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4.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6.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4"/>
    <p:sldMasterId id="2147483844" r:id="rId5"/>
    <p:sldMasterId id="2147483855" r:id="rId6"/>
    <p:sldMasterId id="2147484040" r:id="rId7"/>
    <p:sldMasterId id="2147484139" r:id="rId8"/>
    <p:sldMasterId id="2147484169" r:id="rId9"/>
  </p:sldMasterIdLst>
  <p:notesMasterIdLst>
    <p:notesMasterId r:id="rId33"/>
  </p:notesMasterIdLst>
  <p:sldIdLst>
    <p:sldId id="2147483583" r:id="rId10"/>
    <p:sldId id="2147483584" r:id="rId11"/>
    <p:sldId id="2147483588" r:id="rId12"/>
    <p:sldId id="2147483589" r:id="rId13"/>
    <p:sldId id="2147483567" r:id="rId14"/>
    <p:sldId id="2147483585" r:id="rId15"/>
    <p:sldId id="2147483590" r:id="rId16"/>
    <p:sldId id="2147483597" r:id="rId17"/>
    <p:sldId id="2147483591" r:id="rId18"/>
    <p:sldId id="2147483598" r:id="rId19"/>
    <p:sldId id="2147483569" r:id="rId20"/>
    <p:sldId id="2147483599" r:id="rId21"/>
    <p:sldId id="2147483592" r:id="rId22"/>
    <p:sldId id="2147483600" r:id="rId23"/>
    <p:sldId id="2147483593" r:id="rId24"/>
    <p:sldId id="2147483594" r:id="rId25"/>
    <p:sldId id="2147483601" r:id="rId26"/>
    <p:sldId id="2147483602" r:id="rId27"/>
    <p:sldId id="2147483595" r:id="rId28"/>
    <p:sldId id="2147483575" r:id="rId29"/>
    <p:sldId id="2147483596" r:id="rId30"/>
    <p:sldId id="2147483557" r:id="rId31"/>
    <p:sldId id="2147483577" r:id="rId32"/>
  </p:sldIdLst>
  <p:sldSz cx="12192000" cy="6858000"/>
  <p:notesSz cx="6858000" cy="9144000"/>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7C5407-70F8-54E7-2B09-136DDC97D6C6}" name="Heiko Pfeffer-Orth" initials="HPO" userId="S::heiko.pfeffer-orth@westernacher.com::042a165c-4bff-496d-b887-6e47817b3e7b" providerId="AD"/>
  <p188:author id="{B149D610-AF09-4748-0337-A3A75D65BCA7}" name="Martin Espenschied" initials="ME" userId="S::martin.espenschied@westernacher.com::2cd72a01-76ea-4f3b-9dcb-3f7409b75005" providerId="AD"/>
  <p188:author id="{92B8561E-9501-F8CC-CF32-4538881A305E}" name="Benjamin Dewilde" initials="BD" userId="S::benjamin.dewilde@westernacher.com::35d2ead2-1618-4fa3-90c3-79539e7e8278" providerId="AD"/>
  <p188:author id="{47DD1629-0609-3B32-CB98-51E3497A3114}" name="Kristin Von Hoerde-Garijo" initials="KH" userId="S::khe@westernacher.com::a7b6ce76-2f71-4da9-9185-3ba1228e6164" providerId="AD"/>
  <p188:author id="{0B23222E-167C-7235-4F2D-0003FD73D8A4}" name="Mark Mrosek" initials="MM" userId="S::mark.mrosek@westernacher.com::7ca99bda-acd0-4e92-a8b0-a23cd7d0bd50" providerId="AD"/>
  <p188:author id="{797C6C4A-9D99-1552-CC50-EAF8F9839FB3}" name="Sachin Vijayan" initials="SV" userId="S::sachin.vijayan@westernacher.com::e00dece6-2647-4cc5-ad2f-ca71f74d08d1" providerId="AD"/>
  <p188:author id="{4E29024D-D7C5-E3F5-F0B0-E7065CDA5739}" name="Christoph Reichert" initials="CR" userId="S::Christoph.Reichert@westernacher.com::c24eb0dd-bdf8-48e1-8349-4365be5e9d75" providerId="AD"/>
  <p188:author id="{BB465989-7C16-DD07-30A5-6866F71A00AA}" name="Wei Cui" initials="WC" userId="S::Wei.Cui@westernacher.com::d323f8b4-7a70-40a4-9927-1cf9dccc13c4" providerId="AD"/>
  <p188:author id="{6D833D8B-802C-924B-A861-AECE2E30E428}" name="Michael Augustin" initials="MA" userId="S::michael.augustin@westernacher.com::05c7fb73-bbe3-4112-900e-73287dbd226b" providerId="AD"/>
  <p188:author id="{4CDD3CBC-D187-54B9-1546-60B09883278E}" name="Adam Pietera" initials="AP" userId="S::Adam.Pietera@westernacher.com::de5d19d7-6212-41fd-b22f-934a801405a8" providerId="AD"/>
  <p188:author id="{CD6B63C6-9452-3BE9-0F9B-30150E034D85}" name="Alexander Greb" initials="AG" userId="S::alexander.greb@westernacher.com::a734cbfa-e652-437f-9820-e37bd8831923" providerId="AD"/>
  <p188:author id="{A5493BC9-5030-0FDF-1EC8-1EE11430BAC9}" name="Andrea Ricciarelli" initials="" userId="S::Andrea.Ricciarelli@westernacher.com::f98b0446-d7e7-4fd5-a4fa-a38848376dd2" providerId="AD"/>
  <p188:author id="{596864E8-FE9F-6B51-9DCF-6A96F7BDDBE8}" name="Adam Pietera" initials="AP" userId="S::adam.pietera@westernacher.com::de5d19d7-6212-41fd-b22f-934a801405a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CCECFA"/>
    <a:srgbClr val="9420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D5098F-73C2-024D-9AC2-1DF87D62BE98}" v="15" dt="2024-08-29T07:35:01.2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26"/>
    <p:restoredTop sz="94699"/>
  </p:normalViewPr>
  <p:slideViewPr>
    <p:cSldViewPr snapToGrid="0">
      <p:cViewPr varScale="1">
        <p:scale>
          <a:sx n="92" d="100"/>
          <a:sy n="92" d="100"/>
        </p:scale>
        <p:origin x="184" y="65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microsoft.com/office/2018/10/relationships/authors" Target="authors.xml"/><Relationship Id="rId21" Type="http://schemas.openxmlformats.org/officeDocument/2006/relationships/slide" Target="slides/slide12.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6246DD-62FB-4AA1-AA99-09499E6BCE28}" type="datetimeFigureOut">
              <a:rPr lang="en-SE" smtClean="0"/>
              <a:t>8/29/24</a:t>
            </a:fld>
            <a:endParaRPr lang="en-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4253E6-A167-403B-B7D1-C175BF524D2E}" type="slidenum">
              <a:rPr lang="en-SE" smtClean="0"/>
              <a:t>‹#›</a:t>
            </a:fld>
            <a:endParaRPr lang="en-SE"/>
          </a:p>
        </p:txBody>
      </p:sp>
    </p:spTree>
    <p:extLst>
      <p:ext uri="{BB962C8B-B14F-4D97-AF65-F5344CB8AC3E}">
        <p14:creationId xmlns:p14="http://schemas.microsoft.com/office/powerpoint/2010/main" val="1925766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
        <p:nvSpPr>
          <p:cNvPr id="4" name="Slide Number Placeholder 3"/>
          <p:cNvSpPr>
            <a:spLocks noGrp="1"/>
          </p:cNvSpPr>
          <p:nvPr>
            <p:ph type="sldNum" sz="quarter" idx="5"/>
          </p:nvPr>
        </p:nvSpPr>
        <p:spPr/>
        <p:txBody>
          <a:bodyPr/>
          <a:lstStyle/>
          <a:p>
            <a:fld id="{DDCBAF03-2EF8-46A2-BD09-F590CF96F11A}" type="slidenum">
              <a:rPr lang="bg-BG" smtClean="0"/>
              <a:t>1</a:t>
            </a:fld>
            <a:endParaRPr lang="bg-BG"/>
          </a:p>
        </p:txBody>
      </p:sp>
    </p:spTree>
    <p:extLst>
      <p:ext uri="{BB962C8B-B14F-4D97-AF65-F5344CB8AC3E}">
        <p14:creationId xmlns:p14="http://schemas.microsoft.com/office/powerpoint/2010/main" val="2413527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CBAF03-2EF8-46A2-BD09-F590CF96F11A}" type="slidenum">
              <a:rPr lang="bg-BG" smtClean="0"/>
              <a:t>4</a:t>
            </a:fld>
            <a:endParaRPr lang="bg-BG"/>
          </a:p>
        </p:txBody>
      </p:sp>
    </p:spTree>
    <p:extLst>
      <p:ext uri="{BB962C8B-B14F-4D97-AF65-F5344CB8AC3E}">
        <p14:creationId xmlns:p14="http://schemas.microsoft.com/office/powerpoint/2010/main" val="3828131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253E6-A167-403B-B7D1-C175BF524D2E}" type="slidenum">
              <a:rPr lang="en-SE" smtClean="0"/>
              <a:t>13</a:t>
            </a:fld>
            <a:endParaRPr lang="en-SE"/>
          </a:p>
        </p:txBody>
      </p:sp>
    </p:spTree>
    <p:extLst>
      <p:ext uri="{BB962C8B-B14F-4D97-AF65-F5344CB8AC3E}">
        <p14:creationId xmlns:p14="http://schemas.microsoft.com/office/powerpoint/2010/main" val="1639604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B5999-E923-3600-665F-8EE7789601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944294-52CB-02A3-E93B-4AC1E3F6F6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D9F4F3-508A-2FEA-EF28-4461D147AE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E178CE2-F55A-2710-DE7A-23309CC13F6C}"/>
              </a:ext>
            </a:extLst>
          </p:cNvPr>
          <p:cNvSpPr>
            <a:spLocks noGrp="1"/>
          </p:cNvSpPr>
          <p:nvPr>
            <p:ph type="sldNum" sz="quarter" idx="5"/>
          </p:nvPr>
        </p:nvSpPr>
        <p:spPr/>
        <p:txBody>
          <a:bodyPr/>
          <a:lstStyle/>
          <a:p>
            <a:fld id="{1F4253E6-A167-403B-B7D1-C175BF524D2E}" type="slidenum">
              <a:rPr lang="en-SE" smtClean="0"/>
              <a:t>14</a:t>
            </a:fld>
            <a:endParaRPr lang="en-SE"/>
          </a:p>
        </p:txBody>
      </p:sp>
    </p:spTree>
    <p:extLst>
      <p:ext uri="{BB962C8B-B14F-4D97-AF65-F5344CB8AC3E}">
        <p14:creationId xmlns:p14="http://schemas.microsoft.com/office/powerpoint/2010/main" val="3866214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CBAF03-2EF8-46A2-BD09-F590CF96F11A}" type="slidenum">
              <a:rPr lang="bg-BG" smtClean="0"/>
              <a:t>15</a:t>
            </a:fld>
            <a:endParaRPr lang="bg-BG"/>
          </a:p>
        </p:txBody>
      </p:sp>
    </p:spTree>
    <p:extLst>
      <p:ext uri="{BB962C8B-B14F-4D97-AF65-F5344CB8AC3E}">
        <p14:creationId xmlns:p14="http://schemas.microsoft.com/office/powerpoint/2010/main" val="990342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a:p>
        </p:txBody>
      </p:sp>
      <p:sp>
        <p:nvSpPr>
          <p:cNvPr id="4" name="Slide Number Placeholder 3"/>
          <p:cNvSpPr>
            <a:spLocks noGrp="1"/>
          </p:cNvSpPr>
          <p:nvPr>
            <p:ph type="sldNum" sz="quarter" idx="5"/>
          </p:nvPr>
        </p:nvSpPr>
        <p:spPr/>
        <p:txBody>
          <a:bodyPr/>
          <a:lstStyle/>
          <a:p>
            <a:fld id="{DDCBAF03-2EF8-46A2-BD09-F590CF96F11A}" type="slidenum">
              <a:rPr lang="bg-BG" smtClean="0"/>
              <a:t>16</a:t>
            </a:fld>
            <a:endParaRPr lang="bg-BG"/>
          </a:p>
        </p:txBody>
      </p:sp>
    </p:spTree>
    <p:extLst>
      <p:ext uri="{BB962C8B-B14F-4D97-AF65-F5344CB8AC3E}">
        <p14:creationId xmlns:p14="http://schemas.microsoft.com/office/powerpoint/2010/main" val="2449817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DFEAA-643B-3843-5E65-85B1A024DA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F73F8D-4998-8809-071B-286F5B1C6B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29DDBA-E7F0-7EE7-BD9E-48456CB3521B}"/>
              </a:ext>
            </a:extLst>
          </p:cNvPr>
          <p:cNvSpPr>
            <a:spLocks noGrp="1"/>
          </p:cNvSpPr>
          <p:nvPr>
            <p:ph type="body" idx="1"/>
          </p:nvPr>
        </p:nvSpPr>
        <p:spPr/>
        <p:txBody>
          <a:bodyPr/>
          <a:lstStyle/>
          <a:p>
            <a:endParaRPr lang="en-TR"/>
          </a:p>
        </p:txBody>
      </p:sp>
      <p:sp>
        <p:nvSpPr>
          <p:cNvPr id="4" name="Slide Number Placeholder 3">
            <a:extLst>
              <a:ext uri="{FF2B5EF4-FFF2-40B4-BE49-F238E27FC236}">
                <a16:creationId xmlns:a16="http://schemas.microsoft.com/office/drawing/2014/main" id="{CF1941BF-FA6F-9DA7-E4B6-42625865BC73}"/>
              </a:ext>
            </a:extLst>
          </p:cNvPr>
          <p:cNvSpPr>
            <a:spLocks noGrp="1"/>
          </p:cNvSpPr>
          <p:nvPr>
            <p:ph type="sldNum" sz="quarter" idx="5"/>
          </p:nvPr>
        </p:nvSpPr>
        <p:spPr/>
        <p:txBody>
          <a:bodyPr/>
          <a:lstStyle/>
          <a:p>
            <a:fld id="{DDCBAF03-2EF8-46A2-BD09-F590CF96F11A}" type="slidenum">
              <a:rPr lang="bg-BG" smtClean="0"/>
              <a:t>17</a:t>
            </a:fld>
            <a:endParaRPr lang="bg-BG"/>
          </a:p>
        </p:txBody>
      </p:sp>
    </p:spTree>
    <p:extLst>
      <p:ext uri="{BB962C8B-B14F-4D97-AF65-F5344CB8AC3E}">
        <p14:creationId xmlns:p14="http://schemas.microsoft.com/office/powerpoint/2010/main" val="4089861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3C9C8-3D42-4CF7-B2C7-8DD3E87A6F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74F2E2-FABE-0DB3-F872-6CAF3356FB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92AED1-FC68-762C-F2E2-8D23D6210A3E}"/>
              </a:ext>
            </a:extLst>
          </p:cNvPr>
          <p:cNvSpPr>
            <a:spLocks noGrp="1"/>
          </p:cNvSpPr>
          <p:nvPr>
            <p:ph type="body" idx="1"/>
          </p:nvPr>
        </p:nvSpPr>
        <p:spPr/>
        <p:txBody>
          <a:bodyPr/>
          <a:lstStyle/>
          <a:p>
            <a:endParaRPr lang="en-TR"/>
          </a:p>
        </p:txBody>
      </p:sp>
      <p:sp>
        <p:nvSpPr>
          <p:cNvPr id="4" name="Slide Number Placeholder 3">
            <a:extLst>
              <a:ext uri="{FF2B5EF4-FFF2-40B4-BE49-F238E27FC236}">
                <a16:creationId xmlns:a16="http://schemas.microsoft.com/office/drawing/2014/main" id="{208E0934-2421-D82B-0FB9-B60AD3B0D581}"/>
              </a:ext>
            </a:extLst>
          </p:cNvPr>
          <p:cNvSpPr>
            <a:spLocks noGrp="1"/>
          </p:cNvSpPr>
          <p:nvPr>
            <p:ph type="sldNum" sz="quarter" idx="5"/>
          </p:nvPr>
        </p:nvSpPr>
        <p:spPr/>
        <p:txBody>
          <a:bodyPr/>
          <a:lstStyle/>
          <a:p>
            <a:fld id="{DDCBAF03-2EF8-46A2-BD09-F590CF96F11A}" type="slidenum">
              <a:rPr lang="bg-BG" smtClean="0"/>
              <a:t>18</a:t>
            </a:fld>
            <a:endParaRPr lang="bg-BG"/>
          </a:p>
        </p:txBody>
      </p:sp>
    </p:spTree>
    <p:extLst>
      <p:ext uri="{BB962C8B-B14F-4D97-AF65-F5344CB8AC3E}">
        <p14:creationId xmlns:p14="http://schemas.microsoft.com/office/powerpoint/2010/main" val="17165549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8" Type="http://schemas.openxmlformats.org/officeDocument/2006/relationships/hyperlink" Target="https://www.youtube.com/user/WesternacherAG" TargetMode="External"/><Relationship Id="rId13" Type="http://schemas.openxmlformats.org/officeDocument/2006/relationships/image" Target="../media/image3.svg"/><Relationship Id="rId3" Type="http://schemas.openxmlformats.org/officeDocument/2006/relationships/image" Target="../media/image8.png"/><Relationship Id="rId7" Type="http://schemas.openxmlformats.org/officeDocument/2006/relationships/image" Target="../media/image19.svg"/><Relationship Id="rId12" Type="http://schemas.openxmlformats.org/officeDocument/2006/relationships/image" Target="../media/image1.png"/><Relationship Id="rId2" Type="http://schemas.openxmlformats.org/officeDocument/2006/relationships/hyperlink" Target="https://www.facebook.com/Westernacher.Group/" TargetMode="External"/><Relationship Id="rId1" Type="http://schemas.openxmlformats.org/officeDocument/2006/relationships/slideMaster" Target="../slideMasters/slideMaster3.xml"/><Relationship Id="rId6" Type="http://schemas.openxmlformats.org/officeDocument/2006/relationships/image" Target="../media/image10.png"/><Relationship Id="rId11" Type="http://schemas.openxmlformats.org/officeDocument/2006/relationships/image" Target="../media/image20.svg"/><Relationship Id="rId5" Type="http://schemas.openxmlformats.org/officeDocument/2006/relationships/hyperlink" Target="https://twitter.com/westernacher" TargetMode="External"/><Relationship Id="rId10" Type="http://schemas.openxmlformats.org/officeDocument/2006/relationships/image" Target="../media/image12.png"/><Relationship Id="rId4" Type="http://schemas.openxmlformats.org/officeDocument/2006/relationships/image" Target="../media/image18.svg"/><Relationship Id="rId9" Type="http://schemas.openxmlformats.org/officeDocument/2006/relationships/hyperlink" Target="https://www.linkedin.com/company/westernacher/" TargetMode="External"/></Relationships>
</file>

<file path=ppt/slideLayouts/_rels/slideLayout113.xml.rels><?xml version="1.0" encoding="UTF-8" standalone="yes"?>
<Relationships xmlns="http://schemas.openxmlformats.org/package/2006/relationships"><Relationship Id="rId8" Type="http://schemas.openxmlformats.org/officeDocument/2006/relationships/hyperlink" Target="https://www.youtube.com/user/WesternacherAG" TargetMode="External"/><Relationship Id="rId13" Type="http://schemas.openxmlformats.org/officeDocument/2006/relationships/image" Target="../media/image3.svg"/><Relationship Id="rId3" Type="http://schemas.openxmlformats.org/officeDocument/2006/relationships/image" Target="../media/image8.png"/><Relationship Id="rId7" Type="http://schemas.openxmlformats.org/officeDocument/2006/relationships/image" Target="../media/image19.svg"/><Relationship Id="rId12" Type="http://schemas.openxmlformats.org/officeDocument/2006/relationships/image" Target="../media/image1.png"/><Relationship Id="rId2" Type="http://schemas.openxmlformats.org/officeDocument/2006/relationships/hyperlink" Target="https://www.facebook.com/Westernacher.Group/" TargetMode="External"/><Relationship Id="rId1" Type="http://schemas.openxmlformats.org/officeDocument/2006/relationships/slideMaster" Target="../slideMasters/slideMaster3.xml"/><Relationship Id="rId6" Type="http://schemas.openxmlformats.org/officeDocument/2006/relationships/image" Target="../media/image10.png"/><Relationship Id="rId11" Type="http://schemas.openxmlformats.org/officeDocument/2006/relationships/image" Target="../media/image20.svg"/><Relationship Id="rId5" Type="http://schemas.openxmlformats.org/officeDocument/2006/relationships/hyperlink" Target="https://twitter.com/westernacher" TargetMode="External"/><Relationship Id="rId10" Type="http://schemas.openxmlformats.org/officeDocument/2006/relationships/image" Target="../media/image12.png"/><Relationship Id="rId4" Type="http://schemas.openxmlformats.org/officeDocument/2006/relationships/image" Target="../media/image18.svg"/><Relationship Id="rId9" Type="http://schemas.openxmlformats.org/officeDocument/2006/relationships/hyperlink" Target="https://www.linkedin.com/company/westernacher/" TargetMode="External"/></Relationships>
</file>

<file path=ppt/slideLayouts/_rels/slideLayout114.xml.rels><?xml version="1.0" encoding="UTF-8" standalone="yes"?>
<Relationships xmlns="http://schemas.openxmlformats.org/package/2006/relationships"><Relationship Id="rId8" Type="http://schemas.openxmlformats.org/officeDocument/2006/relationships/hyperlink" Target="https://www.youtube.com/user/WesternacherAG" TargetMode="External"/><Relationship Id="rId13" Type="http://schemas.openxmlformats.org/officeDocument/2006/relationships/image" Target="../media/image3.svg"/><Relationship Id="rId3" Type="http://schemas.openxmlformats.org/officeDocument/2006/relationships/image" Target="../media/image8.png"/><Relationship Id="rId7" Type="http://schemas.openxmlformats.org/officeDocument/2006/relationships/image" Target="../media/image19.svg"/><Relationship Id="rId12" Type="http://schemas.openxmlformats.org/officeDocument/2006/relationships/image" Target="../media/image1.png"/><Relationship Id="rId2" Type="http://schemas.openxmlformats.org/officeDocument/2006/relationships/hyperlink" Target="https://www.facebook.com/Westernacher.Group/" TargetMode="External"/><Relationship Id="rId1" Type="http://schemas.openxmlformats.org/officeDocument/2006/relationships/slideMaster" Target="../slideMasters/slideMaster3.xml"/><Relationship Id="rId6" Type="http://schemas.openxmlformats.org/officeDocument/2006/relationships/image" Target="../media/image10.png"/><Relationship Id="rId11" Type="http://schemas.openxmlformats.org/officeDocument/2006/relationships/image" Target="../media/image20.svg"/><Relationship Id="rId5" Type="http://schemas.openxmlformats.org/officeDocument/2006/relationships/hyperlink" Target="https://twitter.com/westernacher" TargetMode="External"/><Relationship Id="rId10" Type="http://schemas.openxmlformats.org/officeDocument/2006/relationships/image" Target="../media/image12.png"/><Relationship Id="rId4" Type="http://schemas.openxmlformats.org/officeDocument/2006/relationships/image" Target="../media/image18.svg"/><Relationship Id="rId9" Type="http://schemas.openxmlformats.org/officeDocument/2006/relationships/hyperlink" Target="https://www.linkedin.com/company/westernacher/" TargetMode="External"/></Relationships>
</file>

<file path=ppt/slideLayouts/_rels/slideLayout115.xml.rels><?xml version="1.0" encoding="UTF-8" standalone="yes"?>
<Relationships xmlns="http://schemas.openxmlformats.org/package/2006/relationships"><Relationship Id="rId8" Type="http://schemas.openxmlformats.org/officeDocument/2006/relationships/hyperlink" Target="https://www.youtube.com/user/WesternacherAG" TargetMode="External"/><Relationship Id="rId13" Type="http://schemas.openxmlformats.org/officeDocument/2006/relationships/image" Target="../media/image3.svg"/><Relationship Id="rId3" Type="http://schemas.openxmlformats.org/officeDocument/2006/relationships/image" Target="../media/image8.png"/><Relationship Id="rId7" Type="http://schemas.openxmlformats.org/officeDocument/2006/relationships/image" Target="../media/image19.svg"/><Relationship Id="rId12" Type="http://schemas.openxmlformats.org/officeDocument/2006/relationships/image" Target="../media/image1.png"/><Relationship Id="rId2" Type="http://schemas.openxmlformats.org/officeDocument/2006/relationships/hyperlink" Target="https://www.facebook.com/Westernacher.Group/" TargetMode="External"/><Relationship Id="rId1" Type="http://schemas.openxmlformats.org/officeDocument/2006/relationships/slideMaster" Target="../slideMasters/slideMaster3.xml"/><Relationship Id="rId6" Type="http://schemas.openxmlformats.org/officeDocument/2006/relationships/image" Target="../media/image10.png"/><Relationship Id="rId11" Type="http://schemas.openxmlformats.org/officeDocument/2006/relationships/image" Target="../media/image20.svg"/><Relationship Id="rId5" Type="http://schemas.openxmlformats.org/officeDocument/2006/relationships/hyperlink" Target="https://twitter.com/westernacher" TargetMode="External"/><Relationship Id="rId10" Type="http://schemas.openxmlformats.org/officeDocument/2006/relationships/image" Target="../media/image12.png"/><Relationship Id="rId4" Type="http://schemas.openxmlformats.org/officeDocument/2006/relationships/image" Target="../media/image18.svg"/><Relationship Id="rId9" Type="http://schemas.openxmlformats.org/officeDocument/2006/relationships/hyperlink" Target="https://www.linkedin.com/company/westernacher/" TargetMode="Externa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8" Type="http://schemas.openxmlformats.org/officeDocument/2006/relationships/hyperlink" Target="https://www.youtube.com/user/WesternacherAG" TargetMode="External"/><Relationship Id="rId13" Type="http://schemas.openxmlformats.org/officeDocument/2006/relationships/image" Target="../media/image2.svg"/><Relationship Id="rId3" Type="http://schemas.openxmlformats.org/officeDocument/2006/relationships/image" Target="../media/image8.png"/><Relationship Id="rId7" Type="http://schemas.openxmlformats.org/officeDocument/2006/relationships/image" Target="../media/image11.svg"/><Relationship Id="rId12" Type="http://schemas.openxmlformats.org/officeDocument/2006/relationships/image" Target="../media/image1.png"/><Relationship Id="rId2" Type="http://schemas.openxmlformats.org/officeDocument/2006/relationships/hyperlink" Target="https://www.facebook.com/Westernacher.Group/" TargetMode="External"/><Relationship Id="rId1" Type="http://schemas.openxmlformats.org/officeDocument/2006/relationships/slideMaster" Target="../slideMasters/slideMaster4.xml"/><Relationship Id="rId6" Type="http://schemas.openxmlformats.org/officeDocument/2006/relationships/image" Target="../media/image10.png"/><Relationship Id="rId11" Type="http://schemas.openxmlformats.org/officeDocument/2006/relationships/image" Target="../media/image13.svg"/><Relationship Id="rId5" Type="http://schemas.openxmlformats.org/officeDocument/2006/relationships/hyperlink" Target="https://twitter.com/westernacher" TargetMode="External"/><Relationship Id="rId10" Type="http://schemas.openxmlformats.org/officeDocument/2006/relationships/image" Target="../media/image12.png"/><Relationship Id="rId4" Type="http://schemas.openxmlformats.org/officeDocument/2006/relationships/image" Target="../media/image9.svg"/><Relationship Id="rId9" Type="http://schemas.openxmlformats.org/officeDocument/2006/relationships/hyperlink" Target="https://www.linkedin.com/company/westernacher/" TargetMode="External"/></Relationships>
</file>

<file path=ppt/slideLayouts/_rels/slideLayout179.xml.rels><?xml version="1.0" encoding="UTF-8" standalone="yes"?>
<Relationships xmlns="http://schemas.openxmlformats.org/package/2006/relationships"><Relationship Id="rId8" Type="http://schemas.openxmlformats.org/officeDocument/2006/relationships/hyperlink" Target="https://www.youtube.com/user/WesternacherAG" TargetMode="External"/><Relationship Id="rId13" Type="http://schemas.openxmlformats.org/officeDocument/2006/relationships/image" Target="../media/image2.svg"/><Relationship Id="rId3" Type="http://schemas.openxmlformats.org/officeDocument/2006/relationships/image" Target="../media/image8.png"/><Relationship Id="rId7" Type="http://schemas.openxmlformats.org/officeDocument/2006/relationships/image" Target="../media/image11.svg"/><Relationship Id="rId12" Type="http://schemas.openxmlformats.org/officeDocument/2006/relationships/image" Target="../media/image1.png"/><Relationship Id="rId2" Type="http://schemas.openxmlformats.org/officeDocument/2006/relationships/hyperlink" Target="https://www.facebook.com/Westernacher.Group/" TargetMode="External"/><Relationship Id="rId1" Type="http://schemas.openxmlformats.org/officeDocument/2006/relationships/slideMaster" Target="../slideMasters/slideMaster4.xml"/><Relationship Id="rId6" Type="http://schemas.openxmlformats.org/officeDocument/2006/relationships/image" Target="../media/image10.png"/><Relationship Id="rId11" Type="http://schemas.openxmlformats.org/officeDocument/2006/relationships/image" Target="../media/image13.svg"/><Relationship Id="rId5" Type="http://schemas.openxmlformats.org/officeDocument/2006/relationships/hyperlink" Target="https://twitter.com/westernacher" TargetMode="External"/><Relationship Id="rId10" Type="http://schemas.openxmlformats.org/officeDocument/2006/relationships/image" Target="../media/image12.png"/><Relationship Id="rId4" Type="http://schemas.openxmlformats.org/officeDocument/2006/relationships/image" Target="../media/image9.svg"/><Relationship Id="rId9" Type="http://schemas.openxmlformats.org/officeDocument/2006/relationships/hyperlink" Target="https://www.linkedin.com/company/westernache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8" Type="http://schemas.openxmlformats.org/officeDocument/2006/relationships/hyperlink" Target="https://www.youtube.com/user/WesternacherAG" TargetMode="External"/><Relationship Id="rId13" Type="http://schemas.openxmlformats.org/officeDocument/2006/relationships/image" Target="../media/image2.svg"/><Relationship Id="rId3" Type="http://schemas.openxmlformats.org/officeDocument/2006/relationships/image" Target="../media/image8.png"/><Relationship Id="rId7" Type="http://schemas.openxmlformats.org/officeDocument/2006/relationships/image" Target="../media/image11.svg"/><Relationship Id="rId12" Type="http://schemas.openxmlformats.org/officeDocument/2006/relationships/image" Target="../media/image1.png"/><Relationship Id="rId2" Type="http://schemas.openxmlformats.org/officeDocument/2006/relationships/hyperlink" Target="https://www.facebook.com/Westernacher.Group/" TargetMode="External"/><Relationship Id="rId1" Type="http://schemas.openxmlformats.org/officeDocument/2006/relationships/slideMaster" Target="../slideMasters/slideMaster4.xml"/><Relationship Id="rId6" Type="http://schemas.openxmlformats.org/officeDocument/2006/relationships/image" Target="../media/image10.png"/><Relationship Id="rId11" Type="http://schemas.openxmlformats.org/officeDocument/2006/relationships/image" Target="../media/image13.svg"/><Relationship Id="rId5" Type="http://schemas.openxmlformats.org/officeDocument/2006/relationships/hyperlink" Target="https://twitter.com/westernacher" TargetMode="External"/><Relationship Id="rId10" Type="http://schemas.openxmlformats.org/officeDocument/2006/relationships/image" Target="../media/image12.png"/><Relationship Id="rId4" Type="http://schemas.openxmlformats.org/officeDocument/2006/relationships/image" Target="../media/image9.svg"/><Relationship Id="rId9" Type="http://schemas.openxmlformats.org/officeDocument/2006/relationships/hyperlink" Target="https://www.linkedin.com/company/westernacher/" TargetMode="External"/></Relationships>
</file>

<file path=ppt/slideLayouts/_rels/slideLayout181.xml.rels><?xml version="1.0" encoding="UTF-8" standalone="yes"?>
<Relationships xmlns="http://schemas.openxmlformats.org/package/2006/relationships"><Relationship Id="rId8" Type="http://schemas.openxmlformats.org/officeDocument/2006/relationships/hyperlink" Target="https://www.youtube.com/user/WesternacherAG" TargetMode="External"/><Relationship Id="rId13" Type="http://schemas.openxmlformats.org/officeDocument/2006/relationships/image" Target="../media/image2.svg"/><Relationship Id="rId3" Type="http://schemas.openxmlformats.org/officeDocument/2006/relationships/image" Target="../media/image8.png"/><Relationship Id="rId7" Type="http://schemas.openxmlformats.org/officeDocument/2006/relationships/image" Target="../media/image11.svg"/><Relationship Id="rId12" Type="http://schemas.openxmlformats.org/officeDocument/2006/relationships/image" Target="../media/image1.png"/><Relationship Id="rId2" Type="http://schemas.openxmlformats.org/officeDocument/2006/relationships/hyperlink" Target="https://www.facebook.com/Westernacher.Group/" TargetMode="External"/><Relationship Id="rId1" Type="http://schemas.openxmlformats.org/officeDocument/2006/relationships/slideMaster" Target="../slideMasters/slideMaster4.xml"/><Relationship Id="rId6" Type="http://schemas.openxmlformats.org/officeDocument/2006/relationships/image" Target="../media/image10.png"/><Relationship Id="rId11" Type="http://schemas.openxmlformats.org/officeDocument/2006/relationships/image" Target="../media/image13.svg"/><Relationship Id="rId5" Type="http://schemas.openxmlformats.org/officeDocument/2006/relationships/hyperlink" Target="https://twitter.com/westernacher" TargetMode="External"/><Relationship Id="rId10" Type="http://schemas.openxmlformats.org/officeDocument/2006/relationships/image" Target="../media/image12.png"/><Relationship Id="rId4" Type="http://schemas.openxmlformats.org/officeDocument/2006/relationships/image" Target="../media/image9.svg"/><Relationship Id="rId9" Type="http://schemas.openxmlformats.org/officeDocument/2006/relationships/hyperlink" Target="https://www.linkedin.com/company/westernacher/" TargetMode="Externa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hyperlink" Target="http://www.sap.com/trademark" TargetMode="External"/><Relationship Id="rId3" Type="http://schemas.openxmlformats.org/officeDocument/2006/relationships/hyperlink" Target="https://www.linkedin.com/company/sap" TargetMode="External"/><Relationship Id="rId7" Type="http://schemas.openxmlformats.org/officeDocument/2006/relationships/hyperlink" Target="https://twitter.com/sap" TargetMode="External"/><Relationship Id="rId12" Type="http://schemas.openxmlformats.org/officeDocument/2006/relationships/image" Target="../media/image25.png"/><Relationship Id="rId2" Type="http://schemas.openxmlformats.org/officeDocument/2006/relationships/hyperlink" Target="https://www.sap.com/registration/contact.html" TargetMode="External"/><Relationship Id="rId1" Type="http://schemas.openxmlformats.org/officeDocument/2006/relationships/slideMaster" Target="../slideMasters/slideMaster5.xml"/><Relationship Id="rId6" Type="http://schemas.openxmlformats.org/officeDocument/2006/relationships/image" Target="../media/image28.png"/><Relationship Id="rId11" Type="http://schemas.openxmlformats.org/officeDocument/2006/relationships/image" Target="../media/image26.png"/><Relationship Id="rId5" Type="http://schemas.openxmlformats.org/officeDocument/2006/relationships/hyperlink" Target="https://www.youtube.com/user/SAP" TargetMode="External"/><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hyperlink" Target="https://www.facebook.com/SAP" TargetMode="External"/></Relationships>
</file>

<file path=ppt/slideLayouts/_rels/slideLayout20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hyperlink" Target="http://www.sap.com/trademark" TargetMode="External"/><Relationship Id="rId3" Type="http://schemas.openxmlformats.org/officeDocument/2006/relationships/hyperlink" Target="https://www.linkedin.com/company/sap" TargetMode="External"/><Relationship Id="rId7" Type="http://schemas.openxmlformats.org/officeDocument/2006/relationships/hyperlink" Target="https://twitter.com/sap" TargetMode="External"/><Relationship Id="rId12" Type="http://schemas.openxmlformats.org/officeDocument/2006/relationships/image" Target="../media/image25.png"/><Relationship Id="rId2" Type="http://schemas.openxmlformats.org/officeDocument/2006/relationships/hyperlink" Target="https://www.sap.com/germany/registration/contact.html" TargetMode="External"/><Relationship Id="rId1" Type="http://schemas.openxmlformats.org/officeDocument/2006/relationships/slideMaster" Target="../slideMasters/slideMaster5.xml"/><Relationship Id="rId6" Type="http://schemas.openxmlformats.org/officeDocument/2006/relationships/image" Target="../media/image28.png"/><Relationship Id="rId11" Type="http://schemas.openxmlformats.org/officeDocument/2006/relationships/image" Target="../media/image26.png"/><Relationship Id="rId5" Type="http://schemas.openxmlformats.org/officeDocument/2006/relationships/hyperlink" Target="https://www.youtube.com/user/SAP" TargetMode="External"/><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hyperlink" Target="https://www.facebook.com/SAP" TargetMode="Externa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www.sap.com/copyright" TargetMode="External"/><Relationship Id="rId7" Type="http://schemas.openxmlformats.org/officeDocument/2006/relationships/hyperlink" Target="https://www.youtube.com/user/SAP" TargetMode="External"/><Relationship Id="rId12"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Master" Target="../slideMasters/slideMaster6.xml"/><Relationship Id="rId6" Type="http://schemas.openxmlformats.org/officeDocument/2006/relationships/image" Target="../media/image37.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39.png"/><Relationship Id="rId4" Type="http://schemas.openxmlformats.org/officeDocument/2006/relationships/hyperlink" Target="https://www.sap.com/registration/contact.html" TargetMode="External"/><Relationship Id="rId9" Type="http://schemas.openxmlformats.org/officeDocument/2006/relationships/hyperlink" Target="https://twitter.com/sap" TargetMode="External"/></Relationships>
</file>

<file path=ppt/slideLayouts/_rels/slideLayout23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png"/><Relationship Id="rId7" Type="http://schemas.openxmlformats.org/officeDocument/2006/relationships/hyperlink" Target="https://www.youtube.com/user/SAP" TargetMode="External"/><Relationship Id="rId12" Type="http://schemas.openxmlformats.org/officeDocument/2006/relationships/image" Target="../media/image40.png"/><Relationship Id="rId2" Type="http://schemas.openxmlformats.org/officeDocument/2006/relationships/hyperlink" Target="https://www.sap.com/germany/registration/contact.html" TargetMode="External"/><Relationship Id="rId1" Type="http://schemas.openxmlformats.org/officeDocument/2006/relationships/slideMaster" Target="../slideMasters/slideMaster6.xml"/><Relationship Id="rId6" Type="http://schemas.openxmlformats.org/officeDocument/2006/relationships/image" Target="../media/image37.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39.png"/><Relationship Id="rId4" Type="http://schemas.openxmlformats.org/officeDocument/2006/relationships/hyperlink" Target="https://www.sap.com/corporate/de/legal/copyright.html" TargetMode="External"/><Relationship Id="rId9" Type="http://schemas.openxmlformats.org/officeDocument/2006/relationships/hyperlink" Target="https://twitter.com/sap" TargetMode="Externa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hyperlink" Target="https://www.youtube.com/user/WesternacherAG" TargetMode="External"/><Relationship Id="rId13" Type="http://schemas.openxmlformats.org/officeDocument/2006/relationships/image" Target="../media/image2.svg"/><Relationship Id="rId3" Type="http://schemas.openxmlformats.org/officeDocument/2006/relationships/image" Target="../media/image8.png"/><Relationship Id="rId7" Type="http://schemas.openxmlformats.org/officeDocument/2006/relationships/image" Target="../media/image11.svg"/><Relationship Id="rId12" Type="http://schemas.openxmlformats.org/officeDocument/2006/relationships/image" Target="../media/image1.png"/><Relationship Id="rId2" Type="http://schemas.openxmlformats.org/officeDocument/2006/relationships/hyperlink" Target="https://www.facebook.com/Westernacher.Group/" TargetMode="External"/><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3.svg"/><Relationship Id="rId5" Type="http://schemas.openxmlformats.org/officeDocument/2006/relationships/hyperlink" Target="https://twitter.com/westernacher" TargetMode="External"/><Relationship Id="rId10" Type="http://schemas.openxmlformats.org/officeDocument/2006/relationships/image" Target="../media/image12.png"/><Relationship Id="rId4" Type="http://schemas.openxmlformats.org/officeDocument/2006/relationships/image" Target="../media/image9.svg"/><Relationship Id="rId9" Type="http://schemas.openxmlformats.org/officeDocument/2006/relationships/hyperlink" Target="https://www.linkedin.com/company/westernacher/" TargetMode="External"/></Relationships>
</file>

<file path=ppt/slideLayouts/_rels/slideLayout51.xml.rels><?xml version="1.0" encoding="UTF-8" standalone="yes"?>
<Relationships xmlns="http://schemas.openxmlformats.org/package/2006/relationships"><Relationship Id="rId8" Type="http://schemas.openxmlformats.org/officeDocument/2006/relationships/hyperlink" Target="https://www.youtube.com/user/WesternacherAG" TargetMode="External"/><Relationship Id="rId13" Type="http://schemas.openxmlformats.org/officeDocument/2006/relationships/image" Target="../media/image2.svg"/><Relationship Id="rId3" Type="http://schemas.openxmlformats.org/officeDocument/2006/relationships/image" Target="../media/image8.png"/><Relationship Id="rId7" Type="http://schemas.openxmlformats.org/officeDocument/2006/relationships/image" Target="../media/image11.svg"/><Relationship Id="rId12" Type="http://schemas.openxmlformats.org/officeDocument/2006/relationships/image" Target="../media/image1.png"/><Relationship Id="rId2" Type="http://schemas.openxmlformats.org/officeDocument/2006/relationships/hyperlink" Target="https://www.facebook.com/Westernacher.Group/" TargetMode="External"/><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3.svg"/><Relationship Id="rId5" Type="http://schemas.openxmlformats.org/officeDocument/2006/relationships/hyperlink" Target="https://twitter.com/westernacher" TargetMode="External"/><Relationship Id="rId10" Type="http://schemas.openxmlformats.org/officeDocument/2006/relationships/image" Target="../media/image12.png"/><Relationship Id="rId4" Type="http://schemas.openxmlformats.org/officeDocument/2006/relationships/image" Target="../media/image9.svg"/><Relationship Id="rId9" Type="http://schemas.openxmlformats.org/officeDocument/2006/relationships/hyperlink" Target="https://www.linkedin.com/company/westernacher/" TargetMode="External"/></Relationships>
</file>

<file path=ppt/slideLayouts/_rels/slideLayout52.xml.rels><?xml version="1.0" encoding="UTF-8" standalone="yes"?>
<Relationships xmlns="http://schemas.openxmlformats.org/package/2006/relationships"><Relationship Id="rId8" Type="http://schemas.openxmlformats.org/officeDocument/2006/relationships/hyperlink" Target="https://www.youtube.com/user/WesternacherAG" TargetMode="External"/><Relationship Id="rId13" Type="http://schemas.openxmlformats.org/officeDocument/2006/relationships/image" Target="../media/image2.svg"/><Relationship Id="rId3" Type="http://schemas.openxmlformats.org/officeDocument/2006/relationships/image" Target="../media/image8.png"/><Relationship Id="rId7" Type="http://schemas.openxmlformats.org/officeDocument/2006/relationships/image" Target="../media/image11.svg"/><Relationship Id="rId12" Type="http://schemas.openxmlformats.org/officeDocument/2006/relationships/image" Target="../media/image1.png"/><Relationship Id="rId2" Type="http://schemas.openxmlformats.org/officeDocument/2006/relationships/hyperlink" Target="https://www.facebook.com/Westernacher.Group/" TargetMode="External"/><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3.svg"/><Relationship Id="rId5" Type="http://schemas.openxmlformats.org/officeDocument/2006/relationships/hyperlink" Target="https://twitter.com/westernacher" TargetMode="External"/><Relationship Id="rId10" Type="http://schemas.openxmlformats.org/officeDocument/2006/relationships/image" Target="../media/image12.png"/><Relationship Id="rId4" Type="http://schemas.openxmlformats.org/officeDocument/2006/relationships/image" Target="../media/image9.svg"/><Relationship Id="rId9" Type="http://schemas.openxmlformats.org/officeDocument/2006/relationships/hyperlink" Target="https://www.linkedin.com/company/westernacher/" TargetMode="External"/></Relationships>
</file>

<file path=ppt/slideLayouts/_rels/slideLayout53.xml.rels><?xml version="1.0" encoding="UTF-8" standalone="yes"?>
<Relationships xmlns="http://schemas.openxmlformats.org/package/2006/relationships"><Relationship Id="rId8" Type="http://schemas.openxmlformats.org/officeDocument/2006/relationships/hyperlink" Target="https://www.youtube.com/user/WesternacherAG" TargetMode="External"/><Relationship Id="rId13" Type="http://schemas.openxmlformats.org/officeDocument/2006/relationships/image" Target="../media/image2.svg"/><Relationship Id="rId3" Type="http://schemas.openxmlformats.org/officeDocument/2006/relationships/image" Target="../media/image8.png"/><Relationship Id="rId7" Type="http://schemas.openxmlformats.org/officeDocument/2006/relationships/image" Target="../media/image11.svg"/><Relationship Id="rId12" Type="http://schemas.openxmlformats.org/officeDocument/2006/relationships/image" Target="../media/image1.png"/><Relationship Id="rId2" Type="http://schemas.openxmlformats.org/officeDocument/2006/relationships/hyperlink" Target="https://www.facebook.com/Westernacher.Group/" TargetMode="External"/><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3.svg"/><Relationship Id="rId5" Type="http://schemas.openxmlformats.org/officeDocument/2006/relationships/hyperlink" Target="https://twitter.com/westernacher" TargetMode="External"/><Relationship Id="rId10" Type="http://schemas.openxmlformats.org/officeDocument/2006/relationships/image" Target="../media/image12.png"/><Relationship Id="rId4" Type="http://schemas.openxmlformats.org/officeDocument/2006/relationships/image" Target="../media/image9.svg"/><Relationship Id="rId9" Type="http://schemas.openxmlformats.org/officeDocument/2006/relationships/hyperlink" Target="https://www.linkedin.com/company/westernacher/" TargetMode="Externa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33" name="Picture Placeholder 19">
            <a:extLst>
              <a:ext uri="{FF2B5EF4-FFF2-40B4-BE49-F238E27FC236}">
                <a16:creationId xmlns:a16="http://schemas.microsoft.com/office/drawing/2014/main" id="{C7677A47-E4F8-40C4-A96C-0781F9A050C8}"/>
              </a:ext>
            </a:extLst>
          </p:cNvPr>
          <p:cNvSpPr>
            <a:spLocks noGrp="1"/>
          </p:cNvSpPr>
          <p:nvPr>
            <p:ph type="pic" sz="quarter" idx="13" hasCustomPrompt="1"/>
          </p:nvPr>
        </p:nvSpPr>
        <p:spPr>
          <a:xfrm>
            <a:off x="449581" y="2490786"/>
            <a:ext cx="11293475" cy="3865562"/>
          </a:xfrm>
          <a:solidFill>
            <a:schemeClr val="tx2">
              <a:lumMod val="20000"/>
              <a:lumOff val="80000"/>
            </a:schemeClr>
          </a:solidFill>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34" name="Title 1">
            <a:extLst>
              <a:ext uri="{FF2B5EF4-FFF2-40B4-BE49-F238E27FC236}">
                <a16:creationId xmlns:a16="http://schemas.microsoft.com/office/drawing/2014/main" id="{D440C8A0-A14A-457C-8AD0-FBAA85644903}"/>
              </a:ext>
            </a:extLst>
          </p:cNvPr>
          <p:cNvSpPr>
            <a:spLocks noGrp="1"/>
          </p:cNvSpPr>
          <p:nvPr>
            <p:ph type="ctrTitle" hasCustomPrompt="1"/>
          </p:nvPr>
        </p:nvSpPr>
        <p:spPr>
          <a:xfrm>
            <a:off x="449580" y="1500237"/>
            <a:ext cx="11291569" cy="398333"/>
          </a:xfrm>
        </p:spPr>
        <p:txBody>
          <a:bodyPr wrap="square" anchor="b">
            <a:noAutofit/>
          </a:bodyPr>
          <a:lstStyle>
            <a:lvl1pPr algn="l">
              <a:defRPr sz="2800">
                <a:solidFill>
                  <a:schemeClr val="tx2"/>
                </a:solidFill>
              </a:defRPr>
            </a:lvl1pPr>
          </a:lstStyle>
          <a:p>
            <a:r>
              <a:rPr lang="en-US"/>
              <a:t>Title of the current presentation</a:t>
            </a:r>
            <a:endParaRPr lang="bg-BG"/>
          </a:p>
        </p:txBody>
      </p:sp>
      <p:sp>
        <p:nvSpPr>
          <p:cNvPr id="35" name="Subtitle 2">
            <a:extLst>
              <a:ext uri="{FF2B5EF4-FFF2-40B4-BE49-F238E27FC236}">
                <a16:creationId xmlns:a16="http://schemas.microsoft.com/office/drawing/2014/main" id="{041BFC06-9DD7-4955-9030-74DD4A86DB20}"/>
              </a:ext>
            </a:extLst>
          </p:cNvPr>
          <p:cNvSpPr>
            <a:spLocks noGrp="1"/>
          </p:cNvSpPr>
          <p:nvPr>
            <p:ph type="subTitle" idx="1" hasCustomPrompt="1"/>
          </p:nvPr>
        </p:nvSpPr>
        <p:spPr>
          <a:xfrm>
            <a:off x="623888" y="5886841"/>
            <a:ext cx="2514497" cy="134547"/>
          </a:xfrm>
        </p:spPr>
        <p:txBody>
          <a:bodyPr lIns="0" tIns="0" rIns="0" bIns="0">
            <a:noAutofit/>
          </a:bodyPr>
          <a:lstStyle>
            <a:lvl1pPr marL="0" indent="0" algn="l">
              <a:buNone/>
              <a:defRPr sz="11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bg-BG"/>
          </a:p>
        </p:txBody>
      </p:sp>
      <p:sp>
        <p:nvSpPr>
          <p:cNvPr id="36" name="Text Placeholder 21">
            <a:extLst>
              <a:ext uri="{FF2B5EF4-FFF2-40B4-BE49-F238E27FC236}">
                <a16:creationId xmlns:a16="http://schemas.microsoft.com/office/drawing/2014/main" id="{627D037C-5E6E-4B4D-9136-B5FDDEBE6D3B}"/>
              </a:ext>
            </a:extLst>
          </p:cNvPr>
          <p:cNvSpPr>
            <a:spLocks noGrp="1"/>
          </p:cNvSpPr>
          <p:nvPr>
            <p:ph type="body" sz="quarter" idx="14" hasCustomPrompt="1"/>
          </p:nvPr>
        </p:nvSpPr>
        <p:spPr>
          <a:xfrm>
            <a:off x="623889" y="6053933"/>
            <a:ext cx="2513011" cy="304005"/>
          </a:xfrm>
        </p:spPr>
        <p:txBody>
          <a:bodyPr lIns="0" tIns="0" rIns="0" bIns="0">
            <a:normAutofit/>
          </a:bodyPr>
          <a:lstStyle>
            <a:lvl1pPr>
              <a:defRPr sz="1100">
                <a:solidFill>
                  <a:schemeClr val="bg1"/>
                </a:solidFill>
              </a:defRPr>
            </a:lvl1pPr>
          </a:lstStyle>
          <a:p>
            <a:pPr lvl="0"/>
            <a:r>
              <a:rPr lang="en-US"/>
              <a:t>Position</a:t>
            </a:r>
            <a:endParaRPr lang="bg-BG"/>
          </a:p>
        </p:txBody>
      </p:sp>
      <p:sp>
        <p:nvSpPr>
          <p:cNvPr id="37" name="Text Placeholder 28">
            <a:extLst>
              <a:ext uri="{FF2B5EF4-FFF2-40B4-BE49-F238E27FC236}">
                <a16:creationId xmlns:a16="http://schemas.microsoft.com/office/drawing/2014/main" id="{3DCA64B5-8D40-4A98-8E59-16CD6AD4C78A}"/>
              </a:ext>
            </a:extLst>
          </p:cNvPr>
          <p:cNvSpPr>
            <a:spLocks noGrp="1"/>
          </p:cNvSpPr>
          <p:nvPr>
            <p:ph type="body" sz="quarter" idx="15" hasCustomPrompt="1"/>
          </p:nvPr>
        </p:nvSpPr>
        <p:spPr>
          <a:xfrm>
            <a:off x="3325177" y="5886842"/>
            <a:ext cx="2685965" cy="469508"/>
          </a:xfrm>
        </p:spPr>
        <p:txBody>
          <a:bodyPr lIns="0" tIns="0" rIns="0" bIns="0">
            <a:noAutofit/>
          </a:bodyPr>
          <a:lstStyle>
            <a:lvl1pPr>
              <a:defRPr sz="1100" b="0">
                <a:solidFill>
                  <a:schemeClr val="bg1"/>
                </a:solidFill>
              </a:defRPr>
            </a:lvl1pPr>
            <a:lvl2pPr>
              <a:defRPr sz="1200"/>
            </a:lvl2pPr>
            <a:lvl3pPr>
              <a:defRPr sz="1200"/>
            </a:lvl3pPr>
            <a:lvl4pPr>
              <a:defRPr sz="1200"/>
            </a:lvl4pPr>
            <a:lvl5pPr>
              <a:defRPr sz="1200"/>
            </a:lvl5pPr>
          </a:lstStyle>
          <a:p>
            <a:pPr lvl="0"/>
            <a:r>
              <a:rPr lang="en-US"/>
              <a:t>Name of the event/occasion</a:t>
            </a:r>
            <a:endParaRPr lang="bg-BG"/>
          </a:p>
        </p:txBody>
      </p:sp>
      <p:sp>
        <p:nvSpPr>
          <p:cNvPr id="38" name="Text Placeholder 31">
            <a:extLst>
              <a:ext uri="{FF2B5EF4-FFF2-40B4-BE49-F238E27FC236}">
                <a16:creationId xmlns:a16="http://schemas.microsoft.com/office/drawing/2014/main" id="{C92180DD-55BA-47B5-BF77-7BFC8420CBA2}"/>
              </a:ext>
            </a:extLst>
          </p:cNvPr>
          <p:cNvSpPr>
            <a:spLocks noGrp="1"/>
          </p:cNvSpPr>
          <p:nvPr>
            <p:ph type="body" sz="quarter" idx="16" hasCustomPrompt="1"/>
          </p:nvPr>
        </p:nvSpPr>
        <p:spPr>
          <a:xfrm>
            <a:off x="6188076" y="5886841"/>
            <a:ext cx="2678750" cy="469507"/>
          </a:xfrm>
        </p:spPr>
        <p:txBody>
          <a:bodyPr lIns="0" tIns="0" rIns="0" bIns="0">
            <a:noAutofit/>
          </a:bodyPr>
          <a:lstStyle>
            <a:lvl1pPr>
              <a:spcBef>
                <a:spcPts val="0"/>
              </a:spcBef>
              <a:defRPr sz="1100">
                <a:solidFill>
                  <a:schemeClr val="bg1"/>
                </a:solidFill>
              </a:defRPr>
            </a:lvl1pPr>
          </a:lstStyle>
          <a:p>
            <a:pPr lvl="0"/>
            <a:r>
              <a:rPr lang="en-US"/>
              <a:t>City/Place</a:t>
            </a:r>
            <a:br>
              <a:rPr lang="en-US"/>
            </a:br>
            <a:r>
              <a:rPr lang="en-US"/>
              <a:t>01 Jan 2022</a:t>
            </a:r>
            <a:endParaRPr lang="bg-BG"/>
          </a:p>
        </p:txBody>
      </p:sp>
      <p:sp>
        <p:nvSpPr>
          <p:cNvPr id="12" name="Text Placeholder 11">
            <a:extLst>
              <a:ext uri="{FF2B5EF4-FFF2-40B4-BE49-F238E27FC236}">
                <a16:creationId xmlns:a16="http://schemas.microsoft.com/office/drawing/2014/main" id="{8340F4DE-9F37-4AEF-86BD-14F7C7A5C1FE}"/>
              </a:ext>
            </a:extLst>
          </p:cNvPr>
          <p:cNvSpPr>
            <a:spLocks noGrp="1"/>
          </p:cNvSpPr>
          <p:nvPr>
            <p:ph type="body" sz="quarter" idx="20" hasCustomPrompt="1"/>
          </p:nvPr>
        </p:nvSpPr>
        <p:spPr>
          <a:xfrm>
            <a:off x="449579" y="1904920"/>
            <a:ext cx="11293200" cy="398462"/>
          </a:xfrm>
        </p:spPr>
        <p:txBody>
          <a:bodyPr/>
          <a:lstStyle>
            <a:lvl1pPr>
              <a:defRPr sz="2800" b="1">
                <a:solidFill>
                  <a:schemeClr val="accent1"/>
                </a:solidFill>
              </a:defRPr>
            </a:lvl1pPr>
            <a:lvl2pPr>
              <a:defRPr sz="2800"/>
            </a:lvl2pPr>
            <a:lvl3pPr>
              <a:defRPr sz="2800"/>
            </a:lvl3pPr>
            <a:lvl4pPr>
              <a:defRPr sz="2800"/>
            </a:lvl4pPr>
            <a:lvl5pPr>
              <a:defRPr sz="2800"/>
            </a:lvl5pPr>
          </a:lstStyle>
          <a:p>
            <a:pPr lvl="0"/>
            <a:r>
              <a:rPr lang="en-US"/>
              <a:t>Accent title goes on this bright blue line</a:t>
            </a:r>
            <a:endParaRPr lang="bg-BG"/>
          </a:p>
        </p:txBody>
      </p:sp>
      <p:sp>
        <p:nvSpPr>
          <p:cNvPr id="2" name="Rectangle 1">
            <a:extLst>
              <a:ext uri="{FF2B5EF4-FFF2-40B4-BE49-F238E27FC236}">
                <a16:creationId xmlns:a16="http://schemas.microsoft.com/office/drawing/2014/main" id="{41C97788-D1D9-41DA-8FB3-CB46108BFF1E}"/>
              </a:ext>
            </a:extLst>
          </p:cNvPr>
          <p:cNvSpPr/>
          <p:nvPr userDrawn="1"/>
        </p:nvSpPr>
        <p:spPr>
          <a:xfrm>
            <a:off x="11350171" y="6543752"/>
            <a:ext cx="399783" cy="3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bg-BG"/>
          </a:p>
        </p:txBody>
      </p:sp>
      <p:sp>
        <p:nvSpPr>
          <p:cNvPr id="53" name="Picture Placeholder 4">
            <a:extLst>
              <a:ext uri="{FF2B5EF4-FFF2-40B4-BE49-F238E27FC236}">
                <a16:creationId xmlns:a16="http://schemas.microsoft.com/office/drawing/2014/main" id="{A4DC84CA-2AB4-41B7-93B9-20C1AC2F1265}"/>
              </a:ext>
            </a:extLst>
          </p:cNvPr>
          <p:cNvSpPr>
            <a:spLocks noGrp="1"/>
          </p:cNvSpPr>
          <p:nvPr>
            <p:ph type="pic" sz="quarter" idx="25" hasCustomPrompt="1"/>
          </p:nvPr>
        </p:nvSpPr>
        <p:spPr>
          <a:xfrm>
            <a:off x="7688262" y="248419"/>
            <a:ext cx="1916113" cy="514350"/>
          </a:xfrm>
          <a:noFill/>
        </p:spPr>
        <p:txBody>
          <a:bodyPr lIns="72000" tIns="36000"/>
          <a:lstStyle>
            <a:lvl1pPr>
              <a:defRPr sz="1000" i="1">
                <a:solidFill>
                  <a:schemeClr val="tx2">
                    <a:lumMod val="60000"/>
                    <a:lumOff val="40000"/>
                  </a:schemeClr>
                </a:solidFill>
              </a:defRPr>
            </a:lvl1pPr>
          </a:lstStyle>
          <a:p>
            <a:r>
              <a:rPr lang="en-US"/>
              <a:t>Another logo in b/w version. </a:t>
            </a:r>
            <a:br>
              <a:rPr lang="en-US"/>
            </a:br>
            <a:r>
              <a:rPr lang="en-US"/>
              <a:t>If not provided, use it in original colors. Align right &amp; middle.</a:t>
            </a:r>
            <a:endParaRPr lang="bg-BG"/>
          </a:p>
        </p:txBody>
      </p:sp>
      <p:pic>
        <p:nvPicPr>
          <p:cNvPr id="13" name="Graphic 12">
            <a:extLst>
              <a:ext uri="{FF2B5EF4-FFF2-40B4-BE49-F238E27FC236}">
                <a16:creationId xmlns:a16="http://schemas.microsoft.com/office/drawing/2014/main" id="{00C6E106-F23E-47AF-BF5D-40E9A0E8103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887150" y="401083"/>
            <a:ext cx="1854000" cy="315180"/>
          </a:xfrm>
          <a:prstGeom prst="rect">
            <a:avLst/>
          </a:prstGeom>
        </p:spPr>
      </p:pic>
    </p:spTree>
    <p:extLst>
      <p:ext uri="{BB962C8B-B14F-4D97-AF65-F5344CB8AC3E}">
        <p14:creationId xmlns:p14="http://schemas.microsoft.com/office/powerpoint/2010/main" val="18812976"/>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content, right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2" cy="335432"/>
          </a:xfrm>
        </p:spPr>
        <p:txBody>
          <a:bodyPr/>
          <a:lstStyle>
            <a:lvl1pPr>
              <a:defRPr b="1"/>
            </a:lvl1pPr>
          </a:lstStyle>
          <a:p>
            <a:r>
              <a:rPr lang="en-US"/>
              <a:t>Accent title goes on this bright blue line</a:t>
            </a:r>
            <a:endParaRPr lang="bg-BG"/>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444500" y="1678487"/>
            <a:ext cx="3648075" cy="4679451"/>
          </a:xfrm>
        </p:spPr>
        <p:txBody>
          <a:bodyPr rIns="108000"/>
          <a:lstStyle>
            <a:lvl1pPr>
              <a:defRPr/>
            </a:lvl1pPr>
            <a:lvl2pPr>
              <a:defRPr/>
            </a:lvl2pPr>
          </a:lstStyle>
          <a:p>
            <a:pPr lvl="0"/>
            <a:r>
              <a:rPr lang="en-US"/>
              <a:t>Main text style. For more, click on Increase / Decrease list level button. </a:t>
            </a:r>
          </a:p>
        </p:txBody>
      </p:sp>
      <p:sp>
        <p:nvSpPr>
          <p:cNvPr id="8" name="Content Placeholder 7">
            <a:extLst>
              <a:ext uri="{FF2B5EF4-FFF2-40B4-BE49-F238E27FC236}">
                <a16:creationId xmlns:a16="http://schemas.microsoft.com/office/drawing/2014/main" id="{6356695A-FB70-4222-B264-743DA225FB3B}"/>
              </a:ext>
            </a:extLst>
          </p:cNvPr>
          <p:cNvSpPr>
            <a:spLocks noGrp="1"/>
          </p:cNvSpPr>
          <p:nvPr>
            <p:ph sz="quarter" idx="14" hasCustomPrompt="1"/>
          </p:nvPr>
        </p:nvSpPr>
        <p:spPr>
          <a:xfrm>
            <a:off x="5233808" y="1647889"/>
            <a:ext cx="6511925" cy="4708949"/>
          </a:xfrm>
        </p:spPr>
        <p:txBody>
          <a:bodyPr/>
          <a:lstStyle>
            <a:lvl1pPr>
              <a:defRPr i="1">
                <a:solidFill>
                  <a:schemeClr val="tx2">
                    <a:lumMod val="60000"/>
                    <a:lumOff val="40000"/>
                  </a:schemeClr>
                </a:solidFill>
              </a:defRPr>
            </a:lvl1pPr>
          </a:lstStyle>
          <a:p>
            <a:pPr lvl="0"/>
            <a:r>
              <a:rPr lang="en-US"/>
              <a:t>Place for image / chart / graphic. </a:t>
            </a:r>
            <a:br>
              <a:rPr lang="en-US"/>
            </a:br>
            <a:r>
              <a:rPr lang="en-US"/>
              <a:t>Align within the area of the placeholder, depending on the content (center, left or right, or other, according to the grid).</a:t>
            </a:r>
            <a:endParaRPr lang="bg-BG"/>
          </a:p>
        </p:txBody>
      </p:sp>
      <p:sp>
        <p:nvSpPr>
          <p:cNvPr id="9" name="Text Placeholder 8">
            <a:extLst>
              <a:ext uri="{FF2B5EF4-FFF2-40B4-BE49-F238E27FC236}">
                <a16:creationId xmlns:a16="http://schemas.microsoft.com/office/drawing/2014/main" id="{B405355F-D8CE-42C8-A263-067AC6D37433}"/>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18" name="Straight Connector 10">
            <a:extLst>
              <a:ext uri="{FF2B5EF4-FFF2-40B4-BE49-F238E27FC236}">
                <a16:creationId xmlns:a16="http://schemas.microsoft.com/office/drawing/2014/main" id="{F0DD8C89-A52F-4DA4-AD2C-A16297BFB7DB}"/>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a:hlinkClick r:id="" action="ppaction://hlinkshowjump?jump=previousslide"/>
            <a:extLst>
              <a:ext uri="{FF2B5EF4-FFF2-40B4-BE49-F238E27FC236}">
                <a16:creationId xmlns:a16="http://schemas.microsoft.com/office/drawing/2014/main" id="{EE69417D-D733-4153-A43D-935BA9C5A83A}"/>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0" name="Rectangle 19">
            <a:hlinkClick r:id="" action="ppaction://hlinkshowjump?jump=nextslide"/>
            <a:extLst>
              <a:ext uri="{FF2B5EF4-FFF2-40B4-BE49-F238E27FC236}">
                <a16:creationId xmlns:a16="http://schemas.microsoft.com/office/drawing/2014/main" id="{6EE5FE41-26B0-4FA9-8446-1296756D183C}"/>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E7554750-C1AB-4F36-938E-754193B28B3E}"/>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00CA9019-2381-4184-A8A2-70DF9452C2F6}"/>
              </a:ext>
            </a:extLst>
          </p:cNvPr>
          <p:cNvSpPr>
            <a:spLocks noGrp="1"/>
          </p:cNvSpPr>
          <p:nvPr>
            <p:ph type="dt" sz="half" idx="16"/>
          </p:nvPr>
        </p:nvSpPr>
        <p:spPr/>
        <p:txBody>
          <a:bodyPr/>
          <a:lstStyle/>
          <a:p>
            <a:fld id="{6F778EEC-2C7B-4F50-B1ED-4269315C7691}" type="datetime1">
              <a:rPr lang="de-DE" smtClean="0"/>
              <a:t>29.08.24</a:t>
            </a:fld>
            <a:endParaRPr lang="bg-BG"/>
          </a:p>
        </p:txBody>
      </p:sp>
      <p:sp>
        <p:nvSpPr>
          <p:cNvPr id="4" name="Footer Placeholder 3">
            <a:extLst>
              <a:ext uri="{FF2B5EF4-FFF2-40B4-BE49-F238E27FC236}">
                <a16:creationId xmlns:a16="http://schemas.microsoft.com/office/drawing/2014/main" id="{80AFD443-0621-4C49-A114-3F473318F63A}"/>
              </a:ext>
            </a:extLst>
          </p:cNvPr>
          <p:cNvSpPr>
            <a:spLocks noGrp="1"/>
          </p:cNvSpPr>
          <p:nvPr>
            <p:ph type="ftr" sz="quarter" idx="17"/>
          </p:nvPr>
        </p:nvSpPr>
        <p:spPr/>
        <p:txBody>
          <a:bodyPr/>
          <a:lstStyle/>
          <a:p>
            <a:endParaRPr lang="bg-BG"/>
          </a:p>
        </p:txBody>
      </p:sp>
      <p:cxnSp>
        <p:nvCxnSpPr>
          <p:cNvPr id="13" name="Straight Connector 10">
            <a:extLst>
              <a:ext uri="{FF2B5EF4-FFF2-40B4-BE49-F238E27FC236}">
                <a16:creationId xmlns:a16="http://schemas.microsoft.com/office/drawing/2014/main" id="{B9E664C6-1322-44C2-863D-5B28F43DF0DB}"/>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5718742"/>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6">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66">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martphones, 2 steps">
    <p:spTree>
      <p:nvGrpSpPr>
        <p:cNvPr id="1" name=""/>
        <p:cNvGrpSpPr/>
        <p:nvPr/>
      </p:nvGrpSpPr>
      <p:grpSpPr>
        <a:xfrm>
          <a:off x="0" y="0"/>
          <a:ext cx="0" cy="0"/>
          <a:chOff x="0" y="0"/>
          <a:chExt cx="0" cy="0"/>
        </a:xfrm>
      </p:grpSpPr>
      <p:pic>
        <p:nvPicPr>
          <p:cNvPr id="40" name="Picture 39" descr="A screen shot of a computer&#10;&#10;Description automatically generated">
            <a:extLst>
              <a:ext uri="{FF2B5EF4-FFF2-40B4-BE49-F238E27FC236}">
                <a16:creationId xmlns:a16="http://schemas.microsoft.com/office/drawing/2014/main" id="{94257097-A7A3-4637-9776-6F652150BD8B}"/>
              </a:ext>
            </a:extLst>
          </p:cNvPr>
          <p:cNvPicPr>
            <a:picLocks noChangeAspect="1"/>
          </p:cNvPicPr>
          <p:nvPr userDrawn="1"/>
        </p:nvPicPr>
        <p:blipFill>
          <a:blip r:embed="rId2"/>
          <a:stretch>
            <a:fillRect/>
          </a:stretch>
        </p:blipFill>
        <p:spPr>
          <a:xfrm>
            <a:off x="441960" y="1314450"/>
            <a:ext cx="3013974" cy="5299076"/>
          </a:xfrm>
          <a:prstGeom prst="rect">
            <a:avLst/>
          </a:prstGeom>
        </p:spPr>
      </p:pic>
      <p:pic>
        <p:nvPicPr>
          <p:cNvPr id="38" name="Picture 37" descr="A screen shot of a computer&#10;&#10;Description automatically generated">
            <a:extLst>
              <a:ext uri="{FF2B5EF4-FFF2-40B4-BE49-F238E27FC236}">
                <a16:creationId xmlns:a16="http://schemas.microsoft.com/office/drawing/2014/main" id="{040B8CF7-78E7-4C39-AFDB-C0EFEC910C6C}"/>
              </a:ext>
            </a:extLst>
          </p:cNvPr>
          <p:cNvPicPr>
            <a:picLocks noChangeAspect="1"/>
          </p:cNvPicPr>
          <p:nvPr userDrawn="1"/>
        </p:nvPicPr>
        <p:blipFill>
          <a:blip r:embed="rId2"/>
          <a:stretch>
            <a:fillRect/>
          </a:stretch>
        </p:blipFill>
        <p:spPr>
          <a:xfrm>
            <a:off x="6169661" y="1314450"/>
            <a:ext cx="3013974" cy="5299076"/>
          </a:xfrm>
          <a:prstGeom prst="rect">
            <a:avLst/>
          </a:prstGeom>
        </p:spPr>
      </p:pic>
      <p:sp>
        <p:nvSpPr>
          <p:cNvPr id="2" name="Title 1">
            <a:extLst>
              <a:ext uri="{FF2B5EF4-FFF2-40B4-BE49-F238E27FC236}">
                <a16:creationId xmlns:a16="http://schemas.microsoft.com/office/drawing/2014/main" id="{DF9EEE2A-3BA1-4389-8E2D-1B2AB4681CE9}"/>
              </a:ext>
            </a:extLst>
          </p:cNvPr>
          <p:cNvSpPr>
            <a:spLocks noGrp="1"/>
          </p:cNvSpPr>
          <p:nvPr userDrawn="1">
            <p:ph type="title" hasCustomPrompt="1"/>
          </p:nvPr>
        </p:nvSpPr>
        <p:spPr>
          <a:xfrm>
            <a:off x="449581" y="658005"/>
            <a:ext cx="10335892" cy="335432"/>
          </a:xfrm>
        </p:spPr>
        <p:txBody>
          <a:bodyPr/>
          <a:lstStyle>
            <a:lvl1pPr>
              <a:defRPr>
                <a:solidFill>
                  <a:schemeClr val="accent1"/>
                </a:solidFill>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8"/>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ext Placeholder 8">
            <a:extLst>
              <a:ext uri="{FF2B5EF4-FFF2-40B4-BE49-F238E27FC236}">
                <a16:creationId xmlns:a16="http://schemas.microsoft.com/office/drawing/2014/main" id="{B405355F-D8CE-42C8-A263-067AC6D37433}"/>
              </a:ext>
            </a:extLst>
          </p:cNvPr>
          <p:cNvSpPr>
            <a:spLocks noGrp="1"/>
          </p:cNvSpPr>
          <p:nvPr userDrawn="1">
            <p:ph type="body" sz="quarter" idx="15" hasCustomPrompt="1"/>
          </p:nvPr>
        </p:nvSpPr>
        <p:spPr>
          <a:xfrm>
            <a:off x="444500" y="324794"/>
            <a:ext cx="10340975" cy="335432"/>
          </a:xfrm>
        </p:spPr>
        <p:txBody>
          <a:bodyPr/>
          <a:lstStyle>
            <a:lvl1pPr>
              <a:defRPr sz="2199" b="1"/>
            </a:lvl1pPr>
          </a:lstStyle>
          <a:p>
            <a:pPr lvl="0"/>
            <a:r>
              <a:rPr lang="en-US"/>
              <a:t>This can be the chapter title</a:t>
            </a:r>
            <a:endParaRPr lang="bg-BG"/>
          </a:p>
        </p:txBody>
      </p:sp>
      <p:sp>
        <p:nvSpPr>
          <p:cNvPr id="19" name="Rectangle 18">
            <a:hlinkClick r:id="" action="ppaction://hlinkshowjump?jump=previousslide"/>
            <a:extLst>
              <a:ext uri="{FF2B5EF4-FFF2-40B4-BE49-F238E27FC236}">
                <a16:creationId xmlns:a16="http://schemas.microsoft.com/office/drawing/2014/main" id="{EE69417D-D733-4153-A43D-935BA9C5A83A}"/>
              </a:ext>
            </a:extLst>
          </p:cNvPr>
          <p:cNvSpPr/>
          <p:nvPr userDrawn="1"/>
        </p:nvSpPr>
        <p:spPr>
          <a:xfrm>
            <a:off x="1118568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1" tIns="35991" rIns="107972"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0" name="Rectangle 19">
            <a:hlinkClick r:id="" action="ppaction://hlinkshowjump?jump=nextslide"/>
            <a:extLst>
              <a:ext uri="{FF2B5EF4-FFF2-40B4-BE49-F238E27FC236}">
                <a16:creationId xmlns:a16="http://schemas.microsoft.com/office/drawing/2014/main" id="{6EE5FE41-26B0-4FA9-8446-1296756D183C}"/>
              </a:ext>
            </a:extLst>
          </p:cNvPr>
          <p:cNvSpPr/>
          <p:nvPr userDrawn="1"/>
        </p:nvSpPr>
        <p:spPr>
          <a:xfrm>
            <a:off x="1157370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5991" rIns="0"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E7554750-C1AB-4F36-938E-754193B28B3E}"/>
              </a:ext>
            </a:extLst>
          </p:cNvPr>
          <p:cNvSpPr txBox="1">
            <a:spLocks/>
          </p:cNvSpPr>
          <p:nvPr userDrawn="1"/>
        </p:nvSpPr>
        <p:spPr>
          <a:xfrm>
            <a:off x="444501" y="6559200"/>
            <a:ext cx="1736724"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25" name="Text Placeholder 21">
            <a:extLst>
              <a:ext uri="{FF2B5EF4-FFF2-40B4-BE49-F238E27FC236}">
                <a16:creationId xmlns:a16="http://schemas.microsoft.com/office/drawing/2014/main" id="{7A0C8A38-EFDB-42FF-A3F9-21368E292E0C}"/>
              </a:ext>
            </a:extLst>
          </p:cNvPr>
          <p:cNvSpPr>
            <a:spLocks noGrp="1"/>
          </p:cNvSpPr>
          <p:nvPr>
            <p:ph type="body" sz="quarter" idx="13" hasCustomPrompt="1"/>
          </p:nvPr>
        </p:nvSpPr>
        <p:spPr>
          <a:xfrm>
            <a:off x="3318397" y="4332288"/>
            <a:ext cx="2689751" cy="2200276"/>
          </a:xfrm>
        </p:spPr>
        <p:txBody>
          <a:bodyPr/>
          <a:lstStyle>
            <a:lvl1pPr>
              <a:defRPr/>
            </a:lvl1pPr>
            <a:lvl2pPr>
              <a:defRPr/>
            </a:lvl2pPr>
          </a:lstStyle>
          <a:p>
            <a:pPr lvl="0"/>
            <a:r>
              <a:rPr lang="en-US"/>
              <a:t>Main text style. For more, click on Increase / Decrease list level button.</a:t>
            </a:r>
          </a:p>
        </p:txBody>
      </p:sp>
      <p:sp>
        <p:nvSpPr>
          <p:cNvPr id="26" name="Text Placeholder 7">
            <a:extLst>
              <a:ext uri="{FF2B5EF4-FFF2-40B4-BE49-F238E27FC236}">
                <a16:creationId xmlns:a16="http://schemas.microsoft.com/office/drawing/2014/main" id="{FA05EB5B-2E35-4F2E-96A0-7F06EAF90FDC}"/>
              </a:ext>
            </a:extLst>
          </p:cNvPr>
          <p:cNvSpPr>
            <a:spLocks noGrp="1"/>
          </p:cNvSpPr>
          <p:nvPr>
            <p:ph type="body" sz="quarter" idx="22" hasCustomPrompt="1"/>
          </p:nvPr>
        </p:nvSpPr>
        <p:spPr>
          <a:xfrm>
            <a:off x="3317874" y="3612198"/>
            <a:ext cx="2690415" cy="520700"/>
          </a:xfrm>
        </p:spPr>
        <p:txBody>
          <a:bodyPr/>
          <a:lstStyle>
            <a:lvl1pPr algn="l">
              <a:defRPr sz="1799" b="1">
                <a:solidFill>
                  <a:schemeClr val="accent1"/>
                </a:solidFill>
              </a:defRPr>
            </a:lvl1pPr>
            <a:lvl5pPr algn="ctr">
              <a:defRPr b="0"/>
            </a:lvl5pPr>
            <a:lvl6pPr algn="ctr">
              <a:defRPr b="1"/>
            </a:lvl6pPr>
          </a:lstStyle>
          <a:p>
            <a:pPr lvl="0"/>
            <a:r>
              <a:rPr lang="en-US"/>
              <a:t>Main point’s titles can be on two lines</a:t>
            </a:r>
          </a:p>
        </p:txBody>
      </p:sp>
      <p:sp>
        <p:nvSpPr>
          <p:cNvPr id="27" name="Text Placeholder 8">
            <a:extLst>
              <a:ext uri="{FF2B5EF4-FFF2-40B4-BE49-F238E27FC236}">
                <a16:creationId xmlns:a16="http://schemas.microsoft.com/office/drawing/2014/main" id="{4680468D-C0FE-4F26-91BE-9BF110ABF56C}"/>
              </a:ext>
            </a:extLst>
          </p:cNvPr>
          <p:cNvSpPr>
            <a:spLocks noGrp="1"/>
          </p:cNvSpPr>
          <p:nvPr>
            <p:ph type="body" sz="quarter" idx="23" hasCustomPrompt="1"/>
          </p:nvPr>
        </p:nvSpPr>
        <p:spPr>
          <a:xfrm>
            <a:off x="3318397" y="2145986"/>
            <a:ext cx="2687117" cy="1266825"/>
          </a:xfrm>
        </p:spPr>
        <p:txBody>
          <a:bodyPr anchor="ctr"/>
          <a:lstStyle>
            <a:lvl1pPr algn="l">
              <a:defRPr sz="7998" b="1">
                <a:ln w="12700">
                  <a:solidFill>
                    <a:schemeClr val="tx2"/>
                  </a:solidFill>
                </a:ln>
                <a:noFill/>
              </a:defRPr>
            </a:lvl1pPr>
          </a:lstStyle>
          <a:p>
            <a:pPr lvl="0"/>
            <a:r>
              <a:rPr lang="en-US"/>
              <a:t>1</a:t>
            </a:r>
            <a:endParaRPr lang="bg-BG"/>
          </a:p>
        </p:txBody>
      </p:sp>
      <p:sp>
        <p:nvSpPr>
          <p:cNvPr id="31" name="Picture Placeholder 3">
            <a:extLst>
              <a:ext uri="{FF2B5EF4-FFF2-40B4-BE49-F238E27FC236}">
                <a16:creationId xmlns:a16="http://schemas.microsoft.com/office/drawing/2014/main" id="{0589ED41-4E1A-4BF6-B73C-0B0B944A687F}"/>
              </a:ext>
            </a:extLst>
          </p:cNvPr>
          <p:cNvSpPr>
            <a:spLocks noGrp="1"/>
          </p:cNvSpPr>
          <p:nvPr>
            <p:ph type="pic" sz="quarter" idx="20" hasCustomPrompt="1"/>
          </p:nvPr>
        </p:nvSpPr>
        <p:spPr>
          <a:xfrm>
            <a:off x="890588" y="2001442"/>
            <a:ext cx="2142212" cy="3851672"/>
          </a:xfrm>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32" name="Text Placeholder 21">
            <a:extLst>
              <a:ext uri="{FF2B5EF4-FFF2-40B4-BE49-F238E27FC236}">
                <a16:creationId xmlns:a16="http://schemas.microsoft.com/office/drawing/2014/main" id="{714017A3-B25A-4520-AB0F-C8A3440FF3A9}"/>
              </a:ext>
            </a:extLst>
          </p:cNvPr>
          <p:cNvSpPr>
            <a:spLocks noGrp="1"/>
          </p:cNvSpPr>
          <p:nvPr>
            <p:ph type="body" sz="quarter" idx="37" hasCustomPrompt="1"/>
          </p:nvPr>
        </p:nvSpPr>
        <p:spPr>
          <a:xfrm>
            <a:off x="9054026" y="4332288"/>
            <a:ext cx="2694382" cy="2200276"/>
          </a:xfrm>
        </p:spPr>
        <p:txBody>
          <a:bodyPr/>
          <a:lstStyle>
            <a:lvl1pPr>
              <a:defRPr/>
            </a:lvl1pPr>
            <a:lvl2pPr>
              <a:defRPr/>
            </a:lvl2pPr>
          </a:lstStyle>
          <a:p>
            <a:pPr lvl="0"/>
            <a:r>
              <a:rPr lang="en-US"/>
              <a:t>Main text style. For more, click on Increase / Decrease list level button.</a:t>
            </a:r>
          </a:p>
        </p:txBody>
      </p:sp>
      <p:sp>
        <p:nvSpPr>
          <p:cNvPr id="33" name="Text Placeholder 7">
            <a:extLst>
              <a:ext uri="{FF2B5EF4-FFF2-40B4-BE49-F238E27FC236}">
                <a16:creationId xmlns:a16="http://schemas.microsoft.com/office/drawing/2014/main" id="{C4B61E0B-1D17-45EA-B926-8FC9C0F26C12}"/>
              </a:ext>
            </a:extLst>
          </p:cNvPr>
          <p:cNvSpPr>
            <a:spLocks noGrp="1"/>
          </p:cNvSpPr>
          <p:nvPr>
            <p:ph type="body" sz="quarter" idx="38" hasCustomPrompt="1"/>
          </p:nvPr>
        </p:nvSpPr>
        <p:spPr>
          <a:xfrm>
            <a:off x="9053513" y="3612198"/>
            <a:ext cx="2695047" cy="520700"/>
          </a:xfrm>
        </p:spPr>
        <p:txBody>
          <a:bodyPr/>
          <a:lstStyle>
            <a:lvl1pPr algn="l">
              <a:defRPr sz="1799" b="1">
                <a:solidFill>
                  <a:schemeClr val="accent1"/>
                </a:solidFill>
              </a:defRPr>
            </a:lvl1pPr>
            <a:lvl5pPr algn="ctr">
              <a:defRPr b="0"/>
            </a:lvl5pPr>
            <a:lvl6pPr algn="ctr">
              <a:defRPr b="1"/>
            </a:lvl6pPr>
          </a:lstStyle>
          <a:p>
            <a:pPr lvl="0"/>
            <a:r>
              <a:rPr lang="en-US"/>
              <a:t>Main point’s titles can be on two lines</a:t>
            </a:r>
          </a:p>
        </p:txBody>
      </p:sp>
      <p:sp>
        <p:nvSpPr>
          <p:cNvPr id="34" name="Text Placeholder 8">
            <a:extLst>
              <a:ext uri="{FF2B5EF4-FFF2-40B4-BE49-F238E27FC236}">
                <a16:creationId xmlns:a16="http://schemas.microsoft.com/office/drawing/2014/main" id="{8AFFD04B-D113-413C-9D3A-2BB34D985F1C}"/>
              </a:ext>
            </a:extLst>
          </p:cNvPr>
          <p:cNvSpPr>
            <a:spLocks noGrp="1"/>
          </p:cNvSpPr>
          <p:nvPr>
            <p:ph type="body" sz="quarter" idx="39" hasCustomPrompt="1"/>
          </p:nvPr>
        </p:nvSpPr>
        <p:spPr>
          <a:xfrm>
            <a:off x="9053990" y="2145986"/>
            <a:ext cx="2691743" cy="1266825"/>
          </a:xfrm>
        </p:spPr>
        <p:txBody>
          <a:bodyPr anchor="ctr"/>
          <a:lstStyle>
            <a:lvl1pPr algn="l">
              <a:defRPr sz="7998" b="1">
                <a:ln w="12700">
                  <a:solidFill>
                    <a:schemeClr val="tx2"/>
                  </a:solidFill>
                </a:ln>
                <a:noFill/>
              </a:defRPr>
            </a:lvl1pPr>
          </a:lstStyle>
          <a:p>
            <a:pPr lvl="0"/>
            <a:r>
              <a:rPr lang="en-US"/>
              <a:t>2</a:t>
            </a:r>
            <a:endParaRPr lang="bg-BG"/>
          </a:p>
        </p:txBody>
      </p:sp>
      <p:sp>
        <p:nvSpPr>
          <p:cNvPr id="35" name="Picture Placeholder 3">
            <a:extLst>
              <a:ext uri="{FF2B5EF4-FFF2-40B4-BE49-F238E27FC236}">
                <a16:creationId xmlns:a16="http://schemas.microsoft.com/office/drawing/2014/main" id="{93252F4D-A9E8-4A0E-81B6-2DD730ECD9D3}"/>
              </a:ext>
            </a:extLst>
          </p:cNvPr>
          <p:cNvSpPr>
            <a:spLocks noGrp="1"/>
          </p:cNvSpPr>
          <p:nvPr>
            <p:ph type="pic" sz="quarter" idx="40" hasCustomPrompt="1"/>
          </p:nvPr>
        </p:nvSpPr>
        <p:spPr>
          <a:xfrm>
            <a:off x="6618684" y="2001441"/>
            <a:ext cx="2150269" cy="3851672"/>
          </a:xfrm>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cxnSp>
        <p:nvCxnSpPr>
          <p:cNvPr id="36" name="Straight Connector 10">
            <a:extLst>
              <a:ext uri="{FF2B5EF4-FFF2-40B4-BE49-F238E27FC236}">
                <a16:creationId xmlns:a16="http://schemas.microsoft.com/office/drawing/2014/main" id="{2FB85056-CB0F-4CDF-AE2F-18C876F59CA2}"/>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3" name="Date Placeholder 2">
            <a:extLst>
              <a:ext uri="{FF2B5EF4-FFF2-40B4-BE49-F238E27FC236}">
                <a16:creationId xmlns:a16="http://schemas.microsoft.com/office/drawing/2014/main" id="{66793DC4-479A-4614-8E02-957266519FB4}"/>
              </a:ext>
            </a:extLst>
          </p:cNvPr>
          <p:cNvSpPr>
            <a:spLocks noGrp="1"/>
          </p:cNvSpPr>
          <p:nvPr>
            <p:ph type="dt" sz="half" idx="41"/>
          </p:nvPr>
        </p:nvSpPr>
        <p:spPr/>
        <p:txBody>
          <a:bodyPr/>
          <a:lstStyle/>
          <a:p>
            <a:fld id="{46A5117A-BEAD-4952-9B56-915713216CDB}" type="datetime1">
              <a:rPr lang="de-DE" smtClean="0"/>
              <a:t>29.08.24</a:t>
            </a:fld>
            <a:endParaRPr lang="bg-BG"/>
          </a:p>
        </p:txBody>
      </p:sp>
      <p:sp>
        <p:nvSpPr>
          <p:cNvPr id="4" name="Footer Placeholder 3">
            <a:extLst>
              <a:ext uri="{FF2B5EF4-FFF2-40B4-BE49-F238E27FC236}">
                <a16:creationId xmlns:a16="http://schemas.microsoft.com/office/drawing/2014/main" id="{93B0EC5C-5322-4E2C-B0F7-1D4B47A3A2C4}"/>
              </a:ext>
            </a:extLst>
          </p:cNvPr>
          <p:cNvSpPr>
            <a:spLocks noGrp="1"/>
          </p:cNvSpPr>
          <p:nvPr>
            <p:ph type="ftr" sz="quarter" idx="42"/>
          </p:nvPr>
        </p:nvSpPr>
        <p:spPr/>
        <p:txBody>
          <a:bodyPr/>
          <a:lstStyle/>
          <a:p>
            <a:endParaRPr lang="bg-BG"/>
          </a:p>
        </p:txBody>
      </p:sp>
    </p:spTree>
    <p:extLst>
      <p:ext uri="{BB962C8B-B14F-4D97-AF65-F5344CB8AC3E}">
        <p14:creationId xmlns:p14="http://schemas.microsoft.com/office/powerpoint/2010/main" val="1991630751"/>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6">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84">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Laptop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userDrawn="1">
            <p:ph type="title" hasCustomPrompt="1"/>
          </p:nvPr>
        </p:nvSpPr>
        <p:spPr>
          <a:xfrm>
            <a:off x="449581" y="658005"/>
            <a:ext cx="10335892"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8"/>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2" name="Text Placeholder 21">
            <a:extLst>
              <a:ext uri="{FF2B5EF4-FFF2-40B4-BE49-F238E27FC236}">
                <a16:creationId xmlns:a16="http://schemas.microsoft.com/office/drawing/2014/main" id="{0AE28E5F-57B7-4CD5-94AB-14C53E32A360}"/>
              </a:ext>
            </a:extLst>
          </p:cNvPr>
          <p:cNvSpPr>
            <a:spLocks noGrp="1"/>
          </p:cNvSpPr>
          <p:nvPr userDrawn="1">
            <p:ph type="body" sz="quarter" idx="13" hasCustomPrompt="1"/>
          </p:nvPr>
        </p:nvSpPr>
        <p:spPr>
          <a:xfrm>
            <a:off x="444502" y="1678489"/>
            <a:ext cx="2692400" cy="4854075"/>
          </a:xfrm>
        </p:spPr>
        <p:txBody>
          <a:bodyPr/>
          <a:lstStyle>
            <a:lvl1pPr>
              <a:defRPr/>
            </a:lvl1pPr>
            <a:lvl2pPr>
              <a:defRPr/>
            </a:lvl2pPr>
          </a:lstStyle>
          <a:p>
            <a:pPr lvl="0"/>
            <a:r>
              <a:rPr lang="en-US"/>
              <a:t>Main text style. For more, click on Increase / Decrease list level button.</a:t>
            </a:r>
          </a:p>
        </p:txBody>
      </p:sp>
      <p:sp>
        <p:nvSpPr>
          <p:cNvPr id="9" name="Text Placeholder 8">
            <a:extLst>
              <a:ext uri="{FF2B5EF4-FFF2-40B4-BE49-F238E27FC236}">
                <a16:creationId xmlns:a16="http://schemas.microsoft.com/office/drawing/2014/main" id="{B405355F-D8CE-42C8-A263-067AC6D37433}"/>
              </a:ext>
            </a:extLst>
          </p:cNvPr>
          <p:cNvSpPr>
            <a:spLocks noGrp="1"/>
          </p:cNvSpPr>
          <p:nvPr userDrawn="1">
            <p:ph type="body" sz="quarter" idx="15" hasCustomPrompt="1"/>
          </p:nvPr>
        </p:nvSpPr>
        <p:spPr>
          <a:xfrm>
            <a:off x="444500" y="324794"/>
            <a:ext cx="10340975" cy="335432"/>
          </a:xfrm>
        </p:spPr>
        <p:txBody>
          <a:bodyPr/>
          <a:lstStyle>
            <a:lvl1pPr>
              <a:defRPr sz="2199" b="1"/>
            </a:lvl1pPr>
          </a:lstStyle>
          <a:p>
            <a:pPr lvl="0"/>
            <a:r>
              <a:rPr lang="en-US"/>
              <a:t>This can be the chapter title</a:t>
            </a:r>
            <a:endParaRPr lang="bg-BG"/>
          </a:p>
        </p:txBody>
      </p:sp>
      <p:cxnSp>
        <p:nvCxnSpPr>
          <p:cNvPr id="18" name="Straight Connector 10">
            <a:extLst>
              <a:ext uri="{FF2B5EF4-FFF2-40B4-BE49-F238E27FC236}">
                <a16:creationId xmlns:a16="http://schemas.microsoft.com/office/drawing/2014/main" id="{F0DD8C89-A52F-4DA4-AD2C-A16297BFB7DB}"/>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a:hlinkClick r:id="" action="ppaction://hlinkshowjump?jump=previousslide"/>
            <a:extLst>
              <a:ext uri="{FF2B5EF4-FFF2-40B4-BE49-F238E27FC236}">
                <a16:creationId xmlns:a16="http://schemas.microsoft.com/office/drawing/2014/main" id="{EE69417D-D733-4153-A43D-935BA9C5A83A}"/>
              </a:ext>
            </a:extLst>
          </p:cNvPr>
          <p:cNvSpPr/>
          <p:nvPr userDrawn="1"/>
        </p:nvSpPr>
        <p:spPr>
          <a:xfrm>
            <a:off x="1118568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1" tIns="35991" rIns="107972"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0" name="Rectangle 19">
            <a:hlinkClick r:id="" action="ppaction://hlinkshowjump?jump=nextslide"/>
            <a:extLst>
              <a:ext uri="{FF2B5EF4-FFF2-40B4-BE49-F238E27FC236}">
                <a16:creationId xmlns:a16="http://schemas.microsoft.com/office/drawing/2014/main" id="{6EE5FE41-26B0-4FA9-8446-1296756D183C}"/>
              </a:ext>
            </a:extLst>
          </p:cNvPr>
          <p:cNvSpPr/>
          <p:nvPr userDrawn="1"/>
        </p:nvSpPr>
        <p:spPr>
          <a:xfrm>
            <a:off x="1157370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5991" rIns="0"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E7554750-C1AB-4F36-938E-754193B28B3E}"/>
              </a:ext>
            </a:extLst>
          </p:cNvPr>
          <p:cNvSpPr txBox="1">
            <a:spLocks/>
          </p:cNvSpPr>
          <p:nvPr userDrawn="1"/>
        </p:nvSpPr>
        <p:spPr>
          <a:xfrm>
            <a:off x="444501" y="6559200"/>
            <a:ext cx="1736724"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pic>
        <p:nvPicPr>
          <p:cNvPr id="5" name="Picture 4" descr="A screen shot of an open computer sitting on a table&#10;&#10;Description automatically generated">
            <a:extLst>
              <a:ext uri="{FF2B5EF4-FFF2-40B4-BE49-F238E27FC236}">
                <a16:creationId xmlns:a16="http://schemas.microsoft.com/office/drawing/2014/main" id="{F042796C-5A98-4EA6-8137-AC68C511F88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46267" y="1572149"/>
            <a:ext cx="7182266" cy="4827509"/>
          </a:xfrm>
          <a:prstGeom prst="rect">
            <a:avLst/>
          </a:prstGeom>
        </p:spPr>
      </p:pic>
      <p:sp>
        <p:nvSpPr>
          <p:cNvPr id="4" name="Picture Placeholder 3">
            <a:extLst>
              <a:ext uri="{FF2B5EF4-FFF2-40B4-BE49-F238E27FC236}">
                <a16:creationId xmlns:a16="http://schemas.microsoft.com/office/drawing/2014/main" id="{A8F1D3F4-F3DE-4476-B72F-763309E0B466}"/>
              </a:ext>
            </a:extLst>
          </p:cNvPr>
          <p:cNvSpPr>
            <a:spLocks noGrp="1"/>
          </p:cNvSpPr>
          <p:nvPr userDrawn="1">
            <p:ph type="pic" sz="quarter" idx="19" hasCustomPrompt="1"/>
          </p:nvPr>
        </p:nvSpPr>
        <p:spPr>
          <a:xfrm>
            <a:off x="5188744" y="2312196"/>
            <a:ext cx="4731544" cy="2924175"/>
          </a:xfrm>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10" name="Date Placeholder 9">
            <a:extLst>
              <a:ext uri="{FF2B5EF4-FFF2-40B4-BE49-F238E27FC236}">
                <a16:creationId xmlns:a16="http://schemas.microsoft.com/office/drawing/2014/main" id="{E6C5797D-5A3F-4168-94E8-56AB03442336}"/>
              </a:ext>
            </a:extLst>
          </p:cNvPr>
          <p:cNvSpPr>
            <a:spLocks noGrp="1"/>
          </p:cNvSpPr>
          <p:nvPr>
            <p:ph type="dt" sz="half" idx="20"/>
          </p:nvPr>
        </p:nvSpPr>
        <p:spPr/>
        <p:txBody>
          <a:bodyPr/>
          <a:lstStyle/>
          <a:p>
            <a:fld id="{D4DEFAFE-4431-4544-88EC-3EE170120F26}" type="datetime1">
              <a:rPr lang="de-DE" smtClean="0"/>
              <a:t>29.08.24</a:t>
            </a:fld>
            <a:endParaRPr lang="bg-BG"/>
          </a:p>
        </p:txBody>
      </p:sp>
      <p:sp>
        <p:nvSpPr>
          <p:cNvPr id="11" name="Footer Placeholder 10">
            <a:extLst>
              <a:ext uri="{FF2B5EF4-FFF2-40B4-BE49-F238E27FC236}">
                <a16:creationId xmlns:a16="http://schemas.microsoft.com/office/drawing/2014/main" id="{AC3BE343-48EB-4BA1-B861-655DD7E97C9B}"/>
              </a:ext>
            </a:extLst>
          </p:cNvPr>
          <p:cNvSpPr>
            <a:spLocks noGrp="1"/>
          </p:cNvSpPr>
          <p:nvPr>
            <p:ph type="ftr" sz="quarter" idx="21"/>
          </p:nvPr>
        </p:nvSpPr>
        <p:spPr/>
        <p:txBody>
          <a:bodyPr/>
          <a:lstStyle/>
          <a:p>
            <a:endParaRPr lang="bg-BG"/>
          </a:p>
        </p:txBody>
      </p:sp>
    </p:spTree>
    <p:extLst>
      <p:ext uri="{BB962C8B-B14F-4D97-AF65-F5344CB8AC3E}">
        <p14:creationId xmlns:p14="http://schemas.microsoft.com/office/powerpoint/2010/main" val="3021431973"/>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6">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84">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Monitor +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1D3CBF-2694-4888-8DB5-0C58E60B8BE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08128" y="1658934"/>
            <a:ext cx="5512224" cy="4481516"/>
          </a:xfrm>
          <a:prstGeom prst="rect">
            <a:avLst/>
          </a:prstGeom>
        </p:spPr>
      </p:pic>
      <p:sp>
        <p:nvSpPr>
          <p:cNvPr id="2" name="Title 1">
            <a:extLst>
              <a:ext uri="{FF2B5EF4-FFF2-40B4-BE49-F238E27FC236}">
                <a16:creationId xmlns:a16="http://schemas.microsoft.com/office/drawing/2014/main" id="{DF9EEE2A-3BA1-4389-8E2D-1B2AB4681CE9}"/>
              </a:ext>
            </a:extLst>
          </p:cNvPr>
          <p:cNvSpPr>
            <a:spLocks noGrp="1"/>
          </p:cNvSpPr>
          <p:nvPr userDrawn="1">
            <p:ph type="title" hasCustomPrompt="1"/>
          </p:nvPr>
        </p:nvSpPr>
        <p:spPr>
          <a:xfrm>
            <a:off x="449581" y="658005"/>
            <a:ext cx="10335892"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8"/>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2" name="Text Placeholder 21">
            <a:extLst>
              <a:ext uri="{FF2B5EF4-FFF2-40B4-BE49-F238E27FC236}">
                <a16:creationId xmlns:a16="http://schemas.microsoft.com/office/drawing/2014/main" id="{0AE28E5F-57B7-4CD5-94AB-14C53E32A360}"/>
              </a:ext>
            </a:extLst>
          </p:cNvPr>
          <p:cNvSpPr>
            <a:spLocks noGrp="1"/>
          </p:cNvSpPr>
          <p:nvPr userDrawn="1">
            <p:ph type="body" sz="quarter" idx="13" hasCustomPrompt="1"/>
          </p:nvPr>
        </p:nvSpPr>
        <p:spPr>
          <a:xfrm>
            <a:off x="444502" y="1678489"/>
            <a:ext cx="2692400" cy="4854075"/>
          </a:xfrm>
        </p:spPr>
        <p:txBody>
          <a:bodyPr/>
          <a:lstStyle>
            <a:lvl1pPr>
              <a:defRPr/>
            </a:lvl1pPr>
            <a:lvl2pPr>
              <a:defRPr/>
            </a:lvl2pPr>
          </a:lstStyle>
          <a:p>
            <a:pPr lvl="0"/>
            <a:r>
              <a:rPr lang="en-US"/>
              <a:t>Main text style. For more, click on Increase / Decrease list level button.</a:t>
            </a:r>
          </a:p>
        </p:txBody>
      </p:sp>
      <p:sp>
        <p:nvSpPr>
          <p:cNvPr id="9" name="Text Placeholder 8">
            <a:extLst>
              <a:ext uri="{FF2B5EF4-FFF2-40B4-BE49-F238E27FC236}">
                <a16:creationId xmlns:a16="http://schemas.microsoft.com/office/drawing/2014/main" id="{B405355F-D8CE-42C8-A263-067AC6D37433}"/>
              </a:ext>
            </a:extLst>
          </p:cNvPr>
          <p:cNvSpPr>
            <a:spLocks noGrp="1"/>
          </p:cNvSpPr>
          <p:nvPr userDrawn="1">
            <p:ph type="body" sz="quarter" idx="15" hasCustomPrompt="1"/>
          </p:nvPr>
        </p:nvSpPr>
        <p:spPr>
          <a:xfrm>
            <a:off x="444500" y="324794"/>
            <a:ext cx="10340975" cy="335432"/>
          </a:xfrm>
        </p:spPr>
        <p:txBody>
          <a:bodyPr/>
          <a:lstStyle>
            <a:lvl1pPr>
              <a:defRPr sz="2199" b="1"/>
            </a:lvl1pPr>
          </a:lstStyle>
          <a:p>
            <a:pPr lvl="0"/>
            <a:r>
              <a:rPr lang="en-US"/>
              <a:t>This can be the chapter title</a:t>
            </a:r>
            <a:endParaRPr lang="bg-BG"/>
          </a:p>
        </p:txBody>
      </p:sp>
      <p:cxnSp>
        <p:nvCxnSpPr>
          <p:cNvPr id="18" name="Straight Connector 10">
            <a:extLst>
              <a:ext uri="{FF2B5EF4-FFF2-40B4-BE49-F238E27FC236}">
                <a16:creationId xmlns:a16="http://schemas.microsoft.com/office/drawing/2014/main" id="{F0DD8C89-A52F-4DA4-AD2C-A16297BFB7DB}"/>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a:hlinkClick r:id="" action="ppaction://hlinkshowjump?jump=previousslide"/>
            <a:extLst>
              <a:ext uri="{FF2B5EF4-FFF2-40B4-BE49-F238E27FC236}">
                <a16:creationId xmlns:a16="http://schemas.microsoft.com/office/drawing/2014/main" id="{EE69417D-D733-4153-A43D-935BA9C5A83A}"/>
              </a:ext>
            </a:extLst>
          </p:cNvPr>
          <p:cNvSpPr/>
          <p:nvPr userDrawn="1"/>
        </p:nvSpPr>
        <p:spPr>
          <a:xfrm>
            <a:off x="1118568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1" tIns="35991" rIns="107972"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0" name="Rectangle 19">
            <a:hlinkClick r:id="" action="ppaction://hlinkshowjump?jump=nextslide"/>
            <a:extLst>
              <a:ext uri="{FF2B5EF4-FFF2-40B4-BE49-F238E27FC236}">
                <a16:creationId xmlns:a16="http://schemas.microsoft.com/office/drawing/2014/main" id="{6EE5FE41-26B0-4FA9-8446-1296756D183C}"/>
              </a:ext>
            </a:extLst>
          </p:cNvPr>
          <p:cNvSpPr/>
          <p:nvPr userDrawn="1"/>
        </p:nvSpPr>
        <p:spPr>
          <a:xfrm>
            <a:off x="1157370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5991" rIns="0"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E7554750-C1AB-4F36-938E-754193B28B3E}"/>
              </a:ext>
            </a:extLst>
          </p:cNvPr>
          <p:cNvSpPr txBox="1">
            <a:spLocks/>
          </p:cNvSpPr>
          <p:nvPr userDrawn="1"/>
        </p:nvSpPr>
        <p:spPr>
          <a:xfrm>
            <a:off x="444501" y="6559200"/>
            <a:ext cx="1736724"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4" name="Picture Placeholder 3">
            <a:extLst>
              <a:ext uri="{FF2B5EF4-FFF2-40B4-BE49-F238E27FC236}">
                <a16:creationId xmlns:a16="http://schemas.microsoft.com/office/drawing/2014/main" id="{A8F1D3F4-F3DE-4476-B72F-763309E0B466}"/>
              </a:ext>
            </a:extLst>
          </p:cNvPr>
          <p:cNvSpPr>
            <a:spLocks noGrp="1"/>
          </p:cNvSpPr>
          <p:nvPr userDrawn="1">
            <p:ph type="pic" sz="quarter" idx="19" hasCustomPrompt="1"/>
          </p:nvPr>
        </p:nvSpPr>
        <p:spPr>
          <a:xfrm>
            <a:off x="5279232" y="2212181"/>
            <a:ext cx="4493419" cy="2602707"/>
          </a:xfrm>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10" name="Date Placeholder 9">
            <a:extLst>
              <a:ext uri="{FF2B5EF4-FFF2-40B4-BE49-F238E27FC236}">
                <a16:creationId xmlns:a16="http://schemas.microsoft.com/office/drawing/2014/main" id="{CF706193-4728-4423-8F48-28C04A04AE6B}"/>
              </a:ext>
            </a:extLst>
          </p:cNvPr>
          <p:cNvSpPr>
            <a:spLocks noGrp="1"/>
          </p:cNvSpPr>
          <p:nvPr>
            <p:ph type="dt" sz="half" idx="20"/>
          </p:nvPr>
        </p:nvSpPr>
        <p:spPr/>
        <p:txBody>
          <a:bodyPr/>
          <a:lstStyle/>
          <a:p>
            <a:fld id="{7A2D866B-305B-4427-9CC4-2747D31047C4}" type="datetime1">
              <a:rPr lang="de-DE" smtClean="0"/>
              <a:t>29.08.24</a:t>
            </a:fld>
            <a:endParaRPr lang="bg-BG"/>
          </a:p>
        </p:txBody>
      </p:sp>
      <p:sp>
        <p:nvSpPr>
          <p:cNvPr id="11" name="Footer Placeholder 10">
            <a:extLst>
              <a:ext uri="{FF2B5EF4-FFF2-40B4-BE49-F238E27FC236}">
                <a16:creationId xmlns:a16="http://schemas.microsoft.com/office/drawing/2014/main" id="{434A03FB-710A-4A07-AEE7-9BBBEE7B5F1F}"/>
              </a:ext>
            </a:extLst>
          </p:cNvPr>
          <p:cNvSpPr>
            <a:spLocks noGrp="1"/>
          </p:cNvSpPr>
          <p:nvPr>
            <p:ph type="ftr" sz="quarter" idx="21"/>
          </p:nvPr>
        </p:nvSpPr>
        <p:spPr/>
        <p:txBody>
          <a:bodyPr/>
          <a:lstStyle/>
          <a:p>
            <a:endParaRPr lang="bg-BG"/>
          </a:p>
        </p:txBody>
      </p:sp>
    </p:spTree>
    <p:extLst>
      <p:ext uri="{BB962C8B-B14F-4D97-AF65-F5344CB8AC3E}">
        <p14:creationId xmlns:p14="http://schemas.microsoft.com/office/powerpoint/2010/main" val="4074657323"/>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6">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84">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Photo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D2B3AD0-B35F-4431-8B71-BAEF30CEEDCE}"/>
              </a:ext>
            </a:extLst>
          </p:cNvPr>
          <p:cNvSpPr>
            <a:spLocks noGrp="1"/>
          </p:cNvSpPr>
          <p:nvPr>
            <p:ph type="pic" sz="quarter" idx="13" hasCustomPrompt="1"/>
          </p:nvPr>
        </p:nvSpPr>
        <p:spPr>
          <a:xfrm>
            <a:off x="444500" y="441325"/>
            <a:ext cx="11298238" cy="5913438"/>
          </a:xfrm>
          <a:solidFill>
            <a:schemeClr val="tx2">
              <a:lumMod val="20000"/>
              <a:lumOff val="80000"/>
            </a:schemeClr>
          </a:solid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cxnSp>
        <p:nvCxnSpPr>
          <p:cNvPr id="15" name="Straight Connector 10">
            <a:extLst>
              <a:ext uri="{FF2B5EF4-FFF2-40B4-BE49-F238E27FC236}">
                <a16:creationId xmlns:a16="http://schemas.microsoft.com/office/drawing/2014/main" id="{5B7C58CB-2F55-4514-85B6-B54263FA8BB4}"/>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6" name="Rectangle 15">
            <a:hlinkClick r:id="" action="ppaction://hlinkshowjump?jump=previousslide"/>
            <a:extLst>
              <a:ext uri="{FF2B5EF4-FFF2-40B4-BE49-F238E27FC236}">
                <a16:creationId xmlns:a16="http://schemas.microsoft.com/office/drawing/2014/main" id="{31B76749-FA15-4370-85D4-69B67B8108BB}"/>
              </a:ext>
            </a:extLst>
          </p:cNvPr>
          <p:cNvSpPr/>
          <p:nvPr userDrawn="1"/>
        </p:nvSpPr>
        <p:spPr>
          <a:xfrm>
            <a:off x="1118568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1" tIns="35991" rIns="107972"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7" name="Rectangle 16">
            <a:hlinkClick r:id="" action="ppaction://hlinkshowjump?jump=nextslide"/>
            <a:extLst>
              <a:ext uri="{FF2B5EF4-FFF2-40B4-BE49-F238E27FC236}">
                <a16:creationId xmlns:a16="http://schemas.microsoft.com/office/drawing/2014/main" id="{1802FE1F-48FD-4D52-A364-A23195F575D8}"/>
              </a:ext>
            </a:extLst>
          </p:cNvPr>
          <p:cNvSpPr/>
          <p:nvPr userDrawn="1"/>
        </p:nvSpPr>
        <p:spPr>
          <a:xfrm>
            <a:off x="1157370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5991" rIns="0"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8" name="Footer Placeholder 7">
            <a:extLst>
              <a:ext uri="{FF2B5EF4-FFF2-40B4-BE49-F238E27FC236}">
                <a16:creationId xmlns:a16="http://schemas.microsoft.com/office/drawing/2014/main" id="{967DB320-EF89-443E-95C1-CF0C3D7F387F}"/>
              </a:ext>
            </a:extLst>
          </p:cNvPr>
          <p:cNvSpPr txBox="1">
            <a:spLocks/>
          </p:cNvSpPr>
          <p:nvPr userDrawn="1"/>
        </p:nvSpPr>
        <p:spPr>
          <a:xfrm>
            <a:off x="444501" y="6559200"/>
            <a:ext cx="1736724"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2" name="Date Placeholder 1">
            <a:extLst>
              <a:ext uri="{FF2B5EF4-FFF2-40B4-BE49-F238E27FC236}">
                <a16:creationId xmlns:a16="http://schemas.microsoft.com/office/drawing/2014/main" id="{70BA9306-AF08-48FC-8F68-5768EF9D10FE}"/>
              </a:ext>
            </a:extLst>
          </p:cNvPr>
          <p:cNvSpPr>
            <a:spLocks noGrp="1"/>
          </p:cNvSpPr>
          <p:nvPr>
            <p:ph type="dt" sz="half" idx="14"/>
          </p:nvPr>
        </p:nvSpPr>
        <p:spPr/>
        <p:txBody>
          <a:bodyPr/>
          <a:lstStyle/>
          <a:p>
            <a:fld id="{FDC64D79-7153-4EFF-8794-CC5A90F2629E}" type="datetime1">
              <a:rPr lang="de-DE" smtClean="0"/>
              <a:t>29.08.24</a:t>
            </a:fld>
            <a:endParaRPr lang="bg-BG"/>
          </a:p>
        </p:txBody>
      </p:sp>
      <p:sp>
        <p:nvSpPr>
          <p:cNvPr id="3" name="Footer Placeholder 2">
            <a:extLst>
              <a:ext uri="{FF2B5EF4-FFF2-40B4-BE49-F238E27FC236}">
                <a16:creationId xmlns:a16="http://schemas.microsoft.com/office/drawing/2014/main" id="{71D9422C-0DBE-499E-A5A4-DE7F95BCD1A5}"/>
              </a:ext>
            </a:extLst>
          </p:cNvPr>
          <p:cNvSpPr>
            <a:spLocks noGrp="1"/>
          </p:cNvSpPr>
          <p:nvPr>
            <p:ph type="ftr" sz="quarter" idx="15"/>
          </p:nvPr>
        </p:nvSpPr>
        <p:spPr/>
        <p:txBody>
          <a:bodyPr/>
          <a:lstStyle/>
          <a:p>
            <a:endParaRPr lang="bg-BG"/>
          </a:p>
        </p:txBody>
      </p:sp>
    </p:spTree>
    <p:extLst>
      <p:ext uri="{BB962C8B-B14F-4D97-AF65-F5344CB8AC3E}">
        <p14:creationId xmlns:p14="http://schemas.microsoft.com/office/powerpoint/2010/main" val="2931573306"/>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Photo + title + 3 point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D2B3AD0-B35F-4431-8B71-BAEF30CEEDCE}"/>
              </a:ext>
            </a:extLst>
          </p:cNvPr>
          <p:cNvSpPr>
            <a:spLocks noGrp="1"/>
          </p:cNvSpPr>
          <p:nvPr>
            <p:ph type="pic" sz="quarter" idx="13" hasCustomPrompt="1"/>
          </p:nvPr>
        </p:nvSpPr>
        <p:spPr>
          <a:xfrm>
            <a:off x="444500" y="441325"/>
            <a:ext cx="11298238" cy="5913438"/>
          </a:xfrm>
          <a:solidFill>
            <a:schemeClr val="tx2">
              <a:lumMod val="20000"/>
              <a:lumOff val="80000"/>
            </a:schemeClr>
          </a:solid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cxnSp>
        <p:nvCxnSpPr>
          <p:cNvPr id="15" name="Straight Connector 10">
            <a:extLst>
              <a:ext uri="{FF2B5EF4-FFF2-40B4-BE49-F238E27FC236}">
                <a16:creationId xmlns:a16="http://schemas.microsoft.com/office/drawing/2014/main" id="{5B7C58CB-2F55-4514-85B6-B54263FA8BB4}"/>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6" name="Rectangle 15">
            <a:hlinkClick r:id="" action="ppaction://hlinkshowjump?jump=previousslide"/>
            <a:extLst>
              <a:ext uri="{FF2B5EF4-FFF2-40B4-BE49-F238E27FC236}">
                <a16:creationId xmlns:a16="http://schemas.microsoft.com/office/drawing/2014/main" id="{31B76749-FA15-4370-85D4-69B67B8108BB}"/>
              </a:ext>
            </a:extLst>
          </p:cNvPr>
          <p:cNvSpPr/>
          <p:nvPr userDrawn="1"/>
        </p:nvSpPr>
        <p:spPr>
          <a:xfrm>
            <a:off x="1118568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1" tIns="35991" rIns="107972"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7" name="Rectangle 16">
            <a:hlinkClick r:id="" action="ppaction://hlinkshowjump?jump=nextslide"/>
            <a:extLst>
              <a:ext uri="{FF2B5EF4-FFF2-40B4-BE49-F238E27FC236}">
                <a16:creationId xmlns:a16="http://schemas.microsoft.com/office/drawing/2014/main" id="{1802FE1F-48FD-4D52-A364-A23195F575D8}"/>
              </a:ext>
            </a:extLst>
          </p:cNvPr>
          <p:cNvSpPr/>
          <p:nvPr userDrawn="1"/>
        </p:nvSpPr>
        <p:spPr>
          <a:xfrm>
            <a:off x="1157370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5991" rIns="0"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8" name="Footer Placeholder 7">
            <a:extLst>
              <a:ext uri="{FF2B5EF4-FFF2-40B4-BE49-F238E27FC236}">
                <a16:creationId xmlns:a16="http://schemas.microsoft.com/office/drawing/2014/main" id="{967DB320-EF89-443E-95C1-CF0C3D7F387F}"/>
              </a:ext>
            </a:extLst>
          </p:cNvPr>
          <p:cNvSpPr txBox="1">
            <a:spLocks/>
          </p:cNvSpPr>
          <p:nvPr userDrawn="1"/>
        </p:nvSpPr>
        <p:spPr>
          <a:xfrm>
            <a:off x="444501" y="6559200"/>
            <a:ext cx="1736724"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2" name="Date Placeholder 1">
            <a:extLst>
              <a:ext uri="{FF2B5EF4-FFF2-40B4-BE49-F238E27FC236}">
                <a16:creationId xmlns:a16="http://schemas.microsoft.com/office/drawing/2014/main" id="{70BA9306-AF08-48FC-8F68-5768EF9D10FE}"/>
              </a:ext>
            </a:extLst>
          </p:cNvPr>
          <p:cNvSpPr>
            <a:spLocks noGrp="1"/>
          </p:cNvSpPr>
          <p:nvPr>
            <p:ph type="dt" sz="half" idx="14"/>
          </p:nvPr>
        </p:nvSpPr>
        <p:spPr/>
        <p:txBody>
          <a:bodyPr/>
          <a:lstStyle/>
          <a:p>
            <a:fld id="{FDC64D79-7153-4EFF-8794-CC5A90F2629E}" type="datetime1">
              <a:rPr lang="de-DE" smtClean="0"/>
              <a:t>29.08.24</a:t>
            </a:fld>
            <a:endParaRPr lang="bg-BG"/>
          </a:p>
        </p:txBody>
      </p:sp>
      <p:sp>
        <p:nvSpPr>
          <p:cNvPr id="3" name="Footer Placeholder 2">
            <a:extLst>
              <a:ext uri="{FF2B5EF4-FFF2-40B4-BE49-F238E27FC236}">
                <a16:creationId xmlns:a16="http://schemas.microsoft.com/office/drawing/2014/main" id="{71D9422C-0DBE-499E-A5A4-DE7F95BCD1A5}"/>
              </a:ext>
            </a:extLst>
          </p:cNvPr>
          <p:cNvSpPr>
            <a:spLocks noGrp="1"/>
          </p:cNvSpPr>
          <p:nvPr>
            <p:ph type="ftr" sz="quarter" idx="15"/>
          </p:nvPr>
        </p:nvSpPr>
        <p:spPr/>
        <p:txBody>
          <a:bodyPr/>
          <a:lstStyle/>
          <a:p>
            <a:endParaRPr lang="bg-BG"/>
          </a:p>
        </p:txBody>
      </p:sp>
      <p:sp>
        <p:nvSpPr>
          <p:cNvPr id="11" name="Title 1">
            <a:extLst>
              <a:ext uri="{FF2B5EF4-FFF2-40B4-BE49-F238E27FC236}">
                <a16:creationId xmlns:a16="http://schemas.microsoft.com/office/drawing/2014/main" id="{2CB7D53B-8BCF-495E-AB82-A9793882DCEE}"/>
              </a:ext>
            </a:extLst>
          </p:cNvPr>
          <p:cNvSpPr>
            <a:spLocks noGrp="1"/>
          </p:cNvSpPr>
          <p:nvPr>
            <p:ph type="title" hasCustomPrompt="1"/>
          </p:nvPr>
        </p:nvSpPr>
        <p:spPr>
          <a:xfrm>
            <a:off x="444500" y="650017"/>
            <a:ext cx="9385298" cy="822515"/>
          </a:xfrm>
          <a:custGeom>
            <a:avLst/>
            <a:gdLst>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0 w 9380535"/>
              <a:gd name="connsiteY2" fmla="*/ 0 h 774590"/>
              <a:gd name="connsiteX3" fmla="*/ 0 w 9380535"/>
              <a:gd name="connsiteY3" fmla="*/ 0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0 w 9380535"/>
              <a:gd name="connsiteY2" fmla="*/ 0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681037 w 9380535"/>
              <a:gd name="connsiteY2" fmla="*/ 6977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242888 w 9380535"/>
              <a:gd name="connsiteY0" fmla="*/ 30480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242888 w 9380535"/>
              <a:gd name="connsiteY8" fmla="*/ 304800 h 774590"/>
              <a:gd name="connsiteX0" fmla="*/ 0 w 9380535"/>
              <a:gd name="connsiteY0" fmla="*/ 774590 h 774590"/>
              <a:gd name="connsiteX1" fmla="*/ 0 w 9380535"/>
              <a:gd name="connsiteY1" fmla="*/ 77459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0 w 9380535"/>
              <a:gd name="connsiteY0" fmla="*/ 774590 h 774590"/>
              <a:gd name="connsiteX1" fmla="*/ 0 w 9380535"/>
              <a:gd name="connsiteY1" fmla="*/ 77459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0 w 9380535"/>
              <a:gd name="connsiteY0" fmla="*/ 774590 h 774590"/>
              <a:gd name="connsiteX1" fmla="*/ 457200 w 9380535"/>
              <a:gd name="connsiteY1" fmla="*/ 67934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457200 w 9380535"/>
              <a:gd name="connsiteY0" fmla="*/ 679340 h 774590"/>
              <a:gd name="connsiteX1" fmla="*/ 676275 w 9380535"/>
              <a:gd name="connsiteY1" fmla="*/ 773906 h 774590"/>
              <a:gd name="connsiteX2" fmla="*/ 1231106 w 9380535"/>
              <a:gd name="connsiteY2" fmla="*/ 769144 h 774590"/>
              <a:gd name="connsiteX3" fmla="*/ 9380535 w 9380535"/>
              <a:gd name="connsiteY3" fmla="*/ 0 h 774590"/>
              <a:gd name="connsiteX4" fmla="*/ 9380535 w 9380535"/>
              <a:gd name="connsiteY4" fmla="*/ 0 h 774590"/>
              <a:gd name="connsiteX5" fmla="*/ 9380535 w 9380535"/>
              <a:gd name="connsiteY5" fmla="*/ 774590 h 774590"/>
              <a:gd name="connsiteX6" fmla="*/ 9380535 w 9380535"/>
              <a:gd name="connsiteY6"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402432 w 9380535"/>
              <a:gd name="connsiteY0" fmla="*/ 772209 h 774590"/>
              <a:gd name="connsiteX1" fmla="*/ 676275 w 9380535"/>
              <a:gd name="connsiteY1" fmla="*/ 773906 h 774590"/>
              <a:gd name="connsiteX2" fmla="*/ 1231106 w 9380535"/>
              <a:gd name="connsiteY2" fmla="*/ 769144 h 774590"/>
              <a:gd name="connsiteX3" fmla="*/ 9380535 w 9380535"/>
              <a:gd name="connsiteY3" fmla="*/ 0 h 774590"/>
              <a:gd name="connsiteX4" fmla="*/ 9380535 w 9380535"/>
              <a:gd name="connsiteY4" fmla="*/ 0 h 774590"/>
              <a:gd name="connsiteX5" fmla="*/ 9380535 w 9380535"/>
              <a:gd name="connsiteY5" fmla="*/ 774590 h 774590"/>
              <a:gd name="connsiteX6" fmla="*/ 9380535 w 9380535"/>
              <a:gd name="connsiteY6"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676275 w 9380535"/>
              <a:gd name="connsiteY0" fmla="*/ 773906 h 774590"/>
              <a:gd name="connsiteX1" fmla="*/ 1231106 w 9380535"/>
              <a:gd name="connsiteY1" fmla="*/ 769144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681038 w 9385298"/>
              <a:gd name="connsiteY0" fmla="*/ 773906 h 774590"/>
              <a:gd name="connsiteX1" fmla="*/ 1235869 w 9385298"/>
              <a:gd name="connsiteY1" fmla="*/ 769144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1033463 w 9385298"/>
              <a:gd name="connsiteY0" fmla="*/ 642937 h 774590"/>
              <a:gd name="connsiteX1" fmla="*/ 1235869 w 9385298"/>
              <a:gd name="connsiteY1" fmla="*/ 769144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0" fmla="*/ 0 w 9385298"/>
              <a:gd name="connsiteY0" fmla="*/ 2381 h 776287"/>
              <a:gd name="connsiteX1" fmla="*/ 4763 w 9385298"/>
              <a:gd name="connsiteY1" fmla="*/ 0 h 776287"/>
              <a:gd name="connsiteX2" fmla="*/ 9385298 w 9385298"/>
              <a:gd name="connsiteY2" fmla="*/ 0 h 776287"/>
              <a:gd name="connsiteX3" fmla="*/ 9385298 w 9385298"/>
              <a:gd name="connsiteY3" fmla="*/ 0 h 776287"/>
              <a:gd name="connsiteX4" fmla="*/ 9385298 w 9385298"/>
              <a:gd name="connsiteY4" fmla="*/ 774590 h 776287"/>
              <a:gd name="connsiteX5" fmla="*/ 9385298 w 9385298"/>
              <a:gd name="connsiteY5" fmla="*/ 774590 h 776287"/>
              <a:gd name="connsiteX6" fmla="*/ 4763 w 9385298"/>
              <a:gd name="connsiteY6" fmla="*/ 774590 h 776287"/>
              <a:gd name="connsiteX7" fmla="*/ 4763 w 9385298"/>
              <a:gd name="connsiteY7" fmla="*/ 774590 h 776287"/>
              <a:gd name="connsiteX8" fmla="*/ 0 w 9385298"/>
              <a:gd name="connsiteY8" fmla="*/ 2381 h 776287"/>
              <a:gd name="connsiteX0" fmla="*/ 488156 w 9385298"/>
              <a:gd name="connsiteY0" fmla="*/ 776287 h 776287"/>
              <a:gd name="connsiteX1" fmla="*/ 1235869 w 9385298"/>
              <a:gd name="connsiteY1" fmla="*/ 769144 h 776287"/>
              <a:gd name="connsiteX2" fmla="*/ 9385298 w 9385298"/>
              <a:gd name="connsiteY2" fmla="*/ 0 h 776287"/>
              <a:gd name="connsiteX3" fmla="*/ 9385298 w 9385298"/>
              <a:gd name="connsiteY3" fmla="*/ 0 h 776287"/>
              <a:gd name="connsiteX4" fmla="*/ 9385298 w 9385298"/>
              <a:gd name="connsiteY4" fmla="*/ 774590 h 776287"/>
              <a:gd name="connsiteX5" fmla="*/ 9385298 w 9385298"/>
              <a:gd name="connsiteY5" fmla="*/ 774590 h 776287"/>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481012 w 9385298"/>
              <a:gd name="connsiteY0" fmla="*/ 773906 h 774590"/>
              <a:gd name="connsiteX1" fmla="*/ 1235869 w 9385298"/>
              <a:gd name="connsiteY1" fmla="*/ 769144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0" fmla="*/ 0 w 9385298"/>
              <a:gd name="connsiteY0" fmla="*/ 2381 h 847463"/>
              <a:gd name="connsiteX1" fmla="*/ 4763 w 9385298"/>
              <a:gd name="connsiteY1" fmla="*/ 0 h 847463"/>
              <a:gd name="connsiteX2" fmla="*/ 9385298 w 9385298"/>
              <a:gd name="connsiteY2" fmla="*/ 0 h 847463"/>
              <a:gd name="connsiteX3" fmla="*/ 9385298 w 9385298"/>
              <a:gd name="connsiteY3" fmla="*/ 0 h 847463"/>
              <a:gd name="connsiteX4" fmla="*/ 9385298 w 9385298"/>
              <a:gd name="connsiteY4" fmla="*/ 774590 h 847463"/>
              <a:gd name="connsiteX5" fmla="*/ 9385298 w 9385298"/>
              <a:gd name="connsiteY5" fmla="*/ 774590 h 847463"/>
              <a:gd name="connsiteX6" fmla="*/ 4763 w 9385298"/>
              <a:gd name="connsiteY6" fmla="*/ 774590 h 847463"/>
              <a:gd name="connsiteX7" fmla="*/ 4763 w 9385298"/>
              <a:gd name="connsiteY7" fmla="*/ 774590 h 847463"/>
              <a:gd name="connsiteX8" fmla="*/ 0 w 9385298"/>
              <a:gd name="connsiteY8" fmla="*/ 2381 h 847463"/>
              <a:gd name="connsiteX0" fmla="*/ 481012 w 9385298"/>
              <a:gd name="connsiteY0" fmla="*/ 773906 h 847463"/>
              <a:gd name="connsiteX1" fmla="*/ 1166813 w 9385298"/>
              <a:gd name="connsiteY1" fmla="*/ 776288 h 847463"/>
              <a:gd name="connsiteX2" fmla="*/ 9385298 w 9385298"/>
              <a:gd name="connsiteY2" fmla="*/ 0 h 847463"/>
              <a:gd name="connsiteX3" fmla="*/ 9385298 w 9385298"/>
              <a:gd name="connsiteY3" fmla="*/ 0 h 847463"/>
              <a:gd name="connsiteX4" fmla="*/ 9385298 w 9385298"/>
              <a:gd name="connsiteY4" fmla="*/ 774590 h 847463"/>
              <a:gd name="connsiteX5" fmla="*/ 9385298 w 9385298"/>
              <a:gd name="connsiteY5" fmla="*/ 774590 h 847463"/>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118598 w 9385298"/>
              <a:gd name="connsiteY3" fmla="*/ 307182 h 776288"/>
              <a:gd name="connsiteX4" fmla="*/ 9385298 w 9385298"/>
              <a:gd name="connsiteY4" fmla="*/ 774590 h 776288"/>
              <a:gd name="connsiteX5" fmla="*/ 9385298 w 9385298"/>
              <a:gd name="connsiteY5"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385298 w 9385298"/>
              <a:gd name="connsiteY3" fmla="*/ 774590 h 776288"/>
              <a:gd name="connsiteX4" fmla="*/ 9385298 w 9385298"/>
              <a:gd name="connsiteY4"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8897142 w 9385298"/>
              <a:gd name="connsiteY2" fmla="*/ 307181 h 776288"/>
              <a:gd name="connsiteX3" fmla="*/ 9385298 w 9385298"/>
              <a:gd name="connsiteY3" fmla="*/ 774590 h 776288"/>
              <a:gd name="connsiteX4" fmla="*/ 9385298 w 9385298"/>
              <a:gd name="connsiteY4"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8897142 w 9385298"/>
              <a:gd name="connsiteY2" fmla="*/ 307181 h 776288"/>
              <a:gd name="connsiteX3" fmla="*/ 8889998 w 9385298"/>
              <a:gd name="connsiteY3" fmla="*/ 309031 h 776288"/>
              <a:gd name="connsiteX4" fmla="*/ 9385298 w 9385298"/>
              <a:gd name="connsiteY4" fmla="*/ 774590 h 776288"/>
              <a:gd name="connsiteX5" fmla="*/ 9385298 w 9385298"/>
              <a:gd name="connsiteY5"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8897142 w 9385298"/>
              <a:gd name="connsiteY2" fmla="*/ 307181 h 776288"/>
              <a:gd name="connsiteX3" fmla="*/ 9385298 w 9385298"/>
              <a:gd name="connsiteY3" fmla="*/ 774590 h 776288"/>
              <a:gd name="connsiteX4" fmla="*/ 9385298 w 9385298"/>
              <a:gd name="connsiteY4"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774590 h 776288"/>
              <a:gd name="connsiteX3" fmla="*/ 9385298 w 9385298"/>
              <a:gd name="connsiteY3"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192881 w 9385298"/>
              <a:gd name="connsiteY0" fmla="*/ 773906 h 776288"/>
              <a:gd name="connsiteX1" fmla="*/ 1166813 w 9385298"/>
              <a:gd name="connsiteY1" fmla="*/ 776288 h 776288"/>
              <a:gd name="connsiteX2" fmla="*/ 9385298 w 9385298"/>
              <a:gd name="connsiteY2" fmla="*/ 774590 h 776288"/>
              <a:gd name="connsiteX3" fmla="*/ 9385298 w 9385298"/>
              <a:gd name="connsiteY3" fmla="*/ 774590 h 776288"/>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192881 w 9385298"/>
              <a:gd name="connsiteY0" fmla="*/ 773906 h 774590"/>
              <a:gd name="connsiteX1" fmla="*/ 664369 w 9385298"/>
              <a:gd name="connsiteY1" fmla="*/ 774079 h 774590"/>
              <a:gd name="connsiteX2" fmla="*/ 9385298 w 9385298"/>
              <a:gd name="connsiteY2" fmla="*/ 774590 h 774590"/>
              <a:gd name="connsiteX3" fmla="*/ 9385298 w 9385298"/>
              <a:gd name="connsiteY3" fmla="*/ 774590 h 774590"/>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192881 w 9385298"/>
              <a:gd name="connsiteY0" fmla="*/ 773906 h 774590"/>
              <a:gd name="connsiteX1" fmla="*/ 657226 w 9385298"/>
              <a:gd name="connsiteY1" fmla="*/ 774079 h 774590"/>
              <a:gd name="connsiteX2" fmla="*/ 9385298 w 9385298"/>
              <a:gd name="connsiteY2" fmla="*/ 774590 h 774590"/>
              <a:gd name="connsiteX3" fmla="*/ 9385298 w 9385298"/>
              <a:gd name="connsiteY3" fmla="*/ 774590 h 774590"/>
              <a:gd name="connsiteX0" fmla="*/ 0 w 9385298"/>
              <a:gd name="connsiteY0" fmla="*/ 2381 h 776116"/>
              <a:gd name="connsiteX1" fmla="*/ 4763 w 9385298"/>
              <a:gd name="connsiteY1" fmla="*/ 0 h 776116"/>
              <a:gd name="connsiteX2" fmla="*/ 9385298 w 9385298"/>
              <a:gd name="connsiteY2" fmla="*/ 0 h 776116"/>
              <a:gd name="connsiteX3" fmla="*/ 9385298 w 9385298"/>
              <a:gd name="connsiteY3" fmla="*/ 0 h 776116"/>
              <a:gd name="connsiteX4" fmla="*/ 9385298 w 9385298"/>
              <a:gd name="connsiteY4" fmla="*/ 774590 h 776116"/>
              <a:gd name="connsiteX5" fmla="*/ 9385298 w 9385298"/>
              <a:gd name="connsiteY5" fmla="*/ 774590 h 776116"/>
              <a:gd name="connsiteX6" fmla="*/ 4763 w 9385298"/>
              <a:gd name="connsiteY6" fmla="*/ 774590 h 776116"/>
              <a:gd name="connsiteX7" fmla="*/ 4763 w 9385298"/>
              <a:gd name="connsiteY7" fmla="*/ 774590 h 776116"/>
              <a:gd name="connsiteX8" fmla="*/ 0 w 9385298"/>
              <a:gd name="connsiteY8" fmla="*/ 2381 h 776116"/>
              <a:gd name="connsiteX0" fmla="*/ 195262 w 9385298"/>
              <a:gd name="connsiteY0" fmla="*/ 776116 h 776116"/>
              <a:gd name="connsiteX1" fmla="*/ 657226 w 9385298"/>
              <a:gd name="connsiteY1" fmla="*/ 774079 h 776116"/>
              <a:gd name="connsiteX2" fmla="*/ 9385298 w 9385298"/>
              <a:gd name="connsiteY2" fmla="*/ 774590 h 776116"/>
              <a:gd name="connsiteX3" fmla="*/ 9385298 w 9385298"/>
              <a:gd name="connsiteY3" fmla="*/ 774590 h 776116"/>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195262 w 9385298"/>
              <a:gd name="connsiteY0" fmla="*/ 776116 h 776288"/>
              <a:gd name="connsiteX1" fmla="*/ 657226 w 9385298"/>
              <a:gd name="connsiteY1" fmla="*/ 776288 h 776288"/>
              <a:gd name="connsiteX2" fmla="*/ 9385298 w 9385298"/>
              <a:gd name="connsiteY2" fmla="*/ 774590 h 776288"/>
              <a:gd name="connsiteX3" fmla="*/ 9385298 w 9385298"/>
              <a:gd name="connsiteY3" fmla="*/ 774590 h 776288"/>
            </a:gdLst>
            <a:ahLst/>
            <a:cxnLst>
              <a:cxn ang="0">
                <a:pos x="connsiteX0" y="connsiteY0"/>
              </a:cxn>
              <a:cxn ang="0">
                <a:pos x="connsiteX1" y="connsiteY1"/>
              </a:cxn>
              <a:cxn ang="0">
                <a:pos x="connsiteX2" y="connsiteY2"/>
              </a:cxn>
              <a:cxn ang="0">
                <a:pos x="connsiteX3" y="connsiteY3"/>
              </a:cxn>
            </a:cxnLst>
            <a:rect l="l" t="t" r="r" b="b"/>
            <a:pathLst>
              <a:path w="9385298" h="776288" stroke="0" extrusionOk="0">
                <a:moveTo>
                  <a:pt x="0" y="2381"/>
                </a:moveTo>
                <a:lnTo>
                  <a:pt x="4763" y="0"/>
                </a:lnTo>
                <a:lnTo>
                  <a:pt x="9385298" y="0"/>
                </a:lnTo>
                <a:lnTo>
                  <a:pt x="9385298" y="0"/>
                </a:lnTo>
                <a:lnTo>
                  <a:pt x="9385298" y="774590"/>
                </a:lnTo>
                <a:lnTo>
                  <a:pt x="9385298" y="774590"/>
                </a:lnTo>
                <a:lnTo>
                  <a:pt x="4763" y="774590"/>
                </a:lnTo>
                <a:lnTo>
                  <a:pt x="4763" y="774590"/>
                </a:lnTo>
                <a:cubicBezTo>
                  <a:pt x="3175" y="517187"/>
                  <a:pt x="1588" y="259784"/>
                  <a:pt x="0" y="2381"/>
                </a:cubicBezTo>
                <a:close/>
              </a:path>
              <a:path w="9385298" h="776288" fill="none">
                <a:moveTo>
                  <a:pt x="195262" y="776116"/>
                </a:moveTo>
                <a:lnTo>
                  <a:pt x="657226" y="776288"/>
                </a:lnTo>
                <a:moveTo>
                  <a:pt x="9385298" y="774590"/>
                </a:moveTo>
                <a:lnTo>
                  <a:pt x="9385298" y="774590"/>
                </a:lnTo>
              </a:path>
            </a:pathLst>
          </a:custGeom>
          <a:ln w="38100">
            <a:solidFill>
              <a:schemeClr val="bg1"/>
            </a:solidFill>
          </a:ln>
        </p:spPr>
        <p:txBody>
          <a:bodyPr lIns="180000" bIns="144000" anchor="t">
            <a:spAutoFit/>
          </a:bodyPr>
          <a:lstStyle>
            <a:lvl1pPr>
              <a:defRPr sz="2199">
                <a:solidFill>
                  <a:schemeClr val="bg1"/>
                </a:solidFill>
              </a:defRPr>
            </a:lvl1pPr>
          </a:lstStyle>
          <a:p>
            <a:r>
              <a:rPr lang="en-US"/>
              <a:t>Title line with lower transparency (manually adjusted)</a:t>
            </a:r>
            <a:br>
              <a:rPr lang="en-US"/>
            </a:br>
            <a:r>
              <a:rPr lang="en-US"/>
              <a:t>Accent title goes on this bright white line</a:t>
            </a:r>
            <a:endParaRPr lang="bg-BG"/>
          </a:p>
        </p:txBody>
      </p:sp>
      <p:sp>
        <p:nvSpPr>
          <p:cNvPr id="20" name="Text Placeholder 7">
            <a:extLst>
              <a:ext uri="{FF2B5EF4-FFF2-40B4-BE49-F238E27FC236}">
                <a16:creationId xmlns:a16="http://schemas.microsoft.com/office/drawing/2014/main" id="{6853F0ED-ECD4-48AD-9E39-5804FBC24CD9}"/>
              </a:ext>
            </a:extLst>
          </p:cNvPr>
          <p:cNvSpPr>
            <a:spLocks noGrp="1"/>
          </p:cNvSpPr>
          <p:nvPr>
            <p:ph type="body" sz="quarter" idx="33" hasCustomPrompt="1"/>
          </p:nvPr>
        </p:nvSpPr>
        <p:spPr>
          <a:xfrm>
            <a:off x="444500" y="4815450"/>
            <a:ext cx="3648076" cy="520700"/>
          </a:xfrm>
        </p:spPr>
        <p:txBody>
          <a:bodyPr lIns="180000" rIns="180000"/>
          <a:lstStyle>
            <a:lvl1pPr marL="0" marR="0" indent="0" algn="ctr"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sz="1400" b="1">
                <a:solidFill>
                  <a:schemeClr val="bg1"/>
                </a:solidFill>
              </a:defRPr>
            </a:lvl1pPr>
            <a:lvl5pPr algn="ctr">
              <a:defRPr b="1"/>
            </a:lvl5pPr>
            <a:lvl6pPr algn="ctr">
              <a:defRPr b="1"/>
            </a:lvl6pPr>
          </a:lstStyle>
          <a:p>
            <a:pPr marL="0" marR="0" lvl="0" indent="0" algn="ctr"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If needed, use gradient shape behind the text for a better legibility</a:t>
            </a:r>
          </a:p>
        </p:txBody>
      </p:sp>
      <p:sp>
        <p:nvSpPr>
          <p:cNvPr id="21" name="Text Placeholder 7">
            <a:extLst>
              <a:ext uri="{FF2B5EF4-FFF2-40B4-BE49-F238E27FC236}">
                <a16:creationId xmlns:a16="http://schemas.microsoft.com/office/drawing/2014/main" id="{91CF4701-795A-44F8-8EB3-047E44EBA18D}"/>
              </a:ext>
            </a:extLst>
          </p:cNvPr>
          <p:cNvSpPr>
            <a:spLocks noGrp="1"/>
          </p:cNvSpPr>
          <p:nvPr>
            <p:ph type="body" sz="quarter" idx="34" hasCustomPrompt="1"/>
          </p:nvPr>
        </p:nvSpPr>
        <p:spPr>
          <a:xfrm>
            <a:off x="4273551" y="4815450"/>
            <a:ext cx="3643314" cy="520700"/>
          </a:xfrm>
        </p:spPr>
        <p:txBody>
          <a:bodyPr lIns="180000" rIns="180000"/>
          <a:lstStyle>
            <a:lvl1pPr algn="ctr">
              <a:defRPr sz="1400" b="1">
                <a:solidFill>
                  <a:schemeClr val="bg1"/>
                </a:solidFill>
              </a:defRPr>
            </a:lvl1pPr>
            <a:lvl5pPr algn="ctr">
              <a:defRPr b="1"/>
            </a:lvl5pPr>
            <a:lvl6pPr algn="ctr">
              <a:defRPr b="1"/>
            </a:lvl6pPr>
          </a:lstStyle>
          <a:p>
            <a:pPr lvl="0"/>
            <a:r>
              <a:rPr lang="en-US"/>
              <a:t>Change the number of text boxes </a:t>
            </a:r>
            <a:br>
              <a:rPr lang="bg-BG"/>
            </a:br>
            <a:r>
              <a:rPr lang="en-US"/>
              <a:t>but don’t forget to align them according to the grid</a:t>
            </a:r>
          </a:p>
        </p:txBody>
      </p:sp>
      <p:sp>
        <p:nvSpPr>
          <p:cNvPr id="22" name="Text Placeholder 7">
            <a:extLst>
              <a:ext uri="{FF2B5EF4-FFF2-40B4-BE49-F238E27FC236}">
                <a16:creationId xmlns:a16="http://schemas.microsoft.com/office/drawing/2014/main" id="{9B0C1A87-617B-44FF-84FF-D7C2B4D32A05}"/>
              </a:ext>
            </a:extLst>
          </p:cNvPr>
          <p:cNvSpPr>
            <a:spLocks noGrp="1"/>
          </p:cNvSpPr>
          <p:nvPr>
            <p:ph type="body" sz="quarter" idx="36" hasCustomPrompt="1"/>
          </p:nvPr>
        </p:nvSpPr>
        <p:spPr>
          <a:xfrm>
            <a:off x="8097839" y="4815450"/>
            <a:ext cx="3643314" cy="520700"/>
          </a:xfrm>
        </p:spPr>
        <p:txBody>
          <a:bodyPr lIns="180000" rIns="180000"/>
          <a:lstStyle>
            <a:lvl1pPr algn="ctr">
              <a:defRPr sz="1400" b="1">
                <a:solidFill>
                  <a:schemeClr val="bg1"/>
                </a:solidFill>
              </a:defRPr>
            </a:lvl1pPr>
            <a:lvl5pPr algn="ctr">
              <a:defRPr b="1"/>
            </a:lvl5pPr>
            <a:lvl6pPr algn="ctr">
              <a:defRPr b="1"/>
            </a:lvl6pPr>
          </a:lstStyle>
          <a:p>
            <a:pPr lvl="0"/>
            <a:r>
              <a:rPr lang="en-US"/>
              <a:t>If possible, place the longest </a:t>
            </a:r>
            <a:br>
              <a:rPr lang="en-US"/>
            </a:br>
            <a:r>
              <a:rPr lang="en-US"/>
              <a:t>text in the middle</a:t>
            </a:r>
          </a:p>
        </p:txBody>
      </p:sp>
    </p:spTree>
    <p:extLst>
      <p:ext uri="{BB962C8B-B14F-4D97-AF65-F5344CB8AC3E}">
        <p14:creationId xmlns:p14="http://schemas.microsoft.com/office/powerpoint/2010/main" val="1613506039"/>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guide id="62" orient="horz" pos="581">
          <p15:clr>
            <a:srgbClr val="A4A3A4"/>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3EF0270-568C-4894-B33C-6CEEFEE3C12C}"/>
              </a:ext>
            </a:extLst>
          </p:cNvPr>
          <p:cNvSpPr>
            <a:spLocks noGrp="1"/>
          </p:cNvSpPr>
          <p:nvPr>
            <p:ph type="pic" idx="1" hasCustomPrompt="1"/>
          </p:nvPr>
        </p:nvSpPr>
        <p:spPr>
          <a:xfrm>
            <a:off x="5229224" y="1482727"/>
            <a:ext cx="6511926" cy="4875213"/>
          </a:xfrm>
          <a:solidFill>
            <a:schemeClr val="bg2"/>
          </a:solid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1100" i="1">
                <a:solidFill>
                  <a:schemeClr val="accent4"/>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4" name="Text Placeholder 3">
            <a:extLst>
              <a:ext uri="{FF2B5EF4-FFF2-40B4-BE49-F238E27FC236}">
                <a16:creationId xmlns:a16="http://schemas.microsoft.com/office/drawing/2014/main" id="{4BF51124-804A-4075-965D-E0D3BD486A58}"/>
              </a:ext>
            </a:extLst>
          </p:cNvPr>
          <p:cNvSpPr>
            <a:spLocks noGrp="1"/>
          </p:cNvSpPr>
          <p:nvPr>
            <p:ph type="body" sz="half" idx="2" hasCustomPrompt="1"/>
          </p:nvPr>
        </p:nvSpPr>
        <p:spPr>
          <a:xfrm>
            <a:off x="450851" y="1516380"/>
            <a:ext cx="3641725" cy="4841554"/>
          </a:xfrm>
        </p:spPr>
        <p:txBody>
          <a:bodyPr/>
          <a:lstStyle>
            <a:lvl1pPr marL="0" indent="0">
              <a:buNone/>
              <a:defRPr sz="11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Main text style. For more, click on Increase / Decrease list level button.</a:t>
            </a:r>
          </a:p>
        </p:txBody>
      </p:sp>
      <p:sp>
        <p:nvSpPr>
          <p:cNvPr id="5" name="Date Placeholder 4">
            <a:extLst>
              <a:ext uri="{FF2B5EF4-FFF2-40B4-BE49-F238E27FC236}">
                <a16:creationId xmlns:a16="http://schemas.microsoft.com/office/drawing/2014/main" id="{AC8F8F74-C2AB-47C5-91E1-81216A51DF4A}"/>
              </a:ext>
            </a:extLst>
          </p:cNvPr>
          <p:cNvSpPr>
            <a:spLocks noGrp="1"/>
          </p:cNvSpPr>
          <p:nvPr>
            <p:ph type="dt" sz="half" idx="10"/>
          </p:nvPr>
        </p:nvSpPr>
        <p:spPr/>
        <p:txBody>
          <a:bodyPr/>
          <a:lstStyle/>
          <a:p>
            <a:fld id="{616B3CEA-D650-4437-80E2-016F0EA45434}" type="datetime1">
              <a:rPr lang="de-DE" smtClean="0"/>
              <a:t>29.08.24</a:t>
            </a:fld>
            <a:endParaRPr lang="bg-BG"/>
          </a:p>
        </p:txBody>
      </p:sp>
      <p:sp>
        <p:nvSpPr>
          <p:cNvPr id="6" name="Footer Placeholder 5">
            <a:extLst>
              <a:ext uri="{FF2B5EF4-FFF2-40B4-BE49-F238E27FC236}">
                <a16:creationId xmlns:a16="http://schemas.microsoft.com/office/drawing/2014/main" id="{6D8CCF06-AAFE-4055-B110-5EB208E3FD5F}"/>
              </a:ext>
            </a:extLst>
          </p:cNvPr>
          <p:cNvSpPr>
            <a:spLocks noGrp="1"/>
          </p:cNvSpPr>
          <p:nvPr>
            <p:ph type="ftr" sz="quarter" idx="11"/>
          </p:nvPr>
        </p:nvSpPr>
        <p:spPr/>
        <p:txBody>
          <a:bodyPr/>
          <a:lstStyle/>
          <a:p>
            <a:endParaRPr lang="bg-BG"/>
          </a:p>
        </p:txBody>
      </p:sp>
      <p:sp>
        <p:nvSpPr>
          <p:cNvPr id="7" name="Title 6">
            <a:extLst>
              <a:ext uri="{FF2B5EF4-FFF2-40B4-BE49-F238E27FC236}">
                <a16:creationId xmlns:a16="http://schemas.microsoft.com/office/drawing/2014/main" id="{23F7C324-25A2-4B35-9763-83D65C9DACEA}"/>
              </a:ext>
            </a:extLst>
          </p:cNvPr>
          <p:cNvSpPr>
            <a:spLocks noGrp="1"/>
          </p:cNvSpPr>
          <p:nvPr>
            <p:ph type="title" hasCustomPrompt="1"/>
          </p:nvPr>
        </p:nvSpPr>
        <p:spPr>
          <a:xfrm>
            <a:off x="449581" y="658006"/>
            <a:ext cx="10335894" cy="335433"/>
          </a:xfrm>
        </p:spPr>
        <p:txBody>
          <a:bodyPr/>
          <a:lstStyle>
            <a:lvl1pPr>
              <a:defRPr/>
            </a:lvl1pPr>
          </a:lstStyle>
          <a:p>
            <a:r>
              <a:rPr lang="en-US"/>
              <a:t>Accent title goes on this bright blue line</a:t>
            </a:r>
          </a:p>
        </p:txBody>
      </p:sp>
      <p:sp>
        <p:nvSpPr>
          <p:cNvPr id="8" name="Text Placeholder 8">
            <a:extLst>
              <a:ext uri="{FF2B5EF4-FFF2-40B4-BE49-F238E27FC236}">
                <a16:creationId xmlns:a16="http://schemas.microsoft.com/office/drawing/2014/main" id="{54092071-76DE-4E27-8FCC-E57E681AD737}"/>
              </a:ext>
            </a:extLst>
          </p:cNvPr>
          <p:cNvSpPr>
            <a:spLocks noGrp="1"/>
          </p:cNvSpPr>
          <p:nvPr>
            <p:ph type="body" sz="quarter" idx="15" hasCustomPrompt="1"/>
          </p:nvPr>
        </p:nvSpPr>
        <p:spPr>
          <a:xfrm>
            <a:off x="444500" y="324794"/>
            <a:ext cx="10340975" cy="335432"/>
          </a:xfrm>
        </p:spPr>
        <p:txBody>
          <a:bodyPr/>
          <a:lstStyle>
            <a:lvl1pPr>
              <a:defRPr sz="2199" b="1"/>
            </a:lvl1pPr>
          </a:lstStyle>
          <a:p>
            <a:pPr lvl="0"/>
            <a:r>
              <a:rPr lang="en-US"/>
              <a:t>This can be the chapter title.</a:t>
            </a:r>
            <a:endParaRPr lang="bg-BG"/>
          </a:p>
        </p:txBody>
      </p:sp>
      <p:cxnSp>
        <p:nvCxnSpPr>
          <p:cNvPr id="9" name="Straight Connector 10">
            <a:extLst>
              <a:ext uri="{FF2B5EF4-FFF2-40B4-BE49-F238E27FC236}">
                <a16:creationId xmlns:a16="http://schemas.microsoft.com/office/drawing/2014/main" id="{E74AB18F-269F-49FD-AFA6-D09AB1323E3B}"/>
              </a:ext>
            </a:extLst>
          </p:cNvPr>
          <p:cNvCxnSpPr>
            <a:cxnSpLocks/>
          </p:cNvCxnSpPr>
          <p:nvPr userDrawn="1"/>
        </p:nvCxnSpPr>
        <p:spPr>
          <a:xfrm flipV="1">
            <a:off x="449263" y="1136708"/>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Footer Placeholder 7">
            <a:extLst>
              <a:ext uri="{FF2B5EF4-FFF2-40B4-BE49-F238E27FC236}">
                <a16:creationId xmlns:a16="http://schemas.microsoft.com/office/drawing/2014/main" id="{91AD22C5-0305-4FDA-8FDD-FBFF17319039}"/>
              </a:ext>
            </a:extLst>
          </p:cNvPr>
          <p:cNvSpPr txBox="1">
            <a:spLocks/>
          </p:cNvSpPr>
          <p:nvPr userDrawn="1"/>
        </p:nvSpPr>
        <p:spPr>
          <a:xfrm>
            <a:off x="444501" y="6613526"/>
            <a:ext cx="2078288" cy="244474"/>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cxnSp>
        <p:nvCxnSpPr>
          <p:cNvPr id="11" name="Straight Connector 10">
            <a:extLst>
              <a:ext uri="{FF2B5EF4-FFF2-40B4-BE49-F238E27FC236}">
                <a16:creationId xmlns:a16="http://schemas.microsoft.com/office/drawing/2014/main" id="{4F9C3A47-1AD9-432C-A8FE-C58BB667B013}"/>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2" name="Rectangle 11">
            <a:hlinkClick r:id="" action="ppaction://hlinkshowjump?jump=previousslide"/>
            <a:extLst>
              <a:ext uri="{FF2B5EF4-FFF2-40B4-BE49-F238E27FC236}">
                <a16:creationId xmlns:a16="http://schemas.microsoft.com/office/drawing/2014/main" id="{88663EFF-BDFC-4820-98C4-5DF6FFC3A87D}"/>
              </a:ext>
            </a:extLst>
          </p:cNvPr>
          <p:cNvSpPr/>
          <p:nvPr userDrawn="1"/>
        </p:nvSpPr>
        <p:spPr>
          <a:xfrm>
            <a:off x="1118568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1" tIns="35991" rIns="107972"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3" name="Rectangle 12">
            <a:hlinkClick r:id="" action="ppaction://hlinkshowjump?jump=nextslide"/>
            <a:extLst>
              <a:ext uri="{FF2B5EF4-FFF2-40B4-BE49-F238E27FC236}">
                <a16:creationId xmlns:a16="http://schemas.microsoft.com/office/drawing/2014/main" id="{4C660B3D-3629-410A-BBBF-E1BBFF892BBC}"/>
              </a:ext>
            </a:extLst>
          </p:cNvPr>
          <p:cNvSpPr/>
          <p:nvPr userDrawn="1"/>
        </p:nvSpPr>
        <p:spPr>
          <a:xfrm>
            <a:off x="1157370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5991" rIns="0"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Tree>
    <p:extLst>
      <p:ext uri="{BB962C8B-B14F-4D97-AF65-F5344CB8AC3E}">
        <p14:creationId xmlns:p14="http://schemas.microsoft.com/office/powerpoint/2010/main" val="1274388240"/>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5ACBF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548577-0B92-4845-9B4C-F72D9199AA60}"/>
              </a:ext>
            </a:extLst>
          </p:cNvPr>
          <p:cNvSpPr>
            <a:spLocks noGrp="1"/>
          </p:cNvSpPr>
          <p:nvPr>
            <p:ph type="title" orient="vert"/>
          </p:nvPr>
        </p:nvSpPr>
        <p:spPr>
          <a:xfrm>
            <a:off x="10713721" y="365125"/>
            <a:ext cx="640080" cy="5811838"/>
          </a:xfrm>
        </p:spPr>
        <p:txBody>
          <a:bodyPr vert="eaVert"/>
          <a:lstStyle/>
          <a:p>
            <a:r>
              <a:rPr lang="de-DE"/>
              <a:t>Mastertitelformat bearbeiten</a:t>
            </a:r>
            <a:endParaRPr lang="bg-BG"/>
          </a:p>
        </p:txBody>
      </p:sp>
      <p:sp>
        <p:nvSpPr>
          <p:cNvPr id="3" name="Vertical Text Placeholder 2">
            <a:extLst>
              <a:ext uri="{FF2B5EF4-FFF2-40B4-BE49-F238E27FC236}">
                <a16:creationId xmlns:a16="http://schemas.microsoft.com/office/drawing/2014/main" id="{F333C92A-3952-4103-BDD9-C5E434C8B334}"/>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bg-BG"/>
          </a:p>
        </p:txBody>
      </p:sp>
      <p:sp>
        <p:nvSpPr>
          <p:cNvPr id="4" name="Date Placeholder 3">
            <a:extLst>
              <a:ext uri="{FF2B5EF4-FFF2-40B4-BE49-F238E27FC236}">
                <a16:creationId xmlns:a16="http://schemas.microsoft.com/office/drawing/2014/main" id="{3CB434CB-6403-4D6A-89B8-3451D95806C3}"/>
              </a:ext>
            </a:extLst>
          </p:cNvPr>
          <p:cNvSpPr>
            <a:spLocks noGrp="1"/>
          </p:cNvSpPr>
          <p:nvPr>
            <p:ph type="dt" sz="half" idx="10"/>
          </p:nvPr>
        </p:nvSpPr>
        <p:spPr/>
        <p:txBody>
          <a:bodyPr/>
          <a:lstStyle/>
          <a:p>
            <a:fld id="{1B865099-223D-41D3-8BB8-A56136A3193D}" type="datetime1">
              <a:rPr lang="de-DE" smtClean="0"/>
              <a:t>29.08.24</a:t>
            </a:fld>
            <a:endParaRPr lang="bg-BG"/>
          </a:p>
        </p:txBody>
      </p:sp>
      <p:sp>
        <p:nvSpPr>
          <p:cNvPr id="5" name="Footer Placeholder 4">
            <a:extLst>
              <a:ext uri="{FF2B5EF4-FFF2-40B4-BE49-F238E27FC236}">
                <a16:creationId xmlns:a16="http://schemas.microsoft.com/office/drawing/2014/main" id="{0729DB51-C19D-455F-951C-D641EF7DD3D0}"/>
              </a:ext>
            </a:extLst>
          </p:cNvPr>
          <p:cNvSpPr>
            <a:spLocks noGrp="1"/>
          </p:cNvSpPr>
          <p:nvPr>
            <p:ph type="ftr" sz="quarter" idx="11"/>
          </p:nvPr>
        </p:nvSpPr>
        <p:spPr/>
        <p:txBody>
          <a:bodyPr/>
          <a:lstStyle/>
          <a:p>
            <a:endParaRPr lang="bg-BG"/>
          </a:p>
        </p:txBody>
      </p:sp>
      <p:cxnSp>
        <p:nvCxnSpPr>
          <p:cNvPr id="6" name="Straight Connector 10">
            <a:extLst>
              <a:ext uri="{FF2B5EF4-FFF2-40B4-BE49-F238E27FC236}">
                <a16:creationId xmlns:a16="http://schemas.microsoft.com/office/drawing/2014/main" id="{13ABF951-3027-4C65-95AF-DC45111080C8}"/>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7" name="Rectangle 6">
            <a:hlinkClick r:id="" action="ppaction://hlinkshowjump?jump=previousslide"/>
            <a:extLst>
              <a:ext uri="{FF2B5EF4-FFF2-40B4-BE49-F238E27FC236}">
                <a16:creationId xmlns:a16="http://schemas.microsoft.com/office/drawing/2014/main" id="{683467D8-F5BA-4B9D-A4C5-695A88F272C6}"/>
              </a:ext>
            </a:extLst>
          </p:cNvPr>
          <p:cNvSpPr/>
          <p:nvPr userDrawn="1"/>
        </p:nvSpPr>
        <p:spPr>
          <a:xfrm>
            <a:off x="1118568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1" tIns="35991" rIns="107972"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8" name="Rectangle 7">
            <a:hlinkClick r:id="" action="ppaction://hlinkshowjump?jump=nextslide"/>
            <a:extLst>
              <a:ext uri="{FF2B5EF4-FFF2-40B4-BE49-F238E27FC236}">
                <a16:creationId xmlns:a16="http://schemas.microsoft.com/office/drawing/2014/main" id="{D9627B74-7774-4856-9164-51C57A0B2110}"/>
              </a:ext>
            </a:extLst>
          </p:cNvPr>
          <p:cNvSpPr/>
          <p:nvPr userDrawn="1"/>
        </p:nvSpPr>
        <p:spPr>
          <a:xfrm>
            <a:off x="1157370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5991" rIns="0"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Tree>
    <p:extLst>
      <p:ext uri="{BB962C8B-B14F-4D97-AF65-F5344CB8AC3E}">
        <p14:creationId xmlns:p14="http://schemas.microsoft.com/office/powerpoint/2010/main" val="1119366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0CC45-2CC3-4115-9B38-22C72FF62FC5}"/>
              </a:ext>
            </a:extLst>
          </p:cNvPr>
          <p:cNvSpPr>
            <a:spLocks noGrp="1"/>
          </p:cNvSpPr>
          <p:nvPr>
            <p:ph type="title" hasCustomPrompt="1"/>
          </p:nvPr>
        </p:nvSpPr>
        <p:spPr>
          <a:xfrm>
            <a:off x="449581" y="658006"/>
            <a:ext cx="10335894" cy="335432"/>
          </a:xfrm>
        </p:spPr>
        <p:txBody>
          <a:bodyPr/>
          <a:lstStyle>
            <a:lvl1pPr>
              <a:defRPr/>
            </a:lvl1pPr>
          </a:lstStyle>
          <a:p>
            <a:r>
              <a:rPr lang="en-US"/>
              <a:t>Accent title goes on this bright blue line</a:t>
            </a:r>
            <a:endParaRPr lang="bg-BG"/>
          </a:p>
        </p:txBody>
      </p:sp>
      <p:sp>
        <p:nvSpPr>
          <p:cNvPr id="6" name="Text Placeholder 8">
            <a:extLst>
              <a:ext uri="{FF2B5EF4-FFF2-40B4-BE49-F238E27FC236}">
                <a16:creationId xmlns:a16="http://schemas.microsoft.com/office/drawing/2014/main" id="{3C0A4BF0-ABFD-48F9-98AA-FF53B98A0A61}"/>
              </a:ext>
            </a:extLst>
          </p:cNvPr>
          <p:cNvSpPr>
            <a:spLocks noGrp="1"/>
          </p:cNvSpPr>
          <p:nvPr>
            <p:ph type="body" sz="quarter" idx="15" hasCustomPrompt="1"/>
          </p:nvPr>
        </p:nvSpPr>
        <p:spPr>
          <a:xfrm>
            <a:off x="444500" y="324794"/>
            <a:ext cx="10340975" cy="335432"/>
          </a:xfrm>
        </p:spPr>
        <p:txBody>
          <a:bodyPr/>
          <a:lstStyle>
            <a:lvl1pPr>
              <a:defRPr sz="2199" b="1"/>
            </a:lvl1pPr>
          </a:lstStyle>
          <a:p>
            <a:pPr lvl="0"/>
            <a:r>
              <a:rPr lang="en-US"/>
              <a:t>This can be the chapter title.</a:t>
            </a:r>
            <a:endParaRPr lang="bg-BG"/>
          </a:p>
        </p:txBody>
      </p:sp>
      <p:cxnSp>
        <p:nvCxnSpPr>
          <p:cNvPr id="10" name="Straight Connector 10">
            <a:extLst>
              <a:ext uri="{FF2B5EF4-FFF2-40B4-BE49-F238E27FC236}">
                <a16:creationId xmlns:a16="http://schemas.microsoft.com/office/drawing/2014/main" id="{F8AB94FC-E319-4567-A8BF-18116037DABB}"/>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1" name="Rectangle 10">
            <a:hlinkClick r:id="" action="ppaction://hlinkshowjump?jump=previousslide"/>
            <a:extLst>
              <a:ext uri="{FF2B5EF4-FFF2-40B4-BE49-F238E27FC236}">
                <a16:creationId xmlns:a16="http://schemas.microsoft.com/office/drawing/2014/main" id="{A3B3BCDE-C924-4641-8826-36862120A68C}"/>
              </a:ext>
            </a:extLst>
          </p:cNvPr>
          <p:cNvSpPr/>
          <p:nvPr userDrawn="1"/>
        </p:nvSpPr>
        <p:spPr>
          <a:xfrm>
            <a:off x="1118568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1" tIns="35991" rIns="107972"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2" name="Rectangle 11">
            <a:hlinkClick r:id="" action="ppaction://hlinkshowjump?jump=nextslide"/>
            <a:extLst>
              <a:ext uri="{FF2B5EF4-FFF2-40B4-BE49-F238E27FC236}">
                <a16:creationId xmlns:a16="http://schemas.microsoft.com/office/drawing/2014/main" id="{93E710E6-68E5-4B36-A0C7-1CE5D0F2F8DB}"/>
              </a:ext>
            </a:extLst>
          </p:cNvPr>
          <p:cNvSpPr/>
          <p:nvPr userDrawn="1"/>
        </p:nvSpPr>
        <p:spPr>
          <a:xfrm>
            <a:off x="1157370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5991" rIns="0"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cxnSp>
        <p:nvCxnSpPr>
          <p:cNvPr id="13" name="Straight Connector 10">
            <a:extLst>
              <a:ext uri="{FF2B5EF4-FFF2-40B4-BE49-F238E27FC236}">
                <a16:creationId xmlns:a16="http://schemas.microsoft.com/office/drawing/2014/main" id="{34159007-05AF-40DF-BDA9-316C1FE77D1B}"/>
              </a:ext>
            </a:extLst>
          </p:cNvPr>
          <p:cNvCxnSpPr>
            <a:cxnSpLocks/>
          </p:cNvCxnSpPr>
          <p:nvPr userDrawn="1"/>
        </p:nvCxnSpPr>
        <p:spPr>
          <a:xfrm flipV="1">
            <a:off x="449263" y="1136708"/>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8" name="Footer Placeholder 7">
            <a:extLst>
              <a:ext uri="{FF2B5EF4-FFF2-40B4-BE49-F238E27FC236}">
                <a16:creationId xmlns:a16="http://schemas.microsoft.com/office/drawing/2014/main" id="{6A4B2CCA-F001-40E2-A9EF-EEF134C1E2C2}"/>
              </a:ext>
            </a:extLst>
          </p:cNvPr>
          <p:cNvSpPr txBox="1">
            <a:spLocks/>
          </p:cNvSpPr>
          <p:nvPr userDrawn="1"/>
        </p:nvSpPr>
        <p:spPr>
          <a:xfrm>
            <a:off x="444501" y="6522568"/>
            <a:ext cx="1917699" cy="335432"/>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C7D42042-008E-49C3-AB9F-A845861D7EE8}"/>
              </a:ext>
            </a:extLst>
          </p:cNvPr>
          <p:cNvSpPr>
            <a:spLocks noGrp="1"/>
          </p:cNvSpPr>
          <p:nvPr>
            <p:ph type="dt" sz="half" idx="16"/>
          </p:nvPr>
        </p:nvSpPr>
        <p:spPr/>
        <p:txBody>
          <a:bodyPr/>
          <a:lstStyle/>
          <a:p>
            <a:fld id="{D1C1CA62-C3BE-4F2D-BE5E-CE7DEEC7BFA2}" type="datetime1">
              <a:rPr lang="de-DE" smtClean="0"/>
              <a:t>29.08.24</a:t>
            </a:fld>
            <a:endParaRPr lang="bg-BG"/>
          </a:p>
        </p:txBody>
      </p:sp>
      <p:sp>
        <p:nvSpPr>
          <p:cNvPr id="4" name="Footer Placeholder 3">
            <a:extLst>
              <a:ext uri="{FF2B5EF4-FFF2-40B4-BE49-F238E27FC236}">
                <a16:creationId xmlns:a16="http://schemas.microsoft.com/office/drawing/2014/main" id="{4F221E82-EA78-4B2A-9C68-65D8659D2871}"/>
              </a:ext>
            </a:extLst>
          </p:cNvPr>
          <p:cNvSpPr>
            <a:spLocks noGrp="1"/>
          </p:cNvSpPr>
          <p:nvPr>
            <p:ph type="ftr" sz="quarter" idx="17"/>
          </p:nvPr>
        </p:nvSpPr>
        <p:spPr/>
        <p:txBody>
          <a:bodyPr/>
          <a:lstStyle/>
          <a:p>
            <a:endParaRPr lang="bg-BG"/>
          </a:p>
        </p:txBody>
      </p:sp>
    </p:spTree>
    <p:extLst>
      <p:ext uri="{BB962C8B-B14F-4D97-AF65-F5344CB8AC3E}">
        <p14:creationId xmlns:p14="http://schemas.microsoft.com/office/powerpoint/2010/main" val="58753569"/>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3">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lank, 12 colums">
    <p:spTree>
      <p:nvGrpSpPr>
        <p:cNvPr id="1" name=""/>
        <p:cNvGrpSpPr/>
        <p:nvPr/>
      </p:nvGrpSpPr>
      <p:grpSpPr>
        <a:xfrm>
          <a:off x="0" y="0"/>
          <a:ext cx="0" cy="0"/>
          <a:chOff x="0" y="0"/>
          <a:chExt cx="0" cy="0"/>
        </a:xfrm>
      </p:grpSpPr>
      <p:cxnSp>
        <p:nvCxnSpPr>
          <p:cNvPr id="2" name="Straight Connector 10">
            <a:extLst>
              <a:ext uri="{FF2B5EF4-FFF2-40B4-BE49-F238E27FC236}">
                <a16:creationId xmlns:a16="http://schemas.microsoft.com/office/drawing/2014/main" id="{7BD70A99-2C69-4268-BB09-9C17A89092D5}"/>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3" name="Rectangle 2">
            <a:hlinkClick r:id="" action="ppaction://hlinkshowjump?jump=previousslide"/>
            <a:extLst>
              <a:ext uri="{FF2B5EF4-FFF2-40B4-BE49-F238E27FC236}">
                <a16:creationId xmlns:a16="http://schemas.microsoft.com/office/drawing/2014/main" id="{0147BC5A-3C34-4296-A8FD-38ED2D078439}"/>
              </a:ext>
            </a:extLst>
          </p:cNvPr>
          <p:cNvSpPr/>
          <p:nvPr userDrawn="1"/>
        </p:nvSpPr>
        <p:spPr>
          <a:xfrm>
            <a:off x="1118568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1" tIns="35991" rIns="107972"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4" name="Rectangle 3">
            <a:hlinkClick r:id="" action="ppaction://hlinkshowjump?jump=nextslide"/>
            <a:extLst>
              <a:ext uri="{FF2B5EF4-FFF2-40B4-BE49-F238E27FC236}">
                <a16:creationId xmlns:a16="http://schemas.microsoft.com/office/drawing/2014/main" id="{9A7D4266-3EEF-4836-81B7-3FE77BEEBF6B}"/>
              </a:ext>
            </a:extLst>
          </p:cNvPr>
          <p:cNvSpPr/>
          <p:nvPr userDrawn="1"/>
        </p:nvSpPr>
        <p:spPr>
          <a:xfrm>
            <a:off x="1157370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5991" rIns="0"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6" name="Date Placeholder 5">
            <a:extLst>
              <a:ext uri="{FF2B5EF4-FFF2-40B4-BE49-F238E27FC236}">
                <a16:creationId xmlns:a16="http://schemas.microsoft.com/office/drawing/2014/main" id="{18C22956-16C0-40B9-8232-FC7ABBFAD93E}"/>
              </a:ext>
            </a:extLst>
          </p:cNvPr>
          <p:cNvSpPr>
            <a:spLocks noGrp="1"/>
          </p:cNvSpPr>
          <p:nvPr>
            <p:ph type="dt" sz="half" idx="10"/>
          </p:nvPr>
        </p:nvSpPr>
        <p:spPr/>
        <p:txBody>
          <a:bodyPr/>
          <a:lstStyle/>
          <a:p>
            <a:fld id="{D4683162-D84D-4989-A061-A03C3FDF4E9C}" type="datetime1">
              <a:rPr lang="de-DE" smtClean="0"/>
              <a:t>29.08.24</a:t>
            </a:fld>
            <a:endParaRPr lang="bg-BG"/>
          </a:p>
        </p:txBody>
      </p:sp>
      <p:sp>
        <p:nvSpPr>
          <p:cNvPr id="7" name="Footer Placeholder 6">
            <a:extLst>
              <a:ext uri="{FF2B5EF4-FFF2-40B4-BE49-F238E27FC236}">
                <a16:creationId xmlns:a16="http://schemas.microsoft.com/office/drawing/2014/main" id="{DC503E5D-39C2-4D35-AD8C-3A12D1E4E7B5}"/>
              </a:ext>
            </a:extLst>
          </p:cNvPr>
          <p:cNvSpPr>
            <a:spLocks noGrp="1"/>
          </p:cNvSpPr>
          <p:nvPr>
            <p:ph type="ftr" sz="quarter" idx="11"/>
          </p:nvPr>
        </p:nvSpPr>
        <p:spPr/>
        <p:txBody>
          <a:bodyPr/>
          <a:lstStyle/>
          <a:p>
            <a:endParaRPr lang="bg-BG"/>
          </a:p>
        </p:txBody>
      </p:sp>
      <p:sp>
        <p:nvSpPr>
          <p:cNvPr id="8" name="Footer Placeholder 7">
            <a:extLst>
              <a:ext uri="{FF2B5EF4-FFF2-40B4-BE49-F238E27FC236}">
                <a16:creationId xmlns:a16="http://schemas.microsoft.com/office/drawing/2014/main" id="{2B21CFC9-8DB3-4860-B0B6-73AE9520822A}"/>
              </a:ext>
            </a:extLst>
          </p:cNvPr>
          <p:cNvSpPr txBox="1">
            <a:spLocks/>
          </p:cNvSpPr>
          <p:nvPr userDrawn="1"/>
        </p:nvSpPr>
        <p:spPr>
          <a:xfrm>
            <a:off x="444501" y="6579705"/>
            <a:ext cx="1999888" cy="278295"/>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Tree>
    <p:extLst>
      <p:ext uri="{BB962C8B-B14F-4D97-AF65-F5344CB8AC3E}">
        <p14:creationId xmlns:p14="http://schemas.microsoft.com/office/powerpoint/2010/main" val="1081341489"/>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3">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nk, 10 columns">
    <p:spTree>
      <p:nvGrpSpPr>
        <p:cNvPr id="1" name=""/>
        <p:cNvGrpSpPr/>
        <p:nvPr/>
      </p:nvGrpSpPr>
      <p:grpSpPr>
        <a:xfrm>
          <a:off x="0" y="0"/>
          <a:ext cx="0" cy="0"/>
          <a:chOff x="0" y="0"/>
          <a:chExt cx="0" cy="0"/>
        </a:xfrm>
      </p:grpSpPr>
      <p:cxnSp>
        <p:nvCxnSpPr>
          <p:cNvPr id="2" name="Straight Connector 10">
            <a:extLst>
              <a:ext uri="{FF2B5EF4-FFF2-40B4-BE49-F238E27FC236}">
                <a16:creationId xmlns:a16="http://schemas.microsoft.com/office/drawing/2014/main" id="{3A03A44E-CFF6-41FF-8380-A75482D99E2C}"/>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3" name="Rectangle 2">
            <a:hlinkClick r:id="" action="ppaction://hlinkshowjump?jump=previousslide"/>
            <a:extLst>
              <a:ext uri="{FF2B5EF4-FFF2-40B4-BE49-F238E27FC236}">
                <a16:creationId xmlns:a16="http://schemas.microsoft.com/office/drawing/2014/main" id="{E4A0EB75-8C36-46C4-A7D0-0922936DCD7F}"/>
              </a:ext>
            </a:extLst>
          </p:cNvPr>
          <p:cNvSpPr/>
          <p:nvPr userDrawn="1"/>
        </p:nvSpPr>
        <p:spPr>
          <a:xfrm>
            <a:off x="1118568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1" tIns="35991" rIns="107972"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4" name="Rectangle 3">
            <a:hlinkClick r:id="" action="ppaction://hlinkshowjump?jump=nextslide"/>
            <a:extLst>
              <a:ext uri="{FF2B5EF4-FFF2-40B4-BE49-F238E27FC236}">
                <a16:creationId xmlns:a16="http://schemas.microsoft.com/office/drawing/2014/main" id="{75D4845C-EB4B-4D76-99C9-895063FF3BBD}"/>
              </a:ext>
            </a:extLst>
          </p:cNvPr>
          <p:cNvSpPr/>
          <p:nvPr userDrawn="1"/>
        </p:nvSpPr>
        <p:spPr>
          <a:xfrm>
            <a:off x="1157370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5991" rIns="0"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5" name="Footer Placeholder 7">
            <a:extLst>
              <a:ext uri="{FF2B5EF4-FFF2-40B4-BE49-F238E27FC236}">
                <a16:creationId xmlns:a16="http://schemas.microsoft.com/office/drawing/2014/main" id="{116BF69B-65DE-4FCB-92E0-332EDC3E70C0}"/>
              </a:ext>
            </a:extLst>
          </p:cNvPr>
          <p:cNvSpPr txBox="1">
            <a:spLocks/>
          </p:cNvSpPr>
          <p:nvPr userDrawn="1"/>
        </p:nvSpPr>
        <p:spPr>
          <a:xfrm>
            <a:off x="444501" y="6559200"/>
            <a:ext cx="1736724"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6" name="Date Placeholder 5">
            <a:extLst>
              <a:ext uri="{FF2B5EF4-FFF2-40B4-BE49-F238E27FC236}">
                <a16:creationId xmlns:a16="http://schemas.microsoft.com/office/drawing/2014/main" id="{969E4B83-07D9-44C2-BB88-D3B6F0B9016D}"/>
              </a:ext>
            </a:extLst>
          </p:cNvPr>
          <p:cNvSpPr>
            <a:spLocks noGrp="1"/>
          </p:cNvSpPr>
          <p:nvPr>
            <p:ph type="dt" sz="half" idx="10"/>
          </p:nvPr>
        </p:nvSpPr>
        <p:spPr/>
        <p:txBody>
          <a:bodyPr/>
          <a:lstStyle/>
          <a:p>
            <a:fld id="{D4683162-D84D-4989-A061-A03C3FDF4E9C}" type="datetime1">
              <a:rPr lang="de-DE" smtClean="0"/>
              <a:t>29.08.24</a:t>
            </a:fld>
            <a:endParaRPr lang="bg-BG"/>
          </a:p>
        </p:txBody>
      </p:sp>
      <p:sp>
        <p:nvSpPr>
          <p:cNvPr id="7" name="Footer Placeholder 6">
            <a:extLst>
              <a:ext uri="{FF2B5EF4-FFF2-40B4-BE49-F238E27FC236}">
                <a16:creationId xmlns:a16="http://schemas.microsoft.com/office/drawing/2014/main" id="{BB87ECE9-317D-4B87-9DF6-F16F8BDCA3F9}"/>
              </a:ext>
            </a:extLst>
          </p:cNvPr>
          <p:cNvSpPr>
            <a:spLocks noGrp="1"/>
          </p:cNvSpPr>
          <p:nvPr>
            <p:ph type="ftr" sz="quarter" idx="11"/>
          </p:nvPr>
        </p:nvSpPr>
        <p:spPr/>
        <p:txBody>
          <a:bodyPr/>
          <a:lstStyle/>
          <a:p>
            <a:endParaRPr lang="bg-BG"/>
          </a:p>
        </p:txBody>
      </p:sp>
    </p:spTree>
    <p:extLst>
      <p:ext uri="{BB962C8B-B14F-4D97-AF65-F5344CB8AC3E}">
        <p14:creationId xmlns:p14="http://schemas.microsoft.com/office/powerpoint/2010/main" val="2237826280"/>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892">
          <p15:clr>
            <a:srgbClr val="FBAE40"/>
          </p15:clr>
        </p15:guide>
        <p15:guide id="5" pos="1006">
          <p15:clr>
            <a:srgbClr val="FBAE40"/>
          </p15:clr>
        </p15:guide>
        <p15:guide id="6" pos="1615">
          <p15:clr>
            <a:srgbClr val="FBAE40"/>
          </p15:clr>
        </p15:guide>
        <p15:guide id="7" pos="1728">
          <p15:clr>
            <a:srgbClr val="FBAE40"/>
          </p15:clr>
        </p15:guide>
        <p15:guide id="8" pos="2338">
          <p15:clr>
            <a:srgbClr val="FBAE40"/>
          </p15:clr>
        </p15:guide>
        <p15:guide id="9" pos="2451">
          <p15:clr>
            <a:srgbClr val="FBAE40"/>
          </p15:clr>
        </p15:guide>
        <p15:guide id="10" pos="3060">
          <p15:clr>
            <a:srgbClr val="FBAE40"/>
          </p15:clr>
        </p15:guide>
        <p15:guide id="11" pos="3174">
          <p15:clr>
            <a:srgbClr val="FBAE40"/>
          </p15:clr>
        </p15:guide>
        <p15:guide id="12" pos="3783">
          <p15:clr>
            <a:srgbClr val="FBAE40"/>
          </p15:clr>
        </p15:guide>
        <p15:guide id="13" pos="3896">
          <p15:clr>
            <a:srgbClr val="FBAE40"/>
          </p15:clr>
        </p15:guide>
        <p15:guide id="14" pos="4505">
          <p15:clr>
            <a:srgbClr val="FBAE40"/>
          </p15:clr>
        </p15:guide>
        <p15:guide id="15" pos="4619">
          <p15:clr>
            <a:srgbClr val="FBAE40"/>
          </p15:clr>
        </p15:guide>
        <p15:guide id="16" pos="5228">
          <p15:clr>
            <a:srgbClr val="FBAE40"/>
          </p15:clr>
        </p15:guide>
        <p15:guide id="17" pos="5341">
          <p15:clr>
            <a:srgbClr val="FBAE40"/>
          </p15:clr>
        </p15:guide>
        <p15:guide id="18" pos="5951">
          <p15:clr>
            <a:srgbClr val="FBAE40"/>
          </p15:clr>
        </p15:guide>
        <p15:guide id="19" pos="6064">
          <p15:clr>
            <a:srgbClr val="FBAE40"/>
          </p15:clr>
        </p15:guide>
        <p15:guide id="20" pos="6673">
          <p15:clr>
            <a:srgbClr val="FBAE40"/>
          </p15:clr>
        </p15:guide>
        <p15:guide id="21" pos="6787">
          <p15:clr>
            <a:srgbClr val="FBAE40"/>
          </p15:clr>
        </p15:guide>
        <p15:guide id="22" pos="7396">
          <p15:clr>
            <a:srgbClr val="FBAE40"/>
          </p15:clr>
        </p15:guide>
        <p15:guide id="23" orient="horz">
          <p15:clr>
            <a:srgbClr val="FBAE40"/>
          </p15:clr>
        </p15:guide>
        <p15:guide id="24" orient="horz" pos="4320">
          <p15:clr>
            <a:srgbClr val="FBAE40"/>
          </p15:clr>
        </p15:guide>
        <p15:guide id="25" orient="horz" pos="722">
          <p15:clr>
            <a:srgbClr val="FBAE40"/>
          </p15:clr>
        </p15:guide>
        <p15:guide id="26" orient="horz" pos="828">
          <p15:clr>
            <a:srgbClr val="FBAE40"/>
          </p15:clr>
        </p15:guide>
        <p15:guide id="27" orient="horz" pos="934">
          <p15:clr>
            <a:srgbClr val="FBAE40"/>
          </p15:clr>
        </p15:guide>
        <p15:guide id="28" orient="horz" pos="1040">
          <p15:clr>
            <a:srgbClr val="FBAE40"/>
          </p15:clr>
        </p15:guide>
        <p15:guide id="29" orient="horz" pos="1146">
          <p15:clr>
            <a:srgbClr val="FBAE40"/>
          </p15:clr>
        </p15:guide>
        <p15:guide id="30" orient="horz" pos="1252">
          <p15:clr>
            <a:srgbClr val="FBAE40"/>
          </p15:clr>
        </p15:guide>
        <p15:guide id="31" orient="horz" pos="1357">
          <p15:clr>
            <a:srgbClr val="FBAE40"/>
          </p15:clr>
        </p15:guide>
        <p15:guide id="32" orient="horz" pos="1463">
          <p15:clr>
            <a:srgbClr val="FBAE40"/>
          </p15:clr>
        </p15:guide>
        <p15:guide id="33" orient="horz" pos="1569">
          <p15:clr>
            <a:srgbClr val="FBAE40"/>
          </p15:clr>
        </p15:guide>
        <p15:guide id="34" orient="horz" pos="1675">
          <p15:clr>
            <a:srgbClr val="FBAE40"/>
          </p15:clr>
        </p15:guide>
        <p15:guide id="35" orient="horz" pos="1781">
          <p15:clr>
            <a:srgbClr val="FBAE40"/>
          </p15:clr>
        </p15:guide>
        <p15:guide id="36" orient="horz" pos="1887">
          <p15:clr>
            <a:srgbClr val="FBAE40"/>
          </p15:clr>
        </p15:guide>
        <p15:guide id="37" orient="horz" pos="1993">
          <p15:clr>
            <a:srgbClr val="FBAE40"/>
          </p15:clr>
        </p15:guide>
        <p15:guide id="38" orient="horz" pos="2099">
          <p15:clr>
            <a:srgbClr val="FBAE40"/>
          </p15:clr>
        </p15:guide>
        <p15:guide id="39" orient="horz" pos="2205">
          <p15:clr>
            <a:srgbClr val="FBAE40"/>
          </p15:clr>
        </p15:guide>
        <p15:guide id="40" orient="horz" pos="2311">
          <p15:clr>
            <a:srgbClr val="FBAE40"/>
          </p15:clr>
        </p15:guide>
        <p15:guide id="41" orient="horz" pos="2416">
          <p15:clr>
            <a:srgbClr val="FBAE40"/>
          </p15:clr>
        </p15:guide>
        <p15:guide id="42" orient="horz" pos="2522">
          <p15:clr>
            <a:srgbClr val="FBAE40"/>
          </p15:clr>
        </p15:guide>
        <p15:guide id="43" orient="horz" pos="2628">
          <p15:clr>
            <a:srgbClr val="FBAE40"/>
          </p15:clr>
        </p15:guide>
        <p15:guide id="44" orient="horz" pos="2734">
          <p15:clr>
            <a:srgbClr val="FBAE40"/>
          </p15:clr>
        </p15:guide>
        <p15:guide id="45" orient="horz" pos="2840">
          <p15:clr>
            <a:srgbClr val="FBAE40"/>
          </p15:clr>
        </p15:guide>
        <p15:guide id="46" orient="horz" pos="2946">
          <p15:clr>
            <a:srgbClr val="FBAE40"/>
          </p15:clr>
        </p15:guide>
        <p15:guide id="47" orient="horz" pos="3052">
          <p15:clr>
            <a:srgbClr val="FBAE40"/>
          </p15:clr>
        </p15:guide>
        <p15:guide id="48" orient="horz" pos="3158">
          <p15:clr>
            <a:srgbClr val="FBAE40"/>
          </p15:clr>
        </p15:guide>
        <p15:guide id="49" orient="horz" pos="3264">
          <p15:clr>
            <a:srgbClr val="FBAE40"/>
          </p15:clr>
        </p15:guide>
        <p15:guide id="50" orient="horz" pos="3370">
          <p15:clr>
            <a:srgbClr val="FBAE40"/>
          </p15:clr>
        </p15:guide>
        <p15:guide id="51" orient="horz" pos="3475">
          <p15:clr>
            <a:srgbClr val="FBAE40"/>
          </p15:clr>
        </p15:guide>
        <p15:guide id="52" orient="horz" pos="3581">
          <p15:clr>
            <a:srgbClr val="FBAE40"/>
          </p15:clr>
        </p15:guide>
        <p15:guide id="53" orient="horz" pos="3687">
          <p15:clr>
            <a:srgbClr val="FBAE40"/>
          </p15:clr>
        </p15:guide>
        <p15:guide id="54" orient="horz" pos="3793">
          <p15:clr>
            <a:srgbClr val="FBAE40"/>
          </p15:clr>
        </p15:guide>
        <p15:guide id="55" orient="horz" pos="3899">
          <p15:clr>
            <a:srgbClr val="FBAE40"/>
          </p15:clr>
        </p15:guide>
        <p15:guide id="56" orient="horz" pos="4005">
          <p15:clr>
            <a:srgbClr val="FBAE40"/>
          </p15:clr>
        </p15:guide>
        <p15:guide id="57" orient="horz" pos="411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ght content, left + 2 columns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335892" cy="335432"/>
          </a:xfrm>
        </p:spPr>
        <p:txBody>
          <a:bodyPr/>
          <a:lstStyle>
            <a:lvl1pPr>
              <a:defRPr/>
            </a:lvl1pPr>
          </a:lstStyle>
          <a:p>
            <a:r>
              <a:rPr lang="en-US"/>
              <a:t>Accent title goes on this bright blue line</a:t>
            </a:r>
            <a:endParaRPr lang="bg-BG"/>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4273550" y="1678489"/>
            <a:ext cx="3648075" cy="4684211"/>
          </a:xfrm>
        </p:spPr>
        <p:txBody>
          <a:bodyPr/>
          <a:lstStyle>
            <a:lvl1pPr>
              <a:defRPr/>
            </a:lvl1pPr>
            <a:lvl2pPr>
              <a:defRPr/>
            </a:lvl2pPr>
          </a:lstStyle>
          <a:p>
            <a:pPr lvl="0"/>
            <a:r>
              <a:rPr lang="en-US"/>
              <a:t>Main text style. For more, click on Increase / Decrease list level button. </a:t>
            </a:r>
          </a:p>
        </p:txBody>
      </p:sp>
      <p:sp>
        <p:nvSpPr>
          <p:cNvPr id="8" name="Content Placeholder 7">
            <a:extLst>
              <a:ext uri="{FF2B5EF4-FFF2-40B4-BE49-F238E27FC236}">
                <a16:creationId xmlns:a16="http://schemas.microsoft.com/office/drawing/2014/main" id="{6356695A-FB70-4222-B264-743DA225FB3B}"/>
              </a:ext>
            </a:extLst>
          </p:cNvPr>
          <p:cNvSpPr>
            <a:spLocks noGrp="1"/>
          </p:cNvSpPr>
          <p:nvPr>
            <p:ph sz="quarter" idx="14" hasCustomPrompt="1"/>
          </p:nvPr>
        </p:nvSpPr>
        <p:spPr>
          <a:xfrm>
            <a:off x="449264" y="1647888"/>
            <a:ext cx="3643312" cy="4713739"/>
          </a:xfrm>
        </p:spPr>
        <p:txBody>
          <a:bodyPr/>
          <a:lstStyle>
            <a:lvl1pPr>
              <a:defRPr i="1">
                <a:solidFill>
                  <a:schemeClr val="tx2">
                    <a:lumMod val="60000"/>
                    <a:lumOff val="40000"/>
                  </a:schemeClr>
                </a:solidFill>
              </a:defRPr>
            </a:lvl1pPr>
          </a:lstStyle>
          <a:p>
            <a:pPr lvl="0"/>
            <a:r>
              <a:rPr lang="en-US"/>
              <a:t>Place for image / chart / graphic. </a:t>
            </a:r>
            <a:br>
              <a:rPr lang="en-US"/>
            </a:br>
            <a:r>
              <a:rPr lang="en-US"/>
              <a:t>Align within the area of the placeholder, depending on the content (center, left or right, or other, according to the grid).</a:t>
            </a:r>
            <a:endParaRPr lang="bg-BG"/>
          </a:p>
        </p:txBody>
      </p:sp>
      <p:sp>
        <p:nvSpPr>
          <p:cNvPr id="14" name="Text Placeholder 21">
            <a:extLst>
              <a:ext uri="{FF2B5EF4-FFF2-40B4-BE49-F238E27FC236}">
                <a16:creationId xmlns:a16="http://schemas.microsoft.com/office/drawing/2014/main" id="{AB47E60B-ABA3-4D2E-B36E-28AD060C6AFF}"/>
              </a:ext>
            </a:extLst>
          </p:cNvPr>
          <p:cNvSpPr>
            <a:spLocks noGrp="1"/>
          </p:cNvSpPr>
          <p:nvPr>
            <p:ph type="body" sz="quarter" idx="15" hasCustomPrompt="1"/>
          </p:nvPr>
        </p:nvSpPr>
        <p:spPr>
          <a:xfrm>
            <a:off x="8107005" y="1678489"/>
            <a:ext cx="3648075" cy="4684211"/>
          </a:xfrm>
        </p:spPr>
        <p:txBody>
          <a:bodyPr/>
          <a:lstStyle>
            <a:lvl1pPr>
              <a:defRPr/>
            </a:lvl1pPr>
            <a:lvl2pPr marL="172800" marR="0" indent="-172800" algn="l" defTabSz="914400" rtl="0" eaLnBrk="1" fontAlgn="auto" latinLnBrk="0" hangingPunct="1">
              <a:lnSpc>
                <a:spcPct val="100000"/>
              </a:lnSpc>
              <a:spcBef>
                <a:spcPts val="0"/>
              </a:spcBef>
              <a:spcAft>
                <a:spcPts val="600"/>
              </a:spcAft>
              <a:buClr>
                <a:schemeClr val="accent2"/>
              </a:buClr>
              <a:buSzPct val="120000"/>
              <a:buFont typeface="Arial" panose="020B0604020202020204" pitchFamily="34" charset="0"/>
              <a:buChar char="•"/>
              <a:tabLst/>
              <a:defRPr/>
            </a:lvl2pPr>
          </a:lstStyle>
          <a:p>
            <a:pPr lvl="0"/>
            <a:r>
              <a:rPr lang="en-US"/>
              <a:t>Main text style. For more, click on Increase / Decrease list level button. </a:t>
            </a:r>
          </a:p>
        </p:txBody>
      </p:sp>
      <p:sp>
        <p:nvSpPr>
          <p:cNvPr id="19" name="Text Placeholder 8">
            <a:extLst>
              <a:ext uri="{FF2B5EF4-FFF2-40B4-BE49-F238E27FC236}">
                <a16:creationId xmlns:a16="http://schemas.microsoft.com/office/drawing/2014/main" id="{B45165D0-AD78-4846-B28F-C5EBBD97FDFB}"/>
              </a:ext>
            </a:extLst>
          </p:cNvPr>
          <p:cNvSpPr>
            <a:spLocks noGrp="1"/>
          </p:cNvSpPr>
          <p:nvPr>
            <p:ph type="body" sz="quarter" idx="16"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20" name="Straight Connector 10">
            <a:extLst>
              <a:ext uri="{FF2B5EF4-FFF2-40B4-BE49-F238E27FC236}">
                <a16:creationId xmlns:a16="http://schemas.microsoft.com/office/drawing/2014/main" id="{DDBD468B-B7D0-44FA-8EE0-7FC019649D04}"/>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1" name="Rectangle 20">
            <a:hlinkClick r:id="" action="ppaction://hlinkshowjump?jump=previousslide"/>
            <a:extLst>
              <a:ext uri="{FF2B5EF4-FFF2-40B4-BE49-F238E27FC236}">
                <a16:creationId xmlns:a16="http://schemas.microsoft.com/office/drawing/2014/main" id="{48D765BD-005C-497D-A6A4-F0ECBBAD46CF}"/>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3" name="Rectangle 22">
            <a:hlinkClick r:id="" action="ppaction://hlinkshowjump?jump=nextslide"/>
            <a:extLst>
              <a:ext uri="{FF2B5EF4-FFF2-40B4-BE49-F238E27FC236}">
                <a16:creationId xmlns:a16="http://schemas.microsoft.com/office/drawing/2014/main" id="{8545F6A1-BAB6-4A9D-88CC-39B651B0A0F2}"/>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4" name="Footer Placeholder 7">
            <a:extLst>
              <a:ext uri="{FF2B5EF4-FFF2-40B4-BE49-F238E27FC236}">
                <a16:creationId xmlns:a16="http://schemas.microsoft.com/office/drawing/2014/main" id="{AD7716C0-C772-4B87-84AA-154920097212}"/>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179FA282-2E35-438E-8209-EE913B2C0E64}"/>
              </a:ext>
            </a:extLst>
          </p:cNvPr>
          <p:cNvSpPr>
            <a:spLocks noGrp="1"/>
          </p:cNvSpPr>
          <p:nvPr>
            <p:ph type="dt" sz="half" idx="17"/>
          </p:nvPr>
        </p:nvSpPr>
        <p:spPr/>
        <p:txBody>
          <a:bodyPr/>
          <a:lstStyle/>
          <a:p>
            <a:fld id="{BC866E8C-1C0C-4904-8BE8-497A03FEDBFF}" type="datetime1">
              <a:rPr lang="de-DE" smtClean="0"/>
              <a:t>29.08.24</a:t>
            </a:fld>
            <a:endParaRPr lang="bg-BG"/>
          </a:p>
        </p:txBody>
      </p:sp>
      <p:sp>
        <p:nvSpPr>
          <p:cNvPr id="4" name="Footer Placeholder 3">
            <a:extLst>
              <a:ext uri="{FF2B5EF4-FFF2-40B4-BE49-F238E27FC236}">
                <a16:creationId xmlns:a16="http://schemas.microsoft.com/office/drawing/2014/main" id="{3B38AE43-D095-4811-AF81-5ED1AFF95772}"/>
              </a:ext>
            </a:extLst>
          </p:cNvPr>
          <p:cNvSpPr>
            <a:spLocks noGrp="1"/>
          </p:cNvSpPr>
          <p:nvPr>
            <p:ph type="ftr" sz="quarter" idx="18"/>
          </p:nvPr>
        </p:nvSpPr>
        <p:spPr/>
        <p:txBody>
          <a:bodyPr/>
          <a:lstStyle/>
          <a:p>
            <a:endParaRPr lang="bg-BG"/>
          </a:p>
        </p:txBody>
      </p:sp>
      <p:cxnSp>
        <p:nvCxnSpPr>
          <p:cNvPr id="15" name="Straight Connector 10">
            <a:extLst>
              <a:ext uri="{FF2B5EF4-FFF2-40B4-BE49-F238E27FC236}">
                <a16:creationId xmlns:a16="http://schemas.microsoft.com/office/drawing/2014/main" id="{3C02C77E-97F2-44BF-AEB5-183D6E1C440D}"/>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6981511"/>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8">
          <p15:clr>
            <a:srgbClr val="FBAE40"/>
          </p15:clr>
        </p15:guide>
        <p15:guide id="61" orient="horz" pos="411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nk, 9 columns">
    <p:spTree>
      <p:nvGrpSpPr>
        <p:cNvPr id="1" name=""/>
        <p:cNvGrpSpPr/>
        <p:nvPr/>
      </p:nvGrpSpPr>
      <p:grpSpPr>
        <a:xfrm>
          <a:off x="0" y="0"/>
          <a:ext cx="0" cy="0"/>
          <a:chOff x="0" y="0"/>
          <a:chExt cx="0" cy="0"/>
        </a:xfrm>
      </p:grpSpPr>
      <p:cxnSp>
        <p:nvCxnSpPr>
          <p:cNvPr id="2" name="Straight Connector 10">
            <a:extLst>
              <a:ext uri="{FF2B5EF4-FFF2-40B4-BE49-F238E27FC236}">
                <a16:creationId xmlns:a16="http://schemas.microsoft.com/office/drawing/2014/main" id="{82D6A5E0-B4B9-4E69-A602-5E2D08E29700}"/>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3" name="Rectangle 2">
            <a:hlinkClick r:id="" action="ppaction://hlinkshowjump?jump=previousslide"/>
            <a:extLst>
              <a:ext uri="{FF2B5EF4-FFF2-40B4-BE49-F238E27FC236}">
                <a16:creationId xmlns:a16="http://schemas.microsoft.com/office/drawing/2014/main" id="{5D0AF8DC-7874-4275-ABE7-B5B26FD04195}"/>
              </a:ext>
            </a:extLst>
          </p:cNvPr>
          <p:cNvSpPr/>
          <p:nvPr userDrawn="1"/>
        </p:nvSpPr>
        <p:spPr>
          <a:xfrm>
            <a:off x="1118568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1" tIns="35991" rIns="107972"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4" name="Rectangle 3">
            <a:hlinkClick r:id="" action="ppaction://hlinkshowjump?jump=nextslide"/>
            <a:extLst>
              <a:ext uri="{FF2B5EF4-FFF2-40B4-BE49-F238E27FC236}">
                <a16:creationId xmlns:a16="http://schemas.microsoft.com/office/drawing/2014/main" id="{F0215720-E928-4E71-8DBB-D1598367DCD7}"/>
              </a:ext>
            </a:extLst>
          </p:cNvPr>
          <p:cNvSpPr/>
          <p:nvPr userDrawn="1"/>
        </p:nvSpPr>
        <p:spPr>
          <a:xfrm>
            <a:off x="1157370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5991" rIns="0"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5" name="Footer Placeholder 7">
            <a:extLst>
              <a:ext uri="{FF2B5EF4-FFF2-40B4-BE49-F238E27FC236}">
                <a16:creationId xmlns:a16="http://schemas.microsoft.com/office/drawing/2014/main" id="{4107443C-F5FF-43A8-91B0-13CED4DB69F9}"/>
              </a:ext>
            </a:extLst>
          </p:cNvPr>
          <p:cNvSpPr txBox="1">
            <a:spLocks/>
          </p:cNvSpPr>
          <p:nvPr userDrawn="1"/>
        </p:nvSpPr>
        <p:spPr>
          <a:xfrm>
            <a:off x="444501" y="6559200"/>
            <a:ext cx="1736724"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6" name="Date Placeholder 5">
            <a:extLst>
              <a:ext uri="{FF2B5EF4-FFF2-40B4-BE49-F238E27FC236}">
                <a16:creationId xmlns:a16="http://schemas.microsoft.com/office/drawing/2014/main" id="{1220D5BD-FF5C-46F9-BBF2-1308BFA6DB3B}"/>
              </a:ext>
            </a:extLst>
          </p:cNvPr>
          <p:cNvSpPr>
            <a:spLocks noGrp="1"/>
          </p:cNvSpPr>
          <p:nvPr>
            <p:ph type="dt" sz="half" idx="10"/>
          </p:nvPr>
        </p:nvSpPr>
        <p:spPr/>
        <p:txBody>
          <a:bodyPr/>
          <a:lstStyle/>
          <a:p>
            <a:fld id="{D4683162-D84D-4989-A061-A03C3FDF4E9C}" type="datetime1">
              <a:rPr lang="de-DE" smtClean="0"/>
              <a:t>29.08.24</a:t>
            </a:fld>
            <a:endParaRPr lang="bg-BG"/>
          </a:p>
        </p:txBody>
      </p:sp>
      <p:sp>
        <p:nvSpPr>
          <p:cNvPr id="7" name="Footer Placeholder 6">
            <a:extLst>
              <a:ext uri="{FF2B5EF4-FFF2-40B4-BE49-F238E27FC236}">
                <a16:creationId xmlns:a16="http://schemas.microsoft.com/office/drawing/2014/main" id="{C8F42DEE-2766-4C24-B457-39AB6E78E475}"/>
              </a:ext>
            </a:extLst>
          </p:cNvPr>
          <p:cNvSpPr>
            <a:spLocks noGrp="1"/>
          </p:cNvSpPr>
          <p:nvPr>
            <p:ph type="ftr" sz="quarter" idx="11"/>
          </p:nvPr>
        </p:nvSpPr>
        <p:spPr/>
        <p:txBody>
          <a:bodyPr/>
          <a:lstStyle/>
          <a:p>
            <a:endParaRPr lang="bg-BG"/>
          </a:p>
        </p:txBody>
      </p:sp>
    </p:spTree>
    <p:extLst>
      <p:ext uri="{BB962C8B-B14F-4D97-AF65-F5344CB8AC3E}">
        <p14:creationId xmlns:p14="http://schemas.microsoft.com/office/powerpoint/2010/main" val="2648224709"/>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973">
          <p15:clr>
            <a:srgbClr val="FBAE40"/>
          </p15:clr>
        </p15:guide>
        <p15:guide id="5" pos="1086">
          <p15:clr>
            <a:srgbClr val="FBAE40"/>
          </p15:clr>
        </p15:guide>
        <p15:guide id="6" pos="1775">
          <p15:clr>
            <a:srgbClr val="FBAE40"/>
          </p15:clr>
        </p15:guide>
        <p15:guide id="7" pos="1889">
          <p15:clr>
            <a:srgbClr val="FBAE40"/>
          </p15:clr>
        </p15:guide>
        <p15:guide id="8" pos="2578">
          <p15:clr>
            <a:srgbClr val="FBAE40"/>
          </p15:clr>
        </p15:guide>
        <p15:guide id="9" pos="2692">
          <p15:clr>
            <a:srgbClr val="FBAE40"/>
          </p15:clr>
        </p15:guide>
        <p15:guide id="10" pos="3381">
          <p15:clr>
            <a:srgbClr val="FBAE40"/>
          </p15:clr>
        </p15:guide>
        <p15:guide id="11" pos="3495">
          <p15:clr>
            <a:srgbClr val="FBAE40"/>
          </p15:clr>
        </p15:guide>
        <p15:guide id="12" pos="4184">
          <p15:clr>
            <a:srgbClr val="FBAE40"/>
          </p15:clr>
        </p15:guide>
        <p15:guide id="13" pos="4298">
          <p15:clr>
            <a:srgbClr val="FBAE40"/>
          </p15:clr>
        </p15:guide>
        <p15:guide id="14" pos="4987">
          <p15:clr>
            <a:srgbClr val="FBAE40"/>
          </p15:clr>
        </p15:guide>
        <p15:guide id="15" pos="5101">
          <p15:clr>
            <a:srgbClr val="FBAE40"/>
          </p15:clr>
        </p15:guide>
        <p15:guide id="16" pos="5790">
          <p15:clr>
            <a:srgbClr val="FBAE40"/>
          </p15:clr>
        </p15:guide>
        <p15:guide id="17" pos="5904">
          <p15:clr>
            <a:srgbClr val="FBAE40"/>
          </p15:clr>
        </p15:guide>
        <p15:guide id="18" pos="6593">
          <p15:clr>
            <a:srgbClr val="FBAE40"/>
          </p15:clr>
        </p15:guide>
        <p15:guide id="19" pos="6706">
          <p15:clr>
            <a:srgbClr val="FBAE40"/>
          </p15:clr>
        </p15:guide>
        <p15:guide id="20" pos="7396">
          <p15:clr>
            <a:srgbClr val="FBAE40"/>
          </p15:clr>
        </p15:guide>
        <p15:guide id="21" orient="horz">
          <p15:clr>
            <a:srgbClr val="FBAE40"/>
          </p15:clr>
        </p15:guide>
        <p15:guide id="22" orient="horz" pos="4320">
          <p15:clr>
            <a:srgbClr val="FBAE40"/>
          </p15:clr>
        </p15:guide>
        <p15:guide id="23" orient="horz" pos="722">
          <p15:clr>
            <a:srgbClr val="FBAE40"/>
          </p15:clr>
        </p15:guide>
        <p15:guide id="24" orient="horz" pos="828">
          <p15:clr>
            <a:srgbClr val="FBAE40"/>
          </p15:clr>
        </p15:guide>
        <p15:guide id="25" orient="horz" pos="934">
          <p15:clr>
            <a:srgbClr val="FBAE40"/>
          </p15:clr>
        </p15:guide>
        <p15:guide id="26" orient="horz" pos="1040">
          <p15:clr>
            <a:srgbClr val="FBAE40"/>
          </p15:clr>
        </p15:guide>
        <p15:guide id="27" orient="horz" pos="1146">
          <p15:clr>
            <a:srgbClr val="FBAE40"/>
          </p15:clr>
        </p15:guide>
        <p15:guide id="28" orient="horz" pos="1252">
          <p15:clr>
            <a:srgbClr val="FBAE40"/>
          </p15:clr>
        </p15:guide>
        <p15:guide id="29" orient="horz" pos="1357">
          <p15:clr>
            <a:srgbClr val="FBAE40"/>
          </p15:clr>
        </p15:guide>
        <p15:guide id="30" orient="horz" pos="1463">
          <p15:clr>
            <a:srgbClr val="FBAE40"/>
          </p15:clr>
        </p15:guide>
        <p15:guide id="31" orient="horz" pos="1569">
          <p15:clr>
            <a:srgbClr val="FBAE40"/>
          </p15:clr>
        </p15:guide>
        <p15:guide id="32" orient="horz" pos="1675">
          <p15:clr>
            <a:srgbClr val="FBAE40"/>
          </p15:clr>
        </p15:guide>
        <p15:guide id="33" orient="horz" pos="1781">
          <p15:clr>
            <a:srgbClr val="FBAE40"/>
          </p15:clr>
        </p15:guide>
        <p15:guide id="34" orient="horz" pos="1887">
          <p15:clr>
            <a:srgbClr val="FBAE40"/>
          </p15:clr>
        </p15:guide>
        <p15:guide id="35" orient="horz" pos="1993">
          <p15:clr>
            <a:srgbClr val="FBAE40"/>
          </p15:clr>
        </p15:guide>
        <p15:guide id="36" orient="horz" pos="2099">
          <p15:clr>
            <a:srgbClr val="FBAE40"/>
          </p15:clr>
        </p15:guide>
        <p15:guide id="37" orient="horz" pos="2205">
          <p15:clr>
            <a:srgbClr val="FBAE40"/>
          </p15:clr>
        </p15:guide>
        <p15:guide id="38" orient="horz" pos="2311">
          <p15:clr>
            <a:srgbClr val="FBAE40"/>
          </p15:clr>
        </p15:guide>
        <p15:guide id="39" orient="horz" pos="2416">
          <p15:clr>
            <a:srgbClr val="FBAE40"/>
          </p15:clr>
        </p15:guide>
        <p15:guide id="40" orient="horz" pos="2522">
          <p15:clr>
            <a:srgbClr val="FBAE40"/>
          </p15:clr>
        </p15:guide>
        <p15:guide id="41" orient="horz" pos="2628">
          <p15:clr>
            <a:srgbClr val="FBAE40"/>
          </p15:clr>
        </p15:guide>
        <p15:guide id="42" orient="horz" pos="2734">
          <p15:clr>
            <a:srgbClr val="FBAE40"/>
          </p15:clr>
        </p15:guide>
        <p15:guide id="43" orient="horz" pos="2840">
          <p15:clr>
            <a:srgbClr val="FBAE40"/>
          </p15:clr>
        </p15:guide>
        <p15:guide id="44" orient="horz" pos="2946">
          <p15:clr>
            <a:srgbClr val="FBAE40"/>
          </p15:clr>
        </p15:guide>
        <p15:guide id="45" orient="horz" pos="3052">
          <p15:clr>
            <a:srgbClr val="FBAE40"/>
          </p15:clr>
        </p15:guide>
        <p15:guide id="46" orient="horz" pos="3158">
          <p15:clr>
            <a:srgbClr val="FBAE40"/>
          </p15:clr>
        </p15:guide>
        <p15:guide id="47" orient="horz" pos="3264">
          <p15:clr>
            <a:srgbClr val="FBAE40"/>
          </p15:clr>
        </p15:guide>
        <p15:guide id="48" orient="horz" pos="3370">
          <p15:clr>
            <a:srgbClr val="FBAE40"/>
          </p15:clr>
        </p15:guide>
        <p15:guide id="49" orient="horz" pos="3475">
          <p15:clr>
            <a:srgbClr val="FBAE40"/>
          </p15:clr>
        </p15:guide>
        <p15:guide id="50" orient="horz" pos="3581">
          <p15:clr>
            <a:srgbClr val="FBAE40"/>
          </p15:clr>
        </p15:guide>
        <p15:guide id="51" orient="horz" pos="3687">
          <p15:clr>
            <a:srgbClr val="FBAE40"/>
          </p15:clr>
        </p15:guide>
        <p15:guide id="52" orient="horz" pos="3793">
          <p15:clr>
            <a:srgbClr val="FBAE40"/>
          </p15:clr>
        </p15:guide>
        <p15:guide id="53" orient="horz" pos="3899">
          <p15:clr>
            <a:srgbClr val="FBAE40"/>
          </p15:clr>
        </p15:guide>
        <p15:guide id="54" orient="horz" pos="4005">
          <p15:clr>
            <a:srgbClr val="FBAE40"/>
          </p15:clr>
        </p15:guide>
        <p15:guide id="55" orient="horz" pos="4111">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ank, 7 columns">
    <p:spTree>
      <p:nvGrpSpPr>
        <p:cNvPr id="1" name=""/>
        <p:cNvGrpSpPr/>
        <p:nvPr/>
      </p:nvGrpSpPr>
      <p:grpSpPr>
        <a:xfrm>
          <a:off x="0" y="0"/>
          <a:ext cx="0" cy="0"/>
          <a:chOff x="0" y="0"/>
          <a:chExt cx="0" cy="0"/>
        </a:xfrm>
      </p:grpSpPr>
      <p:cxnSp>
        <p:nvCxnSpPr>
          <p:cNvPr id="2" name="Straight Connector 10">
            <a:extLst>
              <a:ext uri="{FF2B5EF4-FFF2-40B4-BE49-F238E27FC236}">
                <a16:creationId xmlns:a16="http://schemas.microsoft.com/office/drawing/2014/main" id="{F4EAA52F-9AAE-459C-B000-137ED14B284E}"/>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3" name="Rectangle 2">
            <a:hlinkClick r:id="" action="ppaction://hlinkshowjump?jump=previousslide"/>
            <a:extLst>
              <a:ext uri="{FF2B5EF4-FFF2-40B4-BE49-F238E27FC236}">
                <a16:creationId xmlns:a16="http://schemas.microsoft.com/office/drawing/2014/main" id="{298782FA-B05F-4DE7-B32E-7B0AD4056EC6}"/>
              </a:ext>
            </a:extLst>
          </p:cNvPr>
          <p:cNvSpPr/>
          <p:nvPr userDrawn="1"/>
        </p:nvSpPr>
        <p:spPr>
          <a:xfrm>
            <a:off x="1118568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1" tIns="35991" rIns="107972"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4" name="Rectangle 3">
            <a:hlinkClick r:id="" action="ppaction://hlinkshowjump?jump=nextslide"/>
            <a:extLst>
              <a:ext uri="{FF2B5EF4-FFF2-40B4-BE49-F238E27FC236}">
                <a16:creationId xmlns:a16="http://schemas.microsoft.com/office/drawing/2014/main" id="{44938416-260F-4671-96B7-52149B9B74B4}"/>
              </a:ext>
            </a:extLst>
          </p:cNvPr>
          <p:cNvSpPr/>
          <p:nvPr userDrawn="1"/>
        </p:nvSpPr>
        <p:spPr>
          <a:xfrm>
            <a:off x="1157370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5991" rIns="0"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5" name="Footer Placeholder 7">
            <a:extLst>
              <a:ext uri="{FF2B5EF4-FFF2-40B4-BE49-F238E27FC236}">
                <a16:creationId xmlns:a16="http://schemas.microsoft.com/office/drawing/2014/main" id="{9DAC5D53-AF51-4C1B-B097-6DABE5A7C2D8}"/>
              </a:ext>
            </a:extLst>
          </p:cNvPr>
          <p:cNvSpPr txBox="1">
            <a:spLocks/>
          </p:cNvSpPr>
          <p:nvPr userDrawn="1"/>
        </p:nvSpPr>
        <p:spPr>
          <a:xfrm>
            <a:off x="444501" y="6559200"/>
            <a:ext cx="1736724"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6" name="Date Placeholder 5">
            <a:extLst>
              <a:ext uri="{FF2B5EF4-FFF2-40B4-BE49-F238E27FC236}">
                <a16:creationId xmlns:a16="http://schemas.microsoft.com/office/drawing/2014/main" id="{D0DB0668-4284-479E-B972-FB4BEB5C0B1C}"/>
              </a:ext>
            </a:extLst>
          </p:cNvPr>
          <p:cNvSpPr>
            <a:spLocks noGrp="1"/>
          </p:cNvSpPr>
          <p:nvPr>
            <p:ph type="dt" sz="half" idx="10"/>
          </p:nvPr>
        </p:nvSpPr>
        <p:spPr/>
        <p:txBody>
          <a:bodyPr/>
          <a:lstStyle/>
          <a:p>
            <a:fld id="{D4683162-D84D-4989-A061-A03C3FDF4E9C}" type="datetime1">
              <a:rPr lang="de-DE" smtClean="0"/>
              <a:t>29.08.24</a:t>
            </a:fld>
            <a:endParaRPr lang="bg-BG"/>
          </a:p>
        </p:txBody>
      </p:sp>
      <p:sp>
        <p:nvSpPr>
          <p:cNvPr id="7" name="Footer Placeholder 6">
            <a:extLst>
              <a:ext uri="{FF2B5EF4-FFF2-40B4-BE49-F238E27FC236}">
                <a16:creationId xmlns:a16="http://schemas.microsoft.com/office/drawing/2014/main" id="{BD55B7EB-0C04-48B7-81AF-8CE5D6A10F1E}"/>
              </a:ext>
            </a:extLst>
          </p:cNvPr>
          <p:cNvSpPr>
            <a:spLocks noGrp="1"/>
          </p:cNvSpPr>
          <p:nvPr>
            <p:ph type="ftr" sz="quarter" idx="11"/>
          </p:nvPr>
        </p:nvSpPr>
        <p:spPr/>
        <p:txBody>
          <a:bodyPr/>
          <a:lstStyle/>
          <a:p>
            <a:endParaRPr lang="bg-BG"/>
          </a:p>
        </p:txBody>
      </p:sp>
    </p:spTree>
    <p:extLst>
      <p:ext uri="{BB962C8B-B14F-4D97-AF65-F5344CB8AC3E}">
        <p14:creationId xmlns:p14="http://schemas.microsoft.com/office/powerpoint/2010/main" val="2161654235"/>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1202">
          <p15:clr>
            <a:srgbClr val="FBAE40"/>
          </p15:clr>
        </p15:guide>
        <p15:guide id="5" pos="1315">
          <p15:clr>
            <a:srgbClr val="FBAE40"/>
          </p15:clr>
        </p15:guide>
        <p15:guide id="6" pos="2234">
          <p15:clr>
            <a:srgbClr val="FBAE40"/>
          </p15:clr>
        </p15:guide>
        <p15:guide id="7" pos="2348">
          <p15:clr>
            <a:srgbClr val="FBAE40"/>
          </p15:clr>
        </p15:guide>
        <p15:guide id="8" pos="3267">
          <p15:clr>
            <a:srgbClr val="FBAE40"/>
          </p15:clr>
        </p15:guide>
        <p15:guide id="9" pos="3380">
          <p15:clr>
            <a:srgbClr val="FBAE40"/>
          </p15:clr>
        </p15:guide>
        <p15:guide id="10" pos="4299">
          <p15:clr>
            <a:srgbClr val="FBAE40"/>
          </p15:clr>
        </p15:guide>
        <p15:guide id="11" pos="4412">
          <p15:clr>
            <a:srgbClr val="FBAE40"/>
          </p15:clr>
        </p15:guide>
        <p15:guide id="12" pos="5331">
          <p15:clr>
            <a:srgbClr val="FBAE40"/>
          </p15:clr>
        </p15:guide>
        <p15:guide id="13" pos="5445">
          <p15:clr>
            <a:srgbClr val="FBAE40"/>
          </p15:clr>
        </p15:guide>
        <p15:guide id="14" pos="6364">
          <p15:clr>
            <a:srgbClr val="FBAE40"/>
          </p15:clr>
        </p15:guide>
        <p15:guide id="15" pos="6477">
          <p15:clr>
            <a:srgbClr val="FBAE40"/>
          </p15:clr>
        </p15:guide>
        <p15:guide id="16" pos="7396">
          <p15:clr>
            <a:srgbClr val="FBAE40"/>
          </p15:clr>
        </p15:guide>
        <p15:guide id="17" orient="horz">
          <p15:clr>
            <a:srgbClr val="FBAE40"/>
          </p15:clr>
        </p15:guide>
        <p15:guide id="18" orient="horz" pos="4320">
          <p15:clr>
            <a:srgbClr val="FBAE40"/>
          </p15:clr>
        </p15:guide>
        <p15:guide id="19" orient="horz" pos="722">
          <p15:clr>
            <a:srgbClr val="FBAE40"/>
          </p15:clr>
        </p15:guide>
        <p15:guide id="20" orient="horz" pos="828">
          <p15:clr>
            <a:srgbClr val="FBAE40"/>
          </p15:clr>
        </p15:guide>
        <p15:guide id="21" orient="horz" pos="934">
          <p15:clr>
            <a:srgbClr val="FBAE40"/>
          </p15:clr>
        </p15:guide>
        <p15:guide id="22" orient="horz" pos="1040">
          <p15:clr>
            <a:srgbClr val="FBAE40"/>
          </p15:clr>
        </p15:guide>
        <p15:guide id="23" orient="horz" pos="1146">
          <p15:clr>
            <a:srgbClr val="FBAE40"/>
          </p15:clr>
        </p15:guide>
        <p15:guide id="24" orient="horz" pos="1252">
          <p15:clr>
            <a:srgbClr val="FBAE40"/>
          </p15:clr>
        </p15:guide>
        <p15:guide id="25" orient="horz" pos="1357">
          <p15:clr>
            <a:srgbClr val="FBAE40"/>
          </p15:clr>
        </p15:guide>
        <p15:guide id="26" orient="horz" pos="1463">
          <p15:clr>
            <a:srgbClr val="FBAE40"/>
          </p15:clr>
        </p15:guide>
        <p15:guide id="27" orient="horz" pos="1569">
          <p15:clr>
            <a:srgbClr val="FBAE40"/>
          </p15:clr>
        </p15:guide>
        <p15:guide id="28" orient="horz" pos="1675">
          <p15:clr>
            <a:srgbClr val="FBAE40"/>
          </p15:clr>
        </p15:guide>
        <p15:guide id="29" orient="horz" pos="1781">
          <p15:clr>
            <a:srgbClr val="FBAE40"/>
          </p15:clr>
        </p15:guide>
        <p15:guide id="30" orient="horz" pos="1887">
          <p15:clr>
            <a:srgbClr val="FBAE40"/>
          </p15:clr>
        </p15:guide>
        <p15:guide id="31" orient="horz" pos="1993">
          <p15:clr>
            <a:srgbClr val="FBAE40"/>
          </p15:clr>
        </p15:guide>
        <p15:guide id="32" orient="horz" pos="2099">
          <p15:clr>
            <a:srgbClr val="FBAE40"/>
          </p15:clr>
        </p15:guide>
        <p15:guide id="33" orient="horz" pos="2205">
          <p15:clr>
            <a:srgbClr val="FBAE40"/>
          </p15:clr>
        </p15:guide>
        <p15:guide id="34" orient="horz" pos="2311">
          <p15:clr>
            <a:srgbClr val="FBAE40"/>
          </p15:clr>
        </p15:guide>
        <p15:guide id="35" orient="horz" pos="2416">
          <p15:clr>
            <a:srgbClr val="FBAE40"/>
          </p15:clr>
        </p15:guide>
        <p15:guide id="36" orient="horz" pos="2522">
          <p15:clr>
            <a:srgbClr val="FBAE40"/>
          </p15:clr>
        </p15:guide>
        <p15:guide id="37" orient="horz" pos="2628">
          <p15:clr>
            <a:srgbClr val="FBAE40"/>
          </p15:clr>
        </p15:guide>
        <p15:guide id="38" orient="horz" pos="2734">
          <p15:clr>
            <a:srgbClr val="FBAE40"/>
          </p15:clr>
        </p15:guide>
        <p15:guide id="39" orient="horz" pos="2840">
          <p15:clr>
            <a:srgbClr val="FBAE40"/>
          </p15:clr>
        </p15:guide>
        <p15:guide id="40" orient="horz" pos="2946">
          <p15:clr>
            <a:srgbClr val="FBAE40"/>
          </p15:clr>
        </p15:guide>
        <p15:guide id="41" orient="horz" pos="3052">
          <p15:clr>
            <a:srgbClr val="FBAE40"/>
          </p15:clr>
        </p15:guide>
        <p15:guide id="42" orient="horz" pos="3158">
          <p15:clr>
            <a:srgbClr val="FBAE40"/>
          </p15:clr>
        </p15:guide>
        <p15:guide id="43" orient="horz" pos="3264">
          <p15:clr>
            <a:srgbClr val="FBAE40"/>
          </p15:clr>
        </p15:guide>
        <p15:guide id="44" orient="horz" pos="3370">
          <p15:clr>
            <a:srgbClr val="FBAE40"/>
          </p15:clr>
        </p15:guide>
        <p15:guide id="45" orient="horz" pos="3475">
          <p15:clr>
            <a:srgbClr val="FBAE40"/>
          </p15:clr>
        </p15:guide>
        <p15:guide id="46" orient="horz" pos="3581">
          <p15:clr>
            <a:srgbClr val="FBAE40"/>
          </p15:clr>
        </p15:guide>
        <p15:guide id="47" orient="horz" pos="3687">
          <p15:clr>
            <a:srgbClr val="FBAE40"/>
          </p15:clr>
        </p15:guide>
        <p15:guide id="48" orient="horz" pos="3793">
          <p15:clr>
            <a:srgbClr val="FBAE40"/>
          </p15:clr>
        </p15:guide>
        <p15:guide id="49" orient="horz" pos="3899">
          <p15:clr>
            <a:srgbClr val="FBAE40"/>
          </p15:clr>
        </p15:guide>
        <p15:guide id="50" orient="horz" pos="4005">
          <p15:clr>
            <a:srgbClr val="FBAE40"/>
          </p15:clr>
        </p15:guide>
        <p15:guide id="51" orient="horz" pos="4111">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3" name="Picture Placeholder 19">
            <a:extLst>
              <a:ext uri="{FF2B5EF4-FFF2-40B4-BE49-F238E27FC236}">
                <a16:creationId xmlns:a16="http://schemas.microsoft.com/office/drawing/2014/main" id="{1163DE15-8837-4EDF-B0A0-7CC806D211FA}"/>
              </a:ext>
            </a:extLst>
          </p:cNvPr>
          <p:cNvSpPr>
            <a:spLocks noGrp="1"/>
          </p:cNvSpPr>
          <p:nvPr>
            <p:ph type="pic" sz="quarter" idx="13" hasCustomPrompt="1"/>
          </p:nvPr>
        </p:nvSpPr>
        <p:spPr>
          <a:xfrm>
            <a:off x="449582" y="441327"/>
            <a:ext cx="11293475" cy="2049461"/>
          </a:xfrm>
          <a:solidFill>
            <a:schemeClr val="tx2">
              <a:lumMod val="20000"/>
              <a:lumOff val="80000"/>
            </a:schemeClr>
          </a:solidFill>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16" name="Title 15">
            <a:extLst>
              <a:ext uri="{FF2B5EF4-FFF2-40B4-BE49-F238E27FC236}">
                <a16:creationId xmlns:a16="http://schemas.microsoft.com/office/drawing/2014/main" id="{CD53A084-DF8B-4181-9E2A-9D4413E0B9EF}"/>
              </a:ext>
            </a:extLst>
          </p:cNvPr>
          <p:cNvSpPr>
            <a:spLocks noGrp="1"/>
          </p:cNvSpPr>
          <p:nvPr>
            <p:ph type="title" hasCustomPrompt="1"/>
          </p:nvPr>
        </p:nvSpPr>
        <p:spPr>
          <a:xfrm>
            <a:off x="454662" y="3466631"/>
            <a:ext cx="10335892" cy="404161"/>
          </a:xfrm>
        </p:spPr>
        <p:txBody>
          <a:bodyPr/>
          <a:lstStyle>
            <a:lvl1pPr>
              <a:defRPr sz="3999"/>
            </a:lvl1pPr>
          </a:lstStyle>
          <a:p>
            <a:r>
              <a:rPr lang="en-US"/>
              <a:t>Let’s work together.</a:t>
            </a:r>
            <a:endParaRPr lang="bg-BG"/>
          </a:p>
        </p:txBody>
      </p:sp>
      <p:sp>
        <p:nvSpPr>
          <p:cNvPr id="19" name="Text Placeholder 18">
            <a:extLst>
              <a:ext uri="{FF2B5EF4-FFF2-40B4-BE49-F238E27FC236}">
                <a16:creationId xmlns:a16="http://schemas.microsoft.com/office/drawing/2014/main" id="{3A0611A7-FCBF-4FEB-856D-F2295FAF4FA3}"/>
              </a:ext>
            </a:extLst>
          </p:cNvPr>
          <p:cNvSpPr>
            <a:spLocks noGrp="1"/>
          </p:cNvSpPr>
          <p:nvPr>
            <p:ph type="body" sz="quarter" idx="21" hasCustomPrompt="1"/>
          </p:nvPr>
        </p:nvSpPr>
        <p:spPr>
          <a:xfrm>
            <a:off x="449582" y="2674892"/>
            <a:ext cx="10336213" cy="461962"/>
          </a:xfrm>
        </p:spPr>
        <p:txBody>
          <a:bodyPr/>
          <a:lstStyle>
            <a:lvl1pPr>
              <a:defRPr sz="3999" b="1">
                <a:latin typeface="+mj-lt"/>
              </a:defRPr>
            </a:lvl1pPr>
          </a:lstStyle>
          <a:p>
            <a:pPr lvl="0"/>
            <a:r>
              <a:rPr lang="en-US"/>
              <a:t>Thank you.</a:t>
            </a:r>
            <a:endParaRPr lang="bg-BG"/>
          </a:p>
        </p:txBody>
      </p:sp>
      <p:sp>
        <p:nvSpPr>
          <p:cNvPr id="5" name="Rectangle 4">
            <a:extLst>
              <a:ext uri="{FF2B5EF4-FFF2-40B4-BE49-F238E27FC236}">
                <a16:creationId xmlns:a16="http://schemas.microsoft.com/office/drawing/2014/main" id="{1F08973F-5E2E-490D-B180-5E0F957545CB}"/>
              </a:ext>
            </a:extLst>
          </p:cNvPr>
          <p:cNvSpPr/>
          <p:nvPr/>
        </p:nvSpPr>
        <p:spPr>
          <a:xfrm>
            <a:off x="11233150" y="6591300"/>
            <a:ext cx="509906"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71981" rIns="107972" bIns="71981" numCol="1" spcCol="0" rtlCol="0" fromWordArt="0" anchor="t" anchorCtr="0" forceAA="0" compatLnSpc="1">
            <a:prstTxWarp prst="textNoShape">
              <a:avLst/>
            </a:prstTxWarp>
            <a:noAutofit/>
          </a:bodyPr>
          <a:lstStyle/>
          <a:p>
            <a:pPr algn="l"/>
            <a:endParaRPr lang="bg-BG" sz="2099"/>
          </a:p>
        </p:txBody>
      </p:sp>
      <p:pic>
        <p:nvPicPr>
          <p:cNvPr id="14" name="Graphic 13">
            <a:hlinkClick r:id="rId2"/>
            <a:extLst>
              <a:ext uri="{FF2B5EF4-FFF2-40B4-BE49-F238E27FC236}">
                <a16:creationId xmlns:a16="http://schemas.microsoft.com/office/drawing/2014/main" id="{EE3AB380-B980-40B6-8C1E-5042B35A23B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04691" y="6323542"/>
            <a:ext cx="93700" cy="209023"/>
          </a:xfrm>
          <a:prstGeom prst="rect">
            <a:avLst/>
          </a:prstGeom>
        </p:spPr>
      </p:pic>
      <p:pic>
        <p:nvPicPr>
          <p:cNvPr id="15" name="Graphic 14">
            <a:hlinkClick r:id="rId5"/>
            <a:extLst>
              <a:ext uri="{FF2B5EF4-FFF2-40B4-BE49-F238E27FC236}">
                <a16:creationId xmlns:a16="http://schemas.microsoft.com/office/drawing/2014/main" id="{90B80366-3DDB-489E-97A7-2CF1F2D626B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2742" y="6323542"/>
            <a:ext cx="248838" cy="209023"/>
          </a:xfrm>
          <a:prstGeom prst="rect">
            <a:avLst/>
          </a:prstGeom>
        </p:spPr>
      </p:pic>
      <p:sp>
        <p:nvSpPr>
          <p:cNvPr id="17" name="Freeform: Shape 16">
            <a:hlinkClick r:id="rId8"/>
            <a:extLst>
              <a:ext uri="{FF2B5EF4-FFF2-40B4-BE49-F238E27FC236}">
                <a16:creationId xmlns:a16="http://schemas.microsoft.com/office/drawing/2014/main" id="{73319432-0983-4CF5-ACDB-26D99630443C}"/>
              </a:ext>
            </a:extLst>
          </p:cNvPr>
          <p:cNvSpPr/>
          <p:nvPr userDrawn="1"/>
        </p:nvSpPr>
        <p:spPr>
          <a:xfrm>
            <a:off x="996446" y="6339397"/>
            <a:ext cx="273893" cy="193166"/>
          </a:xfrm>
          <a:custGeom>
            <a:avLst/>
            <a:gdLst>
              <a:gd name="connsiteX0" fmla="*/ 108837 w 273893"/>
              <a:gd name="connsiteY0" fmla="*/ 55499 h 193166"/>
              <a:gd name="connsiteX1" fmla="*/ 108837 w 273893"/>
              <a:gd name="connsiteY1" fmla="*/ 136947 h 193166"/>
              <a:gd name="connsiteX2" fmla="*/ 180193 w 273893"/>
              <a:gd name="connsiteY2" fmla="*/ 96584 h 193166"/>
              <a:gd name="connsiteX3" fmla="*/ 136947 w 273893"/>
              <a:gd name="connsiteY3" fmla="*/ 0 h 193166"/>
              <a:gd name="connsiteX4" fmla="*/ 243621 w 273893"/>
              <a:gd name="connsiteY4" fmla="*/ 5766 h 193166"/>
              <a:gd name="connsiteX5" fmla="*/ 268127 w 273893"/>
              <a:gd name="connsiteY5" fmla="*/ 30273 h 193166"/>
              <a:gd name="connsiteX6" fmla="*/ 273893 w 273893"/>
              <a:gd name="connsiteY6" fmla="*/ 96583 h 193166"/>
              <a:gd name="connsiteX7" fmla="*/ 268127 w 273893"/>
              <a:gd name="connsiteY7" fmla="*/ 162894 h 193166"/>
              <a:gd name="connsiteX8" fmla="*/ 243621 w 273893"/>
              <a:gd name="connsiteY8" fmla="*/ 187400 h 193166"/>
              <a:gd name="connsiteX9" fmla="*/ 136947 w 273893"/>
              <a:gd name="connsiteY9" fmla="*/ 193166 h 193166"/>
              <a:gd name="connsiteX10" fmla="*/ 30272 w 273893"/>
              <a:gd name="connsiteY10" fmla="*/ 187400 h 193166"/>
              <a:gd name="connsiteX11" fmla="*/ 5766 w 273893"/>
              <a:gd name="connsiteY11" fmla="*/ 162894 h 193166"/>
              <a:gd name="connsiteX12" fmla="*/ 0 w 273893"/>
              <a:gd name="connsiteY12" fmla="*/ 96583 h 193166"/>
              <a:gd name="connsiteX13" fmla="*/ 5766 w 273893"/>
              <a:gd name="connsiteY13" fmla="*/ 30273 h 193166"/>
              <a:gd name="connsiteX14" fmla="*/ 29552 w 273893"/>
              <a:gd name="connsiteY14" fmla="*/ 5766 h 193166"/>
              <a:gd name="connsiteX15" fmla="*/ 136947 w 273893"/>
              <a:gd name="connsiteY15" fmla="*/ 0 h 19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3893" h="193166">
                <a:moveTo>
                  <a:pt x="108837" y="55499"/>
                </a:moveTo>
                <a:lnTo>
                  <a:pt x="108837" y="136947"/>
                </a:lnTo>
                <a:lnTo>
                  <a:pt x="180193" y="96584"/>
                </a:lnTo>
                <a:close/>
                <a:moveTo>
                  <a:pt x="136947" y="0"/>
                </a:moveTo>
                <a:cubicBezTo>
                  <a:pt x="136947" y="0"/>
                  <a:pt x="221998" y="0"/>
                  <a:pt x="243621" y="5766"/>
                </a:cubicBezTo>
                <a:cubicBezTo>
                  <a:pt x="255874" y="9371"/>
                  <a:pt x="265244" y="18740"/>
                  <a:pt x="268127" y="30273"/>
                </a:cubicBezTo>
                <a:cubicBezTo>
                  <a:pt x="273893" y="51896"/>
                  <a:pt x="273893" y="96583"/>
                  <a:pt x="273893" y="96583"/>
                </a:cubicBezTo>
                <a:cubicBezTo>
                  <a:pt x="273893" y="96583"/>
                  <a:pt x="273893" y="141271"/>
                  <a:pt x="268127" y="162894"/>
                </a:cubicBezTo>
                <a:cubicBezTo>
                  <a:pt x="264523" y="175148"/>
                  <a:pt x="255153" y="184517"/>
                  <a:pt x="243621" y="187400"/>
                </a:cubicBezTo>
                <a:cubicBezTo>
                  <a:pt x="222719" y="193166"/>
                  <a:pt x="136947" y="193166"/>
                  <a:pt x="136947" y="193166"/>
                </a:cubicBezTo>
                <a:cubicBezTo>
                  <a:pt x="136947" y="193166"/>
                  <a:pt x="51896" y="193166"/>
                  <a:pt x="30272" y="187400"/>
                </a:cubicBezTo>
                <a:cubicBezTo>
                  <a:pt x="18020" y="183797"/>
                  <a:pt x="8649" y="174426"/>
                  <a:pt x="5766" y="162894"/>
                </a:cubicBezTo>
                <a:cubicBezTo>
                  <a:pt x="0" y="141271"/>
                  <a:pt x="0" y="96583"/>
                  <a:pt x="0" y="96583"/>
                </a:cubicBezTo>
                <a:cubicBezTo>
                  <a:pt x="0" y="96583"/>
                  <a:pt x="0" y="51896"/>
                  <a:pt x="5766" y="30273"/>
                </a:cubicBezTo>
                <a:cubicBezTo>
                  <a:pt x="8649" y="18020"/>
                  <a:pt x="18020" y="8649"/>
                  <a:pt x="29552" y="5766"/>
                </a:cubicBezTo>
                <a:cubicBezTo>
                  <a:pt x="51175" y="0"/>
                  <a:pt x="136947" y="0"/>
                  <a:pt x="136947" y="0"/>
                </a:cubicBezTo>
                <a:close/>
              </a:path>
            </a:pathLst>
          </a:custGeom>
          <a:solidFill>
            <a:schemeClr val="tx2">
              <a:lumMod val="20000"/>
              <a:lumOff val="80000"/>
            </a:schemeClr>
          </a:solidFill>
          <a:ln w="9525" cap="flat">
            <a:noFill/>
            <a:prstDash val="solid"/>
            <a:miter/>
          </a:ln>
        </p:spPr>
        <p:txBody>
          <a:bodyPr wrap="square" rtlCol="0" anchor="ctr">
            <a:noAutofit/>
          </a:bodyPr>
          <a:lstStyle/>
          <a:p>
            <a:endParaRPr lang="bg-BG" sz="2099"/>
          </a:p>
        </p:txBody>
      </p:sp>
      <p:pic>
        <p:nvPicPr>
          <p:cNvPr id="18" name="Graphic 17">
            <a:hlinkClick r:id="rId9"/>
            <a:extLst>
              <a:ext uri="{FF2B5EF4-FFF2-40B4-BE49-F238E27FC236}">
                <a16:creationId xmlns:a16="http://schemas.microsoft.com/office/drawing/2014/main" id="{DC52AECD-581B-4507-8345-78A9A34B879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59421" y="6329892"/>
            <a:ext cx="202673" cy="202673"/>
          </a:xfrm>
          <a:prstGeom prst="rect">
            <a:avLst/>
          </a:prstGeom>
        </p:spPr>
      </p:pic>
      <p:pic>
        <p:nvPicPr>
          <p:cNvPr id="21" name="Graphic 20">
            <a:extLst>
              <a:ext uri="{FF2B5EF4-FFF2-40B4-BE49-F238E27FC236}">
                <a16:creationId xmlns:a16="http://schemas.microsoft.com/office/drawing/2014/main" id="{6F4B51E3-2510-4E55-8547-ECC4A4779A6D}"/>
              </a:ext>
            </a:extLst>
          </p:cNvPr>
          <p:cNvPicPr>
            <a:picLocks noChangeAspect="1"/>
          </p:cNvPicPr>
          <p:nvPr userDrawn="1"/>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9889056" y="6337827"/>
            <a:ext cx="1854000" cy="315180"/>
          </a:xfrm>
          <a:prstGeom prst="rect">
            <a:avLst/>
          </a:prstGeom>
        </p:spPr>
      </p:pic>
    </p:spTree>
    <p:extLst>
      <p:ext uri="{BB962C8B-B14F-4D97-AF65-F5344CB8AC3E}">
        <p14:creationId xmlns:p14="http://schemas.microsoft.com/office/powerpoint/2010/main" val="1512163760"/>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91">
          <p15:clr>
            <a:srgbClr val="FBAE40"/>
          </p15:clr>
        </p15:guide>
        <p15:guide id="7" pos="1487">
          <p15:clr>
            <a:srgbClr val="FBAE40"/>
          </p15:clr>
        </p15:guide>
        <p15:guide id="8" pos="1976">
          <p15:clr>
            <a:srgbClr val="FBAE40"/>
          </p15:clr>
        </p15:guide>
        <p15:guide id="9" pos="2094">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80">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54">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1">
          <p15:clr>
            <a:srgbClr val="FBAE40"/>
          </p15:clr>
        </p15:guide>
        <p15:guide id="61" orient="horz" pos="4111">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hank you_1 per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AC979-168D-4940-A6C8-F0BEEB3C9A38}"/>
              </a:ext>
            </a:extLst>
          </p:cNvPr>
          <p:cNvSpPr>
            <a:spLocks noGrp="1"/>
          </p:cNvSpPr>
          <p:nvPr>
            <p:ph type="title" hasCustomPrompt="1"/>
          </p:nvPr>
        </p:nvSpPr>
        <p:spPr>
          <a:xfrm>
            <a:off x="465138" y="2354604"/>
            <a:ext cx="6496050" cy="1600200"/>
          </a:xfrm>
        </p:spPr>
        <p:txBody>
          <a:bodyPr anchor="b"/>
          <a:lstStyle>
            <a:lvl1pPr>
              <a:defRPr sz="3999"/>
            </a:lvl1pPr>
          </a:lstStyle>
          <a:p>
            <a:r>
              <a:rPr lang="en-US"/>
              <a:t>Thank you.</a:t>
            </a:r>
            <a:br>
              <a:rPr lang="en-US"/>
            </a:br>
            <a:r>
              <a:rPr lang="en-US"/>
              <a:t>Let’s work together.</a:t>
            </a:r>
            <a:endParaRPr lang="bg-BG"/>
          </a:p>
        </p:txBody>
      </p:sp>
      <p:sp>
        <p:nvSpPr>
          <p:cNvPr id="4" name="Text Placeholder 3">
            <a:extLst>
              <a:ext uri="{FF2B5EF4-FFF2-40B4-BE49-F238E27FC236}">
                <a16:creationId xmlns:a16="http://schemas.microsoft.com/office/drawing/2014/main" id="{B4CAF48F-60F5-4D14-BD8B-A52DF2EE51CB}"/>
              </a:ext>
            </a:extLst>
          </p:cNvPr>
          <p:cNvSpPr>
            <a:spLocks noGrp="1"/>
          </p:cNvSpPr>
          <p:nvPr>
            <p:ph type="body" sz="half" idx="2" hasCustomPrompt="1"/>
          </p:nvPr>
        </p:nvSpPr>
        <p:spPr>
          <a:xfrm>
            <a:off x="8097837" y="3998915"/>
            <a:ext cx="2687638" cy="504825"/>
          </a:xfrm>
        </p:spPr>
        <p:txBody>
          <a:bodyPr/>
          <a:lstStyle>
            <a:lvl1pPr marL="0" indent="0">
              <a:lnSpc>
                <a:spcPct val="100000"/>
              </a:lnSpc>
              <a:buNone/>
              <a:defRPr sz="2799" b="1">
                <a:solidFill>
                  <a:schemeClr val="tx2"/>
                </a:solidFill>
                <a:latin typeface="+mj-lt"/>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Name Surname</a:t>
            </a:r>
          </a:p>
        </p:txBody>
      </p:sp>
      <p:sp>
        <p:nvSpPr>
          <p:cNvPr id="15" name="Picture Placeholder 14">
            <a:extLst>
              <a:ext uri="{FF2B5EF4-FFF2-40B4-BE49-F238E27FC236}">
                <a16:creationId xmlns:a16="http://schemas.microsoft.com/office/drawing/2014/main" id="{635D2EC4-9EA2-41E4-A62F-441FF546B2F5}"/>
              </a:ext>
            </a:extLst>
          </p:cNvPr>
          <p:cNvSpPr>
            <a:spLocks noGrp="1"/>
          </p:cNvSpPr>
          <p:nvPr>
            <p:ph type="pic" sz="quarter" idx="13" hasCustomPrompt="1"/>
          </p:nvPr>
        </p:nvSpPr>
        <p:spPr>
          <a:xfrm>
            <a:off x="8097837" y="419102"/>
            <a:ext cx="2687638" cy="3419475"/>
          </a:xfrm>
          <a:solidFill>
            <a:schemeClr val="tx2">
              <a:lumMod val="20000"/>
              <a:lumOff val="80000"/>
            </a:schemeClr>
          </a:solidFill>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19" name="Text Placeholder 3">
            <a:extLst>
              <a:ext uri="{FF2B5EF4-FFF2-40B4-BE49-F238E27FC236}">
                <a16:creationId xmlns:a16="http://schemas.microsoft.com/office/drawing/2014/main" id="{FE5C127E-7058-4180-B414-BAC4799C38E9}"/>
              </a:ext>
            </a:extLst>
          </p:cNvPr>
          <p:cNvSpPr>
            <a:spLocks noGrp="1"/>
          </p:cNvSpPr>
          <p:nvPr>
            <p:ph type="body" sz="half" idx="16" hasCustomPrompt="1"/>
          </p:nvPr>
        </p:nvSpPr>
        <p:spPr>
          <a:xfrm>
            <a:off x="8097837" y="4648200"/>
            <a:ext cx="2687638" cy="503238"/>
          </a:xfrm>
        </p:spPr>
        <p:txBody>
          <a:bodyPr/>
          <a:lstStyle>
            <a:lvl1pPr marL="0" indent="0">
              <a:spcAft>
                <a:spcPts val="800"/>
              </a:spcAft>
              <a:buNone/>
              <a:defRPr sz="1600">
                <a:solidFill>
                  <a:schemeClr val="tx2"/>
                </a:solidFill>
                <a:latin typeface="+mn-lt"/>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Position</a:t>
            </a:r>
            <a:br>
              <a:rPr lang="en-US"/>
            </a:br>
            <a:r>
              <a:rPr lang="en-US"/>
              <a:t>might be on two lines</a:t>
            </a:r>
          </a:p>
        </p:txBody>
      </p:sp>
      <p:sp>
        <p:nvSpPr>
          <p:cNvPr id="21" name="Text Placeholder 3">
            <a:extLst>
              <a:ext uri="{FF2B5EF4-FFF2-40B4-BE49-F238E27FC236}">
                <a16:creationId xmlns:a16="http://schemas.microsoft.com/office/drawing/2014/main" id="{665E8847-0740-43AC-BF0A-CCEBE9C758EE}"/>
              </a:ext>
            </a:extLst>
          </p:cNvPr>
          <p:cNvSpPr>
            <a:spLocks noGrp="1"/>
          </p:cNvSpPr>
          <p:nvPr>
            <p:ph type="body" sz="half" idx="17" hasCustomPrompt="1"/>
          </p:nvPr>
        </p:nvSpPr>
        <p:spPr>
          <a:xfrm>
            <a:off x="8097837" y="5905500"/>
            <a:ext cx="3638551" cy="503238"/>
          </a:xfrm>
        </p:spPr>
        <p:txBody>
          <a:bodyPr anchor="b"/>
          <a:lstStyle>
            <a:lvl1pPr marL="0" indent="0">
              <a:buNone/>
              <a:defRPr sz="1200">
                <a:solidFill>
                  <a:schemeClr val="tx2"/>
                </a:solidFill>
                <a:latin typeface="+mn-lt"/>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e-mail</a:t>
            </a:r>
            <a:br>
              <a:rPr lang="en-US"/>
            </a:br>
            <a:r>
              <a:rPr lang="en-US"/>
              <a:t>+000 0 000 000 000 </a:t>
            </a:r>
          </a:p>
        </p:txBody>
      </p:sp>
      <p:pic>
        <p:nvPicPr>
          <p:cNvPr id="10" name="Graphic 9">
            <a:hlinkClick r:id="rId2"/>
            <a:extLst>
              <a:ext uri="{FF2B5EF4-FFF2-40B4-BE49-F238E27FC236}">
                <a16:creationId xmlns:a16="http://schemas.microsoft.com/office/drawing/2014/main" id="{3EB33751-16DE-491A-9960-E5C459D9029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04691" y="6170140"/>
            <a:ext cx="93700" cy="209023"/>
          </a:xfrm>
          <a:prstGeom prst="rect">
            <a:avLst/>
          </a:prstGeom>
        </p:spPr>
      </p:pic>
      <p:pic>
        <p:nvPicPr>
          <p:cNvPr id="11" name="Graphic 10">
            <a:hlinkClick r:id="rId5"/>
            <a:extLst>
              <a:ext uri="{FF2B5EF4-FFF2-40B4-BE49-F238E27FC236}">
                <a16:creationId xmlns:a16="http://schemas.microsoft.com/office/drawing/2014/main" id="{53E21002-E967-4E72-BCBF-4D36D47B00C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2742" y="6170140"/>
            <a:ext cx="248838" cy="209023"/>
          </a:xfrm>
          <a:prstGeom prst="rect">
            <a:avLst/>
          </a:prstGeom>
        </p:spPr>
      </p:pic>
      <p:sp>
        <p:nvSpPr>
          <p:cNvPr id="13" name="Freeform: Shape 12">
            <a:hlinkClick r:id="rId8"/>
            <a:extLst>
              <a:ext uri="{FF2B5EF4-FFF2-40B4-BE49-F238E27FC236}">
                <a16:creationId xmlns:a16="http://schemas.microsoft.com/office/drawing/2014/main" id="{2E546B9E-234B-40BF-B6C5-25F0354A7B2F}"/>
              </a:ext>
            </a:extLst>
          </p:cNvPr>
          <p:cNvSpPr/>
          <p:nvPr userDrawn="1"/>
        </p:nvSpPr>
        <p:spPr>
          <a:xfrm>
            <a:off x="996446" y="6184553"/>
            <a:ext cx="273893" cy="193166"/>
          </a:xfrm>
          <a:custGeom>
            <a:avLst/>
            <a:gdLst>
              <a:gd name="connsiteX0" fmla="*/ 108837 w 273893"/>
              <a:gd name="connsiteY0" fmla="*/ 55499 h 193166"/>
              <a:gd name="connsiteX1" fmla="*/ 108837 w 273893"/>
              <a:gd name="connsiteY1" fmla="*/ 136947 h 193166"/>
              <a:gd name="connsiteX2" fmla="*/ 180193 w 273893"/>
              <a:gd name="connsiteY2" fmla="*/ 96584 h 193166"/>
              <a:gd name="connsiteX3" fmla="*/ 136947 w 273893"/>
              <a:gd name="connsiteY3" fmla="*/ 0 h 193166"/>
              <a:gd name="connsiteX4" fmla="*/ 243621 w 273893"/>
              <a:gd name="connsiteY4" fmla="*/ 5766 h 193166"/>
              <a:gd name="connsiteX5" fmla="*/ 268127 w 273893"/>
              <a:gd name="connsiteY5" fmla="*/ 30273 h 193166"/>
              <a:gd name="connsiteX6" fmla="*/ 273893 w 273893"/>
              <a:gd name="connsiteY6" fmla="*/ 96583 h 193166"/>
              <a:gd name="connsiteX7" fmla="*/ 268127 w 273893"/>
              <a:gd name="connsiteY7" fmla="*/ 162894 h 193166"/>
              <a:gd name="connsiteX8" fmla="*/ 243621 w 273893"/>
              <a:gd name="connsiteY8" fmla="*/ 187400 h 193166"/>
              <a:gd name="connsiteX9" fmla="*/ 136947 w 273893"/>
              <a:gd name="connsiteY9" fmla="*/ 193166 h 193166"/>
              <a:gd name="connsiteX10" fmla="*/ 30272 w 273893"/>
              <a:gd name="connsiteY10" fmla="*/ 187400 h 193166"/>
              <a:gd name="connsiteX11" fmla="*/ 5766 w 273893"/>
              <a:gd name="connsiteY11" fmla="*/ 162894 h 193166"/>
              <a:gd name="connsiteX12" fmla="*/ 0 w 273893"/>
              <a:gd name="connsiteY12" fmla="*/ 96583 h 193166"/>
              <a:gd name="connsiteX13" fmla="*/ 5766 w 273893"/>
              <a:gd name="connsiteY13" fmla="*/ 30273 h 193166"/>
              <a:gd name="connsiteX14" fmla="*/ 29552 w 273893"/>
              <a:gd name="connsiteY14" fmla="*/ 5766 h 193166"/>
              <a:gd name="connsiteX15" fmla="*/ 136947 w 273893"/>
              <a:gd name="connsiteY15" fmla="*/ 0 h 19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3893" h="193166">
                <a:moveTo>
                  <a:pt x="108837" y="55499"/>
                </a:moveTo>
                <a:lnTo>
                  <a:pt x="108837" y="136947"/>
                </a:lnTo>
                <a:lnTo>
                  <a:pt x="180193" y="96584"/>
                </a:lnTo>
                <a:close/>
                <a:moveTo>
                  <a:pt x="136947" y="0"/>
                </a:moveTo>
                <a:cubicBezTo>
                  <a:pt x="136947" y="0"/>
                  <a:pt x="221998" y="0"/>
                  <a:pt x="243621" y="5766"/>
                </a:cubicBezTo>
                <a:cubicBezTo>
                  <a:pt x="255874" y="9371"/>
                  <a:pt x="265244" y="18740"/>
                  <a:pt x="268127" y="30273"/>
                </a:cubicBezTo>
                <a:cubicBezTo>
                  <a:pt x="273893" y="51896"/>
                  <a:pt x="273893" y="96583"/>
                  <a:pt x="273893" y="96583"/>
                </a:cubicBezTo>
                <a:cubicBezTo>
                  <a:pt x="273893" y="96583"/>
                  <a:pt x="273893" y="141271"/>
                  <a:pt x="268127" y="162894"/>
                </a:cubicBezTo>
                <a:cubicBezTo>
                  <a:pt x="264523" y="175148"/>
                  <a:pt x="255153" y="184517"/>
                  <a:pt x="243621" y="187400"/>
                </a:cubicBezTo>
                <a:cubicBezTo>
                  <a:pt x="222719" y="193166"/>
                  <a:pt x="136947" y="193166"/>
                  <a:pt x="136947" y="193166"/>
                </a:cubicBezTo>
                <a:cubicBezTo>
                  <a:pt x="136947" y="193166"/>
                  <a:pt x="51896" y="193166"/>
                  <a:pt x="30272" y="187400"/>
                </a:cubicBezTo>
                <a:cubicBezTo>
                  <a:pt x="18020" y="183797"/>
                  <a:pt x="8649" y="174426"/>
                  <a:pt x="5766" y="162894"/>
                </a:cubicBezTo>
                <a:cubicBezTo>
                  <a:pt x="0" y="141271"/>
                  <a:pt x="0" y="96583"/>
                  <a:pt x="0" y="96583"/>
                </a:cubicBezTo>
                <a:cubicBezTo>
                  <a:pt x="0" y="96583"/>
                  <a:pt x="0" y="51896"/>
                  <a:pt x="5766" y="30273"/>
                </a:cubicBezTo>
                <a:cubicBezTo>
                  <a:pt x="8649" y="18020"/>
                  <a:pt x="18020" y="8649"/>
                  <a:pt x="29552" y="5766"/>
                </a:cubicBezTo>
                <a:cubicBezTo>
                  <a:pt x="51175" y="0"/>
                  <a:pt x="136947" y="0"/>
                  <a:pt x="136947" y="0"/>
                </a:cubicBezTo>
                <a:close/>
              </a:path>
            </a:pathLst>
          </a:custGeom>
          <a:solidFill>
            <a:schemeClr val="tx2">
              <a:lumMod val="20000"/>
              <a:lumOff val="80000"/>
            </a:schemeClr>
          </a:solidFill>
          <a:ln w="9525" cap="flat">
            <a:noFill/>
            <a:prstDash val="solid"/>
            <a:miter/>
          </a:ln>
        </p:spPr>
        <p:txBody>
          <a:bodyPr wrap="square" rtlCol="0" anchor="ctr">
            <a:noAutofit/>
          </a:bodyPr>
          <a:lstStyle/>
          <a:p>
            <a:endParaRPr lang="bg-BG" sz="2099"/>
          </a:p>
        </p:txBody>
      </p:sp>
      <p:pic>
        <p:nvPicPr>
          <p:cNvPr id="14" name="Graphic 13">
            <a:hlinkClick r:id="rId9"/>
            <a:extLst>
              <a:ext uri="{FF2B5EF4-FFF2-40B4-BE49-F238E27FC236}">
                <a16:creationId xmlns:a16="http://schemas.microsoft.com/office/drawing/2014/main" id="{AC59E5E0-FBC9-483A-98DA-5B0948E557DC}"/>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59421" y="6170139"/>
            <a:ext cx="202673" cy="202673"/>
          </a:xfrm>
          <a:prstGeom prst="rect">
            <a:avLst/>
          </a:prstGeom>
        </p:spPr>
      </p:pic>
      <p:sp>
        <p:nvSpPr>
          <p:cNvPr id="3" name="Rectangle 2">
            <a:extLst>
              <a:ext uri="{FF2B5EF4-FFF2-40B4-BE49-F238E27FC236}">
                <a16:creationId xmlns:a16="http://schemas.microsoft.com/office/drawing/2014/main" id="{5E639A46-9E2A-40CD-B21B-8526EF976F68}"/>
              </a:ext>
            </a:extLst>
          </p:cNvPr>
          <p:cNvSpPr/>
          <p:nvPr userDrawn="1"/>
        </p:nvSpPr>
        <p:spPr>
          <a:xfrm>
            <a:off x="11155680" y="6598920"/>
            <a:ext cx="585470" cy="25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71981" rIns="107972" bIns="71981" numCol="1" spcCol="0" rtlCol="0" fromWordArt="0" anchor="t" anchorCtr="0" forceAA="0" compatLnSpc="1">
            <a:prstTxWarp prst="textNoShape">
              <a:avLst/>
            </a:prstTxWarp>
            <a:noAutofit/>
          </a:bodyPr>
          <a:lstStyle/>
          <a:p>
            <a:pPr algn="l"/>
            <a:endParaRPr lang="en-US" sz="2099"/>
          </a:p>
        </p:txBody>
      </p:sp>
      <p:pic>
        <p:nvPicPr>
          <p:cNvPr id="22" name="Graphic 21">
            <a:extLst>
              <a:ext uri="{FF2B5EF4-FFF2-40B4-BE49-F238E27FC236}">
                <a16:creationId xmlns:a16="http://schemas.microsoft.com/office/drawing/2014/main" id="{AD831614-E432-40B2-AEB7-6D6AF619CA17}"/>
              </a:ext>
            </a:extLst>
          </p:cNvPr>
          <p:cNvPicPr>
            <a:picLocks noChangeAspect="1"/>
          </p:cNvPicPr>
          <p:nvPr userDrawn="1"/>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44501" y="401083"/>
            <a:ext cx="1854000" cy="315180"/>
          </a:xfrm>
          <a:prstGeom prst="rect">
            <a:avLst/>
          </a:prstGeom>
        </p:spPr>
      </p:pic>
    </p:spTree>
    <p:extLst>
      <p:ext uri="{BB962C8B-B14F-4D97-AF65-F5344CB8AC3E}">
        <p14:creationId xmlns:p14="http://schemas.microsoft.com/office/powerpoint/2010/main" val="3855179596"/>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8">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hank you_2 peo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AC979-168D-4940-A6C8-F0BEEB3C9A38}"/>
              </a:ext>
            </a:extLst>
          </p:cNvPr>
          <p:cNvSpPr>
            <a:spLocks noGrp="1"/>
          </p:cNvSpPr>
          <p:nvPr>
            <p:ph type="title" hasCustomPrompt="1"/>
          </p:nvPr>
        </p:nvSpPr>
        <p:spPr>
          <a:xfrm>
            <a:off x="465139" y="2354604"/>
            <a:ext cx="3617913" cy="1600200"/>
          </a:xfrm>
        </p:spPr>
        <p:txBody>
          <a:bodyPr anchor="b"/>
          <a:lstStyle>
            <a:lvl1pPr>
              <a:defRPr sz="3999"/>
            </a:lvl1pPr>
          </a:lstStyle>
          <a:p>
            <a:r>
              <a:rPr lang="en-US"/>
              <a:t>Thank you.</a:t>
            </a:r>
            <a:endParaRPr lang="bg-BG"/>
          </a:p>
        </p:txBody>
      </p:sp>
      <p:sp>
        <p:nvSpPr>
          <p:cNvPr id="4" name="Text Placeholder 3">
            <a:extLst>
              <a:ext uri="{FF2B5EF4-FFF2-40B4-BE49-F238E27FC236}">
                <a16:creationId xmlns:a16="http://schemas.microsoft.com/office/drawing/2014/main" id="{B4CAF48F-60F5-4D14-BD8B-A52DF2EE51CB}"/>
              </a:ext>
            </a:extLst>
          </p:cNvPr>
          <p:cNvSpPr>
            <a:spLocks noGrp="1"/>
          </p:cNvSpPr>
          <p:nvPr>
            <p:ph type="body" sz="half" idx="2" hasCustomPrompt="1"/>
          </p:nvPr>
        </p:nvSpPr>
        <p:spPr>
          <a:xfrm>
            <a:off x="4273550" y="3998915"/>
            <a:ext cx="2687638" cy="504825"/>
          </a:xfrm>
        </p:spPr>
        <p:txBody>
          <a:bodyPr/>
          <a:lstStyle>
            <a:lvl1pPr marL="0" indent="0">
              <a:lnSpc>
                <a:spcPct val="100000"/>
              </a:lnSpc>
              <a:buNone/>
              <a:defRPr sz="2799" b="1">
                <a:solidFill>
                  <a:schemeClr val="tx2"/>
                </a:solidFill>
                <a:latin typeface="+mj-lt"/>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Name Surname</a:t>
            </a:r>
          </a:p>
        </p:txBody>
      </p:sp>
      <p:sp>
        <p:nvSpPr>
          <p:cNvPr id="15" name="Picture Placeholder 14">
            <a:extLst>
              <a:ext uri="{FF2B5EF4-FFF2-40B4-BE49-F238E27FC236}">
                <a16:creationId xmlns:a16="http://schemas.microsoft.com/office/drawing/2014/main" id="{635D2EC4-9EA2-41E4-A62F-441FF546B2F5}"/>
              </a:ext>
            </a:extLst>
          </p:cNvPr>
          <p:cNvSpPr>
            <a:spLocks noGrp="1"/>
          </p:cNvSpPr>
          <p:nvPr>
            <p:ph type="pic" sz="quarter" idx="13" hasCustomPrompt="1"/>
          </p:nvPr>
        </p:nvSpPr>
        <p:spPr>
          <a:xfrm>
            <a:off x="4273550" y="419102"/>
            <a:ext cx="2687638" cy="3419475"/>
          </a:xfrm>
          <a:solidFill>
            <a:schemeClr val="tx2">
              <a:lumMod val="20000"/>
              <a:lumOff val="80000"/>
            </a:schemeClr>
          </a:solidFill>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19" name="Text Placeholder 3">
            <a:extLst>
              <a:ext uri="{FF2B5EF4-FFF2-40B4-BE49-F238E27FC236}">
                <a16:creationId xmlns:a16="http://schemas.microsoft.com/office/drawing/2014/main" id="{FE5C127E-7058-4180-B414-BAC4799C38E9}"/>
              </a:ext>
            </a:extLst>
          </p:cNvPr>
          <p:cNvSpPr>
            <a:spLocks noGrp="1"/>
          </p:cNvSpPr>
          <p:nvPr>
            <p:ph type="body" sz="half" idx="16" hasCustomPrompt="1"/>
          </p:nvPr>
        </p:nvSpPr>
        <p:spPr>
          <a:xfrm>
            <a:off x="4273550" y="4641850"/>
            <a:ext cx="2687638" cy="503238"/>
          </a:xfrm>
        </p:spPr>
        <p:txBody>
          <a:bodyPr/>
          <a:lstStyle>
            <a:lvl1pPr marL="0" indent="0">
              <a:spcAft>
                <a:spcPts val="800"/>
              </a:spcAft>
              <a:buNone/>
              <a:defRPr sz="1600">
                <a:solidFill>
                  <a:schemeClr val="tx2"/>
                </a:solidFill>
                <a:latin typeface="+mn-lt"/>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Position</a:t>
            </a:r>
            <a:br>
              <a:rPr lang="en-US"/>
            </a:br>
            <a:r>
              <a:rPr lang="en-US"/>
              <a:t>might be on two lines</a:t>
            </a:r>
          </a:p>
        </p:txBody>
      </p:sp>
      <p:sp>
        <p:nvSpPr>
          <p:cNvPr id="25" name="Text Placeholder 3">
            <a:extLst>
              <a:ext uri="{FF2B5EF4-FFF2-40B4-BE49-F238E27FC236}">
                <a16:creationId xmlns:a16="http://schemas.microsoft.com/office/drawing/2014/main" id="{78D43F13-B82C-40E0-BE61-84ADC4DB9B15}"/>
              </a:ext>
            </a:extLst>
          </p:cNvPr>
          <p:cNvSpPr>
            <a:spLocks noGrp="1"/>
          </p:cNvSpPr>
          <p:nvPr>
            <p:ph type="body" sz="half" idx="18" hasCustomPrompt="1"/>
          </p:nvPr>
        </p:nvSpPr>
        <p:spPr>
          <a:xfrm>
            <a:off x="8108950" y="3998915"/>
            <a:ext cx="2687638" cy="504825"/>
          </a:xfrm>
        </p:spPr>
        <p:txBody>
          <a:bodyPr/>
          <a:lstStyle>
            <a:lvl1pPr marL="0" indent="0">
              <a:lnSpc>
                <a:spcPct val="100000"/>
              </a:lnSpc>
              <a:buNone/>
              <a:defRPr sz="2799" b="1">
                <a:solidFill>
                  <a:schemeClr val="tx2"/>
                </a:solidFill>
                <a:latin typeface="+mj-lt"/>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Name Surname</a:t>
            </a:r>
          </a:p>
        </p:txBody>
      </p:sp>
      <p:sp>
        <p:nvSpPr>
          <p:cNvPr id="26" name="Picture Placeholder 14">
            <a:extLst>
              <a:ext uri="{FF2B5EF4-FFF2-40B4-BE49-F238E27FC236}">
                <a16:creationId xmlns:a16="http://schemas.microsoft.com/office/drawing/2014/main" id="{52229CFB-BA8F-4870-8AEB-EAA6DB5739B1}"/>
              </a:ext>
            </a:extLst>
          </p:cNvPr>
          <p:cNvSpPr>
            <a:spLocks noGrp="1"/>
          </p:cNvSpPr>
          <p:nvPr>
            <p:ph type="pic" sz="quarter" idx="19" hasCustomPrompt="1"/>
          </p:nvPr>
        </p:nvSpPr>
        <p:spPr>
          <a:xfrm>
            <a:off x="8108950" y="419102"/>
            <a:ext cx="2687638" cy="3419475"/>
          </a:xfrm>
          <a:solidFill>
            <a:schemeClr val="tx2">
              <a:lumMod val="20000"/>
              <a:lumOff val="80000"/>
            </a:schemeClr>
          </a:solidFill>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27" name="Text Placeholder 3">
            <a:extLst>
              <a:ext uri="{FF2B5EF4-FFF2-40B4-BE49-F238E27FC236}">
                <a16:creationId xmlns:a16="http://schemas.microsoft.com/office/drawing/2014/main" id="{CA56C96D-9483-4E74-B1D4-5B73EE869F91}"/>
              </a:ext>
            </a:extLst>
          </p:cNvPr>
          <p:cNvSpPr>
            <a:spLocks noGrp="1"/>
          </p:cNvSpPr>
          <p:nvPr>
            <p:ph type="body" sz="half" idx="20" hasCustomPrompt="1"/>
          </p:nvPr>
        </p:nvSpPr>
        <p:spPr>
          <a:xfrm>
            <a:off x="8108950" y="4641850"/>
            <a:ext cx="2687638" cy="503238"/>
          </a:xfrm>
        </p:spPr>
        <p:txBody>
          <a:bodyPr/>
          <a:lstStyle>
            <a:lvl1pPr marL="0" indent="0">
              <a:spcAft>
                <a:spcPts val="800"/>
              </a:spcAft>
              <a:buNone/>
              <a:defRPr sz="1600">
                <a:solidFill>
                  <a:schemeClr val="tx2"/>
                </a:solidFill>
                <a:latin typeface="+mn-lt"/>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Position</a:t>
            </a:r>
            <a:br>
              <a:rPr lang="en-US"/>
            </a:br>
            <a:r>
              <a:rPr lang="en-US"/>
              <a:t>might be on two lines</a:t>
            </a:r>
          </a:p>
        </p:txBody>
      </p:sp>
      <p:sp>
        <p:nvSpPr>
          <p:cNvPr id="12" name="Text Placeholder 3">
            <a:extLst>
              <a:ext uri="{FF2B5EF4-FFF2-40B4-BE49-F238E27FC236}">
                <a16:creationId xmlns:a16="http://schemas.microsoft.com/office/drawing/2014/main" id="{2F86E551-D558-48BD-9B44-A94E72A69BD7}"/>
              </a:ext>
            </a:extLst>
          </p:cNvPr>
          <p:cNvSpPr>
            <a:spLocks noGrp="1"/>
          </p:cNvSpPr>
          <p:nvPr>
            <p:ph type="body" sz="half" idx="21" hasCustomPrompt="1"/>
          </p:nvPr>
        </p:nvSpPr>
        <p:spPr>
          <a:xfrm>
            <a:off x="8097837" y="5905500"/>
            <a:ext cx="3638551" cy="503238"/>
          </a:xfrm>
        </p:spPr>
        <p:txBody>
          <a:bodyPr anchor="b"/>
          <a:lstStyle>
            <a:lvl1pPr marL="0" indent="0">
              <a:buNone/>
              <a:defRPr sz="1200">
                <a:solidFill>
                  <a:schemeClr val="tx2"/>
                </a:solidFill>
                <a:latin typeface="+mn-lt"/>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e-mail</a:t>
            </a:r>
            <a:br>
              <a:rPr lang="en-US"/>
            </a:br>
            <a:r>
              <a:rPr lang="en-US"/>
              <a:t>+000 0 000 000 000 </a:t>
            </a:r>
          </a:p>
        </p:txBody>
      </p:sp>
      <p:sp>
        <p:nvSpPr>
          <p:cNvPr id="13" name="Text Placeholder 3">
            <a:extLst>
              <a:ext uri="{FF2B5EF4-FFF2-40B4-BE49-F238E27FC236}">
                <a16:creationId xmlns:a16="http://schemas.microsoft.com/office/drawing/2014/main" id="{56EC7D29-18B7-49ED-8220-6EF0A75245F2}"/>
              </a:ext>
            </a:extLst>
          </p:cNvPr>
          <p:cNvSpPr>
            <a:spLocks noGrp="1"/>
          </p:cNvSpPr>
          <p:nvPr>
            <p:ph type="body" sz="half" idx="22" hasCustomPrompt="1"/>
          </p:nvPr>
        </p:nvSpPr>
        <p:spPr>
          <a:xfrm>
            <a:off x="4273551" y="5905500"/>
            <a:ext cx="3638551" cy="503238"/>
          </a:xfrm>
        </p:spPr>
        <p:txBody>
          <a:bodyPr anchor="b"/>
          <a:lstStyle>
            <a:lvl1pPr marL="0" indent="0">
              <a:buNone/>
              <a:defRPr sz="1200">
                <a:solidFill>
                  <a:schemeClr val="tx2"/>
                </a:solidFill>
                <a:latin typeface="+mn-lt"/>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e-mail</a:t>
            </a:r>
            <a:br>
              <a:rPr lang="en-US"/>
            </a:br>
            <a:r>
              <a:rPr lang="en-US"/>
              <a:t>+000 0 000 000 000 </a:t>
            </a:r>
          </a:p>
        </p:txBody>
      </p:sp>
      <p:sp>
        <p:nvSpPr>
          <p:cNvPr id="23" name="Rectangle 22">
            <a:extLst>
              <a:ext uri="{FF2B5EF4-FFF2-40B4-BE49-F238E27FC236}">
                <a16:creationId xmlns:a16="http://schemas.microsoft.com/office/drawing/2014/main" id="{2F512DE9-D414-46D9-8669-E4D77E05E198}"/>
              </a:ext>
            </a:extLst>
          </p:cNvPr>
          <p:cNvSpPr/>
          <p:nvPr userDrawn="1"/>
        </p:nvSpPr>
        <p:spPr>
          <a:xfrm>
            <a:off x="11155680" y="6598920"/>
            <a:ext cx="585470" cy="25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71981" rIns="107972" bIns="71981" numCol="1" spcCol="0" rtlCol="0" fromWordArt="0" anchor="t" anchorCtr="0" forceAA="0" compatLnSpc="1">
            <a:prstTxWarp prst="textNoShape">
              <a:avLst/>
            </a:prstTxWarp>
            <a:noAutofit/>
          </a:bodyPr>
          <a:lstStyle/>
          <a:p>
            <a:pPr algn="l"/>
            <a:endParaRPr lang="en-US" sz="2099"/>
          </a:p>
        </p:txBody>
      </p:sp>
      <p:pic>
        <p:nvPicPr>
          <p:cNvPr id="18" name="Graphic 17">
            <a:hlinkClick r:id="rId2"/>
            <a:extLst>
              <a:ext uri="{FF2B5EF4-FFF2-40B4-BE49-F238E27FC236}">
                <a16:creationId xmlns:a16="http://schemas.microsoft.com/office/drawing/2014/main" id="{DFFD5BC6-A542-487D-9CC5-BFE3B03B1E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04691" y="6170140"/>
            <a:ext cx="93700" cy="209023"/>
          </a:xfrm>
          <a:prstGeom prst="rect">
            <a:avLst/>
          </a:prstGeom>
        </p:spPr>
      </p:pic>
      <p:pic>
        <p:nvPicPr>
          <p:cNvPr id="20" name="Graphic 19">
            <a:hlinkClick r:id="rId5"/>
            <a:extLst>
              <a:ext uri="{FF2B5EF4-FFF2-40B4-BE49-F238E27FC236}">
                <a16:creationId xmlns:a16="http://schemas.microsoft.com/office/drawing/2014/main" id="{25630BA2-050D-44A9-BC40-25B77D3907A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2742" y="6170140"/>
            <a:ext cx="248838" cy="209023"/>
          </a:xfrm>
          <a:prstGeom prst="rect">
            <a:avLst/>
          </a:prstGeom>
        </p:spPr>
      </p:pic>
      <p:sp>
        <p:nvSpPr>
          <p:cNvPr id="21" name="Freeform: Shape 20">
            <a:hlinkClick r:id="rId8"/>
            <a:extLst>
              <a:ext uri="{FF2B5EF4-FFF2-40B4-BE49-F238E27FC236}">
                <a16:creationId xmlns:a16="http://schemas.microsoft.com/office/drawing/2014/main" id="{762CC25A-CD01-4DCC-A0E9-887B8EF402D9}"/>
              </a:ext>
            </a:extLst>
          </p:cNvPr>
          <p:cNvSpPr/>
          <p:nvPr userDrawn="1"/>
        </p:nvSpPr>
        <p:spPr>
          <a:xfrm>
            <a:off x="996446" y="6184553"/>
            <a:ext cx="273893" cy="193166"/>
          </a:xfrm>
          <a:custGeom>
            <a:avLst/>
            <a:gdLst>
              <a:gd name="connsiteX0" fmla="*/ 108837 w 273893"/>
              <a:gd name="connsiteY0" fmla="*/ 55499 h 193166"/>
              <a:gd name="connsiteX1" fmla="*/ 108837 w 273893"/>
              <a:gd name="connsiteY1" fmla="*/ 136947 h 193166"/>
              <a:gd name="connsiteX2" fmla="*/ 180193 w 273893"/>
              <a:gd name="connsiteY2" fmla="*/ 96584 h 193166"/>
              <a:gd name="connsiteX3" fmla="*/ 136947 w 273893"/>
              <a:gd name="connsiteY3" fmla="*/ 0 h 193166"/>
              <a:gd name="connsiteX4" fmla="*/ 243621 w 273893"/>
              <a:gd name="connsiteY4" fmla="*/ 5766 h 193166"/>
              <a:gd name="connsiteX5" fmla="*/ 268127 w 273893"/>
              <a:gd name="connsiteY5" fmla="*/ 30273 h 193166"/>
              <a:gd name="connsiteX6" fmla="*/ 273893 w 273893"/>
              <a:gd name="connsiteY6" fmla="*/ 96583 h 193166"/>
              <a:gd name="connsiteX7" fmla="*/ 268127 w 273893"/>
              <a:gd name="connsiteY7" fmla="*/ 162894 h 193166"/>
              <a:gd name="connsiteX8" fmla="*/ 243621 w 273893"/>
              <a:gd name="connsiteY8" fmla="*/ 187400 h 193166"/>
              <a:gd name="connsiteX9" fmla="*/ 136947 w 273893"/>
              <a:gd name="connsiteY9" fmla="*/ 193166 h 193166"/>
              <a:gd name="connsiteX10" fmla="*/ 30272 w 273893"/>
              <a:gd name="connsiteY10" fmla="*/ 187400 h 193166"/>
              <a:gd name="connsiteX11" fmla="*/ 5766 w 273893"/>
              <a:gd name="connsiteY11" fmla="*/ 162894 h 193166"/>
              <a:gd name="connsiteX12" fmla="*/ 0 w 273893"/>
              <a:gd name="connsiteY12" fmla="*/ 96583 h 193166"/>
              <a:gd name="connsiteX13" fmla="*/ 5766 w 273893"/>
              <a:gd name="connsiteY13" fmla="*/ 30273 h 193166"/>
              <a:gd name="connsiteX14" fmla="*/ 29552 w 273893"/>
              <a:gd name="connsiteY14" fmla="*/ 5766 h 193166"/>
              <a:gd name="connsiteX15" fmla="*/ 136947 w 273893"/>
              <a:gd name="connsiteY15" fmla="*/ 0 h 19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3893" h="193166">
                <a:moveTo>
                  <a:pt x="108837" y="55499"/>
                </a:moveTo>
                <a:lnTo>
                  <a:pt x="108837" y="136947"/>
                </a:lnTo>
                <a:lnTo>
                  <a:pt x="180193" y="96584"/>
                </a:lnTo>
                <a:close/>
                <a:moveTo>
                  <a:pt x="136947" y="0"/>
                </a:moveTo>
                <a:cubicBezTo>
                  <a:pt x="136947" y="0"/>
                  <a:pt x="221998" y="0"/>
                  <a:pt x="243621" y="5766"/>
                </a:cubicBezTo>
                <a:cubicBezTo>
                  <a:pt x="255874" y="9371"/>
                  <a:pt x="265244" y="18740"/>
                  <a:pt x="268127" y="30273"/>
                </a:cubicBezTo>
                <a:cubicBezTo>
                  <a:pt x="273893" y="51896"/>
                  <a:pt x="273893" y="96583"/>
                  <a:pt x="273893" y="96583"/>
                </a:cubicBezTo>
                <a:cubicBezTo>
                  <a:pt x="273893" y="96583"/>
                  <a:pt x="273893" y="141271"/>
                  <a:pt x="268127" y="162894"/>
                </a:cubicBezTo>
                <a:cubicBezTo>
                  <a:pt x="264523" y="175148"/>
                  <a:pt x="255153" y="184517"/>
                  <a:pt x="243621" y="187400"/>
                </a:cubicBezTo>
                <a:cubicBezTo>
                  <a:pt x="222719" y="193166"/>
                  <a:pt x="136947" y="193166"/>
                  <a:pt x="136947" y="193166"/>
                </a:cubicBezTo>
                <a:cubicBezTo>
                  <a:pt x="136947" y="193166"/>
                  <a:pt x="51896" y="193166"/>
                  <a:pt x="30272" y="187400"/>
                </a:cubicBezTo>
                <a:cubicBezTo>
                  <a:pt x="18020" y="183797"/>
                  <a:pt x="8649" y="174426"/>
                  <a:pt x="5766" y="162894"/>
                </a:cubicBezTo>
                <a:cubicBezTo>
                  <a:pt x="0" y="141271"/>
                  <a:pt x="0" y="96583"/>
                  <a:pt x="0" y="96583"/>
                </a:cubicBezTo>
                <a:cubicBezTo>
                  <a:pt x="0" y="96583"/>
                  <a:pt x="0" y="51896"/>
                  <a:pt x="5766" y="30273"/>
                </a:cubicBezTo>
                <a:cubicBezTo>
                  <a:pt x="8649" y="18020"/>
                  <a:pt x="18020" y="8649"/>
                  <a:pt x="29552" y="5766"/>
                </a:cubicBezTo>
                <a:cubicBezTo>
                  <a:pt x="51175" y="0"/>
                  <a:pt x="136947" y="0"/>
                  <a:pt x="136947" y="0"/>
                </a:cubicBezTo>
                <a:close/>
              </a:path>
            </a:pathLst>
          </a:custGeom>
          <a:solidFill>
            <a:schemeClr val="tx2">
              <a:lumMod val="20000"/>
              <a:lumOff val="80000"/>
            </a:schemeClr>
          </a:solidFill>
          <a:ln w="9525" cap="flat">
            <a:noFill/>
            <a:prstDash val="solid"/>
            <a:miter/>
          </a:ln>
        </p:spPr>
        <p:txBody>
          <a:bodyPr wrap="square" rtlCol="0" anchor="ctr">
            <a:noAutofit/>
          </a:bodyPr>
          <a:lstStyle/>
          <a:p>
            <a:endParaRPr lang="bg-BG" sz="2099"/>
          </a:p>
        </p:txBody>
      </p:sp>
      <p:pic>
        <p:nvPicPr>
          <p:cNvPr id="22" name="Graphic 21">
            <a:hlinkClick r:id="rId9"/>
            <a:extLst>
              <a:ext uri="{FF2B5EF4-FFF2-40B4-BE49-F238E27FC236}">
                <a16:creationId xmlns:a16="http://schemas.microsoft.com/office/drawing/2014/main" id="{74D4544E-B3AB-4E4A-9201-3ABB2576F17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59421" y="6170139"/>
            <a:ext cx="202673" cy="202673"/>
          </a:xfrm>
          <a:prstGeom prst="rect">
            <a:avLst/>
          </a:prstGeom>
        </p:spPr>
      </p:pic>
      <p:pic>
        <p:nvPicPr>
          <p:cNvPr id="32" name="Graphic 31">
            <a:extLst>
              <a:ext uri="{FF2B5EF4-FFF2-40B4-BE49-F238E27FC236}">
                <a16:creationId xmlns:a16="http://schemas.microsoft.com/office/drawing/2014/main" id="{A3C217A5-99DE-4160-857C-F5FC5A450332}"/>
              </a:ext>
            </a:extLst>
          </p:cNvPr>
          <p:cNvPicPr>
            <a:picLocks noChangeAspect="1"/>
          </p:cNvPicPr>
          <p:nvPr userDrawn="1"/>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44501" y="401083"/>
            <a:ext cx="1854000" cy="315180"/>
          </a:xfrm>
          <a:prstGeom prst="rect">
            <a:avLst/>
          </a:prstGeom>
        </p:spPr>
      </p:pic>
    </p:spTree>
    <p:extLst>
      <p:ext uri="{BB962C8B-B14F-4D97-AF65-F5344CB8AC3E}">
        <p14:creationId xmlns:p14="http://schemas.microsoft.com/office/powerpoint/2010/main" val="3466510540"/>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45">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hank you_3 peo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AC979-168D-4940-A6C8-F0BEEB3C9A38}"/>
              </a:ext>
            </a:extLst>
          </p:cNvPr>
          <p:cNvSpPr>
            <a:spLocks noGrp="1"/>
          </p:cNvSpPr>
          <p:nvPr>
            <p:ph type="title" hasCustomPrompt="1"/>
          </p:nvPr>
        </p:nvSpPr>
        <p:spPr>
          <a:xfrm>
            <a:off x="465139" y="762468"/>
            <a:ext cx="3617913" cy="667672"/>
          </a:xfrm>
        </p:spPr>
        <p:txBody>
          <a:bodyPr anchor="b"/>
          <a:lstStyle>
            <a:lvl1pPr>
              <a:defRPr sz="3999"/>
            </a:lvl1pPr>
          </a:lstStyle>
          <a:p>
            <a:r>
              <a:rPr lang="en-US"/>
              <a:t>Thank you.</a:t>
            </a:r>
            <a:endParaRPr lang="bg-BG"/>
          </a:p>
        </p:txBody>
      </p:sp>
      <p:sp>
        <p:nvSpPr>
          <p:cNvPr id="4" name="Text Placeholder 3">
            <a:extLst>
              <a:ext uri="{FF2B5EF4-FFF2-40B4-BE49-F238E27FC236}">
                <a16:creationId xmlns:a16="http://schemas.microsoft.com/office/drawing/2014/main" id="{B4CAF48F-60F5-4D14-BD8B-A52DF2EE51CB}"/>
              </a:ext>
            </a:extLst>
          </p:cNvPr>
          <p:cNvSpPr>
            <a:spLocks noGrp="1"/>
          </p:cNvSpPr>
          <p:nvPr>
            <p:ph type="body" sz="half" idx="2" hasCustomPrompt="1"/>
          </p:nvPr>
        </p:nvSpPr>
        <p:spPr>
          <a:xfrm>
            <a:off x="4273550" y="4163682"/>
            <a:ext cx="2687638" cy="504825"/>
          </a:xfrm>
        </p:spPr>
        <p:txBody>
          <a:bodyPr/>
          <a:lstStyle>
            <a:lvl1pPr marL="0" indent="0">
              <a:lnSpc>
                <a:spcPct val="100000"/>
              </a:lnSpc>
              <a:buNone/>
              <a:defRPr sz="2799" b="1">
                <a:solidFill>
                  <a:schemeClr val="tx2"/>
                </a:solidFill>
                <a:latin typeface="+mj-lt"/>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Name Surname</a:t>
            </a:r>
          </a:p>
        </p:txBody>
      </p:sp>
      <p:sp>
        <p:nvSpPr>
          <p:cNvPr id="15" name="Picture Placeholder 14">
            <a:extLst>
              <a:ext uri="{FF2B5EF4-FFF2-40B4-BE49-F238E27FC236}">
                <a16:creationId xmlns:a16="http://schemas.microsoft.com/office/drawing/2014/main" id="{635D2EC4-9EA2-41E4-A62F-441FF546B2F5}"/>
              </a:ext>
            </a:extLst>
          </p:cNvPr>
          <p:cNvSpPr>
            <a:spLocks noGrp="1"/>
          </p:cNvSpPr>
          <p:nvPr>
            <p:ph type="pic" sz="quarter" idx="13" hasCustomPrompt="1"/>
          </p:nvPr>
        </p:nvSpPr>
        <p:spPr>
          <a:xfrm>
            <a:off x="4273550" y="1802151"/>
            <a:ext cx="1731963" cy="2203572"/>
          </a:xfrm>
          <a:solidFill>
            <a:schemeClr val="tx2">
              <a:lumMod val="20000"/>
              <a:lumOff val="80000"/>
            </a:schemeClr>
          </a:solidFill>
        </p:spPr>
        <p:txBody>
          <a:bodyPr/>
          <a:lstStyle>
            <a:lvl1pPr>
              <a:defRPr sz="1100"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19" name="Text Placeholder 3">
            <a:extLst>
              <a:ext uri="{FF2B5EF4-FFF2-40B4-BE49-F238E27FC236}">
                <a16:creationId xmlns:a16="http://schemas.microsoft.com/office/drawing/2014/main" id="{FE5C127E-7058-4180-B414-BAC4799C38E9}"/>
              </a:ext>
            </a:extLst>
          </p:cNvPr>
          <p:cNvSpPr>
            <a:spLocks noGrp="1"/>
          </p:cNvSpPr>
          <p:nvPr>
            <p:ph type="body" sz="half" idx="16" hasCustomPrompt="1"/>
          </p:nvPr>
        </p:nvSpPr>
        <p:spPr>
          <a:xfrm>
            <a:off x="4273550" y="4813760"/>
            <a:ext cx="2687638" cy="503238"/>
          </a:xfrm>
        </p:spPr>
        <p:txBody>
          <a:bodyPr/>
          <a:lstStyle>
            <a:lvl1pPr marL="0" indent="0">
              <a:spcAft>
                <a:spcPts val="800"/>
              </a:spcAft>
              <a:buNone/>
              <a:defRPr sz="1600">
                <a:solidFill>
                  <a:schemeClr val="tx2"/>
                </a:solidFill>
                <a:latin typeface="+mn-lt"/>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Position</a:t>
            </a:r>
            <a:br>
              <a:rPr lang="en-US"/>
            </a:br>
            <a:r>
              <a:rPr lang="en-US"/>
              <a:t>might be on two lines</a:t>
            </a:r>
          </a:p>
        </p:txBody>
      </p:sp>
      <p:sp>
        <p:nvSpPr>
          <p:cNvPr id="25" name="Text Placeholder 3">
            <a:extLst>
              <a:ext uri="{FF2B5EF4-FFF2-40B4-BE49-F238E27FC236}">
                <a16:creationId xmlns:a16="http://schemas.microsoft.com/office/drawing/2014/main" id="{78D43F13-B82C-40E0-BE61-84ADC4DB9B15}"/>
              </a:ext>
            </a:extLst>
          </p:cNvPr>
          <p:cNvSpPr>
            <a:spLocks noGrp="1"/>
          </p:cNvSpPr>
          <p:nvPr>
            <p:ph type="body" sz="half" idx="18" hasCustomPrompt="1"/>
          </p:nvPr>
        </p:nvSpPr>
        <p:spPr>
          <a:xfrm>
            <a:off x="8108950" y="4163682"/>
            <a:ext cx="2687638" cy="504825"/>
          </a:xfrm>
        </p:spPr>
        <p:txBody>
          <a:bodyPr/>
          <a:lstStyle>
            <a:lvl1pPr marL="0" indent="0">
              <a:lnSpc>
                <a:spcPct val="100000"/>
              </a:lnSpc>
              <a:buNone/>
              <a:defRPr sz="2799" b="1">
                <a:solidFill>
                  <a:schemeClr val="tx2"/>
                </a:solidFill>
                <a:latin typeface="+mj-lt"/>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Name Surname</a:t>
            </a:r>
          </a:p>
        </p:txBody>
      </p:sp>
      <p:sp>
        <p:nvSpPr>
          <p:cNvPr id="26" name="Picture Placeholder 14">
            <a:extLst>
              <a:ext uri="{FF2B5EF4-FFF2-40B4-BE49-F238E27FC236}">
                <a16:creationId xmlns:a16="http://schemas.microsoft.com/office/drawing/2014/main" id="{52229CFB-BA8F-4870-8AEB-EAA6DB5739B1}"/>
              </a:ext>
            </a:extLst>
          </p:cNvPr>
          <p:cNvSpPr>
            <a:spLocks noGrp="1"/>
          </p:cNvSpPr>
          <p:nvPr>
            <p:ph type="pic" sz="quarter" idx="19" hasCustomPrompt="1"/>
          </p:nvPr>
        </p:nvSpPr>
        <p:spPr>
          <a:xfrm>
            <a:off x="8108950" y="1802151"/>
            <a:ext cx="1731963" cy="2203572"/>
          </a:xfrm>
          <a:solidFill>
            <a:schemeClr val="tx2">
              <a:lumMod val="20000"/>
              <a:lumOff val="80000"/>
            </a:schemeClr>
          </a:solidFill>
        </p:spPr>
        <p:txBody>
          <a:bodyPr/>
          <a:lstStyle>
            <a:lvl1pPr>
              <a:defRPr sz="1200"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27" name="Text Placeholder 3">
            <a:extLst>
              <a:ext uri="{FF2B5EF4-FFF2-40B4-BE49-F238E27FC236}">
                <a16:creationId xmlns:a16="http://schemas.microsoft.com/office/drawing/2014/main" id="{CA56C96D-9483-4E74-B1D4-5B73EE869F91}"/>
              </a:ext>
            </a:extLst>
          </p:cNvPr>
          <p:cNvSpPr>
            <a:spLocks noGrp="1"/>
          </p:cNvSpPr>
          <p:nvPr>
            <p:ph type="body" sz="half" idx="20" hasCustomPrompt="1"/>
          </p:nvPr>
        </p:nvSpPr>
        <p:spPr>
          <a:xfrm>
            <a:off x="8108950" y="4813760"/>
            <a:ext cx="2687638" cy="503238"/>
          </a:xfrm>
        </p:spPr>
        <p:txBody>
          <a:bodyPr/>
          <a:lstStyle>
            <a:lvl1pPr marL="0" indent="0">
              <a:spcAft>
                <a:spcPts val="800"/>
              </a:spcAft>
              <a:buNone/>
              <a:defRPr sz="1600">
                <a:solidFill>
                  <a:schemeClr val="tx2"/>
                </a:solidFill>
                <a:latin typeface="+mn-lt"/>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Position</a:t>
            </a:r>
            <a:br>
              <a:rPr lang="en-US"/>
            </a:br>
            <a:r>
              <a:rPr lang="en-US"/>
              <a:t>might be on two lines</a:t>
            </a:r>
          </a:p>
        </p:txBody>
      </p:sp>
      <p:sp>
        <p:nvSpPr>
          <p:cNvPr id="12" name="Text Placeholder 3">
            <a:extLst>
              <a:ext uri="{FF2B5EF4-FFF2-40B4-BE49-F238E27FC236}">
                <a16:creationId xmlns:a16="http://schemas.microsoft.com/office/drawing/2014/main" id="{2F86E551-D558-48BD-9B44-A94E72A69BD7}"/>
              </a:ext>
            </a:extLst>
          </p:cNvPr>
          <p:cNvSpPr>
            <a:spLocks noGrp="1"/>
          </p:cNvSpPr>
          <p:nvPr>
            <p:ph type="body" sz="half" idx="21" hasCustomPrompt="1"/>
          </p:nvPr>
        </p:nvSpPr>
        <p:spPr>
          <a:xfrm>
            <a:off x="8097837" y="5570895"/>
            <a:ext cx="3638551" cy="503238"/>
          </a:xfrm>
        </p:spPr>
        <p:txBody>
          <a:bodyPr anchor="b"/>
          <a:lstStyle>
            <a:lvl1pPr marL="0" indent="0">
              <a:buNone/>
              <a:defRPr sz="1200">
                <a:solidFill>
                  <a:schemeClr val="tx2"/>
                </a:solidFill>
                <a:latin typeface="+mn-lt"/>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e-mail</a:t>
            </a:r>
            <a:br>
              <a:rPr lang="en-US"/>
            </a:br>
            <a:r>
              <a:rPr lang="en-US"/>
              <a:t>+000 0 000 000 000 </a:t>
            </a:r>
          </a:p>
        </p:txBody>
      </p:sp>
      <p:sp>
        <p:nvSpPr>
          <p:cNvPr id="13" name="Text Placeholder 3">
            <a:extLst>
              <a:ext uri="{FF2B5EF4-FFF2-40B4-BE49-F238E27FC236}">
                <a16:creationId xmlns:a16="http://schemas.microsoft.com/office/drawing/2014/main" id="{56EC7D29-18B7-49ED-8220-6EF0A75245F2}"/>
              </a:ext>
            </a:extLst>
          </p:cNvPr>
          <p:cNvSpPr>
            <a:spLocks noGrp="1"/>
          </p:cNvSpPr>
          <p:nvPr>
            <p:ph type="body" sz="half" idx="22" hasCustomPrompt="1"/>
          </p:nvPr>
        </p:nvSpPr>
        <p:spPr>
          <a:xfrm>
            <a:off x="4273551" y="5570895"/>
            <a:ext cx="3638551" cy="503238"/>
          </a:xfrm>
        </p:spPr>
        <p:txBody>
          <a:bodyPr anchor="b"/>
          <a:lstStyle>
            <a:lvl1pPr marL="0" indent="0">
              <a:buNone/>
              <a:defRPr sz="1200">
                <a:solidFill>
                  <a:schemeClr val="tx2"/>
                </a:solidFill>
                <a:latin typeface="+mn-lt"/>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e-mail</a:t>
            </a:r>
            <a:br>
              <a:rPr lang="en-US"/>
            </a:br>
            <a:r>
              <a:rPr lang="en-US"/>
              <a:t>+000 0 000 000 000 </a:t>
            </a:r>
          </a:p>
        </p:txBody>
      </p:sp>
      <p:sp>
        <p:nvSpPr>
          <p:cNvPr id="14" name="Text Placeholder 3">
            <a:extLst>
              <a:ext uri="{FF2B5EF4-FFF2-40B4-BE49-F238E27FC236}">
                <a16:creationId xmlns:a16="http://schemas.microsoft.com/office/drawing/2014/main" id="{EFBF8261-6C07-4B16-98BF-83197847B259}"/>
              </a:ext>
            </a:extLst>
          </p:cNvPr>
          <p:cNvSpPr>
            <a:spLocks noGrp="1"/>
          </p:cNvSpPr>
          <p:nvPr>
            <p:ph type="body" sz="half" idx="23" hasCustomPrompt="1"/>
          </p:nvPr>
        </p:nvSpPr>
        <p:spPr>
          <a:xfrm>
            <a:off x="444500" y="4163682"/>
            <a:ext cx="2687638" cy="504825"/>
          </a:xfrm>
        </p:spPr>
        <p:txBody>
          <a:bodyPr/>
          <a:lstStyle>
            <a:lvl1pPr marL="0" indent="0">
              <a:lnSpc>
                <a:spcPct val="100000"/>
              </a:lnSpc>
              <a:buNone/>
              <a:defRPr sz="2799" b="1">
                <a:solidFill>
                  <a:schemeClr val="tx2"/>
                </a:solidFill>
                <a:latin typeface="+mj-lt"/>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Name Surname</a:t>
            </a:r>
          </a:p>
        </p:txBody>
      </p:sp>
      <p:sp>
        <p:nvSpPr>
          <p:cNvPr id="18" name="Picture Placeholder 14">
            <a:extLst>
              <a:ext uri="{FF2B5EF4-FFF2-40B4-BE49-F238E27FC236}">
                <a16:creationId xmlns:a16="http://schemas.microsoft.com/office/drawing/2014/main" id="{D581D198-09CA-44BF-9AEC-7025B10E091F}"/>
              </a:ext>
            </a:extLst>
          </p:cNvPr>
          <p:cNvSpPr>
            <a:spLocks noGrp="1"/>
          </p:cNvSpPr>
          <p:nvPr>
            <p:ph type="pic" sz="quarter" idx="24" hasCustomPrompt="1"/>
          </p:nvPr>
        </p:nvSpPr>
        <p:spPr>
          <a:xfrm>
            <a:off x="444500" y="1802151"/>
            <a:ext cx="1731963" cy="2203572"/>
          </a:xfrm>
          <a:solidFill>
            <a:schemeClr val="tx2">
              <a:lumMod val="20000"/>
              <a:lumOff val="80000"/>
            </a:schemeClr>
          </a:solidFill>
        </p:spPr>
        <p:txBody>
          <a:bodyPr/>
          <a:lstStyle>
            <a:lvl1pPr>
              <a:defRPr sz="1100"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20" name="Text Placeholder 3">
            <a:extLst>
              <a:ext uri="{FF2B5EF4-FFF2-40B4-BE49-F238E27FC236}">
                <a16:creationId xmlns:a16="http://schemas.microsoft.com/office/drawing/2014/main" id="{DEF3EF21-C135-4BF4-B352-7F062C6FEE3A}"/>
              </a:ext>
            </a:extLst>
          </p:cNvPr>
          <p:cNvSpPr>
            <a:spLocks noGrp="1"/>
          </p:cNvSpPr>
          <p:nvPr>
            <p:ph type="body" sz="half" idx="25" hasCustomPrompt="1"/>
          </p:nvPr>
        </p:nvSpPr>
        <p:spPr>
          <a:xfrm>
            <a:off x="444500" y="4813760"/>
            <a:ext cx="2687638" cy="503238"/>
          </a:xfrm>
        </p:spPr>
        <p:txBody>
          <a:bodyPr/>
          <a:lstStyle>
            <a:lvl1pPr marL="0" indent="0">
              <a:spcAft>
                <a:spcPts val="800"/>
              </a:spcAft>
              <a:buNone/>
              <a:defRPr sz="1600">
                <a:solidFill>
                  <a:schemeClr val="tx2"/>
                </a:solidFill>
                <a:latin typeface="+mn-lt"/>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Position</a:t>
            </a:r>
            <a:br>
              <a:rPr lang="en-US"/>
            </a:br>
            <a:r>
              <a:rPr lang="en-US"/>
              <a:t>might be on two lines</a:t>
            </a:r>
          </a:p>
        </p:txBody>
      </p:sp>
      <p:sp>
        <p:nvSpPr>
          <p:cNvPr id="21" name="Text Placeholder 3">
            <a:extLst>
              <a:ext uri="{FF2B5EF4-FFF2-40B4-BE49-F238E27FC236}">
                <a16:creationId xmlns:a16="http://schemas.microsoft.com/office/drawing/2014/main" id="{F57606E7-0E19-4705-B059-51F459924D40}"/>
              </a:ext>
            </a:extLst>
          </p:cNvPr>
          <p:cNvSpPr>
            <a:spLocks noGrp="1"/>
          </p:cNvSpPr>
          <p:nvPr>
            <p:ph type="body" sz="half" idx="26" hasCustomPrompt="1"/>
          </p:nvPr>
        </p:nvSpPr>
        <p:spPr>
          <a:xfrm>
            <a:off x="444501" y="5570895"/>
            <a:ext cx="3638551" cy="503238"/>
          </a:xfrm>
        </p:spPr>
        <p:txBody>
          <a:bodyPr anchor="b"/>
          <a:lstStyle>
            <a:lvl1pPr marL="0" indent="0">
              <a:buNone/>
              <a:defRPr sz="1200">
                <a:solidFill>
                  <a:schemeClr val="tx2"/>
                </a:solidFill>
                <a:latin typeface="+mn-lt"/>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e-mail</a:t>
            </a:r>
            <a:br>
              <a:rPr lang="en-US"/>
            </a:br>
            <a:r>
              <a:rPr lang="en-US"/>
              <a:t>+000 0 000 000 000 </a:t>
            </a:r>
          </a:p>
        </p:txBody>
      </p:sp>
      <p:sp>
        <p:nvSpPr>
          <p:cNvPr id="22" name="Rectangle 21">
            <a:extLst>
              <a:ext uri="{FF2B5EF4-FFF2-40B4-BE49-F238E27FC236}">
                <a16:creationId xmlns:a16="http://schemas.microsoft.com/office/drawing/2014/main" id="{B4E645EB-0D12-4FCC-B90B-6CC76C522FDB}"/>
              </a:ext>
            </a:extLst>
          </p:cNvPr>
          <p:cNvSpPr/>
          <p:nvPr userDrawn="1"/>
        </p:nvSpPr>
        <p:spPr>
          <a:xfrm>
            <a:off x="11155680" y="6598920"/>
            <a:ext cx="585470" cy="25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71981" rIns="107972" bIns="71981" numCol="1" spcCol="0" rtlCol="0" fromWordArt="0" anchor="t" anchorCtr="0" forceAA="0" compatLnSpc="1">
            <a:prstTxWarp prst="textNoShape">
              <a:avLst/>
            </a:prstTxWarp>
            <a:noAutofit/>
          </a:bodyPr>
          <a:lstStyle/>
          <a:p>
            <a:pPr algn="l"/>
            <a:endParaRPr lang="en-US" sz="2099"/>
          </a:p>
        </p:txBody>
      </p:sp>
      <p:pic>
        <p:nvPicPr>
          <p:cNvPr id="23" name="Graphic 22">
            <a:hlinkClick r:id="rId2"/>
            <a:extLst>
              <a:ext uri="{FF2B5EF4-FFF2-40B4-BE49-F238E27FC236}">
                <a16:creationId xmlns:a16="http://schemas.microsoft.com/office/drawing/2014/main" id="{7FAAFE9A-C803-4758-A2F0-B1A427DEB5B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04691" y="6323542"/>
            <a:ext cx="93700" cy="209023"/>
          </a:xfrm>
          <a:prstGeom prst="rect">
            <a:avLst/>
          </a:prstGeom>
        </p:spPr>
      </p:pic>
      <p:pic>
        <p:nvPicPr>
          <p:cNvPr id="24" name="Graphic 23">
            <a:hlinkClick r:id="rId5"/>
            <a:extLst>
              <a:ext uri="{FF2B5EF4-FFF2-40B4-BE49-F238E27FC236}">
                <a16:creationId xmlns:a16="http://schemas.microsoft.com/office/drawing/2014/main" id="{EB9AB9B3-5F52-4D39-88C4-96A6C9E471E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2742" y="6323542"/>
            <a:ext cx="248838" cy="209023"/>
          </a:xfrm>
          <a:prstGeom prst="rect">
            <a:avLst/>
          </a:prstGeom>
        </p:spPr>
      </p:pic>
      <p:sp>
        <p:nvSpPr>
          <p:cNvPr id="28" name="Freeform: Shape 27">
            <a:hlinkClick r:id="rId8"/>
            <a:extLst>
              <a:ext uri="{FF2B5EF4-FFF2-40B4-BE49-F238E27FC236}">
                <a16:creationId xmlns:a16="http://schemas.microsoft.com/office/drawing/2014/main" id="{6CCD98B9-DA8D-4237-AB3D-FBE71DFD8E07}"/>
              </a:ext>
            </a:extLst>
          </p:cNvPr>
          <p:cNvSpPr/>
          <p:nvPr userDrawn="1"/>
        </p:nvSpPr>
        <p:spPr>
          <a:xfrm>
            <a:off x="996446" y="6339397"/>
            <a:ext cx="273893" cy="193166"/>
          </a:xfrm>
          <a:custGeom>
            <a:avLst/>
            <a:gdLst>
              <a:gd name="connsiteX0" fmla="*/ 108837 w 273893"/>
              <a:gd name="connsiteY0" fmla="*/ 55499 h 193166"/>
              <a:gd name="connsiteX1" fmla="*/ 108837 w 273893"/>
              <a:gd name="connsiteY1" fmla="*/ 136947 h 193166"/>
              <a:gd name="connsiteX2" fmla="*/ 180193 w 273893"/>
              <a:gd name="connsiteY2" fmla="*/ 96584 h 193166"/>
              <a:gd name="connsiteX3" fmla="*/ 136947 w 273893"/>
              <a:gd name="connsiteY3" fmla="*/ 0 h 193166"/>
              <a:gd name="connsiteX4" fmla="*/ 243621 w 273893"/>
              <a:gd name="connsiteY4" fmla="*/ 5766 h 193166"/>
              <a:gd name="connsiteX5" fmla="*/ 268127 w 273893"/>
              <a:gd name="connsiteY5" fmla="*/ 30273 h 193166"/>
              <a:gd name="connsiteX6" fmla="*/ 273893 w 273893"/>
              <a:gd name="connsiteY6" fmla="*/ 96583 h 193166"/>
              <a:gd name="connsiteX7" fmla="*/ 268127 w 273893"/>
              <a:gd name="connsiteY7" fmla="*/ 162894 h 193166"/>
              <a:gd name="connsiteX8" fmla="*/ 243621 w 273893"/>
              <a:gd name="connsiteY8" fmla="*/ 187400 h 193166"/>
              <a:gd name="connsiteX9" fmla="*/ 136947 w 273893"/>
              <a:gd name="connsiteY9" fmla="*/ 193166 h 193166"/>
              <a:gd name="connsiteX10" fmla="*/ 30272 w 273893"/>
              <a:gd name="connsiteY10" fmla="*/ 187400 h 193166"/>
              <a:gd name="connsiteX11" fmla="*/ 5766 w 273893"/>
              <a:gd name="connsiteY11" fmla="*/ 162894 h 193166"/>
              <a:gd name="connsiteX12" fmla="*/ 0 w 273893"/>
              <a:gd name="connsiteY12" fmla="*/ 96583 h 193166"/>
              <a:gd name="connsiteX13" fmla="*/ 5766 w 273893"/>
              <a:gd name="connsiteY13" fmla="*/ 30273 h 193166"/>
              <a:gd name="connsiteX14" fmla="*/ 29552 w 273893"/>
              <a:gd name="connsiteY14" fmla="*/ 5766 h 193166"/>
              <a:gd name="connsiteX15" fmla="*/ 136947 w 273893"/>
              <a:gd name="connsiteY15" fmla="*/ 0 h 19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3893" h="193166">
                <a:moveTo>
                  <a:pt x="108837" y="55499"/>
                </a:moveTo>
                <a:lnTo>
                  <a:pt x="108837" y="136947"/>
                </a:lnTo>
                <a:lnTo>
                  <a:pt x="180193" y="96584"/>
                </a:lnTo>
                <a:close/>
                <a:moveTo>
                  <a:pt x="136947" y="0"/>
                </a:moveTo>
                <a:cubicBezTo>
                  <a:pt x="136947" y="0"/>
                  <a:pt x="221998" y="0"/>
                  <a:pt x="243621" y="5766"/>
                </a:cubicBezTo>
                <a:cubicBezTo>
                  <a:pt x="255874" y="9371"/>
                  <a:pt x="265244" y="18740"/>
                  <a:pt x="268127" y="30273"/>
                </a:cubicBezTo>
                <a:cubicBezTo>
                  <a:pt x="273893" y="51896"/>
                  <a:pt x="273893" y="96583"/>
                  <a:pt x="273893" y="96583"/>
                </a:cubicBezTo>
                <a:cubicBezTo>
                  <a:pt x="273893" y="96583"/>
                  <a:pt x="273893" y="141271"/>
                  <a:pt x="268127" y="162894"/>
                </a:cubicBezTo>
                <a:cubicBezTo>
                  <a:pt x="264523" y="175148"/>
                  <a:pt x="255153" y="184517"/>
                  <a:pt x="243621" y="187400"/>
                </a:cubicBezTo>
                <a:cubicBezTo>
                  <a:pt x="222719" y="193166"/>
                  <a:pt x="136947" y="193166"/>
                  <a:pt x="136947" y="193166"/>
                </a:cubicBezTo>
                <a:cubicBezTo>
                  <a:pt x="136947" y="193166"/>
                  <a:pt x="51896" y="193166"/>
                  <a:pt x="30272" y="187400"/>
                </a:cubicBezTo>
                <a:cubicBezTo>
                  <a:pt x="18020" y="183797"/>
                  <a:pt x="8649" y="174426"/>
                  <a:pt x="5766" y="162894"/>
                </a:cubicBezTo>
                <a:cubicBezTo>
                  <a:pt x="0" y="141271"/>
                  <a:pt x="0" y="96583"/>
                  <a:pt x="0" y="96583"/>
                </a:cubicBezTo>
                <a:cubicBezTo>
                  <a:pt x="0" y="96583"/>
                  <a:pt x="0" y="51896"/>
                  <a:pt x="5766" y="30273"/>
                </a:cubicBezTo>
                <a:cubicBezTo>
                  <a:pt x="8649" y="18020"/>
                  <a:pt x="18020" y="8649"/>
                  <a:pt x="29552" y="5766"/>
                </a:cubicBezTo>
                <a:cubicBezTo>
                  <a:pt x="51175" y="0"/>
                  <a:pt x="136947" y="0"/>
                  <a:pt x="136947" y="0"/>
                </a:cubicBezTo>
                <a:close/>
              </a:path>
            </a:pathLst>
          </a:custGeom>
          <a:solidFill>
            <a:schemeClr val="tx2">
              <a:lumMod val="20000"/>
              <a:lumOff val="80000"/>
            </a:schemeClr>
          </a:solidFill>
          <a:ln w="9525" cap="flat">
            <a:noFill/>
            <a:prstDash val="solid"/>
            <a:miter/>
          </a:ln>
        </p:spPr>
        <p:txBody>
          <a:bodyPr wrap="square" rtlCol="0" anchor="ctr">
            <a:noAutofit/>
          </a:bodyPr>
          <a:lstStyle/>
          <a:p>
            <a:endParaRPr lang="bg-BG" sz="2099"/>
          </a:p>
        </p:txBody>
      </p:sp>
      <p:pic>
        <p:nvPicPr>
          <p:cNvPr id="29" name="Graphic 28">
            <a:hlinkClick r:id="rId9"/>
            <a:extLst>
              <a:ext uri="{FF2B5EF4-FFF2-40B4-BE49-F238E27FC236}">
                <a16:creationId xmlns:a16="http://schemas.microsoft.com/office/drawing/2014/main" id="{CA3301E0-61F8-422D-A383-6408AFA3550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59421" y="6329892"/>
            <a:ext cx="202673" cy="202673"/>
          </a:xfrm>
          <a:prstGeom prst="rect">
            <a:avLst/>
          </a:prstGeom>
        </p:spPr>
      </p:pic>
      <p:pic>
        <p:nvPicPr>
          <p:cNvPr id="35" name="Graphic 34">
            <a:extLst>
              <a:ext uri="{FF2B5EF4-FFF2-40B4-BE49-F238E27FC236}">
                <a16:creationId xmlns:a16="http://schemas.microsoft.com/office/drawing/2014/main" id="{9A79C6FD-1B14-416E-BB84-3175F563D928}"/>
              </a:ext>
            </a:extLst>
          </p:cNvPr>
          <p:cNvPicPr>
            <a:picLocks noChangeAspect="1"/>
          </p:cNvPicPr>
          <p:nvPr userDrawn="1"/>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44501" y="401083"/>
            <a:ext cx="1854000" cy="315180"/>
          </a:xfrm>
          <a:prstGeom prst="rect">
            <a:avLst/>
          </a:prstGeom>
        </p:spPr>
      </p:pic>
    </p:spTree>
    <p:extLst>
      <p:ext uri="{BB962C8B-B14F-4D97-AF65-F5344CB8AC3E}">
        <p14:creationId xmlns:p14="http://schemas.microsoft.com/office/powerpoint/2010/main" val="931885918"/>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45">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All rights reserve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738F542-3DA1-4C49-A0EF-18B0A6DF86CF}"/>
              </a:ext>
            </a:extLst>
          </p:cNvPr>
          <p:cNvSpPr txBox="1"/>
          <p:nvPr userDrawn="1"/>
        </p:nvSpPr>
        <p:spPr>
          <a:xfrm>
            <a:off x="444500" y="3199943"/>
            <a:ext cx="3641904" cy="2215991"/>
          </a:xfrm>
          <a:prstGeom prst="rect">
            <a:avLst/>
          </a:prstGeom>
          <a:noFill/>
        </p:spPr>
        <p:txBody>
          <a:bodyPr wrap="square" lIns="0" tIns="0" rIns="0" bIns="0" rtlCol="0">
            <a:spAutoFit/>
          </a:bodyPr>
          <a:lstStyle/>
          <a:p>
            <a:pPr marL="0" marR="0" lvl="0" indent="0" algn="l" defTabSz="172748" rtl="0" eaLnBrk="1" fontAlgn="auto" latinLnBrk="0" hangingPunct="1">
              <a:lnSpc>
                <a:spcPct val="100000"/>
              </a:lnSpc>
              <a:spcBef>
                <a:spcPts val="0"/>
              </a:spcBef>
              <a:spcAft>
                <a:spcPts val="0"/>
              </a:spcAft>
              <a:buClr>
                <a:srgbClr val="1596D1"/>
              </a:buClr>
              <a:buSzPct val="120000"/>
              <a:buFont typeface="Arial" panose="020B0604020202020204" pitchFamily="34" charset="0"/>
              <a:buNone/>
              <a:tabLst/>
              <a:defRPr/>
            </a:pPr>
            <a:r>
              <a:rPr kumimoji="0" lang="en-US" sz="1799" b="0" i="0" u="none" strike="noStrike" kern="1200" cap="none" spc="0" normalizeH="0" baseline="0" noProof="0">
                <a:ln>
                  <a:noFill/>
                </a:ln>
                <a:solidFill>
                  <a:schemeClr val="accent1"/>
                </a:solidFill>
                <a:effectLst/>
                <a:uLnTx/>
                <a:uFillTx/>
                <a:latin typeface="+mn-lt"/>
                <a:ea typeface="+mn-ea"/>
                <a:cs typeface="+mn-cs"/>
              </a:rPr>
              <a:t>No part of this publication may </a:t>
            </a:r>
            <a:br>
              <a:rPr kumimoji="0" lang="en-US" sz="1799" b="0" i="0" u="none" strike="noStrike" kern="1200" cap="none" spc="0" normalizeH="0" baseline="0" noProof="0">
                <a:ln>
                  <a:noFill/>
                </a:ln>
                <a:solidFill>
                  <a:schemeClr val="accent1"/>
                </a:solidFill>
                <a:effectLst/>
                <a:uLnTx/>
                <a:uFillTx/>
                <a:latin typeface="+mn-lt"/>
                <a:ea typeface="+mn-ea"/>
                <a:cs typeface="+mn-cs"/>
              </a:rPr>
            </a:br>
            <a:r>
              <a:rPr kumimoji="0" lang="en-US" sz="1799" b="0" i="0" u="none" strike="noStrike" kern="1200" cap="none" spc="0" normalizeH="0" baseline="0" noProof="0">
                <a:ln>
                  <a:noFill/>
                </a:ln>
                <a:solidFill>
                  <a:schemeClr val="accent1"/>
                </a:solidFill>
                <a:effectLst/>
                <a:uLnTx/>
                <a:uFillTx/>
                <a:latin typeface="+mn-lt"/>
                <a:ea typeface="+mn-ea"/>
                <a:cs typeface="+mn-cs"/>
              </a:rPr>
              <a:t>be reproduced or transmitted in </a:t>
            </a:r>
            <a:br>
              <a:rPr kumimoji="0" lang="en-US" sz="1799" b="0" i="0" u="none" strike="noStrike" kern="1200" cap="none" spc="0" normalizeH="0" baseline="0" noProof="0">
                <a:ln>
                  <a:noFill/>
                </a:ln>
                <a:solidFill>
                  <a:schemeClr val="accent1"/>
                </a:solidFill>
                <a:effectLst/>
                <a:uLnTx/>
                <a:uFillTx/>
                <a:latin typeface="+mn-lt"/>
                <a:ea typeface="+mn-ea"/>
                <a:cs typeface="+mn-cs"/>
              </a:rPr>
            </a:br>
            <a:r>
              <a:rPr kumimoji="0" lang="en-US" sz="1799" b="0" i="0" u="none" strike="noStrike" kern="1200" cap="none" spc="0" normalizeH="0" baseline="0" noProof="0">
                <a:ln>
                  <a:noFill/>
                </a:ln>
                <a:solidFill>
                  <a:schemeClr val="accent1"/>
                </a:solidFill>
                <a:effectLst/>
                <a:uLnTx/>
                <a:uFillTx/>
                <a:latin typeface="+mn-lt"/>
                <a:ea typeface="+mn-ea"/>
                <a:cs typeface="+mn-cs"/>
              </a:rPr>
              <a:t>any form or for any purpose </a:t>
            </a:r>
            <a:br>
              <a:rPr kumimoji="0" lang="en-US" sz="1799" b="0" i="0" u="none" strike="noStrike" kern="1200" cap="none" spc="0" normalizeH="0" baseline="0" noProof="0">
                <a:ln>
                  <a:noFill/>
                </a:ln>
                <a:solidFill>
                  <a:schemeClr val="accent1"/>
                </a:solidFill>
                <a:effectLst/>
                <a:uLnTx/>
                <a:uFillTx/>
                <a:latin typeface="+mn-lt"/>
                <a:ea typeface="+mn-ea"/>
                <a:cs typeface="+mn-cs"/>
              </a:rPr>
            </a:br>
            <a:r>
              <a:rPr kumimoji="0" lang="en-US" sz="1799" b="0" i="0" u="none" strike="noStrike" kern="1200" cap="none" spc="0" normalizeH="0" baseline="0" noProof="0">
                <a:ln>
                  <a:noFill/>
                </a:ln>
                <a:solidFill>
                  <a:schemeClr val="accent1"/>
                </a:solidFill>
                <a:effectLst/>
                <a:uLnTx/>
                <a:uFillTx/>
                <a:latin typeface="+mn-lt"/>
                <a:ea typeface="+mn-ea"/>
                <a:cs typeface="+mn-cs"/>
              </a:rPr>
              <a:t>without the express permission of WESTERNACHER CONSULTING GmbH. The information contained herein may be changed without prior notice.</a:t>
            </a:r>
          </a:p>
        </p:txBody>
      </p:sp>
      <p:sp>
        <p:nvSpPr>
          <p:cNvPr id="11" name="TextBox 10">
            <a:extLst>
              <a:ext uri="{FF2B5EF4-FFF2-40B4-BE49-F238E27FC236}">
                <a16:creationId xmlns:a16="http://schemas.microsoft.com/office/drawing/2014/main" id="{980FD007-F43F-4D20-85D5-1347E0269F67}"/>
              </a:ext>
            </a:extLst>
          </p:cNvPr>
          <p:cNvSpPr txBox="1"/>
          <p:nvPr userDrawn="1"/>
        </p:nvSpPr>
        <p:spPr>
          <a:xfrm>
            <a:off x="4279721" y="3199941"/>
            <a:ext cx="3641904" cy="2523768"/>
          </a:xfrm>
          <a:prstGeom prst="rect">
            <a:avLst/>
          </a:prstGeom>
          <a:noFill/>
        </p:spPr>
        <p:txBody>
          <a:bodyPr wrap="square" lIns="0" tIns="0" rIns="0" bIns="0" rtlCol="0">
            <a:spAutoFit/>
          </a:bodyPr>
          <a:lstStyle/>
          <a:p>
            <a:pPr>
              <a:spcBef>
                <a:spcPts val="1200"/>
              </a:spcBef>
            </a:pPr>
            <a:r>
              <a:rPr lang="en-US" sz="1100" kern="1200">
                <a:solidFill>
                  <a:schemeClr val="tx2"/>
                </a:solidFill>
                <a:latin typeface="+mn-lt"/>
                <a:ea typeface="Arial Unicode MS" panose="020B0604020202020204" pitchFamily="34" charset="-128"/>
                <a:cs typeface="+mn-cs"/>
              </a:rPr>
              <a:t>Some software products marketed by WESTERNACHER CONSULTING GmbH and its distributors contain proprietary software components of other software vendors. National product specifications may vary.</a:t>
            </a:r>
          </a:p>
          <a:p>
            <a:pPr>
              <a:spcBef>
                <a:spcPts val="1200"/>
              </a:spcBef>
            </a:pPr>
            <a:r>
              <a:rPr lang="en-US" sz="1100" kern="1200">
                <a:solidFill>
                  <a:schemeClr val="tx2"/>
                </a:solidFill>
                <a:latin typeface="+mn-lt"/>
                <a:ea typeface="Arial Unicode MS" panose="020B0604020202020204" pitchFamily="34" charset="-128"/>
                <a:cs typeface="+mn-cs"/>
              </a:rPr>
              <a:t>These materials are provided by WESTERNACHER CONSULTING GmbH and its affiliated companies (“Westernacher Group”) for informational purposes only, without representation or warranty of any kind. We shall not be liable for errors or omissions with respect to the materials. The only warranties for Westernacher Group products and services are those that are set forth in the express warranty statements accompanying such products and services, if any. Nothing herein should be construed as constituting an additional warranty. </a:t>
            </a:r>
          </a:p>
        </p:txBody>
      </p:sp>
      <p:sp>
        <p:nvSpPr>
          <p:cNvPr id="12" name="TextBox 11">
            <a:extLst>
              <a:ext uri="{FF2B5EF4-FFF2-40B4-BE49-F238E27FC236}">
                <a16:creationId xmlns:a16="http://schemas.microsoft.com/office/drawing/2014/main" id="{4EF2402E-27A9-4AC6-96EF-A2C5D0C194B3}"/>
              </a:ext>
            </a:extLst>
          </p:cNvPr>
          <p:cNvSpPr txBox="1"/>
          <p:nvPr userDrawn="1"/>
        </p:nvSpPr>
        <p:spPr>
          <a:xfrm>
            <a:off x="8094484" y="3199943"/>
            <a:ext cx="3641904" cy="1846659"/>
          </a:xfrm>
          <a:prstGeom prst="rect">
            <a:avLst/>
          </a:prstGeom>
          <a:noFill/>
        </p:spPr>
        <p:txBody>
          <a:bodyPr wrap="square" lIns="0" tIns="0" rIns="0" bIns="0" rtlCol="0">
            <a:spAutoFit/>
          </a:bodyPr>
          <a:lstStyle/>
          <a:p>
            <a:pPr>
              <a:spcBef>
                <a:spcPts val="1200"/>
              </a:spcBef>
            </a:pPr>
            <a:r>
              <a:rPr lang="en-US" sz="1100" kern="1200">
                <a:solidFill>
                  <a:schemeClr val="tx2"/>
                </a:solidFill>
                <a:latin typeface="+mn-lt"/>
                <a:ea typeface="Arial Unicode MS" panose="020B0604020202020204" pitchFamily="34" charset="-128"/>
                <a:cs typeface="+mn-cs"/>
              </a:rPr>
              <a:t>Westernacher and other Westernacher services mentioned herein as well as their respective logos are trademarks or registered trademarks of WESTERNACHER CONSULTING GmbH or its affiliated companies (“Westernacher Group”) in Germany and other countries. </a:t>
            </a:r>
          </a:p>
          <a:p>
            <a:pPr>
              <a:spcBef>
                <a:spcPts val="1200"/>
              </a:spcBef>
            </a:pPr>
            <a:r>
              <a:rPr lang="en-US" sz="1100" kern="1200">
                <a:solidFill>
                  <a:schemeClr val="tx2"/>
                </a:solidFill>
                <a:latin typeface="+mn-lt"/>
                <a:ea typeface="Arial Unicode MS" panose="020B0604020202020204" pitchFamily="34" charset="-128"/>
                <a:cs typeface="+mn-cs"/>
              </a:rPr>
              <a:t>The contents of this document shall remain the confidential property of WESTERNACHER CONSULTING GmbH and may not be communicated to any other party without the prior written approval of WESTERNACHER CONSULTING GmbH. </a:t>
            </a:r>
          </a:p>
        </p:txBody>
      </p:sp>
      <p:pic>
        <p:nvPicPr>
          <p:cNvPr id="26" name="Graphic 25">
            <a:extLst>
              <a:ext uri="{FF2B5EF4-FFF2-40B4-BE49-F238E27FC236}">
                <a16:creationId xmlns:a16="http://schemas.microsoft.com/office/drawing/2014/main" id="{04DBE905-894D-4EE2-AC80-592BBF6959D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94207" y="425325"/>
            <a:ext cx="851527" cy="89410"/>
          </a:xfrm>
          <a:prstGeom prst="rect">
            <a:avLst/>
          </a:prstGeom>
        </p:spPr>
      </p:pic>
      <p:cxnSp>
        <p:nvCxnSpPr>
          <p:cNvPr id="27" name="Straight Connector 10">
            <a:extLst>
              <a:ext uri="{FF2B5EF4-FFF2-40B4-BE49-F238E27FC236}">
                <a16:creationId xmlns:a16="http://schemas.microsoft.com/office/drawing/2014/main" id="{2C0B6EB1-66A9-48D1-95AF-3DAE56C9059A}"/>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8" name="Rectangle 27">
            <a:hlinkClick r:id="" action="ppaction://hlinkshowjump?jump=previousslide"/>
            <a:extLst>
              <a:ext uri="{FF2B5EF4-FFF2-40B4-BE49-F238E27FC236}">
                <a16:creationId xmlns:a16="http://schemas.microsoft.com/office/drawing/2014/main" id="{127886B8-A673-4C69-8E52-7BC3909CE84F}"/>
              </a:ext>
            </a:extLst>
          </p:cNvPr>
          <p:cNvSpPr/>
          <p:nvPr userDrawn="1"/>
        </p:nvSpPr>
        <p:spPr>
          <a:xfrm>
            <a:off x="1118568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1" tIns="35991" rIns="107972"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cxnSp>
        <p:nvCxnSpPr>
          <p:cNvPr id="30" name="Straight Connector 10">
            <a:extLst>
              <a:ext uri="{FF2B5EF4-FFF2-40B4-BE49-F238E27FC236}">
                <a16:creationId xmlns:a16="http://schemas.microsoft.com/office/drawing/2014/main" id="{EB6DE0BC-975D-4738-B312-B84D804BAD96}"/>
              </a:ext>
            </a:extLst>
          </p:cNvPr>
          <p:cNvCxnSpPr>
            <a:cxnSpLocks/>
          </p:cNvCxnSpPr>
          <p:nvPr userDrawn="1"/>
        </p:nvCxnSpPr>
        <p:spPr>
          <a:xfrm flipV="1">
            <a:off x="449263" y="1136708"/>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2" name="Title 30">
            <a:extLst>
              <a:ext uri="{FF2B5EF4-FFF2-40B4-BE49-F238E27FC236}">
                <a16:creationId xmlns:a16="http://schemas.microsoft.com/office/drawing/2014/main" id="{80B423DC-B839-4E43-A42E-5AB5F26677B8}"/>
              </a:ext>
            </a:extLst>
          </p:cNvPr>
          <p:cNvSpPr txBox="1">
            <a:spLocks/>
          </p:cNvSpPr>
          <p:nvPr userDrawn="1"/>
        </p:nvSpPr>
        <p:spPr>
          <a:xfrm>
            <a:off x="444500" y="658006"/>
            <a:ext cx="10515600" cy="335433"/>
          </a:xfrm>
          <a:prstGeom prst="rect">
            <a:avLst/>
          </a:prstGeom>
        </p:spPr>
        <p:txBody>
          <a:bodyPr vert="horz" lIns="0" tIns="0" rIns="0" bIns="0" rtlCol="0" anchor="b">
            <a:noAutofit/>
          </a:bodyPr>
          <a:lstStyle>
            <a:lvl1pPr algn="l" defTabSz="914400" rtl="0" eaLnBrk="1" latinLnBrk="0" hangingPunct="1">
              <a:lnSpc>
                <a:spcPct val="100000"/>
              </a:lnSpc>
              <a:spcBef>
                <a:spcPct val="0"/>
              </a:spcBef>
              <a:buNone/>
              <a:defRPr sz="2200" kern="1200">
                <a:solidFill>
                  <a:schemeClr val="accent2"/>
                </a:solidFill>
                <a:latin typeface="+mj-lt"/>
                <a:ea typeface="+mj-ea"/>
                <a:cs typeface="+mj-cs"/>
              </a:defRPr>
            </a:lvl1pPr>
          </a:lstStyle>
          <a:p>
            <a:r>
              <a:rPr lang="en-US" sz="2199" b="1">
                <a:solidFill>
                  <a:schemeClr val="accent1"/>
                </a:solidFill>
              </a:rPr>
              <a:t>All rights reserved</a:t>
            </a:r>
          </a:p>
        </p:txBody>
      </p:sp>
      <p:sp>
        <p:nvSpPr>
          <p:cNvPr id="34" name="Title 30">
            <a:extLst>
              <a:ext uri="{FF2B5EF4-FFF2-40B4-BE49-F238E27FC236}">
                <a16:creationId xmlns:a16="http://schemas.microsoft.com/office/drawing/2014/main" id="{203C7947-D1CE-434E-B1D5-062C45DEA23D}"/>
              </a:ext>
            </a:extLst>
          </p:cNvPr>
          <p:cNvSpPr txBox="1">
            <a:spLocks/>
          </p:cNvSpPr>
          <p:nvPr userDrawn="1"/>
        </p:nvSpPr>
        <p:spPr>
          <a:xfrm>
            <a:off x="444500" y="320613"/>
            <a:ext cx="10515600" cy="335433"/>
          </a:xfrm>
          <a:prstGeom prst="rect">
            <a:avLst/>
          </a:prstGeom>
        </p:spPr>
        <p:txBody>
          <a:bodyPr vert="horz" lIns="0" tIns="0" rIns="0" bIns="0" rtlCol="0" anchor="b">
            <a:noAutofit/>
          </a:bodyPr>
          <a:lstStyle>
            <a:lvl1pPr algn="l" defTabSz="914400" rtl="0" eaLnBrk="1" latinLnBrk="0" hangingPunct="1">
              <a:lnSpc>
                <a:spcPct val="100000"/>
              </a:lnSpc>
              <a:spcBef>
                <a:spcPct val="0"/>
              </a:spcBef>
              <a:buNone/>
              <a:defRPr sz="2200" kern="1200">
                <a:solidFill>
                  <a:schemeClr val="accent2"/>
                </a:solidFill>
                <a:latin typeface="+mj-lt"/>
                <a:ea typeface="+mj-ea"/>
                <a:cs typeface="+mj-cs"/>
              </a:defRPr>
            </a:lvl1pPr>
          </a:lstStyle>
          <a:p>
            <a:r>
              <a:rPr lang="en-US" sz="2199" b="1">
                <a:solidFill>
                  <a:schemeClr val="tx2"/>
                </a:solidFill>
              </a:rPr>
              <a:t>© 2024 Westernacher Consulting GmbH </a:t>
            </a:r>
          </a:p>
        </p:txBody>
      </p:sp>
      <p:sp>
        <p:nvSpPr>
          <p:cNvPr id="2" name="Date Placeholder 1">
            <a:extLst>
              <a:ext uri="{FF2B5EF4-FFF2-40B4-BE49-F238E27FC236}">
                <a16:creationId xmlns:a16="http://schemas.microsoft.com/office/drawing/2014/main" id="{28139B92-B9F7-4C50-878A-42CF5CD03F2B}"/>
              </a:ext>
            </a:extLst>
          </p:cNvPr>
          <p:cNvSpPr>
            <a:spLocks noGrp="1"/>
          </p:cNvSpPr>
          <p:nvPr>
            <p:ph type="dt" sz="half" idx="10"/>
          </p:nvPr>
        </p:nvSpPr>
        <p:spPr/>
        <p:txBody>
          <a:bodyPr/>
          <a:lstStyle/>
          <a:p>
            <a:fld id="{D2CA5B68-CAD6-4399-B14F-700622BD3DB6}" type="datetime1">
              <a:rPr lang="de-DE" smtClean="0"/>
              <a:t>29.08.24</a:t>
            </a:fld>
            <a:endParaRPr lang="bg-BG"/>
          </a:p>
        </p:txBody>
      </p:sp>
      <p:sp>
        <p:nvSpPr>
          <p:cNvPr id="3" name="Footer Placeholder 2">
            <a:extLst>
              <a:ext uri="{FF2B5EF4-FFF2-40B4-BE49-F238E27FC236}">
                <a16:creationId xmlns:a16="http://schemas.microsoft.com/office/drawing/2014/main" id="{01EBEB8D-E46E-425E-9861-EECDD6C25EAF}"/>
              </a:ext>
            </a:extLst>
          </p:cNvPr>
          <p:cNvSpPr>
            <a:spLocks noGrp="1"/>
          </p:cNvSpPr>
          <p:nvPr>
            <p:ph type="ftr" sz="quarter" idx="11"/>
          </p:nvPr>
        </p:nvSpPr>
        <p:spPr/>
        <p:txBody>
          <a:bodyPr/>
          <a:lstStyle/>
          <a:p>
            <a:endParaRPr lang="bg-BG"/>
          </a:p>
        </p:txBody>
      </p:sp>
      <p:sp>
        <p:nvSpPr>
          <p:cNvPr id="13" name="Rectangle 12">
            <a:extLst>
              <a:ext uri="{FF2B5EF4-FFF2-40B4-BE49-F238E27FC236}">
                <a16:creationId xmlns:a16="http://schemas.microsoft.com/office/drawing/2014/main" id="{E26CC459-D38F-438E-B352-1A74A3C42586}"/>
              </a:ext>
            </a:extLst>
          </p:cNvPr>
          <p:cNvSpPr/>
          <p:nvPr userDrawn="1"/>
        </p:nvSpPr>
        <p:spPr>
          <a:xfrm>
            <a:off x="11155680" y="6517352"/>
            <a:ext cx="585470" cy="340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71981" rIns="107972" bIns="71981" numCol="1" spcCol="0" rtlCol="0" fromWordArt="0" anchor="t" anchorCtr="0" forceAA="0" compatLnSpc="1">
            <a:prstTxWarp prst="textNoShape">
              <a:avLst/>
            </a:prstTxWarp>
            <a:noAutofit/>
          </a:bodyPr>
          <a:lstStyle/>
          <a:p>
            <a:pPr algn="l"/>
            <a:endParaRPr lang="en-US" sz="2099"/>
          </a:p>
        </p:txBody>
      </p:sp>
    </p:spTree>
    <p:extLst>
      <p:ext uri="{BB962C8B-B14F-4D97-AF65-F5344CB8AC3E}">
        <p14:creationId xmlns:p14="http://schemas.microsoft.com/office/powerpoint/2010/main" val="5414806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userDrawn="1">
  <p:cSld name="Cover with image">
    <p:bg>
      <p:bgPr>
        <a:solidFill>
          <a:schemeClr val="tx1"/>
        </a:solidFill>
        <a:effectLst/>
      </p:bgPr>
    </p:bg>
    <p:spTree>
      <p:nvGrpSpPr>
        <p:cNvPr id="1" name=""/>
        <p:cNvGrpSpPr/>
        <p:nvPr/>
      </p:nvGrpSpPr>
      <p:grpSpPr>
        <a:xfrm>
          <a:off x="0" y="0"/>
          <a:ext cx="0" cy="0"/>
          <a:chOff x="0" y="0"/>
          <a:chExt cx="0" cy="0"/>
        </a:xfrm>
      </p:grpSpPr>
      <p:sp>
        <p:nvSpPr>
          <p:cNvPr id="5" name="Cover Image Placeholder"/>
          <p:cNvSpPr>
            <a:spLocks noGrp="1"/>
          </p:cNvSpPr>
          <p:nvPr>
            <p:ph type="pic" sz="quarter" idx="12" hasCustomPrompt="1"/>
          </p:nvPr>
        </p:nvSpPr>
        <p:spPr>
          <a:xfrm>
            <a:off x="284089" y="2415935"/>
            <a:ext cx="11621938" cy="4092883"/>
          </a:xfrm>
          <a:solidFill>
            <a:schemeClr val="tx2">
              <a:alpha val="70000"/>
            </a:schemeClr>
          </a:solidFill>
        </p:spPr>
        <p:txBody>
          <a:bodyPr tIns="502417"/>
          <a:lstStyle>
            <a:lvl1pPr algn="ctr">
              <a:defRPr sz="1600">
                <a:solidFill>
                  <a:schemeClr val="tx1"/>
                </a:solidFill>
              </a:defRPr>
            </a:lvl1pPr>
          </a:lstStyle>
          <a:p>
            <a:r>
              <a:rPr lang="en-US"/>
              <a:t>Click to insert title image or illustration scene art</a:t>
            </a:r>
          </a:p>
        </p:txBody>
      </p:sp>
      <p:sp>
        <p:nvSpPr>
          <p:cNvPr id="20" name="Presentation Title"/>
          <p:cNvSpPr>
            <a:spLocks noGrp="1"/>
          </p:cNvSpPr>
          <p:nvPr>
            <p:ph type="body" sz="quarter" idx="14" hasCustomPrompt="1"/>
          </p:nvPr>
        </p:nvSpPr>
        <p:spPr>
          <a:xfrm>
            <a:off x="284089" y="1187214"/>
            <a:ext cx="11621938" cy="782779"/>
          </a:xfrm>
        </p:spPr>
        <p:txBody>
          <a:bodyPr wrap="square">
            <a:spAutoFit/>
          </a:bodyPr>
          <a:lstStyle>
            <a:lvl1pPr marL="0" indent="0">
              <a:lnSpc>
                <a:spcPct val="90000"/>
              </a:lnSpc>
              <a:spcBef>
                <a:spcPts val="0"/>
              </a:spcBef>
              <a:buClrTx/>
              <a:buFont typeface="Arial" panose="020B0604020202020204" pitchFamily="34" charset="0"/>
              <a:buNone/>
              <a:defRPr sz="2799" b="1" baseline="0">
                <a:solidFill>
                  <a:srgbClr val="364044"/>
                </a:solidFill>
              </a:defRPr>
            </a:lvl1pPr>
          </a:lstStyle>
          <a:p>
            <a:pPr lvl="0"/>
            <a:r>
              <a:rPr lang="en-US"/>
              <a:t>Presentation title </a:t>
            </a:r>
            <a:br>
              <a:rPr lang="en-US"/>
            </a:br>
            <a:r>
              <a:rPr lang="en-US"/>
              <a:t>goes here and here.</a:t>
            </a:r>
          </a:p>
        </p:txBody>
      </p:sp>
      <p:cxnSp>
        <p:nvCxnSpPr>
          <p:cNvPr id="12" name="Straight Connector 11"/>
          <p:cNvCxnSpPr/>
          <p:nvPr userDrawn="1"/>
        </p:nvCxnSpPr>
        <p:spPr>
          <a:xfrm>
            <a:off x="284090" y="2212275"/>
            <a:ext cx="606469" cy="0"/>
          </a:xfrm>
          <a:prstGeom prst="line">
            <a:avLst/>
          </a:prstGeom>
          <a:ln w="38100" cmpd="sng">
            <a:solidFill>
              <a:srgbClr val="3A99E0"/>
            </a:solidFill>
          </a:ln>
          <a:effectLst/>
        </p:spPr>
        <p:style>
          <a:lnRef idx="2">
            <a:schemeClr val="accent1"/>
          </a:lnRef>
          <a:fillRef idx="0">
            <a:schemeClr val="accent1"/>
          </a:fillRef>
          <a:effectRef idx="1">
            <a:schemeClr val="accent1"/>
          </a:effectRef>
          <a:fontRef idx="minor">
            <a:schemeClr val="tx1"/>
          </a:fontRef>
        </p:style>
      </p:cxnSp>
      <p:sp>
        <p:nvSpPr>
          <p:cNvPr id="3" name="Textplatzhalter 2">
            <a:extLst>
              <a:ext uri="{FF2B5EF4-FFF2-40B4-BE49-F238E27FC236}">
                <a16:creationId xmlns:a16="http://schemas.microsoft.com/office/drawing/2014/main" id="{0A260A04-C382-1240-9263-8FE572D3AE45}"/>
              </a:ext>
            </a:extLst>
          </p:cNvPr>
          <p:cNvSpPr>
            <a:spLocks noGrp="1"/>
          </p:cNvSpPr>
          <p:nvPr>
            <p:ph type="body" sz="quarter" idx="15" hasCustomPrompt="1"/>
          </p:nvPr>
        </p:nvSpPr>
        <p:spPr>
          <a:xfrm>
            <a:off x="284089" y="284166"/>
            <a:ext cx="5704544" cy="173035"/>
          </a:xfrm>
        </p:spPr>
        <p:txBody>
          <a:bodyPr wrap="square">
            <a:sp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lang="de-DE" sz="1100" b="0" kern="1200" cap="all" baseline="0" dirty="0" smtClean="0">
                <a:solidFill>
                  <a:srgbClr val="364044"/>
                </a:solidFill>
                <a:latin typeface="+mn-lt"/>
                <a:ea typeface="+mn-ea"/>
                <a:cs typeface="+mn-cs"/>
              </a:defRPr>
            </a:lvl1pPr>
          </a:lstStyle>
          <a:p>
            <a:pPr lvl="0"/>
            <a:r>
              <a:rPr lang="en-US" noProof="0"/>
              <a:t>Practice, Industry or Topic | Name of the Author</a:t>
            </a:r>
          </a:p>
        </p:txBody>
      </p:sp>
      <p:sp>
        <p:nvSpPr>
          <p:cNvPr id="24" name="Speaker">
            <a:extLst>
              <a:ext uri="{FF2B5EF4-FFF2-40B4-BE49-F238E27FC236}">
                <a16:creationId xmlns:a16="http://schemas.microsoft.com/office/drawing/2014/main" id="{A6E15968-42D4-6647-9968-31DA692EA450}"/>
              </a:ext>
            </a:extLst>
          </p:cNvPr>
          <p:cNvSpPr txBox="1">
            <a:spLocks/>
          </p:cNvSpPr>
          <p:nvPr userDrawn="1"/>
        </p:nvSpPr>
        <p:spPr bwMode="gray">
          <a:xfrm>
            <a:off x="485283" y="6102466"/>
            <a:ext cx="6371771" cy="184667"/>
          </a:xfrm>
          <a:prstGeom prst="rect">
            <a:avLst/>
          </a:prstGeom>
        </p:spPr>
        <p:txBody>
          <a:bodyPr wrap="square" lIns="0" tIns="0" rIns="0" bIns="0" anchor="t" anchorCtr="0">
            <a:sp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kern="1200" cap="all" baseline="0">
                <a:solidFill>
                  <a:srgbClr val="364044"/>
                </a:solidFill>
                <a:latin typeface="+mn-lt"/>
                <a:ea typeface="+mn-ea"/>
                <a:cs typeface="+mn-cs"/>
              </a:defRPr>
            </a:lvl1pPr>
            <a:lvl2pPr marL="544279" indent="0" algn="ctr" defTabSz="1088558" rtl="0" eaLnBrk="1" latinLnBrk="0" hangingPunct="1">
              <a:spcBef>
                <a:spcPts val="600"/>
              </a:spcBef>
              <a:buClr>
                <a:srgbClr val="364044"/>
              </a:buClr>
              <a:buSzPct val="100000"/>
              <a:buFont typeface="Arial"/>
              <a:buNone/>
              <a:defRPr sz="2000" kern="1200">
                <a:solidFill>
                  <a:schemeClr val="tx1">
                    <a:tint val="75000"/>
                  </a:schemeClr>
                </a:solidFill>
                <a:latin typeface="+mn-lt"/>
                <a:ea typeface="+mn-ea"/>
                <a:cs typeface="+mn-cs"/>
              </a:defRPr>
            </a:lvl2pPr>
            <a:lvl3pPr marL="1088558" indent="0" algn="ctr" defTabSz="1088558" rtl="0" eaLnBrk="1" latinLnBrk="0" hangingPunct="1">
              <a:spcBef>
                <a:spcPts val="300"/>
              </a:spcBef>
              <a:buClr>
                <a:schemeClr val="tx1"/>
              </a:buClr>
              <a:buSzPct val="100000"/>
              <a:buFont typeface="Arial" panose="020B0604020202020204" pitchFamily="34" charset="0"/>
              <a:buNone/>
              <a:defRPr lang="en-US" sz="2000" kern="1200" noProof="0">
                <a:solidFill>
                  <a:schemeClr val="tx1">
                    <a:tint val="75000"/>
                  </a:schemeClr>
                </a:solidFill>
                <a:latin typeface="+mn-lt"/>
                <a:ea typeface="+mn-ea"/>
                <a:cs typeface="+mn-cs"/>
              </a:defRPr>
            </a:lvl3pPr>
            <a:lvl4pPr marL="1632837" indent="0" algn="ctr" defTabSz="1088558" rtl="0" eaLnBrk="1" latinLnBrk="0" hangingPunct="1">
              <a:spcBef>
                <a:spcPts val="300"/>
              </a:spcBef>
              <a:buClr>
                <a:schemeClr val="tx1"/>
              </a:buClr>
              <a:buSzPct val="100000"/>
              <a:buFont typeface="Lucida Grande"/>
              <a:buNone/>
              <a:defRPr sz="2000" kern="1200">
                <a:solidFill>
                  <a:schemeClr val="tx1">
                    <a:tint val="75000"/>
                  </a:schemeClr>
                </a:solidFill>
                <a:latin typeface="+mn-lt"/>
                <a:ea typeface="+mn-ea"/>
                <a:cs typeface="+mn-cs"/>
              </a:defRPr>
            </a:lvl4pPr>
            <a:lvl5pPr marL="2177116" indent="0" algn="ctr" defTabSz="1088558" rtl="0" eaLnBrk="1" latinLnBrk="0" hangingPunct="1">
              <a:spcBef>
                <a:spcPts val="100"/>
              </a:spcBef>
              <a:buClr>
                <a:schemeClr val="tx1"/>
              </a:buClr>
              <a:buSzPct val="100000"/>
              <a:buFont typeface="Symbol" panose="05050102010706020507" pitchFamily="18" charset="2"/>
              <a:buNone/>
              <a:defRPr sz="2000" kern="1200" baseline="0">
                <a:solidFill>
                  <a:schemeClr val="tx1">
                    <a:tint val="75000"/>
                  </a:schemeClr>
                </a:solidFill>
                <a:latin typeface="+mn-lt"/>
                <a:ea typeface="+mn-ea"/>
                <a:cs typeface="+mn-cs"/>
              </a:defRPr>
            </a:lvl5pPr>
            <a:lvl6pPr marL="2721396" indent="0" algn="ctr" defTabSz="1088558"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6pPr>
            <a:lvl7pPr marL="3265675" indent="0" algn="ctr" defTabSz="1088558"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7pPr>
            <a:lvl8pPr marL="3809954" indent="0" algn="ctr" defTabSz="1088558"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8pPr>
            <a:lvl9pPr marL="4354233" indent="0" algn="ctr" defTabSz="1088558"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9pPr>
          </a:lstStyle>
          <a:p>
            <a:r>
              <a:rPr lang="en-US" sz="1200">
                <a:solidFill>
                  <a:schemeClr val="tx1"/>
                </a:solidFill>
              </a:rPr>
              <a:t>London – 25 January 2018</a:t>
            </a:r>
          </a:p>
        </p:txBody>
      </p:sp>
      <p:pic>
        <p:nvPicPr>
          <p:cNvPr id="8" name="Grafik 3">
            <a:extLst>
              <a:ext uri="{FF2B5EF4-FFF2-40B4-BE49-F238E27FC236}">
                <a16:creationId xmlns:a16="http://schemas.microsoft.com/office/drawing/2014/main" id="{0C54A680-43D9-40BD-B69A-336BF47717F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43607" y="472642"/>
            <a:ext cx="1462419" cy="153231"/>
          </a:xfrm>
          <a:prstGeom prst="rect">
            <a:avLst/>
          </a:prstGeom>
        </p:spPr>
      </p:pic>
    </p:spTree>
    <p:extLst>
      <p:ext uri="{BB962C8B-B14F-4D97-AF65-F5344CB8AC3E}">
        <p14:creationId xmlns:p14="http://schemas.microsoft.com/office/powerpoint/2010/main" val="140005336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4" name="Text placeholder - column 2"/>
          <p:cNvSpPr>
            <a:spLocks noGrp="1"/>
          </p:cNvSpPr>
          <p:nvPr>
            <p:ph type="body" sz="quarter" idx="10" hasCustomPrompt="1"/>
          </p:nvPr>
        </p:nvSpPr>
        <p:spPr>
          <a:xfrm>
            <a:off x="284089" y="1449177"/>
            <a:ext cx="11620107" cy="5082251"/>
          </a:xfrm>
        </p:spPr>
        <p:txBody>
          <a:bodyPr/>
          <a:lstStyle>
            <a:lvl1pPr marL="0" indent="0">
              <a:buClrTx/>
              <a:buFont typeface="Arial" panose="020B0604020202020204" pitchFamily="34" charset="0"/>
              <a:buNone/>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hasCustomPrompt="1"/>
          </p:nvPr>
        </p:nvSpPr>
        <p:spPr>
          <a:xfrm>
            <a:off x="284090" y="288955"/>
            <a:ext cx="11183564" cy="430887"/>
          </a:xfrm>
        </p:spPr>
        <p:txBody>
          <a:bodyPr/>
          <a:lstStyle/>
          <a:p>
            <a:r>
              <a:rPr lang="en-US" noProof="0"/>
              <a:t>Insert page title (sentence case)</a:t>
            </a:r>
            <a:endParaRPr lang="en-US"/>
          </a:p>
        </p:txBody>
      </p:sp>
    </p:spTree>
    <p:extLst>
      <p:ext uri="{BB962C8B-B14F-4D97-AF65-F5344CB8AC3E}">
        <p14:creationId xmlns:p14="http://schemas.microsoft.com/office/powerpoint/2010/main" val="11055886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Thank you &amp; Contact">
    <p:spTree>
      <p:nvGrpSpPr>
        <p:cNvPr id="1" name=""/>
        <p:cNvGrpSpPr/>
        <p:nvPr/>
      </p:nvGrpSpPr>
      <p:grpSpPr>
        <a:xfrm>
          <a:off x="0" y="0"/>
          <a:ext cx="0" cy="0"/>
          <a:chOff x="0" y="0"/>
          <a:chExt cx="0" cy="0"/>
        </a:xfrm>
      </p:grpSpPr>
      <p:sp>
        <p:nvSpPr>
          <p:cNvPr id="3" name="Contact information">
            <a:extLst>
              <a:ext uri="{FF2B5EF4-FFF2-40B4-BE49-F238E27FC236}">
                <a16:creationId xmlns:a16="http://schemas.microsoft.com/office/drawing/2014/main" id="{C0E7D93A-C6AC-6A4F-8CA7-B403C9837727}"/>
              </a:ext>
            </a:extLst>
          </p:cNvPr>
          <p:cNvSpPr>
            <a:spLocks noGrp="1"/>
          </p:cNvSpPr>
          <p:nvPr>
            <p:ph type="body" sz="quarter" idx="10" hasCustomPrompt="1"/>
          </p:nvPr>
        </p:nvSpPr>
        <p:spPr>
          <a:xfrm>
            <a:off x="288025" y="3925190"/>
            <a:ext cx="3508287" cy="2259711"/>
          </a:xfrm>
        </p:spPr>
        <p:txBody>
          <a:bodyPr anchor="t" anchorCtr="0">
            <a:noAutofit/>
          </a:bodyPr>
          <a:lstStyle>
            <a:lvl1pPr>
              <a:spcBef>
                <a:spcPts val="0"/>
              </a:spcBef>
              <a:spcAft>
                <a:spcPts val="1200"/>
              </a:spcAft>
              <a:defRPr sz="1600" b="0"/>
            </a:lvl1pPr>
            <a:lvl2pPr marL="0" indent="0">
              <a:spcBef>
                <a:spcPts val="0"/>
              </a:spcBef>
              <a:buNone/>
              <a:defRPr sz="1600" b="0"/>
            </a:lvl2pPr>
          </a:lstStyle>
          <a:p>
            <a:r>
              <a:rPr lang="en-US"/>
              <a:t>Contact information:</a:t>
            </a:r>
          </a:p>
          <a:p>
            <a:pPr lvl="1"/>
            <a:r>
              <a:rPr lang="en-US"/>
              <a:t>F name L name</a:t>
            </a:r>
          </a:p>
          <a:p>
            <a:pPr lvl="1"/>
            <a:r>
              <a:rPr lang="en-US"/>
              <a:t>Title</a:t>
            </a:r>
          </a:p>
          <a:p>
            <a:pPr lvl="1"/>
            <a:r>
              <a:rPr lang="en-US"/>
              <a:t>Address</a:t>
            </a:r>
          </a:p>
          <a:p>
            <a:pPr lvl="1"/>
            <a:r>
              <a:rPr lang="en-US"/>
              <a:t>Phone number</a:t>
            </a:r>
          </a:p>
        </p:txBody>
      </p:sp>
      <p:sp>
        <p:nvSpPr>
          <p:cNvPr id="4" name="Thank you">
            <a:extLst>
              <a:ext uri="{FF2B5EF4-FFF2-40B4-BE49-F238E27FC236}">
                <a16:creationId xmlns:a16="http://schemas.microsoft.com/office/drawing/2014/main" id="{CDC1E26F-FFB1-7B42-A59C-04BEA22EDBC7}"/>
              </a:ext>
            </a:extLst>
          </p:cNvPr>
          <p:cNvSpPr>
            <a:spLocks noGrp="1"/>
          </p:cNvSpPr>
          <p:nvPr>
            <p:ph type="ctrTitle" hasCustomPrompt="1"/>
          </p:nvPr>
        </p:nvSpPr>
        <p:spPr bwMode="gray">
          <a:xfrm>
            <a:off x="3237657" y="2813211"/>
            <a:ext cx="5713512" cy="923116"/>
          </a:xfrm>
        </p:spPr>
        <p:txBody>
          <a:bodyPr anchor="t" anchorCtr="0">
            <a:noAutofit/>
          </a:bodyPr>
          <a:lstStyle>
            <a:lvl1pPr algn="ctr">
              <a:defRPr sz="5498">
                <a:solidFill>
                  <a:srgbClr val="3A99E0"/>
                </a:solidFill>
                <a:latin typeface="+mj-lt"/>
              </a:defRPr>
            </a:lvl1pPr>
          </a:lstStyle>
          <a:p>
            <a:r>
              <a:rPr lang="en-US"/>
              <a:t>Thank you.</a:t>
            </a:r>
            <a:endParaRPr lang="de-DE"/>
          </a:p>
        </p:txBody>
      </p:sp>
    </p:spTree>
    <p:extLst>
      <p:ext uri="{BB962C8B-B14F-4D97-AF65-F5344CB8AC3E}">
        <p14:creationId xmlns:p14="http://schemas.microsoft.com/office/powerpoint/2010/main" val="1924491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tight content, right + highligh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193CA-E1D7-4793-AF12-C6E1772E99F1}"/>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sp>
        <p:nvSpPr>
          <p:cNvPr id="3" name="Content Placeholder 2">
            <a:extLst>
              <a:ext uri="{FF2B5EF4-FFF2-40B4-BE49-F238E27FC236}">
                <a16:creationId xmlns:a16="http://schemas.microsoft.com/office/drawing/2014/main" id="{91B17F02-8F52-437F-A848-3E475A37677F}"/>
              </a:ext>
            </a:extLst>
          </p:cNvPr>
          <p:cNvSpPr>
            <a:spLocks noGrp="1"/>
          </p:cNvSpPr>
          <p:nvPr>
            <p:ph sz="half" idx="1" hasCustomPrompt="1"/>
          </p:nvPr>
        </p:nvSpPr>
        <p:spPr>
          <a:xfrm>
            <a:off x="4273550" y="1678488"/>
            <a:ext cx="3648075" cy="4679450"/>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br>
              <a:rPr lang="en-US"/>
            </a:br>
            <a:br>
              <a:rPr lang="en-US"/>
            </a:br>
            <a:r>
              <a:rPr lang="en-US"/>
              <a:t>You can use these columns for charts / graphics or tables, too. </a:t>
            </a:r>
          </a:p>
        </p:txBody>
      </p:sp>
      <p:sp>
        <p:nvSpPr>
          <p:cNvPr id="4" name="Content Placeholder 3">
            <a:extLst>
              <a:ext uri="{FF2B5EF4-FFF2-40B4-BE49-F238E27FC236}">
                <a16:creationId xmlns:a16="http://schemas.microsoft.com/office/drawing/2014/main" id="{7C0A338C-5787-4F5F-BC41-87B0B0E93993}"/>
              </a:ext>
            </a:extLst>
          </p:cNvPr>
          <p:cNvSpPr>
            <a:spLocks noGrp="1"/>
          </p:cNvSpPr>
          <p:nvPr>
            <p:ph sz="half" idx="2" hasCustomPrompt="1"/>
          </p:nvPr>
        </p:nvSpPr>
        <p:spPr>
          <a:xfrm>
            <a:off x="8107005" y="1678488"/>
            <a:ext cx="3642409" cy="4679450"/>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br>
              <a:rPr lang="en-US"/>
            </a:br>
            <a:br>
              <a:rPr lang="en-US"/>
            </a:br>
            <a:r>
              <a:rPr lang="en-US"/>
              <a:t>You can use these columns for charts / graphics or tables, too. </a:t>
            </a:r>
          </a:p>
        </p:txBody>
      </p:sp>
      <p:sp>
        <p:nvSpPr>
          <p:cNvPr id="14" name="Text Placeholder 13">
            <a:extLst>
              <a:ext uri="{FF2B5EF4-FFF2-40B4-BE49-F238E27FC236}">
                <a16:creationId xmlns:a16="http://schemas.microsoft.com/office/drawing/2014/main" id="{F38BCDC9-65CE-464F-B6CA-E47FD31A4613}"/>
              </a:ext>
            </a:extLst>
          </p:cNvPr>
          <p:cNvSpPr>
            <a:spLocks noGrp="1"/>
          </p:cNvSpPr>
          <p:nvPr>
            <p:ph type="body" sz="quarter" idx="13" hasCustomPrompt="1"/>
          </p:nvPr>
        </p:nvSpPr>
        <p:spPr>
          <a:xfrm>
            <a:off x="444501" y="1651000"/>
            <a:ext cx="2692400" cy="2184397"/>
          </a:xfrm>
        </p:spPr>
        <p:txBody>
          <a:bodyPr/>
          <a:lstStyle>
            <a:lvl1pPr>
              <a:defRPr sz="1400">
                <a:solidFill>
                  <a:schemeClr val="accent1"/>
                </a:solidFill>
              </a:defRPr>
            </a:lvl1pPr>
          </a:lstStyle>
          <a:p>
            <a:pPr lvl="0"/>
            <a:r>
              <a:rPr lang="en-US"/>
              <a:t>This text box can contain a highlight text. If you don’t use it, you can leave this space empty. Don’t make any further changes to the other columns.</a:t>
            </a:r>
          </a:p>
        </p:txBody>
      </p:sp>
      <p:sp>
        <p:nvSpPr>
          <p:cNvPr id="16" name="Text Placeholder 8">
            <a:extLst>
              <a:ext uri="{FF2B5EF4-FFF2-40B4-BE49-F238E27FC236}">
                <a16:creationId xmlns:a16="http://schemas.microsoft.com/office/drawing/2014/main" id="{7982E69E-F3A8-451A-8883-751A09017A48}"/>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17" name="Straight Connector 10">
            <a:extLst>
              <a:ext uri="{FF2B5EF4-FFF2-40B4-BE49-F238E27FC236}">
                <a16:creationId xmlns:a16="http://schemas.microsoft.com/office/drawing/2014/main" id="{3ECD9CCA-5A1E-45C0-8625-D5B0E3EC3518}"/>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8" name="Rectangle 17">
            <a:hlinkClick r:id="" action="ppaction://hlinkshowjump?jump=previousslide"/>
            <a:extLst>
              <a:ext uri="{FF2B5EF4-FFF2-40B4-BE49-F238E27FC236}">
                <a16:creationId xmlns:a16="http://schemas.microsoft.com/office/drawing/2014/main" id="{80DBA7DA-2B54-4C1A-A422-0DE40ECD10BE}"/>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9" name="Rectangle 18">
            <a:hlinkClick r:id="" action="ppaction://hlinkshowjump?jump=nextslide"/>
            <a:extLst>
              <a:ext uri="{FF2B5EF4-FFF2-40B4-BE49-F238E27FC236}">
                <a16:creationId xmlns:a16="http://schemas.microsoft.com/office/drawing/2014/main" id="{F1620538-F3E6-4EE8-8674-E9A9307DD56F}"/>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1B02D1CA-77C0-4F53-A0C7-EE5D81F2E9B5}"/>
              </a:ext>
            </a:extLst>
          </p:cNvPr>
          <p:cNvSpPr txBox="1">
            <a:spLocks/>
          </p:cNvSpPr>
          <p:nvPr userDrawn="1"/>
        </p:nvSpPr>
        <p:spPr>
          <a:xfrm>
            <a:off x="444500" y="6559200"/>
            <a:ext cx="207828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5" name="Date Placeholder 4">
            <a:extLst>
              <a:ext uri="{FF2B5EF4-FFF2-40B4-BE49-F238E27FC236}">
                <a16:creationId xmlns:a16="http://schemas.microsoft.com/office/drawing/2014/main" id="{F60DA300-9BCA-4284-A5CC-1A5AA73BC945}"/>
              </a:ext>
            </a:extLst>
          </p:cNvPr>
          <p:cNvSpPr>
            <a:spLocks noGrp="1"/>
          </p:cNvSpPr>
          <p:nvPr>
            <p:ph type="dt" sz="half" idx="16"/>
          </p:nvPr>
        </p:nvSpPr>
        <p:spPr/>
        <p:txBody>
          <a:bodyPr/>
          <a:lstStyle/>
          <a:p>
            <a:fld id="{2B5D720B-9C81-4621-A481-7B78F9350120}" type="datetime1">
              <a:rPr lang="de-DE" smtClean="0"/>
              <a:t>29.08.24</a:t>
            </a:fld>
            <a:endParaRPr lang="bg-BG"/>
          </a:p>
        </p:txBody>
      </p:sp>
      <p:sp>
        <p:nvSpPr>
          <p:cNvPr id="6" name="Footer Placeholder 5">
            <a:extLst>
              <a:ext uri="{FF2B5EF4-FFF2-40B4-BE49-F238E27FC236}">
                <a16:creationId xmlns:a16="http://schemas.microsoft.com/office/drawing/2014/main" id="{6369045A-3EB0-4820-9DCD-29A44E81CAFF}"/>
              </a:ext>
            </a:extLst>
          </p:cNvPr>
          <p:cNvSpPr>
            <a:spLocks noGrp="1"/>
          </p:cNvSpPr>
          <p:nvPr>
            <p:ph type="ftr" sz="quarter" idx="17"/>
          </p:nvPr>
        </p:nvSpPr>
        <p:spPr/>
        <p:txBody>
          <a:bodyPr/>
          <a:lstStyle/>
          <a:p>
            <a:endParaRPr lang="bg-BG"/>
          </a:p>
        </p:txBody>
      </p:sp>
      <p:cxnSp>
        <p:nvCxnSpPr>
          <p:cNvPr id="15" name="Straight Connector 10">
            <a:extLst>
              <a:ext uri="{FF2B5EF4-FFF2-40B4-BE49-F238E27FC236}">
                <a16:creationId xmlns:a16="http://schemas.microsoft.com/office/drawing/2014/main" id="{D86023EE-EEFD-4D90-8787-A258CEC6CABB}"/>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7930767"/>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1D21A9-85E0-47FB-89E2-EB922D7338B6}"/>
              </a:ext>
            </a:extLst>
          </p:cNvPr>
          <p:cNvSpPr>
            <a:spLocks noGrp="1"/>
          </p:cNvSpPr>
          <p:nvPr>
            <p:ph type="dt" sz="half" idx="10"/>
          </p:nvPr>
        </p:nvSpPr>
        <p:spPr/>
        <p:txBody>
          <a:bodyPr/>
          <a:lstStyle/>
          <a:p>
            <a:fld id="{D4683162-D84D-4989-A061-A03C3FDF4E9C}" type="datetime1">
              <a:rPr lang="de-DE" smtClean="0"/>
              <a:t>29.08.24</a:t>
            </a:fld>
            <a:endParaRPr lang="bg-BG"/>
          </a:p>
        </p:txBody>
      </p:sp>
      <p:sp>
        <p:nvSpPr>
          <p:cNvPr id="3" name="Footer Placeholder 2">
            <a:extLst>
              <a:ext uri="{FF2B5EF4-FFF2-40B4-BE49-F238E27FC236}">
                <a16:creationId xmlns:a16="http://schemas.microsoft.com/office/drawing/2014/main" id="{16F18281-9750-4E9C-AAC6-F72F1BA4F2FA}"/>
              </a:ext>
            </a:extLst>
          </p:cNvPr>
          <p:cNvSpPr>
            <a:spLocks noGrp="1"/>
          </p:cNvSpPr>
          <p:nvPr>
            <p:ph type="ftr" sz="quarter" idx="11"/>
          </p:nvPr>
        </p:nvSpPr>
        <p:spPr/>
        <p:txBody>
          <a:bodyPr/>
          <a:lstStyle/>
          <a:p>
            <a:endParaRPr lang="bg-BG"/>
          </a:p>
        </p:txBody>
      </p:sp>
    </p:spTree>
    <p:extLst>
      <p:ext uri="{BB962C8B-B14F-4D97-AF65-F5344CB8AC3E}">
        <p14:creationId xmlns:p14="http://schemas.microsoft.com/office/powerpoint/2010/main" val="31262230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Executive Summary - 2 columns, illustration">
    <p:bg bwMode="gray">
      <p:bgRef idx="1001">
        <a:schemeClr val="bg1"/>
      </p:bgRef>
    </p:bg>
    <p:spTree>
      <p:nvGrpSpPr>
        <p:cNvPr id="1" name=""/>
        <p:cNvGrpSpPr/>
        <p:nvPr/>
      </p:nvGrpSpPr>
      <p:grpSpPr>
        <a:xfrm>
          <a:off x="0" y="0"/>
          <a:ext cx="0" cy="0"/>
          <a:chOff x="0" y="0"/>
          <a:chExt cx="0" cy="0"/>
        </a:xfrm>
      </p:grpSpPr>
      <p:sp>
        <p:nvSpPr>
          <p:cNvPr id="23" name="Text Placeholder 22"/>
          <p:cNvSpPr>
            <a:spLocks noGrp="1"/>
          </p:cNvSpPr>
          <p:nvPr>
            <p:ph type="body" sz="quarter" idx="10" hasCustomPrompt="1"/>
          </p:nvPr>
        </p:nvSpPr>
        <p:spPr>
          <a:xfrm>
            <a:off x="719668" y="1725479"/>
            <a:ext cx="11034108" cy="294569"/>
          </a:xfrm>
          <a:prstGeom prst="rect">
            <a:avLst/>
          </a:prstGeom>
        </p:spPr>
        <p:txBody>
          <a:bodyPr lIns="0" tIns="0" rIns="0" bIns="0">
            <a:noAutofit/>
          </a:bodyPr>
          <a:lstStyle>
            <a:lvl1pPr marL="0" indent="0" algn="l" defTabSz="1218804" rtl="0" eaLnBrk="1" latinLnBrk="0" hangingPunct="1">
              <a:spcBef>
                <a:spcPts val="800"/>
              </a:spcBef>
              <a:buClr>
                <a:schemeClr val="accent1"/>
              </a:buClr>
              <a:buSzPct val="80000"/>
              <a:buFont typeface="Wingdings" pitchFamily="2" charset="2"/>
              <a:buNone/>
              <a:defRPr sz="1600" b="0">
                <a:solidFill>
                  <a:srgbClr val="165788"/>
                </a:solidFill>
                <a:latin typeface="+mj-lt"/>
              </a:defRPr>
            </a:lvl1pPr>
            <a:lvl2pPr marL="0" indent="0" algn="l" defTabSz="1218804" rtl="0" eaLnBrk="1" latinLnBrk="0" hangingPunct="1">
              <a:spcBef>
                <a:spcPts val="800"/>
              </a:spcBef>
              <a:buClr>
                <a:schemeClr val="accent1"/>
              </a:buClr>
              <a:buSzPct val="80000"/>
              <a:buFont typeface="Wingdings" pitchFamily="2" charset="2"/>
              <a:buNone/>
              <a:defRPr lang="en-US" sz="1866" kern="1200" dirty="0" smtClean="0">
                <a:solidFill>
                  <a:schemeClr val="accent2"/>
                </a:solidFill>
                <a:latin typeface="+mn-lt"/>
                <a:ea typeface="+mn-ea"/>
                <a:cs typeface="+mn-cs"/>
              </a:defRPr>
            </a:lvl2pPr>
          </a:lstStyle>
          <a:p>
            <a:pPr marL="0" lvl="0" indent="0" algn="l" defTabSz="1218804" rtl="0" eaLnBrk="1" latinLnBrk="0" hangingPunct="1">
              <a:spcBef>
                <a:spcPts val="800"/>
              </a:spcBef>
              <a:buClr>
                <a:schemeClr val="accent1"/>
              </a:buClr>
              <a:buSzPct val="80000"/>
              <a:buFont typeface="Wingdings" pitchFamily="2" charset="2"/>
              <a:buNone/>
            </a:pPr>
            <a:r>
              <a:rPr lang="en-US"/>
              <a:t>Item 2 – Introduction/Content Lead-In</a:t>
            </a:r>
          </a:p>
        </p:txBody>
      </p:sp>
      <p:sp>
        <p:nvSpPr>
          <p:cNvPr id="27" name="Text Placeholder 22"/>
          <p:cNvSpPr>
            <a:spLocks noGrp="1"/>
          </p:cNvSpPr>
          <p:nvPr>
            <p:ph type="body" sz="quarter" idx="11" hasCustomPrompt="1"/>
          </p:nvPr>
        </p:nvSpPr>
        <p:spPr>
          <a:xfrm>
            <a:off x="719667" y="2340947"/>
            <a:ext cx="5167068" cy="3890496"/>
          </a:xfrm>
          <a:prstGeom prst="rect">
            <a:avLst/>
          </a:prstGeom>
        </p:spPr>
        <p:txBody>
          <a:bodyPr lIns="0" tIns="0" rIns="0" bIns="0">
            <a:noAutofit/>
          </a:bodyPr>
          <a:lstStyle>
            <a:lvl1pPr marL="228525" indent="-228525" algn="l" defTabSz="1218804" rtl="0" eaLnBrk="1" latinLnBrk="0" hangingPunct="1">
              <a:spcBef>
                <a:spcPts val="800"/>
              </a:spcBef>
              <a:buClr>
                <a:schemeClr val="accent1"/>
              </a:buClr>
              <a:buSzPct val="80000"/>
              <a:buFont typeface="Wingdings" pitchFamily="2" charset="2"/>
              <a:buChar char="§"/>
              <a:defRPr sz="1600" b="0">
                <a:solidFill>
                  <a:srgbClr val="5F5F5F"/>
                </a:solidFill>
              </a:defRPr>
            </a:lvl1pPr>
            <a:lvl2pPr marL="0" indent="0" algn="l" defTabSz="1218804" rtl="0" eaLnBrk="1" latinLnBrk="0" hangingPunct="1">
              <a:spcBef>
                <a:spcPts val="800"/>
              </a:spcBef>
              <a:buClr>
                <a:schemeClr val="accent1"/>
              </a:buClr>
              <a:buSzPct val="80000"/>
              <a:buFont typeface="Wingdings" pitchFamily="2" charset="2"/>
              <a:buNone/>
              <a:defRPr lang="en-US" sz="1866" kern="1200" dirty="0" smtClean="0">
                <a:solidFill>
                  <a:schemeClr val="accent2"/>
                </a:solidFill>
                <a:latin typeface="+mn-lt"/>
                <a:ea typeface="+mn-ea"/>
                <a:cs typeface="+mn-cs"/>
              </a:defRPr>
            </a:lvl2pPr>
          </a:lstStyle>
          <a:p>
            <a:pPr marL="0" lvl="0" indent="0" algn="l" defTabSz="1218804" rtl="0" eaLnBrk="1" latinLnBrk="0" hangingPunct="1">
              <a:spcBef>
                <a:spcPts val="800"/>
              </a:spcBef>
              <a:buClr>
                <a:schemeClr val="accent1"/>
              </a:buClr>
              <a:buSzPct val="80000"/>
              <a:buFont typeface="Wingdings" pitchFamily="2" charset="2"/>
              <a:buNone/>
            </a:pPr>
            <a:r>
              <a:rPr lang="en-US"/>
              <a:t>Item 3 – Text</a:t>
            </a:r>
          </a:p>
        </p:txBody>
      </p:sp>
      <p:sp>
        <p:nvSpPr>
          <p:cNvPr id="17" name="Title 1"/>
          <p:cNvSpPr>
            <a:spLocks noGrp="1"/>
          </p:cNvSpPr>
          <p:nvPr>
            <p:ph type="title" hasCustomPrompt="1"/>
          </p:nvPr>
        </p:nvSpPr>
        <p:spPr>
          <a:xfrm>
            <a:off x="719666" y="1145751"/>
            <a:ext cx="11034109" cy="294689"/>
          </a:xfrm>
          <a:prstGeom prst="rect">
            <a:avLst/>
          </a:prstGeom>
          <a:noFill/>
        </p:spPr>
        <p:txBody>
          <a:bodyPr lIns="0" tIns="0" rIns="0" bIns="0" anchor="ctr" anchorCtr="0">
            <a:noAutofit/>
          </a:bodyPr>
          <a:lstStyle>
            <a:lvl1pPr>
              <a:defRPr lang="en-US" sz="2132" b="1" dirty="0">
                <a:solidFill>
                  <a:srgbClr val="165788"/>
                </a:solidFill>
                <a:latin typeface="+mj-lt"/>
                <a:ea typeface="Verdana" panose="020B0604030504040204" pitchFamily="34" charset="0"/>
                <a:cs typeface="Verdana" panose="020B0604030504040204" pitchFamily="34" charset="0"/>
              </a:defRPr>
            </a:lvl1pPr>
          </a:lstStyle>
          <a:p>
            <a:pPr lvl="0"/>
            <a:r>
              <a:rPr lang="en-US"/>
              <a:t>Item 1 – Headline</a:t>
            </a:r>
          </a:p>
        </p:txBody>
      </p:sp>
      <p:sp>
        <p:nvSpPr>
          <p:cNvPr id="6" name="Text Placeholder 22"/>
          <p:cNvSpPr>
            <a:spLocks noGrp="1"/>
          </p:cNvSpPr>
          <p:nvPr>
            <p:ph type="body" sz="quarter" idx="12" hasCustomPrompt="1"/>
          </p:nvPr>
        </p:nvSpPr>
        <p:spPr>
          <a:xfrm>
            <a:off x="6593134" y="2340947"/>
            <a:ext cx="5160643" cy="3890496"/>
          </a:xfrm>
          <a:prstGeom prst="rect">
            <a:avLst/>
          </a:prstGeom>
        </p:spPr>
        <p:txBody>
          <a:bodyPr lIns="0" tIns="0" rIns="0" bIns="0">
            <a:noAutofit/>
          </a:bodyPr>
          <a:lstStyle>
            <a:lvl1pPr marL="228525" indent="-228525" algn="l" defTabSz="1218804" rtl="0" eaLnBrk="1" latinLnBrk="0" hangingPunct="1">
              <a:spcBef>
                <a:spcPts val="800"/>
              </a:spcBef>
              <a:buClr>
                <a:schemeClr val="accent1"/>
              </a:buClr>
              <a:buSzPct val="80000"/>
              <a:buFont typeface="Wingdings" pitchFamily="2" charset="2"/>
              <a:buChar char="§"/>
              <a:defRPr lang="en-US" sz="1600" b="0" kern="1200" dirty="0" smtClean="0">
                <a:solidFill>
                  <a:srgbClr val="5F5F5F"/>
                </a:solidFill>
                <a:latin typeface="+mn-lt"/>
                <a:ea typeface="+mn-ea"/>
                <a:cs typeface="+mn-cs"/>
              </a:defRPr>
            </a:lvl1pPr>
            <a:lvl2pPr marL="0" indent="0" algn="l" defTabSz="1218804" rtl="0" eaLnBrk="1" latinLnBrk="0" hangingPunct="1">
              <a:spcBef>
                <a:spcPts val="800"/>
              </a:spcBef>
              <a:buClr>
                <a:schemeClr val="accent1"/>
              </a:buClr>
              <a:buSzPct val="80000"/>
              <a:buFont typeface="Wingdings" pitchFamily="2" charset="2"/>
              <a:buNone/>
              <a:defRPr lang="en-US" sz="1866" kern="1200" dirty="0" smtClean="0">
                <a:solidFill>
                  <a:schemeClr val="accent2"/>
                </a:solidFill>
                <a:latin typeface="+mn-lt"/>
                <a:ea typeface="+mn-ea"/>
                <a:cs typeface="+mn-cs"/>
              </a:defRPr>
            </a:lvl2pPr>
          </a:lstStyle>
          <a:p>
            <a:pPr marL="0" lvl="0" indent="0" algn="l" defTabSz="1218804" rtl="0" eaLnBrk="1" latinLnBrk="0" hangingPunct="1">
              <a:spcBef>
                <a:spcPts val="800"/>
              </a:spcBef>
              <a:buClr>
                <a:schemeClr val="accent1"/>
              </a:buClr>
              <a:buSzPct val="80000"/>
              <a:buFont typeface="Wingdings" pitchFamily="2" charset="2"/>
              <a:buNone/>
            </a:pPr>
            <a:r>
              <a:rPr lang="en-US"/>
              <a:t>Item 3 – Text</a:t>
            </a:r>
          </a:p>
        </p:txBody>
      </p:sp>
    </p:spTree>
    <p:extLst>
      <p:ext uri="{BB962C8B-B14F-4D97-AF65-F5344CB8AC3E}">
        <p14:creationId xmlns:p14="http://schemas.microsoft.com/office/powerpoint/2010/main" val="110950066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 point + icon + 3 tex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F1DA235-4812-4CBF-ADEE-76C2CA4C9275}"/>
              </a:ext>
            </a:extLst>
          </p:cNvPr>
          <p:cNvSpPr>
            <a:spLocks noGrp="1"/>
          </p:cNvSpPr>
          <p:nvPr>
            <p:ph type="body" sz="quarter" idx="42" hasCustomPrompt="1"/>
          </p:nvPr>
        </p:nvSpPr>
        <p:spPr>
          <a:xfrm>
            <a:off x="1409700" y="4747260"/>
            <a:ext cx="2679700" cy="338138"/>
          </a:xfrm>
        </p:spPr>
        <p:txBody>
          <a:bodyPr/>
          <a:lstStyle>
            <a:lvl1pPr algn="ctr">
              <a:defRPr sz="2199" b="1"/>
            </a:lvl1pPr>
          </a:lstStyle>
          <a:p>
            <a:pPr lvl="0"/>
            <a:r>
              <a:rPr lang="en-US"/>
              <a:t>Only keywords</a:t>
            </a:r>
            <a:endParaRPr lang="bg-BG"/>
          </a:p>
        </p:txBody>
      </p:sp>
      <p:sp>
        <p:nvSpPr>
          <p:cNvPr id="12" name="Text Placeholder 6">
            <a:extLst>
              <a:ext uri="{FF2B5EF4-FFF2-40B4-BE49-F238E27FC236}">
                <a16:creationId xmlns:a16="http://schemas.microsoft.com/office/drawing/2014/main" id="{85B118A6-F72D-4AA8-B4CA-31FB757F8185}"/>
              </a:ext>
            </a:extLst>
          </p:cNvPr>
          <p:cNvSpPr>
            <a:spLocks noGrp="1"/>
          </p:cNvSpPr>
          <p:nvPr>
            <p:ph type="body" sz="quarter" idx="43" hasCustomPrompt="1"/>
          </p:nvPr>
        </p:nvSpPr>
        <p:spPr>
          <a:xfrm>
            <a:off x="4756150" y="4747260"/>
            <a:ext cx="2679700" cy="338138"/>
          </a:xfrm>
        </p:spPr>
        <p:txBody>
          <a:bodyPr/>
          <a:lstStyle>
            <a:lvl1pPr algn="ctr">
              <a:defRPr sz="2199" b="1"/>
            </a:lvl1pPr>
          </a:lstStyle>
          <a:p>
            <a:pPr lvl="0"/>
            <a:r>
              <a:rPr lang="en-US"/>
              <a:t>Shortest is best</a:t>
            </a:r>
            <a:endParaRPr lang="bg-BG"/>
          </a:p>
        </p:txBody>
      </p:sp>
      <p:sp>
        <p:nvSpPr>
          <p:cNvPr id="13" name="Text Placeholder 6">
            <a:extLst>
              <a:ext uri="{FF2B5EF4-FFF2-40B4-BE49-F238E27FC236}">
                <a16:creationId xmlns:a16="http://schemas.microsoft.com/office/drawing/2014/main" id="{A419F4D3-5FF9-4BDD-948B-5045D95ACD94}"/>
              </a:ext>
            </a:extLst>
          </p:cNvPr>
          <p:cNvSpPr>
            <a:spLocks noGrp="1"/>
          </p:cNvSpPr>
          <p:nvPr>
            <p:ph type="body" sz="quarter" idx="44" hasCustomPrompt="1"/>
          </p:nvPr>
        </p:nvSpPr>
        <p:spPr>
          <a:xfrm>
            <a:off x="8097838" y="4747260"/>
            <a:ext cx="2679700" cy="338138"/>
          </a:xfrm>
        </p:spPr>
        <p:txBody>
          <a:bodyPr/>
          <a:lstStyle>
            <a:lvl1pPr algn="ctr">
              <a:defRPr sz="2199" b="1"/>
            </a:lvl1pPr>
          </a:lstStyle>
          <a:p>
            <a:pPr lvl="0"/>
            <a:r>
              <a:rPr lang="en-US"/>
              <a:t>Keep it simple</a:t>
            </a:r>
            <a:endParaRPr lang="bg-BG"/>
          </a:p>
        </p:txBody>
      </p:sp>
      <p:sp>
        <p:nvSpPr>
          <p:cNvPr id="16" name="Text Placeholder 7">
            <a:extLst>
              <a:ext uri="{FF2B5EF4-FFF2-40B4-BE49-F238E27FC236}">
                <a16:creationId xmlns:a16="http://schemas.microsoft.com/office/drawing/2014/main" id="{129F79B6-B220-49DB-AE1A-B7CECB475B64}"/>
              </a:ext>
            </a:extLst>
          </p:cNvPr>
          <p:cNvSpPr>
            <a:spLocks noGrp="1"/>
          </p:cNvSpPr>
          <p:nvPr>
            <p:ph type="body" sz="quarter" idx="37" hasCustomPrompt="1"/>
          </p:nvPr>
        </p:nvSpPr>
        <p:spPr>
          <a:xfrm>
            <a:off x="2358502" y="2987676"/>
            <a:ext cx="7474996" cy="861774"/>
          </a:xfrm>
        </p:spPr>
        <p:txBody>
          <a:bodyPr lIns="108000" rIns="108000">
            <a:spAutoFit/>
          </a:bodyPr>
          <a:lstStyle>
            <a:lvl1pPr algn="ctr">
              <a:defRPr sz="2799" b="1">
                <a:solidFill>
                  <a:schemeClr val="accent1"/>
                </a:solidFill>
              </a:defRPr>
            </a:lvl1pPr>
            <a:lvl5pPr algn="ctr">
              <a:defRPr b="1"/>
            </a:lvl5pPr>
            <a:lvl6pPr algn="ctr">
              <a:defRPr b="1"/>
            </a:lvl6pPr>
          </a:lstStyle>
          <a:p>
            <a:pPr lvl="0"/>
            <a:r>
              <a:rPr lang="en-US"/>
              <a:t>The title of the </a:t>
            </a:r>
            <a:br>
              <a:rPr lang="en-US"/>
            </a:br>
            <a:r>
              <a:rPr lang="en-US"/>
              <a:t>main point</a:t>
            </a:r>
          </a:p>
        </p:txBody>
      </p:sp>
      <p:sp>
        <p:nvSpPr>
          <p:cNvPr id="19" name="Picture Placeholder 35">
            <a:extLst>
              <a:ext uri="{FF2B5EF4-FFF2-40B4-BE49-F238E27FC236}">
                <a16:creationId xmlns:a16="http://schemas.microsoft.com/office/drawing/2014/main" id="{83627ABA-4EA8-41E7-BAED-50548F451BA6}"/>
              </a:ext>
            </a:extLst>
          </p:cNvPr>
          <p:cNvSpPr>
            <a:spLocks noGrp="1"/>
          </p:cNvSpPr>
          <p:nvPr>
            <p:ph type="pic" sz="quarter" idx="45" hasCustomPrompt="1"/>
          </p:nvPr>
        </p:nvSpPr>
        <p:spPr>
          <a:xfrm>
            <a:off x="5240443" y="958861"/>
            <a:ext cx="1720850" cy="1681480"/>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lvl="0"/>
            <a:r>
              <a:rPr lang="en-US"/>
              <a:t>Place for icon. Copy / paste an icon from the icon set.</a:t>
            </a:r>
            <a:br>
              <a:rPr lang="en-US"/>
            </a:br>
            <a:r>
              <a:rPr lang="en-US"/>
              <a:t>1. Resize the icon to fit proportionally in this placeholder</a:t>
            </a:r>
            <a:br>
              <a:rPr lang="en-US"/>
            </a:br>
            <a:r>
              <a:rPr lang="en-US"/>
              <a:t>2. Align center &amp; middle to this placeholder</a:t>
            </a:r>
          </a:p>
        </p:txBody>
      </p:sp>
      <p:sp>
        <p:nvSpPr>
          <p:cNvPr id="3" name="Date Placeholder 2">
            <a:extLst>
              <a:ext uri="{FF2B5EF4-FFF2-40B4-BE49-F238E27FC236}">
                <a16:creationId xmlns:a16="http://schemas.microsoft.com/office/drawing/2014/main" id="{972ABE99-1C43-45A8-AD58-9CCE13F4A2C1}"/>
              </a:ext>
            </a:extLst>
          </p:cNvPr>
          <p:cNvSpPr>
            <a:spLocks noGrp="1"/>
          </p:cNvSpPr>
          <p:nvPr>
            <p:ph type="dt" sz="half" idx="46"/>
          </p:nvPr>
        </p:nvSpPr>
        <p:spPr/>
        <p:txBody>
          <a:bodyPr/>
          <a:lstStyle/>
          <a:p>
            <a:endParaRPr lang="bg-BG"/>
          </a:p>
        </p:txBody>
      </p:sp>
      <p:sp>
        <p:nvSpPr>
          <p:cNvPr id="6" name="Footer Placeholder 5">
            <a:extLst>
              <a:ext uri="{FF2B5EF4-FFF2-40B4-BE49-F238E27FC236}">
                <a16:creationId xmlns:a16="http://schemas.microsoft.com/office/drawing/2014/main" id="{6EE80F91-F4E9-4758-9490-2FFA407C920F}"/>
              </a:ext>
            </a:extLst>
          </p:cNvPr>
          <p:cNvSpPr>
            <a:spLocks noGrp="1"/>
          </p:cNvSpPr>
          <p:nvPr>
            <p:ph type="ftr" sz="quarter" idx="47"/>
          </p:nvPr>
        </p:nvSpPr>
        <p:spPr/>
        <p:txBody>
          <a:bodyPr/>
          <a:lstStyle/>
          <a:p>
            <a:endParaRPr lang="bg-BG"/>
          </a:p>
        </p:txBody>
      </p:sp>
      <p:sp>
        <p:nvSpPr>
          <p:cNvPr id="8" name="Slide Number Placeholder 7">
            <a:extLst>
              <a:ext uri="{FF2B5EF4-FFF2-40B4-BE49-F238E27FC236}">
                <a16:creationId xmlns:a16="http://schemas.microsoft.com/office/drawing/2014/main" id="{51949FE1-EA18-44CA-8A10-38C1091B1885}"/>
              </a:ext>
            </a:extLst>
          </p:cNvPr>
          <p:cNvSpPr>
            <a:spLocks noGrp="1"/>
          </p:cNvSpPr>
          <p:nvPr>
            <p:ph type="sldNum" sz="quarter" idx="48"/>
          </p:nvPr>
        </p:nvSpPr>
        <p:spPr>
          <a:xfrm>
            <a:off x="11287080" y="6559202"/>
            <a:ext cx="457245" cy="296813"/>
          </a:xfrm>
          <a:prstGeom prst="rect">
            <a:avLst/>
          </a:prstGeom>
        </p:spPr>
        <p:txBody>
          <a:bodyPr/>
          <a:lstStyle/>
          <a:p>
            <a:fld id="{AA3C2A7C-DE52-46AE-8A53-B07AED9255FA}" type="slidenum">
              <a:rPr lang="bg-BG" smtClean="0"/>
              <a:pPr/>
              <a:t>‹#›</a:t>
            </a:fld>
            <a:endParaRPr lang="bg-BG"/>
          </a:p>
        </p:txBody>
      </p:sp>
    </p:spTree>
    <p:extLst>
      <p:ext uri="{BB962C8B-B14F-4D97-AF65-F5344CB8AC3E}">
        <p14:creationId xmlns:p14="http://schemas.microsoft.com/office/powerpoint/2010/main" val="210331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27343379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3" name="Agenda title"/>
          <p:cNvSpPr>
            <a:spLocks noGrp="1"/>
          </p:cNvSpPr>
          <p:nvPr>
            <p:ph type="title" hasCustomPrompt="1"/>
          </p:nvPr>
        </p:nvSpPr>
        <p:spPr/>
        <p:txBody>
          <a:bodyPr/>
          <a:lstStyle>
            <a:lvl1pPr>
              <a:defRPr/>
            </a:lvl1pPr>
          </a:lstStyle>
          <a:p>
            <a:r>
              <a:rPr lang="en-US"/>
              <a:t>Agenda</a:t>
            </a:r>
          </a:p>
        </p:txBody>
      </p:sp>
      <p:sp>
        <p:nvSpPr>
          <p:cNvPr id="4" name="Textplatzhalter 3">
            <a:extLst>
              <a:ext uri="{FF2B5EF4-FFF2-40B4-BE49-F238E27FC236}">
                <a16:creationId xmlns:a16="http://schemas.microsoft.com/office/drawing/2014/main" id="{50BEA5F1-9AF7-0E44-99B1-2360CD25D8B2}"/>
              </a:ext>
            </a:extLst>
          </p:cNvPr>
          <p:cNvSpPr>
            <a:spLocks noGrp="1"/>
          </p:cNvSpPr>
          <p:nvPr>
            <p:ph type="body" sz="quarter" idx="12" hasCustomPrompt="1"/>
          </p:nvPr>
        </p:nvSpPr>
        <p:spPr>
          <a:xfrm>
            <a:off x="284089" y="1443041"/>
            <a:ext cx="5707164" cy="5075237"/>
          </a:xfrm>
          <a:solidFill>
            <a:srgbClr val="364044">
              <a:alpha val="8000"/>
            </a:srgbClr>
          </a:solidFill>
          <a:ln w="6350" algn="ctr">
            <a:noFill/>
            <a:miter lim="800000"/>
            <a:headEnd/>
            <a:tailEnd/>
          </a:ln>
        </p:spPr>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lvl1pPr>
              <a:defRPr kumimoji="0" lang="de-DE" i="0" u="none" strike="noStrike" kern="0" cap="none" spc="0" normalizeH="0" baseline="0" smtClean="0">
                <a:ln>
                  <a:noFill/>
                </a:ln>
                <a:effectLst/>
                <a:uLnTx/>
                <a:uFillTx/>
                <a:latin typeface="Arial"/>
                <a:ea typeface="Arial Unicode MS" pitchFamily="34" charset="-128"/>
                <a:cs typeface="Arial Unicode MS" pitchFamily="34" charset="-128"/>
              </a:defRPr>
            </a:lvl1pPr>
            <a:lvl2pPr marL="179298" indent="-179298">
              <a:spcBef>
                <a:spcPts val="1200"/>
              </a:spcBef>
              <a:spcAft>
                <a:spcPts val="600"/>
              </a:spcAft>
              <a:defRPr lang="de-DE" sz="1998" kern="1200" dirty="0" smtClean="0">
                <a:solidFill>
                  <a:srgbClr val="364044"/>
                </a:solidFill>
                <a:latin typeface="+mn-lt"/>
                <a:ea typeface="+mn-ea"/>
                <a:cs typeface="+mn-cs"/>
              </a:defRPr>
            </a:lvl2pPr>
            <a:lvl3pPr marL="178147" marR="0" indent="0" algn="l" defTabSz="1084517" rtl="0" eaLnBrk="1" fontAlgn="base" latinLnBrk="0" hangingPunct="1">
              <a:lnSpc>
                <a:spcPct val="100000"/>
              </a:lnSpc>
              <a:spcBef>
                <a:spcPts val="1200"/>
              </a:spcBef>
              <a:spcAft>
                <a:spcPts val="1200"/>
              </a:spcAft>
              <a:buClr>
                <a:srgbClr val="364044"/>
              </a:buClr>
              <a:buSzPct val="100000"/>
              <a:buFont typeface="Arial"/>
              <a:buNone/>
              <a:tabLst/>
              <a:defRPr lang="en-US" sz="1998" kern="1200" noProof="0" dirty="0" smtClean="0">
                <a:solidFill>
                  <a:srgbClr val="364044"/>
                </a:solidFill>
                <a:latin typeface="+mn-lt"/>
                <a:ea typeface="+mn-ea"/>
                <a:cs typeface="+mn-cs"/>
              </a:defRPr>
            </a:lvl3pPr>
            <a:lvl4pPr marL="537896" indent="-179298">
              <a:spcBef>
                <a:spcPts val="1200"/>
              </a:spcBef>
              <a:spcAft>
                <a:spcPts val="1200"/>
              </a:spcAft>
              <a:defRPr lang="en-US" sz="1998" kern="1200" noProof="0" dirty="0" smtClean="0">
                <a:solidFill>
                  <a:srgbClr val="364044"/>
                </a:solidFill>
                <a:latin typeface="+mn-lt"/>
                <a:ea typeface="+mn-ea"/>
                <a:cs typeface="+mn-cs"/>
              </a:defRPr>
            </a:lvl4pPr>
            <a:lvl5pPr>
              <a:spcBef>
                <a:spcPts val="1200"/>
              </a:spcBef>
              <a:spcAft>
                <a:spcPts val="1200"/>
              </a:spcAft>
              <a:defRPr lang="en-US" sz="1998" kern="1200" baseline="0" noProof="0" dirty="0" smtClean="0">
                <a:solidFill>
                  <a:srgbClr val="364044"/>
                </a:solidFill>
                <a:latin typeface="+mn-lt"/>
                <a:ea typeface="+mn-ea"/>
                <a:cs typeface="+mn-cs"/>
              </a:defRPr>
            </a:lvl5pPr>
          </a:lstStyle>
          <a:p>
            <a:pPr marL="179298" marR="0" lvl="1" indent="-179298" algn="l" defTabSz="1084517" rtl="0" eaLnBrk="1" fontAlgn="base" latinLnBrk="0" hangingPunct="1">
              <a:lnSpc>
                <a:spcPct val="100000"/>
              </a:lnSpc>
              <a:spcBef>
                <a:spcPts val="600"/>
              </a:spcBef>
              <a:spcAft>
                <a:spcPct val="0"/>
              </a:spcAft>
              <a:buClr>
                <a:srgbClr val="364044"/>
              </a:buClr>
              <a:buSzPct val="100000"/>
              <a:buFont typeface="Arial"/>
              <a:buChar char="•"/>
              <a:tabLst/>
            </a:pPr>
            <a:r>
              <a:rPr lang="de-DE"/>
              <a:t>Agenda 1</a:t>
            </a:r>
          </a:p>
          <a:p>
            <a:pPr marL="179298" marR="0" lvl="1" indent="-179298" algn="l" defTabSz="1084517" rtl="0" eaLnBrk="1" fontAlgn="base" latinLnBrk="0" hangingPunct="1">
              <a:lnSpc>
                <a:spcPct val="100000"/>
              </a:lnSpc>
              <a:spcBef>
                <a:spcPts val="600"/>
              </a:spcBef>
              <a:spcAft>
                <a:spcPct val="0"/>
              </a:spcAft>
              <a:buClr>
                <a:srgbClr val="364044"/>
              </a:buClr>
              <a:buSzPct val="100000"/>
              <a:buFont typeface="Arial"/>
              <a:buChar char="•"/>
              <a:tabLst/>
            </a:pPr>
            <a:endParaRPr lang="de-DE"/>
          </a:p>
        </p:txBody>
      </p:sp>
      <p:sp>
        <p:nvSpPr>
          <p:cNvPr id="9" name="Bildplatzhalter 8">
            <a:extLst>
              <a:ext uri="{FF2B5EF4-FFF2-40B4-BE49-F238E27FC236}">
                <a16:creationId xmlns:a16="http://schemas.microsoft.com/office/drawing/2014/main" id="{6178347C-7857-0C46-906E-448C0B3CAE83}"/>
              </a:ext>
            </a:extLst>
          </p:cNvPr>
          <p:cNvSpPr>
            <a:spLocks noGrp="1"/>
          </p:cNvSpPr>
          <p:nvPr>
            <p:ph type="pic" sz="quarter" idx="13" hasCustomPrompt="1"/>
          </p:nvPr>
        </p:nvSpPr>
        <p:spPr>
          <a:xfrm>
            <a:off x="6213831" y="1443041"/>
            <a:ext cx="5695668" cy="5075237"/>
          </a:xfrm>
          <a:solidFill>
            <a:srgbClr val="364044">
              <a:alpha val="8000"/>
            </a:srgbClr>
          </a:solidFill>
          <a:ln w="6350" algn="ctr">
            <a:noFill/>
            <a:miter lim="800000"/>
            <a:headEnd/>
            <a:tailEnd/>
          </a:ln>
        </p:spPr>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lvl1pPr>
              <a:defRPr kumimoji="0" lang="en-US" i="0" u="none" strike="noStrike" kern="0" cap="none" spc="0" normalizeH="0" baseline="0" dirty="0">
                <a:ln>
                  <a:noFill/>
                </a:ln>
                <a:effectLst/>
                <a:uLnTx/>
                <a:uFillTx/>
                <a:latin typeface="Arial"/>
                <a:ea typeface="Arial Unicode MS" pitchFamily="34" charset="-128"/>
                <a:cs typeface="Arial Unicode MS" pitchFamily="34" charset="-128"/>
              </a:defRPr>
            </a:lvl1pPr>
          </a:lstStyle>
          <a:p>
            <a:pPr lvl="0"/>
            <a:r>
              <a:rPr lang="en-US"/>
              <a:t>Picture</a:t>
            </a:r>
          </a:p>
        </p:txBody>
      </p:sp>
    </p:spTree>
    <p:extLst>
      <p:ext uri="{BB962C8B-B14F-4D97-AF65-F5344CB8AC3E}">
        <p14:creationId xmlns:p14="http://schemas.microsoft.com/office/powerpoint/2010/main" val="46420106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3 points + big key numbers, without title">
    <p:spTree>
      <p:nvGrpSpPr>
        <p:cNvPr id="1" name=""/>
        <p:cNvGrpSpPr/>
        <p:nvPr/>
      </p:nvGrpSpPr>
      <p:grpSpPr>
        <a:xfrm>
          <a:off x="0" y="0"/>
          <a:ext cx="0" cy="0"/>
          <a:chOff x="0" y="0"/>
          <a:chExt cx="0" cy="0"/>
        </a:xfrm>
      </p:grpSpPr>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4501" y="3953220"/>
            <a:ext cx="3641725" cy="505248"/>
          </a:xfrm>
        </p:spPr>
        <p:txBody>
          <a:bodyPr lIns="108000" rIns="108000"/>
          <a:lstStyle>
            <a:lvl1pPr algn="ctr">
              <a:defRPr sz="1799" b="1">
                <a:solidFill>
                  <a:schemeClr val="tx2"/>
                </a:solidFill>
              </a:defRPr>
            </a:lvl1pPr>
            <a:lvl5pPr algn="ctr">
              <a:defRPr b="0"/>
            </a:lvl5pPr>
            <a:lvl6pPr algn="ctr">
              <a:defRPr b="1"/>
            </a:lvl6pPr>
          </a:lstStyle>
          <a:p>
            <a:pPr lvl="0"/>
            <a:r>
              <a:rPr lang="en-US"/>
              <a:t>Main point text can be on more than one line if needed </a:t>
            </a:r>
          </a:p>
        </p:txBody>
      </p:sp>
      <p:sp>
        <p:nvSpPr>
          <p:cNvPr id="9" name="Text Placeholder 8">
            <a:extLst>
              <a:ext uri="{FF2B5EF4-FFF2-40B4-BE49-F238E27FC236}">
                <a16:creationId xmlns:a16="http://schemas.microsoft.com/office/drawing/2014/main" id="{E667E835-00B9-42A6-A630-621D76FE084E}"/>
              </a:ext>
            </a:extLst>
          </p:cNvPr>
          <p:cNvSpPr>
            <a:spLocks noGrp="1"/>
          </p:cNvSpPr>
          <p:nvPr>
            <p:ph type="body" sz="quarter" idx="23" hasCustomPrompt="1"/>
          </p:nvPr>
        </p:nvSpPr>
        <p:spPr>
          <a:xfrm>
            <a:off x="445175" y="1962950"/>
            <a:ext cx="3641050" cy="1266825"/>
          </a:xfrm>
          <a:noFill/>
        </p:spPr>
        <p:txBody>
          <a:bodyPr anchor="b"/>
          <a:lstStyle>
            <a:lvl1pPr algn="ctr">
              <a:defRPr sz="7998" b="1">
                <a:ln w="12700">
                  <a:noFill/>
                </a:ln>
                <a:solidFill>
                  <a:schemeClr val="accent1"/>
                </a:solidFill>
              </a:defRPr>
            </a:lvl1pPr>
          </a:lstStyle>
          <a:p>
            <a:pPr lvl="0"/>
            <a:r>
              <a:rPr lang="en-US"/>
              <a:t>2 000</a:t>
            </a:r>
          </a:p>
        </p:txBody>
      </p:sp>
      <p:sp>
        <p:nvSpPr>
          <p:cNvPr id="36" name="Text Placeholder 7">
            <a:extLst>
              <a:ext uri="{FF2B5EF4-FFF2-40B4-BE49-F238E27FC236}">
                <a16:creationId xmlns:a16="http://schemas.microsoft.com/office/drawing/2014/main" id="{C4188BA9-5951-4D6A-93EC-715B7A2AF46C}"/>
              </a:ext>
            </a:extLst>
          </p:cNvPr>
          <p:cNvSpPr>
            <a:spLocks noGrp="1"/>
          </p:cNvSpPr>
          <p:nvPr>
            <p:ph type="body" sz="quarter" idx="39" hasCustomPrompt="1"/>
          </p:nvPr>
        </p:nvSpPr>
        <p:spPr>
          <a:xfrm>
            <a:off x="4267940" y="3953220"/>
            <a:ext cx="3641725" cy="505248"/>
          </a:xfrm>
        </p:spPr>
        <p:txBody>
          <a:bodyPr lIns="108000" rIns="108000"/>
          <a:lstStyle>
            <a:lvl1pPr algn="ctr">
              <a:defRPr sz="1799" b="1">
                <a:solidFill>
                  <a:schemeClr val="tx2"/>
                </a:solidFill>
              </a:defRPr>
            </a:lvl1pPr>
            <a:lvl5pPr algn="ctr">
              <a:defRPr b="0"/>
            </a:lvl5pPr>
            <a:lvl6pPr algn="ctr">
              <a:defRPr b="1"/>
            </a:lvl6pPr>
          </a:lstStyle>
          <a:p>
            <a:pPr lvl="0"/>
            <a:r>
              <a:rPr lang="en-US"/>
              <a:t>In case you can reorder the points, put the longest text </a:t>
            </a:r>
            <a:br>
              <a:rPr lang="en-US"/>
            </a:br>
            <a:r>
              <a:rPr lang="en-US"/>
              <a:t>in the middle</a:t>
            </a:r>
          </a:p>
        </p:txBody>
      </p:sp>
      <p:sp>
        <p:nvSpPr>
          <p:cNvPr id="40" name="Text Placeholder 7">
            <a:extLst>
              <a:ext uri="{FF2B5EF4-FFF2-40B4-BE49-F238E27FC236}">
                <a16:creationId xmlns:a16="http://schemas.microsoft.com/office/drawing/2014/main" id="{2A8F91DC-6587-44F4-879C-8BFFBAE1E296}"/>
              </a:ext>
            </a:extLst>
          </p:cNvPr>
          <p:cNvSpPr>
            <a:spLocks noGrp="1"/>
          </p:cNvSpPr>
          <p:nvPr>
            <p:ph type="body" sz="quarter" idx="41" hasCustomPrompt="1"/>
          </p:nvPr>
        </p:nvSpPr>
        <p:spPr>
          <a:xfrm>
            <a:off x="8101013" y="3953220"/>
            <a:ext cx="3641725" cy="505248"/>
          </a:xfrm>
        </p:spPr>
        <p:txBody>
          <a:bodyPr lIns="108000" rIns="108000"/>
          <a:lstStyle>
            <a:lvl1pPr algn="ctr">
              <a:defRPr sz="1799" b="1">
                <a:solidFill>
                  <a:schemeClr val="tx2"/>
                </a:solidFill>
              </a:defRPr>
            </a:lvl1pPr>
            <a:lvl5pPr algn="ctr">
              <a:defRPr b="0"/>
            </a:lvl5pPr>
            <a:lvl6pPr algn="ctr">
              <a:defRPr b="1"/>
            </a:lvl6pPr>
          </a:lstStyle>
          <a:p>
            <a:pPr lvl="0"/>
            <a:r>
              <a:rPr lang="en-US"/>
              <a:t>Shortest is best.</a:t>
            </a:r>
            <a:br>
              <a:rPr lang="en-US"/>
            </a:br>
            <a:r>
              <a:rPr lang="en-US"/>
              <a:t>If all are short &gt; 22 pt</a:t>
            </a:r>
          </a:p>
        </p:txBody>
      </p:sp>
      <p:sp>
        <p:nvSpPr>
          <p:cNvPr id="18" name="Text Placeholder 8">
            <a:extLst>
              <a:ext uri="{FF2B5EF4-FFF2-40B4-BE49-F238E27FC236}">
                <a16:creationId xmlns:a16="http://schemas.microsoft.com/office/drawing/2014/main" id="{5EE35DA9-6950-4EC8-9BC3-5370FC4988D2}"/>
              </a:ext>
            </a:extLst>
          </p:cNvPr>
          <p:cNvSpPr>
            <a:spLocks noGrp="1"/>
          </p:cNvSpPr>
          <p:nvPr>
            <p:ph type="body" sz="quarter" idx="42" hasCustomPrompt="1"/>
          </p:nvPr>
        </p:nvSpPr>
        <p:spPr>
          <a:xfrm>
            <a:off x="4275813" y="1962950"/>
            <a:ext cx="3641050" cy="1266825"/>
          </a:xfrm>
          <a:noFill/>
        </p:spPr>
        <p:txBody>
          <a:bodyPr anchor="b"/>
          <a:lstStyle>
            <a:lvl1pPr algn="ctr">
              <a:defRPr sz="7998" b="1">
                <a:ln w="12700">
                  <a:noFill/>
                </a:ln>
                <a:solidFill>
                  <a:schemeClr val="accent1"/>
                </a:solidFill>
              </a:defRPr>
            </a:lvl1pPr>
          </a:lstStyle>
          <a:p>
            <a:pPr lvl="0"/>
            <a:r>
              <a:rPr lang="en-US"/>
              <a:t>+3m €</a:t>
            </a:r>
          </a:p>
        </p:txBody>
      </p:sp>
      <p:sp>
        <p:nvSpPr>
          <p:cNvPr id="19" name="Text Placeholder 8">
            <a:extLst>
              <a:ext uri="{FF2B5EF4-FFF2-40B4-BE49-F238E27FC236}">
                <a16:creationId xmlns:a16="http://schemas.microsoft.com/office/drawing/2014/main" id="{6DAAA6B3-17D5-4D0D-81F4-618608CC6E97}"/>
              </a:ext>
            </a:extLst>
          </p:cNvPr>
          <p:cNvSpPr>
            <a:spLocks noGrp="1"/>
          </p:cNvSpPr>
          <p:nvPr>
            <p:ph type="body" sz="quarter" idx="43" hasCustomPrompt="1"/>
          </p:nvPr>
        </p:nvSpPr>
        <p:spPr>
          <a:xfrm>
            <a:off x="8106451" y="1962950"/>
            <a:ext cx="3641050" cy="1266825"/>
          </a:xfrm>
          <a:noFill/>
        </p:spPr>
        <p:txBody>
          <a:bodyPr anchor="b"/>
          <a:lstStyle>
            <a:lvl1pPr algn="ctr">
              <a:defRPr sz="7998" b="1">
                <a:ln w="12700">
                  <a:noFill/>
                </a:ln>
                <a:solidFill>
                  <a:schemeClr val="accent1"/>
                </a:solidFill>
              </a:defRPr>
            </a:lvl1pPr>
          </a:lstStyle>
          <a:p>
            <a:pPr lvl="0"/>
            <a:r>
              <a:rPr lang="en-US"/>
              <a:t>100%</a:t>
            </a:r>
          </a:p>
        </p:txBody>
      </p:sp>
      <p:sp>
        <p:nvSpPr>
          <p:cNvPr id="2" name="Date Placeholder 1">
            <a:extLst>
              <a:ext uri="{FF2B5EF4-FFF2-40B4-BE49-F238E27FC236}">
                <a16:creationId xmlns:a16="http://schemas.microsoft.com/office/drawing/2014/main" id="{58F6BEBE-3498-46A9-9E33-8D7737CFEB00}"/>
              </a:ext>
            </a:extLst>
          </p:cNvPr>
          <p:cNvSpPr>
            <a:spLocks noGrp="1"/>
          </p:cNvSpPr>
          <p:nvPr>
            <p:ph type="dt" sz="half" idx="44"/>
          </p:nvPr>
        </p:nvSpPr>
        <p:spPr/>
        <p:txBody>
          <a:bodyPr/>
          <a:lstStyle/>
          <a:p>
            <a:endParaRPr lang="bg-BG"/>
          </a:p>
        </p:txBody>
      </p:sp>
      <p:sp>
        <p:nvSpPr>
          <p:cNvPr id="3" name="Footer Placeholder 2">
            <a:extLst>
              <a:ext uri="{FF2B5EF4-FFF2-40B4-BE49-F238E27FC236}">
                <a16:creationId xmlns:a16="http://schemas.microsoft.com/office/drawing/2014/main" id="{0E24A46D-69FF-4703-9B59-5AD10C905F2E}"/>
              </a:ext>
            </a:extLst>
          </p:cNvPr>
          <p:cNvSpPr>
            <a:spLocks noGrp="1"/>
          </p:cNvSpPr>
          <p:nvPr>
            <p:ph type="ftr" sz="quarter" idx="45"/>
          </p:nvPr>
        </p:nvSpPr>
        <p:spPr/>
        <p:txBody>
          <a:bodyPr/>
          <a:lstStyle/>
          <a:p>
            <a:r>
              <a:rPr lang="en-US"/>
              <a:t>© 2020 Westernacher Consulting GmbH</a:t>
            </a:r>
            <a:endParaRPr lang="bg-BG"/>
          </a:p>
        </p:txBody>
      </p:sp>
      <p:sp>
        <p:nvSpPr>
          <p:cNvPr id="4" name="Slide Number Placeholder 3">
            <a:extLst>
              <a:ext uri="{FF2B5EF4-FFF2-40B4-BE49-F238E27FC236}">
                <a16:creationId xmlns:a16="http://schemas.microsoft.com/office/drawing/2014/main" id="{08AF0C07-D47B-4D4D-8CD7-7F586DD9ADCC}"/>
              </a:ext>
            </a:extLst>
          </p:cNvPr>
          <p:cNvSpPr>
            <a:spLocks noGrp="1"/>
          </p:cNvSpPr>
          <p:nvPr>
            <p:ph type="sldNum" sz="quarter" idx="46"/>
          </p:nvPr>
        </p:nvSpPr>
        <p:spPr>
          <a:xfrm>
            <a:off x="11287080" y="6559202"/>
            <a:ext cx="457245" cy="296813"/>
          </a:xfrm>
          <a:prstGeom prst="rect">
            <a:avLst/>
          </a:prstGeom>
        </p:spPr>
        <p:txBody>
          <a:bodyPr/>
          <a:lstStyle/>
          <a:p>
            <a:fld id="{AA3C2A7C-DE52-46AE-8A53-B07AED9255FA}" type="slidenum">
              <a:rPr lang="bg-BG" smtClean="0"/>
              <a:pPr/>
              <a:t>‹#›</a:t>
            </a:fld>
            <a:endParaRPr lang="bg-BG"/>
          </a:p>
        </p:txBody>
      </p:sp>
    </p:spTree>
    <p:extLst>
      <p:ext uri="{BB962C8B-B14F-4D97-AF65-F5344CB8AC3E}">
        <p14:creationId xmlns:p14="http://schemas.microsoft.com/office/powerpoint/2010/main" val="317504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39">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8">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4">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2 points + icons + long text, without titl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9C9F4B-E2CC-4D49-BAEC-FEBBA4F87A2D}"/>
              </a:ext>
            </a:extLst>
          </p:cNvPr>
          <p:cNvSpPr>
            <a:spLocks noGrp="1"/>
          </p:cNvSpPr>
          <p:nvPr>
            <p:ph type="dt" sz="half" idx="39"/>
          </p:nvPr>
        </p:nvSpPr>
        <p:spPr/>
        <p:txBody>
          <a:bodyPr/>
          <a:lstStyle/>
          <a:p>
            <a:endParaRPr lang="bg-BG"/>
          </a:p>
        </p:txBody>
      </p:sp>
      <p:sp>
        <p:nvSpPr>
          <p:cNvPr id="4" name="Footer Placeholder 3">
            <a:extLst>
              <a:ext uri="{FF2B5EF4-FFF2-40B4-BE49-F238E27FC236}">
                <a16:creationId xmlns:a16="http://schemas.microsoft.com/office/drawing/2014/main" id="{8C5E8AC1-2166-46E4-9B4B-5BA7CBC7B79B}"/>
              </a:ext>
            </a:extLst>
          </p:cNvPr>
          <p:cNvSpPr>
            <a:spLocks noGrp="1"/>
          </p:cNvSpPr>
          <p:nvPr>
            <p:ph type="ftr" sz="quarter" idx="40"/>
          </p:nvPr>
        </p:nvSpPr>
        <p:spPr/>
        <p:txBody>
          <a:bodyPr/>
          <a:lstStyle/>
          <a:p>
            <a:r>
              <a:rPr lang="en-US"/>
              <a:t>© 2020 Westernacher Consulting GmbH</a:t>
            </a:r>
            <a:endParaRPr lang="bg-BG"/>
          </a:p>
        </p:txBody>
      </p:sp>
      <p:sp>
        <p:nvSpPr>
          <p:cNvPr id="5" name="Slide Number Placeholder 4">
            <a:extLst>
              <a:ext uri="{FF2B5EF4-FFF2-40B4-BE49-F238E27FC236}">
                <a16:creationId xmlns:a16="http://schemas.microsoft.com/office/drawing/2014/main" id="{CBD0B112-1CAC-4BE1-85BB-76E010417D5E}"/>
              </a:ext>
            </a:extLst>
          </p:cNvPr>
          <p:cNvSpPr>
            <a:spLocks noGrp="1"/>
          </p:cNvSpPr>
          <p:nvPr>
            <p:ph type="sldNum" sz="quarter" idx="41"/>
          </p:nvPr>
        </p:nvSpPr>
        <p:spPr>
          <a:xfrm>
            <a:off x="11287080" y="6559202"/>
            <a:ext cx="457245" cy="296813"/>
          </a:xfrm>
          <a:prstGeom prst="rect">
            <a:avLst/>
          </a:prstGeom>
        </p:spPr>
        <p:txBody>
          <a:bodyPr/>
          <a:lstStyle/>
          <a:p>
            <a:fld id="{AA3C2A7C-DE52-46AE-8A53-B07AED9255FA}" type="slidenum">
              <a:rPr lang="bg-BG" smtClean="0"/>
              <a:pPr/>
              <a:t>‹#›</a:t>
            </a:fld>
            <a:endParaRPr lang="bg-BG"/>
          </a:p>
        </p:txBody>
      </p:sp>
      <p:sp>
        <p:nvSpPr>
          <p:cNvPr id="38" name="Text Placeholder 7">
            <a:extLst>
              <a:ext uri="{FF2B5EF4-FFF2-40B4-BE49-F238E27FC236}">
                <a16:creationId xmlns:a16="http://schemas.microsoft.com/office/drawing/2014/main" id="{EF5A4D71-10F7-49BD-96E5-765B365B683A}"/>
              </a:ext>
            </a:extLst>
          </p:cNvPr>
          <p:cNvSpPr>
            <a:spLocks noGrp="1"/>
          </p:cNvSpPr>
          <p:nvPr>
            <p:ph type="body" sz="quarter" idx="37" hasCustomPrompt="1"/>
          </p:nvPr>
        </p:nvSpPr>
        <p:spPr>
          <a:xfrm>
            <a:off x="449265" y="2987676"/>
            <a:ext cx="5556250" cy="861774"/>
          </a:xfrm>
        </p:spPr>
        <p:txBody>
          <a:bodyPr wrap="square" lIns="108000" rIns="108000">
            <a:spAutoFit/>
          </a:bodyPr>
          <a:lstStyle>
            <a:lvl1pPr algn="ctr">
              <a:defRPr sz="2799" b="1">
                <a:solidFill>
                  <a:schemeClr val="accent1"/>
                </a:solidFill>
              </a:defRPr>
            </a:lvl1pPr>
            <a:lvl5pPr algn="ctr">
              <a:defRPr b="1"/>
            </a:lvl5pPr>
            <a:lvl6pPr algn="ctr">
              <a:defRPr b="1"/>
            </a:lvl6pPr>
          </a:lstStyle>
          <a:p>
            <a:pPr lvl="0"/>
            <a:r>
              <a:rPr lang="en-US"/>
              <a:t>The title of the </a:t>
            </a:r>
            <a:br>
              <a:rPr lang="en-US"/>
            </a:br>
            <a:r>
              <a:rPr lang="en-US"/>
              <a:t>first main point</a:t>
            </a:r>
          </a:p>
        </p:txBody>
      </p:sp>
      <p:sp>
        <p:nvSpPr>
          <p:cNvPr id="15" name="Picture Placeholder 35">
            <a:extLst>
              <a:ext uri="{FF2B5EF4-FFF2-40B4-BE49-F238E27FC236}">
                <a16:creationId xmlns:a16="http://schemas.microsoft.com/office/drawing/2014/main" id="{8AA1C076-0AE5-4056-A620-F54651A98977}"/>
              </a:ext>
            </a:extLst>
          </p:cNvPr>
          <p:cNvSpPr>
            <a:spLocks noGrp="1"/>
          </p:cNvSpPr>
          <p:nvPr>
            <p:ph type="pic" sz="quarter" idx="45" hasCustomPrompt="1"/>
          </p:nvPr>
        </p:nvSpPr>
        <p:spPr>
          <a:xfrm>
            <a:off x="2366964" y="958861"/>
            <a:ext cx="1720850" cy="1681480"/>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lvl="0"/>
            <a:r>
              <a:rPr lang="en-US"/>
              <a:t>Place for icon. Copy / paste an icon from the icon set.</a:t>
            </a:r>
            <a:br>
              <a:rPr lang="en-US"/>
            </a:br>
            <a:r>
              <a:rPr lang="en-US"/>
              <a:t>1. Resize the icon to fit proportionally in this placeholder</a:t>
            </a:r>
            <a:br>
              <a:rPr lang="en-US"/>
            </a:br>
            <a:r>
              <a:rPr lang="en-US"/>
              <a:t>2. Align center &amp; middle to this placeholder</a:t>
            </a:r>
          </a:p>
        </p:txBody>
      </p:sp>
      <p:sp>
        <p:nvSpPr>
          <p:cNvPr id="10" name="Text Placeholder 7">
            <a:extLst>
              <a:ext uri="{FF2B5EF4-FFF2-40B4-BE49-F238E27FC236}">
                <a16:creationId xmlns:a16="http://schemas.microsoft.com/office/drawing/2014/main" id="{78518AD6-91EC-41F6-9789-727C6978CAC2}"/>
              </a:ext>
            </a:extLst>
          </p:cNvPr>
          <p:cNvSpPr>
            <a:spLocks noGrp="1"/>
          </p:cNvSpPr>
          <p:nvPr>
            <p:ph type="body" sz="quarter" idx="46" hasCustomPrompt="1"/>
          </p:nvPr>
        </p:nvSpPr>
        <p:spPr>
          <a:xfrm>
            <a:off x="6180139" y="2987676"/>
            <a:ext cx="5556250" cy="861774"/>
          </a:xfrm>
        </p:spPr>
        <p:txBody>
          <a:bodyPr wrap="square" lIns="108000" rIns="108000">
            <a:spAutoFit/>
          </a:bodyPr>
          <a:lstStyle>
            <a:lvl1pPr algn="ctr">
              <a:defRPr sz="2799" b="1">
                <a:solidFill>
                  <a:schemeClr val="accent1"/>
                </a:solidFill>
              </a:defRPr>
            </a:lvl1pPr>
            <a:lvl5pPr algn="ctr">
              <a:defRPr b="1"/>
            </a:lvl5pPr>
            <a:lvl6pPr algn="ctr">
              <a:defRPr b="1"/>
            </a:lvl6pPr>
          </a:lstStyle>
          <a:p>
            <a:pPr lvl="0"/>
            <a:r>
              <a:rPr lang="en-US"/>
              <a:t>The title of the </a:t>
            </a:r>
            <a:br>
              <a:rPr lang="en-US"/>
            </a:br>
            <a:r>
              <a:rPr lang="en-US"/>
              <a:t>second main point</a:t>
            </a:r>
          </a:p>
        </p:txBody>
      </p:sp>
      <p:sp>
        <p:nvSpPr>
          <p:cNvPr id="16" name="Picture Placeholder 35">
            <a:extLst>
              <a:ext uri="{FF2B5EF4-FFF2-40B4-BE49-F238E27FC236}">
                <a16:creationId xmlns:a16="http://schemas.microsoft.com/office/drawing/2014/main" id="{9380F33A-BAB4-4C7C-A552-D4A8364F195F}"/>
              </a:ext>
            </a:extLst>
          </p:cNvPr>
          <p:cNvSpPr>
            <a:spLocks noGrp="1"/>
          </p:cNvSpPr>
          <p:nvPr>
            <p:ph type="pic" sz="quarter" idx="48" hasCustomPrompt="1"/>
          </p:nvPr>
        </p:nvSpPr>
        <p:spPr>
          <a:xfrm>
            <a:off x="8097839" y="958861"/>
            <a:ext cx="1720850" cy="1681480"/>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lvl="0"/>
            <a:r>
              <a:rPr lang="en-US"/>
              <a:t>Place for icon. Copy / paste an icon from the icon set.</a:t>
            </a:r>
            <a:br>
              <a:rPr lang="en-US"/>
            </a:br>
            <a:r>
              <a:rPr lang="en-US"/>
              <a:t>1. Resize the icon to fit proportionally in this placeholder</a:t>
            </a:r>
            <a:br>
              <a:rPr lang="en-US"/>
            </a:br>
            <a:r>
              <a:rPr lang="en-US"/>
              <a:t>2. Align center &amp; middle to this placeholder</a:t>
            </a:r>
          </a:p>
        </p:txBody>
      </p:sp>
      <p:sp>
        <p:nvSpPr>
          <p:cNvPr id="6" name="Text Placeholder 5">
            <a:extLst>
              <a:ext uri="{FF2B5EF4-FFF2-40B4-BE49-F238E27FC236}">
                <a16:creationId xmlns:a16="http://schemas.microsoft.com/office/drawing/2014/main" id="{70D8D7F0-1720-451C-99B7-0367BFBFAE9E}"/>
              </a:ext>
            </a:extLst>
          </p:cNvPr>
          <p:cNvSpPr>
            <a:spLocks noGrp="1"/>
          </p:cNvSpPr>
          <p:nvPr>
            <p:ph type="body" sz="quarter" idx="49" hasCustomPrompt="1"/>
          </p:nvPr>
        </p:nvSpPr>
        <p:spPr>
          <a:xfrm>
            <a:off x="1404939" y="4286250"/>
            <a:ext cx="3646487" cy="1398588"/>
          </a:xfrm>
        </p:spPr>
        <p:txBody>
          <a:bodyPr/>
          <a:lstStyle>
            <a:lvl1pPr algn="ctr">
              <a:spcAft>
                <a:spcPts val="1200"/>
              </a:spcAft>
              <a:defRPr sz="1799"/>
            </a:lvl1pPr>
          </a:lstStyle>
          <a:p>
            <a:pPr lvl="0"/>
            <a:r>
              <a:rPr lang="en-US"/>
              <a:t>Aligned center by default</a:t>
            </a:r>
          </a:p>
        </p:txBody>
      </p:sp>
      <p:sp>
        <p:nvSpPr>
          <p:cNvPr id="17" name="Text Placeholder 5">
            <a:extLst>
              <a:ext uri="{FF2B5EF4-FFF2-40B4-BE49-F238E27FC236}">
                <a16:creationId xmlns:a16="http://schemas.microsoft.com/office/drawing/2014/main" id="{2227674A-96CD-4F7D-8594-EA6647709FCC}"/>
              </a:ext>
            </a:extLst>
          </p:cNvPr>
          <p:cNvSpPr>
            <a:spLocks noGrp="1"/>
          </p:cNvSpPr>
          <p:nvPr>
            <p:ph type="body" sz="quarter" idx="50" hasCustomPrompt="1"/>
          </p:nvPr>
        </p:nvSpPr>
        <p:spPr>
          <a:xfrm>
            <a:off x="7140578" y="4286250"/>
            <a:ext cx="3646487" cy="1398588"/>
          </a:xfrm>
        </p:spPr>
        <p:txBody>
          <a:bodyPr/>
          <a:lstStyle>
            <a:lvl1pPr algn="ctr">
              <a:spcAft>
                <a:spcPts val="1200"/>
              </a:spcAft>
              <a:defRPr sz="1799"/>
            </a:lvl1pPr>
          </a:lstStyle>
          <a:p>
            <a:pPr lvl="0"/>
            <a:r>
              <a:rPr lang="en-US"/>
              <a:t>Press Enter to make a new point</a:t>
            </a:r>
            <a:br>
              <a:rPr lang="en-US"/>
            </a:br>
            <a:br>
              <a:rPr lang="en-US"/>
            </a:br>
            <a:r>
              <a:rPr lang="en-US"/>
              <a:t>Or Shift + Enter to go on a new line within the same point </a:t>
            </a:r>
          </a:p>
        </p:txBody>
      </p:sp>
    </p:spTree>
    <p:extLst>
      <p:ext uri="{BB962C8B-B14F-4D97-AF65-F5344CB8AC3E}">
        <p14:creationId xmlns:p14="http://schemas.microsoft.com/office/powerpoint/2010/main" val="31868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 point + icon + 4 text">
    <p:spTree>
      <p:nvGrpSpPr>
        <p:cNvPr id="1" name=""/>
        <p:cNvGrpSpPr/>
        <p:nvPr/>
      </p:nvGrpSpPr>
      <p:grpSpPr>
        <a:xfrm>
          <a:off x="0" y="0"/>
          <a:ext cx="0" cy="0"/>
          <a:chOff x="0" y="0"/>
          <a:chExt cx="0" cy="0"/>
        </a:xfrm>
      </p:grpSpPr>
      <p:sp>
        <p:nvSpPr>
          <p:cNvPr id="46" name="Text Placeholder 7">
            <a:extLst>
              <a:ext uri="{FF2B5EF4-FFF2-40B4-BE49-F238E27FC236}">
                <a16:creationId xmlns:a16="http://schemas.microsoft.com/office/drawing/2014/main" id="{11DBD05B-DAE2-4249-8551-48820F1DE812}"/>
              </a:ext>
            </a:extLst>
          </p:cNvPr>
          <p:cNvSpPr>
            <a:spLocks noGrp="1"/>
          </p:cNvSpPr>
          <p:nvPr>
            <p:ph type="body" sz="quarter" idx="33" hasCustomPrompt="1"/>
          </p:nvPr>
        </p:nvSpPr>
        <p:spPr>
          <a:xfrm>
            <a:off x="446360" y="4287288"/>
            <a:ext cx="2688340" cy="520700"/>
          </a:xfrm>
        </p:spPr>
        <p:txBody>
          <a:bodyPr lIns="108000" rIns="108000"/>
          <a:lstStyle>
            <a:lvl1pPr algn="ctr">
              <a:defRPr sz="1799" b="1">
                <a:solidFill>
                  <a:schemeClr val="tx2"/>
                </a:solidFill>
              </a:defRPr>
            </a:lvl1pPr>
            <a:lvl5pPr algn="ctr">
              <a:defRPr b="1"/>
            </a:lvl5pPr>
            <a:lvl6pPr algn="ctr">
              <a:defRPr b="1"/>
            </a:lvl6pPr>
          </a:lstStyle>
          <a:p>
            <a:pPr lvl="0"/>
            <a:r>
              <a:rPr lang="en-US"/>
              <a:t>Only keywords </a:t>
            </a:r>
          </a:p>
        </p:txBody>
      </p:sp>
      <p:sp>
        <p:nvSpPr>
          <p:cNvPr id="47" name="Text Placeholder 7">
            <a:extLst>
              <a:ext uri="{FF2B5EF4-FFF2-40B4-BE49-F238E27FC236}">
                <a16:creationId xmlns:a16="http://schemas.microsoft.com/office/drawing/2014/main" id="{4A1D8DE2-A13A-4238-AC51-11D0D2B8BE19}"/>
              </a:ext>
            </a:extLst>
          </p:cNvPr>
          <p:cNvSpPr>
            <a:spLocks noGrp="1"/>
          </p:cNvSpPr>
          <p:nvPr>
            <p:ph type="body" sz="quarter" idx="34" hasCustomPrompt="1"/>
          </p:nvPr>
        </p:nvSpPr>
        <p:spPr>
          <a:xfrm>
            <a:off x="3326606" y="4287288"/>
            <a:ext cx="2681288" cy="520700"/>
          </a:xfrm>
        </p:spPr>
        <p:txBody>
          <a:bodyPr lIns="108000" rIns="108000"/>
          <a:lstStyle>
            <a:lvl1pPr algn="ctr">
              <a:defRPr sz="1799" b="1">
                <a:solidFill>
                  <a:schemeClr val="tx2"/>
                </a:solidFill>
              </a:defRPr>
            </a:lvl1pPr>
            <a:lvl5pPr algn="ctr">
              <a:defRPr b="1"/>
            </a:lvl5pPr>
            <a:lvl6pPr algn="ctr">
              <a:defRPr b="1"/>
            </a:lvl6pPr>
          </a:lstStyle>
          <a:p>
            <a:pPr lvl="0"/>
            <a:r>
              <a:rPr lang="en-US"/>
              <a:t>If a bit longer, the text can go on two lines </a:t>
            </a:r>
          </a:p>
        </p:txBody>
      </p:sp>
      <p:sp>
        <p:nvSpPr>
          <p:cNvPr id="49" name="Text Placeholder 7">
            <a:extLst>
              <a:ext uri="{FF2B5EF4-FFF2-40B4-BE49-F238E27FC236}">
                <a16:creationId xmlns:a16="http://schemas.microsoft.com/office/drawing/2014/main" id="{65DD38EC-4D0A-4F96-81A2-5CDEF5EDC0AC}"/>
              </a:ext>
            </a:extLst>
          </p:cNvPr>
          <p:cNvSpPr>
            <a:spLocks noGrp="1"/>
          </p:cNvSpPr>
          <p:nvPr>
            <p:ph type="body" sz="quarter" idx="36" hasCustomPrompt="1"/>
          </p:nvPr>
        </p:nvSpPr>
        <p:spPr>
          <a:xfrm>
            <a:off x="6184287" y="4287288"/>
            <a:ext cx="2681288" cy="520700"/>
          </a:xfrm>
        </p:spPr>
        <p:txBody>
          <a:bodyPr lIns="108000" rIns="108000"/>
          <a:lstStyle>
            <a:lvl1pPr algn="ctr">
              <a:defRPr sz="1799" b="1">
                <a:solidFill>
                  <a:schemeClr val="tx2"/>
                </a:solidFill>
              </a:defRPr>
            </a:lvl1pPr>
            <a:lvl5pPr algn="ctr">
              <a:defRPr b="1"/>
            </a:lvl5pPr>
            <a:lvl6pPr algn="ctr">
              <a:defRPr b="1"/>
            </a:lvl6pPr>
          </a:lstStyle>
          <a:p>
            <a:pPr lvl="0"/>
            <a:r>
              <a:rPr lang="en-US"/>
              <a:t>If the text can’t be shorter, it can go even </a:t>
            </a:r>
            <a:br>
              <a:rPr lang="en-US"/>
            </a:br>
            <a:r>
              <a:rPr lang="en-US"/>
              <a:t>on three lines  </a:t>
            </a:r>
          </a:p>
        </p:txBody>
      </p:sp>
      <p:sp>
        <p:nvSpPr>
          <p:cNvPr id="3" name="Title 2">
            <a:extLst>
              <a:ext uri="{FF2B5EF4-FFF2-40B4-BE49-F238E27FC236}">
                <a16:creationId xmlns:a16="http://schemas.microsoft.com/office/drawing/2014/main" id="{44369264-B802-4E5C-BE73-40CA1252DEE4}"/>
              </a:ext>
            </a:extLst>
          </p:cNvPr>
          <p:cNvSpPr>
            <a:spLocks noGrp="1"/>
          </p:cNvSpPr>
          <p:nvPr>
            <p:ph type="title" hasCustomPrompt="1"/>
          </p:nvPr>
        </p:nvSpPr>
        <p:spPr>
          <a:xfrm>
            <a:off x="449581" y="663518"/>
            <a:ext cx="10332719" cy="496992"/>
          </a:xfrm>
        </p:spPr>
        <p:txBody>
          <a:bodyPr/>
          <a:lstStyle>
            <a:lvl1pPr>
              <a:defRPr/>
            </a:lvl1pPr>
          </a:lstStyle>
          <a:p>
            <a:r>
              <a:rPr lang="en-US"/>
              <a:t>Accent title goes on this bright blue line</a:t>
            </a:r>
            <a:endParaRPr lang="bg-BG"/>
          </a:p>
        </p:txBody>
      </p:sp>
      <p:sp>
        <p:nvSpPr>
          <p:cNvPr id="29" name="Text Placeholder 8">
            <a:extLst>
              <a:ext uri="{FF2B5EF4-FFF2-40B4-BE49-F238E27FC236}">
                <a16:creationId xmlns:a16="http://schemas.microsoft.com/office/drawing/2014/main" id="{2A05BE5D-F556-4BFA-9878-2CFECF833071}"/>
              </a:ext>
            </a:extLst>
          </p:cNvPr>
          <p:cNvSpPr>
            <a:spLocks noGrp="1"/>
          </p:cNvSpPr>
          <p:nvPr>
            <p:ph type="body" sz="quarter" idx="15" hasCustomPrompt="1"/>
          </p:nvPr>
        </p:nvSpPr>
        <p:spPr>
          <a:xfrm>
            <a:off x="449581" y="301934"/>
            <a:ext cx="10332719" cy="335432"/>
          </a:xfrm>
        </p:spPr>
        <p:txBody>
          <a:bodyPr/>
          <a:lstStyle>
            <a:lvl1pPr>
              <a:defRPr sz="2799" b="1"/>
            </a:lvl1pPr>
          </a:lstStyle>
          <a:p>
            <a:pPr lvl="0"/>
            <a:r>
              <a:rPr lang="en-US"/>
              <a:t>This can be the chapter title</a:t>
            </a:r>
            <a:endParaRPr lang="bg-BG"/>
          </a:p>
        </p:txBody>
      </p:sp>
      <p:sp>
        <p:nvSpPr>
          <p:cNvPr id="25" name="Text Placeholder 7">
            <a:extLst>
              <a:ext uri="{FF2B5EF4-FFF2-40B4-BE49-F238E27FC236}">
                <a16:creationId xmlns:a16="http://schemas.microsoft.com/office/drawing/2014/main" id="{7D383CC5-4B48-43C1-9FD1-CF109518AA33}"/>
              </a:ext>
            </a:extLst>
          </p:cNvPr>
          <p:cNvSpPr>
            <a:spLocks noGrp="1"/>
          </p:cNvSpPr>
          <p:nvPr>
            <p:ph type="body" sz="quarter" idx="37" hasCustomPrompt="1"/>
          </p:nvPr>
        </p:nvSpPr>
        <p:spPr>
          <a:xfrm>
            <a:off x="9057481" y="4287288"/>
            <a:ext cx="2681288" cy="520700"/>
          </a:xfrm>
        </p:spPr>
        <p:txBody>
          <a:bodyPr lIns="108000" rIns="108000"/>
          <a:lstStyle>
            <a:lvl1pPr algn="ctr">
              <a:defRPr sz="1799" b="1">
                <a:solidFill>
                  <a:schemeClr val="tx2"/>
                </a:solidFill>
              </a:defRPr>
            </a:lvl1pPr>
            <a:lvl5pPr algn="ctr">
              <a:defRPr b="1"/>
            </a:lvl5pPr>
            <a:lvl6pPr algn="ctr">
              <a:defRPr b="1"/>
            </a:lvl6pPr>
          </a:lstStyle>
          <a:p>
            <a:pPr lvl="0"/>
            <a:r>
              <a:rPr lang="en-US"/>
              <a:t>Shortest is best</a:t>
            </a:r>
          </a:p>
        </p:txBody>
      </p:sp>
      <p:sp>
        <p:nvSpPr>
          <p:cNvPr id="2" name="Date Placeholder 1">
            <a:extLst>
              <a:ext uri="{FF2B5EF4-FFF2-40B4-BE49-F238E27FC236}">
                <a16:creationId xmlns:a16="http://schemas.microsoft.com/office/drawing/2014/main" id="{709C9F4B-E2CC-4D49-BAEC-FEBBA4F87A2D}"/>
              </a:ext>
            </a:extLst>
          </p:cNvPr>
          <p:cNvSpPr>
            <a:spLocks noGrp="1"/>
          </p:cNvSpPr>
          <p:nvPr>
            <p:ph type="dt" sz="half" idx="39"/>
          </p:nvPr>
        </p:nvSpPr>
        <p:spPr/>
        <p:txBody>
          <a:bodyPr/>
          <a:lstStyle/>
          <a:p>
            <a:endParaRPr lang="bg-BG"/>
          </a:p>
        </p:txBody>
      </p:sp>
      <p:sp>
        <p:nvSpPr>
          <p:cNvPr id="4" name="Footer Placeholder 3">
            <a:extLst>
              <a:ext uri="{FF2B5EF4-FFF2-40B4-BE49-F238E27FC236}">
                <a16:creationId xmlns:a16="http://schemas.microsoft.com/office/drawing/2014/main" id="{8C5E8AC1-2166-46E4-9B4B-5BA7CBC7B79B}"/>
              </a:ext>
            </a:extLst>
          </p:cNvPr>
          <p:cNvSpPr>
            <a:spLocks noGrp="1"/>
          </p:cNvSpPr>
          <p:nvPr>
            <p:ph type="ftr" sz="quarter" idx="40"/>
          </p:nvPr>
        </p:nvSpPr>
        <p:spPr/>
        <p:txBody>
          <a:bodyPr/>
          <a:lstStyle/>
          <a:p>
            <a:r>
              <a:rPr lang="en-US"/>
              <a:t>© 2020 Westernacher Consulting GmbH</a:t>
            </a:r>
            <a:endParaRPr lang="bg-BG"/>
          </a:p>
        </p:txBody>
      </p:sp>
      <p:sp>
        <p:nvSpPr>
          <p:cNvPr id="5" name="Slide Number Placeholder 4">
            <a:extLst>
              <a:ext uri="{FF2B5EF4-FFF2-40B4-BE49-F238E27FC236}">
                <a16:creationId xmlns:a16="http://schemas.microsoft.com/office/drawing/2014/main" id="{CBD0B112-1CAC-4BE1-85BB-76E010417D5E}"/>
              </a:ext>
            </a:extLst>
          </p:cNvPr>
          <p:cNvSpPr>
            <a:spLocks noGrp="1"/>
          </p:cNvSpPr>
          <p:nvPr>
            <p:ph type="sldNum" sz="quarter" idx="41"/>
          </p:nvPr>
        </p:nvSpPr>
        <p:spPr>
          <a:xfrm>
            <a:off x="11287080" y="6559202"/>
            <a:ext cx="457245" cy="296813"/>
          </a:xfrm>
          <a:prstGeom prst="rect">
            <a:avLst/>
          </a:prstGeom>
        </p:spPr>
        <p:txBody>
          <a:bodyPr/>
          <a:lstStyle/>
          <a:p>
            <a:fld id="{AA3C2A7C-DE52-46AE-8A53-B07AED9255FA}" type="slidenum">
              <a:rPr lang="bg-BG" smtClean="0"/>
              <a:pPr/>
              <a:t>‹#›</a:t>
            </a:fld>
            <a:endParaRPr lang="bg-BG"/>
          </a:p>
        </p:txBody>
      </p:sp>
      <p:cxnSp>
        <p:nvCxnSpPr>
          <p:cNvPr id="13" name="Straight Connector 10">
            <a:extLst>
              <a:ext uri="{FF2B5EF4-FFF2-40B4-BE49-F238E27FC236}">
                <a16:creationId xmlns:a16="http://schemas.microsoft.com/office/drawing/2014/main" id="{772D8E77-82FB-4198-8FC9-E0F0DFD8FCC9}"/>
              </a:ext>
            </a:extLst>
          </p:cNvPr>
          <p:cNvCxnSpPr>
            <a:cxnSpLocks/>
          </p:cNvCxnSpPr>
          <p:nvPr userDrawn="1"/>
        </p:nvCxnSpPr>
        <p:spPr>
          <a:xfrm flipV="1">
            <a:off x="449263" y="1314452"/>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9" name="Picture Placeholder 35">
            <a:extLst>
              <a:ext uri="{FF2B5EF4-FFF2-40B4-BE49-F238E27FC236}">
                <a16:creationId xmlns:a16="http://schemas.microsoft.com/office/drawing/2014/main" id="{D7CCA89B-6311-41ED-B6D1-7CE1D2092FFB}"/>
              </a:ext>
            </a:extLst>
          </p:cNvPr>
          <p:cNvSpPr>
            <a:spLocks noGrp="1"/>
          </p:cNvSpPr>
          <p:nvPr>
            <p:ph type="pic" sz="quarter" idx="38" hasCustomPrompt="1"/>
          </p:nvPr>
        </p:nvSpPr>
        <p:spPr>
          <a:xfrm>
            <a:off x="5240443" y="1816100"/>
            <a:ext cx="1720850" cy="1681480"/>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lvl="0"/>
            <a:r>
              <a:rPr lang="en-US"/>
              <a:t>Place for icon. Copy / paste an icon from the icon set.</a:t>
            </a:r>
            <a:br>
              <a:rPr lang="en-US"/>
            </a:br>
            <a:r>
              <a:rPr lang="en-US"/>
              <a:t>1. Resize the icon to fit proportionally in this placeholder</a:t>
            </a:r>
            <a:br>
              <a:rPr lang="en-US"/>
            </a:br>
            <a:r>
              <a:rPr lang="en-US"/>
              <a:t>2. Align center &amp; middle to this placeholder</a:t>
            </a:r>
          </a:p>
        </p:txBody>
      </p:sp>
    </p:spTree>
    <p:extLst>
      <p:ext uri="{BB962C8B-B14F-4D97-AF65-F5344CB8AC3E}">
        <p14:creationId xmlns:p14="http://schemas.microsoft.com/office/powerpoint/2010/main" val="70471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16">
          <p15:clr>
            <a:srgbClr val="FBAE40"/>
          </p15:clr>
        </p15:guide>
        <p15:guide id="2" orient="horz" pos="4136">
          <p15:clr>
            <a:srgbClr val="A4A3A4"/>
          </p15:clr>
        </p15:guide>
        <p15:guide id="3" orient="horz" pos="1672">
          <p15:clr>
            <a:srgbClr val="FBAE40"/>
          </p15:clr>
        </p15:guide>
        <p15:guide id="4" orient="horz" pos="3368">
          <p15:clr>
            <a:srgbClr val="FBAE40"/>
          </p15:clr>
        </p15:guide>
        <p15:guide id="5" orient="horz" pos="1040">
          <p15:clr>
            <a:srgbClr val="FBAE40"/>
          </p15:clr>
        </p15:guide>
        <p15:guide id="6" pos="3840">
          <p15:clr>
            <a:srgbClr val="A4A3A4"/>
          </p15:clr>
        </p15:guide>
        <p15:guide id="7">
          <p15:clr>
            <a:srgbClr val="FBAE40"/>
          </p15:clr>
        </p15:guide>
        <p15:guide id="8" pos="7680">
          <p15:clr>
            <a:srgbClr val="FBAE40"/>
          </p15:clr>
        </p15:guide>
        <p15:guide id="9" pos="280">
          <p15:clr>
            <a:srgbClr val="F26B43"/>
          </p15:clr>
        </p15:guide>
        <p15:guide id="10" pos="776">
          <p15:clr>
            <a:srgbClr val="FBAE40"/>
          </p15:clr>
        </p15:guide>
        <p15:guide id="11" pos="888">
          <p15:clr>
            <a:srgbClr val="FBAE40"/>
          </p15:clr>
        </p15:guide>
        <p15:guide id="12" pos="1376">
          <p15:clr>
            <a:srgbClr val="FBAE40"/>
          </p15:clr>
        </p15:guide>
        <p15:guide id="13" pos="1488">
          <p15:clr>
            <a:srgbClr val="FBAE40"/>
          </p15:clr>
        </p15:guide>
        <p15:guide id="14" pos="1976">
          <p15:clr>
            <a:srgbClr val="FBAE40"/>
          </p15:clr>
        </p15:guide>
        <p15:guide id="15" pos="2088">
          <p15:clr>
            <a:srgbClr val="FBAE40"/>
          </p15:clr>
        </p15:guide>
        <p15:guide id="16" pos="2576">
          <p15:clr>
            <a:srgbClr val="FBAE40"/>
          </p15:clr>
        </p15:guide>
        <p15:guide id="17" pos="2696">
          <p15:clr>
            <a:srgbClr val="FBAE40"/>
          </p15:clr>
        </p15:guide>
        <p15:guide id="18" pos="3184">
          <p15:clr>
            <a:srgbClr val="FBAE40"/>
          </p15:clr>
        </p15:guide>
        <p15:guide id="19" pos="3296">
          <p15:clr>
            <a:srgbClr val="FBAE40"/>
          </p15:clr>
        </p15:guide>
        <p15:guide id="20" pos="3784">
          <p15:clr>
            <a:srgbClr val="FBAE40"/>
          </p15:clr>
        </p15:guide>
        <p15:guide id="21" pos="3896">
          <p15:clr>
            <a:srgbClr val="FBAE40"/>
          </p15:clr>
        </p15:guide>
        <p15:guide id="22" pos="4384">
          <p15:clr>
            <a:srgbClr val="FBAE40"/>
          </p15:clr>
        </p15:guide>
        <p15:guide id="23" pos="4496">
          <p15:clr>
            <a:srgbClr val="FBAE40"/>
          </p15:clr>
        </p15:guide>
        <p15:guide id="24" pos="4984">
          <p15:clr>
            <a:srgbClr val="FBAE40"/>
          </p15:clr>
        </p15:guide>
        <p15:guide id="25" pos="5104">
          <p15:clr>
            <a:srgbClr val="FBAE40"/>
          </p15:clr>
        </p15:guide>
        <p15:guide id="26" pos="5592">
          <p15:clr>
            <a:srgbClr val="FBAE40"/>
          </p15:clr>
        </p15:guide>
        <p15:guide id="27" pos="5704">
          <p15:clr>
            <a:srgbClr val="FBAE40"/>
          </p15:clr>
        </p15:guide>
        <p15:guide id="28" pos="6192">
          <p15:clr>
            <a:srgbClr val="FBAE40"/>
          </p15:clr>
        </p15:guide>
        <p15:guide id="29" pos="6304">
          <p15:clr>
            <a:srgbClr val="FBAE40"/>
          </p15:clr>
        </p15:guide>
        <p15:guide id="30" pos="6792">
          <p15:clr>
            <a:srgbClr val="FBAE40"/>
          </p15:clr>
        </p15:guide>
        <p15:guide id="31" pos="6904">
          <p15:clr>
            <a:srgbClr val="FBAE40"/>
          </p15:clr>
        </p15:guide>
        <p15:guide id="32" pos="7400">
          <p15:clr>
            <a:srgbClr val="FBAE40"/>
          </p15:clr>
        </p15:guide>
        <p15:guide id="33" orient="horz">
          <p15:clr>
            <a:srgbClr val="FBAE40"/>
          </p15:clr>
        </p15:guide>
        <p15:guide id="34" orient="horz" pos="4320">
          <p15:clr>
            <a:srgbClr val="FBAE40"/>
          </p15:clr>
        </p15:guide>
        <p15:guide id="36" orient="horz" pos="832">
          <p15:clr>
            <a:srgbClr val="FBAE40"/>
          </p15:clr>
        </p15:guide>
        <p15:guide id="37" orient="horz" pos="936">
          <p15:clr>
            <a:srgbClr val="FBAE40"/>
          </p15:clr>
        </p15:guide>
        <p15:guide id="38" orient="horz" pos="1144">
          <p15:clr>
            <a:srgbClr val="5ACBF0"/>
          </p15:clr>
        </p15:guide>
        <p15:guide id="39" orient="horz" pos="1256">
          <p15:clr>
            <a:srgbClr val="FBAE40"/>
          </p15:clr>
        </p15:guide>
        <p15:guide id="40" orient="horz" pos="1360">
          <p15:clr>
            <a:srgbClr val="FBAE40"/>
          </p15:clr>
        </p15:guide>
        <p15:guide id="41" orient="horz" pos="1464">
          <p15:clr>
            <a:srgbClr val="FBAE40"/>
          </p15:clr>
        </p15:guide>
        <p15:guide id="42" orient="horz" pos="1570">
          <p15:clr>
            <a:srgbClr val="FBAE40"/>
          </p15:clr>
        </p15:guide>
        <p15:guide id="43" orient="horz" pos="1784">
          <p15:clr>
            <a:srgbClr val="FBAE40"/>
          </p15:clr>
        </p15:guide>
        <p15:guide id="44" orient="horz" pos="1888">
          <p15:clr>
            <a:srgbClr val="FBAE40"/>
          </p15:clr>
        </p15:guide>
        <p15:guide id="45" orient="horz" pos="1992">
          <p15:clr>
            <a:srgbClr val="FBAE40"/>
          </p15:clr>
        </p15:guide>
        <p15:guide id="46" orient="horz" pos="2096">
          <p15:clr>
            <a:srgbClr val="FBAE40"/>
          </p15:clr>
        </p15:guide>
        <p15:guide id="47" orient="horz" pos="2208">
          <p15:clr>
            <a:srgbClr val="FBAE40"/>
          </p15:clr>
        </p15:guide>
        <p15:guide id="48" orient="horz" pos="2312">
          <p15:clr>
            <a:srgbClr val="FBAE40"/>
          </p15:clr>
        </p15:guide>
        <p15:guide id="49" orient="horz" pos="2520">
          <p15:clr>
            <a:srgbClr val="FBAE40"/>
          </p15:clr>
        </p15:guide>
        <p15:guide id="50" orient="horz" pos="2632">
          <p15:clr>
            <a:srgbClr val="FBAE40"/>
          </p15:clr>
        </p15:guide>
        <p15:guide id="51" orient="horz" pos="2736">
          <p15:clr>
            <a:srgbClr val="FBAE40"/>
          </p15:clr>
        </p15:guide>
        <p15:guide id="52" orient="horz" pos="2840">
          <p15:clr>
            <a:srgbClr val="FBAE40"/>
          </p15:clr>
        </p15:guide>
        <p15:guide id="53" orient="horz" pos="2944">
          <p15:clr>
            <a:srgbClr val="FBAE40"/>
          </p15:clr>
        </p15:guide>
        <p15:guide id="54" orient="horz" pos="3056">
          <p15:clr>
            <a:srgbClr val="FBAE40"/>
          </p15:clr>
        </p15:guide>
        <p15:guide id="55" orient="horz" pos="3160">
          <p15:clr>
            <a:srgbClr val="FBAE40"/>
          </p15:clr>
        </p15:guide>
        <p15:guide id="56" orient="horz" pos="3264">
          <p15:clr>
            <a:srgbClr val="FBAE40"/>
          </p15:clr>
        </p15:guide>
        <p15:guide id="57" orient="horz" pos="3472">
          <p15:clr>
            <a:srgbClr val="FBAE40"/>
          </p15:clr>
        </p15:guide>
        <p15:guide id="58" orient="horz" pos="3584">
          <p15:clr>
            <a:srgbClr val="FBAE40"/>
          </p15:clr>
        </p15:guide>
        <p15:guide id="59" orient="horz" pos="3688">
          <p15:clr>
            <a:srgbClr val="FBAE40"/>
          </p15:clr>
        </p15:guide>
        <p15:guide id="60" orient="horz" pos="3792">
          <p15:clr>
            <a:srgbClr val="FBAE40"/>
          </p15:clr>
        </p15:guide>
        <p15:guide id="61" orient="horz" pos="3896">
          <p15:clr>
            <a:srgbClr val="FBAE40"/>
          </p15:clr>
        </p15:guide>
        <p15:guide id="62" orient="horz" pos="4008">
          <p15:clr>
            <a:srgbClr val="FBAE40"/>
          </p15:clr>
        </p15:guide>
        <p15:guide id="63" orient="horz" pos="4112">
          <p15:clr>
            <a:srgbClr val="F26B43"/>
          </p15:clr>
        </p15:guide>
        <p15:guide id="64" pos="7392">
          <p15:clr>
            <a:srgbClr val="F26B43"/>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1942513921"/>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33" name="Picture Placeholder 19">
            <a:extLst>
              <a:ext uri="{FF2B5EF4-FFF2-40B4-BE49-F238E27FC236}">
                <a16:creationId xmlns:a16="http://schemas.microsoft.com/office/drawing/2014/main" id="{C7677A47-E4F8-40C4-A96C-0781F9A050C8}"/>
              </a:ext>
            </a:extLst>
          </p:cNvPr>
          <p:cNvSpPr>
            <a:spLocks noGrp="1"/>
          </p:cNvSpPr>
          <p:nvPr>
            <p:ph type="pic" sz="quarter" idx="13" hasCustomPrompt="1"/>
          </p:nvPr>
        </p:nvSpPr>
        <p:spPr>
          <a:xfrm>
            <a:off x="449581" y="2490786"/>
            <a:ext cx="11293475" cy="3865562"/>
          </a:xfrm>
          <a:solidFill>
            <a:schemeClr val="tx2">
              <a:lumMod val="20000"/>
              <a:lumOff val="80000"/>
            </a:schemeClr>
          </a:solidFill>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34" name="Title 1">
            <a:extLst>
              <a:ext uri="{FF2B5EF4-FFF2-40B4-BE49-F238E27FC236}">
                <a16:creationId xmlns:a16="http://schemas.microsoft.com/office/drawing/2014/main" id="{D440C8A0-A14A-457C-8AD0-FBAA85644903}"/>
              </a:ext>
            </a:extLst>
          </p:cNvPr>
          <p:cNvSpPr>
            <a:spLocks noGrp="1"/>
          </p:cNvSpPr>
          <p:nvPr>
            <p:ph type="ctrTitle" hasCustomPrompt="1"/>
          </p:nvPr>
        </p:nvSpPr>
        <p:spPr>
          <a:xfrm>
            <a:off x="449580" y="1500237"/>
            <a:ext cx="11291569" cy="398333"/>
          </a:xfrm>
        </p:spPr>
        <p:txBody>
          <a:bodyPr wrap="square" anchor="b">
            <a:noAutofit/>
          </a:bodyPr>
          <a:lstStyle>
            <a:lvl1pPr algn="l">
              <a:defRPr sz="2800">
                <a:solidFill>
                  <a:schemeClr val="tx2"/>
                </a:solidFill>
              </a:defRPr>
            </a:lvl1pPr>
          </a:lstStyle>
          <a:p>
            <a:r>
              <a:rPr lang="en-US"/>
              <a:t>Title of the current presentation</a:t>
            </a:r>
            <a:endParaRPr lang="bg-BG"/>
          </a:p>
        </p:txBody>
      </p:sp>
      <p:sp>
        <p:nvSpPr>
          <p:cNvPr id="35" name="Subtitle 2">
            <a:extLst>
              <a:ext uri="{FF2B5EF4-FFF2-40B4-BE49-F238E27FC236}">
                <a16:creationId xmlns:a16="http://schemas.microsoft.com/office/drawing/2014/main" id="{041BFC06-9DD7-4955-9030-74DD4A86DB20}"/>
              </a:ext>
            </a:extLst>
          </p:cNvPr>
          <p:cNvSpPr>
            <a:spLocks noGrp="1"/>
          </p:cNvSpPr>
          <p:nvPr>
            <p:ph type="subTitle" idx="1" hasCustomPrompt="1"/>
          </p:nvPr>
        </p:nvSpPr>
        <p:spPr>
          <a:xfrm>
            <a:off x="623888" y="5886841"/>
            <a:ext cx="2514497" cy="134547"/>
          </a:xfrm>
        </p:spPr>
        <p:txBody>
          <a:bodyPr lIns="0" tIns="0" rIns="0" bIns="0">
            <a:noAutofit/>
          </a:bodyPr>
          <a:lstStyle>
            <a:lvl1pPr marL="0" indent="0" algn="l">
              <a:buNone/>
              <a:defRPr sz="11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bg-BG"/>
          </a:p>
        </p:txBody>
      </p:sp>
      <p:sp>
        <p:nvSpPr>
          <p:cNvPr id="36" name="Text Placeholder 21">
            <a:extLst>
              <a:ext uri="{FF2B5EF4-FFF2-40B4-BE49-F238E27FC236}">
                <a16:creationId xmlns:a16="http://schemas.microsoft.com/office/drawing/2014/main" id="{627D037C-5E6E-4B4D-9136-B5FDDEBE6D3B}"/>
              </a:ext>
            </a:extLst>
          </p:cNvPr>
          <p:cNvSpPr>
            <a:spLocks noGrp="1"/>
          </p:cNvSpPr>
          <p:nvPr>
            <p:ph type="body" sz="quarter" idx="14" hasCustomPrompt="1"/>
          </p:nvPr>
        </p:nvSpPr>
        <p:spPr>
          <a:xfrm>
            <a:off x="623889" y="6053933"/>
            <a:ext cx="2513011" cy="304005"/>
          </a:xfrm>
        </p:spPr>
        <p:txBody>
          <a:bodyPr lIns="0" tIns="0" rIns="0" bIns="0">
            <a:normAutofit/>
          </a:bodyPr>
          <a:lstStyle>
            <a:lvl1pPr>
              <a:defRPr sz="1100">
                <a:solidFill>
                  <a:schemeClr val="bg1"/>
                </a:solidFill>
              </a:defRPr>
            </a:lvl1pPr>
          </a:lstStyle>
          <a:p>
            <a:pPr lvl="0"/>
            <a:r>
              <a:rPr lang="en-US"/>
              <a:t>Position</a:t>
            </a:r>
            <a:endParaRPr lang="bg-BG"/>
          </a:p>
        </p:txBody>
      </p:sp>
      <p:sp>
        <p:nvSpPr>
          <p:cNvPr id="37" name="Text Placeholder 28">
            <a:extLst>
              <a:ext uri="{FF2B5EF4-FFF2-40B4-BE49-F238E27FC236}">
                <a16:creationId xmlns:a16="http://schemas.microsoft.com/office/drawing/2014/main" id="{3DCA64B5-8D40-4A98-8E59-16CD6AD4C78A}"/>
              </a:ext>
            </a:extLst>
          </p:cNvPr>
          <p:cNvSpPr>
            <a:spLocks noGrp="1"/>
          </p:cNvSpPr>
          <p:nvPr>
            <p:ph type="body" sz="quarter" idx="15" hasCustomPrompt="1"/>
          </p:nvPr>
        </p:nvSpPr>
        <p:spPr>
          <a:xfrm>
            <a:off x="3325177" y="5886842"/>
            <a:ext cx="2685965" cy="469508"/>
          </a:xfrm>
        </p:spPr>
        <p:txBody>
          <a:bodyPr lIns="0" tIns="0" rIns="0" bIns="0">
            <a:noAutofit/>
          </a:bodyPr>
          <a:lstStyle>
            <a:lvl1pPr>
              <a:defRPr sz="1100" b="0">
                <a:solidFill>
                  <a:schemeClr val="bg1"/>
                </a:solidFill>
              </a:defRPr>
            </a:lvl1pPr>
            <a:lvl2pPr>
              <a:defRPr sz="1200"/>
            </a:lvl2pPr>
            <a:lvl3pPr>
              <a:defRPr sz="1200"/>
            </a:lvl3pPr>
            <a:lvl4pPr>
              <a:defRPr sz="1200"/>
            </a:lvl4pPr>
            <a:lvl5pPr>
              <a:defRPr sz="1200"/>
            </a:lvl5pPr>
          </a:lstStyle>
          <a:p>
            <a:pPr lvl="0"/>
            <a:r>
              <a:rPr lang="en-US"/>
              <a:t>Name of the event/occasion</a:t>
            </a:r>
            <a:endParaRPr lang="bg-BG"/>
          </a:p>
        </p:txBody>
      </p:sp>
      <p:sp>
        <p:nvSpPr>
          <p:cNvPr id="38" name="Text Placeholder 31">
            <a:extLst>
              <a:ext uri="{FF2B5EF4-FFF2-40B4-BE49-F238E27FC236}">
                <a16:creationId xmlns:a16="http://schemas.microsoft.com/office/drawing/2014/main" id="{C92180DD-55BA-47B5-BF77-7BFC8420CBA2}"/>
              </a:ext>
            </a:extLst>
          </p:cNvPr>
          <p:cNvSpPr>
            <a:spLocks noGrp="1"/>
          </p:cNvSpPr>
          <p:nvPr>
            <p:ph type="body" sz="quarter" idx="16" hasCustomPrompt="1"/>
          </p:nvPr>
        </p:nvSpPr>
        <p:spPr>
          <a:xfrm>
            <a:off x="6188076" y="5886841"/>
            <a:ext cx="2678750" cy="469507"/>
          </a:xfrm>
        </p:spPr>
        <p:txBody>
          <a:bodyPr lIns="0" tIns="0" rIns="0" bIns="0">
            <a:noAutofit/>
          </a:bodyPr>
          <a:lstStyle>
            <a:lvl1pPr>
              <a:spcBef>
                <a:spcPts val="0"/>
              </a:spcBef>
              <a:defRPr sz="1100">
                <a:solidFill>
                  <a:schemeClr val="bg1"/>
                </a:solidFill>
              </a:defRPr>
            </a:lvl1pPr>
          </a:lstStyle>
          <a:p>
            <a:pPr lvl="0"/>
            <a:r>
              <a:rPr lang="en-US"/>
              <a:t>City/Place</a:t>
            </a:r>
            <a:br>
              <a:rPr lang="en-US"/>
            </a:br>
            <a:r>
              <a:rPr lang="en-US"/>
              <a:t>01 Jan 2022</a:t>
            </a:r>
            <a:endParaRPr lang="bg-BG"/>
          </a:p>
        </p:txBody>
      </p:sp>
      <p:sp>
        <p:nvSpPr>
          <p:cNvPr id="12" name="Text Placeholder 11">
            <a:extLst>
              <a:ext uri="{FF2B5EF4-FFF2-40B4-BE49-F238E27FC236}">
                <a16:creationId xmlns:a16="http://schemas.microsoft.com/office/drawing/2014/main" id="{8340F4DE-9F37-4AEF-86BD-14F7C7A5C1FE}"/>
              </a:ext>
            </a:extLst>
          </p:cNvPr>
          <p:cNvSpPr>
            <a:spLocks noGrp="1"/>
          </p:cNvSpPr>
          <p:nvPr>
            <p:ph type="body" sz="quarter" idx="20" hasCustomPrompt="1"/>
          </p:nvPr>
        </p:nvSpPr>
        <p:spPr>
          <a:xfrm>
            <a:off x="449579" y="1904920"/>
            <a:ext cx="11293200" cy="398462"/>
          </a:xfrm>
        </p:spPr>
        <p:txBody>
          <a:bodyPr/>
          <a:lstStyle>
            <a:lvl1pPr>
              <a:defRPr sz="2800" b="1">
                <a:solidFill>
                  <a:schemeClr val="accent1"/>
                </a:solidFill>
              </a:defRPr>
            </a:lvl1pPr>
            <a:lvl2pPr>
              <a:defRPr sz="2800"/>
            </a:lvl2pPr>
            <a:lvl3pPr>
              <a:defRPr sz="2800"/>
            </a:lvl3pPr>
            <a:lvl4pPr>
              <a:defRPr sz="2800"/>
            </a:lvl4pPr>
            <a:lvl5pPr>
              <a:defRPr sz="2800"/>
            </a:lvl5pPr>
          </a:lstStyle>
          <a:p>
            <a:pPr lvl="0"/>
            <a:r>
              <a:rPr lang="en-US"/>
              <a:t>Accent title goes on this bright blue line</a:t>
            </a:r>
            <a:endParaRPr lang="bg-BG"/>
          </a:p>
        </p:txBody>
      </p:sp>
      <p:sp>
        <p:nvSpPr>
          <p:cNvPr id="2" name="Rectangle 1">
            <a:extLst>
              <a:ext uri="{FF2B5EF4-FFF2-40B4-BE49-F238E27FC236}">
                <a16:creationId xmlns:a16="http://schemas.microsoft.com/office/drawing/2014/main" id="{41C97788-D1D9-41DA-8FB3-CB46108BFF1E}"/>
              </a:ext>
            </a:extLst>
          </p:cNvPr>
          <p:cNvSpPr/>
          <p:nvPr userDrawn="1"/>
        </p:nvSpPr>
        <p:spPr>
          <a:xfrm>
            <a:off x="11350171" y="6543752"/>
            <a:ext cx="399783" cy="3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bg-BG"/>
          </a:p>
        </p:txBody>
      </p:sp>
      <p:sp>
        <p:nvSpPr>
          <p:cNvPr id="53" name="Picture Placeholder 4">
            <a:extLst>
              <a:ext uri="{FF2B5EF4-FFF2-40B4-BE49-F238E27FC236}">
                <a16:creationId xmlns:a16="http://schemas.microsoft.com/office/drawing/2014/main" id="{A4DC84CA-2AB4-41B7-93B9-20C1AC2F1265}"/>
              </a:ext>
            </a:extLst>
          </p:cNvPr>
          <p:cNvSpPr>
            <a:spLocks noGrp="1"/>
          </p:cNvSpPr>
          <p:nvPr>
            <p:ph type="pic" sz="quarter" idx="25" hasCustomPrompt="1"/>
          </p:nvPr>
        </p:nvSpPr>
        <p:spPr>
          <a:xfrm>
            <a:off x="7688262" y="248419"/>
            <a:ext cx="1916113" cy="514350"/>
          </a:xfrm>
          <a:noFill/>
        </p:spPr>
        <p:txBody>
          <a:bodyPr lIns="72000" tIns="36000"/>
          <a:lstStyle>
            <a:lvl1pPr>
              <a:defRPr sz="1000" i="1">
                <a:solidFill>
                  <a:schemeClr val="tx2">
                    <a:lumMod val="60000"/>
                    <a:lumOff val="40000"/>
                  </a:schemeClr>
                </a:solidFill>
              </a:defRPr>
            </a:lvl1pPr>
          </a:lstStyle>
          <a:p>
            <a:r>
              <a:rPr lang="en-US"/>
              <a:t>Another logo in b/w version. </a:t>
            </a:r>
            <a:br>
              <a:rPr lang="en-US"/>
            </a:br>
            <a:r>
              <a:rPr lang="en-US"/>
              <a:t>If not provided, use it in original colors. Align right &amp; middle.</a:t>
            </a:r>
            <a:endParaRPr lang="bg-BG"/>
          </a:p>
        </p:txBody>
      </p:sp>
      <p:pic>
        <p:nvPicPr>
          <p:cNvPr id="13" name="Graphic 12">
            <a:extLst>
              <a:ext uri="{FF2B5EF4-FFF2-40B4-BE49-F238E27FC236}">
                <a16:creationId xmlns:a16="http://schemas.microsoft.com/office/drawing/2014/main" id="{00C6E106-F23E-47AF-BF5D-40E9A0E8103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887150" y="401083"/>
            <a:ext cx="1854000" cy="315180"/>
          </a:xfrm>
          <a:prstGeom prst="rect">
            <a:avLst/>
          </a:prstGeom>
        </p:spPr>
      </p:pic>
    </p:spTree>
    <p:extLst>
      <p:ext uri="{BB962C8B-B14F-4D97-AF65-F5344CB8AC3E}">
        <p14:creationId xmlns:p14="http://schemas.microsoft.com/office/powerpoint/2010/main" val="2602992055"/>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main points with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99747-FB7D-4800-A1D8-76003FCC821D}"/>
              </a:ext>
            </a:extLst>
          </p:cNvPr>
          <p:cNvSpPr>
            <a:spLocks noGrp="1"/>
          </p:cNvSpPr>
          <p:nvPr>
            <p:ph type="title" hasCustomPrompt="1"/>
          </p:nvPr>
        </p:nvSpPr>
        <p:spPr>
          <a:xfrm>
            <a:off x="449581" y="663878"/>
            <a:ext cx="10335892" cy="329559"/>
          </a:xfrm>
        </p:spPr>
        <p:txBody>
          <a:bodyPr/>
          <a:lstStyle>
            <a:lvl1pPr>
              <a:defRPr/>
            </a:lvl1pPr>
          </a:lstStyle>
          <a:p>
            <a:r>
              <a:rPr lang="en-US"/>
              <a:t>Accent title goes on this bright blue line</a:t>
            </a:r>
            <a:endParaRPr lang="bg-BG"/>
          </a:p>
        </p:txBody>
      </p:sp>
      <p:sp>
        <p:nvSpPr>
          <p:cNvPr id="3" name="Text Placeholder 2">
            <a:extLst>
              <a:ext uri="{FF2B5EF4-FFF2-40B4-BE49-F238E27FC236}">
                <a16:creationId xmlns:a16="http://schemas.microsoft.com/office/drawing/2014/main" id="{FE447847-EED1-4955-887D-327781956769}"/>
              </a:ext>
            </a:extLst>
          </p:cNvPr>
          <p:cNvSpPr>
            <a:spLocks noGrp="1"/>
          </p:cNvSpPr>
          <p:nvPr>
            <p:ph type="body" idx="1" hasCustomPrompt="1"/>
          </p:nvPr>
        </p:nvSpPr>
        <p:spPr>
          <a:xfrm>
            <a:off x="444500" y="1650998"/>
            <a:ext cx="5553075" cy="735207"/>
          </a:xfrm>
        </p:spPr>
        <p:txBody>
          <a:bodyPr anchor="b"/>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Titles or a highlight statement</a:t>
            </a:r>
          </a:p>
        </p:txBody>
      </p:sp>
      <p:sp>
        <p:nvSpPr>
          <p:cNvPr id="4" name="Content Placeholder 3">
            <a:extLst>
              <a:ext uri="{FF2B5EF4-FFF2-40B4-BE49-F238E27FC236}">
                <a16:creationId xmlns:a16="http://schemas.microsoft.com/office/drawing/2014/main" id="{A5162F7F-9CC1-4415-9B2A-C2255B232296}"/>
              </a:ext>
            </a:extLst>
          </p:cNvPr>
          <p:cNvSpPr>
            <a:spLocks noGrp="1"/>
          </p:cNvSpPr>
          <p:nvPr>
            <p:ph sz="half" idx="2" hasCustomPrompt="1"/>
          </p:nvPr>
        </p:nvSpPr>
        <p:spPr>
          <a:xfrm>
            <a:off x="449263" y="2695575"/>
            <a:ext cx="2682875" cy="3662363"/>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br>
              <a:rPr lang="en-US"/>
            </a:br>
            <a:br>
              <a:rPr lang="en-US"/>
            </a:br>
            <a:r>
              <a:rPr lang="en-US"/>
              <a:t>You can use these columns for charts / graphics or tables, too. </a:t>
            </a:r>
          </a:p>
        </p:txBody>
      </p:sp>
      <p:sp>
        <p:nvSpPr>
          <p:cNvPr id="5" name="Text Placeholder 4">
            <a:extLst>
              <a:ext uri="{FF2B5EF4-FFF2-40B4-BE49-F238E27FC236}">
                <a16:creationId xmlns:a16="http://schemas.microsoft.com/office/drawing/2014/main" id="{B119CB0C-AE87-411E-BB92-7E2C8FA74AC3}"/>
              </a:ext>
            </a:extLst>
          </p:cNvPr>
          <p:cNvSpPr>
            <a:spLocks noGrp="1"/>
          </p:cNvSpPr>
          <p:nvPr>
            <p:ph type="body" sz="quarter" idx="3" hasCustomPrompt="1"/>
          </p:nvPr>
        </p:nvSpPr>
        <p:spPr>
          <a:xfrm>
            <a:off x="6194424" y="1651001"/>
            <a:ext cx="5553076" cy="735207"/>
          </a:xfrm>
        </p:spPr>
        <p:txBody>
          <a:bodyPr anchor="b"/>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Titles or a highlight statement</a:t>
            </a:r>
          </a:p>
        </p:txBody>
      </p:sp>
      <p:cxnSp>
        <p:nvCxnSpPr>
          <p:cNvPr id="22" name="Straight Connector 10">
            <a:extLst>
              <a:ext uri="{FF2B5EF4-FFF2-40B4-BE49-F238E27FC236}">
                <a16:creationId xmlns:a16="http://schemas.microsoft.com/office/drawing/2014/main" id="{B54E73B8-FC72-464D-A0FE-AA0CC93CCF16}"/>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3" name="Content Placeholder 3">
            <a:extLst>
              <a:ext uri="{FF2B5EF4-FFF2-40B4-BE49-F238E27FC236}">
                <a16:creationId xmlns:a16="http://schemas.microsoft.com/office/drawing/2014/main" id="{383B636F-244A-44CE-82C9-6F203DD42D8F}"/>
              </a:ext>
            </a:extLst>
          </p:cNvPr>
          <p:cNvSpPr>
            <a:spLocks noGrp="1"/>
          </p:cNvSpPr>
          <p:nvPr>
            <p:ph sz="half" idx="13" hasCustomPrompt="1"/>
          </p:nvPr>
        </p:nvSpPr>
        <p:spPr>
          <a:xfrm>
            <a:off x="3324225" y="2695575"/>
            <a:ext cx="2682875" cy="3662363"/>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br>
              <a:rPr lang="en-US"/>
            </a:br>
            <a:br>
              <a:rPr lang="en-US"/>
            </a:br>
            <a:r>
              <a:rPr lang="en-US"/>
              <a:t>You can use these columns for charts / graphics or tables, too. </a:t>
            </a:r>
          </a:p>
        </p:txBody>
      </p:sp>
      <p:sp>
        <p:nvSpPr>
          <p:cNvPr id="13" name="Text Placeholder 8">
            <a:extLst>
              <a:ext uri="{FF2B5EF4-FFF2-40B4-BE49-F238E27FC236}">
                <a16:creationId xmlns:a16="http://schemas.microsoft.com/office/drawing/2014/main" id="{1620DD53-2609-487B-B14F-27CBD40CE5A9}"/>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20" name="Straight Connector 10">
            <a:extLst>
              <a:ext uri="{FF2B5EF4-FFF2-40B4-BE49-F238E27FC236}">
                <a16:creationId xmlns:a16="http://schemas.microsoft.com/office/drawing/2014/main" id="{AB5AFAD2-51D1-42A7-9F5B-237C63C17914}"/>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1" name="Rectangle 20">
            <a:hlinkClick r:id="" action="ppaction://hlinkshowjump?jump=previousslide"/>
            <a:extLst>
              <a:ext uri="{FF2B5EF4-FFF2-40B4-BE49-F238E27FC236}">
                <a16:creationId xmlns:a16="http://schemas.microsoft.com/office/drawing/2014/main" id="{DE6422C0-9EC7-491A-A534-98D9283D082B}"/>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4" name="Rectangle 23">
            <a:hlinkClick r:id="" action="ppaction://hlinkshowjump?jump=nextslide"/>
            <a:extLst>
              <a:ext uri="{FF2B5EF4-FFF2-40B4-BE49-F238E27FC236}">
                <a16:creationId xmlns:a16="http://schemas.microsoft.com/office/drawing/2014/main" id="{4A03FF53-9063-453F-97BC-541431AC8427}"/>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5" name="Footer Placeholder 7">
            <a:extLst>
              <a:ext uri="{FF2B5EF4-FFF2-40B4-BE49-F238E27FC236}">
                <a16:creationId xmlns:a16="http://schemas.microsoft.com/office/drawing/2014/main" id="{3B561B93-D94F-4495-BA4D-C115C630D99E}"/>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7" name="Date Placeholder 6">
            <a:extLst>
              <a:ext uri="{FF2B5EF4-FFF2-40B4-BE49-F238E27FC236}">
                <a16:creationId xmlns:a16="http://schemas.microsoft.com/office/drawing/2014/main" id="{DDAF59E4-8DC1-4CAE-ACF2-7994D6B914D4}"/>
              </a:ext>
            </a:extLst>
          </p:cNvPr>
          <p:cNvSpPr>
            <a:spLocks noGrp="1"/>
          </p:cNvSpPr>
          <p:nvPr>
            <p:ph type="dt" sz="half" idx="16"/>
          </p:nvPr>
        </p:nvSpPr>
        <p:spPr/>
        <p:txBody>
          <a:bodyPr/>
          <a:lstStyle/>
          <a:p>
            <a:fld id="{47769089-FEDD-4812-A968-EB98F74A6194}" type="datetime1">
              <a:rPr lang="de-DE" smtClean="0"/>
              <a:t>29.08.24</a:t>
            </a:fld>
            <a:endParaRPr lang="bg-BG"/>
          </a:p>
        </p:txBody>
      </p:sp>
      <p:sp>
        <p:nvSpPr>
          <p:cNvPr id="8" name="Footer Placeholder 7">
            <a:extLst>
              <a:ext uri="{FF2B5EF4-FFF2-40B4-BE49-F238E27FC236}">
                <a16:creationId xmlns:a16="http://schemas.microsoft.com/office/drawing/2014/main" id="{46E9DD17-2127-4AC4-8D01-6EE6D0EACAA3}"/>
              </a:ext>
            </a:extLst>
          </p:cNvPr>
          <p:cNvSpPr>
            <a:spLocks noGrp="1"/>
          </p:cNvSpPr>
          <p:nvPr>
            <p:ph type="ftr" sz="quarter" idx="17"/>
          </p:nvPr>
        </p:nvSpPr>
        <p:spPr/>
        <p:txBody>
          <a:bodyPr/>
          <a:lstStyle/>
          <a:p>
            <a:endParaRPr lang="bg-BG"/>
          </a:p>
        </p:txBody>
      </p:sp>
      <p:sp>
        <p:nvSpPr>
          <p:cNvPr id="16" name="Content Placeholder 3">
            <a:extLst>
              <a:ext uri="{FF2B5EF4-FFF2-40B4-BE49-F238E27FC236}">
                <a16:creationId xmlns:a16="http://schemas.microsoft.com/office/drawing/2014/main" id="{C4F95056-7256-4296-9F26-D8C7092988FF}"/>
              </a:ext>
            </a:extLst>
          </p:cNvPr>
          <p:cNvSpPr>
            <a:spLocks noGrp="1"/>
          </p:cNvSpPr>
          <p:nvPr>
            <p:ph sz="half" idx="18" hasCustomPrompt="1"/>
          </p:nvPr>
        </p:nvSpPr>
        <p:spPr>
          <a:xfrm>
            <a:off x="6194424" y="2695575"/>
            <a:ext cx="2682875" cy="3662363"/>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br>
              <a:rPr lang="en-US"/>
            </a:br>
            <a:br>
              <a:rPr lang="en-US"/>
            </a:br>
            <a:r>
              <a:rPr lang="en-US"/>
              <a:t>You can use these columns for charts / graphics or tables, too. </a:t>
            </a:r>
          </a:p>
        </p:txBody>
      </p:sp>
      <p:sp>
        <p:nvSpPr>
          <p:cNvPr id="17" name="Content Placeholder 3">
            <a:extLst>
              <a:ext uri="{FF2B5EF4-FFF2-40B4-BE49-F238E27FC236}">
                <a16:creationId xmlns:a16="http://schemas.microsoft.com/office/drawing/2014/main" id="{62AA350F-D552-4BF5-B8B3-5402721DD8ED}"/>
              </a:ext>
            </a:extLst>
          </p:cNvPr>
          <p:cNvSpPr>
            <a:spLocks noGrp="1"/>
          </p:cNvSpPr>
          <p:nvPr>
            <p:ph sz="half" idx="19" hasCustomPrompt="1"/>
          </p:nvPr>
        </p:nvSpPr>
        <p:spPr>
          <a:xfrm>
            <a:off x="9069386" y="2695575"/>
            <a:ext cx="2682875" cy="3662363"/>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br>
              <a:rPr lang="en-US"/>
            </a:br>
            <a:br>
              <a:rPr lang="en-US"/>
            </a:br>
            <a:r>
              <a:rPr lang="en-US"/>
              <a:t>You can use these columns for charts / graphics or tables, too. </a:t>
            </a:r>
          </a:p>
        </p:txBody>
      </p:sp>
    </p:spTree>
    <p:extLst>
      <p:ext uri="{BB962C8B-B14F-4D97-AF65-F5344CB8AC3E}">
        <p14:creationId xmlns:p14="http://schemas.microsoft.com/office/powerpoint/2010/main" val="3591325280"/>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ver slide, 3 names">
    <p:spTree>
      <p:nvGrpSpPr>
        <p:cNvPr id="1" name=""/>
        <p:cNvGrpSpPr/>
        <p:nvPr/>
      </p:nvGrpSpPr>
      <p:grpSpPr>
        <a:xfrm>
          <a:off x="0" y="0"/>
          <a:ext cx="0" cy="0"/>
          <a:chOff x="0" y="0"/>
          <a:chExt cx="0" cy="0"/>
        </a:xfrm>
      </p:grpSpPr>
      <p:sp>
        <p:nvSpPr>
          <p:cNvPr id="33" name="Picture Placeholder 19">
            <a:extLst>
              <a:ext uri="{FF2B5EF4-FFF2-40B4-BE49-F238E27FC236}">
                <a16:creationId xmlns:a16="http://schemas.microsoft.com/office/drawing/2014/main" id="{C7677A47-E4F8-40C4-A96C-0781F9A050C8}"/>
              </a:ext>
            </a:extLst>
          </p:cNvPr>
          <p:cNvSpPr>
            <a:spLocks noGrp="1"/>
          </p:cNvSpPr>
          <p:nvPr>
            <p:ph type="pic" sz="quarter" idx="13" hasCustomPrompt="1"/>
          </p:nvPr>
        </p:nvSpPr>
        <p:spPr>
          <a:xfrm>
            <a:off x="449581" y="2490786"/>
            <a:ext cx="11293475" cy="3865562"/>
          </a:xfrm>
          <a:solidFill>
            <a:schemeClr val="tx2">
              <a:lumMod val="20000"/>
              <a:lumOff val="80000"/>
            </a:schemeClr>
          </a:solidFill>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34" name="Title 1">
            <a:extLst>
              <a:ext uri="{FF2B5EF4-FFF2-40B4-BE49-F238E27FC236}">
                <a16:creationId xmlns:a16="http://schemas.microsoft.com/office/drawing/2014/main" id="{D440C8A0-A14A-457C-8AD0-FBAA85644903}"/>
              </a:ext>
            </a:extLst>
          </p:cNvPr>
          <p:cNvSpPr>
            <a:spLocks noGrp="1"/>
          </p:cNvSpPr>
          <p:nvPr>
            <p:ph type="ctrTitle" hasCustomPrompt="1"/>
          </p:nvPr>
        </p:nvSpPr>
        <p:spPr>
          <a:xfrm>
            <a:off x="449580" y="1500237"/>
            <a:ext cx="11291569" cy="398333"/>
          </a:xfrm>
        </p:spPr>
        <p:txBody>
          <a:bodyPr wrap="square" anchor="b">
            <a:noAutofit/>
          </a:bodyPr>
          <a:lstStyle>
            <a:lvl1pPr algn="l">
              <a:defRPr sz="2800">
                <a:solidFill>
                  <a:schemeClr val="tx2"/>
                </a:solidFill>
              </a:defRPr>
            </a:lvl1pPr>
          </a:lstStyle>
          <a:p>
            <a:r>
              <a:rPr lang="en-US"/>
              <a:t>Title of the current presentation</a:t>
            </a:r>
            <a:endParaRPr lang="bg-BG"/>
          </a:p>
        </p:txBody>
      </p:sp>
      <p:sp>
        <p:nvSpPr>
          <p:cNvPr id="35" name="Subtitle 2">
            <a:extLst>
              <a:ext uri="{FF2B5EF4-FFF2-40B4-BE49-F238E27FC236}">
                <a16:creationId xmlns:a16="http://schemas.microsoft.com/office/drawing/2014/main" id="{041BFC06-9DD7-4955-9030-74DD4A86DB20}"/>
              </a:ext>
            </a:extLst>
          </p:cNvPr>
          <p:cNvSpPr>
            <a:spLocks noGrp="1"/>
          </p:cNvSpPr>
          <p:nvPr>
            <p:ph type="subTitle" idx="1" hasCustomPrompt="1"/>
          </p:nvPr>
        </p:nvSpPr>
        <p:spPr>
          <a:xfrm>
            <a:off x="623888" y="5886841"/>
            <a:ext cx="2514497" cy="134547"/>
          </a:xfrm>
        </p:spPr>
        <p:txBody>
          <a:bodyPr lIns="0" tIns="0" rIns="0" bIns="0">
            <a:noAutofit/>
          </a:bodyPr>
          <a:lstStyle>
            <a:lvl1pPr marL="0" indent="0" algn="l">
              <a:buNone/>
              <a:defRPr sz="11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bg-BG"/>
          </a:p>
        </p:txBody>
      </p:sp>
      <p:sp>
        <p:nvSpPr>
          <p:cNvPr id="36" name="Text Placeholder 21">
            <a:extLst>
              <a:ext uri="{FF2B5EF4-FFF2-40B4-BE49-F238E27FC236}">
                <a16:creationId xmlns:a16="http://schemas.microsoft.com/office/drawing/2014/main" id="{627D037C-5E6E-4B4D-9136-B5FDDEBE6D3B}"/>
              </a:ext>
            </a:extLst>
          </p:cNvPr>
          <p:cNvSpPr>
            <a:spLocks noGrp="1"/>
          </p:cNvSpPr>
          <p:nvPr>
            <p:ph type="body" sz="quarter" idx="14" hasCustomPrompt="1"/>
          </p:nvPr>
        </p:nvSpPr>
        <p:spPr>
          <a:xfrm>
            <a:off x="623889" y="6053933"/>
            <a:ext cx="2513011" cy="304005"/>
          </a:xfrm>
        </p:spPr>
        <p:txBody>
          <a:bodyPr lIns="0" tIns="0" rIns="0" bIns="0">
            <a:normAutofit/>
          </a:bodyPr>
          <a:lstStyle>
            <a:lvl1pPr>
              <a:defRPr sz="1100">
                <a:solidFill>
                  <a:schemeClr val="bg1"/>
                </a:solidFill>
              </a:defRPr>
            </a:lvl1pPr>
          </a:lstStyle>
          <a:p>
            <a:pPr lvl="0"/>
            <a:r>
              <a:rPr lang="en-US"/>
              <a:t>Position</a:t>
            </a:r>
            <a:endParaRPr lang="bg-BG"/>
          </a:p>
        </p:txBody>
      </p:sp>
      <p:sp>
        <p:nvSpPr>
          <p:cNvPr id="37" name="Text Placeholder 28">
            <a:extLst>
              <a:ext uri="{FF2B5EF4-FFF2-40B4-BE49-F238E27FC236}">
                <a16:creationId xmlns:a16="http://schemas.microsoft.com/office/drawing/2014/main" id="{3DCA64B5-8D40-4A98-8E59-16CD6AD4C78A}"/>
              </a:ext>
            </a:extLst>
          </p:cNvPr>
          <p:cNvSpPr>
            <a:spLocks noGrp="1"/>
          </p:cNvSpPr>
          <p:nvPr>
            <p:ph type="body" sz="quarter" idx="15" hasCustomPrompt="1"/>
          </p:nvPr>
        </p:nvSpPr>
        <p:spPr>
          <a:xfrm>
            <a:off x="3325177" y="5886842"/>
            <a:ext cx="2685965" cy="469508"/>
          </a:xfrm>
        </p:spPr>
        <p:txBody>
          <a:bodyPr lIns="0" tIns="0" rIns="0" bIns="0">
            <a:noAutofit/>
          </a:bodyPr>
          <a:lstStyle>
            <a:lvl1pPr>
              <a:defRPr sz="1100" b="0">
                <a:solidFill>
                  <a:schemeClr val="bg1"/>
                </a:solidFill>
              </a:defRPr>
            </a:lvl1pPr>
            <a:lvl2pPr>
              <a:defRPr sz="1200"/>
            </a:lvl2pPr>
            <a:lvl3pPr>
              <a:defRPr sz="1200"/>
            </a:lvl3pPr>
            <a:lvl4pPr>
              <a:defRPr sz="1200"/>
            </a:lvl4pPr>
            <a:lvl5pPr>
              <a:defRPr sz="1200"/>
            </a:lvl5pPr>
          </a:lstStyle>
          <a:p>
            <a:pPr lvl="0"/>
            <a:r>
              <a:rPr lang="en-US"/>
              <a:t>Name of the event/occasion</a:t>
            </a:r>
            <a:endParaRPr lang="bg-BG"/>
          </a:p>
        </p:txBody>
      </p:sp>
      <p:sp>
        <p:nvSpPr>
          <p:cNvPr id="38" name="Text Placeholder 31">
            <a:extLst>
              <a:ext uri="{FF2B5EF4-FFF2-40B4-BE49-F238E27FC236}">
                <a16:creationId xmlns:a16="http://schemas.microsoft.com/office/drawing/2014/main" id="{C92180DD-55BA-47B5-BF77-7BFC8420CBA2}"/>
              </a:ext>
            </a:extLst>
          </p:cNvPr>
          <p:cNvSpPr>
            <a:spLocks noGrp="1"/>
          </p:cNvSpPr>
          <p:nvPr>
            <p:ph type="body" sz="quarter" idx="16" hasCustomPrompt="1"/>
          </p:nvPr>
        </p:nvSpPr>
        <p:spPr>
          <a:xfrm>
            <a:off x="6188076" y="5886841"/>
            <a:ext cx="2678750" cy="469507"/>
          </a:xfrm>
        </p:spPr>
        <p:txBody>
          <a:bodyPr lIns="0" tIns="0" rIns="0" bIns="0">
            <a:noAutofit/>
          </a:bodyPr>
          <a:lstStyle>
            <a:lvl1pPr>
              <a:spcBef>
                <a:spcPts val="0"/>
              </a:spcBef>
              <a:defRPr sz="1100">
                <a:solidFill>
                  <a:schemeClr val="bg1"/>
                </a:solidFill>
              </a:defRPr>
            </a:lvl1pPr>
          </a:lstStyle>
          <a:p>
            <a:pPr lvl="0"/>
            <a:r>
              <a:rPr lang="en-US"/>
              <a:t>City/Place</a:t>
            </a:r>
            <a:br>
              <a:rPr lang="en-US"/>
            </a:br>
            <a:r>
              <a:rPr lang="en-US"/>
              <a:t>01 Jan 2023</a:t>
            </a:r>
            <a:endParaRPr lang="bg-BG"/>
          </a:p>
        </p:txBody>
      </p:sp>
      <p:sp>
        <p:nvSpPr>
          <p:cNvPr id="12" name="Text Placeholder 11">
            <a:extLst>
              <a:ext uri="{FF2B5EF4-FFF2-40B4-BE49-F238E27FC236}">
                <a16:creationId xmlns:a16="http://schemas.microsoft.com/office/drawing/2014/main" id="{8340F4DE-9F37-4AEF-86BD-14F7C7A5C1FE}"/>
              </a:ext>
            </a:extLst>
          </p:cNvPr>
          <p:cNvSpPr>
            <a:spLocks noGrp="1"/>
          </p:cNvSpPr>
          <p:nvPr>
            <p:ph type="body" sz="quarter" idx="20" hasCustomPrompt="1"/>
          </p:nvPr>
        </p:nvSpPr>
        <p:spPr>
          <a:xfrm>
            <a:off x="449579" y="1904920"/>
            <a:ext cx="11293200" cy="398462"/>
          </a:xfrm>
        </p:spPr>
        <p:txBody>
          <a:bodyPr/>
          <a:lstStyle>
            <a:lvl1pPr>
              <a:defRPr sz="2800" b="1">
                <a:solidFill>
                  <a:schemeClr val="accent1"/>
                </a:solidFill>
              </a:defRPr>
            </a:lvl1pPr>
            <a:lvl2pPr>
              <a:defRPr sz="2800"/>
            </a:lvl2pPr>
            <a:lvl3pPr>
              <a:defRPr sz="2800"/>
            </a:lvl3pPr>
            <a:lvl4pPr>
              <a:defRPr sz="2800"/>
            </a:lvl4pPr>
            <a:lvl5pPr>
              <a:defRPr sz="2800"/>
            </a:lvl5pPr>
          </a:lstStyle>
          <a:p>
            <a:pPr lvl="0"/>
            <a:r>
              <a:rPr lang="en-US"/>
              <a:t>Accent title goes on this bright blue line</a:t>
            </a:r>
            <a:endParaRPr lang="bg-BG"/>
          </a:p>
        </p:txBody>
      </p:sp>
      <p:sp>
        <p:nvSpPr>
          <p:cNvPr id="2" name="Rectangle 1">
            <a:extLst>
              <a:ext uri="{FF2B5EF4-FFF2-40B4-BE49-F238E27FC236}">
                <a16:creationId xmlns:a16="http://schemas.microsoft.com/office/drawing/2014/main" id="{41C97788-D1D9-41DA-8FB3-CB46108BFF1E}"/>
              </a:ext>
            </a:extLst>
          </p:cNvPr>
          <p:cNvSpPr/>
          <p:nvPr userDrawn="1"/>
        </p:nvSpPr>
        <p:spPr>
          <a:xfrm>
            <a:off x="11350171" y="6543752"/>
            <a:ext cx="399783" cy="3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bg-BG"/>
          </a:p>
        </p:txBody>
      </p:sp>
      <p:sp>
        <p:nvSpPr>
          <p:cNvPr id="54" name="Text Placeholder 21">
            <a:extLst>
              <a:ext uri="{FF2B5EF4-FFF2-40B4-BE49-F238E27FC236}">
                <a16:creationId xmlns:a16="http://schemas.microsoft.com/office/drawing/2014/main" id="{945EFBB5-E6F6-4787-89FC-195346853B02}"/>
              </a:ext>
            </a:extLst>
          </p:cNvPr>
          <p:cNvSpPr>
            <a:spLocks noGrp="1"/>
          </p:cNvSpPr>
          <p:nvPr>
            <p:ph type="body" sz="quarter" idx="21" hasCustomPrompt="1"/>
          </p:nvPr>
        </p:nvSpPr>
        <p:spPr>
          <a:xfrm>
            <a:off x="623889" y="5380833"/>
            <a:ext cx="2513011" cy="304005"/>
          </a:xfrm>
        </p:spPr>
        <p:txBody>
          <a:bodyPr lIns="0" tIns="0" rIns="0" bIns="0">
            <a:normAutofit/>
          </a:bodyPr>
          <a:lstStyle>
            <a:lvl1pPr>
              <a:defRPr sz="1100">
                <a:solidFill>
                  <a:schemeClr val="bg1"/>
                </a:solidFill>
              </a:defRPr>
            </a:lvl1pPr>
          </a:lstStyle>
          <a:p>
            <a:pPr lvl="0"/>
            <a:r>
              <a:rPr lang="en-US"/>
              <a:t>Position</a:t>
            </a:r>
            <a:endParaRPr lang="bg-BG"/>
          </a:p>
        </p:txBody>
      </p:sp>
      <p:sp>
        <p:nvSpPr>
          <p:cNvPr id="56" name="Text Placeholder 21">
            <a:extLst>
              <a:ext uri="{FF2B5EF4-FFF2-40B4-BE49-F238E27FC236}">
                <a16:creationId xmlns:a16="http://schemas.microsoft.com/office/drawing/2014/main" id="{13A6CE02-8968-445D-A798-E7C84E5064AA}"/>
              </a:ext>
            </a:extLst>
          </p:cNvPr>
          <p:cNvSpPr>
            <a:spLocks noGrp="1"/>
          </p:cNvSpPr>
          <p:nvPr>
            <p:ph type="body" sz="quarter" idx="22" hasCustomPrompt="1"/>
          </p:nvPr>
        </p:nvSpPr>
        <p:spPr>
          <a:xfrm>
            <a:off x="623889" y="4708244"/>
            <a:ext cx="2513011" cy="304005"/>
          </a:xfrm>
        </p:spPr>
        <p:txBody>
          <a:bodyPr lIns="0" tIns="0" rIns="0" bIns="0">
            <a:normAutofit/>
          </a:bodyPr>
          <a:lstStyle>
            <a:lvl1pPr>
              <a:defRPr sz="1100">
                <a:solidFill>
                  <a:schemeClr val="bg1"/>
                </a:solidFill>
              </a:defRPr>
            </a:lvl1pPr>
          </a:lstStyle>
          <a:p>
            <a:pPr lvl="0"/>
            <a:r>
              <a:rPr lang="en-US"/>
              <a:t>Position</a:t>
            </a:r>
            <a:endParaRPr lang="bg-BG"/>
          </a:p>
        </p:txBody>
      </p:sp>
      <p:sp>
        <p:nvSpPr>
          <p:cNvPr id="88" name="Text Placeholder 21">
            <a:extLst>
              <a:ext uri="{FF2B5EF4-FFF2-40B4-BE49-F238E27FC236}">
                <a16:creationId xmlns:a16="http://schemas.microsoft.com/office/drawing/2014/main" id="{F084675A-0CC1-49B3-A926-4E08F39E765B}"/>
              </a:ext>
            </a:extLst>
          </p:cNvPr>
          <p:cNvSpPr>
            <a:spLocks noGrp="1"/>
          </p:cNvSpPr>
          <p:nvPr>
            <p:ph type="body" sz="quarter" idx="23" hasCustomPrompt="1"/>
          </p:nvPr>
        </p:nvSpPr>
        <p:spPr>
          <a:xfrm>
            <a:off x="623889" y="5216754"/>
            <a:ext cx="2513011" cy="132466"/>
          </a:xfrm>
        </p:spPr>
        <p:txBody>
          <a:bodyPr lIns="0" tIns="0" rIns="0" bIns="0">
            <a:noAutofit/>
          </a:bodyPr>
          <a:lstStyle>
            <a:lvl1pPr>
              <a:defRPr sz="1100" b="1">
                <a:solidFill>
                  <a:schemeClr val="bg1"/>
                </a:solidFill>
              </a:defRPr>
            </a:lvl1pPr>
          </a:lstStyle>
          <a:p>
            <a:pPr lvl="0"/>
            <a:r>
              <a:rPr lang="en-US"/>
              <a:t>Name Surname</a:t>
            </a:r>
            <a:endParaRPr lang="bg-BG"/>
          </a:p>
        </p:txBody>
      </p:sp>
      <p:sp>
        <p:nvSpPr>
          <p:cNvPr id="89" name="Text Placeholder 21">
            <a:extLst>
              <a:ext uri="{FF2B5EF4-FFF2-40B4-BE49-F238E27FC236}">
                <a16:creationId xmlns:a16="http://schemas.microsoft.com/office/drawing/2014/main" id="{4E7B3413-19DA-435D-9BA2-DA46466D8389}"/>
              </a:ext>
            </a:extLst>
          </p:cNvPr>
          <p:cNvSpPr>
            <a:spLocks noGrp="1"/>
          </p:cNvSpPr>
          <p:nvPr>
            <p:ph type="body" sz="quarter" idx="24" hasCustomPrompt="1"/>
          </p:nvPr>
        </p:nvSpPr>
        <p:spPr>
          <a:xfrm>
            <a:off x="623889" y="4541798"/>
            <a:ext cx="2513011" cy="134977"/>
          </a:xfrm>
        </p:spPr>
        <p:txBody>
          <a:bodyPr lIns="0" tIns="0" rIns="0" bIns="0">
            <a:noAutofit/>
          </a:bodyPr>
          <a:lstStyle>
            <a:lvl1pPr>
              <a:defRPr sz="1100" b="1">
                <a:solidFill>
                  <a:schemeClr val="bg1"/>
                </a:solidFill>
              </a:defRPr>
            </a:lvl1pPr>
          </a:lstStyle>
          <a:p>
            <a:pPr lvl="0"/>
            <a:r>
              <a:rPr lang="en-US"/>
              <a:t>Name Surname</a:t>
            </a:r>
            <a:endParaRPr lang="bg-BG"/>
          </a:p>
        </p:txBody>
      </p:sp>
      <p:sp>
        <p:nvSpPr>
          <p:cNvPr id="5" name="Picture Placeholder 4">
            <a:extLst>
              <a:ext uri="{FF2B5EF4-FFF2-40B4-BE49-F238E27FC236}">
                <a16:creationId xmlns:a16="http://schemas.microsoft.com/office/drawing/2014/main" id="{742F5BB7-D6E5-4A8F-932A-D33E422E339D}"/>
              </a:ext>
            </a:extLst>
          </p:cNvPr>
          <p:cNvSpPr>
            <a:spLocks noGrp="1"/>
          </p:cNvSpPr>
          <p:nvPr>
            <p:ph type="pic" sz="quarter" idx="25" hasCustomPrompt="1"/>
          </p:nvPr>
        </p:nvSpPr>
        <p:spPr>
          <a:xfrm>
            <a:off x="7480454" y="248419"/>
            <a:ext cx="2123922" cy="514350"/>
          </a:xfrm>
          <a:noFill/>
        </p:spPr>
        <p:txBody>
          <a:bodyPr lIns="72000" tIns="36000"/>
          <a:lstStyle>
            <a:lvl1pPr>
              <a:defRPr sz="1000" i="1">
                <a:solidFill>
                  <a:schemeClr val="tx2">
                    <a:lumMod val="60000"/>
                    <a:lumOff val="40000"/>
                  </a:schemeClr>
                </a:solidFill>
              </a:defRPr>
            </a:lvl1pPr>
          </a:lstStyle>
          <a:p>
            <a:r>
              <a:rPr lang="en-US"/>
              <a:t>Customer and partner logo in b/w version. If not provided, use it in original colors. Align right &amp; middle.</a:t>
            </a:r>
            <a:endParaRPr lang="bg-BG"/>
          </a:p>
        </p:txBody>
      </p:sp>
      <p:pic>
        <p:nvPicPr>
          <p:cNvPr id="17" name="Graphic 16">
            <a:extLst>
              <a:ext uri="{FF2B5EF4-FFF2-40B4-BE49-F238E27FC236}">
                <a16:creationId xmlns:a16="http://schemas.microsoft.com/office/drawing/2014/main" id="{CCB2CBF4-4BC8-4D1B-B72C-2139C23180B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887150" y="401083"/>
            <a:ext cx="1854000" cy="315180"/>
          </a:xfrm>
          <a:prstGeom prst="rect">
            <a:avLst/>
          </a:prstGeom>
        </p:spPr>
      </p:pic>
    </p:spTree>
    <p:extLst>
      <p:ext uri="{BB962C8B-B14F-4D97-AF65-F5344CB8AC3E}">
        <p14:creationId xmlns:p14="http://schemas.microsoft.com/office/powerpoint/2010/main" val="663086382"/>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8" pos="1976">
          <p15:clr>
            <a:srgbClr val="FBAE40"/>
          </p15:clr>
        </p15:guide>
        <p15:guide id="9" pos="2090">
          <p15:clr>
            <a:srgbClr val="FBAE40"/>
          </p15:clr>
        </p15:guide>
        <p15:guide id="14" pos="3783">
          <p15:clr>
            <a:srgbClr val="FBAE40"/>
          </p15:clr>
        </p15:guide>
        <p15:guide id="15" pos="3896">
          <p15:clr>
            <a:srgbClr val="FBAE40"/>
          </p15:clr>
        </p15:guide>
        <p15:guide id="21" pos="6050">
          <p15:clr>
            <a:srgbClr val="FBAE40"/>
          </p15:clr>
        </p15:guide>
        <p15:guide id="26" pos="7396">
          <p15:clr>
            <a:srgbClr val="FBAE40"/>
          </p15:clr>
        </p15:guide>
        <p15:guide id="27" orient="horz">
          <p15:clr>
            <a:srgbClr val="FBAE40"/>
          </p15:clr>
        </p15:guide>
        <p15:guide id="28" orient="horz" pos="4320">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hapter divide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D2B3AD0-B35F-4431-8B71-BAEF30CEEDCE}"/>
              </a:ext>
            </a:extLst>
          </p:cNvPr>
          <p:cNvSpPr>
            <a:spLocks noGrp="1"/>
          </p:cNvSpPr>
          <p:nvPr>
            <p:ph type="pic" sz="quarter" idx="13" hasCustomPrompt="1"/>
          </p:nvPr>
        </p:nvSpPr>
        <p:spPr>
          <a:xfrm>
            <a:off x="444500" y="441325"/>
            <a:ext cx="11298238" cy="5913438"/>
          </a:xfrm>
          <a:solidFill>
            <a:schemeClr val="tx2">
              <a:lumMod val="20000"/>
              <a:lumOff val="80000"/>
            </a:schemeClr>
          </a:solid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2" name="Title 1">
            <a:extLst>
              <a:ext uri="{FF2B5EF4-FFF2-40B4-BE49-F238E27FC236}">
                <a16:creationId xmlns:a16="http://schemas.microsoft.com/office/drawing/2014/main" id="{BEBB00AE-489B-431D-AE58-9D961A71B0C8}"/>
              </a:ext>
            </a:extLst>
          </p:cNvPr>
          <p:cNvSpPr>
            <a:spLocks noGrp="1"/>
          </p:cNvSpPr>
          <p:nvPr>
            <p:ph type="title" hasCustomPrompt="1"/>
          </p:nvPr>
        </p:nvSpPr>
        <p:spPr>
          <a:xfrm>
            <a:off x="2181225" y="1359009"/>
            <a:ext cx="8604248" cy="2852737"/>
          </a:xfrm>
        </p:spPr>
        <p:txBody>
          <a:bodyPr anchor="t"/>
          <a:lstStyle>
            <a:lvl1pPr>
              <a:defRPr sz="6000">
                <a:solidFill>
                  <a:schemeClr val="bg1"/>
                </a:solidFill>
              </a:defRPr>
            </a:lvl1pPr>
          </a:lstStyle>
          <a:p>
            <a:r>
              <a:rPr lang="en-US"/>
              <a:t>The title of the chapter should be no longer than these three lines </a:t>
            </a:r>
            <a:endParaRPr lang="bg-BG"/>
          </a:p>
        </p:txBody>
      </p:sp>
      <p:sp>
        <p:nvSpPr>
          <p:cNvPr id="5" name="Text Placeholder 2">
            <a:extLst>
              <a:ext uri="{FF2B5EF4-FFF2-40B4-BE49-F238E27FC236}">
                <a16:creationId xmlns:a16="http://schemas.microsoft.com/office/drawing/2014/main" id="{9D34FBE5-2481-493C-A0B0-0E7B6D89753B}"/>
              </a:ext>
            </a:extLst>
          </p:cNvPr>
          <p:cNvSpPr>
            <a:spLocks noGrp="1"/>
          </p:cNvSpPr>
          <p:nvPr>
            <p:ph type="body" idx="14" hasCustomPrompt="1"/>
          </p:nvPr>
        </p:nvSpPr>
        <p:spPr>
          <a:xfrm>
            <a:off x="2181224" y="4775168"/>
            <a:ext cx="3799954" cy="1843091"/>
          </a:xfrm>
        </p:spPr>
        <p:txBody>
          <a:bodyPr lIns="0"/>
          <a:lstStyle>
            <a:lvl1pPr marL="0" indent="0">
              <a:buNone/>
              <a:defRPr sz="13000" b="1">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1</a:t>
            </a:r>
          </a:p>
        </p:txBody>
      </p:sp>
      <p:sp>
        <p:nvSpPr>
          <p:cNvPr id="8" name="Footer Placeholder 7">
            <a:extLst>
              <a:ext uri="{FF2B5EF4-FFF2-40B4-BE49-F238E27FC236}">
                <a16:creationId xmlns:a16="http://schemas.microsoft.com/office/drawing/2014/main" id="{46F1591F-4E4D-45DD-B6BB-49117E011F19}"/>
              </a:ext>
            </a:extLst>
          </p:cNvPr>
          <p:cNvSpPr txBox="1">
            <a:spLocks/>
          </p:cNvSpPr>
          <p:nvPr userDrawn="1"/>
        </p:nvSpPr>
        <p:spPr>
          <a:xfrm>
            <a:off x="444500" y="6559200"/>
            <a:ext cx="1888501"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sp>
        <p:nvSpPr>
          <p:cNvPr id="6" name="Rectangle 5">
            <a:extLst>
              <a:ext uri="{FF2B5EF4-FFF2-40B4-BE49-F238E27FC236}">
                <a16:creationId xmlns:a16="http://schemas.microsoft.com/office/drawing/2014/main" id="{059B3F46-3F4A-46D5-8CA8-F15796AA1201}"/>
              </a:ext>
            </a:extLst>
          </p:cNvPr>
          <p:cNvSpPr/>
          <p:nvPr userDrawn="1"/>
        </p:nvSpPr>
        <p:spPr>
          <a:xfrm>
            <a:off x="11350171" y="6543752"/>
            <a:ext cx="399783" cy="3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bg-BG"/>
          </a:p>
        </p:txBody>
      </p:sp>
    </p:spTree>
    <p:extLst>
      <p:ext uri="{BB962C8B-B14F-4D97-AF65-F5344CB8AC3E}">
        <p14:creationId xmlns:p14="http://schemas.microsoft.com/office/powerpoint/2010/main" val="241270795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hapter divider + agenda">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D2B3AD0-B35F-4431-8B71-BAEF30CEEDCE}"/>
              </a:ext>
            </a:extLst>
          </p:cNvPr>
          <p:cNvSpPr>
            <a:spLocks noGrp="1"/>
          </p:cNvSpPr>
          <p:nvPr>
            <p:ph type="pic" sz="quarter" idx="13" hasCustomPrompt="1"/>
          </p:nvPr>
        </p:nvSpPr>
        <p:spPr>
          <a:xfrm>
            <a:off x="444500" y="441325"/>
            <a:ext cx="11298238" cy="5913438"/>
          </a:xfrm>
          <a:solidFill>
            <a:schemeClr val="tx2">
              <a:lumMod val="20000"/>
              <a:lumOff val="80000"/>
            </a:schemeClr>
          </a:solid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2" name="Title 1">
            <a:extLst>
              <a:ext uri="{FF2B5EF4-FFF2-40B4-BE49-F238E27FC236}">
                <a16:creationId xmlns:a16="http://schemas.microsoft.com/office/drawing/2014/main" id="{BEBB00AE-489B-431D-AE58-9D961A71B0C8}"/>
              </a:ext>
            </a:extLst>
          </p:cNvPr>
          <p:cNvSpPr>
            <a:spLocks noGrp="1"/>
          </p:cNvSpPr>
          <p:nvPr>
            <p:ph type="title" hasCustomPrompt="1"/>
          </p:nvPr>
        </p:nvSpPr>
        <p:spPr>
          <a:xfrm>
            <a:off x="444500" y="650015"/>
            <a:ext cx="9385298" cy="833663"/>
          </a:xfrm>
          <a:custGeom>
            <a:avLst/>
            <a:gdLst>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0 w 9380535"/>
              <a:gd name="connsiteY2" fmla="*/ 0 h 774590"/>
              <a:gd name="connsiteX3" fmla="*/ 0 w 9380535"/>
              <a:gd name="connsiteY3" fmla="*/ 0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0 w 9380535"/>
              <a:gd name="connsiteY2" fmla="*/ 0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681037 w 9380535"/>
              <a:gd name="connsiteY2" fmla="*/ 6977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242888 w 9380535"/>
              <a:gd name="connsiteY0" fmla="*/ 30480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242888 w 9380535"/>
              <a:gd name="connsiteY8" fmla="*/ 304800 h 774590"/>
              <a:gd name="connsiteX0" fmla="*/ 0 w 9380535"/>
              <a:gd name="connsiteY0" fmla="*/ 774590 h 774590"/>
              <a:gd name="connsiteX1" fmla="*/ 0 w 9380535"/>
              <a:gd name="connsiteY1" fmla="*/ 77459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0 w 9380535"/>
              <a:gd name="connsiteY0" fmla="*/ 774590 h 774590"/>
              <a:gd name="connsiteX1" fmla="*/ 0 w 9380535"/>
              <a:gd name="connsiteY1" fmla="*/ 77459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0 w 9380535"/>
              <a:gd name="connsiteY0" fmla="*/ 774590 h 774590"/>
              <a:gd name="connsiteX1" fmla="*/ 457200 w 9380535"/>
              <a:gd name="connsiteY1" fmla="*/ 67934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457200 w 9380535"/>
              <a:gd name="connsiteY0" fmla="*/ 679340 h 774590"/>
              <a:gd name="connsiteX1" fmla="*/ 676275 w 9380535"/>
              <a:gd name="connsiteY1" fmla="*/ 773906 h 774590"/>
              <a:gd name="connsiteX2" fmla="*/ 1231106 w 9380535"/>
              <a:gd name="connsiteY2" fmla="*/ 769144 h 774590"/>
              <a:gd name="connsiteX3" fmla="*/ 9380535 w 9380535"/>
              <a:gd name="connsiteY3" fmla="*/ 0 h 774590"/>
              <a:gd name="connsiteX4" fmla="*/ 9380535 w 9380535"/>
              <a:gd name="connsiteY4" fmla="*/ 0 h 774590"/>
              <a:gd name="connsiteX5" fmla="*/ 9380535 w 9380535"/>
              <a:gd name="connsiteY5" fmla="*/ 774590 h 774590"/>
              <a:gd name="connsiteX6" fmla="*/ 9380535 w 9380535"/>
              <a:gd name="connsiteY6"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402432 w 9380535"/>
              <a:gd name="connsiteY0" fmla="*/ 772209 h 774590"/>
              <a:gd name="connsiteX1" fmla="*/ 676275 w 9380535"/>
              <a:gd name="connsiteY1" fmla="*/ 773906 h 774590"/>
              <a:gd name="connsiteX2" fmla="*/ 1231106 w 9380535"/>
              <a:gd name="connsiteY2" fmla="*/ 769144 h 774590"/>
              <a:gd name="connsiteX3" fmla="*/ 9380535 w 9380535"/>
              <a:gd name="connsiteY3" fmla="*/ 0 h 774590"/>
              <a:gd name="connsiteX4" fmla="*/ 9380535 w 9380535"/>
              <a:gd name="connsiteY4" fmla="*/ 0 h 774590"/>
              <a:gd name="connsiteX5" fmla="*/ 9380535 w 9380535"/>
              <a:gd name="connsiteY5" fmla="*/ 774590 h 774590"/>
              <a:gd name="connsiteX6" fmla="*/ 9380535 w 9380535"/>
              <a:gd name="connsiteY6"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676275 w 9380535"/>
              <a:gd name="connsiteY0" fmla="*/ 773906 h 774590"/>
              <a:gd name="connsiteX1" fmla="*/ 1231106 w 9380535"/>
              <a:gd name="connsiteY1" fmla="*/ 769144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681038 w 9385298"/>
              <a:gd name="connsiteY0" fmla="*/ 773906 h 774590"/>
              <a:gd name="connsiteX1" fmla="*/ 1235869 w 9385298"/>
              <a:gd name="connsiteY1" fmla="*/ 769144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1033463 w 9385298"/>
              <a:gd name="connsiteY0" fmla="*/ 642937 h 774590"/>
              <a:gd name="connsiteX1" fmla="*/ 1235869 w 9385298"/>
              <a:gd name="connsiteY1" fmla="*/ 769144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0" fmla="*/ 0 w 9385298"/>
              <a:gd name="connsiteY0" fmla="*/ 2381 h 776287"/>
              <a:gd name="connsiteX1" fmla="*/ 4763 w 9385298"/>
              <a:gd name="connsiteY1" fmla="*/ 0 h 776287"/>
              <a:gd name="connsiteX2" fmla="*/ 9385298 w 9385298"/>
              <a:gd name="connsiteY2" fmla="*/ 0 h 776287"/>
              <a:gd name="connsiteX3" fmla="*/ 9385298 w 9385298"/>
              <a:gd name="connsiteY3" fmla="*/ 0 h 776287"/>
              <a:gd name="connsiteX4" fmla="*/ 9385298 w 9385298"/>
              <a:gd name="connsiteY4" fmla="*/ 774590 h 776287"/>
              <a:gd name="connsiteX5" fmla="*/ 9385298 w 9385298"/>
              <a:gd name="connsiteY5" fmla="*/ 774590 h 776287"/>
              <a:gd name="connsiteX6" fmla="*/ 4763 w 9385298"/>
              <a:gd name="connsiteY6" fmla="*/ 774590 h 776287"/>
              <a:gd name="connsiteX7" fmla="*/ 4763 w 9385298"/>
              <a:gd name="connsiteY7" fmla="*/ 774590 h 776287"/>
              <a:gd name="connsiteX8" fmla="*/ 0 w 9385298"/>
              <a:gd name="connsiteY8" fmla="*/ 2381 h 776287"/>
              <a:gd name="connsiteX0" fmla="*/ 488156 w 9385298"/>
              <a:gd name="connsiteY0" fmla="*/ 776287 h 776287"/>
              <a:gd name="connsiteX1" fmla="*/ 1235869 w 9385298"/>
              <a:gd name="connsiteY1" fmla="*/ 769144 h 776287"/>
              <a:gd name="connsiteX2" fmla="*/ 9385298 w 9385298"/>
              <a:gd name="connsiteY2" fmla="*/ 0 h 776287"/>
              <a:gd name="connsiteX3" fmla="*/ 9385298 w 9385298"/>
              <a:gd name="connsiteY3" fmla="*/ 0 h 776287"/>
              <a:gd name="connsiteX4" fmla="*/ 9385298 w 9385298"/>
              <a:gd name="connsiteY4" fmla="*/ 774590 h 776287"/>
              <a:gd name="connsiteX5" fmla="*/ 9385298 w 9385298"/>
              <a:gd name="connsiteY5" fmla="*/ 774590 h 776287"/>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481012 w 9385298"/>
              <a:gd name="connsiteY0" fmla="*/ 773906 h 774590"/>
              <a:gd name="connsiteX1" fmla="*/ 1235869 w 9385298"/>
              <a:gd name="connsiteY1" fmla="*/ 769144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0" fmla="*/ 0 w 9385298"/>
              <a:gd name="connsiteY0" fmla="*/ 2381 h 847463"/>
              <a:gd name="connsiteX1" fmla="*/ 4763 w 9385298"/>
              <a:gd name="connsiteY1" fmla="*/ 0 h 847463"/>
              <a:gd name="connsiteX2" fmla="*/ 9385298 w 9385298"/>
              <a:gd name="connsiteY2" fmla="*/ 0 h 847463"/>
              <a:gd name="connsiteX3" fmla="*/ 9385298 w 9385298"/>
              <a:gd name="connsiteY3" fmla="*/ 0 h 847463"/>
              <a:gd name="connsiteX4" fmla="*/ 9385298 w 9385298"/>
              <a:gd name="connsiteY4" fmla="*/ 774590 h 847463"/>
              <a:gd name="connsiteX5" fmla="*/ 9385298 w 9385298"/>
              <a:gd name="connsiteY5" fmla="*/ 774590 h 847463"/>
              <a:gd name="connsiteX6" fmla="*/ 4763 w 9385298"/>
              <a:gd name="connsiteY6" fmla="*/ 774590 h 847463"/>
              <a:gd name="connsiteX7" fmla="*/ 4763 w 9385298"/>
              <a:gd name="connsiteY7" fmla="*/ 774590 h 847463"/>
              <a:gd name="connsiteX8" fmla="*/ 0 w 9385298"/>
              <a:gd name="connsiteY8" fmla="*/ 2381 h 847463"/>
              <a:gd name="connsiteX0" fmla="*/ 481012 w 9385298"/>
              <a:gd name="connsiteY0" fmla="*/ 773906 h 847463"/>
              <a:gd name="connsiteX1" fmla="*/ 1166813 w 9385298"/>
              <a:gd name="connsiteY1" fmla="*/ 776288 h 847463"/>
              <a:gd name="connsiteX2" fmla="*/ 9385298 w 9385298"/>
              <a:gd name="connsiteY2" fmla="*/ 0 h 847463"/>
              <a:gd name="connsiteX3" fmla="*/ 9385298 w 9385298"/>
              <a:gd name="connsiteY3" fmla="*/ 0 h 847463"/>
              <a:gd name="connsiteX4" fmla="*/ 9385298 w 9385298"/>
              <a:gd name="connsiteY4" fmla="*/ 774590 h 847463"/>
              <a:gd name="connsiteX5" fmla="*/ 9385298 w 9385298"/>
              <a:gd name="connsiteY5" fmla="*/ 774590 h 847463"/>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118598 w 9385298"/>
              <a:gd name="connsiteY3" fmla="*/ 307182 h 776288"/>
              <a:gd name="connsiteX4" fmla="*/ 9385298 w 9385298"/>
              <a:gd name="connsiteY4" fmla="*/ 774590 h 776288"/>
              <a:gd name="connsiteX5" fmla="*/ 9385298 w 9385298"/>
              <a:gd name="connsiteY5"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385298 w 9385298"/>
              <a:gd name="connsiteY3" fmla="*/ 774590 h 776288"/>
              <a:gd name="connsiteX4" fmla="*/ 9385298 w 9385298"/>
              <a:gd name="connsiteY4"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8897142 w 9385298"/>
              <a:gd name="connsiteY2" fmla="*/ 307181 h 776288"/>
              <a:gd name="connsiteX3" fmla="*/ 9385298 w 9385298"/>
              <a:gd name="connsiteY3" fmla="*/ 774590 h 776288"/>
              <a:gd name="connsiteX4" fmla="*/ 9385298 w 9385298"/>
              <a:gd name="connsiteY4"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8897142 w 9385298"/>
              <a:gd name="connsiteY2" fmla="*/ 307181 h 776288"/>
              <a:gd name="connsiteX3" fmla="*/ 8889998 w 9385298"/>
              <a:gd name="connsiteY3" fmla="*/ 309031 h 776288"/>
              <a:gd name="connsiteX4" fmla="*/ 9385298 w 9385298"/>
              <a:gd name="connsiteY4" fmla="*/ 774590 h 776288"/>
              <a:gd name="connsiteX5" fmla="*/ 9385298 w 9385298"/>
              <a:gd name="connsiteY5"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8897142 w 9385298"/>
              <a:gd name="connsiteY2" fmla="*/ 307181 h 776288"/>
              <a:gd name="connsiteX3" fmla="*/ 9385298 w 9385298"/>
              <a:gd name="connsiteY3" fmla="*/ 774590 h 776288"/>
              <a:gd name="connsiteX4" fmla="*/ 9385298 w 9385298"/>
              <a:gd name="connsiteY4"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774590 h 776288"/>
              <a:gd name="connsiteX3" fmla="*/ 9385298 w 9385298"/>
              <a:gd name="connsiteY3"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192881 w 9385298"/>
              <a:gd name="connsiteY0" fmla="*/ 773906 h 776288"/>
              <a:gd name="connsiteX1" fmla="*/ 1166813 w 9385298"/>
              <a:gd name="connsiteY1" fmla="*/ 776288 h 776288"/>
              <a:gd name="connsiteX2" fmla="*/ 9385298 w 9385298"/>
              <a:gd name="connsiteY2" fmla="*/ 774590 h 776288"/>
              <a:gd name="connsiteX3" fmla="*/ 9385298 w 9385298"/>
              <a:gd name="connsiteY3" fmla="*/ 774590 h 776288"/>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192881 w 9385298"/>
              <a:gd name="connsiteY0" fmla="*/ 773906 h 774590"/>
              <a:gd name="connsiteX1" fmla="*/ 664369 w 9385298"/>
              <a:gd name="connsiteY1" fmla="*/ 774079 h 774590"/>
              <a:gd name="connsiteX2" fmla="*/ 9385298 w 9385298"/>
              <a:gd name="connsiteY2" fmla="*/ 774590 h 774590"/>
              <a:gd name="connsiteX3" fmla="*/ 9385298 w 9385298"/>
              <a:gd name="connsiteY3" fmla="*/ 774590 h 774590"/>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192881 w 9385298"/>
              <a:gd name="connsiteY0" fmla="*/ 773906 h 774590"/>
              <a:gd name="connsiteX1" fmla="*/ 657226 w 9385298"/>
              <a:gd name="connsiteY1" fmla="*/ 774079 h 774590"/>
              <a:gd name="connsiteX2" fmla="*/ 9385298 w 9385298"/>
              <a:gd name="connsiteY2" fmla="*/ 774590 h 774590"/>
              <a:gd name="connsiteX3" fmla="*/ 9385298 w 9385298"/>
              <a:gd name="connsiteY3" fmla="*/ 774590 h 774590"/>
              <a:gd name="connsiteX0" fmla="*/ 0 w 9385298"/>
              <a:gd name="connsiteY0" fmla="*/ 2381 h 776116"/>
              <a:gd name="connsiteX1" fmla="*/ 4763 w 9385298"/>
              <a:gd name="connsiteY1" fmla="*/ 0 h 776116"/>
              <a:gd name="connsiteX2" fmla="*/ 9385298 w 9385298"/>
              <a:gd name="connsiteY2" fmla="*/ 0 h 776116"/>
              <a:gd name="connsiteX3" fmla="*/ 9385298 w 9385298"/>
              <a:gd name="connsiteY3" fmla="*/ 0 h 776116"/>
              <a:gd name="connsiteX4" fmla="*/ 9385298 w 9385298"/>
              <a:gd name="connsiteY4" fmla="*/ 774590 h 776116"/>
              <a:gd name="connsiteX5" fmla="*/ 9385298 w 9385298"/>
              <a:gd name="connsiteY5" fmla="*/ 774590 h 776116"/>
              <a:gd name="connsiteX6" fmla="*/ 4763 w 9385298"/>
              <a:gd name="connsiteY6" fmla="*/ 774590 h 776116"/>
              <a:gd name="connsiteX7" fmla="*/ 4763 w 9385298"/>
              <a:gd name="connsiteY7" fmla="*/ 774590 h 776116"/>
              <a:gd name="connsiteX8" fmla="*/ 0 w 9385298"/>
              <a:gd name="connsiteY8" fmla="*/ 2381 h 776116"/>
              <a:gd name="connsiteX0" fmla="*/ 195262 w 9385298"/>
              <a:gd name="connsiteY0" fmla="*/ 776116 h 776116"/>
              <a:gd name="connsiteX1" fmla="*/ 657226 w 9385298"/>
              <a:gd name="connsiteY1" fmla="*/ 774079 h 776116"/>
              <a:gd name="connsiteX2" fmla="*/ 9385298 w 9385298"/>
              <a:gd name="connsiteY2" fmla="*/ 774590 h 776116"/>
              <a:gd name="connsiteX3" fmla="*/ 9385298 w 9385298"/>
              <a:gd name="connsiteY3" fmla="*/ 774590 h 776116"/>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195262 w 9385298"/>
              <a:gd name="connsiteY0" fmla="*/ 776116 h 776288"/>
              <a:gd name="connsiteX1" fmla="*/ 657226 w 9385298"/>
              <a:gd name="connsiteY1" fmla="*/ 776288 h 776288"/>
              <a:gd name="connsiteX2" fmla="*/ 9385298 w 9385298"/>
              <a:gd name="connsiteY2" fmla="*/ 774590 h 776288"/>
              <a:gd name="connsiteX3" fmla="*/ 9385298 w 9385298"/>
              <a:gd name="connsiteY3" fmla="*/ 774590 h 776288"/>
            </a:gdLst>
            <a:ahLst/>
            <a:cxnLst>
              <a:cxn ang="0">
                <a:pos x="connsiteX0" y="connsiteY0"/>
              </a:cxn>
              <a:cxn ang="0">
                <a:pos x="connsiteX1" y="connsiteY1"/>
              </a:cxn>
              <a:cxn ang="0">
                <a:pos x="connsiteX2" y="connsiteY2"/>
              </a:cxn>
              <a:cxn ang="0">
                <a:pos x="connsiteX3" y="connsiteY3"/>
              </a:cxn>
            </a:cxnLst>
            <a:rect l="l" t="t" r="r" b="b"/>
            <a:pathLst>
              <a:path w="9385298" h="776288" stroke="0" extrusionOk="0">
                <a:moveTo>
                  <a:pt x="0" y="2381"/>
                </a:moveTo>
                <a:lnTo>
                  <a:pt x="4763" y="0"/>
                </a:lnTo>
                <a:lnTo>
                  <a:pt x="9385298" y="0"/>
                </a:lnTo>
                <a:lnTo>
                  <a:pt x="9385298" y="0"/>
                </a:lnTo>
                <a:lnTo>
                  <a:pt x="9385298" y="774590"/>
                </a:lnTo>
                <a:lnTo>
                  <a:pt x="9385298" y="774590"/>
                </a:lnTo>
                <a:lnTo>
                  <a:pt x="4763" y="774590"/>
                </a:lnTo>
                <a:lnTo>
                  <a:pt x="4763" y="774590"/>
                </a:lnTo>
                <a:cubicBezTo>
                  <a:pt x="3175" y="517187"/>
                  <a:pt x="1588" y="259784"/>
                  <a:pt x="0" y="2381"/>
                </a:cubicBezTo>
                <a:close/>
              </a:path>
              <a:path w="9385298" h="776288" fill="none">
                <a:moveTo>
                  <a:pt x="195262" y="776116"/>
                </a:moveTo>
                <a:lnTo>
                  <a:pt x="657226" y="776288"/>
                </a:lnTo>
                <a:moveTo>
                  <a:pt x="9385298" y="774590"/>
                </a:moveTo>
                <a:lnTo>
                  <a:pt x="9385298" y="774590"/>
                </a:lnTo>
              </a:path>
            </a:pathLst>
          </a:custGeom>
          <a:ln w="38100">
            <a:solidFill>
              <a:schemeClr val="bg1"/>
            </a:solidFill>
          </a:ln>
        </p:spPr>
        <p:txBody>
          <a:bodyPr lIns="180000" bIns="216000" anchor="t">
            <a:spAutoFit/>
          </a:bodyPr>
          <a:lstStyle>
            <a:lvl1pPr>
              <a:defRPr sz="4000">
                <a:solidFill>
                  <a:schemeClr val="bg1"/>
                </a:solidFill>
              </a:defRPr>
            </a:lvl1pPr>
          </a:lstStyle>
          <a:p>
            <a:r>
              <a:rPr lang="en-US"/>
              <a:t>Chapter title</a:t>
            </a:r>
            <a:endParaRPr lang="bg-BG"/>
          </a:p>
        </p:txBody>
      </p:sp>
      <p:sp>
        <p:nvSpPr>
          <p:cNvPr id="6" name="Text Placeholder 23">
            <a:extLst>
              <a:ext uri="{FF2B5EF4-FFF2-40B4-BE49-F238E27FC236}">
                <a16:creationId xmlns:a16="http://schemas.microsoft.com/office/drawing/2014/main" id="{B6A7BE9B-0493-49F3-96FB-5AB6B6BA9D4E}"/>
              </a:ext>
            </a:extLst>
          </p:cNvPr>
          <p:cNvSpPr>
            <a:spLocks noGrp="1"/>
          </p:cNvSpPr>
          <p:nvPr>
            <p:ph type="body" sz="quarter" idx="23" hasCustomPrompt="1"/>
          </p:nvPr>
        </p:nvSpPr>
        <p:spPr>
          <a:xfrm>
            <a:off x="462282" y="1934159"/>
            <a:ext cx="8410255" cy="461731"/>
          </a:xfrm>
        </p:spPr>
        <p:txBody>
          <a:bodyPr lIns="180000"/>
          <a:lstStyle>
            <a:lvl1pPr marL="540000" indent="-540000">
              <a:spcBef>
                <a:spcPts val="0"/>
              </a:spcBef>
              <a:spcAft>
                <a:spcPts val="1200"/>
              </a:spcAft>
              <a:tabLst>
                <a:tab pos="540000" algn="l"/>
              </a:tabLst>
              <a:defRPr sz="1800" b="0">
                <a:solidFill>
                  <a:schemeClr val="bg1"/>
                </a:solidFill>
              </a:defRPr>
            </a:lvl1pPr>
            <a:lvl2pPr>
              <a:spcAft>
                <a:spcPts val="0"/>
              </a:spcAft>
              <a:defRPr sz="2400" b="0">
                <a:solidFill>
                  <a:schemeClr val="bg1"/>
                </a:solidFill>
              </a:defRPr>
            </a:lvl2pPr>
            <a:lvl3pPr>
              <a:spcAft>
                <a:spcPts val="0"/>
              </a:spcAft>
              <a:defRPr sz="2400" b="0">
                <a:solidFill>
                  <a:schemeClr val="bg1"/>
                </a:solidFill>
              </a:defRPr>
            </a:lvl3pPr>
            <a:lvl4pPr>
              <a:spcAft>
                <a:spcPts val="0"/>
              </a:spcAft>
              <a:defRPr sz="2400" b="0">
                <a:solidFill>
                  <a:schemeClr val="bg1"/>
                </a:solidFill>
              </a:defRPr>
            </a:lvl4pPr>
            <a:lvl5pPr>
              <a:spcAft>
                <a:spcPts val="0"/>
              </a:spcAft>
              <a:defRPr sz="2400" b="0">
                <a:solidFill>
                  <a:schemeClr val="bg1"/>
                </a:solidFill>
              </a:defRPr>
            </a:lvl5pPr>
          </a:lstStyle>
          <a:p>
            <a:pPr lvl="0"/>
            <a:r>
              <a:rPr lang="en-US"/>
              <a:t>1.1	First subchapter title. Pay attention that after the number in front, there is a</a:t>
            </a:r>
            <a:r>
              <a:rPr lang="bg-BG"/>
              <a:t> </a:t>
            </a:r>
            <a:r>
              <a:rPr lang="en-US"/>
              <a:t>Tab space. There should be no dot after the last number</a:t>
            </a:r>
          </a:p>
        </p:txBody>
      </p:sp>
      <p:sp>
        <p:nvSpPr>
          <p:cNvPr id="7" name="Text Placeholder 2">
            <a:extLst>
              <a:ext uri="{FF2B5EF4-FFF2-40B4-BE49-F238E27FC236}">
                <a16:creationId xmlns:a16="http://schemas.microsoft.com/office/drawing/2014/main" id="{E19E6E04-3735-41A4-8993-391F8465E8B3}"/>
              </a:ext>
            </a:extLst>
          </p:cNvPr>
          <p:cNvSpPr>
            <a:spLocks noGrp="1"/>
          </p:cNvSpPr>
          <p:nvPr>
            <p:ph type="body" idx="1" hasCustomPrompt="1"/>
          </p:nvPr>
        </p:nvSpPr>
        <p:spPr>
          <a:xfrm>
            <a:off x="453076" y="4775168"/>
            <a:ext cx="5552438" cy="1843091"/>
          </a:xfrm>
        </p:spPr>
        <p:txBody>
          <a:bodyPr lIns="180000"/>
          <a:lstStyle>
            <a:lvl1pPr marL="0" indent="0">
              <a:buNone/>
              <a:defRPr sz="13000" b="1">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1</a:t>
            </a:r>
          </a:p>
        </p:txBody>
      </p:sp>
      <p:sp>
        <p:nvSpPr>
          <p:cNvPr id="10" name="Footer Placeholder 7">
            <a:extLst>
              <a:ext uri="{FF2B5EF4-FFF2-40B4-BE49-F238E27FC236}">
                <a16:creationId xmlns:a16="http://schemas.microsoft.com/office/drawing/2014/main" id="{ED63874B-6629-46AB-9FD4-2D315F065BA0}"/>
              </a:ext>
            </a:extLst>
          </p:cNvPr>
          <p:cNvSpPr txBox="1">
            <a:spLocks/>
          </p:cNvSpPr>
          <p:nvPr userDrawn="1"/>
        </p:nvSpPr>
        <p:spPr>
          <a:xfrm>
            <a:off x="444501" y="6559200"/>
            <a:ext cx="1939776"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sp>
        <p:nvSpPr>
          <p:cNvPr id="8" name="Rectangle 7">
            <a:extLst>
              <a:ext uri="{FF2B5EF4-FFF2-40B4-BE49-F238E27FC236}">
                <a16:creationId xmlns:a16="http://schemas.microsoft.com/office/drawing/2014/main" id="{580E6765-36E4-4951-BD1A-262E0ADBFA80}"/>
              </a:ext>
            </a:extLst>
          </p:cNvPr>
          <p:cNvSpPr/>
          <p:nvPr userDrawn="1"/>
        </p:nvSpPr>
        <p:spPr>
          <a:xfrm>
            <a:off x="11350171" y="6543752"/>
            <a:ext cx="399783" cy="3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bg-BG"/>
          </a:p>
        </p:txBody>
      </p:sp>
    </p:spTree>
    <p:extLst>
      <p:ext uri="{BB962C8B-B14F-4D97-AF65-F5344CB8AC3E}">
        <p14:creationId xmlns:p14="http://schemas.microsoft.com/office/powerpoint/2010/main" val="2815210135"/>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guide id="62" orient="horz" pos="278">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ubchapter divider">
    <p:spTree>
      <p:nvGrpSpPr>
        <p:cNvPr id="1" name=""/>
        <p:cNvGrpSpPr/>
        <p:nvPr/>
      </p:nvGrpSpPr>
      <p:grpSpPr>
        <a:xfrm>
          <a:off x="0" y="0"/>
          <a:ext cx="0" cy="0"/>
          <a:chOff x="0" y="0"/>
          <a:chExt cx="0" cy="0"/>
        </a:xfrm>
      </p:grpSpPr>
      <p:sp>
        <p:nvSpPr>
          <p:cNvPr id="10" name="Picture Placeholder 19">
            <a:extLst>
              <a:ext uri="{FF2B5EF4-FFF2-40B4-BE49-F238E27FC236}">
                <a16:creationId xmlns:a16="http://schemas.microsoft.com/office/drawing/2014/main" id="{0E4739AA-E6A9-4192-9638-5AD3E0B8130B}"/>
              </a:ext>
            </a:extLst>
          </p:cNvPr>
          <p:cNvSpPr>
            <a:spLocks noGrp="1"/>
          </p:cNvSpPr>
          <p:nvPr>
            <p:ph type="pic" sz="quarter" idx="13" hasCustomPrompt="1"/>
          </p:nvPr>
        </p:nvSpPr>
        <p:spPr>
          <a:xfrm>
            <a:off x="449581" y="2490786"/>
            <a:ext cx="11293475" cy="3865562"/>
          </a:xfrm>
          <a:solidFill>
            <a:schemeClr val="tx2">
              <a:lumMod val="20000"/>
              <a:lumOff val="80000"/>
            </a:schemeClr>
          </a:solidFill>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2" name="Title 1">
            <a:extLst>
              <a:ext uri="{FF2B5EF4-FFF2-40B4-BE49-F238E27FC236}">
                <a16:creationId xmlns:a16="http://schemas.microsoft.com/office/drawing/2014/main" id="{BEBB00AE-489B-431D-AE58-9D961A71B0C8}"/>
              </a:ext>
            </a:extLst>
          </p:cNvPr>
          <p:cNvSpPr>
            <a:spLocks noGrp="1"/>
          </p:cNvSpPr>
          <p:nvPr>
            <p:ph type="title" hasCustomPrompt="1"/>
          </p:nvPr>
        </p:nvSpPr>
        <p:spPr>
          <a:xfrm>
            <a:off x="444499" y="406408"/>
            <a:ext cx="10340975" cy="398462"/>
          </a:xfrm>
        </p:spPr>
        <p:txBody>
          <a:bodyPr lIns="0" anchor="b"/>
          <a:lstStyle>
            <a:lvl1pPr>
              <a:defRPr sz="2800">
                <a:solidFill>
                  <a:schemeClr val="tx2"/>
                </a:solidFill>
              </a:defRPr>
            </a:lvl1pPr>
          </a:lstStyle>
          <a:p>
            <a:r>
              <a:rPr lang="en-US"/>
              <a:t>This can be the chapter title</a:t>
            </a:r>
            <a:endParaRPr lang="bg-BG"/>
          </a:p>
        </p:txBody>
      </p:sp>
      <p:sp>
        <p:nvSpPr>
          <p:cNvPr id="3" name="Text Placeholder 2">
            <a:extLst>
              <a:ext uri="{FF2B5EF4-FFF2-40B4-BE49-F238E27FC236}">
                <a16:creationId xmlns:a16="http://schemas.microsoft.com/office/drawing/2014/main" id="{CCA3CA7B-F088-47D6-BA5F-3B8A98AA44B3}"/>
              </a:ext>
            </a:extLst>
          </p:cNvPr>
          <p:cNvSpPr>
            <a:spLocks noGrp="1"/>
          </p:cNvSpPr>
          <p:nvPr>
            <p:ph type="body" idx="1" hasCustomPrompt="1"/>
          </p:nvPr>
        </p:nvSpPr>
        <p:spPr>
          <a:xfrm>
            <a:off x="453076" y="4775168"/>
            <a:ext cx="5552438" cy="1843091"/>
          </a:xfrm>
        </p:spPr>
        <p:txBody>
          <a:bodyPr lIns="180000"/>
          <a:lstStyle>
            <a:lvl1pPr marL="0" indent="0">
              <a:buNone/>
              <a:defRPr sz="13000" b="1">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1.1</a:t>
            </a:r>
          </a:p>
        </p:txBody>
      </p:sp>
      <p:sp>
        <p:nvSpPr>
          <p:cNvPr id="6" name="Text Placeholder 11">
            <a:extLst>
              <a:ext uri="{FF2B5EF4-FFF2-40B4-BE49-F238E27FC236}">
                <a16:creationId xmlns:a16="http://schemas.microsoft.com/office/drawing/2014/main" id="{C7918D3D-CADD-4520-BA19-80D37EADB5C8}"/>
              </a:ext>
            </a:extLst>
          </p:cNvPr>
          <p:cNvSpPr>
            <a:spLocks noGrp="1"/>
          </p:cNvSpPr>
          <p:nvPr>
            <p:ph type="body" sz="quarter" idx="20" hasCustomPrompt="1"/>
          </p:nvPr>
        </p:nvSpPr>
        <p:spPr>
          <a:xfrm>
            <a:off x="449579" y="802630"/>
            <a:ext cx="11293200" cy="398462"/>
          </a:xfrm>
        </p:spPr>
        <p:txBody>
          <a:bodyPr/>
          <a:lstStyle>
            <a:lvl1pPr>
              <a:defRPr sz="2800" b="1">
                <a:solidFill>
                  <a:schemeClr val="accent1"/>
                </a:solidFill>
              </a:defRPr>
            </a:lvl1pPr>
            <a:lvl2pPr>
              <a:defRPr sz="2800"/>
            </a:lvl2pPr>
            <a:lvl3pPr>
              <a:defRPr sz="2800"/>
            </a:lvl3pPr>
            <a:lvl4pPr>
              <a:defRPr sz="2800"/>
            </a:lvl4pPr>
            <a:lvl5pPr>
              <a:defRPr sz="2800"/>
            </a:lvl5pPr>
          </a:lstStyle>
          <a:p>
            <a:pPr lvl="0"/>
            <a:r>
              <a:rPr lang="en-US"/>
              <a:t>Subchapter title goes on this bright blue line</a:t>
            </a:r>
            <a:endParaRPr lang="bg-BG"/>
          </a:p>
        </p:txBody>
      </p:sp>
      <p:sp>
        <p:nvSpPr>
          <p:cNvPr id="11" name="Footer Placeholder 7">
            <a:extLst>
              <a:ext uri="{FF2B5EF4-FFF2-40B4-BE49-F238E27FC236}">
                <a16:creationId xmlns:a16="http://schemas.microsoft.com/office/drawing/2014/main" id="{C2FA1623-CC6A-4D42-B4C5-A33D7F45A39D}"/>
              </a:ext>
            </a:extLst>
          </p:cNvPr>
          <p:cNvSpPr txBox="1">
            <a:spLocks/>
          </p:cNvSpPr>
          <p:nvPr userDrawn="1"/>
        </p:nvSpPr>
        <p:spPr>
          <a:xfrm>
            <a:off x="444500" y="6559200"/>
            <a:ext cx="1965413"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sp>
        <p:nvSpPr>
          <p:cNvPr id="7" name="Rectangle 6">
            <a:extLst>
              <a:ext uri="{FF2B5EF4-FFF2-40B4-BE49-F238E27FC236}">
                <a16:creationId xmlns:a16="http://schemas.microsoft.com/office/drawing/2014/main" id="{2E31552A-D550-4057-A9D1-03EB05296C97}"/>
              </a:ext>
            </a:extLst>
          </p:cNvPr>
          <p:cNvSpPr/>
          <p:nvPr userDrawn="1"/>
        </p:nvSpPr>
        <p:spPr>
          <a:xfrm>
            <a:off x="11350171" y="6543752"/>
            <a:ext cx="399783" cy="3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bg-BG"/>
          </a:p>
        </p:txBody>
      </p:sp>
    </p:spTree>
    <p:extLst>
      <p:ext uri="{BB962C8B-B14F-4D97-AF65-F5344CB8AC3E}">
        <p14:creationId xmlns:p14="http://schemas.microsoft.com/office/powerpoint/2010/main" val="2190861660"/>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2">
          <p15:clr>
            <a:srgbClr val="FBAE40"/>
          </p15:clr>
        </p15:guide>
        <p15:guide id="33" orient="horz" pos="1147">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ubchapter divider, big photo">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CD29D041-12B1-4A49-89EF-04E4C6A41AE0}"/>
              </a:ext>
            </a:extLst>
          </p:cNvPr>
          <p:cNvSpPr>
            <a:spLocks noGrp="1"/>
          </p:cNvSpPr>
          <p:nvPr>
            <p:ph type="pic" sz="quarter" idx="13" hasCustomPrompt="1"/>
          </p:nvPr>
        </p:nvSpPr>
        <p:spPr>
          <a:xfrm>
            <a:off x="444500" y="441325"/>
            <a:ext cx="11298238" cy="5913438"/>
          </a:xfrm>
          <a:solidFill>
            <a:schemeClr val="tx2">
              <a:lumMod val="20000"/>
              <a:lumOff val="80000"/>
            </a:schemeClr>
          </a:solid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3" name="Text Placeholder 2">
            <a:extLst>
              <a:ext uri="{FF2B5EF4-FFF2-40B4-BE49-F238E27FC236}">
                <a16:creationId xmlns:a16="http://schemas.microsoft.com/office/drawing/2014/main" id="{CCA3CA7B-F088-47D6-BA5F-3B8A98AA44B3}"/>
              </a:ext>
            </a:extLst>
          </p:cNvPr>
          <p:cNvSpPr>
            <a:spLocks noGrp="1"/>
          </p:cNvSpPr>
          <p:nvPr>
            <p:ph type="body" idx="1" hasCustomPrompt="1"/>
          </p:nvPr>
        </p:nvSpPr>
        <p:spPr>
          <a:xfrm>
            <a:off x="453076" y="4775168"/>
            <a:ext cx="5552438" cy="1843091"/>
          </a:xfrm>
        </p:spPr>
        <p:txBody>
          <a:bodyPr lIns="180000"/>
          <a:lstStyle>
            <a:lvl1pPr marL="0" indent="0">
              <a:buNone/>
              <a:defRPr sz="13000" b="1">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1.1</a:t>
            </a:r>
          </a:p>
        </p:txBody>
      </p:sp>
      <p:sp>
        <p:nvSpPr>
          <p:cNvPr id="11" name="Footer Placeholder 7">
            <a:extLst>
              <a:ext uri="{FF2B5EF4-FFF2-40B4-BE49-F238E27FC236}">
                <a16:creationId xmlns:a16="http://schemas.microsoft.com/office/drawing/2014/main" id="{C2FA1623-CC6A-4D42-B4C5-A33D7F45A39D}"/>
              </a:ext>
            </a:extLst>
          </p:cNvPr>
          <p:cNvSpPr txBox="1">
            <a:spLocks/>
          </p:cNvSpPr>
          <p:nvPr userDrawn="1"/>
        </p:nvSpPr>
        <p:spPr>
          <a:xfrm>
            <a:off x="444500" y="6559200"/>
            <a:ext cx="1982505"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sp>
        <p:nvSpPr>
          <p:cNvPr id="7" name="Rectangle 6">
            <a:extLst>
              <a:ext uri="{FF2B5EF4-FFF2-40B4-BE49-F238E27FC236}">
                <a16:creationId xmlns:a16="http://schemas.microsoft.com/office/drawing/2014/main" id="{2E31552A-D550-4057-A9D1-03EB05296C97}"/>
              </a:ext>
            </a:extLst>
          </p:cNvPr>
          <p:cNvSpPr/>
          <p:nvPr userDrawn="1"/>
        </p:nvSpPr>
        <p:spPr>
          <a:xfrm>
            <a:off x="11350171" y="6543752"/>
            <a:ext cx="399783" cy="3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bg-BG"/>
          </a:p>
        </p:txBody>
      </p:sp>
      <p:sp>
        <p:nvSpPr>
          <p:cNvPr id="13" name="Text Placeholder 11">
            <a:extLst>
              <a:ext uri="{FF2B5EF4-FFF2-40B4-BE49-F238E27FC236}">
                <a16:creationId xmlns:a16="http://schemas.microsoft.com/office/drawing/2014/main" id="{3AFCFF27-B4C4-4798-83D3-3DC7BF055D19}"/>
              </a:ext>
            </a:extLst>
          </p:cNvPr>
          <p:cNvSpPr>
            <a:spLocks noGrp="1"/>
          </p:cNvSpPr>
          <p:nvPr>
            <p:ph type="body" sz="quarter" idx="20" hasCustomPrompt="1"/>
          </p:nvPr>
        </p:nvSpPr>
        <p:spPr>
          <a:xfrm>
            <a:off x="436215" y="1079309"/>
            <a:ext cx="11451707" cy="398462"/>
          </a:xfrm>
        </p:spPr>
        <p:txBody>
          <a:bodyPr lIns="180000"/>
          <a:lstStyle>
            <a:lvl1pPr>
              <a:defRPr sz="2800" b="1">
                <a:solidFill>
                  <a:schemeClr val="bg1"/>
                </a:solidFill>
              </a:defRPr>
            </a:lvl1pPr>
            <a:lvl2pPr>
              <a:defRPr sz="2800"/>
            </a:lvl2pPr>
            <a:lvl3pPr>
              <a:defRPr sz="2800"/>
            </a:lvl3pPr>
            <a:lvl4pPr>
              <a:defRPr sz="2800"/>
            </a:lvl4pPr>
            <a:lvl5pPr>
              <a:defRPr sz="2800"/>
            </a:lvl5pPr>
          </a:lstStyle>
          <a:p>
            <a:pPr lvl="0"/>
            <a:r>
              <a:rPr lang="en-US"/>
              <a:t>Subchapter title goes on this white line</a:t>
            </a:r>
            <a:endParaRPr lang="bg-BG"/>
          </a:p>
        </p:txBody>
      </p:sp>
      <p:sp>
        <p:nvSpPr>
          <p:cNvPr id="5" name="Title 4">
            <a:extLst>
              <a:ext uri="{FF2B5EF4-FFF2-40B4-BE49-F238E27FC236}">
                <a16:creationId xmlns:a16="http://schemas.microsoft.com/office/drawing/2014/main" id="{099FADB8-1B5B-450C-8C2C-5425D6C54B39}"/>
              </a:ext>
            </a:extLst>
          </p:cNvPr>
          <p:cNvSpPr>
            <a:spLocks noGrp="1"/>
          </p:cNvSpPr>
          <p:nvPr>
            <p:ph type="title" hasCustomPrompt="1"/>
          </p:nvPr>
        </p:nvSpPr>
        <p:spPr>
          <a:xfrm>
            <a:off x="449581" y="654460"/>
            <a:ext cx="10515600" cy="424849"/>
          </a:xfrm>
        </p:spPr>
        <p:txBody>
          <a:bodyPr lIns="180000" anchor="t"/>
          <a:lstStyle>
            <a:lvl1pPr>
              <a:defRPr sz="2800">
                <a:solidFill>
                  <a:schemeClr val="bg1">
                    <a:alpha val="60000"/>
                  </a:schemeClr>
                </a:solidFill>
              </a:defRPr>
            </a:lvl1pPr>
          </a:lstStyle>
          <a:p>
            <a:r>
              <a:rPr lang="en-US"/>
              <a:t>This can be the chapter title with transparency</a:t>
            </a:r>
            <a:endParaRPr lang="bg-BG"/>
          </a:p>
        </p:txBody>
      </p:sp>
    </p:spTree>
    <p:extLst>
      <p:ext uri="{BB962C8B-B14F-4D97-AF65-F5344CB8AC3E}">
        <p14:creationId xmlns:p14="http://schemas.microsoft.com/office/powerpoint/2010/main" val="1935568288"/>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2">
          <p15:clr>
            <a:srgbClr val="FBAE40"/>
          </p15:clr>
        </p15:guide>
        <p15:guide id="33" orient="horz" pos="1147">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guide id="62" orient="horz" pos="278">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ext, 4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9055100" y="2527299"/>
            <a:ext cx="2686049" cy="3830639"/>
          </a:xfrm>
        </p:spPr>
        <p:txBody>
          <a:bodyPr/>
          <a:lstStyle>
            <a:lvl1pPr>
              <a:defRPr/>
            </a:lvl1pPr>
            <a:lvl2pPr>
              <a:defRPr/>
            </a:lvl2pPr>
          </a:lstStyle>
          <a:p>
            <a:pPr lvl="0"/>
            <a:r>
              <a:rPr lang="en-US"/>
              <a:t>Main text style. For more, click on Increase / Decrease list level button. </a:t>
            </a: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29.08.24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13" name="Text Placeholder 21">
            <a:extLst>
              <a:ext uri="{FF2B5EF4-FFF2-40B4-BE49-F238E27FC236}">
                <a16:creationId xmlns:a16="http://schemas.microsoft.com/office/drawing/2014/main" id="{C1087F26-53CF-42FB-9A83-0F601482535E}"/>
              </a:ext>
            </a:extLst>
          </p:cNvPr>
          <p:cNvSpPr>
            <a:spLocks noGrp="1"/>
          </p:cNvSpPr>
          <p:nvPr>
            <p:ph type="body" sz="quarter" idx="18" hasCustomPrompt="1"/>
          </p:nvPr>
        </p:nvSpPr>
        <p:spPr>
          <a:xfrm>
            <a:off x="450849" y="2527300"/>
            <a:ext cx="2686051" cy="3830638"/>
          </a:xfrm>
        </p:spPr>
        <p:txBody>
          <a:bodyPr/>
          <a:lstStyle>
            <a:lvl1pPr>
              <a:defRPr/>
            </a:lvl1pPr>
            <a:lvl2pPr>
              <a:defRPr/>
            </a:lvl2pPr>
          </a:lstStyle>
          <a:p>
            <a:pPr lvl="0"/>
            <a:r>
              <a:rPr lang="en-US"/>
              <a:t>Main text style. For more, click on Increase / Decrease list level button. </a:t>
            </a:r>
          </a:p>
        </p:txBody>
      </p:sp>
      <p:sp>
        <p:nvSpPr>
          <p:cNvPr id="14" name="Text Placeholder 21">
            <a:extLst>
              <a:ext uri="{FF2B5EF4-FFF2-40B4-BE49-F238E27FC236}">
                <a16:creationId xmlns:a16="http://schemas.microsoft.com/office/drawing/2014/main" id="{5711DA43-0816-4393-8CB2-F7318FDAD632}"/>
              </a:ext>
            </a:extLst>
          </p:cNvPr>
          <p:cNvSpPr>
            <a:spLocks noGrp="1"/>
          </p:cNvSpPr>
          <p:nvPr>
            <p:ph type="body" sz="quarter" idx="19" hasCustomPrompt="1"/>
          </p:nvPr>
        </p:nvSpPr>
        <p:spPr>
          <a:xfrm>
            <a:off x="3317874" y="2527300"/>
            <a:ext cx="2687109" cy="3830638"/>
          </a:xfrm>
        </p:spPr>
        <p:txBody>
          <a:bodyPr/>
          <a:lstStyle>
            <a:lvl1pPr>
              <a:defRPr/>
            </a:lvl1pPr>
            <a:lvl2pPr>
              <a:defRPr/>
            </a:lvl2pPr>
          </a:lstStyle>
          <a:p>
            <a:pPr lvl="0"/>
            <a:r>
              <a:rPr lang="en-US"/>
              <a:t>Main text style. For more, click on Increase / Decrease list level button. </a:t>
            </a:r>
          </a:p>
        </p:txBody>
      </p:sp>
      <p:sp>
        <p:nvSpPr>
          <p:cNvPr id="15" name="Text Placeholder 21">
            <a:extLst>
              <a:ext uri="{FF2B5EF4-FFF2-40B4-BE49-F238E27FC236}">
                <a16:creationId xmlns:a16="http://schemas.microsoft.com/office/drawing/2014/main" id="{6C3D8BE6-0C98-4363-8A99-AFCD5DED5541}"/>
              </a:ext>
            </a:extLst>
          </p:cNvPr>
          <p:cNvSpPr>
            <a:spLocks noGrp="1"/>
          </p:cNvSpPr>
          <p:nvPr>
            <p:ph type="body" sz="quarter" idx="20" hasCustomPrompt="1"/>
          </p:nvPr>
        </p:nvSpPr>
        <p:spPr>
          <a:xfrm>
            <a:off x="6187019" y="2527299"/>
            <a:ext cx="2685519" cy="3830639"/>
          </a:xfrm>
        </p:spPr>
        <p:txBody>
          <a:bodyPr/>
          <a:lstStyle>
            <a:lvl1pPr>
              <a:defRPr/>
            </a:lvl1pPr>
            <a:lvl2pPr>
              <a:defRPr/>
            </a:lvl2pPr>
          </a:lstStyle>
          <a:p>
            <a:pPr lvl="0"/>
            <a:r>
              <a:rPr lang="en-US"/>
              <a:t>Main text style. For more, click on Increase / Decrease list level button. </a:t>
            </a:r>
          </a:p>
        </p:txBody>
      </p:sp>
      <p:sp>
        <p:nvSpPr>
          <p:cNvPr id="18" name="Text Placeholder 13">
            <a:extLst>
              <a:ext uri="{FF2B5EF4-FFF2-40B4-BE49-F238E27FC236}">
                <a16:creationId xmlns:a16="http://schemas.microsoft.com/office/drawing/2014/main" id="{18C36267-C7F3-43B3-9E21-F836A9D57474}"/>
              </a:ext>
            </a:extLst>
          </p:cNvPr>
          <p:cNvSpPr>
            <a:spLocks noGrp="1"/>
          </p:cNvSpPr>
          <p:nvPr>
            <p:ph type="body" sz="quarter" idx="21" hasCustomPrompt="1"/>
          </p:nvPr>
        </p:nvSpPr>
        <p:spPr>
          <a:xfrm>
            <a:off x="444500" y="1651000"/>
            <a:ext cx="5566833" cy="430887"/>
          </a:xfrm>
        </p:spPr>
        <p:txBody>
          <a:bodyPr rIns="180000">
            <a:spAutoFit/>
          </a:bodyPr>
          <a:lstStyle>
            <a:lvl1pPr>
              <a:defRPr sz="1400">
                <a:solidFill>
                  <a:schemeClr val="accent1"/>
                </a:solidFill>
              </a:defRPr>
            </a:lvl1pPr>
          </a:lstStyle>
          <a:p>
            <a:pPr lvl="0"/>
            <a:r>
              <a:rPr lang="en-US"/>
              <a:t>This text box can contain a highlight text. Copy this box if you want to add a similar one for the other two columns of main text.</a:t>
            </a:r>
          </a:p>
        </p:txBody>
      </p:sp>
    </p:spTree>
    <p:extLst>
      <p:ext uri="{BB962C8B-B14F-4D97-AF65-F5344CB8AC3E}">
        <p14:creationId xmlns:p14="http://schemas.microsoft.com/office/powerpoint/2010/main" val="739322777"/>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1">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xt, 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9055100" y="2527299"/>
            <a:ext cx="2686049" cy="3830639"/>
          </a:xfrm>
        </p:spPr>
        <p:txBody>
          <a:bodyPr/>
          <a:lstStyle>
            <a:lvl1pPr>
              <a:defRPr/>
            </a:lvl1pPr>
            <a:lvl2pPr>
              <a:defRPr/>
            </a:lvl2pPr>
          </a:lstStyle>
          <a:p>
            <a:pPr lvl="0"/>
            <a:r>
              <a:rPr lang="en-US"/>
              <a:t>Main text style. For more, click on Increase / Decrease list level button. </a:t>
            </a: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0" y="6559200"/>
            <a:ext cx="1982505"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29.08.24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14" name="Text Placeholder 21">
            <a:extLst>
              <a:ext uri="{FF2B5EF4-FFF2-40B4-BE49-F238E27FC236}">
                <a16:creationId xmlns:a16="http://schemas.microsoft.com/office/drawing/2014/main" id="{5711DA43-0816-4393-8CB2-F7318FDAD632}"/>
              </a:ext>
            </a:extLst>
          </p:cNvPr>
          <p:cNvSpPr>
            <a:spLocks noGrp="1"/>
          </p:cNvSpPr>
          <p:nvPr>
            <p:ph type="body" sz="quarter" idx="19" hasCustomPrompt="1"/>
          </p:nvPr>
        </p:nvSpPr>
        <p:spPr>
          <a:xfrm>
            <a:off x="3317874" y="2527299"/>
            <a:ext cx="2687109" cy="3830639"/>
          </a:xfrm>
        </p:spPr>
        <p:txBody>
          <a:bodyPr/>
          <a:lstStyle>
            <a:lvl1pPr>
              <a:defRPr/>
            </a:lvl1pPr>
            <a:lvl2pPr>
              <a:defRPr/>
            </a:lvl2pPr>
          </a:lstStyle>
          <a:p>
            <a:pPr lvl="0"/>
            <a:r>
              <a:rPr lang="en-US"/>
              <a:t>Main text style. For more, click on Increase / Decrease list level button. </a:t>
            </a:r>
          </a:p>
        </p:txBody>
      </p:sp>
      <p:sp>
        <p:nvSpPr>
          <p:cNvPr id="15" name="Text Placeholder 21">
            <a:extLst>
              <a:ext uri="{FF2B5EF4-FFF2-40B4-BE49-F238E27FC236}">
                <a16:creationId xmlns:a16="http://schemas.microsoft.com/office/drawing/2014/main" id="{6C3D8BE6-0C98-4363-8A99-AFCD5DED5541}"/>
              </a:ext>
            </a:extLst>
          </p:cNvPr>
          <p:cNvSpPr>
            <a:spLocks noGrp="1"/>
          </p:cNvSpPr>
          <p:nvPr>
            <p:ph type="body" sz="quarter" idx="20" hasCustomPrompt="1"/>
          </p:nvPr>
        </p:nvSpPr>
        <p:spPr>
          <a:xfrm>
            <a:off x="6187019" y="2527299"/>
            <a:ext cx="2686048" cy="3830639"/>
          </a:xfrm>
        </p:spPr>
        <p:txBody>
          <a:bodyPr/>
          <a:lstStyle>
            <a:lvl1pPr>
              <a:defRPr/>
            </a:lvl1pPr>
            <a:lvl2pPr>
              <a:defRPr/>
            </a:lvl2pPr>
          </a:lstStyle>
          <a:p>
            <a:pPr lvl="0"/>
            <a:r>
              <a:rPr lang="en-US"/>
              <a:t>Main text style. For more, click on Increase / Decrease list level button. </a:t>
            </a:r>
          </a:p>
        </p:txBody>
      </p:sp>
      <p:sp>
        <p:nvSpPr>
          <p:cNvPr id="18" name="Text Placeholder 13">
            <a:extLst>
              <a:ext uri="{FF2B5EF4-FFF2-40B4-BE49-F238E27FC236}">
                <a16:creationId xmlns:a16="http://schemas.microsoft.com/office/drawing/2014/main" id="{18C36267-C7F3-43B3-9E21-F836A9D57474}"/>
              </a:ext>
            </a:extLst>
          </p:cNvPr>
          <p:cNvSpPr>
            <a:spLocks noGrp="1"/>
          </p:cNvSpPr>
          <p:nvPr>
            <p:ph type="body" sz="quarter" idx="21" hasCustomPrompt="1"/>
          </p:nvPr>
        </p:nvSpPr>
        <p:spPr>
          <a:xfrm>
            <a:off x="3317875" y="1651000"/>
            <a:ext cx="7481892" cy="671513"/>
          </a:xfrm>
        </p:spPr>
        <p:txBody>
          <a:bodyPr rIns="180000"/>
          <a:lstStyle>
            <a:lvl1pPr>
              <a:defRPr sz="1400">
                <a:solidFill>
                  <a:schemeClr val="accent1"/>
                </a:solidFill>
              </a:defRPr>
            </a:lvl1pPr>
          </a:lstStyle>
          <a:p>
            <a:pPr lvl="0"/>
            <a:r>
              <a:rPr lang="en-US"/>
              <a:t>This text box can contain a highlight text. Copy this box if you want to add a similar one for the other two columns of main text.</a:t>
            </a:r>
          </a:p>
        </p:txBody>
      </p:sp>
    </p:spTree>
    <p:extLst>
      <p:ext uri="{BB962C8B-B14F-4D97-AF65-F5344CB8AC3E}">
        <p14:creationId xmlns:p14="http://schemas.microsoft.com/office/powerpoint/2010/main" val="1103783234"/>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1">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6">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Large content, left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8097837" y="1678487"/>
            <a:ext cx="3648075" cy="4680543"/>
          </a:xfrm>
        </p:spPr>
        <p:txBody>
          <a:bodyPr/>
          <a:lstStyle>
            <a:lvl1pPr>
              <a:defRPr/>
            </a:lvl1pPr>
            <a:lvl2pPr>
              <a:defRPr/>
            </a:lvl2pPr>
          </a:lstStyle>
          <a:p>
            <a:pPr lvl="0"/>
            <a:r>
              <a:rPr lang="en-US"/>
              <a:t>Main text style. For more, click on Increase / Decrease list level button. </a:t>
            </a:r>
          </a:p>
        </p:txBody>
      </p:sp>
      <p:sp>
        <p:nvSpPr>
          <p:cNvPr id="8" name="Content Placeholder 7">
            <a:extLst>
              <a:ext uri="{FF2B5EF4-FFF2-40B4-BE49-F238E27FC236}">
                <a16:creationId xmlns:a16="http://schemas.microsoft.com/office/drawing/2014/main" id="{6356695A-FB70-4222-B264-743DA225FB3B}"/>
              </a:ext>
            </a:extLst>
          </p:cNvPr>
          <p:cNvSpPr>
            <a:spLocks noGrp="1"/>
          </p:cNvSpPr>
          <p:nvPr>
            <p:ph sz="quarter" idx="14" hasCustomPrompt="1"/>
          </p:nvPr>
        </p:nvSpPr>
        <p:spPr>
          <a:xfrm>
            <a:off x="449263" y="1647825"/>
            <a:ext cx="6511925" cy="4710109"/>
          </a:xfrm>
        </p:spPr>
        <p:txBody>
          <a:bodyPr/>
          <a:lstStyle>
            <a:lvl1pPr>
              <a:defRPr i="1">
                <a:solidFill>
                  <a:schemeClr val="tx2">
                    <a:lumMod val="60000"/>
                    <a:lumOff val="40000"/>
                  </a:schemeClr>
                </a:solidFill>
              </a:defRPr>
            </a:lvl1pPr>
          </a:lstStyle>
          <a:p>
            <a:pPr lvl="0"/>
            <a:r>
              <a:rPr lang="en-US"/>
              <a:t>Place for image / chart / graphic. </a:t>
            </a:r>
            <a:br>
              <a:rPr lang="en-US"/>
            </a:br>
            <a:r>
              <a:rPr lang="en-US"/>
              <a:t>Align within the area of the placeholder, depending on the content (center, left or right, or other, according to the grid).</a:t>
            </a:r>
            <a:endParaRPr lang="bg-BG"/>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29.08.24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Tree>
    <p:extLst>
      <p:ext uri="{BB962C8B-B14F-4D97-AF65-F5344CB8AC3E}">
        <p14:creationId xmlns:p14="http://schemas.microsoft.com/office/powerpoint/2010/main" val="1725608904"/>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1">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Large content, right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2" cy="335432"/>
          </a:xfrm>
        </p:spPr>
        <p:txBody>
          <a:bodyPr/>
          <a:lstStyle>
            <a:lvl1pPr>
              <a:defRPr b="1"/>
            </a:lvl1pPr>
          </a:lstStyle>
          <a:p>
            <a:r>
              <a:rPr lang="en-US"/>
              <a:t>Accent title goes on this bright blue line</a:t>
            </a:r>
            <a:endParaRPr lang="bg-BG"/>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444500" y="1678487"/>
            <a:ext cx="3648075" cy="4679451"/>
          </a:xfrm>
        </p:spPr>
        <p:txBody>
          <a:bodyPr rIns="108000"/>
          <a:lstStyle>
            <a:lvl1pPr>
              <a:defRPr/>
            </a:lvl1pPr>
            <a:lvl2pPr>
              <a:defRPr/>
            </a:lvl2pPr>
          </a:lstStyle>
          <a:p>
            <a:pPr lvl="0"/>
            <a:r>
              <a:rPr lang="en-US"/>
              <a:t>Main text style. For more, click on Increase / Decrease list level button. </a:t>
            </a:r>
          </a:p>
        </p:txBody>
      </p:sp>
      <p:sp>
        <p:nvSpPr>
          <p:cNvPr id="8" name="Content Placeholder 7">
            <a:extLst>
              <a:ext uri="{FF2B5EF4-FFF2-40B4-BE49-F238E27FC236}">
                <a16:creationId xmlns:a16="http://schemas.microsoft.com/office/drawing/2014/main" id="{6356695A-FB70-4222-B264-743DA225FB3B}"/>
              </a:ext>
            </a:extLst>
          </p:cNvPr>
          <p:cNvSpPr>
            <a:spLocks noGrp="1"/>
          </p:cNvSpPr>
          <p:nvPr>
            <p:ph sz="quarter" idx="14" hasCustomPrompt="1"/>
          </p:nvPr>
        </p:nvSpPr>
        <p:spPr>
          <a:xfrm>
            <a:off x="5233808" y="1647889"/>
            <a:ext cx="6511925" cy="4708949"/>
          </a:xfrm>
        </p:spPr>
        <p:txBody>
          <a:bodyPr/>
          <a:lstStyle>
            <a:lvl1pPr>
              <a:defRPr i="1">
                <a:solidFill>
                  <a:schemeClr val="tx2">
                    <a:lumMod val="60000"/>
                    <a:lumOff val="40000"/>
                  </a:schemeClr>
                </a:solidFill>
              </a:defRPr>
            </a:lvl1pPr>
          </a:lstStyle>
          <a:p>
            <a:pPr lvl="0"/>
            <a:r>
              <a:rPr lang="en-US"/>
              <a:t>Place for image / chart / graphic. </a:t>
            </a:r>
            <a:br>
              <a:rPr lang="en-US"/>
            </a:br>
            <a:r>
              <a:rPr lang="en-US"/>
              <a:t>Align within the area of the placeholder, depending on the content (center, left or right, or other, according to the grid).</a:t>
            </a:r>
            <a:endParaRPr lang="bg-BG"/>
          </a:p>
        </p:txBody>
      </p:sp>
      <p:sp>
        <p:nvSpPr>
          <p:cNvPr id="9" name="Text Placeholder 8">
            <a:extLst>
              <a:ext uri="{FF2B5EF4-FFF2-40B4-BE49-F238E27FC236}">
                <a16:creationId xmlns:a16="http://schemas.microsoft.com/office/drawing/2014/main" id="{B405355F-D8CE-42C8-A263-067AC6D37433}"/>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18" name="Straight Connector 10">
            <a:extLst>
              <a:ext uri="{FF2B5EF4-FFF2-40B4-BE49-F238E27FC236}">
                <a16:creationId xmlns:a16="http://schemas.microsoft.com/office/drawing/2014/main" id="{F0DD8C89-A52F-4DA4-AD2C-A16297BFB7DB}"/>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a:hlinkClick r:id="" action="ppaction://hlinkshowjump?jump=previousslide"/>
            <a:extLst>
              <a:ext uri="{FF2B5EF4-FFF2-40B4-BE49-F238E27FC236}">
                <a16:creationId xmlns:a16="http://schemas.microsoft.com/office/drawing/2014/main" id="{EE69417D-D733-4153-A43D-935BA9C5A83A}"/>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0" name="Rectangle 19">
            <a:hlinkClick r:id="" action="ppaction://hlinkshowjump?jump=nextslide"/>
            <a:extLst>
              <a:ext uri="{FF2B5EF4-FFF2-40B4-BE49-F238E27FC236}">
                <a16:creationId xmlns:a16="http://schemas.microsoft.com/office/drawing/2014/main" id="{6EE5FE41-26B0-4FA9-8446-1296756D183C}"/>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E7554750-C1AB-4F36-938E-754193B28B3E}"/>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00CA9019-2381-4184-A8A2-70DF9452C2F6}"/>
              </a:ext>
            </a:extLst>
          </p:cNvPr>
          <p:cNvSpPr>
            <a:spLocks noGrp="1"/>
          </p:cNvSpPr>
          <p:nvPr>
            <p:ph type="dt" sz="half" idx="16"/>
          </p:nvPr>
        </p:nvSpPr>
        <p:spPr/>
        <p:txBody>
          <a:bodyPr/>
          <a:lstStyle/>
          <a:p>
            <a:fld id="{6F778EEC-2C7B-4F50-B1ED-4269315C7691}" type="datetime1">
              <a:rPr lang="de-DE" smtClean="0"/>
              <a:t>29.08.24</a:t>
            </a:fld>
            <a:endParaRPr lang="bg-BG"/>
          </a:p>
        </p:txBody>
      </p:sp>
      <p:sp>
        <p:nvSpPr>
          <p:cNvPr id="4" name="Footer Placeholder 3">
            <a:extLst>
              <a:ext uri="{FF2B5EF4-FFF2-40B4-BE49-F238E27FC236}">
                <a16:creationId xmlns:a16="http://schemas.microsoft.com/office/drawing/2014/main" id="{80AFD443-0621-4C49-A114-3F473318F63A}"/>
              </a:ext>
            </a:extLst>
          </p:cNvPr>
          <p:cNvSpPr>
            <a:spLocks noGrp="1"/>
          </p:cNvSpPr>
          <p:nvPr>
            <p:ph type="ftr" sz="quarter" idx="17"/>
          </p:nvPr>
        </p:nvSpPr>
        <p:spPr/>
        <p:txBody>
          <a:bodyPr/>
          <a:lstStyle/>
          <a:p>
            <a:endParaRPr lang="bg-BG"/>
          </a:p>
        </p:txBody>
      </p:sp>
      <p:cxnSp>
        <p:nvCxnSpPr>
          <p:cNvPr id="13" name="Straight Connector 10">
            <a:extLst>
              <a:ext uri="{FF2B5EF4-FFF2-40B4-BE49-F238E27FC236}">
                <a16:creationId xmlns:a16="http://schemas.microsoft.com/office/drawing/2014/main" id="{B9E664C6-1322-44C2-863D-5B28F43DF0DB}"/>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2129018"/>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6">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66">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ght content, left + 2 columns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335892" cy="335432"/>
          </a:xfrm>
        </p:spPr>
        <p:txBody>
          <a:bodyPr/>
          <a:lstStyle>
            <a:lvl1pPr>
              <a:defRPr/>
            </a:lvl1pPr>
          </a:lstStyle>
          <a:p>
            <a:r>
              <a:rPr lang="en-US"/>
              <a:t>Accent title goes on this bright blue line</a:t>
            </a:r>
            <a:endParaRPr lang="bg-BG"/>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4273550" y="1678489"/>
            <a:ext cx="3648075" cy="4684211"/>
          </a:xfrm>
        </p:spPr>
        <p:txBody>
          <a:bodyPr/>
          <a:lstStyle>
            <a:lvl1pPr>
              <a:defRPr/>
            </a:lvl1pPr>
            <a:lvl2pPr>
              <a:defRPr/>
            </a:lvl2pPr>
          </a:lstStyle>
          <a:p>
            <a:pPr lvl="0"/>
            <a:r>
              <a:rPr lang="en-US"/>
              <a:t>Main text style. For more, click on Increase / Decrease list level button. </a:t>
            </a:r>
          </a:p>
        </p:txBody>
      </p:sp>
      <p:sp>
        <p:nvSpPr>
          <p:cNvPr id="8" name="Content Placeholder 7">
            <a:extLst>
              <a:ext uri="{FF2B5EF4-FFF2-40B4-BE49-F238E27FC236}">
                <a16:creationId xmlns:a16="http://schemas.microsoft.com/office/drawing/2014/main" id="{6356695A-FB70-4222-B264-743DA225FB3B}"/>
              </a:ext>
            </a:extLst>
          </p:cNvPr>
          <p:cNvSpPr>
            <a:spLocks noGrp="1"/>
          </p:cNvSpPr>
          <p:nvPr>
            <p:ph sz="quarter" idx="14" hasCustomPrompt="1"/>
          </p:nvPr>
        </p:nvSpPr>
        <p:spPr>
          <a:xfrm>
            <a:off x="449264" y="1647888"/>
            <a:ext cx="3643312" cy="4713739"/>
          </a:xfrm>
        </p:spPr>
        <p:txBody>
          <a:bodyPr/>
          <a:lstStyle>
            <a:lvl1pPr>
              <a:defRPr i="1">
                <a:solidFill>
                  <a:schemeClr val="tx2">
                    <a:lumMod val="60000"/>
                    <a:lumOff val="40000"/>
                  </a:schemeClr>
                </a:solidFill>
              </a:defRPr>
            </a:lvl1pPr>
          </a:lstStyle>
          <a:p>
            <a:pPr lvl="0"/>
            <a:r>
              <a:rPr lang="en-US"/>
              <a:t>Place for image / chart / graphic. </a:t>
            </a:r>
            <a:br>
              <a:rPr lang="en-US"/>
            </a:br>
            <a:r>
              <a:rPr lang="en-US"/>
              <a:t>Align within the area of the placeholder, depending on the content (center, left or right, or other, according to the grid).</a:t>
            </a:r>
            <a:endParaRPr lang="bg-BG"/>
          </a:p>
        </p:txBody>
      </p:sp>
      <p:sp>
        <p:nvSpPr>
          <p:cNvPr id="14" name="Text Placeholder 21">
            <a:extLst>
              <a:ext uri="{FF2B5EF4-FFF2-40B4-BE49-F238E27FC236}">
                <a16:creationId xmlns:a16="http://schemas.microsoft.com/office/drawing/2014/main" id="{AB47E60B-ABA3-4D2E-B36E-28AD060C6AFF}"/>
              </a:ext>
            </a:extLst>
          </p:cNvPr>
          <p:cNvSpPr>
            <a:spLocks noGrp="1"/>
          </p:cNvSpPr>
          <p:nvPr>
            <p:ph type="body" sz="quarter" idx="15" hasCustomPrompt="1"/>
          </p:nvPr>
        </p:nvSpPr>
        <p:spPr>
          <a:xfrm>
            <a:off x="8107005" y="1678489"/>
            <a:ext cx="3648075" cy="4684211"/>
          </a:xfrm>
        </p:spPr>
        <p:txBody>
          <a:bodyPr/>
          <a:lstStyle>
            <a:lvl1pPr>
              <a:defRPr/>
            </a:lvl1pPr>
            <a:lvl2pPr marL="172800" marR="0" indent="-172800" algn="l" defTabSz="914400" rtl="0" eaLnBrk="1" fontAlgn="auto" latinLnBrk="0" hangingPunct="1">
              <a:lnSpc>
                <a:spcPct val="100000"/>
              </a:lnSpc>
              <a:spcBef>
                <a:spcPts val="0"/>
              </a:spcBef>
              <a:spcAft>
                <a:spcPts val="600"/>
              </a:spcAft>
              <a:buClr>
                <a:schemeClr val="accent2"/>
              </a:buClr>
              <a:buSzPct val="120000"/>
              <a:buFont typeface="Arial" panose="020B0604020202020204" pitchFamily="34" charset="0"/>
              <a:buChar char="•"/>
              <a:tabLst/>
              <a:defRPr/>
            </a:lvl2pPr>
          </a:lstStyle>
          <a:p>
            <a:pPr lvl="0"/>
            <a:r>
              <a:rPr lang="en-US"/>
              <a:t>Main text style. For more, click on Increase / Decrease list level button. </a:t>
            </a:r>
          </a:p>
        </p:txBody>
      </p:sp>
      <p:sp>
        <p:nvSpPr>
          <p:cNvPr id="19" name="Text Placeholder 8">
            <a:extLst>
              <a:ext uri="{FF2B5EF4-FFF2-40B4-BE49-F238E27FC236}">
                <a16:creationId xmlns:a16="http://schemas.microsoft.com/office/drawing/2014/main" id="{B45165D0-AD78-4846-B28F-C5EBBD97FDFB}"/>
              </a:ext>
            </a:extLst>
          </p:cNvPr>
          <p:cNvSpPr>
            <a:spLocks noGrp="1"/>
          </p:cNvSpPr>
          <p:nvPr>
            <p:ph type="body" sz="quarter" idx="16"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20" name="Straight Connector 10">
            <a:extLst>
              <a:ext uri="{FF2B5EF4-FFF2-40B4-BE49-F238E27FC236}">
                <a16:creationId xmlns:a16="http://schemas.microsoft.com/office/drawing/2014/main" id="{DDBD468B-B7D0-44FA-8EE0-7FC019649D04}"/>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1" name="Rectangle 20">
            <a:hlinkClick r:id="" action="ppaction://hlinkshowjump?jump=previousslide"/>
            <a:extLst>
              <a:ext uri="{FF2B5EF4-FFF2-40B4-BE49-F238E27FC236}">
                <a16:creationId xmlns:a16="http://schemas.microsoft.com/office/drawing/2014/main" id="{48D765BD-005C-497D-A6A4-F0ECBBAD46CF}"/>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3" name="Rectangle 22">
            <a:hlinkClick r:id="" action="ppaction://hlinkshowjump?jump=nextslide"/>
            <a:extLst>
              <a:ext uri="{FF2B5EF4-FFF2-40B4-BE49-F238E27FC236}">
                <a16:creationId xmlns:a16="http://schemas.microsoft.com/office/drawing/2014/main" id="{8545F6A1-BAB6-4A9D-88CC-39B651B0A0F2}"/>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4" name="Footer Placeholder 7">
            <a:extLst>
              <a:ext uri="{FF2B5EF4-FFF2-40B4-BE49-F238E27FC236}">
                <a16:creationId xmlns:a16="http://schemas.microsoft.com/office/drawing/2014/main" id="{AD7716C0-C772-4B87-84AA-154920097212}"/>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179FA282-2E35-438E-8209-EE913B2C0E64}"/>
              </a:ext>
            </a:extLst>
          </p:cNvPr>
          <p:cNvSpPr>
            <a:spLocks noGrp="1"/>
          </p:cNvSpPr>
          <p:nvPr>
            <p:ph type="dt" sz="half" idx="17"/>
          </p:nvPr>
        </p:nvSpPr>
        <p:spPr/>
        <p:txBody>
          <a:bodyPr/>
          <a:lstStyle/>
          <a:p>
            <a:fld id="{BC866E8C-1C0C-4904-8BE8-497A03FEDBFF}" type="datetime1">
              <a:rPr lang="de-DE" smtClean="0"/>
              <a:t>29.08.24</a:t>
            </a:fld>
            <a:endParaRPr lang="bg-BG"/>
          </a:p>
        </p:txBody>
      </p:sp>
      <p:sp>
        <p:nvSpPr>
          <p:cNvPr id="4" name="Footer Placeholder 3">
            <a:extLst>
              <a:ext uri="{FF2B5EF4-FFF2-40B4-BE49-F238E27FC236}">
                <a16:creationId xmlns:a16="http://schemas.microsoft.com/office/drawing/2014/main" id="{3B38AE43-D095-4811-AF81-5ED1AFF95772}"/>
              </a:ext>
            </a:extLst>
          </p:cNvPr>
          <p:cNvSpPr>
            <a:spLocks noGrp="1"/>
          </p:cNvSpPr>
          <p:nvPr>
            <p:ph type="ftr" sz="quarter" idx="18"/>
          </p:nvPr>
        </p:nvSpPr>
        <p:spPr/>
        <p:txBody>
          <a:bodyPr/>
          <a:lstStyle/>
          <a:p>
            <a:endParaRPr lang="bg-BG"/>
          </a:p>
        </p:txBody>
      </p:sp>
      <p:cxnSp>
        <p:nvCxnSpPr>
          <p:cNvPr id="15" name="Straight Connector 10">
            <a:extLst>
              <a:ext uri="{FF2B5EF4-FFF2-40B4-BE49-F238E27FC236}">
                <a16:creationId xmlns:a16="http://schemas.microsoft.com/office/drawing/2014/main" id="{3C02C77E-97F2-44BF-AEB5-183D6E1C440D}"/>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0040599"/>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8">
          <p15:clr>
            <a:srgbClr val="FBAE40"/>
          </p15:clr>
        </p15:guide>
        <p15:guide id="61" orient="horz" pos="411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mmary, vers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1" y="6559200"/>
            <a:ext cx="2078288"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29.08.24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13" name="Text Placeholder 21">
            <a:extLst>
              <a:ext uri="{FF2B5EF4-FFF2-40B4-BE49-F238E27FC236}">
                <a16:creationId xmlns:a16="http://schemas.microsoft.com/office/drawing/2014/main" id="{C1087F26-53CF-42FB-9A83-0F601482535E}"/>
              </a:ext>
            </a:extLst>
          </p:cNvPr>
          <p:cNvSpPr>
            <a:spLocks noGrp="1"/>
          </p:cNvSpPr>
          <p:nvPr>
            <p:ph type="body" sz="quarter" idx="18" hasCustomPrompt="1"/>
          </p:nvPr>
        </p:nvSpPr>
        <p:spPr>
          <a:xfrm>
            <a:off x="444501" y="2019300"/>
            <a:ext cx="3648137" cy="4338638"/>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14" name="Text Placeholder 21">
            <a:extLst>
              <a:ext uri="{FF2B5EF4-FFF2-40B4-BE49-F238E27FC236}">
                <a16:creationId xmlns:a16="http://schemas.microsoft.com/office/drawing/2014/main" id="{5711DA43-0816-4393-8CB2-F7318FDAD632}"/>
              </a:ext>
            </a:extLst>
          </p:cNvPr>
          <p:cNvSpPr>
            <a:spLocks noGrp="1"/>
          </p:cNvSpPr>
          <p:nvPr>
            <p:ph type="body" sz="quarter" idx="19" hasCustomPrompt="1"/>
          </p:nvPr>
        </p:nvSpPr>
        <p:spPr>
          <a:xfrm>
            <a:off x="4268969" y="2019300"/>
            <a:ext cx="3647894" cy="4338638"/>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15" name="Text Placeholder 21">
            <a:extLst>
              <a:ext uri="{FF2B5EF4-FFF2-40B4-BE49-F238E27FC236}">
                <a16:creationId xmlns:a16="http://schemas.microsoft.com/office/drawing/2014/main" id="{6C3D8BE6-0C98-4363-8A99-AFCD5DED5541}"/>
              </a:ext>
            </a:extLst>
          </p:cNvPr>
          <p:cNvSpPr>
            <a:spLocks noGrp="1"/>
          </p:cNvSpPr>
          <p:nvPr>
            <p:ph type="body" sz="quarter" idx="20" hasCustomPrompt="1"/>
          </p:nvPr>
        </p:nvSpPr>
        <p:spPr>
          <a:xfrm>
            <a:off x="8097837" y="2019299"/>
            <a:ext cx="3647895" cy="4338639"/>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17" name="Text Placeholder 7">
            <a:extLst>
              <a:ext uri="{FF2B5EF4-FFF2-40B4-BE49-F238E27FC236}">
                <a16:creationId xmlns:a16="http://schemas.microsoft.com/office/drawing/2014/main" id="{CF28AE04-5771-4DBB-95D3-69B0DA5B2A8C}"/>
              </a:ext>
            </a:extLst>
          </p:cNvPr>
          <p:cNvSpPr>
            <a:spLocks noGrp="1"/>
          </p:cNvSpPr>
          <p:nvPr>
            <p:ph type="body" sz="quarter" idx="71" hasCustomPrompt="1"/>
          </p:nvPr>
        </p:nvSpPr>
        <p:spPr>
          <a:xfrm>
            <a:off x="454025" y="1696954"/>
            <a:ext cx="364331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cap="all" baseline="0">
                <a:solidFill>
                  <a:schemeClr val="tx2"/>
                </a:solidFill>
              </a:defRPr>
            </a:lvl1pPr>
            <a:lvl5pPr algn="ctr">
              <a:defRPr b="1"/>
            </a:lvl5pPr>
            <a:lvl6pPr algn="ctr">
              <a:defRPr b="1"/>
            </a:lvl6pPr>
          </a:lstStyle>
          <a:p>
            <a:pPr lvl="0"/>
            <a:r>
              <a:rPr lang="en-US"/>
              <a:t>SITUATION</a:t>
            </a:r>
          </a:p>
        </p:txBody>
      </p:sp>
      <p:sp>
        <p:nvSpPr>
          <p:cNvPr id="19" name="Text Placeholder 7">
            <a:extLst>
              <a:ext uri="{FF2B5EF4-FFF2-40B4-BE49-F238E27FC236}">
                <a16:creationId xmlns:a16="http://schemas.microsoft.com/office/drawing/2014/main" id="{3431F6F3-4029-45FA-B51A-C27FEC8F8BEB}"/>
              </a:ext>
            </a:extLst>
          </p:cNvPr>
          <p:cNvSpPr>
            <a:spLocks noGrp="1"/>
          </p:cNvSpPr>
          <p:nvPr>
            <p:ph type="body" sz="quarter" idx="72" hasCustomPrompt="1"/>
          </p:nvPr>
        </p:nvSpPr>
        <p:spPr>
          <a:xfrm>
            <a:off x="4273549" y="1696954"/>
            <a:ext cx="364331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cap="all" baseline="0">
                <a:solidFill>
                  <a:schemeClr val="tx2"/>
                </a:solidFill>
              </a:defRPr>
            </a:lvl1pPr>
            <a:lvl5pPr algn="ctr">
              <a:defRPr b="1"/>
            </a:lvl5pPr>
            <a:lvl6pPr algn="ctr">
              <a:defRPr b="1"/>
            </a:lvl6pPr>
          </a:lstStyle>
          <a:p>
            <a:pPr lvl="0"/>
            <a:r>
              <a:rPr lang="en-US"/>
              <a:t>PROBLEM</a:t>
            </a:r>
          </a:p>
        </p:txBody>
      </p:sp>
      <p:sp>
        <p:nvSpPr>
          <p:cNvPr id="21" name="Text Placeholder 7">
            <a:extLst>
              <a:ext uri="{FF2B5EF4-FFF2-40B4-BE49-F238E27FC236}">
                <a16:creationId xmlns:a16="http://schemas.microsoft.com/office/drawing/2014/main" id="{6E5E2892-0FB0-4828-A761-8A989AD7C857}"/>
              </a:ext>
            </a:extLst>
          </p:cNvPr>
          <p:cNvSpPr>
            <a:spLocks noGrp="1"/>
          </p:cNvSpPr>
          <p:nvPr>
            <p:ph type="body" sz="quarter" idx="73" hasCustomPrompt="1"/>
          </p:nvPr>
        </p:nvSpPr>
        <p:spPr>
          <a:xfrm>
            <a:off x="8097837" y="1696954"/>
            <a:ext cx="364331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cap="all" baseline="0">
                <a:solidFill>
                  <a:schemeClr val="tx2"/>
                </a:solidFill>
              </a:defRPr>
            </a:lvl1pPr>
            <a:lvl5pPr algn="ctr">
              <a:defRPr b="1"/>
            </a:lvl5pPr>
            <a:lvl6pPr algn="ctr">
              <a:defRPr b="1"/>
            </a:lvl6pPr>
          </a:lstStyle>
          <a:p>
            <a:pPr lvl="0"/>
            <a:r>
              <a:rPr lang="en-US"/>
              <a:t>RESOLUTION</a:t>
            </a:r>
          </a:p>
        </p:txBody>
      </p:sp>
    </p:spTree>
    <p:extLst>
      <p:ext uri="{BB962C8B-B14F-4D97-AF65-F5344CB8AC3E}">
        <p14:creationId xmlns:p14="http://schemas.microsoft.com/office/powerpoint/2010/main" val="1876052455"/>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1">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9">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 tight content, right + highligh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193CA-E1D7-4793-AF12-C6E1772E99F1}"/>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sp>
        <p:nvSpPr>
          <p:cNvPr id="3" name="Content Placeholder 2">
            <a:extLst>
              <a:ext uri="{FF2B5EF4-FFF2-40B4-BE49-F238E27FC236}">
                <a16:creationId xmlns:a16="http://schemas.microsoft.com/office/drawing/2014/main" id="{91B17F02-8F52-437F-A848-3E475A37677F}"/>
              </a:ext>
            </a:extLst>
          </p:cNvPr>
          <p:cNvSpPr>
            <a:spLocks noGrp="1"/>
          </p:cNvSpPr>
          <p:nvPr>
            <p:ph sz="half" idx="1" hasCustomPrompt="1"/>
          </p:nvPr>
        </p:nvSpPr>
        <p:spPr>
          <a:xfrm>
            <a:off x="4273550" y="1678488"/>
            <a:ext cx="3648075" cy="4679450"/>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br>
              <a:rPr lang="en-US"/>
            </a:br>
            <a:br>
              <a:rPr lang="en-US"/>
            </a:br>
            <a:r>
              <a:rPr lang="en-US"/>
              <a:t>You can use these columns for charts / graphics or tables, too. </a:t>
            </a:r>
          </a:p>
        </p:txBody>
      </p:sp>
      <p:sp>
        <p:nvSpPr>
          <p:cNvPr id="4" name="Content Placeholder 3">
            <a:extLst>
              <a:ext uri="{FF2B5EF4-FFF2-40B4-BE49-F238E27FC236}">
                <a16:creationId xmlns:a16="http://schemas.microsoft.com/office/drawing/2014/main" id="{7C0A338C-5787-4F5F-BC41-87B0B0E93993}"/>
              </a:ext>
            </a:extLst>
          </p:cNvPr>
          <p:cNvSpPr>
            <a:spLocks noGrp="1"/>
          </p:cNvSpPr>
          <p:nvPr>
            <p:ph sz="half" idx="2" hasCustomPrompt="1"/>
          </p:nvPr>
        </p:nvSpPr>
        <p:spPr>
          <a:xfrm>
            <a:off x="8107005" y="1678488"/>
            <a:ext cx="3642409" cy="4679450"/>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br>
              <a:rPr lang="en-US"/>
            </a:br>
            <a:br>
              <a:rPr lang="en-US"/>
            </a:br>
            <a:r>
              <a:rPr lang="en-US"/>
              <a:t>You can use these columns for charts / graphics or tables, too. </a:t>
            </a:r>
          </a:p>
        </p:txBody>
      </p:sp>
      <p:sp>
        <p:nvSpPr>
          <p:cNvPr id="14" name="Text Placeholder 13">
            <a:extLst>
              <a:ext uri="{FF2B5EF4-FFF2-40B4-BE49-F238E27FC236}">
                <a16:creationId xmlns:a16="http://schemas.microsoft.com/office/drawing/2014/main" id="{F38BCDC9-65CE-464F-B6CA-E47FD31A4613}"/>
              </a:ext>
            </a:extLst>
          </p:cNvPr>
          <p:cNvSpPr>
            <a:spLocks noGrp="1"/>
          </p:cNvSpPr>
          <p:nvPr>
            <p:ph type="body" sz="quarter" idx="13" hasCustomPrompt="1"/>
          </p:nvPr>
        </p:nvSpPr>
        <p:spPr>
          <a:xfrm>
            <a:off x="444501" y="1651000"/>
            <a:ext cx="2692400" cy="2184397"/>
          </a:xfrm>
        </p:spPr>
        <p:txBody>
          <a:bodyPr/>
          <a:lstStyle>
            <a:lvl1pPr>
              <a:defRPr sz="1400">
                <a:solidFill>
                  <a:schemeClr val="accent1"/>
                </a:solidFill>
              </a:defRPr>
            </a:lvl1pPr>
          </a:lstStyle>
          <a:p>
            <a:pPr lvl="0"/>
            <a:r>
              <a:rPr lang="en-US"/>
              <a:t>This text box can contain a highlight text. If you don’t use it, you can leave this space empty. Don’t make any further changes to the other columns.</a:t>
            </a:r>
          </a:p>
        </p:txBody>
      </p:sp>
      <p:sp>
        <p:nvSpPr>
          <p:cNvPr id="16" name="Text Placeholder 8">
            <a:extLst>
              <a:ext uri="{FF2B5EF4-FFF2-40B4-BE49-F238E27FC236}">
                <a16:creationId xmlns:a16="http://schemas.microsoft.com/office/drawing/2014/main" id="{7982E69E-F3A8-451A-8883-751A09017A48}"/>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17" name="Straight Connector 10">
            <a:extLst>
              <a:ext uri="{FF2B5EF4-FFF2-40B4-BE49-F238E27FC236}">
                <a16:creationId xmlns:a16="http://schemas.microsoft.com/office/drawing/2014/main" id="{3ECD9CCA-5A1E-45C0-8625-D5B0E3EC3518}"/>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8" name="Rectangle 17">
            <a:hlinkClick r:id="" action="ppaction://hlinkshowjump?jump=previousslide"/>
            <a:extLst>
              <a:ext uri="{FF2B5EF4-FFF2-40B4-BE49-F238E27FC236}">
                <a16:creationId xmlns:a16="http://schemas.microsoft.com/office/drawing/2014/main" id="{80DBA7DA-2B54-4C1A-A422-0DE40ECD10BE}"/>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9" name="Rectangle 18">
            <a:hlinkClick r:id="" action="ppaction://hlinkshowjump?jump=nextslide"/>
            <a:extLst>
              <a:ext uri="{FF2B5EF4-FFF2-40B4-BE49-F238E27FC236}">
                <a16:creationId xmlns:a16="http://schemas.microsoft.com/office/drawing/2014/main" id="{F1620538-F3E6-4EE8-8674-E9A9307DD56F}"/>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1B02D1CA-77C0-4F53-A0C7-EE5D81F2E9B5}"/>
              </a:ext>
            </a:extLst>
          </p:cNvPr>
          <p:cNvSpPr txBox="1">
            <a:spLocks/>
          </p:cNvSpPr>
          <p:nvPr userDrawn="1"/>
        </p:nvSpPr>
        <p:spPr>
          <a:xfrm>
            <a:off x="444500" y="6559200"/>
            <a:ext cx="207828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sp>
        <p:nvSpPr>
          <p:cNvPr id="5" name="Date Placeholder 4">
            <a:extLst>
              <a:ext uri="{FF2B5EF4-FFF2-40B4-BE49-F238E27FC236}">
                <a16:creationId xmlns:a16="http://schemas.microsoft.com/office/drawing/2014/main" id="{F60DA300-9BCA-4284-A5CC-1A5AA73BC945}"/>
              </a:ext>
            </a:extLst>
          </p:cNvPr>
          <p:cNvSpPr>
            <a:spLocks noGrp="1"/>
          </p:cNvSpPr>
          <p:nvPr>
            <p:ph type="dt" sz="half" idx="16"/>
          </p:nvPr>
        </p:nvSpPr>
        <p:spPr/>
        <p:txBody>
          <a:bodyPr/>
          <a:lstStyle/>
          <a:p>
            <a:fld id="{2B5D720B-9C81-4621-A481-7B78F9350120}" type="datetime1">
              <a:rPr lang="de-DE" smtClean="0"/>
              <a:t>29.08.24</a:t>
            </a:fld>
            <a:endParaRPr lang="bg-BG"/>
          </a:p>
        </p:txBody>
      </p:sp>
      <p:sp>
        <p:nvSpPr>
          <p:cNvPr id="6" name="Footer Placeholder 5">
            <a:extLst>
              <a:ext uri="{FF2B5EF4-FFF2-40B4-BE49-F238E27FC236}">
                <a16:creationId xmlns:a16="http://schemas.microsoft.com/office/drawing/2014/main" id="{6369045A-3EB0-4820-9DCD-29A44E81CAFF}"/>
              </a:ext>
            </a:extLst>
          </p:cNvPr>
          <p:cNvSpPr>
            <a:spLocks noGrp="1"/>
          </p:cNvSpPr>
          <p:nvPr>
            <p:ph type="ftr" sz="quarter" idx="17"/>
          </p:nvPr>
        </p:nvSpPr>
        <p:spPr/>
        <p:txBody>
          <a:bodyPr/>
          <a:lstStyle/>
          <a:p>
            <a:endParaRPr lang="bg-BG"/>
          </a:p>
        </p:txBody>
      </p:sp>
      <p:cxnSp>
        <p:nvCxnSpPr>
          <p:cNvPr id="15" name="Straight Connector 10">
            <a:extLst>
              <a:ext uri="{FF2B5EF4-FFF2-40B4-BE49-F238E27FC236}">
                <a16:creationId xmlns:a16="http://schemas.microsoft.com/office/drawing/2014/main" id="{D86023EE-EEFD-4D90-8787-A258CEC6CABB}"/>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3358567"/>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 main points with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99747-FB7D-4800-A1D8-76003FCC821D}"/>
              </a:ext>
            </a:extLst>
          </p:cNvPr>
          <p:cNvSpPr>
            <a:spLocks noGrp="1"/>
          </p:cNvSpPr>
          <p:nvPr>
            <p:ph type="title" hasCustomPrompt="1"/>
          </p:nvPr>
        </p:nvSpPr>
        <p:spPr>
          <a:xfrm>
            <a:off x="449581" y="663878"/>
            <a:ext cx="10335892" cy="329559"/>
          </a:xfrm>
        </p:spPr>
        <p:txBody>
          <a:bodyPr/>
          <a:lstStyle>
            <a:lvl1pPr>
              <a:defRPr/>
            </a:lvl1pPr>
          </a:lstStyle>
          <a:p>
            <a:r>
              <a:rPr lang="en-US"/>
              <a:t>Accent title goes on this bright blue line</a:t>
            </a:r>
            <a:endParaRPr lang="bg-BG"/>
          </a:p>
        </p:txBody>
      </p:sp>
      <p:sp>
        <p:nvSpPr>
          <p:cNvPr id="3" name="Text Placeholder 2">
            <a:extLst>
              <a:ext uri="{FF2B5EF4-FFF2-40B4-BE49-F238E27FC236}">
                <a16:creationId xmlns:a16="http://schemas.microsoft.com/office/drawing/2014/main" id="{FE447847-EED1-4955-887D-327781956769}"/>
              </a:ext>
            </a:extLst>
          </p:cNvPr>
          <p:cNvSpPr>
            <a:spLocks noGrp="1"/>
          </p:cNvSpPr>
          <p:nvPr>
            <p:ph type="body" idx="1" hasCustomPrompt="1"/>
          </p:nvPr>
        </p:nvSpPr>
        <p:spPr>
          <a:xfrm>
            <a:off x="444500" y="1650998"/>
            <a:ext cx="5553075" cy="735207"/>
          </a:xfrm>
        </p:spPr>
        <p:txBody>
          <a:bodyPr anchor="b"/>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Titles or a highlight statement</a:t>
            </a:r>
          </a:p>
        </p:txBody>
      </p:sp>
      <p:sp>
        <p:nvSpPr>
          <p:cNvPr id="4" name="Content Placeholder 3">
            <a:extLst>
              <a:ext uri="{FF2B5EF4-FFF2-40B4-BE49-F238E27FC236}">
                <a16:creationId xmlns:a16="http://schemas.microsoft.com/office/drawing/2014/main" id="{A5162F7F-9CC1-4415-9B2A-C2255B232296}"/>
              </a:ext>
            </a:extLst>
          </p:cNvPr>
          <p:cNvSpPr>
            <a:spLocks noGrp="1"/>
          </p:cNvSpPr>
          <p:nvPr>
            <p:ph sz="half" idx="2" hasCustomPrompt="1"/>
          </p:nvPr>
        </p:nvSpPr>
        <p:spPr>
          <a:xfrm>
            <a:off x="449263" y="2695575"/>
            <a:ext cx="2682875" cy="3662363"/>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br>
              <a:rPr lang="en-US"/>
            </a:br>
            <a:br>
              <a:rPr lang="en-US"/>
            </a:br>
            <a:r>
              <a:rPr lang="en-US"/>
              <a:t>You can use these columns for charts / graphics or tables, too. </a:t>
            </a:r>
          </a:p>
        </p:txBody>
      </p:sp>
      <p:sp>
        <p:nvSpPr>
          <p:cNvPr id="5" name="Text Placeholder 4">
            <a:extLst>
              <a:ext uri="{FF2B5EF4-FFF2-40B4-BE49-F238E27FC236}">
                <a16:creationId xmlns:a16="http://schemas.microsoft.com/office/drawing/2014/main" id="{B119CB0C-AE87-411E-BB92-7E2C8FA74AC3}"/>
              </a:ext>
            </a:extLst>
          </p:cNvPr>
          <p:cNvSpPr>
            <a:spLocks noGrp="1"/>
          </p:cNvSpPr>
          <p:nvPr>
            <p:ph type="body" sz="quarter" idx="3" hasCustomPrompt="1"/>
          </p:nvPr>
        </p:nvSpPr>
        <p:spPr>
          <a:xfrm>
            <a:off x="6194424" y="1651001"/>
            <a:ext cx="5553076" cy="735207"/>
          </a:xfrm>
        </p:spPr>
        <p:txBody>
          <a:bodyPr anchor="b"/>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Titles or a highlight statement</a:t>
            </a:r>
          </a:p>
        </p:txBody>
      </p:sp>
      <p:cxnSp>
        <p:nvCxnSpPr>
          <p:cNvPr id="22" name="Straight Connector 10">
            <a:extLst>
              <a:ext uri="{FF2B5EF4-FFF2-40B4-BE49-F238E27FC236}">
                <a16:creationId xmlns:a16="http://schemas.microsoft.com/office/drawing/2014/main" id="{B54E73B8-FC72-464D-A0FE-AA0CC93CCF16}"/>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3" name="Content Placeholder 3">
            <a:extLst>
              <a:ext uri="{FF2B5EF4-FFF2-40B4-BE49-F238E27FC236}">
                <a16:creationId xmlns:a16="http://schemas.microsoft.com/office/drawing/2014/main" id="{383B636F-244A-44CE-82C9-6F203DD42D8F}"/>
              </a:ext>
            </a:extLst>
          </p:cNvPr>
          <p:cNvSpPr>
            <a:spLocks noGrp="1"/>
          </p:cNvSpPr>
          <p:nvPr>
            <p:ph sz="half" idx="13" hasCustomPrompt="1"/>
          </p:nvPr>
        </p:nvSpPr>
        <p:spPr>
          <a:xfrm>
            <a:off x="3324225" y="2695575"/>
            <a:ext cx="2682875" cy="3662363"/>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br>
              <a:rPr lang="en-US"/>
            </a:br>
            <a:br>
              <a:rPr lang="en-US"/>
            </a:br>
            <a:r>
              <a:rPr lang="en-US"/>
              <a:t>You can use these columns for charts / graphics or tables, too. </a:t>
            </a:r>
          </a:p>
        </p:txBody>
      </p:sp>
      <p:sp>
        <p:nvSpPr>
          <p:cNvPr id="13" name="Text Placeholder 8">
            <a:extLst>
              <a:ext uri="{FF2B5EF4-FFF2-40B4-BE49-F238E27FC236}">
                <a16:creationId xmlns:a16="http://schemas.microsoft.com/office/drawing/2014/main" id="{1620DD53-2609-487B-B14F-27CBD40CE5A9}"/>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20" name="Straight Connector 10">
            <a:extLst>
              <a:ext uri="{FF2B5EF4-FFF2-40B4-BE49-F238E27FC236}">
                <a16:creationId xmlns:a16="http://schemas.microsoft.com/office/drawing/2014/main" id="{AB5AFAD2-51D1-42A7-9F5B-237C63C17914}"/>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1" name="Rectangle 20">
            <a:hlinkClick r:id="" action="ppaction://hlinkshowjump?jump=previousslide"/>
            <a:extLst>
              <a:ext uri="{FF2B5EF4-FFF2-40B4-BE49-F238E27FC236}">
                <a16:creationId xmlns:a16="http://schemas.microsoft.com/office/drawing/2014/main" id="{DE6422C0-9EC7-491A-A534-98D9283D082B}"/>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4" name="Rectangle 23">
            <a:hlinkClick r:id="" action="ppaction://hlinkshowjump?jump=nextslide"/>
            <a:extLst>
              <a:ext uri="{FF2B5EF4-FFF2-40B4-BE49-F238E27FC236}">
                <a16:creationId xmlns:a16="http://schemas.microsoft.com/office/drawing/2014/main" id="{4A03FF53-9063-453F-97BC-541431AC8427}"/>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5" name="Footer Placeholder 7">
            <a:extLst>
              <a:ext uri="{FF2B5EF4-FFF2-40B4-BE49-F238E27FC236}">
                <a16:creationId xmlns:a16="http://schemas.microsoft.com/office/drawing/2014/main" id="{3B561B93-D94F-4495-BA4D-C115C630D99E}"/>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sp>
        <p:nvSpPr>
          <p:cNvPr id="7" name="Date Placeholder 6">
            <a:extLst>
              <a:ext uri="{FF2B5EF4-FFF2-40B4-BE49-F238E27FC236}">
                <a16:creationId xmlns:a16="http://schemas.microsoft.com/office/drawing/2014/main" id="{DDAF59E4-8DC1-4CAE-ACF2-7994D6B914D4}"/>
              </a:ext>
            </a:extLst>
          </p:cNvPr>
          <p:cNvSpPr>
            <a:spLocks noGrp="1"/>
          </p:cNvSpPr>
          <p:nvPr>
            <p:ph type="dt" sz="half" idx="16"/>
          </p:nvPr>
        </p:nvSpPr>
        <p:spPr/>
        <p:txBody>
          <a:bodyPr/>
          <a:lstStyle/>
          <a:p>
            <a:fld id="{47769089-FEDD-4812-A968-EB98F74A6194}" type="datetime1">
              <a:rPr lang="de-DE" smtClean="0"/>
              <a:t>29.08.24</a:t>
            </a:fld>
            <a:endParaRPr lang="bg-BG"/>
          </a:p>
        </p:txBody>
      </p:sp>
      <p:sp>
        <p:nvSpPr>
          <p:cNvPr id="8" name="Footer Placeholder 7">
            <a:extLst>
              <a:ext uri="{FF2B5EF4-FFF2-40B4-BE49-F238E27FC236}">
                <a16:creationId xmlns:a16="http://schemas.microsoft.com/office/drawing/2014/main" id="{46E9DD17-2127-4AC4-8D01-6EE6D0EACAA3}"/>
              </a:ext>
            </a:extLst>
          </p:cNvPr>
          <p:cNvSpPr>
            <a:spLocks noGrp="1"/>
          </p:cNvSpPr>
          <p:nvPr>
            <p:ph type="ftr" sz="quarter" idx="17"/>
          </p:nvPr>
        </p:nvSpPr>
        <p:spPr/>
        <p:txBody>
          <a:bodyPr/>
          <a:lstStyle/>
          <a:p>
            <a:endParaRPr lang="bg-BG"/>
          </a:p>
        </p:txBody>
      </p:sp>
      <p:sp>
        <p:nvSpPr>
          <p:cNvPr id="16" name="Content Placeholder 3">
            <a:extLst>
              <a:ext uri="{FF2B5EF4-FFF2-40B4-BE49-F238E27FC236}">
                <a16:creationId xmlns:a16="http://schemas.microsoft.com/office/drawing/2014/main" id="{C4F95056-7256-4296-9F26-D8C7092988FF}"/>
              </a:ext>
            </a:extLst>
          </p:cNvPr>
          <p:cNvSpPr>
            <a:spLocks noGrp="1"/>
          </p:cNvSpPr>
          <p:nvPr>
            <p:ph sz="half" idx="18" hasCustomPrompt="1"/>
          </p:nvPr>
        </p:nvSpPr>
        <p:spPr>
          <a:xfrm>
            <a:off x="6194424" y="2695575"/>
            <a:ext cx="2682875" cy="3662363"/>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br>
              <a:rPr lang="en-US"/>
            </a:br>
            <a:br>
              <a:rPr lang="en-US"/>
            </a:br>
            <a:r>
              <a:rPr lang="en-US"/>
              <a:t>You can use these columns for charts / graphics or tables, too. </a:t>
            </a:r>
          </a:p>
        </p:txBody>
      </p:sp>
      <p:sp>
        <p:nvSpPr>
          <p:cNvPr id="17" name="Content Placeholder 3">
            <a:extLst>
              <a:ext uri="{FF2B5EF4-FFF2-40B4-BE49-F238E27FC236}">
                <a16:creationId xmlns:a16="http://schemas.microsoft.com/office/drawing/2014/main" id="{62AA350F-D552-4BF5-B8B3-5402721DD8ED}"/>
              </a:ext>
            </a:extLst>
          </p:cNvPr>
          <p:cNvSpPr>
            <a:spLocks noGrp="1"/>
          </p:cNvSpPr>
          <p:nvPr>
            <p:ph sz="half" idx="19" hasCustomPrompt="1"/>
          </p:nvPr>
        </p:nvSpPr>
        <p:spPr>
          <a:xfrm>
            <a:off x="9069386" y="2695575"/>
            <a:ext cx="2682875" cy="3662363"/>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br>
              <a:rPr lang="en-US"/>
            </a:br>
            <a:br>
              <a:rPr lang="en-US"/>
            </a:br>
            <a:r>
              <a:rPr lang="en-US"/>
              <a:t>You can use these columns for charts / graphics or tables, too. </a:t>
            </a:r>
          </a:p>
        </p:txBody>
      </p:sp>
    </p:spTree>
    <p:extLst>
      <p:ext uri="{BB962C8B-B14F-4D97-AF65-F5344CB8AC3E}">
        <p14:creationId xmlns:p14="http://schemas.microsoft.com/office/powerpoint/2010/main" val="3182602251"/>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ummary, vers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1" y="6559200"/>
            <a:ext cx="2078288"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29.08.24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13" name="Text Placeholder 21">
            <a:extLst>
              <a:ext uri="{FF2B5EF4-FFF2-40B4-BE49-F238E27FC236}">
                <a16:creationId xmlns:a16="http://schemas.microsoft.com/office/drawing/2014/main" id="{C1087F26-53CF-42FB-9A83-0F601482535E}"/>
              </a:ext>
            </a:extLst>
          </p:cNvPr>
          <p:cNvSpPr>
            <a:spLocks noGrp="1"/>
          </p:cNvSpPr>
          <p:nvPr>
            <p:ph type="body" sz="quarter" idx="18" hasCustomPrompt="1"/>
          </p:nvPr>
        </p:nvSpPr>
        <p:spPr>
          <a:xfrm>
            <a:off x="444501" y="2019300"/>
            <a:ext cx="3648137" cy="4338638"/>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14" name="Text Placeholder 21">
            <a:extLst>
              <a:ext uri="{FF2B5EF4-FFF2-40B4-BE49-F238E27FC236}">
                <a16:creationId xmlns:a16="http://schemas.microsoft.com/office/drawing/2014/main" id="{5711DA43-0816-4393-8CB2-F7318FDAD632}"/>
              </a:ext>
            </a:extLst>
          </p:cNvPr>
          <p:cNvSpPr>
            <a:spLocks noGrp="1"/>
          </p:cNvSpPr>
          <p:nvPr>
            <p:ph type="body" sz="quarter" idx="19" hasCustomPrompt="1"/>
          </p:nvPr>
        </p:nvSpPr>
        <p:spPr>
          <a:xfrm>
            <a:off x="4268969" y="2019300"/>
            <a:ext cx="3647894" cy="4338638"/>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15" name="Text Placeholder 21">
            <a:extLst>
              <a:ext uri="{FF2B5EF4-FFF2-40B4-BE49-F238E27FC236}">
                <a16:creationId xmlns:a16="http://schemas.microsoft.com/office/drawing/2014/main" id="{6C3D8BE6-0C98-4363-8A99-AFCD5DED5541}"/>
              </a:ext>
            </a:extLst>
          </p:cNvPr>
          <p:cNvSpPr>
            <a:spLocks noGrp="1"/>
          </p:cNvSpPr>
          <p:nvPr>
            <p:ph type="body" sz="quarter" idx="20" hasCustomPrompt="1"/>
          </p:nvPr>
        </p:nvSpPr>
        <p:spPr>
          <a:xfrm>
            <a:off x="8097837" y="2019299"/>
            <a:ext cx="3647895" cy="4338639"/>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17" name="Text Placeholder 7">
            <a:extLst>
              <a:ext uri="{FF2B5EF4-FFF2-40B4-BE49-F238E27FC236}">
                <a16:creationId xmlns:a16="http://schemas.microsoft.com/office/drawing/2014/main" id="{CF28AE04-5771-4DBB-95D3-69B0DA5B2A8C}"/>
              </a:ext>
            </a:extLst>
          </p:cNvPr>
          <p:cNvSpPr>
            <a:spLocks noGrp="1"/>
          </p:cNvSpPr>
          <p:nvPr>
            <p:ph type="body" sz="quarter" idx="71" hasCustomPrompt="1"/>
          </p:nvPr>
        </p:nvSpPr>
        <p:spPr>
          <a:xfrm>
            <a:off x="454025" y="1696954"/>
            <a:ext cx="364331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cap="all" baseline="0">
                <a:solidFill>
                  <a:schemeClr val="tx2"/>
                </a:solidFill>
              </a:defRPr>
            </a:lvl1pPr>
            <a:lvl5pPr algn="ctr">
              <a:defRPr b="1"/>
            </a:lvl5pPr>
            <a:lvl6pPr algn="ctr">
              <a:defRPr b="1"/>
            </a:lvl6pPr>
          </a:lstStyle>
          <a:p>
            <a:pPr lvl="0"/>
            <a:r>
              <a:rPr lang="en-US"/>
              <a:t>SITUATION</a:t>
            </a:r>
          </a:p>
        </p:txBody>
      </p:sp>
      <p:sp>
        <p:nvSpPr>
          <p:cNvPr id="19" name="Text Placeholder 7">
            <a:extLst>
              <a:ext uri="{FF2B5EF4-FFF2-40B4-BE49-F238E27FC236}">
                <a16:creationId xmlns:a16="http://schemas.microsoft.com/office/drawing/2014/main" id="{3431F6F3-4029-45FA-B51A-C27FEC8F8BEB}"/>
              </a:ext>
            </a:extLst>
          </p:cNvPr>
          <p:cNvSpPr>
            <a:spLocks noGrp="1"/>
          </p:cNvSpPr>
          <p:nvPr>
            <p:ph type="body" sz="quarter" idx="72" hasCustomPrompt="1"/>
          </p:nvPr>
        </p:nvSpPr>
        <p:spPr>
          <a:xfrm>
            <a:off x="4273549" y="1696954"/>
            <a:ext cx="364331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cap="all" baseline="0">
                <a:solidFill>
                  <a:schemeClr val="tx2"/>
                </a:solidFill>
              </a:defRPr>
            </a:lvl1pPr>
            <a:lvl5pPr algn="ctr">
              <a:defRPr b="1"/>
            </a:lvl5pPr>
            <a:lvl6pPr algn="ctr">
              <a:defRPr b="1"/>
            </a:lvl6pPr>
          </a:lstStyle>
          <a:p>
            <a:pPr lvl="0"/>
            <a:r>
              <a:rPr lang="en-US"/>
              <a:t>PROBLEM</a:t>
            </a:r>
          </a:p>
        </p:txBody>
      </p:sp>
      <p:sp>
        <p:nvSpPr>
          <p:cNvPr id="21" name="Text Placeholder 7">
            <a:extLst>
              <a:ext uri="{FF2B5EF4-FFF2-40B4-BE49-F238E27FC236}">
                <a16:creationId xmlns:a16="http://schemas.microsoft.com/office/drawing/2014/main" id="{6E5E2892-0FB0-4828-A761-8A989AD7C857}"/>
              </a:ext>
            </a:extLst>
          </p:cNvPr>
          <p:cNvSpPr>
            <a:spLocks noGrp="1"/>
          </p:cNvSpPr>
          <p:nvPr>
            <p:ph type="body" sz="quarter" idx="73" hasCustomPrompt="1"/>
          </p:nvPr>
        </p:nvSpPr>
        <p:spPr>
          <a:xfrm>
            <a:off x="8097837" y="1696954"/>
            <a:ext cx="364331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cap="all" baseline="0">
                <a:solidFill>
                  <a:schemeClr val="tx2"/>
                </a:solidFill>
              </a:defRPr>
            </a:lvl1pPr>
            <a:lvl5pPr algn="ctr">
              <a:defRPr b="1"/>
            </a:lvl5pPr>
            <a:lvl6pPr algn="ctr">
              <a:defRPr b="1"/>
            </a:lvl6pPr>
          </a:lstStyle>
          <a:p>
            <a:pPr lvl="0"/>
            <a:r>
              <a:rPr lang="en-US"/>
              <a:t>RESOLUTION</a:t>
            </a:r>
          </a:p>
        </p:txBody>
      </p:sp>
    </p:spTree>
    <p:extLst>
      <p:ext uri="{BB962C8B-B14F-4D97-AF65-F5344CB8AC3E}">
        <p14:creationId xmlns:p14="http://schemas.microsoft.com/office/powerpoint/2010/main" val="1756438717"/>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1">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9">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ummary, vers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1" y="6559200"/>
            <a:ext cx="2078288"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29.08.24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13" name="Text Placeholder 21">
            <a:extLst>
              <a:ext uri="{FF2B5EF4-FFF2-40B4-BE49-F238E27FC236}">
                <a16:creationId xmlns:a16="http://schemas.microsoft.com/office/drawing/2014/main" id="{C1087F26-53CF-42FB-9A83-0F601482535E}"/>
              </a:ext>
            </a:extLst>
          </p:cNvPr>
          <p:cNvSpPr>
            <a:spLocks noGrp="1"/>
          </p:cNvSpPr>
          <p:nvPr>
            <p:ph type="body" sz="quarter" idx="18" hasCustomPrompt="1"/>
          </p:nvPr>
        </p:nvSpPr>
        <p:spPr>
          <a:xfrm>
            <a:off x="461963" y="1852386"/>
            <a:ext cx="2454275" cy="1983014"/>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lang="en-US"/>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17" name="Text Placeholder 7">
            <a:extLst>
              <a:ext uri="{FF2B5EF4-FFF2-40B4-BE49-F238E27FC236}">
                <a16:creationId xmlns:a16="http://schemas.microsoft.com/office/drawing/2014/main" id="{CF28AE04-5771-4DBB-95D3-69B0DA5B2A8C}"/>
              </a:ext>
            </a:extLst>
          </p:cNvPr>
          <p:cNvSpPr>
            <a:spLocks noGrp="1"/>
          </p:cNvSpPr>
          <p:nvPr>
            <p:ph type="body" sz="quarter" idx="71" hasCustomPrompt="1"/>
          </p:nvPr>
        </p:nvSpPr>
        <p:spPr>
          <a:xfrm>
            <a:off x="461962" y="1530040"/>
            <a:ext cx="5102226"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a:solidFill>
                  <a:schemeClr val="tx2"/>
                </a:solidFill>
              </a:defRPr>
            </a:lvl1pPr>
            <a:lvl5pPr algn="ctr">
              <a:defRPr b="1"/>
            </a:lvl5pPr>
            <a:lvl6pPr algn="ctr">
              <a:defRPr b="1"/>
            </a:lvl6pPr>
          </a:lstStyle>
          <a:p>
            <a:pPr lvl="0"/>
            <a:r>
              <a:rPr lang="en-US"/>
              <a:t>SITUATION</a:t>
            </a:r>
          </a:p>
        </p:txBody>
      </p:sp>
      <p:sp>
        <p:nvSpPr>
          <p:cNvPr id="19" name="Text Placeholder 7">
            <a:extLst>
              <a:ext uri="{FF2B5EF4-FFF2-40B4-BE49-F238E27FC236}">
                <a16:creationId xmlns:a16="http://schemas.microsoft.com/office/drawing/2014/main" id="{3431F6F3-4029-45FA-B51A-C27FEC8F8BEB}"/>
              </a:ext>
            </a:extLst>
          </p:cNvPr>
          <p:cNvSpPr>
            <a:spLocks noGrp="1"/>
          </p:cNvSpPr>
          <p:nvPr>
            <p:ph type="body" sz="quarter" idx="72" hasCustomPrompt="1"/>
          </p:nvPr>
        </p:nvSpPr>
        <p:spPr>
          <a:xfrm>
            <a:off x="6640512" y="1539111"/>
            <a:ext cx="5100637"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a:solidFill>
                  <a:schemeClr val="tx2"/>
                </a:solidFill>
              </a:defRPr>
            </a:lvl1pPr>
            <a:lvl5pPr algn="ctr">
              <a:defRPr b="1"/>
            </a:lvl5pPr>
            <a:lvl6pPr algn="ctr">
              <a:defRPr b="1"/>
            </a:lvl6pPr>
          </a:lstStyle>
          <a:p>
            <a:pPr lvl="0"/>
            <a:r>
              <a:rPr lang="en-US"/>
              <a:t>RESOLUTION</a:t>
            </a:r>
          </a:p>
        </p:txBody>
      </p:sp>
      <p:sp>
        <p:nvSpPr>
          <p:cNvPr id="28" name="Text Placeholder 7">
            <a:extLst>
              <a:ext uri="{FF2B5EF4-FFF2-40B4-BE49-F238E27FC236}">
                <a16:creationId xmlns:a16="http://schemas.microsoft.com/office/drawing/2014/main" id="{E5281396-5881-4BF8-859C-85C68ABD5570}"/>
              </a:ext>
            </a:extLst>
          </p:cNvPr>
          <p:cNvSpPr>
            <a:spLocks noGrp="1"/>
          </p:cNvSpPr>
          <p:nvPr>
            <p:ph type="body" sz="quarter" idx="81" hasCustomPrompt="1"/>
          </p:nvPr>
        </p:nvSpPr>
        <p:spPr>
          <a:xfrm>
            <a:off x="461962" y="4052578"/>
            <a:ext cx="5102226"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a:solidFill>
                  <a:schemeClr val="tx2"/>
                </a:solidFill>
              </a:defRPr>
            </a:lvl1pPr>
            <a:lvl5pPr algn="ctr">
              <a:defRPr b="1"/>
            </a:lvl5pPr>
            <a:lvl6pPr algn="ctr">
              <a:defRPr b="1"/>
            </a:lvl6pPr>
          </a:lstStyle>
          <a:p>
            <a:pPr lvl="0"/>
            <a:r>
              <a:rPr lang="en-US"/>
              <a:t>PROBLEM</a:t>
            </a:r>
          </a:p>
        </p:txBody>
      </p:sp>
      <p:sp>
        <p:nvSpPr>
          <p:cNvPr id="31" name="Text Placeholder 21">
            <a:extLst>
              <a:ext uri="{FF2B5EF4-FFF2-40B4-BE49-F238E27FC236}">
                <a16:creationId xmlns:a16="http://schemas.microsoft.com/office/drawing/2014/main" id="{838A043C-453E-4923-8F84-363C6FDFA158}"/>
              </a:ext>
            </a:extLst>
          </p:cNvPr>
          <p:cNvSpPr>
            <a:spLocks noGrp="1"/>
          </p:cNvSpPr>
          <p:nvPr>
            <p:ph type="body" sz="quarter" idx="83" hasCustomPrompt="1"/>
          </p:nvPr>
        </p:nvSpPr>
        <p:spPr>
          <a:xfrm>
            <a:off x="3109912" y="1852386"/>
            <a:ext cx="2454275" cy="1983014"/>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33" name="Text Placeholder 21">
            <a:extLst>
              <a:ext uri="{FF2B5EF4-FFF2-40B4-BE49-F238E27FC236}">
                <a16:creationId xmlns:a16="http://schemas.microsoft.com/office/drawing/2014/main" id="{04E79D70-0F39-4B92-867B-BF198899F4DE}"/>
              </a:ext>
            </a:extLst>
          </p:cNvPr>
          <p:cNvSpPr>
            <a:spLocks noGrp="1"/>
          </p:cNvSpPr>
          <p:nvPr>
            <p:ph type="body" sz="quarter" idx="84" hasCustomPrompt="1"/>
          </p:nvPr>
        </p:nvSpPr>
        <p:spPr>
          <a:xfrm>
            <a:off x="461963" y="4358368"/>
            <a:ext cx="2454275" cy="1983014"/>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34" name="Text Placeholder 21">
            <a:extLst>
              <a:ext uri="{FF2B5EF4-FFF2-40B4-BE49-F238E27FC236}">
                <a16:creationId xmlns:a16="http://schemas.microsoft.com/office/drawing/2014/main" id="{72944A91-4163-4B40-9956-92ABCC0AA758}"/>
              </a:ext>
            </a:extLst>
          </p:cNvPr>
          <p:cNvSpPr>
            <a:spLocks noGrp="1"/>
          </p:cNvSpPr>
          <p:nvPr>
            <p:ph type="body" sz="quarter" idx="85" hasCustomPrompt="1"/>
          </p:nvPr>
        </p:nvSpPr>
        <p:spPr>
          <a:xfrm>
            <a:off x="3109912" y="4358368"/>
            <a:ext cx="2454275" cy="1983014"/>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35" name="Text Placeholder 21">
            <a:extLst>
              <a:ext uri="{FF2B5EF4-FFF2-40B4-BE49-F238E27FC236}">
                <a16:creationId xmlns:a16="http://schemas.microsoft.com/office/drawing/2014/main" id="{C2EFE041-FEAE-4C73-A1EE-F711DC26B422}"/>
              </a:ext>
            </a:extLst>
          </p:cNvPr>
          <p:cNvSpPr>
            <a:spLocks noGrp="1"/>
          </p:cNvSpPr>
          <p:nvPr>
            <p:ph type="body" sz="quarter" idx="86" hasCustomPrompt="1"/>
          </p:nvPr>
        </p:nvSpPr>
        <p:spPr>
          <a:xfrm>
            <a:off x="6640513" y="1852386"/>
            <a:ext cx="2454275" cy="4488996"/>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36" name="Text Placeholder 21">
            <a:extLst>
              <a:ext uri="{FF2B5EF4-FFF2-40B4-BE49-F238E27FC236}">
                <a16:creationId xmlns:a16="http://schemas.microsoft.com/office/drawing/2014/main" id="{1EDD5018-4BEF-479B-9752-19CDF0AD4E42}"/>
              </a:ext>
            </a:extLst>
          </p:cNvPr>
          <p:cNvSpPr>
            <a:spLocks noGrp="1"/>
          </p:cNvSpPr>
          <p:nvPr>
            <p:ph type="body" sz="quarter" idx="87" hasCustomPrompt="1"/>
          </p:nvPr>
        </p:nvSpPr>
        <p:spPr>
          <a:xfrm>
            <a:off x="9282113" y="1852386"/>
            <a:ext cx="2454275" cy="4488996"/>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Tree>
    <p:extLst>
      <p:ext uri="{BB962C8B-B14F-4D97-AF65-F5344CB8AC3E}">
        <p14:creationId xmlns:p14="http://schemas.microsoft.com/office/powerpoint/2010/main" val="895543191"/>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25">
          <p15:clr>
            <a:srgbClr val="FBAE40"/>
          </p15:clr>
        </p15:guide>
        <p15:guide id="5" pos="839">
          <p15:clr>
            <a:srgbClr val="FBAE40"/>
          </p15:clr>
        </p15:guide>
        <p15:guide id="6" pos="1281">
          <p15:clr>
            <a:srgbClr val="FBAE40"/>
          </p15:clr>
        </p15:guide>
        <p15:guide id="7" pos="1395">
          <p15:clr>
            <a:srgbClr val="FBAE40"/>
          </p15:clr>
        </p15:guide>
        <p15:guide id="8" pos="1837">
          <p15:clr>
            <a:srgbClr val="FBAE40"/>
          </p15:clr>
        </p15:guide>
        <p15:guide id="9" pos="1951">
          <p15:clr>
            <a:srgbClr val="FBAE40"/>
          </p15:clr>
        </p15:guide>
        <p15:guide id="10" pos="2393">
          <p15:clr>
            <a:srgbClr val="FBAE40"/>
          </p15:clr>
        </p15:guide>
        <p15:guide id="11" pos="2506">
          <p15:clr>
            <a:srgbClr val="FBAE40"/>
          </p15:clr>
        </p15:guide>
        <p15:guide id="12" pos="2949">
          <p15:clr>
            <a:srgbClr val="FBAE40"/>
          </p15:clr>
        </p15:guide>
        <p15:guide id="13" pos="3062">
          <p15:clr>
            <a:srgbClr val="FBAE40"/>
          </p15:clr>
        </p15:guide>
        <p15:guide id="14" pos="3505">
          <p15:clr>
            <a:srgbClr val="FBAE40"/>
          </p15:clr>
        </p15:guide>
        <p15:guide id="15" pos="3618">
          <p15:clr>
            <a:srgbClr val="FBAE40"/>
          </p15:clr>
        </p15:guide>
        <p15:guide id="16" pos="4061">
          <p15:clr>
            <a:srgbClr val="FBAE40"/>
          </p15:clr>
        </p15:guide>
        <p15:guide id="17" pos="4174">
          <p15:clr>
            <a:srgbClr val="FBAE40"/>
          </p15:clr>
        </p15:guide>
        <p15:guide id="18" pos="4617">
          <p15:clr>
            <a:srgbClr val="FBAE40"/>
          </p15:clr>
        </p15:guide>
        <p15:guide id="19" pos="4730">
          <p15:clr>
            <a:srgbClr val="FBAE40"/>
          </p15:clr>
        </p15:guide>
        <p15:guide id="20" pos="5173">
          <p15:clr>
            <a:srgbClr val="FBAE40"/>
          </p15:clr>
        </p15:guide>
        <p15:guide id="21" pos="5286">
          <p15:clr>
            <a:srgbClr val="FBAE40"/>
          </p15:clr>
        </p15:guide>
        <p15:guide id="22" pos="5728">
          <p15:clr>
            <a:srgbClr val="FBAE40"/>
          </p15:clr>
        </p15:guide>
        <p15:guide id="23" pos="5842">
          <p15:clr>
            <a:srgbClr val="FBAE40"/>
          </p15:clr>
        </p15:guide>
        <p15:guide id="24" pos="6284">
          <p15:clr>
            <a:srgbClr val="FBAE40"/>
          </p15:clr>
        </p15:guide>
        <p15:guide id="25" pos="6398">
          <p15:clr>
            <a:srgbClr val="FBAE40"/>
          </p15:clr>
        </p15:guide>
        <p15:guide id="26" pos="6840">
          <p15:clr>
            <a:srgbClr val="FBAE40"/>
          </p15:clr>
        </p15:guide>
        <p15:guide id="27" pos="6954">
          <p15:clr>
            <a:srgbClr val="FBAE40"/>
          </p15:clr>
        </p15:guide>
        <p15:guide id="28" pos="7396">
          <p15:clr>
            <a:srgbClr val="FBAE40"/>
          </p15:clr>
        </p15:guide>
        <p15:guide id="29" orient="horz">
          <p15:clr>
            <a:srgbClr val="FBAE40"/>
          </p15:clr>
        </p15:guide>
        <p15:guide id="30" orient="horz" pos="4320">
          <p15:clr>
            <a:srgbClr val="FBAE40"/>
          </p15:clr>
        </p15:guide>
        <p15:guide id="31" orient="horz" pos="722">
          <p15:clr>
            <a:srgbClr val="FBAE40"/>
          </p15:clr>
        </p15:guide>
        <p15:guide id="32" orient="horz" pos="828">
          <p15:clr>
            <a:srgbClr val="FBAE40"/>
          </p15:clr>
        </p15:guide>
        <p15:guide id="33" orient="horz" pos="934">
          <p15:clr>
            <a:srgbClr val="FBAE40"/>
          </p15:clr>
        </p15:guide>
        <p15:guide id="34" orient="horz" pos="1040">
          <p15:clr>
            <a:srgbClr val="FBAE40"/>
          </p15:clr>
        </p15:guide>
        <p15:guide id="35" orient="horz" pos="1146">
          <p15:clr>
            <a:srgbClr val="FBAE40"/>
          </p15:clr>
        </p15:guide>
        <p15:guide id="36" orient="horz" pos="1252">
          <p15:clr>
            <a:srgbClr val="FBAE40"/>
          </p15:clr>
        </p15:guide>
        <p15:guide id="37" orient="horz" pos="1357">
          <p15:clr>
            <a:srgbClr val="FBAE40"/>
          </p15:clr>
        </p15:guide>
        <p15:guide id="38" orient="horz" pos="1463">
          <p15:clr>
            <a:srgbClr val="FBAE40"/>
          </p15:clr>
        </p15:guide>
        <p15:guide id="39" orient="horz" pos="1569">
          <p15:clr>
            <a:srgbClr val="FBAE40"/>
          </p15:clr>
        </p15:guide>
        <p15:guide id="40" orient="horz" pos="1675">
          <p15:clr>
            <a:srgbClr val="FBAE40"/>
          </p15:clr>
        </p15:guide>
        <p15:guide id="41" orient="horz" pos="1781">
          <p15:clr>
            <a:srgbClr val="FBAE40"/>
          </p15:clr>
        </p15:guide>
        <p15:guide id="42" orient="horz" pos="1887">
          <p15:clr>
            <a:srgbClr val="FBAE40"/>
          </p15:clr>
        </p15:guide>
        <p15:guide id="43" orient="horz" pos="1993">
          <p15:clr>
            <a:srgbClr val="FBAE40"/>
          </p15:clr>
        </p15:guide>
        <p15:guide id="44" orient="horz" pos="2099">
          <p15:clr>
            <a:srgbClr val="FBAE40"/>
          </p15:clr>
        </p15:guide>
        <p15:guide id="45" orient="horz" pos="2205">
          <p15:clr>
            <a:srgbClr val="FBAE40"/>
          </p15:clr>
        </p15:guide>
        <p15:guide id="46" orient="horz" pos="2311">
          <p15:clr>
            <a:srgbClr val="FBAE40"/>
          </p15:clr>
        </p15:guide>
        <p15:guide id="47" orient="horz" pos="2416">
          <p15:clr>
            <a:srgbClr val="FBAE40"/>
          </p15:clr>
        </p15:guide>
        <p15:guide id="48" orient="horz" pos="2522">
          <p15:clr>
            <a:srgbClr val="FBAE40"/>
          </p15:clr>
        </p15:guide>
        <p15:guide id="49" orient="horz" pos="2628">
          <p15:clr>
            <a:srgbClr val="FBAE40"/>
          </p15:clr>
        </p15:guide>
        <p15:guide id="50" orient="horz" pos="2734">
          <p15:clr>
            <a:srgbClr val="FBAE40"/>
          </p15:clr>
        </p15:guide>
        <p15:guide id="51" orient="horz" pos="2840">
          <p15:clr>
            <a:srgbClr val="FBAE40"/>
          </p15:clr>
        </p15:guide>
        <p15:guide id="52" orient="horz" pos="2946">
          <p15:clr>
            <a:srgbClr val="FBAE40"/>
          </p15:clr>
        </p15:guide>
        <p15:guide id="53" orient="horz" pos="3052">
          <p15:clr>
            <a:srgbClr val="FBAE40"/>
          </p15:clr>
        </p15:guide>
        <p15:guide id="54" orient="horz" pos="3158">
          <p15:clr>
            <a:srgbClr val="FBAE40"/>
          </p15:clr>
        </p15:guide>
        <p15:guide id="55" orient="horz" pos="3264">
          <p15:clr>
            <a:srgbClr val="FBAE40"/>
          </p15:clr>
        </p15:guide>
        <p15:guide id="56" orient="horz" pos="3370">
          <p15:clr>
            <a:srgbClr val="FBAE40"/>
          </p15:clr>
        </p15:guide>
        <p15:guide id="57" orient="horz" pos="3475">
          <p15:clr>
            <a:srgbClr val="FBAE40"/>
          </p15:clr>
        </p15:guide>
        <p15:guide id="58" orient="horz" pos="3581">
          <p15:clr>
            <a:srgbClr val="FBAE40"/>
          </p15:clr>
        </p15:guide>
        <p15:guide id="59" orient="horz" pos="3687">
          <p15:clr>
            <a:srgbClr val="FBAE40"/>
          </p15:clr>
        </p15:guide>
        <p15:guide id="60" orient="horz" pos="3793">
          <p15:clr>
            <a:srgbClr val="FBAE40"/>
          </p15:clr>
        </p15:guide>
        <p15:guide id="61" orient="horz" pos="3899">
          <p15:clr>
            <a:srgbClr val="FBAE40"/>
          </p15:clr>
        </p15:guide>
        <p15:guide id="62" orient="horz" pos="4005">
          <p15:clr>
            <a:srgbClr val="FBAE40"/>
          </p15:clr>
        </p15:guide>
        <p15:guide id="63" orient="horz" pos="4111">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ummary, version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29.08.24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13" name="Text Placeholder 21">
            <a:extLst>
              <a:ext uri="{FF2B5EF4-FFF2-40B4-BE49-F238E27FC236}">
                <a16:creationId xmlns:a16="http://schemas.microsoft.com/office/drawing/2014/main" id="{C1087F26-53CF-42FB-9A83-0F601482535E}"/>
              </a:ext>
            </a:extLst>
          </p:cNvPr>
          <p:cNvSpPr>
            <a:spLocks noGrp="1"/>
          </p:cNvSpPr>
          <p:nvPr>
            <p:ph type="body" sz="quarter" idx="18" hasCustomPrompt="1"/>
          </p:nvPr>
        </p:nvSpPr>
        <p:spPr>
          <a:xfrm>
            <a:off x="474663" y="1852385"/>
            <a:ext cx="2454275" cy="2824389"/>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17" name="Text Placeholder 7">
            <a:extLst>
              <a:ext uri="{FF2B5EF4-FFF2-40B4-BE49-F238E27FC236}">
                <a16:creationId xmlns:a16="http://schemas.microsoft.com/office/drawing/2014/main" id="{CF28AE04-5771-4DBB-95D3-69B0DA5B2A8C}"/>
              </a:ext>
            </a:extLst>
          </p:cNvPr>
          <p:cNvSpPr>
            <a:spLocks noGrp="1"/>
          </p:cNvSpPr>
          <p:nvPr>
            <p:ph type="body" sz="quarter" idx="71" hasCustomPrompt="1"/>
          </p:nvPr>
        </p:nvSpPr>
        <p:spPr>
          <a:xfrm>
            <a:off x="454025" y="1530040"/>
            <a:ext cx="2471557"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a:solidFill>
                  <a:schemeClr val="tx2"/>
                </a:solidFill>
              </a:defRPr>
            </a:lvl1pPr>
            <a:lvl5pPr algn="ctr">
              <a:defRPr b="1"/>
            </a:lvl5pPr>
            <a:lvl6pPr algn="ctr">
              <a:defRPr b="1"/>
            </a:lvl6pPr>
          </a:lstStyle>
          <a:p>
            <a:pPr lvl="0"/>
            <a:r>
              <a:rPr lang="en-US"/>
              <a:t>SITUATION</a:t>
            </a:r>
          </a:p>
        </p:txBody>
      </p:sp>
      <p:sp>
        <p:nvSpPr>
          <p:cNvPr id="19" name="Text Placeholder 7">
            <a:extLst>
              <a:ext uri="{FF2B5EF4-FFF2-40B4-BE49-F238E27FC236}">
                <a16:creationId xmlns:a16="http://schemas.microsoft.com/office/drawing/2014/main" id="{3431F6F3-4029-45FA-B51A-C27FEC8F8BEB}"/>
              </a:ext>
            </a:extLst>
          </p:cNvPr>
          <p:cNvSpPr>
            <a:spLocks noGrp="1"/>
          </p:cNvSpPr>
          <p:nvPr>
            <p:ph type="body" sz="quarter" idx="72" hasCustomPrompt="1"/>
          </p:nvPr>
        </p:nvSpPr>
        <p:spPr>
          <a:xfrm>
            <a:off x="5743574" y="1539111"/>
            <a:ext cx="2471557"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a:solidFill>
                  <a:schemeClr val="tx2"/>
                </a:solidFill>
              </a:defRPr>
            </a:lvl1pPr>
            <a:lvl5pPr algn="ctr">
              <a:defRPr b="1"/>
            </a:lvl5pPr>
            <a:lvl6pPr algn="ctr">
              <a:defRPr b="1"/>
            </a:lvl6pPr>
          </a:lstStyle>
          <a:p>
            <a:pPr lvl="0"/>
            <a:r>
              <a:rPr lang="en-US"/>
              <a:t>RESOLUTION</a:t>
            </a:r>
          </a:p>
        </p:txBody>
      </p:sp>
      <p:sp>
        <p:nvSpPr>
          <p:cNvPr id="28" name="Text Placeholder 7">
            <a:extLst>
              <a:ext uri="{FF2B5EF4-FFF2-40B4-BE49-F238E27FC236}">
                <a16:creationId xmlns:a16="http://schemas.microsoft.com/office/drawing/2014/main" id="{E5281396-5881-4BF8-859C-85C68ABD5570}"/>
              </a:ext>
            </a:extLst>
          </p:cNvPr>
          <p:cNvSpPr>
            <a:spLocks noGrp="1"/>
          </p:cNvSpPr>
          <p:nvPr>
            <p:ph type="body" sz="quarter" idx="81" hasCustomPrompt="1"/>
          </p:nvPr>
        </p:nvSpPr>
        <p:spPr>
          <a:xfrm>
            <a:off x="3089728" y="1546596"/>
            <a:ext cx="2471557"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a:solidFill>
                  <a:schemeClr val="tx2"/>
                </a:solidFill>
              </a:defRPr>
            </a:lvl1pPr>
            <a:lvl5pPr algn="ctr">
              <a:defRPr b="1"/>
            </a:lvl5pPr>
            <a:lvl6pPr algn="ctr">
              <a:defRPr b="1"/>
            </a:lvl6pPr>
          </a:lstStyle>
          <a:p>
            <a:pPr lvl="0"/>
            <a:r>
              <a:rPr lang="en-US"/>
              <a:t>PROBLEM</a:t>
            </a:r>
          </a:p>
        </p:txBody>
      </p:sp>
      <p:sp>
        <p:nvSpPr>
          <p:cNvPr id="33" name="Text Placeholder 21">
            <a:extLst>
              <a:ext uri="{FF2B5EF4-FFF2-40B4-BE49-F238E27FC236}">
                <a16:creationId xmlns:a16="http://schemas.microsoft.com/office/drawing/2014/main" id="{04E79D70-0F39-4B92-867B-BF198899F4DE}"/>
              </a:ext>
            </a:extLst>
          </p:cNvPr>
          <p:cNvSpPr>
            <a:spLocks noGrp="1"/>
          </p:cNvSpPr>
          <p:nvPr>
            <p:ph type="body" sz="quarter" idx="84" hasCustomPrompt="1"/>
          </p:nvPr>
        </p:nvSpPr>
        <p:spPr>
          <a:xfrm>
            <a:off x="3110366" y="1852385"/>
            <a:ext cx="2454275" cy="2824389"/>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34" name="Text Placeholder 21">
            <a:extLst>
              <a:ext uri="{FF2B5EF4-FFF2-40B4-BE49-F238E27FC236}">
                <a16:creationId xmlns:a16="http://schemas.microsoft.com/office/drawing/2014/main" id="{72944A91-4163-4B40-9956-92ABCC0AA758}"/>
              </a:ext>
            </a:extLst>
          </p:cNvPr>
          <p:cNvSpPr>
            <a:spLocks noGrp="1"/>
          </p:cNvSpPr>
          <p:nvPr>
            <p:ph type="body" sz="quarter" idx="85" hasCustomPrompt="1"/>
          </p:nvPr>
        </p:nvSpPr>
        <p:spPr>
          <a:xfrm>
            <a:off x="461963" y="4845050"/>
            <a:ext cx="2454275" cy="1496332"/>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35" name="Text Placeholder 21">
            <a:extLst>
              <a:ext uri="{FF2B5EF4-FFF2-40B4-BE49-F238E27FC236}">
                <a16:creationId xmlns:a16="http://schemas.microsoft.com/office/drawing/2014/main" id="{C2EFE041-FEAE-4C73-A1EE-F711DC26B422}"/>
              </a:ext>
            </a:extLst>
          </p:cNvPr>
          <p:cNvSpPr>
            <a:spLocks noGrp="1"/>
          </p:cNvSpPr>
          <p:nvPr>
            <p:ph type="body" sz="quarter" idx="86" hasCustomPrompt="1"/>
          </p:nvPr>
        </p:nvSpPr>
        <p:spPr>
          <a:xfrm>
            <a:off x="5749926" y="1852386"/>
            <a:ext cx="2454275" cy="2824388"/>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36" name="Text Placeholder 21">
            <a:extLst>
              <a:ext uri="{FF2B5EF4-FFF2-40B4-BE49-F238E27FC236}">
                <a16:creationId xmlns:a16="http://schemas.microsoft.com/office/drawing/2014/main" id="{1EDD5018-4BEF-479B-9752-19CDF0AD4E42}"/>
              </a:ext>
            </a:extLst>
          </p:cNvPr>
          <p:cNvSpPr>
            <a:spLocks noGrp="1"/>
          </p:cNvSpPr>
          <p:nvPr>
            <p:ph type="body" sz="quarter" idx="87" hasCustomPrompt="1"/>
          </p:nvPr>
        </p:nvSpPr>
        <p:spPr>
          <a:xfrm>
            <a:off x="9282113" y="1852386"/>
            <a:ext cx="2454275" cy="2824389"/>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21" name="Text Placeholder 21">
            <a:extLst>
              <a:ext uri="{FF2B5EF4-FFF2-40B4-BE49-F238E27FC236}">
                <a16:creationId xmlns:a16="http://schemas.microsoft.com/office/drawing/2014/main" id="{FF329200-A4C7-43F0-93E4-A0CA132974F5}"/>
              </a:ext>
            </a:extLst>
          </p:cNvPr>
          <p:cNvSpPr>
            <a:spLocks noGrp="1"/>
          </p:cNvSpPr>
          <p:nvPr>
            <p:ph type="body" sz="quarter" idx="88" hasCustomPrompt="1"/>
          </p:nvPr>
        </p:nvSpPr>
        <p:spPr>
          <a:xfrm>
            <a:off x="3097212" y="4845050"/>
            <a:ext cx="2454275" cy="1496332"/>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22" name="Text Placeholder 7">
            <a:extLst>
              <a:ext uri="{FF2B5EF4-FFF2-40B4-BE49-F238E27FC236}">
                <a16:creationId xmlns:a16="http://schemas.microsoft.com/office/drawing/2014/main" id="{E0C253D9-EE20-41E7-95F4-F6805792020F}"/>
              </a:ext>
            </a:extLst>
          </p:cNvPr>
          <p:cNvSpPr>
            <a:spLocks noGrp="1"/>
          </p:cNvSpPr>
          <p:nvPr>
            <p:ph type="body" sz="quarter" idx="89" hasCustomPrompt="1"/>
          </p:nvPr>
        </p:nvSpPr>
        <p:spPr>
          <a:xfrm>
            <a:off x="9274175" y="1539110"/>
            <a:ext cx="2471558" cy="175757"/>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a:solidFill>
                  <a:schemeClr val="tx2"/>
                </a:solidFill>
              </a:defRPr>
            </a:lvl1pPr>
            <a:lvl5pPr algn="ctr">
              <a:defRPr b="1"/>
            </a:lvl5pPr>
            <a:lvl6pPr algn="ctr">
              <a:defRPr b="1"/>
            </a:lvl6pPr>
          </a:lstStyle>
          <a:p>
            <a:pPr lvl="0"/>
            <a:r>
              <a:rPr lang="en-US"/>
              <a:t>PROJECT DURATION &amp; INVESTMENT</a:t>
            </a:r>
          </a:p>
        </p:txBody>
      </p:sp>
      <p:sp>
        <p:nvSpPr>
          <p:cNvPr id="23" name="Text Placeholder 21">
            <a:extLst>
              <a:ext uri="{FF2B5EF4-FFF2-40B4-BE49-F238E27FC236}">
                <a16:creationId xmlns:a16="http://schemas.microsoft.com/office/drawing/2014/main" id="{C0CA4DBD-910A-4FEA-A8E5-DF9412FB74B3}"/>
              </a:ext>
            </a:extLst>
          </p:cNvPr>
          <p:cNvSpPr>
            <a:spLocks noGrp="1"/>
          </p:cNvSpPr>
          <p:nvPr>
            <p:ph type="body" sz="quarter" idx="90" hasCustomPrompt="1"/>
          </p:nvPr>
        </p:nvSpPr>
        <p:spPr>
          <a:xfrm>
            <a:off x="5760856" y="4845050"/>
            <a:ext cx="2454275" cy="1496332"/>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24" name="Text Placeholder 21">
            <a:extLst>
              <a:ext uri="{FF2B5EF4-FFF2-40B4-BE49-F238E27FC236}">
                <a16:creationId xmlns:a16="http://schemas.microsoft.com/office/drawing/2014/main" id="{A2E52944-80B3-4D04-9791-CB33D3CC2B3B}"/>
              </a:ext>
            </a:extLst>
          </p:cNvPr>
          <p:cNvSpPr>
            <a:spLocks noGrp="1"/>
          </p:cNvSpPr>
          <p:nvPr>
            <p:ph type="body" sz="quarter" idx="91" hasCustomPrompt="1"/>
          </p:nvPr>
        </p:nvSpPr>
        <p:spPr>
          <a:xfrm>
            <a:off x="9286875" y="4845050"/>
            <a:ext cx="2454275" cy="1496332"/>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Tree>
    <p:extLst>
      <p:ext uri="{BB962C8B-B14F-4D97-AF65-F5344CB8AC3E}">
        <p14:creationId xmlns:p14="http://schemas.microsoft.com/office/powerpoint/2010/main" val="1203875684"/>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25">
          <p15:clr>
            <a:srgbClr val="FBAE40"/>
          </p15:clr>
        </p15:guide>
        <p15:guide id="5" pos="839">
          <p15:clr>
            <a:srgbClr val="FBAE40"/>
          </p15:clr>
        </p15:guide>
        <p15:guide id="6" pos="1281">
          <p15:clr>
            <a:srgbClr val="FBAE40"/>
          </p15:clr>
        </p15:guide>
        <p15:guide id="7" pos="1395">
          <p15:clr>
            <a:srgbClr val="FBAE40"/>
          </p15:clr>
        </p15:guide>
        <p15:guide id="8" pos="1837">
          <p15:clr>
            <a:srgbClr val="FBAE40"/>
          </p15:clr>
        </p15:guide>
        <p15:guide id="9" pos="1951">
          <p15:clr>
            <a:srgbClr val="FBAE40"/>
          </p15:clr>
        </p15:guide>
        <p15:guide id="10" pos="2393">
          <p15:clr>
            <a:srgbClr val="FBAE40"/>
          </p15:clr>
        </p15:guide>
        <p15:guide id="11" pos="2506">
          <p15:clr>
            <a:srgbClr val="FBAE40"/>
          </p15:clr>
        </p15:guide>
        <p15:guide id="12" pos="2949">
          <p15:clr>
            <a:srgbClr val="FBAE40"/>
          </p15:clr>
        </p15:guide>
        <p15:guide id="13" pos="3062">
          <p15:clr>
            <a:srgbClr val="FBAE40"/>
          </p15:clr>
        </p15:guide>
        <p15:guide id="14" pos="3505">
          <p15:clr>
            <a:srgbClr val="FBAE40"/>
          </p15:clr>
        </p15:guide>
        <p15:guide id="15" pos="3618">
          <p15:clr>
            <a:srgbClr val="FBAE40"/>
          </p15:clr>
        </p15:guide>
        <p15:guide id="16" pos="4061">
          <p15:clr>
            <a:srgbClr val="FBAE40"/>
          </p15:clr>
        </p15:guide>
        <p15:guide id="17" pos="4174">
          <p15:clr>
            <a:srgbClr val="FBAE40"/>
          </p15:clr>
        </p15:guide>
        <p15:guide id="18" pos="4617">
          <p15:clr>
            <a:srgbClr val="FBAE40"/>
          </p15:clr>
        </p15:guide>
        <p15:guide id="19" pos="4730">
          <p15:clr>
            <a:srgbClr val="FBAE40"/>
          </p15:clr>
        </p15:guide>
        <p15:guide id="20" pos="5173">
          <p15:clr>
            <a:srgbClr val="FBAE40"/>
          </p15:clr>
        </p15:guide>
        <p15:guide id="21" pos="5286">
          <p15:clr>
            <a:srgbClr val="FBAE40"/>
          </p15:clr>
        </p15:guide>
        <p15:guide id="22" pos="5728">
          <p15:clr>
            <a:srgbClr val="FBAE40"/>
          </p15:clr>
        </p15:guide>
        <p15:guide id="23" pos="5842">
          <p15:clr>
            <a:srgbClr val="FBAE40"/>
          </p15:clr>
        </p15:guide>
        <p15:guide id="24" pos="6284">
          <p15:clr>
            <a:srgbClr val="FBAE40"/>
          </p15:clr>
        </p15:guide>
        <p15:guide id="25" pos="6398">
          <p15:clr>
            <a:srgbClr val="FBAE40"/>
          </p15:clr>
        </p15:guide>
        <p15:guide id="26" pos="6840">
          <p15:clr>
            <a:srgbClr val="FBAE40"/>
          </p15:clr>
        </p15:guide>
        <p15:guide id="27" pos="6954">
          <p15:clr>
            <a:srgbClr val="FBAE40"/>
          </p15:clr>
        </p15:guide>
        <p15:guide id="28" pos="7396">
          <p15:clr>
            <a:srgbClr val="FBAE40"/>
          </p15:clr>
        </p15:guide>
        <p15:guide id="29" orient="horz">
          <p15:clr>
            <a:srgbClr val="FBAE40"/>
          </p15:clr>
        </p15:guide>
        <p15:guide id="30" orient="horz" pos="4320">
          <p15:clr>
            <a:srgbClr val="FBAE40"/>
          </p15:clr>
        </p15:guide>
        <p15:guide id="31" orient="horz" pos="722">
          <p15:clr>
            <a:srgbClr val="FBAE40"/>
          </p15:clr>
        </p15:guide>
        <p15:guide id="32" orient="horz" pos="828">
          <p15:clr>
            <a:srgbClr val="FBAE40"/>
          </p15:clr>
        </p15:guide>
        <p15:guide id="33" orient="horz" pos="934">
          <p15:clr>
            <a:srgbClr val="FBAE40"/>
          </p15:clr>
        </p15:guide>
        <p15:guide id="34" orient="horz" pos="1049">
          <p15:clr>
            <a:srgbClr val="FBAE40"/>
          </p15:clr>
        </p15:guide>
        <p15:guide id="35" orient="horz" pos="1146">
          <p15:clr>
            <a:srgbClr val="FBAE40"/>
          </p15:clr>
        </p15:guide>
        <p15:guide id="36" orient="horz" pos="1252">
          <p15:clr>
            <a:srgbClr val="FBAE40"/>
          </p15:clr>
        </p15:guide>
        <p15:guide id="37" orient="horz" pos="1357">
          <p15:clr>
            <a:srgbClr val="FBAE40"/>
          </p15:clr>
        </p15:guide>
        <p15:guide id="38" orient="horz" pos="1463">
          <p15:clr>
            <a:srgbClr val="FBAE40"/>
          </p15:clr>
        </p15:guide>
        <p15:guide id="39" orient="horz" pos="1569">
          <p15:clr>
            <a:srgbClr val="FBAE40"/>
          </p15:clr>
        </p15:guide>
        <p15:guide id="40" orient="horz" pos="1675">
          <p15:clr>
            <a:srgbClr val="FBAE40"/>
          </p15:clr>
        </p15:guide>
        <p15:guide id="41" orient="horz" pos="1781">
          <p15:clr>
            <a:srgbClr val="FBAE40"/>
          </p15:clr>
        </p15:guide>
        <p15:guide id="42" orient="horz" pos="1887">
          <p15:clr>
            <a:srgbClr val="FBAE40"/>
          </p15:clr>
        </p15:guide>
        <p15:guide id="43" orient="horz" pos="1993">
          <p15:clr>
            <a:srgbClr val="FBAE40"/>
          </p15:clr>
        </p15:guide>
        <p15:guide id="44" orient="horz" pos="2099">
          <p15:clr>
            <a:srgbClr val="FBAE40"/>
          </p15:clr>
        </p15:guide>
        <p15:guide id="45" orient="horz" pos="2205">
          <p15:clr>
            <a:srgbClr val="FBAE40"/>
          </p15:clr>
        </p15:guide>
        <p15:guide id="46" orient="horz" pos="2311">
          <p15:clr>
            <a:srgbClr val="FBAE40"/>
          </p15:clr>
        </p15:guide>
        <p15:guide id="47" orient="horz" pos="2416">
          <p15:clr>
            <a:srgbClr val="FBAE40"/>
          </p15:clr>
        </p15:guide>
        <p15:guide id="48" orient="horz" pos="2522">
          <p15:clr>
            <a:srgbClr val="FBAE40"/>
          </p15:clr>
        </p15:guide>
        <p15:guide id="49" orient="horz" pos="2628">
          <p15:clr>
            <a:srgbClr val="FBAE40"/>
          </p15:clr>
        </p15:guide>
        <p15:guide id="50" orient="horz" pos="2734">
          <p15:clr>
            <a:srgbClr val="FBAE40"/>
          </p15:clr>
        </p15:guide>
        <p15:guide id="51" orient="horz" pos="2840">
          <p15:clr>
            <a:srgbClr val="FBAE40"/>
          </p15:clr>
        </p15:guide>
        <p15:guide id="52" orient="horz" pos="2946">
          <p15:clr>
            <a:srgbClr val="FBAE40"/>
          </p15:clr>
        </p15:guide>
        <p15:guide id="53" orient="horz" pos="3052">
          <p15:clr>
            <a:srgbClr val="FBAE40"/>
          </p15:clr>
        </p15:guide>
        <p15:guide id="54" orient="horz" pos="3158">
          <p15:clr>
            <a:srgbClr val="FBAE40"/>
          </p15:clr>
        </p15:guide>
        <p15:guide id="55" orient="horz" pos="3264">
          <p15:clr>
            <a:srgbClr val="FBAE40"/>
          </p15:clr>
        </p15:guide>
        <p15:guide id="56" orient="horz" pos="3370">
          <p15:clr>
            <a:srgbClr val="FBAE40"/>
          </p15:clr>
        </p15:guide>
        <p15:guide id="57" orient="horz" pos="3475">
          <p15:clr>
            <a:srgbClr val="FBAE40"/>
          </p15:clr>
        </p15:guide>
        <p15:guide id="58" orient="horz" pos="3581">
          <p15:clr>
            <a:srgbClr val="FBAE40"/>
          </p15:clr>
        </p15:guide>
        <p15:guide id="59" orient="horz" pos="3687">
          <p15:clr>
            <a:srgbClr val="FBAE40"/>
          </p15:clr>
        </p15:guide>
        <p15:guide id="60" orient="horz" pos="3793">
          <p15:clr>
            <a:srgbClr val="FBAE40"/>
          </p15:clr>
        </p15:guide>
        <p15:guide id="61" orient="horz" pos="3899">
          <p15:clr>
            <a:srgbClr val="FBAE40"/>
          </p15:clr>
        </p15:guide>
        <p15:guide id="62" orient="horz" pos="4005">
          <p15:clr>
            <a:srgbClr val="FBAE40"/>
          </p15:clr>
        </p15:guide>
        <p15:guide id="63" orient="horz" pos="4111">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Use case, fixed categori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29.08.24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14" name="Text Placeholder 21">
            <a:extLst>
              <a:ext uri="{FF2B5EF4-FFF2-40B4-BE49-F238E27FC236}">
                <a16:creationId xmlns:a16="http://schemas.microsoft.com/office/drawing/2014/main" id="{5711DA43-0816-4393-8CB2-F7318FDAD632}"/>
              </a:ext>
            </a:extLst>
          </p:cNvPr>
          <p:cNvSpPr>
            <a:spLocks noGrp="1"/>
          </p:cNvSpPr>
          <p:nvPr>
            <p:ph type="body" sz="quarter" idx="19" hasCustomPrompt="1"/>
          </p:nvPr>
        </p:nvSpPr>
        <p:spPr>
          <a:xfrm>
            <a:off x="3312584" y="4541044"/>
            <a:ext cx="2692400" cy="1816545"/>
          </a:xfrm>
        </p:spPr>
        <p:txBody>
          <a:bodyPr lIns="0"/>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15" name="Text Placeholder 21">
            <a:extLst>
              <a:ext uri="{FF2B5EF4-FFF2-40B4-BE49-F238E27FC236}">
                <a16:creationId xmlns:a16="http://schemas.microsoft.com/office/drawing/2014/main" id="{6C3D8BE6-0C98-4363-8A99-AFCD5DED5541}"/>
              </a:ext>
            </a:extLst>
          </p:cNvPr>
          <p:cNvSpPr>
            <a:spLocks noGrp="1"/>
          </p:cNvSpPr>
          <p:nvPr>
            <p:ph type="body" sz="quarter" idx="20" hasCustomPrompt="1"/>
          </p:nvPr>
        </p:nvSpPr>
        <p:spPr>
          <a:xfrm>
            <a:off x="6180667" y="4541044"/>
            <a:ext cx="2692400" cy="1816545"/>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24" name="TextBox 23">
            <a:extLst>
              <a:ext uri="{FF2B5EF4-FFF2-40B4-BE49-F238E27FC236}">
                <a16:creationId xmlns:a16="http://schemas.microsoft.com/office/drawing/2014/main" id="{FD727211-F364-429D-99E0-DEB97888BCB0}"/>
              </a:ext>
            </a:extLst>
          </p:cNvPr>
          <p:cNvSpPr txBox="1"/>
          <p:nvPr userDrawn="1"/>
        </p:nvSpPr>
        <p:spPr>
          <a:xfrm>
            <a:off x="440106" y="4168568"/>
            <a:ext cx="2696794" cy="2189370"/>
          </a:xfrm>
          <a:custGeom>
            <a:avLst/>
            <a:gdLst>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386093 w 2696794"/>
              <a:gd name="connsiteY3" fmla="*/ 0 h 2316509"/>
              <a:gd name="connsiteX4" fmla="*/ 2310701 w 2696794"/>
              <a:gd name="connsiteY4" fmla="*/ 0 h 2316509"/>
              <a:gd name="connsiteX5" fmla="*/ 2696794 w 2696794"/>
              <a:gd name="connsiteY5" fmla="*/ 386093 h 2316509"/>
              <a:gd name="connsiteX6" fmla="*/ 2696794 w 2696794"/>
              <a:gd name="connsiteY6" fmla="*/ 1930416 h 2316509"/>
              <a:gd name="connsiteX7" fmla="*/ 2310701 w 2696794"/>
              <a:gd name="connsiteY7"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310701 w 2696794"/>
              <a:gd name="connsiteY3" fmla="*/ 0 h 2316509"/>
              <a:gd name="connsiteX4" fmla="*/ 2696794 w 2696794"/>
              <a:gd name="connsiteY4" fmla="*/ 386093 h 2316509"/>
              <a:gd name="connsiteX5" fmla="*/ 2696794 w 2696794"/>
              <a:gd name="connsiteY5" fmla="*/ 1930416 h 2316509"/>
              <a:gd name="connsiteX6" fmla="*/ 2310701 w 2696794"/>
              <a:gd name="connsiteY6"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386093 h 2316509"/>
              <a:gd name="connsiteX4" fmla="*/ 2696794 w 2696794"/>
              <a:gd name="connsiteY4" fmla="*/ 1930416 h 2316509"/>
              <a:gd name="connsiteX5" fmla="*/ 2310701 w 2696794"/>
              <a:gd name="connsiteY5"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1930416 h 2316509"/>
              <a:gd name="connsiteX4" fmla="*/ 2310701 w 2696794"/>
              <a:gd name="connsiteY4"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0 w 2696794"/>
              <a:gd name="connsiteY0" fmla="*/ 1930416 h 2316509"/>
              <a:gd name="connsiteX1" fmla="*/ 0 w 2696794"/>
              <a:gd name="connsiteY1" fmla="*/ 386093 h 2316509"/>
              <a:gd name="connsiteX0" fmla="*/ 0 w 2696794"/>
              <a:gd name="connsiteY0" fmla="*/ 386093 h 2451116"/>
              <a:gd name="connsiteX1" fmla="*/ 386093 w 2696794"/>
              <a:gd name="connsiteY1" fmla="*/ 0 h 2451116"/>
              <a:gd name="connsiteX2" fmla="*/ 2310701 w 2696794"/>
              <a:gd name="connsiteY2" fmla="*/ 0 h 2451116"/>
              <a:gd name="connsiteX3" fmla="*/ 2696794 w 2696794"/>
              <a:gd name="connsiteY3" fmla="*/ 386093 h 2451116"/>
              <a:gd name="connsiteX4" fmla="*/ 2696794 w 2696794"/>
              <a:gd name="connsiteY4" fmla="*/ 1930416 h 2451116"/>
              <a:gd name="connsiteX5" fmla="*/ 2310701 w 2696794"/>
              <a:gd name="connsiteY5" fmla="*/ 2316509 h 2451116"/>
              <a:gd name="connsiteX6" fmla="*/ 386093 w 2696794"/>
              <a:gd name="connsiteY6" fmla="*/ 2316509 h 2451116"/>
              <a:gd name="connsiteX7" fmla="*/ 0 w 2696794"/>
              <a:gd name="connsiteY7" fmla="*/ 1930416 h 2451116"/>
              <a:gd name="connsiteX8" fmla="*/ 0 w 2696794"/>
              <a:gd name="connsiteY8" fmla="*/ 386093 h 2451116"/>
              <a:gd name="connsiteX0" fmla="*/ 6350 w 2696794"/>
              <a:gd name="connsiteY0" fmla="*/ 2451116 h 2451116"/>
              <a:gd name="connsiteX1" fmla="*/ 0 w 2696794"/>
              <a:gd name="connsiteY1" fmla="*/ 386093 h 2451116"/>
              <a:gd name="connsiteX0" fmla="*/ 0 w 2696794"/>
              <a:gd name="connsiteY0" fmla="*/ 438150 h 2503173"/>
              <a:gd name="connsiteX1" fmla="*/ 386093 w 2696794"/>
              <a:gd name="connsiteY1" fmla="*/ 52057 h 2503173"/>
              <a:gd name="connsiteX2" fmla="*/ 2310701 w 2696794"/>
              <a:gd name="connsiteY2" fmla="*/ 52057 h 2503173"/>
              <a:gd name="connsiteX3" fmla="*/ 2696794 w 2696794"/>
              <a:gd name="connsiteY3" fmla="*/ 438150 h 2503173"/>
              <a:gd name="connsiteX4" fmla="*/ 2696794 w 2696794"/>
              <a:gd name="connsiteY4" fmla="*/ 1982473 h 2503173"/>
              <a:gd name="connsiteX5" fmla="*/ 2310701 w 2696794"/>
              <a:gd name="connsiteY5" fmla="*/ 2368566 h 2503173"/>
              <a:gd name="connsiteX6" fmla="*/ 386093 w 2696794"/>
              <a:gd name="connsiteY6" fmla="*/ 2368566 h 2503173"/>
              <a:gd name="connsiteX7" fmla="*/ 0 w 2696794"/>
              <a:gd name="connsiteY7" fmla="*/ 1982473 h 2503173"/>
              <a:gd name="connsiteX8" fmla="*/ 0 w 2696794"/>
              <a:gd name="connsiteY8" fmla="*/ 438150 h 2503173"/>
              <a:gd name="connsiteX0" fmla="*/ 6350 w 2696794"/>
              <a:gd name="connsiteY0" fmla="*/ 2503173 h 2503173"/>
              <a:gd name="connsiteX1" fmla="*/ 6350 w 2696794"/>
              <a:gd name="connsiteY1" fmla="*/ 0 h 2503173"/>
            </a:gdLst>
            <a:ahLst/>
            <a:cxnLst>
              <a:cxn ang="0">
                <a:pos x="connsiteX0" y="connsiteY0"/>
              </a:cxn>
              <a:cxn ang="0">
                <a:pos x="connsiteX1" y="connsiteY1"/>
              </a:cxn>
            </a:cxnLst>
            <a:rect l="l" t="t" r="r" b="b"/>
            <a:pathLst>
              <a:path w="2696794" h="2503173" stroke="0" extrusionOk="0">
                <a:moveTo>
                  <a:pt x="0" y="438150"/>
                </a:moveTo>
                <a:cubicBezTo>
                  <a:pt x="0" y="224917"/>
                  <a:pt x="172860" y="52057"/>
                  <a:pt x="386093" y="52057"/>
                </a:cubicBezTo>
                <a:lnTo>
                  <a:pt x="2310701" y="52057"/>
                </a:lnTo>
                <a:cubicBezTo>
                  <a:pt x="2523934" y="52057"/>
                  <a:pt x="2696794" y="224917"/>
                  <a:pt x="2696794" y="438150"/>
                </a:cubicBezTo>
                <a:lnTo>
                  <a:pt x="2696794" y="1982473"/>
                </a:lnTo>
                <a:cubicBezTo>
                  <a:pt x="2696794" y="2195706"/>
                  <a:pt x="2523934" y="2368566"/>
                  <a:pt x="2310701" y="2368566"/>
                </a:cubicBezTo>
                <a:lnTo>
                  <a:pt x="386093" y="2368566"/>
                </a:lnTo>
                <a:cubicBezTo>
                  <a:pt x="172860" y="2368566"/>
                  <a:pt x="0" y="2195706"/>
                  <a:pt x="0" y="1982473"/>
                </a:cubicBezTo>
                <a:lnTo>
                  <a:pt x="0" y="438150"/>
                </a:lnTo>
                <a:close/>
              </a:path>
              <a:path w="2696794" h="2503173" fill="none">
                <a:moveTo>
                  <a:pt x="6350" y="2503173"/>
                </a:moveTo>
                <a:cubicBezTo>
                  <a:pt x="4233" y="1814832"/>
                  <a:pt x="8467" y="688341"/>
                  <a:pt x="6350" y="0"/>
                </a:cubicBezTo>
              </a:path>
            </a:pathLst>
          </a:custGeom>
          <a:ln>
            <a:noFill/>
          </a:ln>
        </p:spPr>
        <p:txBody>
          <a:bodyPr wrap="square" lIns="0" tIns="36000" rIns="0" bIns="0" rtlCol="0">
            <a:noAutofit/>
          </a:bodyPr>
          <a:lstStyle/>
          <a:p>
            <a:pPr indent="-171450" algn="l"/>
            <a:r>
              <a:rPr lang="en-US" sz="1100">
                <a:solidFill>
                  <a:schemeClr val="accent4"/>
                </a:solidFill>
              </a:rPr>
              <a:t>Overview</a:t>
            </a:r>
            <a:endParaRPr lang="bg-BG" sz="1100">
              <a:solidFill>
                <a:schemeClr val="accent4"/>
              </a:solidFill>
            </a:endParaRPr>
          </a:p>
        </p:txBody>
      </p:sp>
      <p:sp>
        <p:nvSpPr>
          <p:cNvPr id="25" name="Text Placeholder 7">
            <a:extLst>
              <a:ext uri="{FF2B5EF4-FFF2-40B4-BE49-F238E27FC236}">
                <a16:creationId xmlns:a16="http://schemas.microsoft.com/office/drawing/2014/main" id="{C19CDD5F-AE55-4A10-984E-A444DD8CEF7C}"/>
              </a:ext>
            </a:extLst>
          </p:cNvPr>
          <p:cNvSpPr>
            <a:spLocks noGrp="1"/>
          </p:cNvSpPr>
          <p:nvPr>
            <p:ph type="body" sz="quarter" idx="56" hasCustomPrompt="1"/>
          </p:nvPr>
        </p:nvSpPr>
        <p:spPr>
          <a:xfrm>
            <a:off x="1412877" y="4539603"/>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timeline</a:t>
            </a:r>
          </a:p>
        </p:txBody>
      </p:sp>
      <p:sp>
        <p:nvSpPr>
          <p:cNvPr id="26" name="TextBox 25">
            <a:extLst>
              <a:ext uri="{FF2B5EF4-FFF2-40B4-BE49-F238E27FC236}">
                <a16:creationId xmlns:a16="http://schemas.microsoft.com/office/drawing/2014/main" id="{186987BF-38A5-472A-8380-9F074FCAA8DB}"/>
              </a:ext>
            </a:extLst>
          </p:cNvPr>
          <p:cNvSpPr txBox="1"/>
          <p:nvPr userDrawn="1"/>
        </p:nvSpPr>
        <p:spPr>
          <a:xfrm>
            <a:off x="440106" y="4541403"/>
            <a:ext cx="964832" cy="174415"/>
          </a:xfrm>
          <a:prstGeom prst="rect">
            <a:avLst/>
          </a:prstGeom>
        </p:spPr>
        <p:txBody>
          <a:bodyPr wrap="square" lIns="0" tIns="0" rIns="0" bIns="0" rtlCol="0">
            <a:spAutoFit/>
          </a:bodyPr>
          <a:lstStyle/>
          <a:p>
            <a:pPr indent="-171450" algn="l"/>
            <a:r>
              <a:rPr lang="en-US" sz="1100">
                <a:solidFill>
                  <a:schemeClr val="accent4"/>
                </a:solidFill>
              </a:rPr>
              <a:t>Timeline</a:t>
            </a:r>
            <a:endParaRPr lang="bg-BG" sz="1100">
              <a:solidFill>
                <a:schemeClr val="accent4"/>
              </a:solidFill>
            </a:endParaRPr>
          </a:p>
        </p:txBody>
      </p:sp>
      <p:sp>
        <p:nvSpPr>
          <p:cNvPr id="27" name="TextBox 26">
            <a:extLst>
              <a:ext uri="{FF2B5EF4-FFF2-40B4-BE49-F238E27FC236}">
                <a16:creationId xmlns:a16="http://schemas.microsoft.com/office/drawing/2014/main" id="{2B0D0664-4A63-436A-BDCD-CC601109EC9B}"/>
              </a:ext>
            </a:extLst>
          </p:cNvPr>
          <p:cNvSpPr txBox="1"/>
          <p:nvPr userDrawn="1"/>
        </p:nvSpPr>
        <p:spPr>
          <a:xfrm>
            <a:off x="440106" y="5213533"/>
            <a:ext cx="964832" cy="174415"/>
          </a:xfrm>
          <a:prstGeom prst="rect">
            <a:avLst/>
          </a:prstGeom>
        </p:spPr>
        <p:txBody>
          <a:bodyPr wrap="square" lIns="0" tIns="0" rIns="0" bIns="0" rtlCol="0">
            <a:spAutoFit/>
          </a:bodyPr>
          <a:lstStyle/>
          <a:p>
            <a:pPr indent="-171450" algn="l"/>
            <a:r>
              <a:rPr lang="en-US" sz="1100">
                <a:solidFill>
                  <a:schemeClr val="accent4"/>
                </a:solidFill>
              </a:rPr>
              <a:t>Location</a:t>
            </a:r>
            <a:endParaRPr lang="bg-BG" sz="1100">
              <a:solidFill>
                <a:schemeClr val="accent4"/>
              </a:solidFill>
            </a:endParaRPr>
          </a:p>
        </p:txBody>
      </p:sp>
      <p:sp>
        <p:nvSpPr>
          <p:cNvPr id="28" name="TextBox 27">
            <a:extLst>
              <a:ext uri="{FF2B5EF4-FFF2-40B4-BE49-F238E27FC236}">
                <a16:creationId xmlns:a16="http://schemas.microsoft.com/office/drawing/2014/main" id="{0D6685F7-EF4A-4175-B540-636142FC0EE9}"/>
              </a:ext>
            </a:extLst>
          </p:cNvPr>
          <p:cNvSpPr txBox="1"/>
          <p:nvPr userDrawn="1"/>
        </p:nvSpPr>
        <p:spPr>
          <a:xfrm>
            <a:off x="440106" y="5549596"/>
            <a:ext cx="964832" cy="174415"/>
          </a:xfrm>
          <a:prstGeom prst="rect">
            <a:avLst/>
          </a:prstGeom>
        </p:spPr>
        <p:txBody>
          <a:bodyPr wrap="square" lIns="0" tIns="0" rIns="0" bIns="0" rtlCol="0">
            <a:spAutoFit/>
          </a:bodyPr>
          <a:lstStyle/>
          <a:p>
            <a:pPr indent="-171450" algn="l"/>
            <a:r>
              <a:rPr lang="en-US" sz="1100">
                <a:solidFill>
                  <a:schemeClr val="accent4"/>
                </a:solidFill>
              </a:rPr>
              <a:t>Technology</a:t>
            </a:r>
            <a:endParaRPr lang="bg-BG" sz="1100">
              <a:solidFill>
                <a:schemeClr val="accent4"/>
              </a:solidFill>
            </a:endParaRPr>
          </a:p>
        </p:txBody>
      </p:sp>
      <p:sp>
        <p:nvSpPr>
          <p:cNvPr id="29" name="TextBox 28">
            <a:extLst>
              <a:ext uri="{FF2B5EF4-FFF2-40B4-BE49-F238E27FC236}">
                <a16:creationId xmlns:a16="http://schemas.microsoft.com/office/drawing/2014/main" id="{E2729082-1A08-4AA9-8257-2F4C9EBA109D}"/>
              </a:ext>
            </a:extLst>
          </p:cNvPr>
          <p:cNvSpPr txBox="1"/>
          <p:nvPr userDrawn="1"/>
        </p:nvSpPr>
        <p:spPr>
          <a:xfrm>
            <a:off x="440106" y="4876872"/>
            <a:ext cx="964832" cy="174415"/>
          </a:xfrm>
          <a:prstGeom prst="rect">
            <a:avLst/>
          </a:prstGeom>
        </p:spPr>
        <p:txBody>
          <a:bodyPr wrap="square" lIns="0" tIns="0" rIns="0" bIns="0" rtlCol="0">
            <a:spAutoFit/>
          </a:bodyPr>
          <a:lstStyle/>
          <a:p>
            <a:pPr indent="-171450" algn="l"/>
            <a:r>
              <a:rPr lang="en-US" sz="1100">
                <a:solidFill>
                  <a:schemeClr val="accent4"/>
                </a:solidFill>
              </a:rPr>
              <a:t>Go-live year</a:t>
            </a:r>
            <a:endParaRPr lang="bg-BG" sz="1100">
              <a:solidFill>
                <a:schemeClr val="accent4"/>
              </a:solidFill>
            </a:endParaRPr>
          </a:p>
        </p:txBody>
      </p:sp>
      <p:sp>
        <p:nvSpPr>
          <p:cNvPr id="30" name="Text Placeholder 7">
            <a:extLst>
              <a:ext uri="{FF2B5EF4-FFF2-40B4-BE49-F238E27FC236}">
                <a16:creationId xmlns:a16="http://schemas.microsoft.com/office/drawing/2014/main" id="{D3D14127-600D-4B12-B27E-48E7C58D3364}"/>
              </a:ext>
            </a:extLst>
          </p:cNvPr>
          <p:cNvSpPr>
            <a:spLocks noGrp="1"/>
          </p:cNvSpPr>
          <p:nvPr>
            <p:ph type="body" sz="quarter" idx="57" hasCustomPrompt="1"/>
          </p:nvPr>
        </p:nvSpPr>
        <p:spPr>
          <a:xfrm>
            <a:off x="1412877" y="4880051"/>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go-live year</a:t>
            </a:r>
          </a:p>
        </p:txBody>
      </p:sp>
      <p:sp>
        <p:nvSpPr>
          <p:cNvPr id="31" name="Text Placeholder 7">
            <a:extLst>
              <a:ext uri="{FF2B5EF4-FFF2-40B4-BE49-F238E27FC236}">
                <a16:creationId xmlns:a16="http://schemas.microsoft.com/office/drawing/2014/main" id="{C0757CB7-82CA-4AC7-886B-C994FDCC83DC}"/>
              </a:ext>
            </a:extLst>
          </p:cNvPr>
          <p:cNvSpPr>
            <a:spLocks noGrp="1"/>
          </p:cNvSpPr>
          <p:nvPr>
            <p:ph type="body" sz="quarter" idx="58" hasCustomPrompt="1"/>
          </p:nvPr>
        </p:nvSpPr>
        <p:spPr>
          <a:xfrm>
            <a:off x="1412877" y="5214975"/>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City, country</a:t>
            </a:r>
          </a:p>
        </p:txBody>
      </p:sp>
      <p:sp>
        <p:nvSpPr>
          <p:cNvPr id="32" name="Text Placeholder 7">
            <a:extLst>
              <a:ext uri="{FF2B5EF4-FFF2-40B4-BE49-F238E27FC236}">
                <a16:creationId xmlns:a16="http://schemas.microsoft.com/office/drawing/2014/main" id="{83D7BC43-166C-495F-A310-D2A7323D279D}"/>
              </a:ext>
            </a:extLst>
          </p:cNvPr>
          <p:cNvSpPr>
            <a:spLocks noGrp="1"/>
          </p:cNvSpPr>
          <p:nvPr>
            <p:ph type="body" sz="quarter" idx="59" hasCustomPrompt="1"/>
          </p:nvPr>
        </p:nvSpPr>
        <p:spPr>
          <a:xfrm>
            <a:off x="1412877" y="554728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technology</a:t>
            </a:r>
          </a:p>
        </p:txBody>
      </p:sp>
      <p:sp>
        <p:nvSpPr>
          <p:cNvPr id="33" name="TextBox 32">
            <a:extLst>
              <a:ext uri="{FF2B5EF4-FFF2-40B4-BE49-F238E27FC236}">
                <a16:creationId xmlns:a16="http://schemas.microsoft.com/office/drawing/2014/main" id="{B844FE96-BB2C-4C7B-9777-A924DC498507}"/>
              </a:ext>
            </a:extLst>
          </p:cNvPr>
          <p:cNvSpPr txBox="1"/>
          <p:nvPr userDrawn="1"/>
        </p:nvSpPr>
        <p:spPr>
          <a:xfrm>
            <a:off x="440106" y="2828925"/>
            <a:ext cx="2696794" cy="1167471"/>
          </a:xfrm>
          <a:custGeom>
            <a:avLst/>
            <a:gdLst>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386093 w 2696794"/>
              <a:gd name="connsiteY3" fmla="*/ 0 h 2316509"/>
              <a:gd name="connsiteX4" fmla="*/ 2310701 w 2696794"/>
              <a:gd name="connsiteY4" fmla="*/ 0 h 2316509"/>
              <a:gd name="connsiteX5" fmla="*/ 2696794 w 2696794"/>
              <a:gd name="connsiteY5" fmla="*/ 386093 h 2316509"/>
              <a:gd name="connsiteX6" fmla="*/ 2696794 w 2696794"/>
              <a:gd name="connsiteY6" fmla="*/ 1930416 h 2316509"/>
              <a:gd name="connsiteX7" fmla="*/ 2310701 w 2696794"/>
              <a:gd name="connsiteY7"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310701 w 2696794"/>
              <a:gd name="connsiteY3" fmla="*/ 0 h 2316509"/>
              <a:gd name="connsiteX4" fmla="*/ 2696794 w 2696794"/>
              <a:gd name="connsiteY4" fmla="*/ 386093 h 2316509"/>
              <a:gd name="connsiteX5" fmla="*/ 2696794 w 2696794"/>
              <a:gd name="connsiteY5" fmla="*/ 1930416 h 2316509"/>
              <a:gd name="connsiteX6" fmla="*/ 2310701 w 2696794"/>
              <a:gd name="connsiteY6"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386093 h 2316509"/>
              <a:gd name="connsiteX4" fmla="*/ 2696794 w 2696794"/>
              <a:gd name="connsiteY4" fmla="*/ 1930416 h 2316509"/>
              <a:gd name="connsiteX5" fmla="*/ 2310701 w 2696794"/>
              <a:gd name="connsiteY5"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1930416 h 2316509"/>
              <a:gd name="connsiteX4" fmla="*/ 2310701 w 2696794"/>
              <a:gd name="connsiteY4"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0 w 2696794"/>
              <a:gd name="connsiteY0" fmla="*/ 1930416 h 2316509"/>
              <a:gd name="connsiteX1" fmla="*/ 0 w 2696794"/>
              <a:gd name="connsiteY1" fmla="*/ 386093 h 2316509"/>
              <a:gd name="connsiteX0" fmla="*/ 0 w 2696794"/>
              <a:gd name="connsiteY0" fmla="*/ 386093 h 2451116"/>
              <a:gd name="connsiteX1" fmla="*/ 386093 w 2696794"/>
              <a:gd name="connsiteY1" fmla="*/ 0 h 2451116"/>
              <a:gd name="connsiteX2" fmla="*/ 2310701 w 2696794"/>
              <a:gd name="connsiteY2" fmla="*/ 0 h 2451116"/>
              <a:gd name="connsiteX3" fmla="*/ 2696794 w 2696794"/>
              <a:gd name="connsiteY3" fmla="*/ 386093 h 2451116"/>
              <a:gd name="connsiteX4" fmla="*/ 2696794 w 2696794"/>
              <a:gd name="connsiteY4" fmla="*/ 1930416 h 2451116"/>
              <a:gd name="connsiteX5" fmla="*/ 2310701 w 2696794"/>
              <a:gd name="connsiteY5" fmla="*/ 2316509 h 2451116"/>
              <a:gd name="connsiteX6" fmla="*/ 386093 w 2696794"/>
              <a:gd name="connsiteY6" fmla="*/ 2316509 h 2451116"/>
              <a:gd name="connsiteX7" fmla="*/ 0 w 2696794"/>
              <a:gd name="connsiteY7" fmla="*/ 1930416 h 2451116"/>
              <a:gd name="connsiteX8" fmla="*/ 0 w 2696794"/>
              <a:gd name="connsiteY8" fmla="*/ 386093 h 2451116"/>
              <a:gd name="connsiteX0" fmla="*/ 6350 w 2696794"/>
              <a:gd name="connsiteY0" fmla="*/ 2451116 h 2451116"/>
              <a:gd name="connsiteX1" fmla="*/ 0 w 2696794"/>
              <a:gd name="connsiteY1" fmla="*/ 386093 h 2451116"/>
              <a:gd name="connsiteX0" fmla="*/ 0 w 2696794"/>
              <a:gd name="connsiteY0" fmla="*/ 438150 h 2503173"/>
              <a:gd name="connsiteX1" fmla="*/ 386093 w 2696794"/>
              <a:gd name="connsiteY1" fmla="*/ 52057 h 2503173"/>
              <a:gd name="connsiteX2" fmla="*/ 2310701 w 2696794"/>
              <a:gd name="connsiteY2" fmla="*/ 52057 h 2503173"/>
              <a:gd name="connsiteX3" fmla="*/ 2696794 w 2696794"/>
              <a:gd name="connsiteY3" fmla="*/ 438150 h 2503173"/>
              <a:gd name="connsiteX4" fmla="*/ 2696794 w 2696794"/>
              <a:gd name="connsiteY4" fmla="*/ 1982473 h 2503173"/>
              <a:gd name="connsiteX5" fmla="*/ 2310701 w 2696794"/>
              <a:gd name="connsiteY5" fmla="*/ 2368566 h 2503173"/>
              <a:gd name="connsiteX6" fmla="*/ 386093 w 2696794"/>
              <a:gd name="connsiteY6" fmla="*/ 2368566 h 2503173"/>
              <a:gd name="connsiteX7" fmla="*/ 0 w 2696794"/>
              <a:gd name="connsiteY7" fmla="*/ 1982473 h 2503173"/>
              <a:gd name="connsiteX8" fmla="*/ 0 w 2696794"/>
              <a:gd name="connsiteY8" fmla="*/ 438150 h 2503173"/>
              <a:gd name="connsiteX0" fmla="*/ 6350 w 2696794"/>
              <a:gd name="connsiteY0" fmla="*/ 2503173 h 2503173"/>
              <a:gd name="connsiteX1" fmla="*/ 6350 w 2696794"/>
              <a:gd name="connsiteY1" fmla="*/ 0 h 2503173"/>
            </a:gdLst>
            <a:ahLst/>
            <a:cxnLst>
              <a:cxn ang="0">
                <a:pos x="connsiteX0" y="connsiteY0"/>
              </a:cxn>
              <a:cxn ang="0">
                <a:pos x="connsiteX1" y="connsiteY1"/>
              </a:cxn>
            </a:cxnLst>
            <a:rect l="l" t="t" r="r" b="b"/>
            <a:pathLst>
              <a:path w="2696794" h="2503173" stroke="0" extrusionOk="0">
                <a:moveTo>
                  <a:pt x="0" y="438150"/>
                </a:moveTo>
                <a:cubicBezTo>
                  <a:pt x="0" y="224917"/>
                  <a:pt x="172860" y="52057"/>
                  <a:pt x="386093" y="52057"/>
                </a:cubicBezTo>
                <a:lnTo>
                  <a:pt x="2310701" y="52057"/>
                </a:lnTo>
                <a:cubicBezTo>
                  <a:pt x="2523934" y="52057"/>
                  <a:pt x="2696794" y="224917"/>
                  <a:pt x="2696794" y="438150"/>
                </a:cubicBezTo>
                <a:lnTo>
                  <a:pt x="2696794" y="1982473"/>
                </a:lnTo>
                <a:cubicBezTo>
                  <a:pt x="2696794" y="2195706"/>
                  <a:pt x="2523934" y="2368566"/>
                  <a:pt x="2310701" y="2368566"/>
                </a:cubicBezTo>
                <a:lnTo>
                  <a:pt x="386093" y="2368566"/>
                </a:lnTo>
                <a:cubicBezTo>
                  <a:pt x="172860" y="2368566"/>
                  <a:pt x="0" y="2195706"/>
                  <a:pt x="0" y="1982473"/>
                </a:cubicBezTo>
                <a:lnTo>
                  <a:pt x="0" y="438150"/>
                </a:lnTo>
                <a:close/>
              </a:path>
              <a:path w="2696794" h="2503173" fill="none">
                <a:moveTo>
                  <a:pt x="6350" y="2503173"/>
                </a:moveTo>
                <a:cubicBezTo>
                  <a:pt x="4233" y="1814832"/>
                  <a:pt x="8467" y="688341"/>
                  <a:pt x="6350" y="0"/>
                </a:cubicBezTo>
              </a:path>
            </a:pathLst>
          </a:custGeom>
          <a:ln>
            <a:noFill/>
          </a:ln>
        </p:spPr>
        <p:txBody>
          <a:bodyPr wrap="square" lIns="0" tIns="36000" rIns="0" bIns="0" rtlCol="0">
            <a:noAutofit/>
          </a:bodyPr>
          <a:lstStyle/>
          <a:p>
            <a:pPr indent="-171450" algn="l"/>
            <a:r>
              <a:rPr lang="en-US" sz="1100">
                <a:solidFill>
                  <a:schemeClr val="accent4"/>
                </a:solidFill>
              </a:rPr>
              <a:t>Warehouse</a:t>
            </a:r>
            <a:endParaRPr lang="bg-BG" sz="1100">
              <a:solidFill>
                <a:schemeClr val="accent4"/>
              </a:solidFill>
            </a:endParaRPr>
          </a:p>
        </p:txBody>
      </p:sp>
      <p:sp>
        <p:nvSpPr>
          <p:cNvPr id="34" name="TextBox 33">
            <a:extLst>
              <a:ext uri="{FF2B5EF4-FFF2-40B4-BE49-F238E27FC236}">
                <a16:creationId xmlns:a16="http://schemas.microsoft.com/office/drawing/2014/main" id="{3C52F4A8-D7BF-4906-AB23-58E3ED068E2C}"/>
              </a:ext>
            </a:extLst>
          </p:cNvPr>
          <p:cNvSpPr txBox="1"/>
          <p:nvPr userDrawn="1"/>
        </p:nvSpPr>
        <p:spPr>
          <a:xfrm>
            <a:off x="440106" y="1651000"/>
            <a:ext cx="2696794" cy="1019175"/>
          </a:xfrm>
          <a:custGeom>
            <a:avLst/>
            <a:gdLst>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386093 w 2696794"/>
              <a:gd name="connsiteY3" fmla="*/ 0 h 2316509"/>
              <a:gd name="connsiteX4" fmla="*/ 2310701 w 2696794"/>
              <a:gd name="connsiteY4" fmla="*/ 0 h 2316509"/>
              <a:gd name="connsiteX5" fmla="*/ 2696794 w 2696794"/>
              <a:gd name="connsiteY5" fmla="*/ 386093 h 2316509"/>
              <a:gd name="connsiteX6" fmla="*/ 2696794 w 2696794"/>
              <a:gd name="connsiteY6" fmla="*/ 1930416 h 2316509"/>
              <a:gd name="connsiteX7" fmla="*/ 2310701 w 2696794"/>
              <a:gd name="connsiteY7"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310701 w 2696794"/>
              <a:gd name="connsiteY3" fmla="*/ 0 h 2316509"/>
              <a:gd name="connsiteX4" fmla="*/ 2696794 w 2696794"/>
              <a:gd name="connsiteY4" fmla="*/ 386093 h 2316509"/>
              <a:gd name="connsiteX5" fmla="*/ 2696794 w 2696794"/>
              <a:gd name="connsiteY5" fmla="*/ 1930416 h 2316509"/>
              <a:gd name="connsiteX6" fmla="*/ 2310701 w 2696794"/>
              <a:gd name="connsiteY6"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386093 h 2316509"/>
              <a:gd name="connsiteX4" fmla="*/ 2696794 w 2696794"/>
              <a:gd name="connsiteY4" fmla="*/ 1930416 h 2316509"/>
              <a:gd name="connsiteX5" fmla="*/ 2310701 w 2696794"/>
              <a:gd name="connsiteY5"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1930416 h 2316509"/>
              <a:gd name="connsiteX4" fmla="*/ 2310701 w 2696794"/>
              <a:gd name="connsiteY4"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0 w 2696794"/>
              <a:gd name="connsiteY0" fmla="*/ 1930416 h 2316509"/>
              <a:gd name="connsiteX1" fmla="*/ 0 w 2696794"/>
              <a:gd name="connsiteY1" fmla="*/ 386093 h 2316509"/>
              <a:gd name="connsiteX0" fmla="*/ 0 w 2696794"/>
              <a:gd name="connsiteY0" fmla="*/ 386093 h 2451116"/>
              <a:gd name="connsiteX1" fmla="*/ 386093 w 2696794"/>
              <a:gd name="connsiteY1" fmla="*/ 0 h 2451116"/>
              <a:gd name="connsiteX2" fmla="*/ 2310701 w 2696794"/>
              <a:gd name="connsiteY2" fmla="*/ 0 h 2451116"/>
              <a:gd name="connsiteX3" fmla="*/ 2696794 w 2696794"/>
              <a:gd name="connsiteY3" fmla="*/ 386093 h 2451116"/>
              <a:gd name="connsiteX4" fmla="*/ 2696794 w 2696794"/>
              <a:gd name="connsiteY4" fmla="*/ 1930416 h 2451116"/>
              <a:gd name="connsiteX5" fmla="*/ 2310701 w 2696794"/>
              <a:gd name="connsiteY5" fmla="*/ 2316509 h 2451116"/>
              <a:gd name="connsiteX6" fmla="*/ 386093 w 2696794"/>
              <a:gd name="connsiteY6" fmla="*/ 2316509 h 2451116"/>
              <a:gd name="connsiteX7" fmla="*/ 0 w 2696794"/>
              <a:gd name="connsiteY7" fmla="*/ 1930416 h 2451116"/>
              <a:gd name="connsiteX8" fmla="*/ 0 w 2696794"/>
              <a:gd name="connsiteY8" fmla="*/ 386093 h 2451116"/>
              <a:gd name="connsiteX0" fmla="*/ 6350 w 2696794"/>
              <a:gd name="connsiteY0" fmla="*/ 2451116 h 2451116"/>
              <a:gd name="connsiteX1" fmla="*/ 0 w 2696794"/>
              <a:gd name="connsiteY1" fmla="*/ 386093 h 2451116"/>
              <a:gd name="connsiteX0" fmla="*/ 0 w 2696794"/>
              <a:gd name="connsiteY0" fmla="*/ 438150 h 2503173"/>
              <a:gd name="connsiteX1" fmla="*/ 386093 w 2696794"/>
              <a:gd name="connsiteY1" fmla="*/ 52057 h 2503173"/>
              <a:gd name="connsiteX2" fmla="*/ 2310701 w 2696794"/>
              <a:gd name="connsiteY2" fmla="*/ 52057 h 2503173"/>
              <a:gd name="connsiteX3" fmla="*/ 2696794 w 2696794"/>
              <a:gd name="connsiteY3" fmla="*/ 438150 h 2503173"/>
              <a:gd name="connsiteX4" fmla="*/ 2696794 w 2696794"/>
              <a:gd name="connsiteY4" fmla="*/ 1982473 h 2503173"/>
              <a:gd name="connsiteX5" fmla="*/ 2310701 w 2696794"/>
              <a:gd name="connsiteY5" fmla="*/ 2368566 h 2503173"/>
              <a:gd name="connsiteX6" fmla="*/ 386093 w 2696794"/>
              <a:gd name="connsiteY6" fmla="*/ 2368566 h 2503173"/>
              <a:gd name="connsiteX7" fmla="*/ 0 w 2696794"/>
              <a:gd name="connsiteY7" fmla="*/ 1982473 h 2503173"/>
              <a:gd name="connsiteX8" fmla="*/ 0 w 2696794"/>
              <a:gd name="connsiteY8" fmla="*/ 438150 h 2503173"/>
              <a:gd name="connsiteX0" fmla="*/ 6350 w 2696794"/>
              <a:gd name="connsiteY0" fmla="*/ 2503173 h 2503173"/>
              <a:gd name="connsiteX1" fmla="*/ 6350 w 2696794"/>
              <a:gd name="connsiteY1" fmla="*/ 0 h 2503173"/>
            </a:gdLst>
            <a:ahLst/>
            <a:cxnLst>
              <a:cxn ang="0">
                <a:pos x="connsiteX0" y="connsiteY0"/>
              </a:cxn>
              <a:cxn ang="0">
                <a:pos x="connsiteX1" y="connsiteY1"/>
              </a:cxn>
            </a:cxnLst>
            <a:rect l="l" t="t" r="r" b="b"/>
            <a:pathLst>
              <a:path w="2696794" h="2503173" stroke="0" extrusionOk="0">
                <a:moveTo>
                  <a:pt x="0" y="438150"/>
                </a:moveTo>
                <a:cubicBezTo>
                  <a:pt x="0" y="224917"/>
                  <a:pt x="172860" y="52057"/>
                  <a:pt x="386093" y="52057"/>
                </a:cubicBezTo>
                <a:lnTo>
                  <a:pt x="2310701" y="52057"/>
                </a:lnTo>
                <a:cubicBezTo>
                  <a:pt x="2523934" y="52057"/>
                  <a:pt x="2696794" y="224917"/>
                  <a:pt x="2696794" y="438150"/>
                </a:cubicBezTo>
                <a:lnTo>
                  <a:pt x="2696794" y="1982473"/>
                </a:lnTo>
                <a:cubicBezTo>
                  <a:pt x="2696794" y="2195706"/>
                  <a:pt x="2523934" y="2368566"/>
                  <a:pt x="2310701" y="2368566"/>
                </a:cubicBezTo>
                <a:lnTo>
                  <a:pt x="386093" y="2368566"/>
                </a:lnTo>
                <a:cubicBezTo>
                  <a:pt x="172860" y="2368566"/>
                  <a:pt x="0" y="2195706"/>
                  <a:pt x="0" y="1982473"/>
                </a:cubicBezTo>
                <a:lnTo>
                  <a:pt x="0" y="438150"/>
                </a:lnTo>
                <a:close/>
              </a:path>
              <a:path w="2696794" h="2503173" fill="none">
                <a:moveTo>
                  <a:pt x="6350" y="2503173"/>
                </a:moveTo>
                <a:cubicBezTo>
                  <a:pt x="4233" y="1814832"/>
                  <a:pt x="8467" y="688341"/>
                  <a:pt x="6350" y="0"/>
                </a:cubicBezTo>
              </a:path>
            </a:pathLst>
          </a:custGeom>
          <a:ln>
            <a:noFill/>
          </a:ln>
        </p:spPr>
        <p:txBody>
          <a:bodyPr wrap="square" lIns="0" tIns="36000" rIns="0" bIns="0" rtlCol="0">
            <a:noAutofit/>
          </a:bodyPr>
          <a:lstStyle/>
          <a:p>
            <a:pPr indent="-171450" algn="l"/>
            <a:r>
              <a:rPr lang="en-US" sz="1100">
                <a:solidFill>
                  <a:schemeClr val="accent4"/>
                </a:solidFill>
              </a:rPr>
              <a:t>Industry</a:t>
            </a:r>
            <a:endParaRPr lang="bg-BG" sz="1100">
              <a:solidFill>
                <a:schemeClr val="accent4"/>
              </a:solidFill>
            </a:endParaRPr>
          </a:p>
        </p:txBody>
      </p:sp>
      <p:sp>
        <p:nvSpPr>
          <p:cNvPr id="35" name="Text Placeholder 7">
            <a:extLst>
              <a:ext uri="{FF2B5EF4-FFF2-40B4-BE49-F238E27FC236}">
                <a16:creationId xmlns:a16="http://schemas.microsoft.com/office/drawing/2014/main" id="{79C83FE0-A29A-4C8F-B3F4-1082A2BBC0E9}"/>
              </a:ext>
            </a:extLst>
          </p:cNvPr>
          <p:cNvSpPr>
            <a:spLocks noGrp="1"/>
          </p:cNvSpPr>
          <p:nvPr>
            <p:ph type="body" sz="quarter" idx="60" hasCustomPrompt="1"/>
          </p:nvPr>
        </p:nvSpPr>
        <p:spPr>
          <a:xfrm>
            <a:off x="440106" y="3198811"/>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warehouse</a:t>
            </a:r>
          </a:p>
        </p:txBody>
      </p:sp>
      <p:sp>
        <p:nvSpPr>
          <p:cNvPr id="36" name="Text Placeholder 7">
            <a:extLst>
              <a:ext uri="{FF2B5EF4-FFF2-40B4-BE49-F238E27FC236}">
                <a16:creationId xmlns:a16="http://schemas.microsoft.com/office/drawing/2014/main" id="{2B6F0061-7180-4A20-BDE5-F4ABB5FFC034}"/>
              </a:ext>
            </a:extLst>
          </p:cNvPr>
          <p:cNvSpPr>
            <a:spLocks noGrp="1"/>
          </p:cNvSpPr>
          <p:nvPr>
            <p:ph type="body" sz="quarter" idx="61" hasCustomPrompt="1"/>
          </p:nvPr>
        </p:nvSpPr>
        <p:spPr>
          <a:xfrm>
            <a:off x="440106" y="201294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industry</a:t>
            </a:r>
          </a:p>
        </p:txBody>
      </p:sp>
      <p:sp>
        <p:nvSpPr>
          <p:cNvPr id="40" name="Text Placeholder 21">
            <a:extLst>
              <a:ext uri="{FF2B5EF4-FFF2-40B4-BE49-F238E27FC236}">
                <a16:creationId xmlns:a16="http://schemas.microsoft.com/office/drawing/2014/main" id="{06FB35AF-1D12-4064-95F3-36E6C4EC30B8}"/>
              </a:ext>
            </a:extLst>
          </p:cNvPr>
          <p:cNvSpPr>
            <a:spLocks noGrp="1"/>
          </p:cNvSpPr>
          <p:nvPr>
            <p:ph type="body" sz="quarter" idx="62" hasCustomPrompt="1"/>
          </p:nvPr>
        </p:nvSpPr>
        <p:spPr>
          <a:xfrm>
            <a:off x="9053513" y="4541044"/>
            <a:ext cx="2692400" cy="1816545"/>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42" name="Picture Placeholder 35">
            <a:extLst>
              <a:ext uri="{FF2B5EF4-FFF2-40B4-BE49-F238E27FC236}">
                <a16:creationId xmlns:a16="http://schemas.microsoft.com/office/drawing/2014/main" id="{B9F81876-7F2D-4097-88B1-09882CB14A46}"/>
              </a:ext>
            </a:extLst>
          </p:cNvPr>
          <p:cNvSpPr>
            <a:spLocks noGrp="1"/>
          </p:cNvSpPr>
          <p:nvPr>
            <p:ph type="pic" sz="quarter" idx="45" hasCustomPrompt="1"/>
          </p:nvPr>
        </p:nvSpPr>
        <p:spPr>
          <a:xfrm>
            <a:off x="5997173" y="2055030"/>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43" name="Picture Placeholder 35">
            <a:extLst>
              <a:ext uri="{FF2B5EF4-FFF2-40B4-BE49-F238E27FC236}">
                <a16:creationId xmlns:a16="http://schemas.microsoft.com/office/drawing/2014/main" id="{73B8FBCE-EB0D-4DA8-86C8-47FAE8F91BFD}"/>
              </a:ext>
            </a:extLst>
          </p:cNvPr>
          <p:cNvSpPr>
            <a:spLocks noGrp="1"/>
          </p:cNvSpPr>
          <p:nvPr>
            <p:ph type="pic" sz="quarter" idx="51" hasCustomPrompt="1"/>
          </p:nvPr>
        </p:nvSpPr>
        <p:spPr>
          <a:xfrm>
            <a:off x="8147508" y="2055030"/>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4" name="Picture Placeholder 35">
            <a:extLst>
              <a:ext uri="{FF2B5EF4-FFF2-40B4-BE49-F238E27FC236}">
                <a16:creationId xmlns:a16="http://schemas.microsoft.com/office/drawing/2014/main" id="{3D8554F0-B07C-4CD4-A8E3-4FC427087D70}"/>
              </a:ext>
            </a:extLst>
          </p:cNvPr>
          <p:cNvSpPr>
            <a:spLocks noGrp="1"/>
          </p:cNvSpPr>
          <p:nvPr>
            <p:ph type="pic" sz="quarter" idx="63" hasCustomPrompt="1"/>
          </p:nvPr>
        </p:nvSpPr>
        <p:spPr>
          <a:xfrm>
            <a:off x="10297843" y="2055030"/>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5" name="Picture Placeholder 35">
            <a:extLst>
              <a:ext uri="{FF2B5EF4-FFF2-40B4-BE49-F238E27FC236}">
                <a16:creationId xmlns:a16="http://schemas.microsoft.com/office/drawing/2014/main" id="{6DF6819C-9110-492B-8C08-7CCAB1E0E9F4}"/>
              </a:ext>
            </a:extLst>
          </p:cNvPr>
          <p:cNvSpPr>
            <a:spLocks noGrp="1"/>
          </p:cNvSpPr>
          <p:nvPr>
            <p:ph type="pic" sz="quarter" idx="64" hasCustomPrompt="1"/>
          </p:nvPr>
        </p:nvSpPr>
        <p:spPr>
          <a:xfrm>
            <a:off x="3846838" y="2055030"/>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Copy/paste an icon from the icon set in the end of this template file and place it within this space, then delete this box.</a:t>
            </a:r>
            <a:endParaRPr lang="bg-BG"/>
          </a:p>
        </p:txBody>
      </p:sp>
      <p:sp>
        <p:nvSpPr>
          <p:cNvPr id="38" name="TextBox 37">
            <a:extLst>
              <a:ext uri="{FF2B5EF4-FFF2-40B4-BE49-F238E27FC236}">
                <a16:creationId xmlns:a16="http://schemas.microsoft.com/office/drawing/2014/main" id="{6183742B-6F85-4D30-B87E-35F2BE811FD1}"/>
              </a:ext>
            </a:extLst>
          </p:cNvPr>
          <p:cNvSpPr txBox="1"/>
          <p:nvPr userDrawn="1"/>
        </p:nvSpPr>
        <p:spPr>
          <a:xfrm>
            <a:off x="3312584" y="1651000"/>
            <a:ext cx="1724519" cy="2352119"/>
          </a:xfrm>
          <a:custGeom>
            <a:avLst/>
            <a:gdLst>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386093 w 2696794"/>
              <a:gd name="connsiteY3" fmla="*/ 0 h 2316509"/>
              <a:gd name="connsiteX4" fmla="*/ 2310701 w 2696794"/>
              <a:gd name="connsiteY4" fmla="*/ 0 h 2316509"/>
              <a:gd name="connsiteX5" fmla="*/ 2696794 w 2696794"/>
              <a:gd name="connsiteY5" fmla="*/ 386093 h 2316509"/>
              <a:gd name="connsiteX6" fmla="*/ 2696794 w 2696794"/>
              <a:gd name="connsiteY6" fmla="*/ 1930416 h 2316509"/>
              <a:gd name="connsiteX7" fmla="*/ 2310701 w 2696794"/>
              <a:gd name="connsiteY7"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310701 w 2696794"/>
              <a:gd name="connsiteY3" fmla="*/ 0 h 2316509"/>
              <a:gd name="connsiteX4" fmla="*/ 2696794 w 2696794"/>
              <a:gd name="connsiteY4" fmla="*/ 386093 h 2316509"/>
              <a:gd name="connsiteX5" fmla="*/ 2696794 w 2696794"/>
              <a:gd name="connsiteY5" fmla="*/ 1930416 h 2316509"/>
              <a:gd name="connsiteX6" fmla="*/ 2310701 w 2696794"/>
              <a:gd name="connsiteY6"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386093 h 2316509"/>
              <a:gd name="connsiteX4" fmla="*/ 2696794 w 2696794"/>
              <a:gd name="connsiteY4" fmla="*/ 1930416 h 2316509"/>
              <a:gd name="connsiteX5" fmla="*/ 2310701 w 2696794"/>
              <a:gd name="connsiteY5"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1930416 h 2316509"/>
              <a:gd name="connsiteX4" fmla="*/ 2310701 w 2696794"/>
              <a:gd name="connsiteY4"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0 w 2696794"/>
              <a:gd name="connsiteY0" fmla="*/ 1930416 h 2316509"/>
              <a:gd name="connsiteX1" fmla="*/ 0 w 2696794"/>
              <a:gd name="connsiteY1" fmla="*/ 386093 h 2316509"/>
              <a:gd name="connsiteX0" fmla="*/ 0 w 2696794"/>
              <a:gd name="connsiteY0" fmla="*/ 386093 h 2451116"/>
              <a:gd name="connsiteX1" fmla="*/ 386093 w 2696794"/>
              <a:gd name="connsiteY1" fmla="*/ 0 h 2451116"/>
              <a:gd name="connsiteX2" fmla="*/ 2310701 w 2696794"/>
              <a:gd name="connsiteY2" fmla="*/ 0 h 2451116"/>
              <a:gd name="connsiteX3" fmla="*/ 2696794 w 2696794"/>
              <a:gd name="connsiteY3" fmla="*/ 386093 h 2451116"/>
              <a:gd name="connsiteX4" fmla="*/ 2696794 w 2696794"/>
              <a:gd name="connsiteY4" fmla="*/ 1930416 h 2451116"/>
              <a:gd name="connsiteX5" fmla="*/ 2310701 w 2696794"/>
              <a:gd name="connsiteY5" fmla="*/ 2316509 h 2451116"/>
              <a:gd name="connsiteX6" fmla="*/ 386093 w 2696794"/>
              <a:gd name="connsiteY6" fmla="*/ 2316509 h 2451116"/>
              <a:gd name="connsiteX7" fmla="*/ 0 w 2696794"/>
              <a:gd name="connsiteY7" fmla="*/ 1930416 h 2451116"/>
              <a:gd name="connsiteX8" fmla="*/ 0 w 2696794"/>
              <a:gd name="connsiteY8" fmla="*/ 386093 h 2451116"/>
              <a:gd name="connsiteX0" fmla="*/ 6350 w 2696794"/>
              <a:gd name="connsiteY0" fmla="*/ 2451116 h 2451116"/>
              <a:gd name="connsiteX1" fmla="*/ 0 w 2696794"/>
              <a:gd name="connsiteY1" fmla="*/ 386093 h 2451116"/>
              <a:gd name="connsiteX0" fmla="*/ 0 w 2696794"/>
              <a:gd name="connsiteY0" fmla="*/ 438150 h 2503173"/>
              <a:gd name="connsiteX1" fmla="*/ 386093 w 2696794"/>
              <a:gd name="connsiteY1" fmla="*/ 52057 h 2503173"/>
              <a:gd name="connsiteX2" fmla="*/ 2310701 w 2696794"/>
              <a:gd name="connsiteY2" fmla="*/ 52057 h 2503173"/>
              <a:gd name="connsiteX3" fmla="*/ 2696794 w 2696794"/>
              <a:gd name="connsiteY3" fmla="*/ 438150 h 2503173"/>
              <a:gd name="connsiteX4" fmla="*/ 2696794 w 2696794"/>
              <a:gd name="connsiteY4" fmla="*/ 1982473 h 2503173"/>
              <a:gd name="connsiteX5" fmla="*/ 2310701 w 2696794"/>
              <a:gd name="connsiteY5" fmla="*/ 2368566 h 2503173"/>
              <a:gd name="connsiteX6" fmla="*/ 386093 w 2696794"/>
              <a:gd name="connsiteY6" fmla="*/ 2368566 h 2503173"/>
              <a:gd name="connsiteX7" fmla="*/ 0 w 2696794"/>
              <a:gd name="connsiteY7" fmla="*/ 1982473 h 2503173"/>
              <a:gd name="connsiteX8" fmla="*/ 0 w 2696794"/>
              <a:gd name="connsiteY8" fmla="*/ 438150 h 2503173"/>
              <a:gd name="connsiteX0" fmla="*/ 6350 w 2696794"/>
              <a:gd name="connsiteY0" fmla="*/ 2503173 h 2503173"/>
              <a:gd name="connsiteX1" fmla="*/ 6350 w 2696794"/>
              <a:gd name="connsiteY1" fmla="*/ 0 h 2503173"/>
            </a:gdLst>
            <a:ahLst/>
            <a:cxnLst>
              <a:cxn ang="0">
                <a:pos x="connsiteX0" y="connsiteY0"/>
              </a:cxn>
              <a:cxn ang="0">
                <a:pos x="connsiteX1" y="connsiteY1"/>
              </a:cxn>
            </a:cxnLst>
            <a:rect l="l" t="t" r="r" b="b"/>
            <a:pathLst>
              <a:path w="2696794" h="2503173" stroke="0" extrusionOk="0">
                <a:moveTo>
                  <a:pt x="0" y="438150"/>
                </a:moveTo>
                <a:cubicBezTo>
                  <a:pt x="0" y="224917"/>
                  <a:pt x="172860" y="52057"/>
                  <a:pt x="386093" y="52057"/>
                </a:cubicBezTo>
                <a:lnTo>
                  <a:pt x="2310701" y="52057"/>
                </a:lnTo>
                <a:cubicBezTo>
                  <a:pt x="2523934" y="52057"/>
                  <a:pt x="2696794" y="224917"/>
                  <a:pt x="2696794" y="438150"/>
                </a:cubicBezTo>
                <a:lnTo>
                  <a:pt x="2696794" y="1982473"/>
                </a:lnTo>
                <a:cubicBezTo>
                  <a:pt x="2696794" y="2195706"/>
                  <a:pt x="2523934" y="2368566"/>
                  <a:pt x="2310701" y="2368566"/>
                </a:cubicBezTo>
                <a:lnTo>
                  <a:pt x="386093" y="2368566"/>
                </a:lnTo>
                <a:cubicBezTo>
                  <a:pt x="172860" y="2368566"/>
                  <a:pt x="0" y="2195706"/>
                  <a:pt x="0" y="1982473"/>
                </a:cubicBezTo>
                <a:lnTo>
                  <a:pt x="0" y="438150"/>
                </a:lnTo>
                <a:close/>
              </a:path>
              <a:path w="2696794" h="2503173" fill="none">
                <a:moveTo>
                  <a:pt x="6350" y="2503173"/>
                </a:moveTo>
                <a:cubicBezTo>
                  <a:pt x="4233" y="1814832"/>
                  <a:pt x="8467" y="688341"/>
                  <a:pt x="6350" y="0"/>
                </a:cubicBezTo>
              </a:path>
            </a:pathLst>
          </a:custGeom>
          <a:ln>
            <a:noFill/>
          </a:ln>
        </p:spPr>
        <p:txBody>
          <a:bodyPr wrap="square" lIns="0" tIns="36000" rIns="0" bIns="0" rtlCol="0">
            <a:noAutofit/>
          </a:bodyPr>
          <a:lstStyle/>
          <a:p>
            <a:pPr indent="-171450" algn="l"/>
            <a:r>
              <a:rPr lang="en-US" sz="1100">
                <a:solidFill>
                  <a:schemeClr val="accent4"/>
                </a:solidFill>
              </a:rPr>
              <a:t>Key benefits</a:t>
            </a:r>
            <a:endParaRPr lang="bg-BG" sz="1100">
              <a:solidFill>
                <a:schemeClr val="accent4"/>
              </a:solidFill>
            </a:endParaRPr>
          </a:p>
        </p:txBody>
      </p:sp>
      <p:sp>
        <p:nvSpPr>
          <p:cNvPr id="51" name="TextBox 50">
            <a:extLst>
              <a:ext uri="{FF2B5EF4-FFF2-40B4-BE49-F238E27FC236}">
                <a16:creationId xmlns:a16="http://schemas.microsoft.com/office/drawing/2014/main" id="{9C7070EA-F97A-477E-89E2-EEA0C3AB0337}"/>
              </a:ext>
            </a:extLst>
          </p:cNvPr>
          <p:cNvSpPr txBox="1"/>
          <p:nvPr userDrawn="1"/>
        </p:nvSpPr>
        <p:spPr>
          <a:xfrm>
            <a:off x="3312584" y="4168568"/>
            <a:ext cx="1724519" cy="2189022"/>
          </a:xfrm>
          <a:custGeom>
            <a:avLst/>
            <a:gdLst>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386093 w 2696794"/>
              <a:gd name="connsiteY3" fmla="*/ 0 h 2316509"/>
              <a:gd name="connsiteX4" fmla="*/ 2310701 w 2696794"/>
              <a:gd name="connsiteY4" fmla="*/ 0 h 2316509"/>
              <a:gd name="connsiteX5" fmla="*/ 2696794 w 2696794"/>
              <a:gd name="connsiteY5" fmla="*/ 386093 h 2316509"/>
              <a:gd name="connsiteX6" fmla="*/ 2696794 w 2696794"/>
              <a:gd name="connsiteY6" fmla="*/ 1930416 h 2316509"/>
              <a:gd name="connsiteX7" fmla="*/ 2310701 w 2696794"/>
              <a:gd name="connsiteY7"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310701 w 2696794"/>
              <a:gd name="connsiteY3" fmla="*/ 0 h 2316509"/>
              <a:gd name="connsiteX4" fmla="*/ 2696794 w 2696794"/>
              <a:gd name="connsiteY4" fmla="*/ 386093 h 2316509"/>
              <a:gd name="connsiteX5" fmla="*/ 2696794 w 2696794"/>
              <a:gd name="connsiteY5" fmla="*/ 1930416 h 2316509"/>
              <a:gd name="connsiteX6" fmla="*/ 2310701 w 2696794"/>
              <a:gd name="connsiteY6"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386093 h 2316509"/>
              <a:gd name="connsiteX4" fmla="*/ 2696794 w 2696794"/>
              <a:gd name="connsiteY4" fmla="*/ 1930416 h 2316509"/>
              <a:gd name="connsiteX5" fmla="*/ 2310701 w 2696794"/>
              <a:gd name="connsiteY5"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1930416 h 2316509"/>
              <a:gd name="connsiteX4" fmla="*/ 2310701 w 2696794"/>
              <a:gd name="connsiteY4"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0 w 2696794"/>
              <a:gd name="connsiteY0" fmla="*/ 1930416 h 2316509"/>
              <a:gd name="connsiteX1" fmla="*/ 0 w 2696794"/>
              <a:gd name="connsiteY1" fmla="*/ 386093 h 2316509"/>
              <a:gd name="connsiteX0" fmla="*/ 0 w 2696794"/>
              <a:gd name="connsiteY0" fmla="*/ 386093 h 2451116"/>
              <a:gd name="connsiteX1" fmla="*/ 386093 w 2696794"/>
              <a:gd name="connsiteY1" fmla="*/ 0 h 2451116"/>
              <a:gd name="connsiteX2" fmla="*/ 2310701 w 2696794"/>
              <a:gd name="connsiteY2" fmla="*/ 0 h 2451116"/>
              <a:gd name="connsiteX3" fmla="*/ 2696794 w 2696794"/>
              <a:gd name="connsiteY3" fmla="*/ 386093 h 2451116"/>
              <a:gd name="connsiteX4" fmla="*/ 2696794 w 2696794"/>
              <a:gd name="connsiteY4" fmla="*/ 1930416 h 2451116"/>
              <a:gd name="connsiteX5" fmla="*/ 2310701 w 2696794"/>
              <a:gd name="connsiteY5" fmla="*/ 2316509 h 2451116"/>
              <a:gd name="connsiteX6" fmla="*/ 386093 w 2696794"/>
              <a:gd name="connsiteY6" fmla="*/ 2316509 h 2451116"/>
              <a:gd name="connsiteX7" fmla="*/ 0 w 2696794"/>
              <a:gd name="connsiteY7" fmla="*/ 1930416 h 2451116"/>
              <a:gd name="connsiteX8" fmla="*/ 0 w 2696794"/>
              <a:gd name="connsiteY8" fmla="*/ 386093 h 2451116"/>
              <a:gd name="connsiteX0" fmla="*/ 6350 w 2696794"/>
              <a:gd name="connsiteY0" fmla="*/ 2451116 h 2451116"/>
              <a:gd name="connsiteX1" fmla="*/ 0 w 2696794"/>
              <a:gd name="connsiteY1" fmla="*/ 386093 h 2451116"/>
              <a:gd name="connsiteX0" fmla="*/ 0 w 2696794"/>
              <a:gd name="connsiteY0" fmla="*/ 438150 h 2503173"/>
              <a:gd name="connsiteX1" fmla="*/ 386093 w 2696794"/>
              <a:gd name="connsiteY1" fmla="*/ 52057 h 2503173"/>
              <a:gd name="connsiteX2" fmla="*/ 2310701 w 2696794"/>
              <a:gd name="connsiteY2" fmla="*/ 52057 h 2503173"/>
              <a:gd name="connsiteX3" fmla="*/ 2696794 w 2696794"/>
              <a:gd name="connsiteY3" fmla="*/ 438150 h 2503173"/>
              <a:gd name="connsiteX4" fmla="*/ 2696794 w 2696794"/>
              <a:gd name="connsiteY4" fmla="*/ 1982473 h 2503173"/>
              <a:gd name="connsiteX5" fmla="*/ 2310701 w 2696794"/>
              <a:gd name="connsiteY5" fmla="*/ 2368566 h 2503173"/>
              <a:gd name="connsiteX6" fmla="*/ 386093 w 2696794"/>
              <a:gd name="connsiteY6" fmla="*/ 2368566 h 2503173"/>
              <a:gd name="connsiteX7" fmla="*/ 0 w 2696794"/>
              <a:gd name="connsiteY7" fmla="*/ 1982473 h 2503173"/>
              <a:gd name="connsiteX8" fmla="*/ 0 w 2696794"/>
              <a:gd name="connsiteY8" fmla="*/ 438150 h 2503173"/>
              <a:gd name="connsiteX0" fmla="*/ 6350 w 2696794"/>
              <a:gd name="connsiteY0" fmla="*/ 2503173 h 2503173"/>
              <a:gd name="connsiteX1" fmla="*/ 6350 w 2696794"/>
              <a:gd name="connsiteY1" fmla="*/ 0 h 2503173"/>
            </a:gdLst>
            <a:ahLst/>
            <a:cxnLst>
              <a:cxn ang="0">
                <a:pos x="connsiteX0" y="connsiteY0"/>
              </a:cxn>
              <a:cxn ang="0">
                <a:pos x="connsiteX1" y="connsiteY1"/>
              </a:cxn>
            </a:cxnLst>
            <a:rect l="l" t="t" r="r" b="b"/>
            <a:pathLst>
              <a:path w="2696794" h="2503173" stroke="0" extrusionOk="0">
                <a:moveTo>
                  <a:pt x="0" y="438150"/>
                </a:moveTo>
                <a:cubicBezTo>
                  <a:pt x="0" y="224917"/>
                  <a:pt x="172860" y="52057"/>
                  <a:pt x="386093" y="52057"/>
                </a:cubicBezTo>
                <a:lnTo>
                  <a:pt x="2310701" y="52057"/>
                </a:lnTo>
                <a:cubicBezTo>
                  <a:pt x="2523934" y="52057"/>
                  <a:pt x="2696794" y="224917"/>
                  <a:pt x="2696794" y="438150"/>
                </a:cubicBezTo>
                <a:lnTo>
                  <a:pt x="2696794" y="1982473"/>
                </a:lnTo>
                <a:cubicBezTo>
                  <a:pt x="2696794" y="2195706"/>
                  <a:pt x="2523934" y="2368566"/>
                  <a:pt x="2310701" y="2368566"/>
                </a:cubicBezTo>
                <a:lnTo>
                  <a:pt x="386093" y="2368566"/>
                </a:lnTo>
                <a:cubicBezTo>
                  <a:pt x="172860" y="2368566"/>
                  <a:pt x="0" y="2195706"/>
                  <a:pt x="0" y="1982473"/>
                </a:cubicBezTo>
                <a:lnTo>
                  <a:pt x="0" y="438150"/>
                </a:lnTo>
                <a:close/>
              </a:path>
              <a:path w="2696794" h="2503173" fill="none">
                <a:moveTo>
                  <a:pt x="6350" y="2503173"/>
                </a:moveTo>
                <a:cubicBezTo>
                  <a:pt x="4233" y="1814832"/>
                  <a:pt x="8467" y="688341"/>
                  <a:pt x="6350" y="0"/>
                </a:cubicBezTo>
              </a:path>
            </a:pathLst>
          </a:custGeom>
          <a:ln>
            <a:noFill/>
          </a:ln>
        </p:spPr>
        <p:txBody>
          <a:bodyPr wrap="square" lIns="0" tIns="36000" rIns="0" bIns="0" rtlCol="0">
            <a:noAutofit/>
          </a:bodyPr>
          <a:lstStyle/>
          <a:p>
            <a:pPr indent="-171450" algn="l"/>
            <a:r>
              <a:rPr lang="en-US" sz="1100">
                <a:solidFill>
                  <a:schemeClr val="accent4"/>
                </a:solidFill>
              </a:rPr>
              <a:t>Highlights</a:t>
            </a:r>
            <a:endParaRPr lang="bg-BG" sz="1100">
              <a:solidFill>
                <a:schemeClr val="accent4"/>
              </a:solidFill>
            </a:endParaRPr>
          </a:p>
        </p:txBody>
      </p:sp>
      <p:sp>
        <p:nvSpPr>
          <p:cNvPr id="39" name="Text Placeholder 21">
            <a:extLst>
              <a:ext uri="{FF2B5EF4-FFF2-40B4-BE49-F238E27FC236}">
                <a16:creationId xmlns:a16="http://schemas.microsoft.com/office/drawing/2014/main" id="{6DAF50F9-83E9-464A-97BB-F8DF183409A8}"/>
              </a:ext>
            </a:extLst>
          </p:cNvPr>
          <p:cNvSpPr>
            <a:spLocks noGrp="1"/>
          </p:cNvSpPr>
          <p:nvPr>
            <p:ph type="body" sz="quarter" idx="65" hasCustomPrompt="1"/>
          </p:nvPr>
        </p:nvSpPr>
        <p:spPr>
          <a:xfrm>
            <a:off x="3317346" y="3162195"/>
            <a:ext cx="1972800" cy="840925"/>
          </a:xfrm>
        </p:spPr>
        <p:txBody>
          <a:bodyPr lIns="0"/>
          <a:lstStyle>
            <a:lvl1pPr algn="ctr">
              <a:defRPr sz="1400">
                <a:solidFill>
                  <a:schemeClr val="accent1"/>
                </a:solidFill>
              </a:defRPr>
            </a:lvl1pPr>
            <a:lvl2pPr>
              <a:defRPr/>
            </a:lvl2pPr>
          </a:lstStyle>
          <a:p>
            <a:pPr lvl="0"/>
            <a:r>
              <a:rPr lang="en-US"/>
              <a:t>Key benefit</a:t>
            </a:r>
          </a:p>
        </p:txBody>
      </p:sp>
      <p:sp>
        <p:nvSpPr>
          <p:cNvPr id="41" name="Text Placeholder 21">
            <a:extLst>
              <a:ext uri="{FF2B5EF4-FFF2-40B4-BE49-F238E27FC236}">
                <a16:creationId xmlns:a16="http://schemas.microsoft.com/office/drawing/2014/main" id="{B7B1942F-8267-4758-947C-BD0B24DF4738}"/>
              </a:ext>
            </a:extLst>
          </p:cNvPr>
          <p:cNvSpPr>
            <a:spLocks noGrp="1"/>
          </p:cNvSpPr>
          <p:nvPr>
            <p:ph type="body" sz="quarter" idx="66" hasCustomPrompt="1"/>
          </p:nvPr>
        </p:nvSpPr>
        <p:spPr>
          <a:xfrm>
            <a:off x="9768350" y="3162195"/>
            <a:ext cx="1972800" cy="840925"/>
          </a:xfrm>
        </p:spPr>
        <p:txBody>
          <a:bodyPr/>
          <a:lstStyle>
            <a:lvl1pPr algn="ctr">
              <a:defRPr sz="1400">
                <a:solidFill>
                  <a:schemeClr val="accent1"/>
                </a:solidFill>
              </a:defRPr>
            </a:lvl1pPr>
            <a:lvl2pPr>
              <a:defRPr/>
            </a:lvl2pPr>
          </a:lstStyle>
          <a:p>
            <a:pPr lvl="0"/>
            <a:r>
              <a:rPr lang="en-US"/>
              <a:t>Main highlight</a:t>
            </a:r>
          </a:p>
        </p:txBody>
      </p:sp>
      <p:sp>
        <p:nvSpPr>
          <p:cNvPr id="50" name="Text Placeholder 21">
            <a:extLst>
              <a:ext uri="{FF2B5EF4-FFF2-40B4-BE49-F238E27FC236}">
                <a16:creationId xmlns:a16="http://schemas.microsoft.com/office/drawing/2014/main" id="{FFB96B00-D95E-4D34-A59E-8D591A263419}"/>
              </a:ext>
            </a:extLst>
          </p:cNvPr>
          <p:cNvSpPr>
            <a:spLocks noGrp="1"/>
          </p:cNvSpPr>
          <p:nvPr>
            <p:ph type="body" sz="quarter" idx="67" hasCustomPrompt="1"/>
          </p:nvPr>
        </p:nvSpPr>
        <p:spPr>
          <a:xfrm>
            <a:off x="7618016" y="3162195"/>
            <a:ext cx="1972800" cy="840925"/>
          </a:xfrm>
        </p:spPr>
        <p:txBody>
          <a:bodyPr/>
          <a:lstStyle>
            <a:lvl1pPr algn="ctr">
              <a:defRPr sz="1400">
                <a:solidFill>
                  <a:schemeClr val="accent1"/>
                </a:solidFill>
              </a:defRPr>
            </a:lvl1pPr>
            <a:lvl2pPr>
              <a:defRPr/>
            </a:lvl2pPr>
          </a:lstStyle>
          <a:p>
            <a:pPr lvl="0"/>
            <a:r>
              <a:rPr lang="en-US"/>
              <a:t>Always align according to the grid or using the distribute button</a:t>
            </a:r>
          </a:p>
        </p:txBody>
      </p:sp>
      <p:sp>
        <p:nvSpPr>
          <p:cNvPr id="52" name="Text Placeholder 21">
            <a:extLst>
              <a:ext uri="{FF2B5EF4-FFF2-40B4-BE49-F238E27FC236}">
                <a16:creationId xmlns:a16="http://schemas.microsoft.com/office/drawing/2014/main" id="{C9CC1C9A-AD38-4736-9950-7B53962D1538}"/>
              </a:ext>
            </a:extLst>
          </p:cNvPr>
          <p:cNvSpPr>
            <a:spLocks noGrp="1"/>
          </p:cNvSpPr>
          <p:nvPr>
            <p:ph type="body" sz="quarter" idx="68" hasCustomPrompt="1"/>
          </p:nvPr>
        </p:nvSpPr>
        <p:spPr>
          <a:xfrm>
            <a:off x="5467681" y="3162195"/>
            <a:ext cx="1972800" cy="840925"/>
          </a:xfrm>
        </p:spPr>
        <p:txBody>
          <a:bodyPr/>
          <a:lstStyle>
            <a:lvl1pPr algn="ctr">
              <a:defRPr sz="1400">
                <a:solidFill>
                  <a:schemeClr val="accent1"/>
                </a:solidFill>
              </a:defRPr>
            </a:lvl1pPr>
            <a:lvl2pPr>
              <a:defRPr/>
            </a:lvl2pPr>
          </a:lstStyle>
          <a:p>
            <a:pPr lvl="0"/>
            <a:r>
              <a:rPr lang="en-US"/>
              <a:t>For different number of key benefits, rearrange / add / delete</a:t>
            </a:r>
          </a:p>
        </p:txBody>
      </p:sp>
    </p:spTree>
    <p:extLst>
      <p:ext uri="{BB962C8B-B14F-4D97-AF65-F5344CB8AC3E}">
        <p14:creationId xmlns:p14="http://schemas.microsoft.com/office/powerpoint/2010/main" val="2295494201"/>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8">
          <p15:clr>
            <a:srgbClr val="FBAE40"/>
          </p15:clr>
        </p15:guide>
        <p15:guide id="5" pos="885">
          <p15:clr>
            <a:srgbClr val="FBAE40"/>
          </p15:clr>
        </p15:guide>
        <p15:guide id="6" pos="1374">
          <p15:clr>
            <a:srgbClr val="FBAE40"/>
          </p15:clr>
        </p15:guide>
        <p15:guide id="7" pos="1481">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2">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3">
          <p15:clr>
            <a:srgbClr val="FBAE40"/>
          </p15:clr>
        </p15:guide>
        <p15:guide id="36" orient="horz" pos="1457">
          <p15:clr>
            <a:srgbClr val="FBAE40"/>
          </p15:clr>
        </p15:guide>
        <p15:guide id="37" orient="horz" pos="1569">
          <p15:clr>
            <a:srgbClr val="FBAE40"/>
          </p15:clr>
        </p15:guide>
        <p15:guide id="38" orient="horz" pos="1678">
          <p15:clr>
            <a:srgbClr val="FBAE40"/>
          </p15:clr>
        </p15:guide>
        <p15:guide id="39" orient="horz" pos="1774">
          <p15:clr>
            <a:srgbClr val="FBAE40"/>
          </p15:clr>
        </p15:guide>
        <p15:guide id="40" orient="horz" pos="1888">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19">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Use case, editable categori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29.08.24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35" name="Text Placeholder 7">
            <a:extLst>
              <a:ext uri="{FF2B5EF4-FFF2-40B4-BE49-F238E27FC236}">
                <a16:creationId xmlns:a16="http://schemas.microsoft.com/office/drawing/2014/main" id="{79C83FE0-A29A-4C8F-B3F4-1082A2BBC0E9}"/>
              </a:ext>
            </a:extLst>
          </p:cNvPr>
          <p:cNvSpPr>
            <a:spLocks noGrp="1"/>
          </p:cNvSpPr>
          <p:nvPr>
            <p:ph type="body" sz="quarter" idx="60" hasCustomPrompt="1"/>
          </p:nvPr>
        </p:nvSpPr>
        <p:spPr>
          <a:xfrm>
            <a:off x="440106" y="3198811"/>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warehouse</a:t>
            </a:r>
          </a:p>
        </p:txBody>
      </p:sp>
      <p:sp>
        <p:nvSpPr>
          <p:cNvPr id="63" name="Text Placeholder 21">
            <a:extLst>
              <a:ext uri="{FF2B5EF4-FFF2-40B4-BE49-F238E27FC236}">
                <a16:creationId xmlns:a16="http://schemas.microsoft.com/office/drawing/2014/main" id="{E01C8748-9939-47D1-BB5A-F0E9EE0B3C03}"/>
              </a:ext>
            </a:extLst>
          </p:cNvPr>
          <p:cNvSpPr>
            <a:spLocks noGrp="1"/>
          </p:cNvSpPr>
          <p:nvPr>
            <p:ph type="body" sz="quarter" idx="19" hasCustomPrompt="1"/>
          </p:nvPr>
        </p:nvSpPr>
        <p:spPr>
          <a:xfrm>
            <a:off x="3312584" y="4541044"/>
            <a:ext cx="2692400" cy="1816545"/>
          </a:xfrm>
        </p:spPr>
        <p:txBody>
          <a:bodyPr lIns="0"/>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64" name="Text Placeholder 21">
            <a:extLst>
              <a:ext uri="{FF2B5EF4-FFF2-40B4-BE49-F238E27FC236}">
                <a16:creationId xmlns:a16="http://schemas.microsoft.com/office/drawing/2014/main" id="{9D1DF853-A028-4DC3-9CA2-33D43577B522}"/>
              </a:ext>
            </a:extLst>
          </p:cNvPr>
          <p:cNvSpPr>
            <a:spLocks noGrp="1"/>
          </p:cNvSpPr>
          <p:nvPr>
            <p:ph type="body" sz="quarter" idx="20" hasCustomPrompt="1"/>
          </p:nvPr>
        </p:nvSpPr>
        <p:spPr>
          <a:xfrm>
            <a:off x="6180667" y="4541044"/>
            <a:ext cx="2692400" cy="1816545"/>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65" name="Text Placeholder 7">
            <a:extLst>
              <a:ext uri="{FF2B5EF4-FFF2-40B4-BE49-F238E27FC236}">
                <a16:creationId xmlns:a16="http://schemas.microsoft.com/office/drawing/2014/main" id="{9FC25E2A-C02F-440E-AC00-0B509C10A987}"/>
              </a:ext>
            </a:extLst>
          </p:cNvPr>
          <p:cNvSpPr>
            <a:spLocks noGrp="1"/>
          </p:cNvSpPr>
          <p:nvPr>
            <p:ph type="body" sz="quarter" idx="56" hasCustomPrompt="1"/>
          </p:nvPr>
        </p:nvSpPr>
        <p:spPr>
          <a:xfrm>
            <a:off x="1412877" y="4539603"/>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timeline</a:t>
            </a:r>
          </a:p>
        </p:txBody>
      </p:sp>
      <p:sp>
        <p:nvSpPr>
          <p:cNvPr id="66" name="Text Placeholder 7">
            <a:extLst>
              <a:ext uri="{FF2B5EF4-FFF2-40B4-BE49-F238E27FC236}">
                <a16:creationId xmlns:a16="http://schemas.microsoft.com/office/drawing/2014/main" id="{B655ACB7-1FF1-47A2-90B7-1DD9A9524CD6}"/>
              </a:ext>
            </a:extLst>
          </p:cNvPr>
          <p:cNvSpPr>
            <a:spLocks noGrp="1"/>
          </p:cNvSpPr>
          <p:nvPr>
            <p:ph type="body" sz="quarter" idx="57" hasCustomPrompt="1"/>
          </p:nvPr>
        </p:nvSpPr>
        <p:spPr>
          <a:xfrm>
            <a:off x="1412877" y="4880051"/>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2020</a:t>
            </a:r>
          </a:p>
        </p:txBody>
      </p:sp>
      <p:sp>
        <p:nvSpPr>
          <p:cNvPr id="67" name="Text Placeholder 7">
            <a:extLst>
              <a:ext uri="{FF2B5EF4-FFF2-40B4-BE49-F238E27FC236}">
                <a16:creationId xmlns:a16="http://schemas.microsoft.com/office/drawing/2014/main" id="{126733D5-DEB4-42B5-9B6D-769946B8CD0A}"/>
              </a:ext>
            </a:extLst>
          </p:cNvPr>
          <p:cNvSpPr>
            <a:spLocks noGrp="1"/>
          </p:cNvSpPr>
          <p:nvPr>
            <p:ph type="body" sz="quarter" idx="58" hasCustomPrompt="1"/>
          </p:nvPr>
        </p:nvSpPr>
        <p:spPr>
          <a:xfrm>
            <a:off x="1412877" y="5214975"/>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City, country</a:t>
            </a:r>
          </a:p>
        </p:txBody>
      </p:sp>
      <p:sp>
        <p:nvSpPr>
          <p:cNvPr id="68" name="Text Placeholder 7">
            <a:extLst>
              <a:ext uri="{FF2B5EF4-FFF2-40B4-BE49-F238E27FC236}">
                <a16:creationId xmlns:a16="http://schemas.microsoft.com/office/drawing/2014/main" id="{36FE32C2-C032-42D3-A720-886E73E8DDE8}"/>
              </a:ext>
            </a:extLst>
          </p:cNvPr>
          <p:cNvSpPr>
            <a:spLocks noGrp="1"/>
          </p:cNvSpPr>
          <p:nvPr>
            <p:ph type="body" sz="quarter" idx="59" hasCustomPrompt="1"/>
          </p:nvPr>
        </p:nvSpPr>
        <p:spPr>
          <a:xfrm>
            <a:off x="1412877" y="554728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technology</a:t>
            </a:r>
          </a:p>
        </p:txBody>
      </p:sp>
      <p:sp>
        <p:nvSpPr>
          <p:cNvPr id="69" name="Text Placeholder 21">
            <a:extLst>
              <a:ext uri="{FF2B5EF4-FFF2-40B4-BE49-F238E27FC236}">
                <a16:creationId xmlns:a16="http://schemas.microsoft.com/office/drawing/2014/main" id="{8AA581EE-C667-449F-965A-302EBF329B37}"/>
              </a:ext>
            </a:extLst>
          </p:cNvPr>
          <p:cNvSpPr>
            <a:spLocks noGrp="1"/>
          </p:cNvSpPr>
          <p:nvPr>
            <p:ph type="body" sz="quarter" idx="62" hasCustomPrompt="1"/>
          </p:nvPr>
        </p:nvSpPr>
        <p:spPr>
          <a:xfrm>
            <a:off x="9053513" y="4541044"/>
            <a:ext cx="2692400" cy="1816545"/>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70" name="Picture Placeholder 35">
            <a:extLst>
              <a:ext uri="{FF2B5EF4-FFF2-40B4-BE49-F238E27FC236}">
                <a16:creationId xmlns:a16="http://schemas.microsoft.com/office/drawing/2014/main" id="{40FC47D7-1EFF-4E85-A1C1-044FB135B450}"/>
              </a:ext>
            </a:extLst>
          </p:cNvPr>
          <p:cNvSpPr>
            <a:spLocks noGrp="1"/>
          </p:cNvSpPr>
          <p:nvPr>
            <p:ph type="pic" sz="quarter" idx="45" hasCustomPrompt="1"/>
          </p:nvPr>
        </p:nvSpPr>
        <p:spPr>
          <a:xfrm>
            <a:off x="5997173" y="2055030"/>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71" name="Picture Placeholder 35">
            <a:extLst>
              <a:ext uri="{FF2B5EF4-FFF2-40B4-BE49-F238E27FC236}">
                <a16:creationId xmlns:a16="http://schemas.microsoft.com/office/drawing/2014/main" id="{186E5E2F-5321-4BB0-A63B-B613B6638B61}"/>
              </a:ext>
            </a:extLst>
          </p:cNvPr>
          <p:cNvSpPr>
            <a:spLocks noGrp="1"/>
          </p:cNvSpPr>
          <p:nvPr>
            <p:ph type="pic" sz="quarter" idx="51" hasCustomPrompt="1"/>
          </p:nvPr>
        </p:nvSpPr>
        <p:spPr>
          <a:xfrm>
            <a:off x="8147508" y="2055030"/>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 </a:t>
            </a:r>
            <a:endParaRPr lang="bg-BG"/>
          </a:p>
        </p:txBody>
      </p:sp>
      <p:sp>
        <p:nvSpPr>
          <p:cNvPr id="72" name="Picture Placeholder 35">
            <a:extLst>
              <a:ext uri="{FF2B5EF4-FFF2-40B4-BE49-F238E27FC236}">
                <a16:creationId xmlns:a16="http://schemas.microsoft.com/office/drawing/2014/main" id="{62E03FF8-4D98-41A5-9CC6-A4241BD52D1E}"/>
              </a:ext>
            </a:extLst>
          </p:cNvPr>
          <p:cNvSpPr>
            <a:spLocks noGrp="1"/>
          </p:cNvSpPr>
          <p:nvPr>
            <p:ph type="pic" sz="quarter" idx="63" hasCustomPrompt="1"/>
          </p:nvPr>
        </p:nvSpPr>
        <p:spPr>
          <a:xfrm>
            <a:off x="10297843" y="2055030"/>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73" name="Picture Placeholder 35">
            <a:extLst>
              <a:ext uri="{FF2B5EF4-FFF2-40B4-BE49-F238E27FC236}">
                <a16:creationId xmlns:a16="http://schemas.microsoft.com/office/drawing/2014/main" id="{DCFC8068-6007-4F21-B15A-CBE5E40C710D}"/>
              </a:ext>
            </a:extLst>
          </p:cNvPr>
          <p:cNvSpPr>
            <a:spLocks noGrp="1"/>
          </p:cNvSpPr>
          <p:nvPr>
            <p:ph type="pic" sz="quarter" idx="64" hasCustomPrompt="1"/>
          </p:nvPr>
        </p:nvSpPr>
        <p:spPr>
          <a:xfrm>
            <a:off x="3846838" y="2055030"/>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Copy/paste an icon from the icon set in the end of this template file and place it within this space, then delete this box.</a:t>
            </a:r>
            <a:endParaRPr lang="bg-BG"/>
          </a:p>
        </p:txBody>
      </p:sp>
      <p:sp>
        <p:nvSpPr>
          <p:cNvPr id="74" name="Text Placeholder 21">
            <a:extLst>
              <a:ext uri="{FF2B5EF4-FFF2-40B4-BE49-F238E27FC236}">
                <a16:creationId xmlns:a16="http://schemas.microsoft.com/office/drawing/2014/main" id="{1363A684-DE4F-4851-AC9A-A142FFC05406}"/>
              </a:ext>
            </a:extLst>
          </p:cNvPr>
          <p:cNvSpPr>
            <a:spLocks noGrp="1"/>
          </p:cNvSpPr>
          <p:nvPr>
            <p:ph type="body" sz="quarter" idx="65" hasCustomPrompt="1"/>
          </p:nvPr>
        </p:nvSpPr>
        <p:spPr>
          <a:xfrm>
            <a:off x="3317346" y="3162195"/>
            <a:ext cx="1972800" cy="840925"/>
          </a:xfrm>
        </p:spPr>
        <p:txBody>
          <a:bodyPr lIns="0"/>
          <a:lstStyle>
            <a:lvl1pPr algn="ctr">
              <a:defRPr sz="1400">
                <a:solidFill>
                  <a:schemeClr val="accent1"/>
                </a:solidFill>
              </a:defRPr>
            </a:lvl1pPr>
            <a:lvl2pPr>
              <a:defRPr/>
            </a:lvl2pPr>
          </a:lstStyle>
          <a:p>
            <a:pPr lvl="0"/>
            <a:r>
              <a:rPr lang="en-US"/>
              <a:t>Key benefit</a:t>
            </a:r>
          </a:p>
        </p:txBody>
      </p:sp>
      <p:sp>
        <p:nvSpPr>
          <p:cNvPr id="75" name="Text Placeholder 21">
            <a:extLst>
              <a:ext uri="{FF2B5EF4-FFF2-40B4-BE49-F238E27FC236}">
                <a16:creationId xmlns:a16="http://schemas.microsoft.com/office/drawing/2014/main" id="{A4B4DDE8-0205-467E-A428-C6A0E777A290}"/>
              </a:ext>
            </a:extLst>
          </p:cNvPr>
          <p:cNvSpPr>
            <a:spLocks noGrp="1"/>
          </p:cNvSpPr>
          <p:nvPr>
            <p:ph type="body" sz="quarter" idx="66" hasCustomPrompt="1"/>
          </p:nvPr>
        </p:nvSpPr>
        <p:spPr>
          <a:xfrm>
            <a:off x="9768350" y="3162195"/>
            <a:ext cx="1972800" cy="840925"/>
          </a:xfrm>
        </p:spPr>
        <p:txBody>
          <a:bodyPr/>
          <a:lstStyle>
            <a:lvl1pPr algn="ctr">
              <a:defRPr sz="1400">
                <a:solidFill>
                  <a:schemeClr val="accent1"/>
                </a:solidFill>
              </a:defRPr>
            </a:lvl1pPr>
            <a:lvl2pPr>
              <a:defRPr/>
            </a:lvl2pPr>
          </a:lstStyle>
          <a:p>
            <a:pPr lvl="0"/>
            <a:r>
              <a:rPr lang="en-US"/>
              <a:t>Key benefit</a:t>
            </a:r>
          </a:p>
        </p:txBody>
      </p:sp>
      <p:sp>
        <p:nvSpPr>
          <p:cNvPr id="76" name="Text Placeholder 21">
            <a:extLst>
              <a:ext uri="{FF2B5EF4-FFF2-40B4-BE49-F238E27FC236}">
                <a16:creationId xmlns:a16="http://schemas.microsoft.com/office/drawing/2014/main" id="{BC17A3F2-5AB4-4DB4-AF91-877EC13DED25}"/>
              </a:ext>
            </a:extLst>
          </p:cNvPr>
          <p:cNvSpPr>
            <a:spLocks noGrp="1"/>
          </p:cNvSpPr>
          <p:nvPr>
            <p:ph type="body" sz="quarter" idx="67" hasCustomPrompt="1"/>
          </p:nvPr>
        </p:nvSpPr>
        <p:spPr>
          <a:xfrm>
            <a:off x="7618016" y="3162195"/>
            <a:ext cx="1972800" cy="840925"/>
          </a:xfrm>
        </p:spPr>
        <p:txBody>
          <a:bodyPr/>
          <a:lstStyle>
            <a:lvl1pPr algn="ctr">
              <a:defRPr sz="1400">
                <a:solidFill>
                  <a:schemeClr val="accent1"/>
                </a:solidFill>
              </a:defRPr>
            </a:lvl1pPr>
            <a:lvl2pPr>
              <a:defRPr/>
            </a:lvl2pPr>
          </a:lstStyle>
          <a:p>
            <a:pPr lvl="0"/>
            <a:r>
              <a:rPr lang="en-US"/>
              <a:t>Always align according to the grid or using the distribute button</a:t>
            </a:r>
          </a:p>
        </p:txBody>
      </p:sp>
      <p:sp>
        <p:nvSpPr>
          <p:cNvPr id="77" name="Text Placeholder 21">
            <a:extLst>
              <a:ext uri="{FF2B5EF4-FFF2-40B4-BE49-F238E27FC236}">
                <a16:creationId xmlns:a16="http://schemas.microsoft.com/office/drawing/2014/main" id="{8F299073-E5DD-4BD7-8FBF-44AB37A823F6}"/>
              </a:ext>
            </a:extLst>
          </p:cNvPr>
          <p:cNvSpPr>
            <a:spLocks noGrp="1"/>
          </p:cNvSpPr>
          <p:nvPr>
            <p:ph type="body" sz="quarter" idx="68" hasCustomPrompt="1"/>
          </p:nvPr>
        </p:nvSpPr>
        <p:spPr>
          <a:xfrm>
            <a:off x="5467681" y="3162195"/>
            <a:ext cx="1972800" cy="840925"/>
          </a:xfrm>
        </p:spPr>
        <p:txBody>
          <a:bodyPr/>
          <a:lstStyle>
            <a:lvl1pPr algn="ctr">
              <a:defRPr sz="1400">
                <a:solidFill>
                  <a:schemeClr val="accent1"/>
                </a:solidFill>
              </a:defRPr>
            </a:lvl1pPr>
            <a:lvl2pPr>
              <a:defRPr/>
            </a:lvl2pPr>
          </a:lstStyle>
          <a:p>
            <a:pPr lvl="0"/>
            <a:r>
              <a:rPr lang="en-US"/>
              <a:t>For different number of key benefits, rearrange / add / delete</a:t>
            </a:r>
          </a:p>
        </p:txBody>
      </p:sp>
      <p:sp>
        <p:nvSpPr>
          <p:cNvPr id="79" name="Text Placeholder 7">
            <a:extLst>
              <a:ext uri="{FF2B5EF4-FFF2-40B4-BE49-F238E27FC236}">
                <a16:creationId xmlns:a16="http://schemas.microsoft.com/office/drawing/2014/main" id="{578564BC-4A39-4DBA-AE46-E7CA4D6F682A}"/>
              </a:ext>
            </a:extLst>
          </p:cNvPr>
          <p:cNvSpPr>
            <a:spLocks noGrp="1"/>
          </p:cNvSpPr>
          <p:nvPr>
            <p:ph type="body" sz="quarter" idx="69" hasCustomPrompt="1"/>
          </p:nvPr>
        </p:nvSpPr>
        <p:spPr>
          <a:xfrm>
            <a:off x="440106" y="168274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Industry</a:t>
            </a:r>
          </a:p>
        </p:txBody>
      </p:sp>
      <p:sp>
        <p:nvSpPr>
          <p:cNvPr id="80" name="Text Placeholder 7">
            <a:extLst>
              <a:ext uri="{FF2B5EF4-FFF2-40B4-BE49-F238E27FC236}">
                <a16:creationId xmlns:a16="http://schemas.microsoft.com/office/drawing/2014/main" id="{B939ED01-BC50-4C35-940C-A799A9380137}"/>
              </a:ext>
            </a:extLst>
          </p:cNvPr>
          <p:cNvSpPr>
            <a:spLocks noGrp="1"/>
          </p:cNvSpPr>
          <p:nvPr>
            <p:ph type="body" sz="quarter" idx="70" hasCustomPrompt="1"/>
          </p:nvPr>
        </p:nvSpPr>
        <p:spPr>
          <a:xfrm>
            <a:off x="440106" y="2860674"/>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Warehouse</a:t>
            </a:r>
          </a:p>
        </p:txBody>
      </p:sp>
      <p:sp>
        <p:nvSpPr>
          <p:cNvPr id="81" name="Text Placeholder 7">
            <a:extLst>
              <a:ext uri="{FF2B5EF4-FFF2-40B4-BE49-F238E27FC236}">
                <a16:creationId xmlns:a16="http://schemas.microsoft.com/office/drawing/2014/main" id="{4C0517A6-C93F-467C-9EBC-AD4031D33512}"/>
              </a:ext>
            </a:extLst>
          </p:cNvPr>
          <p:cNvSpPr>
            <a:spLocks noGrp="1"/>
          </p:cNvSpPr>
          <p:nvPr>
            <p:ph type="body" sz="quarter" idx="71" hasCustomPrompt="1"/>
          </p:nvPr>
        </p:nvSpPr>
        <p:spPr>
          <a:xfrm>
            <a:off x="440106" y="4537074"/>
            <a:ext cx="964832"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Timeline</a:t>
            </a:r>
          </a:p>
        </p:txBody>
      </p:sp>
      <p:sp>
        <p:nvSpPr>
          <p:cNvPr id="82" name="Text Placeholder 7">
            <a:extLst>
              <a:ext uri="{FF2B5EF4-FFF2-40B4-BE49-F238E27FC236}">
                <a16:creationId xmlns:a16="http://schemas.microsoft.com/office/drawing/2014/main" id="{C3316124-3EEB-47F8-B5CF-E9B3C8735275}"/>
              </a:ext>
            </a:extLst>
          </p:cNvPr>
          <p:cNvSpPr>
            <a:spLocks noGrp="1"/>
          </p:cNvSpPr>
          <p:nvPr>
            <p:ph type="body" sz="quarter" idx="72" hasCustomPrompt="1"/>
          </p:nvPr>
        </p:nvSpPr>
        <p:spPr>
          <a:xfrm>
            <a:off x="440106" y="4880270"/>
            <a:ext cx="964832"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Go-live year</a:t>
            </a:r>
          </a:p>
        </p:txBody>
      </p:sp>
      <p:sp>
        <p:nvSpPr>
          <p:cNvPr id="83" name="Text Placeholder 7">
            <a:extLst>
              <a:ext uri="{FF2B5EF4-FFF2-40B4-BE49-F238E27FC236}">
                <a16:creationId xmlns:a16="http://schemas.microsoft.com/office/drawing/2014/main" id="{9CA0D434-288A-4819-8E1C-CE32D704720D}"/>
              </a:ext>
            </a:extLst>
          </p:cNvPr>
          <p:cNvSpPr>
            <a:spLocks noGrp="1"/>
          </p:cNvSpPr>
          <p:nvPr>
            <p:ph type="body" sz="quarter" idx="73" hasCustomPrompt="1"/>
          </p:nvPr>
        </p:nvSpPr>
        <p:spPr>
          <a:xfrm>
            <a:off x="440106" y="5216524"/>
            <a:ext cx="964832"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Location</a:t>
            </a:r>
          </a:p>
        </p:txBody>
      </p:sp>
      <p:sp>
        <p:nvSpPr>
          <p:cNvPr id="84" name="Text Placeholder 7">
            <a:extLst>
              <a:ext uri="{FF2B5EF4-FFF2-40B4-BE49-F238E27FC236}">
                <a16:creationId xmlns:a16="http://schemas.microsoft.com/office/drawing/2014/main" id="{4CDADCBC-7314-48A2-AF7B-5A3296E7D193}"/>
              </a:ext>
            </a:extLst>
          </p:cNvPr>
          <p:cNvSpPr>
            <a:spLocks noGrp="1"/>
          </p:cNvSpPr>
          <p:nvPr>
            <p:ph type="body" sz="quarter" idx="74" hasCustomPrompt="1"/>
          </p:nvPr>
        </p:nvSpPr>
        <p:spPr>
          <a:xfrm>
            <a:off x="440106" y="5546724"/>
            <a:ext cx="964832"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Technology</a:t>
            </a:r>
          </a:p>
        </p:txBody>
      </p:sp>
      <p:sp>
        <p:nvSpPr>
          <p:cNvPr id="85" name="Text Placeholder 7">
            <a:extLst>
              <a:ext uri="{FF2B5EF4-FFF2-40B4-BE49-F238E27FC236}">
                <a16:creationId xmlns:a16="http://schemas.microsoft.com/office/drawing/2014/main" id="{83AAF367-C016-4500-9D44-5D195E884103}"/>
              </a:ext>
            </a:extLst>
          </p:cNvPr>
          <p:cNvSpPr>
            <a:spLocks noGrp="1"/>
          </p:cNvSpPr>
          <p:nvPr>
            <p:ph type="body" sz="quarter" idx="75" hasCustomPrompt="1"/>
          </p:nvPr>
        </p:nvSpPr>
        <p:spPr>
          <a:xfrm>
            <a:off x="3316656" y="168274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Key benefits</a:t>
            </a:r>
          </a:p>
        </p:txBody>
      </p:sp>
      <p:sp>
        <p:nvSpPr>
          <p:cNvPr id="86" name="Text Placeholder 7">
            <a:extLst>
              <a:ext uri="{FF2B5EF4-FFF2-40B4-BE49-F238E27FC236}">
                <a16:creationId xmlns:a16="http://schemas.microsoft.com/office/drawing/2014/main" id="{C2629965-3CB0-4900-BAA9-6FB2AAA3D83C}"/>
              </a:ext>
            </a:extLst>
          </p:cNvPr>
          <p:cNvSpPr>
            <a:spLocks noGrp="1"/>
          </p:cNvSpPr>
          <p:nvPr>
            <p:ph type="body" sz="quarter" idx="76" hasCustomPrompt="1"/>
          </p:nvPr>
        </p:nvSpPr>
        <p:spPr>
          <a:xfrm>
            <a:off x="3316656" y="4206874"/>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Highlights</a:t>
            </a:r>
          </a:p>
        </p:txBody>
      </p:sp>
      <p:sp>
        <p:nvSpPr>
          <p:cNvPr id="87" name="Text Placeholder 7">
            <a:extLst>
              <a:ext uri="{FF2B5EF4-FFF2-40B4-BE49-F238E27FC236}">
                <a16:creationId xmlns:a16="http://schemas.microsoft.com/office/drawing/2014/main" id="{44347806-AA2B-4D68-8FC0-FCE9EE559BBC}"/>
              </a:ext>
            </a:extLst>
          </p:cNvPr>
          <p:cNvSpPr>
            <a:spLocks noGrp="1"/>
          </p:cNvSpPr>
          <p:nvPr>
            <p:ph type="body" sz="quarter" idx="77" hasCustomPrompt="1"/>
          </p:nvPr>
        </p:nvSpPr>
        <p:spPr>
          <a:xfrm>
            <a:off x="440106" y="4206874"/>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Overview</a:t>
            </a:r>
          </a:p>
        </p:txBody>
      </p:sp>
      <p:sp>
        <p:nvSpPr>
          <p:cNvPr id="37" name="Text Placeholder 7">
            <a:extLst>
              <a:ext uri="{FF2B5EF4-FFF2-40B4-BE49-F238E27FC236}">
                <a16:creationId xmlns:a16="http://schemas.microsoft.com/office/drawing/2014/main" id="{5BDDD0B1-A91F-4CAE-97B9-3EBD7ABEAF98}"/>
              </a:ext>
            </a:extLst>
          </p:cNvPr>
          <p:cNvSpPr>
            <a:spLocks noGrp="1"/>
          </p:cNvSpPr>
          <p:nvPr>
            <p:ph type="body" sz="quarter" idx="61" hasCustomPrompt="1"/>
          </p:nvPr>
        </p:nvSpPr>
        <p:spPr>
          <a:xfrm>
            <a:off x="440106" y="201294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industry</a:t>
            </a:r>
          </a:p>
        </p:txBody>
      </p:sp>
    </p:spTree>
    <p:extLst>
      <p:ext uri="{BB962C8B-B14F-4D97-AF65-F5344CB8AC3E}">
        <p14:creationId xmlns:p14="http://schemas.microsoft.com/office/powerpoint/2010/main" val="1588062914"/>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1">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2">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3">
          <p15:clr>
            <a:srgbClr val="FBAE40"/>
          </p15:clr>
        </p15:guide>
        <p15:guide id="36" orient="horz" pos="1457">
          <p15:clr>
            <a:srgbClr val="FBAE40"/>
          </p15:clr>
        </p15:guide>
        <p15:guide id="37" orient="horz" pos="1569">
          <p15:clr>
            <a:srgbClr val="FBAE40"/>
          </p15:clr>
        </p15:guide>
        <p15:guide id="38" orient="horz" pos="1678">
          <p15:clr>
            <a:srgbClr val="FBAE40"/>
          </p15:clr>
        </p15:guide>
        <p15:guide id="39" orient="horz" pos="1774">
          <p15:clr>
            <a:srgbClr val="FBAE40"/>
          </p15:clr>
        </p15:guide>
        <p15:guide id="40" orient="horz" pos="1888">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19">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49">
          <p15:clr>
            <a:srgbClr val="FBAE40"/>
          </p15:clr>
        </p15:guide>
        <p15:guide id="54" orient="horz" pos="3370">
          <p15:clr>
            <a:srgbClr val="FBAE40"/>
          </p15:clr>
        </p15:guide>
        <p15:guide id="55" orient="horz" pos="3453">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Project summary, editable">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29DFDA67-CC85-431F-B3AB-0DF92981D91E}"/>
              </a:ext>
            </a:extLst>
          </p:cNvPr>
          <p:cNvSpPr txBox="1"/>
          <p:nvPr userDrawn="1"/>
        </p:nvSpPr>
        <p:spPr>
          <a:xfrm>
            <a:off x="440106" y="5181600"/>
            <a:ext cx="2696794" cy="2189370"/>
          </a:xfrm>
          <a:custGeom>
            <a:avLst/>
            <a:gdLst>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386093 w 2696794"/>
              <a:gd name="connsiteY3" fmla="*/ 0 h 2316509"/>
              <a:gd name="connsiteX4" fmla="*/ 2310701 w 2696794"/>
              <a:gd name="connsiteY4" fmla="*/ 0 h 2316509"/>
              <a:gd name="connsiteX5" fmla="*/ 2696794 w 2696794"/>
              <a:gd name="connsiteY5" fmla="*/ 386093 h 2316509"/>
              <a:gd name="connsiteX6" fmla="*/ 2696794 w 2696794"/>
              <a:gd name="connsiteY6" fmla="*/ 1930416 h 2316509"/>
              <a:gd name="connsiteX7" fmla="*/ 2310701 w 2696794"/>
              <a:gd name="connsiteY7"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310701 w 2696794"/>
              <a:gd name="connsiteY3" fmla="*/ 0 h 2316509"/>
              <a:gd name="connsiteX4" fmla="*/ 2696794 w 2696794"/>
              <a:gd name="connsiteY4" fmla="*/ 386093 h 2316509"/>
              <a:gd name="connsiteX5" fmla="*/ 2696794 w 2696794"/>
              <a:gd name="connsiteY5" fmla="*/ 1930416 h 2316509"/>
              <a:gd name="connsiteX6" fmla="*/ 2310701 w 2696794"/>
              <a:gd name="connsiteY6"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386093 h 2316509"/>
              <a:gd name="connsiteX4" fmla="*/ 2696794 w 2696794"/>
              <a:gd name="connsiteY4" fmla="*/ 1930416 h 2316509"/>
              <a:gd name="connsiteX5" fmla="*/ 2310701 w 2696794"/>
              <a:gd name="connsiteY5"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1930416 h 2316509"/>
              <a:gd name="connsiteX4" fmla="*/ 2310701 w 2696794"/>
              <a:gd name="connsiteY4"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0 w 2696794"/>
              <a:gd name="connsiteY0" fmla="*/ 1930416 h 2316509"/>
              <a:gd name="connsiteX1" fmla="*/ 0 w 2696794"/>
              <a:gd name="connsiteY1" fmla="*/ 386093 h 2316509"/>
              <a:gd name="connsiteX0" fmla="*/ 0 w 2696794"/>
              <a:gd name="connsiteY0" fmla="*/ 386093 h 2451116"/>
              <a:gd name="connsiteX1" fmla="*/ 386093 w 2696794"/>
              <a:gd name="connsiteY1" fmla="*/ 0 h 2451116"/>
              <a:gd name="connsiteX2" fmla="*/ 2310701 w 2696794"/>
              <a:gd name="connsiteY2" fmla="*/ 0 h 2451116"/>
              <a:gd name="connsiteX3" fmla="*/ 2696794 w 2696794"/>
              <a:gd name="connsiteY3" fmla="*/ 386093 h 2451116"/>
              <a:gd name="connsiteX4" fmla="*/ 2696794 w 2696794"/>
              <a:gd name="connsiteY4" fmla="*/ 1930416 h 2451116"/>
              <a:gd name="connsiteX5" fmla="*/ 2310701 w 2696794"/>
              <a:gd name="connsiteY5" fmla="*/ 2316509 h 2451116"/>
              <a:gd name="connsiteX6" fmla="*/ 386093 w 2696794"/>
              <a:gd name="connsiteY6" fmla="*/ 2316509 h 2451116"/>
              <a:gd name="connsiteX7" fmla="*/ 0 w 2696794"/>
              <a:gd name="connsiteY7" fmla="*/ 1930416 h 2451116"/>
              <a:gd name="connsiteX8" fmla="*/ 0 w 2696794"/>
              <a:gd name="connsiteY8" fmla="*/ 386093 h 2451116"/>
              <a:gd name="connsiteX0" fmla="*/ 6350 w 2696794"/>
              <a:gd name="connsiteY0" fmla="*/ 2451116 h 2451116"/>
              <a:gd name="connsiteX1" fmla="*/ 0 w 2696794"/>
              <a:gd name="connsiteY1" fmla="*/ 386093 h 2451116"/>
              <a:gd name="connsiteX0" fmla="*/ 0 w 2696794"/>
              <a:gd name="connsiteY0" fmla="*/ 438150 h 2503173"/>
              <a:gd name="connsiteX1" fmla="*/ 386093 w 2696794"/>
              <a:gd name="connsiteY1" fmla="*/ 52057 h 2503173"/>
              <a:gd name="connsiteX2" fmla="*/ 2310701 w 2696794"/>
              <a:gd name="connsiteY2" fmla="*/ 52057 h 2503173"/>
              <a:gd name="connsiteX3" fmla="*/ 2696794 w 2696794"/>
              <a:gd name="connsiteY3" fmla="*/ 438150 h 2503173"/>
              <a:gd name="connsiteX4" fmla="*/ 2696794 w 2696794"/>
              <a:gd name="connsiteY4" fmla="*/ 1982473 h 2503173"/>
              <a:gd name="connsiteX5" fmla="*/ 2310701 w 2696794"/>
              <a:gd name="connsiteY5" fmla="*/ 2368566 h 2503173"/>
              <a:gd name="connsiteX6" fmla="*/ 386093 w 2696794"/>
              <a:gd name="connsiteY6" fmla="*/ 2368566 h 2503173"/>
              <a:gd name="connsiteX7" fmla="*/ 0 w 2696794"/>
              <a:gd name="connsiteY7" fmla="*/ 1982473 h 2503173"/>
              <a:gd name="connsiteX8" fmla="*/ 0 w 2696794"/>
              <a:gd name="connsiteY8" fmla="*/ 438150 h 2503173"/>
              <a:gd name="connsiteX0" fmla="*/ 6350 w 2696794"/>
              <a:gd name="connsiteY0" fmla="*/ 2503173 h 2503173"/>
              <a:gd name="connsiteX1" fmla="*/ 6350 w 2696794"/>
              <a:gd name="connsiteY1" fmla="*/ 0 h 2503173"/>
            </a:gdLst>
            <a:ahLst/>
            <a:cxnLst>
              <a:cxn ang="0">
                <a:pos x="connsiteX0" y="connsiteY0"/>
              </a:cxn>
              <a:cxn ang="0">
                <a:pos x="connsiteX1" y="connsiteY1"/>
              </a:cxn>
            </a:cxnLst>
            <a:rect l="l" t="t" r="r" b="b"/>
            <a:pathLst>
              <a:path w="2696794" h="2503173" stroke="0" extrusionOk="0">
                <a:moveTo>
                  <a:pt x="0" y="438150"/>
                </a:moveTo>
                <a:cubicBezTo>
                  <a:pt x="0" y="224917"/>
                  <a:pt x="172860" y="52057"/>
                  <a:pt x="386093" y="52057"/>
                </a:cubicBezTo>
                <a:lnTo>
                  <a:pt x="2310701" y="52057"/>
                </a:lnTo>
                <a:cubicBezTo>
                  <a:pt x="2523934" y="52057"/>
                  <a:pt x="2696794" y="224917"/>
                  <a:pt x="2696794" y="438150"/>
                </a:cubicBezTo>
                <a:lnTo>
                  <a:pt x="2696794" y="1982473"/>
                </a:lnTo>
                <a:cubicBezTo>
                  <a:pt x="2696794" y="2195706"/>
                  <a:pt x="2523934" y="2368566"/>
                  <a:pt x="2310701" y="2368566"/>
                </a:cubicBezTo>
                <a:lnTo>
                  <a:pt x="386093" y="2368566"/>
                </a:lnTo>
                <a:cubicBezTo>
                  <a:pt x="172860" y="2368566"/>
                  <a:pt x="0" y="2195706"/>
                  <a:pt x="0" y="1982473"/>
                </a:cubicBezTo>
                <a:lnTo>
                  <a:pt x="0" y="438150"/>
                </a:lnTo>
                <a:close/>
              </a:path>
              <a:path w="2696794" h="2503173" fill="none">
                <a:moveTo>
                  <a:pt x="6350" y="2503173"/>
                </a:moveTo>
                <a:cubicBezTo>
                  <a:pt x="4233" y="1814832"/>
                  <a:pt x="8467" y="688341"/>
                  <a:pt x="6350" y="0"/>
                </a:cubicBezTo>
              </a:path>
            </a:pathLst>
          </a:custGeom>
          <a:ln>
            <a:noFill/>
          </a:ln>
        </p:spPr>
        <p:txBody>
          <a:bodyPr wrap="square" lIns="0" tIns="36000" rIns="0" bIns="0" rtlCol="0">
            <a:noAutofit/>
          </a:bodyPr>
          <a:lstStyle/>
          <a:p>
            <a:pPr indent="-171450" algn="l"/>
            <a:endParaRPr lang="bg-BG" sz="1100">
              <a:solidFill>
                <a:schemeClr val="accent4"/>
              </a:solidFill>
            </a:endParaRPr>
          </a:p>
        </p:txBody>
      </p:sp>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2" y="658005"/>
            <a:ext cx="8438178" cy="335432"/>
          </a:xfrm>
        </p:spPr>
        <p:txBody>
          <a:bodyPr/>
          <a:lstStyle>
            <a:lvl1pPr>
              <a:defRPr/>
            </a:lvl1pPr>
          </a:lstStyle>
          <a:p>
            <a:r>
              <a:rPr lang="en-US"/>
              <a:t>Project name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1" y="324794"/>
            <a:ext cx="8442326" cy="335432"/>
          </a:xfrm>
        </p:spPr>
        <p:txBody>
          <a:bodyPr/>
          <a:lstStyle>
            <a:lvl1pPr>
              <a:defRPr sz="2200" b="1"/>
            </a:lvl1pPr>
          </a:lstStyle>
          <a:p>
            <a:pPr lvl="0"/>
            <a:r>
              <a:rPr lang="en-US"/>
              <a:t>Customer name, country</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0" y="6559200"/>
            <a:ext cx="1916111"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29.08.24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65" name="Text Placeholder 7">
            <a:extLst>
              <a:ext uri="{FF2B5EF4-FFF2-40B4-BE49-F238E27FC236}">
                <a16:creationId xmlns:a16="http://schemas.microsoft.com/office/drawing/2014/main" id="{9FC25E2A-C02F-440E-AC00-0B509C10A987}"/>
              </a:ext>
            </a:extLst>
          </p:cNvPr>
          <p:cNvSpPr>
            <a:spLocks noGrp="1"/>
          </p:cNvSpPr>
          <p:nvPr>
            <p:ph type="body" sz="quarter" idx="56" hasCustomPrompt="1"/>
          </p:nvPr>
        </p:nvSpPr>
        <p:spPr>
          <a:xfrm>
            <a:off x="9053513" y="1029643"/>
            <a:ext cx="2682875"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www.insert-website.com</a:t>
            </a:r>
          </a:p>
        </p:txBody>
      </p:sp>
      <p:sp>
        <p:nvSpPr>
          <p:cNvPr id="69" name="Text Placeholder 21">
            <a:extLst>
              <a:ext uri="{FF2B5EF4-FFF2-40B4-BE49-F238E27FC236}">
                <a16:creationId xmlns:a16="http://schemas.microsoft.com/office/drawing/2014/main" id="{8AA581EE-C667-449F-965A-302EBF329B37}"/>
              </a:ext>
            </a:extLst>
          </p:cNvPr>
          <p:cNvSpPr>
            <a:spLocks noGrp="1"/>
          </p:cNvSpPr>
          <p:nvPr>
            <p:ph type="body" sz="quarter" idx="62" hasCustomPrompt="1"/>
          </p:nvPr>
        </p:nvSpPr>
        <p:spPr>
          <a:xfrm>
            <a:off x="2360612" y="3878580"/>
            <a:ext cx="3132000" cy="2647633"/>
          </a:xfrm>
        </p:spPr>
        <p:txBody>
          <a:bodyPr/>
          <a:lstStyle>
            <a:lvl1pPr>
              <a:defRPr sz="1000"/>
            </a:lvl1pPr>
            <a:lvl2pPr>
              <a:defRPr sz="1000"/>
            </a:lvl2pPr>
          </a:lstStyle>
          <a:p>
            <a:pPr lvl="1"/>
            <a:r>
              <a:rPr lang="en-US"/>
              <a:t>Second text style. For more, click on Increase / Decrease list level button. </a:t>
            </a:r>
          </a:p>
        </p:txBody>
      </p:sp>
      <p:sp>
        <p:nvSpPr>
          <p:cNvPr id="76" name="Text Placeholder 21">
            <a:extLst>
              <a:ext uri="{FF2B5EF4-FFF2-40B4-BE49-F238E27FC236}">
                <a16:creationId xmlns:a16="http://schemas.microsoft.com/office/drawing/2014/main" id="{BC17A3F2-5AB4-4DB4-AF91-877EC13DED25}"/>
              </a:ext>
            </a:extLst>
          </p:cNvPr>
          <p:cNvSpPr>
            <a:spLocks noGrp="1"/>
          </p:cNvSpPr>
          <p:nvPr>
            <p:ph type="body" sz="quarter" idx="67" hasCustomPrompt="1"/>
          </p:nvPr>
        </p:nvSpPr>
        <p:spPr>
          <a:xfrm>
            <a:off x="2360612" y="1841502"/>
            <a:ext cx="3132000" cy="1490662"/>
          </a:xfrm>
        </p:spPr>
        <p:txBody>
          <a:bodyPr/>
          <a:lstStyle>
            <a:lvl1pPr marL="108000" indent="-108000" algn="l">
              <a:spcAft>
                <a:spcPts val="600"/>
              </a:spcAft>
              <a:buFont typeface="Arial" panose="020B0604020202020204" pitchFamily="34" charset="0"/>
              <a:buChar char="•"/>
              <a:defRPr sz="1000">
                <a:solidFill>
                  <a:schemeClr val="accent1"/>
                </a:solidFill>
              </a:defRPr>
            </a:lvl1pPr>
            <a:lvl2pPr>
              <a:defRPr/>
            </a:lvl2pPr>
          </a:lstStyle>
          <a:p>
            <a:pPr lvl="0"/>
            <a:r>
              <a:rPr lang="en-US"/>
              <a:t>Second text style. For more, click on Increase / Decrease list level button. </a:t>
            </a:r>
          </a:p>
        </p:txBody>
      </p:sp>
      <p:sp>
        <p:nvSpPr>
          <p:cNvPr id="42" name="Text Placeholder 7">
            <a:extLst>
              <a:ext uri="{FF2B5EF4-FFF2-40B4-BE49-F238E27FC236}">
                <a16:creationId xmlns:a16="http://schemas.microsoft.com/office/drawing/2014/main" id="{665BFCB6-6523-48DA-B596-812735CD0E76}"/>
              </a:ext>
            </a:extLst>
          </p:cNvPr>
          <p:cNvSpPr>
            <a:spLocks noGrp="1"/>
          </p:cNvSpPr>
          <p:nvPr>
            <p:ph type="body" sz="quarter" idx="71" hasCustomPrompt="1"/>
          </p:nvPr>
        </p:nvSpPr>
        <p:spPr>
          <a:xfrm>
            <a:off x="9058275" y="1700129"/>
            <a:ext cx="2682875"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Insert industry</a:t>
            </a:r>
          </a:p>
        </p:txBody>
      </p:sp>
      <p:sp>
        <p:nvSpPr>
          <p:cNvPr id="6" name="Picture Placeholder 5">
            <a:extLst>
              <a:ext uri="{FF2B5EF4-FFF2-40B4-BE49-F238E27FC236}">
                <a16:creationId xmlns:a16="http://schemas.microsoft.com/office/drawing/2014/main" id="{F3AB9545-394F-4425-8DB1-ECB5FA5FC89B}"/>
              </a:ext>
            </a:extLst>
          </p:cNvPr>
          <p:cNvSpPr>
            <a:spLocks noGrp="1"/>
          </p:cNvSpPr>
          <p:nvPr>
            <p:ph type="pic" sz="quarter" idx="72" hasCustomPrompt="1"/>
          </p:nvPr>
        </p:nvSpPr>
        <p:spPr>
          <a:xfrm>
            <a:off x="9053513" y="327795"/>
            <a:ext cx="2682875" cy="588368"/>
          </a:xfrm>
        </p:spPr>
        <p:txBody>
          <a:bodyPr/>
          <a:lstStyle>
            <a:lvl1pPr algn="l">
              <a:defRPr i="1">
                <a:solidFill>
                  <a:schemeClr val="accent4"/>
                </a:solidFill>
              </a:defRPr>
            </a:lvl1pPr>
          </a:lstStyle>
          <a:p>
            <a:r>
              <a:rPr lang="en-US"/>
              <a:t>Customer’s logo</a:t>
            </a:r>
            <a:br>
              <a:rPr lang="en-US"/>
            </a:br>
            <a:r>
              <a:rPr lang="en-US"/>
              <a:t>Align left</a:t>
            </a:r>
            <a:br>
              <a:rPr lang="en-US"/>
            </a:br>
            <a:r>
              <a:rPr lang="en-US"/>
              <a:t>Can be full color</a:t>
            </a:r>
          </a:p>
        </p:txBody>
      </p:sp>
      <p:sp>
        <p:nvSpPr>
          <p:cNvPr id="45" name="Text Placeholder 7">
            <a:extLst>
              <a:ext uri="{FF2B5EF4-FFF2-40B4-BE49-F238E27FC236}">
                <a16:creationId xmlns:a16="http://schemas.microsoft.com/office/drawing/2014/main" id="{CC115C90-704C-4C9A-8E9B-BE3CB7E1AE2A}"/>
              </a:ext>
            </a:extLst>
          </p:cNvPr>
          <p:cNvSpPr>
            <a:spLocks noGrp="1"/>
          </p:cNvSpPr>
          <p:nvPr>
            <p:ph type="body" sz="quarter" idx="73" hasCustomPrompt="1"/>
          </p:nvPr>
        </p:nvSpPr>
        <p:spPr>
          <a:xfrm>
            <a:off x="440106" y="169772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Insert key technologies</a:t>
            </a:r>
          </a:p>
        </p:txBody>
      </p:sp>
      <p:sp>
        <p:nvSpPr>
          <p:cNvPr id="49" name="Text Placeholder 7">
            <a:extLst>
              <a:ext uri="{FF2B5EF4-FFF2-40B4-BE49-F238E27FC236}">
                <a16:creationId xmlns:a16="http://schemas.microsoft.com/office/drawing/2014/main" id="{115382E6-15D0-4DF9-B01D-ED054BC54B94}"/>
              </a:ext>
            </a:extLst>
          </p:cNvPr>
          <p:cNvSpPr>
            <a:spLocks noGrp="1"/>
          </p:cNvSpPr>
          <p:nvPr>
            <p:ph type="body" sz="quarter" idx="75" hasCustomPrompt="1"/>
          </p:nvPr>
        </p:nvSpPr>
        <p:spPr>
          <a:xfrm>
            <a:off x="449263" y="288579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Insert country</a:t>
            </a:r>
          </a:p>
        </p:txBody>
      </p:sp>
      <p:sp>
        <p:nvSpPr>
          <p:cNvPr id="51" name="Text Placeholder 7">
            <a:extLst>
              <a:ext uri="{FF2B5EF4-FFF2-40B4-BE49-F238E27FC236}">
                <a16:creationId xmlns:a16="http://schemas.microsoft.com/office/drawing/2014/main" id="{218C283B-2AF6-4956-A825-6495B658563E}"/>
              </a:ext>
            </a:extLst>
          </p:cNvPr>
          <p:cNvSpPr>
            <a:spLocks noGrp="1"/>
          </p:cNvSpPr>
          <p:nvPr>
            <p:ph type="body" sz="quarter" idx="76" hasCustomPrompt="1"/>
          </p:nvPr>
        </p:nvSpPr>
        <p:spPr>
          <a:xfrm>
            <a:off x="444500" y="3368678"/>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Insert partner</a:t>
            </a:r>
          </a:p>
        </p:txBody>
      </p:sp>
      <p:sp>
        <p:nvSpPr>
          <p:cNvPr id="53" name="Text Placeholder 7">
            <a:extLst>
              <a:ext uri="{FF2B5EF4-FFF2-40B4-BE49-F238E27FC236}">
                <a16:creationId xmlns:a16="http://schemas.microsoft.com/office/drawing/2014/main" id="{BCDA1DA8-896F-4C32-959D-79A7A677F274}"/>
              </a:ext>
            </a:extLst>
          </p:cNvPr>
          <p:cNvSpPr>
            <a:spLocks noGrp="1"/>
          </p:cNvSpPr>
          <p:nvPr>
            <p:ph type="body" sz="quarter" idx="77" hasCustomPrompt="1"/>
          </p:nvPr>
        </p:nvSpPr>
        <p:spPr>
          <a:xfrm>
            <a:off x="9063037" y="2380134"/>
            <a:ext cx="2682875"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Insert product/services</a:t>
            </a:r>
          </a:p>
        </p:txBody>
      </p:sp>
      <p:sp>
        <p:nvSpPr>
          <p:cNvPr id="55" name="Text Placeholder 7">
            <a:extLst>
              <a:ext uri="{FF2B5EF4-FFF2-40B4-BE49-F238E27FC236}">
                <a16:creationId xmlns:a16="http://schemas.microsoft.com/office/drawing/2014/main" id="{9D619144-5A09-45FA-9F87-F3B595E281AB}"/>
              </a:ext>
            </a:extLst>
          </p:cNvPr>
          <p:cNvSpPr>
            <a:spLocks noGrp="1"/>
          </p:cNvSpPr>
          <p:nvPr>
            <p:ph type="body" sz="quarter" idx="78" hasCustomPrompt="1"/>
          </p:nvPr>
        </p:nvSpPr>
        <p:spPr>
          <a:xfrm>
            <a:off x="10009189" y="3045302"/>
            <a:ext cx="1727200"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City, Country</a:t>
            </a:r>
          </a:p>
        </p:txBody>
      </p:sp>
      <p:sp>
        <p:nvSpPr>
          <p:cNvPr id="57" name="Text Placeholder 7">
            <a:extLst>
              <a:ext uri="{FF2B5EF4-FFF2-40B4-BE49-F238E27FC236}">
                <a16:creationId xmlns:a16="http://schemas.microsoft.com/office/drawing/2014/main" id="{CF003428-5B7D-4869-A333-F5059322CF3C}"/>
              </a:ext>
            </a:extLst>
          </p:cNvPr>
          <p:cNvSpPr>
            <a:spLocks noGrp="1"/>
          </p:cNvSpPr>
          <p:nvPr>
            <p:ph type="body" sz="quarter" idx="79" hasCustomPrompt="1"/>
          </p:nvPr>
        </p:nvSpPr>
        <p:spPr>
          <a:xfrm>
            <a:off x="10009189" y="3209145"/>
            <a:ext cx="1727200"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Currency revenue</a:t>
            </a:r>
          </a:p>
        </p:txBody>
      </p:sp>
      <p:sp>
        <p:nvSpPr>
          <p:cNvPr id="59" name="Text Placeholder 7">
            <a:extLst>
              <a:ext uri="{FF2B5EF4-FFF2-40B4-BE49-F238E27FC236}">
                <a16:creationId xmlns:a16="http://schemas.microsoft.com/office/drawing/2014/main" id="{F6CF6B89-B6F9-4BA1-B08C-FCF8942B598C}"/>
              </a:ext>
            </a:extLst>
          </p:cNvPr>
          <p:cNvSpPr>
            <a:spLocks noGrp="1"/>
          </p:cNvSpPr>
          <p:nvPr>
            <p:ph type="body" sz="quarter" idx="80" hasCustomPrompt="1"/>
          </p:nvPr>
        </p:nvSpPr>
        <p:spPr>
          <a:xfrm>
            <a:off x="10012830" y="3377166"/>
            <a:ext cx="1727200"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Number of employees</a:t>
            </a:r>
          </a:p>
        </p:txBody>
      </p:sp>
      <p:sp>
        <p:nvSpPr>
          <p:cNvPr id="82" name="Text Placeholder 21">
            <a:extLst>
              <a:ext uri="{FF2B5EF4-FFF2-40B4-BE49-F238E27FC236}">
                <a16:creationId xmlns:a16="http://schemas.microsoft.com/office/drawing/2014/main" id="{B073128A-2B9F-4AB4-9E15-698BBAC1970D}"/>
              </a:ext>
            </a:extLst>
          </p:cNvPr>
          <p:cNvSpPr>
            <a:spLocks noGrp="1"/>
          </p:cNvSpPr>
          <p:nvPr>
            <p:ph type="body" sz="quarter" idx="85" hasCustomPrompt="1"/>
          </p:nvPr>
        </p:nvSpPr>
        <p:spPr>
          <a:xfrm>
            <a:off x="5740538" y="3878580"/>
            <a:ext cx="3132000" cy="2647633"/>
          </a:xfrm>
        </p:spPr>
        <p:txBody>
          <a:bodyPr/>
          <a:lstStyle>
            <a:lvl1pPr marL="108000" indent="-108000">
              <a:spcAft>
                <a:spcPts val="600"/>
              </a:spcAft>
              <a:buFont typeface="Arial" panose="020B0604020202020204" pitchFamily="34" charset="0"/>
              <a:buChar char="•"/>
              <a:defRPr sz="1000"/>
            </a:lvl1pPr>
            <a:lvl2pPr>
              <a:defRPr/>
            </a:lvl2pPr>
          </a:lstStyle>
          <a:p>
            <a:pPr lvl="0"/>
            <a:r>
              <a:rPr lang="en-US"/>
              <a:t>Second text style. For more, click on Increase / Decrease list level button. </a:t>
            </a:r>
          </a:p>
        </p:txBody>
      </p:sp>
      <p:sp>
        <p:nvSpPr>
          <p:cNvPr id="84" name="Text Placeholder 21">
            <a:extLst>
              <a:ext uri="{FF2B5EF4-FFF2-40B4-BE49-F238E27FC236}">
                <a16:creationId xmlns:a16="http://schemas.microsoft.com/office/drawing/2014/main" id="{C08094D7-F1C2-4205-95BF-20A0D3791CD3}"/>
              </a:ext>
            </a:extLst>
          </p:cNvPr>
          <p:cNvSpPr>
            <a:spLocks noGrp="1"/>
          </p:cNvSpPr>
          <p:nvPr>
            <p:ph type="body" sz="quarter" idx="86" hasCustomPrompt="1"/>
          </p:nvPr>
        </p:nvSpPr>
        <p:spPr>
          <a:xfrm>
            <a:off x="5754827" y="1841502"/>
            <a:ext cx="3132000" cy="1490662"/>
          </a:xfrm>
        </p:spPr>
        <p:txBody>
          <a:bodyPr/>
          <a:lstStyle>
            <a:lvl1pPr marL="108000" indent="-108000" algn="l">
              <a:spcAft>
                <a:spcPts val="600"/>
              </a:spcAft>
              <a:buFont typeface="Arial" panose="020B0604020202020204" pitchFamily="34" charset="0"/>
              <a:buChar char="•"/>
              <a:defRPr sz="1000">
                <a:solidFill>
                  <a:schemeClr val="accent1"/>
                </a:solidFill>
              </a:defRPr>
            </a:lvl1pPr>
            <a:lvl2pPr>
              <a:defRPr/>
            </a:lvl2pPr>
            <a:lvl3pPr>
              <a:defRPr/>
            </a:lvl3pPr>
          </a:lstStyle>
          <a:p>
            <a:pPr lvl="0"/>
            <a:r>
              <a:rPr lang="en-US"/>
              <a:t>Second text style. For more, click on Increase / Decrease list level button. </a:t>
            </a:r>
          </a:p>
        </p:txBody>
      </p:sp>
      <p:sp>
        <p:nvSpPr>
          <p:cNvPr id="86" name="Text Placeholder 7">
            <a:extLst>
              <a:ext uri="{FF2B5EF4-FFF2-40B4-BE49-F238E27FC236}">
                <a16:creationId xmlns:a16="http://schemas.microsoft.com/office/drawing/2014/main" id="{FFB2C764-8447-4FF0-B680-FDEDC3109585}"/>
              </a:ext>
            </a:extLst>
          </p:cNvPr>
          <p:cNvSpPr>
            <a:spLocks noGrp="1"/>
          </p:cNvSpPr>
          <p:nvPr>
            <p:ph type="body" sz="quarter" idx="87" hasCustomPrompt="1"/>
          </p:nvPr>
        </p:nvSpPr>
        <p:spPr>
          <a:xfrm>
            <a:off x="444500" y="4045222"/>
            <a:ext cx="1736338" cy="171048"/>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Description</a:t>
            </a:r>
            <a:br>
              <a:rPr lang="en-US"/>
            </a:br>
            <a:r>
              <a:rPr lang="en-US"/>
              <a:t>for the above</a:t>
            </a:r>
          </a:p>
        </p:txBody>
      </p:sp>
      <p:sp>
        <p:nvSpPr>
          <p:cNvPr id="87" name="Text Placeholder 7">
            <a:extLst>
              <a:ext uri="{FF2B5EF4-FFF2-40B4-BE49-F238E27FC236}">
                <a16:creationId xmlns:a16="http://schemas.microsoft.com/office/drawing/2014/main" id="{58FA2DDF-3E54-4772-BC6F-E90BC73FB047}"/>
              </a:ext>
            </a:extLst>
          </p:cNvPr>
          <p:cNvSpPr>
            <a:spLocks noGrp="1"/>
          </p:cNvSpPr>
          <p:nvPr>
            <p:ph type="body" sz="quarter" idx="88" hasCustomPrompt="1"/>
          </p:nvPr>
        </p:nvSpPr>
        <p:spPr>
          <a:xfrm>
            <a:off x="8982075" y="3649981"/>
            <a:ext cx="2819400" cy="2322188"/>
          </a:xfrm>
          <a:custGeom>
            <a:avLst/>
            <a:gdLst>
              <a:gd name="connsiteX0" fmla="*/ 0 w 2709495"/>
              <a:gd name="connsiteY0" fmla="*/ 0 h 2128014"/>
              <a:gd name="connsiteX1" fmla="*/ 451583 w 2709495"/>
              <a:gd name="connsiteY1" fmla="*/ 0 h 2128014"/>
              <a:gd name="connsiteX2" fmla="*/ 451583 w 2709495"/>
              <a:gd name="connsiteY2" fmla="*/ 0 h 2128014"/>
              <a:gd name="connsiteX3" fmla="*/ 1128956 w 2709495"/>
              <a:gd name="connsiteY3" fmla="*/ 0 h 2128014"/>
              <a:gd name="connsiteX4" fmla="*/ 2709495 w 2709495"/>
              <a:gd name="connsiteY4" fmla="*/ 0 h 2128014"/>
              <a:gd name="connsiteX5" fmla="*/ 2709495 w 2709495"/>
              <a:gd name="connsiteY5" fmla="*/ 1241342 h 2128014"/>
              <a:gd name="connsiteX6" fmla="*/ 2709495 w 2709495"/>
              <a:gd name="connsiteY6" fmla="*/ 1241342 h 2128014"/>
              <a:gd name="connsiteX7" fmla="*/ 2709495 w 2709495"/>
              <a:gd name="connsiteY7" fmla="*/ 1773345 h 2128014"/>
              <a:gd name="connsiteX8" fmla="*/ 2709495 w 2709495"/>
              <a:gd name="connsiteY8" fmla="*/ 2128014 h 2128014"/>
              <a:gd name="connsiteX9" fmla="*/ 1128956 w 2709495"/>
              <a:gd name="connsiteY9" fmla="*/ 2128014 h 2128014"/>
              <a:gd name="connsiteX10" fmla="*/ 764890 w 2709495"/>
              <a:gd name="connsiteY10" fmla="*/ 2311470 h 2128014"/>
              <a:gd name="connsiteX11" fmla="*/ 451583 w 2709495"/>
              <a:gd name="connsiteY11" fmla="*/ 2128014 h 2128014"/>
              <a:gd name="connsiteX12" fmla="*/ 0 w 2709495"/>
              <a:gd name="connsiteY12" fmla="*/ 2128014 h 2128014"/>
              <a:gd name="connsiteX13" fmla="*/ 0 w 2709495"/>
              <a:gd name="connsiteY13" fmla="*/ 1773345 h 2128014"/>
              <a:gd name="connsiteX14" fmla="*/ 0 w 2709495"/>
              <a:gd name="connsiteY14" fmla="*/ 1241342 h 2128014"/>
              <a:gd name="connsiteX15" fmla="*/ 0 w 2709495"/>
              <a:gd name="connsiteY15" fmla="*/ 1241342 h 2128014"/>
              <a:gd name="connsiteX16" fmla="*/ 0 w 2709495"/>
              <a:gd name="connsiteY16" fmla="*/ 0 h 2128014"/>
              <a:gd name="connsiteX0" fmla="*/ 0 w 2709495"/>
              <a:gd name="connsiteY0" fmla="*/ 0 h 2311470"/>
              <a:gd name="connsiteX1" fmla="*/ 451583 w 2709495"/>
              <a:gd name="connsiteY1" fmla="*/ 0 h 2311470"/>
              <a:gd name="connsiteX2" fmla="*/ 451583 w 2709495"/>
              <a:gd name="connsiteY2" fmla="*/ 0 h 2311470"/>
              <a:gd name="connsiteX3" fmla="*/ 1128956 w 2709495"/>
              <a:gd name="connsiteY3" fmla="*/ 0 h 2311470"/>
              <a:gd name="connsiteX4" fmla="*/ 2709495 w 2709495"/>
              <a:gd name="connsiteY4" fmla="*/ 0 h 2311470"/>
              <a:gd name="connsiteX5" fmla="*/ 2709495 w 2709495"/>
              <a:gd name="connsiteY5" fmla="*/ 1241342 h 2311470"/>
              <a:gd name="connsiteX6" fmla="*/ 2709495 w 2709495"/>
              <a:gd name="connsiteY6" fmla="*/ 1241342 h 2311470"/>
              <a:gd name="connsiteX7" fmla="*/ 2709495 w 2709495"/>
              <a:gd name="connsiteY7" fmla="*/ 1773345 h 2311470"/>
              <a:gd name="connsiteX8" fmla="*/ 2709495 w 2709495"/>
              <a:gd name="connsiteY8" fmla="*/ 2128014 h 2311470"/>
              <a:gd name="connsiteX9" fmla="*/ 1128956 w 2709495"/>
              <a:gd name="connsiteY9" fmla="*/ 2128014 h 2311470"/>
              <a:gd name="connsiteX10" fmla="*/ 764890 w 2709495"/>
              <a:gd name="connsiteY10" fmla="*/ 2311470 h 2311470"/>
              <a:gd name="connsiteX11" fmla="*/ 191233 w 2709495"/>
              <a:gd name="connsiteY11" fmla="*/ 2128014 h 2311470"/>
              <a:gd name="connsiteX12" fmla="*/ 0 w 2709495"/>
              <a:gd name="connsiteY12" fmla="*/ 2128014 h 2311470"/>
              <a:gd name="connsiteX13" fmla="*/ 0 w 2709495"/>
              <a:gd name="connsiteY13" fmla="*/ 1773345 h 2311470"/>
              <a:gd name="connsiteX14" fmla="*/ 0 w 2709495"/>
              <a:gd name="connsiteY14" fmla="*/ 1241342 h 2311470"/>
              <a:gd name="connsiteX15" fmla="*/ 0 w 2709495"/>
              <a:gd name="connsiteY15" fmla="*/ 1241342 h 2311470"/>
              <a:gd name="connsiteX16" fmla="*/ 0 w 2709495"/>
              <a:gd name="connsiteY16" fmla="*/ 0 h 2311470"/>
              <a:gd name="connsiteX0" fmla="*/ 0 w 2709495"/>
              <a:gd name="connsiteY0" fmla="*/ 0 h 2311470"/>
              <a:gd name="connsiteX1" fmla="*/ 451583 w 2709495"/>
              <a:gd name="connsiteY1" fmla="*/ 0 h 2311470"/>
              <a:gd name="connsiteX2" fmla="*/ 451583 w 2709495"/>
              <a:gd name="connsiteY2" fmla="*/ 0 h 2311470"/>
              <a:gd name="connsiteX3" fmla="*/ 1128956 w 2709495"/>
              <a:gd name="connsiteY3" fmla="*/ 0 h 2311470"/>
              <a:gd name="connsiteX4" fmla="*/ 2709495 w 2709495"/>
              <a:gd name="connsiteY4" fmla="*/ 0 h 2311470"/>
              <a:gd name="connsiteX5" fmla="*/ 2709495 w 2709495"/>
              <a:gd name="connsiteY5" fmla="*/ 1241342 h 2311470"/>
              <a:gd name="connsiteX6" fmla="*/ 2709495 w 2709495"/>
              <a:gd name="connsiteY6" fmla="*/ 1241342 h 2311470"/>
              <a:gd name="connsiteX7" fmla="*/ 2709495 w 2709495"/>
              <a:gd name="connsiteY7" fmla="*/ 1773345 h 2311470"/>
              <a:gd name="connsiteX8" fmla="*/ 2709495 w 2709495"/>
              <a:gd name="connsiteY8" fmla="*/ 2128014 h 2311470"/>
              <a:gd name="connsiteX9" fmla="*/ 1128956 w 2709495"/>
              <a:gd name="connsiteY9" fmla="*/ 2128014 h 2311470"/>
              <a:gd name="connsiteX10" fmla="*/ 653765 w 2709495"/>
              <a:gd name="connsiteY10" fmla="*/ 2311470 h 2311470"/>
              <a:gd name="connsiteX11" fmla="*/ 191233 w 2709495"/>
              <a:gd name="connsiteY11" fmla="*/ 2128014 h 2311470"/>
              <a:gd name="connsiteX12" fmla="*/ 0 w 2709495"/>
              <a:gd name="connsiteY12" fmla="*/ 2128014 h 2311470"/>
              <a:gd name="connsiteX13" fmla="*/ 0 w 2709495"/>
              <a:gd name="connsiteY13" fmla="*/ 1773345 h 2311470"/>
              <a:gd name="connsiteX14" fmla="*/ 0 w 2709495"/>
              <a:gd name="connsiteY14" fmla="*/ 1241342 h 2311470"/>
              <a:gd name="connsiteX15" fmla="*/ 0 w 2709495"/>
              <a:gd name="connsiteY15" fmla="*/ 1241342 h 2311470"/>
              <a:gd name="connsiteX16" fmla="*/ 0 w 2709495"/>
              <a:gd name="connsiteY16" fmla="*/ 0 h 2311470"/>
              <a:gd name="connsiteX0" fmla="*/ 0 w 2709495"/>
              <a:gd name="connsiteY0" fmla="*/ 0 h 2305120"/>
              <a:gd name="connsiteX1" fmla="*/ 451583 w 2709495"/>
              <a:gd name="connsiteY1" fmla="*/ 0 h 2305120"/>
              <a:gd name="connsiteX2" fmla="*/ 451583 w 2709495"/>
              <a:gd name="connsiteY2" fmla="*/ 0 h 2305120"/>
              <a:gd name="connsiteX3" fmla="*/ 1128956 w 2709495"/>
              <a:gd name="connsiteY3" fmla="*/ 0 h 2305120"/>
              <a:gd name="connsiteX4" fmla="*/ 2709495 w 2709495"/>
              <a:gd name="connsiteY4" fmla="*/ 0 h 2305120"/>
              <a:gd name="connsiteX5" fmla="*/ 2709495 w 2709495"/>
              <a:gd name="connsiteY5" fmla="*/ 1241342 h 2305120"/>
              <a:gd name="connsiteX6" fmla="*/ 2709495 w 2709495"/>
              <a:gd name="connsiteY6" fmla="*/ 1241342 h 2305120"/>
              <a:gd name="connsiteX7" fmla="*/ 2709495 w 2709495"/>
              <a:gd name="connsiteY7" fmla="*/ 1773345 h 2305120"/>
              <a:gd name="connsiteX8" fmla="*/ 2709495 w 2709495"/>
              <a:gd name="connsiteY8" fmla="*/ 2128014 h 2305120"/>
              <a:gd name="connsiteX9" fmla="*/ 1128956 w 2709495"/>
              <a:gd name="connsiteY9" fmla="*/ 2128014 h 2305120"/>
              <a:gd name="connsiteX10" fmla="*/ 333090 w 2709495"/>
              <a:gd name="connsiteY10" fmla="*/ 2305120 h 2305120"/>
              <a:gd name="connsiteX11" fmla="*/ 191233 w 2709495"/>
              <a:gd name="connsiteY11" fmla="*/ 2128014 h 2305120"/>
              <a:gd name="connsiteX12" fmla="*/ 0 w 2709495"/>
              <a:gd name="connsiteY12" fmla="*/ 2128014 h 2305120"/>
              <a:gd name="connsiteX13" fmla="*/ 0 w 2709495"/>
              <a:gd name="connsiteY13" fmla="*/ 1773345 h 2305120"/>
              <a:gd name="connsiteX14" fmla="*/ 0 w 2709495"/>
              <a:gd name="connsiteY14" fmla="*/ 1241342 h 2305120"/>
              <a:gd name="connsiteX15" fmla="*/ 0 w 2709495"/>
              <a:gd name="connsiteY15" fmla="*/ 1241342 h 2305120"/>
              <a:gd name="connsiteX16" fmla="*/ 0 w 2709495"/>
              <a:gd name="connsiteY16" fmla="*/ 0 h 2305120"/>
              <a:gd name="connsiteX0" fmla="*/ 0 w 2709495"/>
              <a:gd name="connsiteY0" fmla="*/ 0 h 2305120"/>
              <a:gd name="connsiteX1" fmla="*/ 451583 w 2709495"/>
              <a:gd name="connsiteY1" fmla="*/ 0 h 2305120"/>
              <a:gd name="connsiteX2" fmla="*/ 451583 w 2709495"/>
              <a:gd name="connsiteY2" fmla="*/ 0 h 2305120"/>
              <a:gd name="connsiteX3" fmla="*/ 1128956 w 2709495"/>
              <a:gd name="connsiteY3" fmla="*/ 0 h 2305120"/>
              <a:gd name="connsiteX4" fmla="*/ 2709495 w 2709495"/>
              <a:gd name="connsiteY4" fmla="*/ 0 h 2305120"/>
              <a:gd name="connsiteX5" fmla="*/ 2709495 w 2709495"/>
              <a:gd name="connsiteY5" fmla="*/ 1241342 h 2305120"/>
              <a:gd name="connsiteX6" fmla="*/ 2709495 w 2709495"/>
              <a:gd name="connsiteY6" fmla="*/ 1241342 h 2305120"/>
              <a:gd name="connsiteX7" fmla="*/ 2709495 w 2709495"/>
              <a:gd name="connsiteY7" fmla="*/ 1773345 h 2305120"/>
              <a:gd name="connsiteX8" fmla="*/ 2709495 w 2709495"/>
              <a:gd name="connsiteY8" fmla="*/ 2128014 h 2305120"/>
              <a:gd name="connsiteX9" fmla="*/ 462206 w 2709495"/>
              <a:gd name="connsiteY9" fmla="*/ 2134364 h 2305120"/>
              <a:gd name="connsiteX10" fmla="*/ 333090 w 2709495"/>
              <a:gd name="connsiteY10" fmla="*/ 2305120 h 2305120"/>
              <a:gd name="connsiteX11" fmla="*/ 191233 w 2709495"/>
              <a:gd name="connsiteY11" fmla="*/ 2128014 h 2305120"/>
              <a:gd name="connsiteX12" fmla="*/ 0 w 2709495"/>
              <a:gd name="connsiteY12" fmla="*/ 2128014 h 2305120"/>
              <a:gd name="connsiteX13" fmla="*/ 0 w 2709495"/>
              <a:gd name="connsiteY13" fmla="*/ 1773345 h 2305120"/>
              <a:gd name="connsiteX14" fmla="*/ 0 w 2709495"/>
              <a:gd name="connsiteY14" fmla="*/ 1241342 h 2305120"/>
              <a:gd name="connsiteX15" fmla="*/ 0 w 2709495"/>
              <a:gd name="connsiteY15" fmla="*/ 1241342 h 2305120"/>
              <a:gd name="connsiteX16" fmla="*/ 0 w 2709495"/>
              <a:gd name="connsiteY16" fmla="*/ 0 h 2305120"/>
              <a:gd name="connsiteX0" fmla="*/ 0 w 2709495"/>
              <a:gd name="connsiteY0" fmla="*/ 0 h 2216220"/>
              <a:gd name="connsiteX1" fmla="*/ 451583 w 2709495"/>
              <a:gd name="connsiteY1" fmla="*/ 0 h 2216220"/>
              <a:gd name="connsiteX2" fmla="*/ 451583 w 2709495"/>
              <a:gd name="connsiteY2" fmla="*/ 0 h 2216220"/>
              <a:gd name="connsiteX3" fmla="*/ 1128956 w 2709495"/>
              <a:gd name="connsiteY3" fmla="*/ 0 h 2216220"/>
              <a:gd name="connsiteX4" fmla="*/ 2709495 w 2709495"/>
              <a:gd name="connsiteY4" fmla="*/ 0 h 2216220"/>
              <a:gd name="connsiteX5" fmla="*/ 2709495 w 2709495"/>
              <a:gd name="connsiteY5" fmla="*/ 1241342 h 2216220"/>
              <a:gd name="connsiteX6" fmla="*/ 2709495 w 2709495"/>
              <a:gd name="connsiteY6" fmla="*/ 1241342 h 2216220"/>
              <a:gd name="connsiteX7" fmla="*/ 2709495 w 2709495"/>
              <a:gd name="connsiteY7" fmla="*/ 1773345 h 2216220"/>
              <a:gd name="connsiteX8" fmla="*/ 2709495 w 2709495"/>
              <a:gd name="connsiteY8" fmla="*/ 2128014 h 2216220"/>
              <a:gd name="connsiteX9" fmla="*/ 462206 w 2709495"/>
              <a:gd name="connsiteY9" fmla="*/ 2134364 h 2216220"/>
              <a:gd name="connsiteX10" fmla="*/ 313951 w 2709495"/>
              <a:gd name="connsiteY10" fmla="*/ 2216220 h 2216220"/>
              <a:gd name="connsiteX11" fmla="*/ 191233 w 2709495"/>
              <a:gd name="connsiteY11" fmla="*/ 2128014 h 2216220"/>
              <a:gd name="connsiteX12" fmla="*/ 0 w 2709495"/>
              <a:gd name="connsiteY12" fmla="*/ 2128014 h 2216220"/>
              <a:gd name="connsiteX13" fmla="*/ 0 w 2709495"/>
              <a:gd name="connsiteY13" fmla="*/ 1773345 h 2216220"/>
              <a:gd name="connsiteX14" fmla="*/ 0 w 2709495"/>
              <a:gd name="connsiteY14" fmla="*/ 1241342 h 2216220"/>
              <a:gd name="connsiteX15" fmla="*/ 0 w 2709495"/>
              <a:gd name="connsiteY15" fmla="*/ 1241342 h 2216220"/>
              <a:gd name="connsiteX16" fmla="*/ 0 w 2709495"/>
              <a:gd name="connsiteY16" fmla="*/ 0 h 2216220"/>
              <a:gd name="connsiteX0" fmla="*/ 0 w 2709495"/>
              <a:gd name="connsiteY0" fmla="*/ 0 h 2216220"/>
              <a:gd name="connsiteX1" fmla="*/ 451583 w 2709495"/>
              <a:gd name="connsiteY1" fmla="*/ 0 h 2216220"/>
              <a:gd name="connsiteX2" fmla="*/ 451583 w 2709495"/>
              <a:gd name="connsiteY2" fmla="*/ 0 h 2216220"/>
              <a:gd name="connsiteX3" fmla="*/ 1128956 w 2709495"/>
              <a:gd name="connsiteY3" fmla="*/ 0 h 2216220"/>
              <a:gd name="connsiteX4" fmla="*/ 2709495 w 2709495"/>
              <a:gd name="connsiteY4" fmla="*/ 0 h 2216220"/>
              <a:gd name="connsiteX5" fmla="*/ 2709495 w 2709495"/>
              <a:gd name="connsiteY5" fmla="*/ 1241342 h 2216220"/>
              <a:gd name="connsiteX6" fmla="*/ 2709495 w 2709495"/>
              <a:gd name="connsiteY6" fmla="*/ 1241342 h 2216220"/>
              <a:gd name="connsiteX7" fmla="*/ 2709495 w 2709495"/>
              <a:gd name="connsiteY7" fmla="*/ 1773345 h 2216220"/>
              <a:gd name="connsiteX8" fmla="*/ 2709495 w 2709495"/>
              <a:gd name="connsiteY8" fmla="*/ 2128014 h 2216220"/>
              <a:gd name="connsiteX9" fmla="*/ 462206 w 2709495"/>
              <a:gd name="connsiteY9" fmla="*/ 2134364 h 2216220"/>
              <a:gd name="connsiteX10" fmla="*/ 329900 w 2709495"/>
              <a:gd name="connsiteY10" fmla="*/ 2216220 h 2216220"/>
              <a:gd name="connsiteX11" fmla="*/ 191233 w 2709495"/>
              <a:gd name="connsiteY11" fmla="*/ 2128014 h 2216220"/>
              <a:gd name="connsiteX12" fmla="*/ 0 w 2709495"/>
              <a:gd name="connsiteY12" fmla="*/ 2128014 h 2216220"/>
              <a:gd name="connsiteX13" fmla="*/ 0 w 2709495"/>
              <a:gd name="connsiteY13" fmla="*/ 1773345 h 2216220"/>
              <a:gd name="connsiteX14" fmla="*/ 0 w 2709495"/>
              <a:gd name="connsiteY14" fmla="*/ 1241342 h 2216220"/>
              <a:gd name="connsiteX15" fmla="*/ 0 w 2709495"/>
              <a:gd name="connsiteY15" fmla="*/ 1241342 h 2216220"/>
              <a:gd name="connsiteX16" fmla="*/ 0 w 2709495"/>
              <a:gd name="connsiteY16" fmla="*/ 0 h 221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09495" h="2216220">
                <a:moveTo>
                  <a:pt x="0" y="0"/>
                </a:moveTo>
                <a:lnTo>
                  <a:pt x="451583" y="0"/>
                </a:lnTo>
                <a:lnTo>
                  <a:pt x="451583" y="0"/>
                </a:lnTo>
                <a:lnTo>
                  <a:pt x="1128956" y="0"/>
                </a:lnTo>
                <a:lnTo>
                  <a:pt x="2709495" y="0"/>
                </a:lnTo>
                <a:lnTo>
                  <a:pt x="2709495" y="1241342"/>
                </a:lnTo>
                <a:lnTo>
                  <a:pt x="2709495" y="1241342"/>
                </a:lnTo>
                <a:lnTo>
                  <a:pt x="2709495" y="1773345"/>
                </a:lnTo>
                <a:lnTo>
                  <a:pt x="2709495" y="2128014"/>
                </a:lnTo>
                <a:lnTo>
                  <a:pt x="462206" y="2134364"/>
                </a:lnTo>
                <a:lnTo>
                  <a:pt x="329900" y="2216220"/>
                </a:lnTo>
                <a:lnTo>
                  <a:pt x="191233" y="2128014"/>
                </a:lnTo>
                <a:lnTo>
                  <a:pt x="0" y="2128014"/>
                </a:lnTo>
                <a:lnTo>
                  <a:pt x="0" y="1773345"/>
                </a:lnTo>
                <a:lnTo>
                  <a:pt x="0" y="1241342"/>
                </a:lnTo>
                <a:lnTo>
                  <a:pt x="0" y="1241342"/>
                </a:lnTo>
                <a:lnTo>
                  <a:pt x="0" y="0"/>
                </a:lnTo>
                <a:close/>
              </a:path>
            </a:pathLst>
          </a:custGeom>
          <a:ln>
            <a:solidFill>
              <a:schemeClr val="tx2">
                <a:lumMod val="20000"/>
                <a:lumOff val="80000"/>
              </a:schemeClr>
            </a:solidFill>
          </a:ln>
        </p:spPr>
        <p:txBody>
          <a:bodyPr lIns="72000" tIns="72000" rIns="72000" bIns="108000" anchor="t"/>
          <a:lstStyle>
            <a:lvl1pPr algn="l">
              <a:defRPr sz="1000" b="0">
                <a:solidFill>
                  <a:schemeClr val="tx2"/>
                </a:solidFill>
              </a:defRPr>
            </a:lvl1pPr>
            <a:lvl5pPr algn="ctr">
              <a:defRPr b="1"/>
            </a:lvl5pPr>
            <a:lvl6pPr algn="ctr">
              <a:defRPr b="1"/>
            </a:lvl6pPr>
          </a:lstStyle>
          <a:p>
            <a:pPr lvl="0"/>
            <a:r>
              <a:rPr lang="en-US"/>
              <a:t>Quote. If not applicable, please delete this placeholder and the one below it.</a:t>
            </a:r>
          </a:p>
        </p:txBody>
      </p:sp>
      <p:sp>
        <p:nvSpPr>
          <p:cNvPr id="88" name="Text Placeholder 7">
            <a:extLst>
              <a:ext uri="{FF2B5EF4-FFF2-40B4-BE49-F238E27FC236}">
                <a16:creationId xmlns:a16="http://schemas.microsoft.com/office/drawing/2014/main" id="{1554CA22-8C2F-4CEC-96FA-328C41E33530}"/>
              </a:ext>
            </a:extLst>
          </p:cNvPr>
          <p:cNvSpPr>
            <a:spLocks noGrp="1"/>
          </p:cNvSpPr>
          <p:nvPr>
            <p:ph type="body" sz="quarter" idx="89" hasCustomPrompt="1"/>
          </p:nvPr>
        </p:nvSpPr>
        <p:spPr>
          <a:xfrm>
            <a:off x="434976" y="237316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01 January 2020</a:t>
            </a:r>
          </a:p>
        </p:txBody>
      </p:sp>
      <p:sp>
        <p:nvSpPr>
          <p:cNvPr id="89" name="Text Placeholder 7">
            <a:extLst>
              <a:ext uri="{FF2B5EF4-FFF2-40B4-BE49-F238E27FC236}">
                <a16:creationId xmlns:a16="http://schemas.microsoft.com/office/drawing/2014/main" id="{A3C0BE32-D771-439B-A511-46F48AC449E2}"/>
              </a:ext>
            </a:extLst>
          </p:cNvPr>
          <p:cNvSpPr>
            <a:spLocks noGrp="1"/>
          </p:cNvSpPr>
          <p:nvPr>
            <p:ph type="body" sz="quarter" idx="90" hasCustomPrompt="1"/>
          </p:nvPr>
        </p:nvSpPr>
        <p:spPr>
          <a:xfrm>
            <a:off x="9051924" y="6076539"/>
            <a:ext cx="2684463"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accent4"/>
                </a:solidFill>
              </a:defRPr>
            </a:lvl1pPr>
            <a:lvl5pPr algn="ctr">
              <a:defRPr b="1"/>
            </a:lvl5pPr>
            <a:lvl6pPr algn="ctr">
              <a:defRPr b="1"/>
            </a:lvl6pPr>
          </a:lstStyle>
          <a:p>
            <a:pPr lvl="0"/>
            <a:r>
              <a:rPr lang="en-US"/>
              <a:t>Quote author</a:t>
            </a:r>
            <a:br>
              <a:rPr lang="en-US"/>
            </a:br>
            <a:r>
              <a:rPr lang="en-US"/>
              <a:t>and their position</a:t>
            </a:r>
          </a:p>
        </p:txBody>
      </p:sp>
      <p:sp>
        <p:nvSpPr>
          <p:cNvPr id="91" name="Text Placeholder 7">
            <a:extLst>
              <a:ext uri="{FF2B5EF4-FFF2-40B4-BE49-F238E27FC236}">
                <a16:creationId xmlns:a16="http://schemas.microsoft.com/office/drawing/2014/main" id="{477AEBAE-E0C8-4D90-AB18-EBB03D108069}"/>
              </a:ext>
            </a:extLst>
          </p:cNvPr>
          <p:cNvSpPr>
            <a:spLocks noGrp="1"/>
          </p:cNvSpPr>
          <p:nvPr>
            <p:ph type="body" sz="quarter" idx="33" hasCustomPrompt="1"/>
          </p:nvPr>
        </p:nvSpPr>
        <p:spPr>
          <a:xfrm>
            <a:off x="451970" y="3783282"/>
            <a:ext cx="1719729" cy="220393"/>
          </a:xfrm>
        </p:spPr>
        <p:txBody>
          <a:bodyPr/>
          <a:lstStyle>
            <a:lvl1pPr algn="l">
              <a:defRPr sz="1800" b="1">
                <a:solidFill>
                  <a:schemeClr val="tx2"/>
                </a:solidFill>
              </a:defRPr>
            </a:lvl1pPr>
            <a:lvl5pPr algn="ctr">
              <a:defRPr b="1"/>
            </a:lvl5pPr>
            <a:lvl6pPr algn="ctr">
              <a:defRPr b="1"/>
            </a:lvl6pPr>
          </a:lstStyle>
          <a:p>
            <a:pPr lvl="0"/>
            <a:r>
              <a:rPr lang="en-US"/>
              <a:t>KPI1</a:t>
            </a:r>
          </a:p>
        </p:txBody>
      </p:sp>
      <p:sp>
        <p:nvSpPr>
          <p:cNvPr id="92" name="Text Placeholder 7">
            <a:extLst>
              <a:ext uri="{FF2B5EF4-FFF2-40B4-BE49-F238E27FC236}">
                <a16:creationId xmlns:a16="http://schemas.microsoft.com/office/drawing/2014/main" id="{A333A209-727A-450B-B4C4-A3ABB6D1245B}"/>
              </a:ext>
            </a:extLst>
          </p:cNvPr>
          <p:cNvSpPr>
            <a:spLocks noGrp="1"/>
          </p:cNvSpPr>
          <p:nvPr>
            <p:ph type="body" sz="quarter" idx="91" hasCustomPrompt="1"/>
          </p:nvPr>
        </p:nvSpPr>
        <p:spPr>
          <a:xfrm>
            <a:off x="444500" y="4723402"/>
            <a:ext cx="1736338" cy="171048"/>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Description</a:t>
            </a:r>
            <a:br>
              <a:rPr lang="en-US"/>
            </a:br>
            <a:r>
              <a:rPr lang="en-US"/>
              <a:t>for the above</a:t>
            </a:r>
          </a:p>
        </p:txBody>
      </p:sp>
      <p:sp>
        <p:nvSpPr>
          <p:cNvPr id="93" name="Text Placeholder 7">
            <a:extLst>
              <a:ext uri="{FF2B5EF4-FFF2-40B4-BE49-F238E27FC236}">
                <a16:creationId xmlns:a16="http://schemas.microsoft.com/office/drawing/2014/main" id="{A0F47FAC-06F9-4DA2-B738-D1C90E7796A0}"/>
              </a:ext>
            </a:extLst>
          </p:cNvPr>
          <p:cNvSpPr>
            <a:spLocks noGrp="1"/>
          </p:cNvSpPr>
          <p:nvPr>
            <p:ph type="body" sz="quarter" idx="92" hasCustomPrompt="1"/>
          </p:nvPr>
        </p:nvSpPr>
        <p:spPr>
          <a:xfrm>
            <a:off x="451970" y="4461462"/>
            <a:ext cx="1719729" cy="220393"/>
          </a:xfrm>
        </p:spPr>
        <p:txBody>
          <a:bodyPr/>
          <a:lstStyle>
            <a:lvl1pPr algn="l">
              <a:defRPr sz="1800" b="1">
                <a:solidFill>
                  <a:schemeClr val="tx2"/>
                </a:solidFill>
              </a:defRPr>
            </a:lvl1pPr>
            <a:lvl5pPr algn="ctr">
              <a:defRPr b="1"/>
            </a:lvl5pPr>
            <a:lvl6pPr algn="ctr">
              <a:defRPr b="1"/>
            </a:lvl6pPr>
          </a:lstStyle>
          <a:p>
            <a:pPr lvl="0"/>
            <a:r>
              <a:rPr lang="en-US"/>
              <a:t>KPI2</a:t>
            </a:r>
          </a:p>
        </p:txBody>
      </p:sp>
      <p:sp>
        <p:nvSpPr>
          <p:cNvPr id="94" name="Text Placeholder 7">
            <a:extLst>
              <a:ext uri="{FF2B5EF4-FFF2-40B4-BE49-F238E27FC236}">
                <a16:creationId xmlns:a16="http://schemas.microsoft.com/office/drawing/2014/main" id="{3BEFEF52-316C-41E8-B4B2-DDC8FD2A4BB4}"/>
              </a:ext>
            </a:extLst>
          </p:cNvPr>
          <p:cNvSpPr>
            <a:spLocks noGrp="1"/>
          </p:cNvSpPr>
          <p:nvPr>
            <p:ph type="body" sz="quarter" idx="93" hasCustomPrompt="1"/>
          </p:nvPr>
        </p:nvSpPr>
        <p:spPr>
          <a:xfrm>
            <a:off x="444500" y="5393962"/>
            <a:ext cx="1736338" cy="171048"/>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Description</a:t>
            </a:r>
            <a:br>
              <a:rPr lang="en-US"/>
            </a:br>
            <a:r>
              <a:rPr lang="en-US"/>
              <a:t>for the above</a:t>
            </a:r>
          </a:p>
        </p:txBody>
      </p:sp>
      <p:sp>
        <p:nvSpPr>
          <p:cNvPr id="95" name="Text Placeholder 7">
            <a:extLst>
              <a:ext uri="{FF2B5EF4-FFF2-40B4-BE49-F238E27FC236}">
                <a16:creationId xmlns:a16="http://schemas.microsoft.com/office/drawing/2014/main" id="{558E782E-5F8F-45E8-B8A4-DC6099DF6929}"/>
              </a:ext>
            </a:extLst>
          </p:cNvPr>
          <p:cNvSpPr>
            <a:spLocks noGrp="1"/>
          </p:cNvSpPr>
          <p:nvPr>
            <p:ph type="body" sz="quarter" idx="94" hasCustomPrompt="1"/>
          </p:nvPr>
        </p:nvSpPr>
        <p:spPr>
          <a:xfrm>
            <a:off x="451970" y="5132022"/>
            <a:ext cx="1719729" cy="220393"/>
          </a:xfrm>
        </p:spPr>
        <p:txBody>
          <a:bodyPr/>
          <a:lstStyle>
            <a:lvl1pPr algn="l">
              <a:defRPr sz="1800" b="1">
                <a:solidFill>
                  <a:schemeClr val="tx2"/>
                </a:solidFill>
              </a:defRPr>
            </a:lvl1pPr>
            <a:lvl5pPr algn="ctr">
              <a:defRPr b="1"/>
            </a:lvl5pPr>
            <a:lvl6pPr algn="ctr">
              <a:defRPr b="1"/>
            </a:lvl6pPr>
          </a:lstStyle>
          <a:p>
            <a:pPr lvl="0"/>
            <a:r>
              <a:rPr lang="en-US"/>
              <a:t>KPI3</a:t>
            </a:r>
          </a:p>
        </p:txBody>
      </p:sp>
      <p:sp>
        <p:nvSpPr>
          <p:cNvPr id="96" name="Text Placeholder 7">
            <a:extLst>
              <a:ext uri="{FF2B5EF4-FFF2-40B4-BE49-F238E27FC236}">
                <a16:creationId xmlns:a16="http://schemas.microsoft.com/office/drawing/2014/main" id="{4A9285C1-5480-43FE-B715-FF564BB93469}"/>
              </a:ext>
            </a:extLst>
          </p:cNvPr>
          <p:cNvSpPr>
            <a:spLocks noGrp="1"/>
          </p:cNvSpPr>
          <p:nvPr>
            <p:ph type="body" sz="quarter" idx="95" hasCustomPrompt="1"/>
          </p:nvPr>
        </p:nvSpPr>
        <p:spPr>
          <a:xfrm>
            <a:off x="444500" y="6064522"/>
            <a:ext cx="1736338" cy="171048"/>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Description</a:t>
            </a:r>
            <a:br>
              <a:rPr lang="en-US"/>
            </a:br>
            <a:r>
              <a:rPr lang="en-US"/>
              <a:t>for the above</a:t>
            </a:r>
          </a:p>
        </p:txBody>
      </p:sp>
      <p:sp>
        <p:nvSpPr>
          <p:cNvPr id="97" name="Text Placeholder 7">
            <a:extLst>
              <a:ext uri="{FF2B5EF4-FFF2-40B4-BE49-F238E27FC236}">
                <a16:creationId xmlns:a16="http://schemas.microsoft.com/office/drawing/2014/main" id="{51053D45-15C2-4E3D-B8C5-31E2613A4789}"/>
              </a:ext>
            </a:extLst>
          </p:cNvPr>
          <p:cNvSpPr>
            <a:spLocks noGrp="1"/>
          </p:cNvSpPr>
          <p:nvPr>
            <p:ph type="body" sz="quarter" idx="96" hasCustomPrompt="1"/>
          </p:nvPr>
        </p:nvSpPr>
        <p:spPr>
          <a:xfrm>
            <a:off x="451970" y="5802582"/>
            <a:ext cx="1719729" cy="220393"/>
          </a:xfrm>
        </p:spPr>
        <p:txBody>
          <a:bodyPr/>
          <a:lstStyle>
            <a:lvl1pPr algn="l">
              <a:defRPr sz="1800" b="1">
                <a:solidFill>
                  <a:schemeClr val="tx2"/>
                </a:solidFill>
              </a:defRPr>
            </a:lvl1pPr>
            <a:lvl5pPr algn="ctr">
              <a:defRPr b="1"/>
            </a:lvl5pPr>
            <a:lvl6pPr algn="ctr">
              <a:defRPr b="1"/>
            </a:lvl6pPr>
          </a:lstStyle>
          <a:p>
            <a:pPr lvl="0"/>
            <a:r>
              <a:rPr lang="en-US"/>
              <a:t>KPI4</a:t>
            </a:r>
          </a:p>
        </p:txBody>
      </p:sp>
      <p:sp>
        <p:nvSpPr>
          <p:cNvPr id="99" name="Text Placeholder 7">
            <a:extLst>
              <a:ext uri="{FF2B5EF4-FFF2-40B4-BE49-F238E27FC236}">
                <a16:creationId xmlns:a16="http://schemas.microsoft.com/office/drawing/2014/main" id="{D9F89335-2AD5-4CCD-9698-4C84088D06C1}"/>
              </a:ext>
            </a:extLst>
          </p:cNvPr>
          <p:cNvSpPr>
            <a:spLocks noGrp="1"/>
          </p:cNvSpPr>
          <p:nvPr>
            <p:ph type="body" sz="quarter" idx="97" hasCustomPrompt="1"/>
          </p:nvPr>
        </p:nvSpPr>
        <p:spPr>
          <a:xfrm>
            <a:off x="9058275" y="1532489"/>
            <a:ext cx="2682875"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Industry</a:t>
            </a:r>
            <a:endParaRPr lang="bg-BG" sz="1000">
              <a:solidFill>
                <a:schemeClr val="accent4"/>
              </a:solidFill>
            </a:endParaRPr>
          </a:p>
        </p:txBody>
      </p:sp>
      <p:sp>
        <p:nvSpPr>
          <p:cNvPr id="100" name="Text Placeholder 7">
            <a:extLst>
              <a:ext uri="{FF2B5EF4-FFF2-40B4-BE49-F238E27FC236}">
                <a16:creationId xmlns:a16="http://schemas.microsoft.com/office/drawing/2014/main" id="{51E85F76-9D64-4D85-BAB6-4BB1F8B78FD1}"/>
              </a:ext>
            </a:extLst>
          </p:cNvPr>
          <p:cNvSpPr>
            <a:spLocks noGrp="1"/>
          </p:cNvSpPr>
          <p:nvPr>
            <p:ph type="body" sz="quarter" idx="98" hasCustomPrompt="1"/>
          </p:nvPr>
        </p:nvSpPr>
        <p:spPr>
          <a:xfrm>
            <a:off x="440106" y="153008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Key technologies</a:t>
            </a:r>
            <a:endParaRPr lang="bg-BG" sz="1000">
              <a:solidFill>
                <a:schemeClr val="accent4"/>
              </a:solidFill>
            </a:endParaRPr>
          </a:p>
        </p:txBody>
      </p:sp>
      <p:sp>
        <p:nvSpPr>
          <p:cNvPr id="101" name="Text Placeholder 7">
            <a:extLst>
              <a:ext uri="{FF2B5EF4-FFF2-40B4-BE49-F238E27FC236}">
                <a16:creationId xmlns:a16="http://schemas.microsoft.com/office/drawing/2014/main" id="{A3E2761C-289E-4BCB-B7F6-092613D3529C}"/>
              </a:ext>
            </a:extLst>
          </p:cNvPr>
          <p:cNvSpPr>
            <a:spLocks noGrp="1"/>
          </p:cNvSpPr>
          <p:nvPr>
            <p:ph type="body" sz="quarter" idx="99" hasCustomPrompt="1"/>
          </p:nvPr>
        </p:nvSpPr>
        <p:spPr>
          <a:xfrm>
            <a:off x="449263" y="271815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Country of Implementation</a:t>
            </a:r>
            <a:endParaRPr lang="bg-BG" sz="1000">
              <a:solidFill>
                <a:schemeClr val="accent4"/>
              </a:solidFill>
            </a:endParaRPr>
          </a:p>
        </p:txBody>
      </p:sp>
      <p:sp>
        <p:nvSpPr>
          <p:cNvPr id="102" name="Text Placeholder 7">
            <a:extLst>
              <a:ext uri="{FF2B5EF4-FFF2-40B4-BE49-F238E27FC236}">
                <a16:creationId xmlns:a16="http://schemas.microsoft.com/office/drawing/2014/main" id="{E59E1EAA-A2AA-46CD-A2B3-A755A2B3BCAF}"/>
              </a:ext>
            </a:extLst>
          </p:cNvPr>
          <p:cNvSpPr>
            <a:spLocks noGrp="1"/>
          </p:cNvSpPr>
          <p:nvPr>
            <p:ph type="body" sz="quarter" idx="100" hasCustomPrompt="1"/>
          </p:nvPr>
        </p:nvSpPr>
        <p:spPr>
          <a:xfrm>
            <a:off x="444500" y="3201038"/>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Implementation partner</a:t>
            </a:r>
            <a:endParaRPr lang="bg-BG" sz="1000">
              <a:solidFill>
                <a:schemeClr val="accent4"/>
              </a:solidFill>
            </a:endParaRPr>
          </a:p>
        </p:txBody>
      </p:sp>
      <p:sp>
        <p:nvSpPr>
          <p:cNvPr id="103" name="Text Placeholder 7">
            <a:extLst>
              <a:ext uri="{FF2B5EF4-FFF2-40B4-BE49-F238E27FC236}">
                <a16:creationId xmlns:a16="http://schemas.microsoft.com/office/drawing/2014/main" id="{603E2F7F-E442-409C-895D-BF847A6DF92F}"/>
              </a:ext>
            </a:extLst>
          </p:cNvPr>
          <p:cNvSpPr>
            <a:spLocks noGrp="1"/>
          </p:cNvSpPr>
          <p:nvPr>
            <p:ph type="body" sz="quarter" idx="101" hasCustomPrompt="1"/>
          </p:nvPr>
        </p:nvSpPr>
        <p:spPr>
          <a:xfrm>
            <a:off x="9063037" y="2212494"/>
            <a:ext cx="2682875"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Products/Services</a:t>
            </a:r>
            <a:endParaRPr lang="bg-BG" sz="1000">
              <a:solidFill>
                <a:schemeClr val="accent4"/>
              </a:solidFill>
            </a:endParaRPr>
          </a:p>
        </p:txBody>
      </p:sp>
      <p:sp>
        <p:nvSpPr>
          <p:cNvPr id="104" name="Text Placeholder 7">
            <a:extLst>
              <a:ext uri="{FF2B5EF4-FFF2-40B4-BE49-F238E27FC236}">
                <a16:creationId xmlns:a16="http://schemas.microsoft.com/office/drawing/2014/main" id="{2C22FF70-97C6-4D2D-80C3-1CDADACA0FEF}"/>
              </a:ext>
            </a:extLst>
          </p:cNvPr>
          <p:cNvSpPr>
            <a:spLocks noGrp="1"/>
          </p:cNvSpPr>
          <p:nvPr>
            <p:ph type="body" sz="quarter" idx="102" hasCustomPrompt="1"/>
          </p:nvPr>
        </p:nvSpPr>
        <p:spPr>
          <a:xfrm>
            <a:off x="434976" y="220552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Go-Live Date</a:t>
            </a:r>
            <a:endParaRPr lang="bg-BG" sz="1000">
              <a:solidFill>
                <a:schemeClr val="accent4"/>
              </a:solidFill>
            </a:endParaRPr>
          </a:p>
        </p:txBody>
      </p:sp>
      <p:sp>
        <p:nvSpPr>
          <p:cNvPr id="105" name="Text Placeholder 7">
            <a:extLst>
              <a:ext uri="{FF2B5EF4-FFF2-40B4-BE49-F238E27FC236}">
                <a16:creationId xmlns:a16="http://schemas.microsoft.com/office/drawing/2014/main" id="{9B9C61DB-1BFF-4EAE-B3CF-A9922748F404}"/>
              </a:ext>
            </a:extLst>
          </p:cNvPr>
          <p:cNvSpPr>
            <a:spLocks noGrp="1"/>
          </p:cNvSpPr>
          <p:nvPr>
            <p:ph type="body" sz="quarter" idx="103" hasCustomPrompt="1"/>
          </p:nvPr>
        </p:nvSpPr>
        <p:spPr>
          <a:xfrm>
            <a:off x="2360612" y="153008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Highlights</a:t>
            </a:r>
            <a:endParaRPr lang="bg-BG" sz="1000">
              <a:solidFill>
                <a:schemeClr val="accent4"/>
              </a:solidFill>
            </a:endParaRPr>
          </a:p>
        </p:txBody>
      </p:sp>
      <p:sp>
        <p:nvSpPr>
          <p:cNvPr id="106" name="Text Placeholder 7">
            <a:extLst>
              <a:ext uri="{FF2B5EF4-FFF2-40B4-BE49-F238E27FC236}">
                <a16:creationId xmlns:a16="http://schemas.microsoft.com/office/drawing/2014/main" id="{7051794F-F61B-422A-86C3-0B001B09015D}"/>
              </a:ext>
            </a:extLst>
          </p:cNvPr>
          <p:cNvSpPr>
            <a:spLocks noGrp="1"/>
          </p:cNvSpPr>
          <p:nvPr>
            <p:ph type="body" sz="quarter" idx="104" hasCustomPrompt="1"/>
          </p:nvPr>
        </p:nvSpPr>
        <p:spPr>
          <a:xfrm>
            <a:off x="5754827" y="153008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Benefits</a:t>
            </a:r>
            <a:endParaRPr lang="bg-BG" sz="1000">
              <a:solidFill>
                <a:schemeClr val="accent4"/>
              </a:solidFill>
            </a:endParaRPr>
          </a:p>
        </p:txBody>
      </p:sp>
      <p:sp>
        <p:nvSpPr>
          <p:cNvPr id="107" name="Text Placeholder 7">
            <a:extLst>
              <a:ext uri="{FF2B5EF4-FFF2-40B4-BE49-F238E27FC236}">
                <a16:creationId xmlns:a16="http://schemas.microsoft.com/office/drawing/2014/main" id="{9501B9A9-3299-4DAF-AD9E-AE16875EFDA4}"/>
              </a:ext>
            </a:extLst>
          </p:cNvPr>
          <p:cNvSpPr>
            <a:spLocks noGrp="1"/>
          </p:cNvSpPr>
          <p:nvPr>
            <p:ph type="body" sz="quarter" idx="105" hasCustomPrompt="1"/>
          </p:nvPr>
        </p:nvSpPr>
        <p:spPr>
          <a:xfrm>
            <a:off x="2360612" y="354176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Project Overview</a:t>
            </a:r>
          </a:p>
        </p:txBody>
      </p:sp>
      <p:sp>
        <p:nvSpPr>
          <p:cNvPr id="108" name="Text Placeholder 7">
            <a:extLst>
              <a:ext uri="{FF2B5EF4-FFF2-40B4-BE49-F238E27FC236}">
                <a16:creationId xmlns:a16="http://schemas.microsoft.com/office/drawing/2014/main" id="{51C62E68-9304-4078-B0C0-EE36AA09BEFF}"/>
              </a:ext>
            </a:extLst>
          </p:cNvPr>
          <p:cNvSpPr>
            <a:spLocks noGrp="1"/>
          </p:cNvSpPr>
          <p:nvPr>
            <p:ph type="body" sz="quarter" idx="106" hasCustomPrompt="1"/>
          </p:nvPr>
        </p:nvSpPr>
        <p:spPr>
          <a:xfrm>
            <a:off x="5754827" y="354176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Objectives</a:t>
            </a:r>
          </a:p>
        </p:txBody>
      </p:sp>
      <p:sp>
        <p:nvSpPr>
          <p:cNvPr id="109" name="Text Placeholder 7">
            <a:extLst>
              <a:ext uri="{FF2B5EF4-FFF2-40B4-BE49-F238E27FC236}">
                <a16:creationId xmlns:a16="http://schemas.microsoft.com/office/drawing/2014/main" id="{AA2E1A87-4603-4EA4-A004-94ED2A178CFA}"/>
              </a:ext>
            </a:extLst>
          </p:cNvPr>
          <p:cNvSpPr>
            <a:spLocks noGrp="1"/>
          </p:cNvSpPr>
          <p:nvPr>
            <p:ph type="body" sz="quarter" idx="107" hasCustomPrompt="1"/>
          </p:nvPr>
        </p:nvSpPr>
        <p:spPr>
          <a:xfrm>
            <a:off x="9063037" y="3045302"/>
            <a:ext cx="766763" cy="118540"/>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Headquarters</a:t>
            </a:r>
            <a:endParaRPr lang="bg-BG" sz="1000">
              <a:solidFill>
                <a:schemeClr val="accent4"/>
              </a:solidFill>
            </a:endParaRPr>
          </a:p>
        </p:txBody>
      </p:sp>
      <p:sp>
        <p:nvSpPr>
          <p:cNvPr id="110" name="Text Placeholder 7">
            <a:extLst>
              <a:ext uri="{FF2B5EF4-FFF2-40B4-BE49-F238E27FC236}">
                <a16:creationId xmlns:a16="http://schemas.microsoft.com/office/drawing/2014/main" id="{223F92EA-10DB-4D21-9C34-B6B4DBFCD2CD}"/>
              </a:ext>
            </a:extLst>
          </p:cNvPr>
          <p:cNvSpPr>
            <a:spLocks noGrp="1"/>
          </p:cNvSpPr>
          <p:nvPr>
            <p:ph type="body" sz="quarter" idx="108" hasCustomPrompt="1"/>
          </p:nvPr>
        </p:nvSpPr>
        <p:spPr>
          <a:xfrm>
            <a:off x="9063037" y="3209145"/>
            <a:ext cx="766763" cy="118540"/>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Revenue</a:t>
            </a:r>
            <a:endParaRPr lang="bg-BG" sz="1000">
              <a:solidFill>
                <a:schemeClr val="accent4"/>
              </a:solidFill>
            </a:endParaRPr>
          </a:p>
        </p:txBody>
      </p:sp>
      <p:sp>
        <p:nvSpPr>
          <p:cNvPr id="111" name="Text Placeholder 7">
            <a:extLst>
              <a:ext uri="{FF2B5EF4-FFF2-40B4-BE49-F238E27FC236}">
                <a16:creationId xmlns:a16="http://schemas.microsoft.com/office/drawing/2014/main" id="{4477C6C6-8ADE-4BB9-B8B3-23C529470582}"/>
              </a:ext>
            </a:extLst>
          </p:cNvPr>
          <p:cNvSpPr>
            <a:spLocks noGrp="1"/>
          </p:cNvSpPr>
          <p:nvPr>
            <p:ph type="body" sz="quarter" idx="109" hasCustomPrompt="1"/>
          </p:nvPr>
        </p:nvSpPr>
        <p:spPr>
          <a:xfrm>
            <a:off x="9063037" y="3377166"/>
            <a:ext cx="766763" cy="118540"/>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Employees</a:t>
            </a:r>
            <a:endParaRPr lang="bg-BG" sz="1000">
              <a:solidFill>
                <a:schemeClr val="accent4"/>
              </a:solidFill>
            </a:endParaRPr>
          </a:p>
        </p:txBody>
      </p:sp>
    </p:spTree>
    <p:extLst>
      <p:ext uri="{BB962C8B-B14F-4D97-AF65-F5344CB8AC3E}">
        <p14:creationId xmlns:p14="http://schemas.microsoft.com/office/powerpoint/2010/main" val="3129427293"/>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4 points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8" y="4282758"/>
            <a:ext cx="2682875" cy="520700"/>
          </a:xfrm>
        </p:spPr>
        <p:txBody>
          <a:bodyPr/>
          <a:lstStyle>
            <a:lvl1pPr algn="ctr">
              <a:defRPr sz="1800" b="1">
                <a:solidFill>
                  <a:schemeClr val="accent1"/>
                </a:solidFill>
              </a:defRPr>
            </a:lvl1pPr>
            <a:lvl5pPr algn="ctr">
              <a:defRPr b="1"/>
            </a:lvl5pPr>
            <a:lvl6pPr algn="ctr">
              <a:defRPr b="1"/>
            </a:lvl6pPr>
          </a:lstStyle>
          <a:p>
            <a:pPr lvl="0"/>
            <a:r>
              <a:rPr lang="en-US"/>
              <a:t>Main point’s titles can be on two lines</a:t>
            </a:r>
          </a:p>
        </p:txBody>
      </p:sp>
      <p:sp>
        <p:nvSpPr>
          <p:cNvPr id="41" name="Text Placeholder 7">
            <a:extLst>
              <a:ext uri="{FF2B5EF4-FFF2-40B4-BE49-F238E27FC236}">
                <a16:creationId xmlns:a16="http://schemas.microsoft.com/office/drawing/2014/main" id="{6E5B0E74-9E26-4112-A9C4-13B10DCF58F8}"/>
              </a:ext>
            </a:extLst>
          </p:cNvPr>
          <p:cNvSpPr>
            <a:spLocks noGrp="1"/>
          </p:cNvSpPr>
          <p:nvPr>
            <p:ph type="body" sz="quarter" idx="28" hasCustomPrompt="1"/>
          </p:nvPr>
        </p:nvSpPr>
        <p:spPr>
          <a:xfrm>
            <a:off x="3330843" y="4282758"/>
            <a:ext cx="2682875" cy="520700"/>
          </a:xfrm>
        </p:spPr>
        <p:txBody>
          <a:bodyPr/>
          <a:lstStyle>
            <a:lvl1pPr algn="ctr">
              <a:defRPr sz="1800" b="1">
                <a:solidFill>
                  <a:schemeClr val="accent1"/>
                </a:solidFill>
              </a:defRPr>
            </a:lvl1pPr>
            <a:lvl5pPr algn="ctr">
              <a:defRPr b="1"/>
            </a:lvl5pPr>
            <a:lvl6pPr algn="ctr">
              <a:defRPr b="1"/>
            </a:lvl6pPr>
          </a:lstStyle>
          <a:p>
            <a:pPr lvl="0"/>
            <a:r>
              <a:rPr lang="en-US"/>
              <a:t>Second main</a:t>
            </a:r>
          </a:p>
          <a:p>
            <a:pPr lvl="0"/>
            <a:r>
              <a:rPr lang="en-US"/>
              <a:t> point</a:t>
            </a:r>
          </a:p>
        </p:txBody>
      </p:sp>
      <p:sp>
        <p:nvSpPr>
          <p:cNvPr id="42" name="Text Placeholder 7">
            <a:extLst>
              <a:ext uri="{FF2B5EF4-FFF2-40B4-BE49-F238E27FC236}">
                <a16:creationId xmlns:a16="http://schemas.microsoft.com/office/drawing/2014/main" id="{19F76862-8ED1-4B26-8809-99ADB457C22B}"/>
              </a:ext>
            </a:extLst>
          </p:cNvPr>
          <p:cNvSpPr>
            <a:spLocks noGrp="1"/>
          </p:cNvSpPr>
          <p:nvPr>
            <p:ph type="body" sz="quarter" idx="29" hasCustomPrompt="1"/>
          </p:nvPr>
        </p:nvSpPr>
        <p:spPr>
          <a:xfrm>
            <a:off x="6192178" y="4282758"/>
            <a:ext cx="2682875" cy="520700"/>
          </a:xfrm>
        </p:spPr>
        <p:txBody>
          <a:bodyPr/>
          <a:lstStyle>
            <a:lvl1pPr algn="ctr">
              <a:defRPr sz="1800" b="1">
                <a:solidFill>
                  <a:schemeClr val="accent1"/>
                </a:solidFill>
              </a:defRPr>
            </a:lvl1pPr>
            <a:lvl5pPr algn="ctr">
              <a:defRPr b="1"/>
            </a:lvl5pPr>
            <a:lvl6pPr algn="ctr">
              <a:defRPr b="1"/>
            </a:lvl6pPr>
          </a:lstStyle>
          <a:p>
            <a:pPr lvl="0"/>
            <a:r>
              <a:rPr lang="en-US"/>
              <a:t>Third main </a:t>
            </a:r>
            <a:br>
              <a:rPr lang="en-US"/>
            </a:br>
            <a:r>
              <a:rPr lang="en-US"/>
              <a:t>point</a:t>
            </a:r>
          </a:p>
        </p:txBody>
      </p:sp>
      <p:sp>
        <p:nvSpPr>
          <p:cNvPr id="43" name="Text Placeholder 7">
            <a:extLst>
              <a:ext uri="{FF2B5EF4-FFF2-40B4-BE49-F238E27FC236}">
                <a16:creationId xmlns:a16="http://schemas.microsoft.com/office/drawing/2014/main" id="{5556268D-AE74-4457-8CE5-3B83444175CE}"/>
              </a:ext>
            </a:extLst>
          </p:cNvPr>
          <p:cNvSpPr>
            <a:spLocks noGrp="1"/>
          </p:cNvSpPr>
          <p:nvPr>
            <p:ph type="body" sz="quarter" idx="30" hasCustomPrompt="1"/>
          </p:nvPr>
        </p:nvSpPr>
        <p:spPr>
          <a:xfrm>
            <a:off x="9053513" y="4282758"/>
            <a:ext cx="2682875" cy="520700"/>
          </a:xfrm>
        </p:spPr>
        <p:txBody>
          <a:bodyPr/>
          <a:lstStyle>
            <a:lvl1pPr algn="ctr">
              <a:defRPr sz="1800" b="1">
                <a:solidFill>
                  <a:schemeClr val="accent1"/>
                </a:solidFill>
              </a:defRPr>
            </a:lvl1pPr>
            <a:lvl5pPr algn="ctr">
              <a:defRPr b="1"/>
            </a:lvl5pPr>
            <a:lvl6pPr algn="ctr">
              <a:defRPr b="1"/>
            </a:lvl6pPr>
          </a:lstStyle>
          <a:p>
            <a:pPr lvl="0"/>
            <a:r>
              <a:rPr lang="en-US"/>
              <a:t>Fourth main </a:t>
            </a:r>
            <a:br>
              <a:rPr lang="en-US"/>
            </a:br>
            <a:r>
              <a:rPr lang="en-US"/>
              <a:t>point</a:t>
            </a:r>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48" name="Straight Connector 10">
            <a:extLst>
              <a:ext uri="{FF2B5EF4-FFF2-40B4-BE49-F238E27FC236}">
                <a16:creationId xmlns:a16="http://schemas.microsoft.com/office/drawing/2014/main" id="{99122570-D7C3-4663-9520-8361595BFCC8}"/>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49" name="Rectangle 48">
            <a:hlinkClick r:id="" action="ppaction://hlinkshowjump?jump=previousslide"/>
            <a:extLst>
              <a:ext uri="{FF2B5EF4-FFF2-40B4-BE49-F238E27FC236}">
                <a16:creationId xmlns:a16="http://schemas.microsoft.com/office/drawing/2014/main" id="{AA59F51F-3C99-46BA-95F1-6CEBD607F954}"/>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0" name="Rectangle 49">
            <a:hlinkClick r:id="" action="ppaction://hlinkshowjump?jump=nextslide"/>
            <a:extLst>
              <a:ext uri="{FF2B5EF4-FFF2-40B4-BE49-F238E27FC236}">
                <a16:creationId xmlns:a16="http://schemas.microsoft.com/office/drawing/2014/main" id="{16DD3CDA-4B81-4235-80FD-66ACEC059497}"/>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6" name="Picture Placeholder 35">
            <a:extLst>
              <a:ext uri="{FF2B5EF4-FFF2-40B4-BE49-F238E27FC236}">
                <a16:creationId xmlns:a16="http://schemas.microsoft.com/office/drawing/2014/main" id="{03C5F4CE-CED1-40E1-BC8A-B35260A736CC}"/>
              </a:ext>
            </a:extLst>
          </p:cNvPr>
          <p:cNvSpPr>
            <a:spLocks noGrp="1"/>
          </p:cNvSpPr>
          <p:nvPr>
            <p:ph type="pic" sz="quarter" idx="33" hasCustomPrompt="1"/>
          </p:nvPr>
        </p:nvSpPr>
        <p:spPr>
          <a:xfrm>
            <a:off x="1328507"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Copy/paste an icon from the icon set in the end of this template file and place it within this space, then delete this box.</a:t>
            </a:r>
            <a:endParaRPr lang="bg-BG"/>
          </a:p>
        </p:txBody>
      </p:sp>
      <p:sp>
        <p:nvSpPr>
          <p:cNvPr id="37" name="Picture Placeholder 35">
            <a:extLst>
              <a:ext uri="{FF2B5EF4-FFF2-40B4-BE49-F238E27FC236}">
                <a16:creationId xmlns:a16="http://schemas.microsoft.com/office/drawing/2014/main" id="{844B8591-8747-455E-B3C5-B15CF030FC86}"/>
              </a:ext>
            </a:extLst>
          </p:cNvPr>
          <p:cNvSpPr>
            <a:spLocks noGrp="1"/>
          </p:cNvSpPr>
          <p:nvPr>
            <p:ph type="pic" sz="quarter" idx="34" hasCustomPrompt="1"/>
          </p:nvPr>
        </p:nvSpPr>
        <p:spPr>
          <a:xfrm>
            <a:off x="4215372"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38" name="Picture Placeholder 35">
            <a:extLst>
              <a:ext uri="{FF2B5EF4-FFF2-40B4-BE49-F238E27FC236}">
                <a16:creationId xmlns:a16="http://schemas.microsoft.com/office/drawing/2014/main" id="{CC30BBC8-34D4-4801-AE3B-886F5F93E646}"/>
              </a:ext>
            </a:extLst>
          </p:cNvPr>
          <p:cNvSpPr>
            <a:spLocks noGrp="1"/>
          </p:cNvSpPr>
          <p:nvPr>
            <p:ph type="pic" sz="quarter" idx="35" hasCustomPrompt="1"/>
          </p:nvPr>
        </p:nvSpPr>
        <p:spPr>
          <a:xfrm>
            <a:off x="7076708"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39" name="Picture Placeholder 35">
            <a:extLst>
              <a:ext uri="{FF2B5EF4-FFF2-40B4-BE49-F238E27FC236}">
                <a16:creationId xmlns:a16="http://schemas.microsoft.com/office/drawing/2014/main" id="{CE6266C1-089A-4EB4-A1F7-33E1E2F3E336}"/>
              </a:ext>
            </a:extLst>
          </p:cNvPr>
          <p:cNvSpPr>
            <a:spLocks noGrp="1"/>
          </p:cNvSpPr>
          <p:nvPr>
            <p:ph type="pic" sz="quarter" idx="36" hasCustomPrompt="1"/>
          </p:nvPr>
        </p:nvSpPr>
        <p:spPr>
          <a:xfrm>
            <a:off x="9938043"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33" name="Footer Placeholder 7">
            <a:extLst>
              <a:ext uri="{FF2B5EF4-FFF2-40B4-BE49-F238E27FC236}">
                <a16:creationId xmlns:a16="http://schemas.microsoft.com/office/drawing/2014/main" id="{447937EA-FB9B-428A-8CFE-0A1D6D675C81}"/>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C10652C7-8BEE-4B4F-910E-4F491A1B09B8}"/>
              </a:ext>
            </a:extLst>
          </p:cNvPr>
          <p:cNvSpPr>
            <a:spLocks noGrp="1"/>
          </p:cNvSpPr>
          <p:nvPr>
            <p:ph type="dt" sz="half" idx="38"/>
          </p:nvPr>
        </p:nvSpPr>
        <p:spPr/>
        <p:txBody>
          <a:bodyPr/>
          <a:lstStyle/>
          <a:p>
            <a:fld id="{D21055D0-1268-4224-8B69-A0B79FEAF50F}" type="datetime1">
              <a:rPr lang="de-DE" smtClean="0"/>
              <a:t>29.08.24</a:t>
            </a:fld>
            <a:endParaRPr lang="bg-BG"/>
          </a:p>
        </p:txBody>
      </p:sp>
      <p:sp>
        <p:nvSpPr>
          <p:cNvPr id="4" name="Footer Placeholder 3">
            <a:extLst>
              <a:ext uri="{FF2B5EF4-FFF2-40B4-BE49-F238E27FC236}">
                <a16:creationId xmlns:a16="http://schemas.microsoft.com/office/drawing/2014/main" id="{B068E11A-4643-4B1D-ABC5-11AA5A121979}"/>
              </a:ext>
            </a:extLst>
          </p:cNvPr>
          <p:cNvSpPr>
            <a:spLocks noGrp="1"/>
          </p:cNvSpPr>
          <p:nvPr>
            <p:ph type="ftr" sz="quarter" idx="39"/>
          </p:nvPr>
        </p:nvSpPr>
        <p:spPr/>
        <p:txBody>
          <a:bodyPr/>
          <a:lstStyle/>
          <a:p>
            <a:endParaRPr lang="bg-BG"/>
          </a:p>
        </p:txBody>
      </p:sp>
      <p:cxnSp>
        <p:nvCxnSpPr>
          <p:cNvPr id="27" name="Straight Connector 10">
            <a:extLst>
              <a:ext uri="{FF2B5EF4-FFF2-40B4-BE49-F238E27FC236}">
                <a16:creationId xmlns:a16="http://schemas.microsoft.com/office/drawing/2014/main" id="{94B0896D-A497-4962-B263-97B803724B1B}"/>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3599453"/>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5 points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8" y="4282758"/>
            <a:ext cx="2111375" cy="520700"/>
          </a:xfrm>
        </p:spPr>
        <p:txBody>
          <a:bodyPr/>
          <a:lstStyle>
            <a:lvl1pPr algn="ctr">
              <a:defRPr sz="1800" b="1">
                <a:solidFill>
                  <a:schemeClr val="accent1"/>
                </a:solidFill>
              </a:defRPr>
            </a:lvl1pPr>
            <a:lvl5pPr algn="ctr">
              <a:defRPr b="1"/>
            </a:lvl5pPr>
            <a:lvl6pPr algn="ctr">
              <a:defRPr b="1"/>
            </a:lvl6pPr>
          </a:lstStyle>
          <a:p>
            <a:pPr lvl="0"/>
            <a:r>
              <a:rPr lang="en-US"/>
              <a:t>Main point’s titles can be on two lines</a:t>
            </a:r>
          </a:p>
        </p:txBody>
      </p:sp>
      <p:sp>
        <p:nvSpPr>
          <p:cNvPr id="41" name="Text Placeholder 7">
            <a:extLst>
              <a:ext uri="{FF2B5EF4-FFF2-40B4-BE49-F238E27FC236}">
                <a16:creationId xmlns:a16="http://schemas.microsoft.com/office/drawing/2014/main" id="{6E5B0E74-9E26-4112-A9C4-13B10DCF58F8}"/>
              </a:ext>
            </a:extLst>
          </p:cNvPr>
          <p:cNvSpPr>
            <a:spLocks noGrp="1"/>
          </p:cNvSpPr>
          <p:nvPr>
            <p:ph type="body" sz="quarter" idx="28" hasCustomPrompt="1"/>
          </p:nvPr>
        </p:nvSpPr>
        <p:spPr>
          <a:xfrm>
            <a:off x="2741091" y="4282758"/>
            <a:ext cx="2111375" cy="520700"/>
          </a:xfrm>
        </p:spPr>
        <p:txBody>
          <a:bodyPr/>
          <a:lstStyle>
            <a:lvl1pPr algn="ctr">
              <a:defRPr sz="1800" b="1">
                <a:solidFill>
                  <a:schemeClr val="accent1"/>
                </a:solidFill>
              </a:defRPr>
            </a:lvl1pPr>
            <a:lvl5pPr algn="ctr">
              <a:defRPr b="1"/>
            </a:lvl5pPr>
            <a:lvl6pPr algn="ctr">
              <a:defRPr b="1"/>
            </a:lvl6pPr>
          </a:lstStyle>
          <a:p>
            <a:pPr lvl="0"/>
            <a:r>
              <a:rPr lang="en-US"/>
              <a:t>Second main</a:t>
            </a:r>
          </a:p>
          <a:p>
            <a:pPr lvl="0"/>
            <a:r>
              <a:rPr lang="en-US"/>
              <a:t> point</a:t>
            </a:r>
          </a:p>
        </p:txBody>
      </p:sp>
      <p:sp>
        <p:nvSpPr>
          <p:cNvPr id="42" name="Text Placeholder 7">
            <a:extLst>
              <a:ext uri="{FF2B5EF4-FFF2-40B4-BE49-F238E27FC236}">
                <a16:creationId xmlns:a16="http://schemas.microsoft.com/office/drawing/2014/main" id="{19F76862-8ED1-4B26-8809-99ADB457C22B}"/>
              </a:ext>
            </a:extLst>
          </p:cNvPr>
          <p:cNvSpPr>
            <a:spLocks noGrp="1"/>
          </p:cNvSpPr>
          <p:nvPr>
            <p:ph type="body" sz="quarter" idx="29" hasCustomPrompt="1"/>
          </p:nvPr>
        </p:nvSpPr>
        <p:spPr>
          <a:xfrm>
            <a:off x="5040313" y="4282758"/>
            <a:ext cx="2111375" cy="520700"/>
          </a:xfrm>
        </p:spPr>
        <p:txBody>
          <a:bodyPr/>
          <a:lstStyle>
            <a:lvl1pPr algn="ctr">
              <a:defRPr sz="1800" b="1">
                <a:solidFill>
                  <a:schemeClr val="accent1"/>
                </a:solidFill>
              </a:defRPr>
            </a:lvl1pPr>
            <a:lvl5pPr algn="ctr">
              <a:defRPr b="1"/>
            </a:lvl5pPr>
            <a:lvl6pPr algn="ctr">
              <a:defRPr b="1"/>
            </a:lvl6pPr>
          </a:lstStyle>
          <a:p>
            <a:pPr lvl="0"/>
            <a:r>
              <a:rPr lang="en-US"/>
              <a:t>Third main </a:t>
            </a:r>
            <a:br>
              <a:rPr lang="en-US"/>
            </a:br>
            <a:r>
              <a:rPr lang="en-US"/>
              <a:t>point</a:t>
            </a:r>
          </a:p>
        </p:txBody>
      </p:sp>
      <p:sp>
        <p:nvSpPr>
          <p:cNvPr id="43" name="Text Placeholder 7">
            <a:extLst>
              <a:ext uri="{FF2B5EF4-FFF2-40B4-BE49-F238E27FC236}">
                <a16:creationId xmlns:a16="http://schemas.microsoft.com/office/drawing/2014/main" id="{5556268D-AE74-4457-8CE5-3B83444175CE}"/>
              </a:ext>
            </a:extLst>
          </p:cNvPr>
          <p:cNvSpPr>
            <a:spLocks noGrp="1"/>
          </p:cNvSpPr>
          <p:nvPr>
            <p:ph type="body" sz="quarter" idx="30" hasCustomPrompt="1"/>
          </p:nvPr>
        </p:nvSpPr>
        <p:spPr>
          <a:xfrm>
            <a:off x="7333729" y="4282758"/>
            <a:ext cx="2111375" cy="520700"/>
          </a:xfrm>
        </p:spPr>
        <p:txBody>
          <a:bodyPr/>
          <a:lstStyle>
            <a:lvl1pPr algn="ctr">
              <a:defRPr sz="1800" b="1">
                <a:solidFill>
                  <a:schemeClr val="accent1"/>
                </a:solidFill>
              </a:defRPr>
            </a:lvl1pPr>
            <a:lvl5pPr algn="ctr">
              <a:defRPr b="1"/>
            </a:lvl5pPr>
            <a:lvl6pPr algn="ctr">
              <a:defRPr b="1"/>
            </a:lvl6pPr>
          </a:lstStyle>
          <a:p>
            <a:pPr lvl="0"/>
            <a:r>
              <a:rPr lang="en-US"/>
              <a:t>Fourth main </a:t>
            </a:r>
            <a:br>
              <a:rPr lang="en-US"/>
            </a:br>
            <a:r>
              <a:rPr lang="en-US"/>
              <a:t>point</a:t>
            </a:r>
          </a:p>
        </p:txBody>
      </p:sp>
      <p:sp>
        <p:nvSpPr>
          <p:cNvPr id="44" name="Text Placeholder 7">
            <a:extLst>
              <a:ext uri="{FF2B5EF4-FFF2-40B4-BE49-F238E27FC236}">
                <a16:creationId xmlns:a16="http://schemas.microsoft.com/office/drawing/2014/main" id="{B0D171FC-4719-4E32-909F-A647650B063D}"/>
              </a:ext>
            </a:extLst>
          </p:cNvPr>
          <p:cNvSpPr>
            <a:spLocks noGrp="1"/>
          </p:cNvSpPr>
          <p:nvPr>
            <p:ph type="body" sz="quarter" idx="31" hasCustomPrompt="1"/>
          </p:nvPr>
        </p:nvSpPr>
        <p:spPr>
          <a:xfrm>
            <a:off x="9634880" y="4282758"/>
            <a:ext cx="2111375" cy="520700"/>
          </a:xfrm>
        </p:spPr>
        <p:txBody>
          <a:bodyPr/>
          <a:lstStyle>
            <a:lvl1pPr algn="ctr">
              <a:defRPr sz="1800" b="1">
                <a:solidFill>
                  <a:schemeClr val="accent1"/>
                </a:solidFill>
              </a:defRPr>
            </a:lvl1pPr>
            <a:lvl5pPr algn="ctr">
              <a:defRPr b="1"/>
            </a:lvl5pPr>
            <a:lvl6pPr algn="ctr">
              <a:defRPr b="1"/>
            </a:lvl6pPr>
          </a:lstStyle>
          <a:p>
            <a:pPr lvl="0"/>
            <a:r>
              <a:rPr lang="en-US"/>
              <a:t>Fifth main </a:t>
            </a:r>
            <a:br>
              <a:rPr lang="en-US"/>
            </a:br>
            <a:r>
              <a:rPr lang="en-US"/>
              <a:t>point</a:t>
            </a:r>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48" name="Straight Connector 10">
            <a:extLst>
              <a:ext uri="{FF2B5EF4-FFF2-40B4-BE49-F238E27FC236}">
                <a16:creationId xmlns:a16="http://schemas.microsoft.com/office/drawing/2014/main" id="{99122570-D7C3-4663-9520-8361595BFCC8}"/>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49" name="Rectangle 48">
            <a:hlinkClick r:id="" action="ppaction://hlinkshowjump?jump=previousslide"/>
            <a:extLst>
              <a:ext uri="{FF2B5EF4-FFF2-40B4-BE49-F238E27FC236}">
                <a16:creationId xmlns:a16="http://schemas.microsoft.com/office/drawing/2014/main" id="{AA59F51F-3C99-46BA-95F1-6CEBD607F954}"/>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0" name="Rectangle 49">
            <a:hlinkClick r:id="" action="ppaction://hlinkshowjump?jump=nextslide"/>
            <a:extLst>
              <a:ext uri="{FF2B5EF4-FFF2-40B4-BE49-F238E27FC236}">
                <a16:creationId xmlns:a16="http://schemas.microsoft.com/office/drawing/2014/main" id="{16DD3CDA-4B81-4235-80FD-66ACEC059497}"/>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6" name="Picture Placeholder 35">
            <a:extLst>
              <a:ext uri="{FF2B5EF4-FFF2-40B4-BE49-F238E27FC236}">
                <a16:creationId xmlns:a16="http://schemas.microsoft.com/office/drawing/2014/main" id="{03C5F4CE-CED1-40E1-BC8A-B35260A736CC}"/>
              </a:ext>
            </a:extLst>
          </p:cNvPr>
          <p:cNvSpPr>
            <a:spLocks noGrp="1"/>
          </p:cNvSpPr>
          <p:nvPr>
            <p:ph type="pic" sz="quarter" idx="33" hasCustomPrompt="1"/>
          </p:nvPr>
        </p:nvSpPr>
        <p:spPr>
          <a:xfrm>
            <a:off x="1042757"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Copy/paste an icon from the icon set in the end of this template file and place it within this space, then delete this box.</a:t>
            </a:r>
            <a:endParaRPr lang="bg-BG"/>
          </a:p>
        </p:txBody>
      </p:sp>
      <p:sp>
        <p:nvSpPr>
          <p:cNvPr id="37" name="Picture Placeholder 35">
            <a:extLst>
              <a:ext uri="{FF2B5EF4-FFF2-40B4-BE49-F238E27FC236}">
                <a16:creationId xmlns:a16="http://schemas.microsoft.com/office/drawing/2014/main" id="{844B8591-8747-455E-B3C5-B15CF030FC86}"/>
              </a:ext>
            </a:extLst>
          </p:cNvPr>
          <p:cNvSpPr>
            <a:spLocks noGrp="1"/>
          </p:cNvSpPr>
          <p:nvPr>
            <p:ph type="pic" sz="quarter" idx="34" hasCustomPrompt="1"/>
          </p:nvPr>
        </p:nvSpPr>
        <p:spPr>
          <a:xfrm>
            <a:off x="3339870"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38" name="Picture Placeholder 35">
            <a:extLst>
              <a:ext uri="{FF2B5EF4-FFF2-40B4-BE49-F238E27FC236}">
                <a16:creationId xmlns:a16="http://schemas.microsoft.com/office/drawing/2014/main" id="{CC30BBC8-34D4-4801-AE3B-886F5F93E646}"/>
              </a:ext>
            </a:extLst>
          </p:cNvPr>
          <p:cNvSpPr>
            <a:spLocks noGrp="1"/>
          </p:cNvSpPr>
          <p:nvPr>
            <p:ph type="pic" sz="quarter" idx="35" hasCustomPrompt="1"/>
          </p:nvPr>
        </p:nvSpPr>
        <p:spPr>
          <a:xfrm>
            <a:off x="5636983"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39" name="Picture Placeholder 35">
            <a:extLst>
              <a:ext uri="{FF2B5EF4-FFF2-40B4-BE49-F238E27FC236}">
                <a16:creationId xmlns:a16="http://schemas.microsoft.com/office/drawing/2014/main" id="{CE6266C1-089A-4EB4-A1F7-33E1E2F3E336}"/>
              </a:ext>
            </a:extLst>
          </p:cNvPr>
          <p:cNvSpPr>
            <a:spLocks noGrp="1"/>
          </p:cNvSpPr>
          <p:nvPr>
            <p:ph type="pic" sz="quarter" idx="36" hasCustomPrompt="1"/>
          </p:nvPr>
        </p:nvSpPr>
        <p:spPr>
          <a:xfrm>
            <a:off x="7939460"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0" name="Picture Placeholder 35">
            <a:extLst>
              <a:ext uri="{FF2B5EF4-FFF2-40B4-BE49-F238E27FC236}">
                <a16:creationId xmlns:a16="http://schemas.microsoft.com/office/drawing/2014/main" id="{DA819D2E-2B64-42A8-9B8D-53573F270089}"/>
              </a:ext>
            </a:extLst>
          </p:cNvPr>
          <p:cNvSpPr>
            <a:spLocks noGrp="1"/>
          </p:cNvSpPr>
          <p:nvPr>
            <p:ph type="pic" sz="quarter" idx="37" hasCustomPrompt="1"/>
          </p:nvPr>
        </p:nvSpPr>
        <p:spPr>
          <a:xfrm>
            <a:off x="10233398"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33" name="Footer Placeholder 7">
            <a:extLst>
              <a:ext uri="{FF2B5EF4-FFF2-40B4-BE49-F238E27FC236}">
                <a16:creationId xmlns:a16="http://schemas.microsoft.com/office/drawing/2014/main" id="{447937EA-FB9B-428A-8CFE-0A1D6D675C81}"/>
              </a:ext>
            </a:extLst>
          </p:cNvPr>
          <p:cNvSpPr txBox="1">
            <a:spLocks/>
          </p:cNvSpPr>
          <p:nvPr userDrawn="1"/>
        </p:nvSpPr>
        <p:spPr>
          <a:xfrm>
            <a:off x="444501" y="6559200"/>
            <a:ext cx="1837226"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C10652C7-8BEE-4B4F-910E-4F491A1B09B8}"/>
              </a:ext>
            </a:extLst>
          </p:cNvPr>
          <p:cNvSpPr>
            <a:spLocks noGrp="1"/>
          </p:cNvSpPr>
          <p:nvPr>
            <p:ph type="dt" sz="half" idx="38"/>
          </p:nvPr>
        </p:nvSpPr>
        <p:spPr/>
        <p:txBody>
          <a:bodyPr/>
          <a:lstStyle/>
          <a:p>
            <a:fld id="{D21055D0-1268-4224-8B69-A0B79FEAF50F}" type="datetime1">
              <a:rPr lang="de-DE" smtClean="0"/>
              <a:t>29.08.24</a:t>
            </a:fld>
            <a:endParaRPr lang="bg-BG"/>
          </a:p>
        </p:txBody>
      </p:sp>
      <p:sp>
        <p:nvSpPr>
          <p:cNvPr id="4" name="Footer Placeholder 3">
            <a:extLst>
              <a:ext uri="{FF2B5EF4-FFF2-40B4-BE49-F238E27FC236}">
                <a16:creationId xmlns:a16="http://schemas.microsoft.com/office/drawing/2014/main" id="{B068E11A-4643-4B1D-ABC5-11AA5A121979}"/>
              </a:ext>
            </a:extLst>
          </p:cNvPr>
          <p:cNvSpPr>
            <a:spLocks noGrp="1"/>
          </p:cNvSpPr>
          <p:nvPr>
            <p:ph type="ftr" sz="quarter" idx="39"/>
          </p:nvPr>
        </p:nvSpPr>
        <p:spPr/>
        <p:txBody>
          <a:bodyPr/>
          <a:lstStyle/>
          <a:p>
            <a:endParaRPr lang="bg-BG"/>
          </a:p>
        </p:txBody>
      </p:sp>
      <p:cxnSp>
        <p:nvCxnSpPr>
          <p:cNvPr id="27" name="Straight Connector 10">
            <a:extLst>
              <a:ext uri="{FF2B5EF4-FFF2-40B4-BE49-F238E27FC236}">
                <a16:creationId xmlns:a16="http://schemas.microsoft.com/office/drawing/2014/main" id="{94B0896D-A497-4962-B263-97B803724B1B}"/>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7108790"/>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892">
          <p15:clr>
            <a:srgbClr val="FBAE40"/>
          </p15:clr>
        </p15:guide>
        <p15:guide id="5" pos="1006">
          <p15:clr>
            <a:srgbClr val="FBAE40"/>
          </p15:clr>
        </p15:guide>
        <p15:guide id="6" pos="1615">
          <p15:clr>
            <a:srgbClr val="FBAE40"/>
          </p15:clr>
        </p15:guide>
        <p15:guide id="7" pos="1728">
          <p15:clr>
            <a:srgbClr val="FBAE40"/>
          </p15:clr>
        </p15:guide>
        <p15:guide id="8" pos="2338">
          <p15:clr>
            <a:srgbClr val="FBAE40"/>
          </p15:clr>
        </p15:guide>
        <p15:guide id="9" pos="2451">
          <p15:clr>
            <a:srgbClr val="FBAE40"/>
          </p15:clr>
        </p15:guide>
        <p15:guide id="10" pos="3060">
          <p15:clr>
            <a:srgbClr val="FBAE40"/>
          </p15:clr>
        </p15:guide>
        <p15:guide id="11" pos="3174">
          <p15:clr>
            <a:srgbClr val="FBAE40"/>
          </p15:clr>
        </p15:guide>
        <p15:guide id="12" pos="3783">
          <p15:clr>
            <a:srgbClr val="FBAE40"/>
          </p15:clr>
        </p15:guide>
        <p15:guide id="13" pos="3896">
          <p15:clr>
            <a:srgbClr val="FBAE40"/>
          </p15:clr>
        </p15:guide>
        <p15:guide id="14" pos="4505">
          <p15:clr>
            <a:srgbClr val="FBAE40"/>
          </p15:clr>
        </p15:guide>
        <p15:guide id="15" pos="4619">
          <p15:clr>
            <a:srgbClr val="FBAE40"/>
          </p15:clr>
        </p15:guide>
        <p15:guide id="16" pos="5228">
          <p15:clr>
            <a:srgbClr val="FBAE40"/>
          </p15:clr>
        </p15:guide>
        <p15:guide id="17" pos="5341">
          <p15:clr>
            <a:srgbClr val="FBAE40"/>
          </p15:clr>
        </p15:guide>
        <p15:guide id="18" pos="5951">
          <p15:clr>
            <a:srgbClr val="FBAE40"/>
          </p15:clr>
        </p15:guide>
        <p15:guide id="19" pos="6064">
          <p15:clr>
            <a:srgbClr val="FBAE40"/>
          </p15:clr>
        </p15:guide>
        <p15:guide id="20" pos="6673">
          <p15:clr>
            <a:srgbClr val="FBAE40"/>
          </p15:clr>
        </p15:guide>
        <p15:guide id="21" pos="6787">
          <p15:clr>
            <a:srgbClr val="FBAE40"/>
          </p15:clr>
        </p15:guide>
        <p15:guide id="22" pos="7396">
          <p15:clr>
            <a:srgbClr val="FBAE40"/>
          </p15:clr>
        </p15:guide>
        <p15:guide id="23" orient="horz">
          <p15:clr>
            <a:srgbClr val="FBAE40"/>
          </p15:clr>
        </p15:guide>
        <p15:guide id="24" orient="horz" pos="4320">
          <p15:clr>
            <a:srgbClr val="FBAE40"/>
          </p15:clr>
        </p15:guide>
        <p15:guide id="25" orient="horz" pos="722">
          <p15:clr>
            <a:srgbClr val="FBAE40"/>
          </p15:clr>
        </p15:guide>
        <p15:guide id="26" orient="horz" pos="828">
          <p15:clr>
            <a:srgbClr val="FBAE40"/>
          </p15:clr>
        </p15:guide>
        <p15:guide id="27" orient="horz" pos="934">
          <p15:clr>
            <a:srgbClr val="FBAE40"/>
          </p15:clr>
        </p15:guide>
        <p15:guide id="28" orient="horz" pos="1040">
          <p15:clr>
            <a:srgbClr val="FBAE40"/>
          </p15:clr>
        </p15:guide>
        <p15:guide id="29" orient="horz" pos="1146">
          <p15:clr>
            <a:srgbClr val="FBAE40"/>
          </p15:clr>
        </p15:guide>
        <p15:guide id="30" orient="horz" pos="1252">
          <p15:clr>
            <a:srgbClr val="FBAE40"/>
          </p15:clr>
        </p15:guide>
        <p15:guide id="31" orient="horz" pos="1357">
          <p15:clr>
            <a:srgbClr val="FBAE40"/>
          </p15:clr>
        </p15:guide>
        <p15:guide id="32" orient="horz" pos="1463">
          <p15:clr>
            <a:srgbClr val="FBAE40"/>
          </p15:clr>
        </p15:guide>
        <p15:guide id="33" orient="horz" pos="1569">
          <p15:clr>
            <a:srgbClr val="FBAE40"/>
          </p15:clr>
        </p15:guide>
        <p15:guide id="34" orient="horz" pos="1675">
          <p15:clr>
            <a:srgbClr val="FBAE40"/>
          </p15:clr>
        </p15:guide>
        <p15:guide id="35" orient="horz" pos="1784">
          <p15:clr>
            <a:srgbClr val="FBAE40"/>
          </p15:clr>
        </p15:guide>
        <p15:guide id="36" orient="horz" pos="1887">
          <p15:clr>
            <a:srgbClr val="FBAE40"/>
          </p15:clr>
        </p15:guide>
        <p15:guide id="37" orient="horz" pos="1993">
          <p15:clr>
            <a:srgbClr val="FBAE40"/>
          </p15:clr>
        </p15:guide>
        <p15:guide id="38" orient="horz" pos="2099">
          <p15:clr>
            <a:srgbClr val="FBAE40"/>
          </p15:clr>
        </p15:guide>
        <p15:guide id="39" orient="horz" pos="2205">
          <p15:clr>
            <a:srgbClr val="FBAE40"/>
          </p15:clr>
        </p15:guide>
        <p15:guide id="40" orient="horz" pos="2311">
          <p15:clr>
            <a:srgbClr val="FBAE40"/>
          </p15:clr>
        </p15:guide>
        <p15:guide id="41" orient="horz" pos="2416">
          <p15:clr>
            <a:srgbClr val="FBAE40"/>
          </p15:clr>
        </p15:guide>
        <p15:guide id="42" orient="horz" pos="2522">
          <p15:clr>
            <a:srgbClr val="FBAE40"/>
          </p15:clr>
        </p15:guide>
        <p15:guide id="43" orient="horz" pos="2628">
          <p15:clr>
            <a:srgbClr val="FBAE40"/>
          </p15:clr>
        </p15:guide>
        <p15:guide id="44" orient="horz" pos="2734">
          <p15:clr>
            <a:srgbClr val="FBAE40"/>
          </p15:clr>
        </p15:guide>
        <p15:guide id="45" orient="horz" pos="2840">
          <p15:clr>
            <a:srgbClr val="FBAE40"/>
          </p15:clr>
        </p15:guide>
        <p15:guide id="46" orient="horz" pos="2946">
          <p15:clr>
            <a:srgbClr val="FBAE40"/>
          </p15:clr>
        </p15:guide>
        <p15:guide id="47" orient="horz" pos="3052">
          <p15:clr>
            <a:srgbClr val="FBAE40"/>
          </p15:clr>
        </p15:guide>
        <p15:guide id="48" orient="horz" pos="3158">
          <p15:clr>
            <a:srgbClr val="FBAE40"/>
          </p15:clr>
        </p15:guide>
        <p15:guide id="49" orient="horz" pos="3264">
          <p15:clr>
            <a:srgbClr val="FBAE40"/>
          </p15:clr>
        </p15:guide>
        <p15:guide id="50" orient="horz" pos="3370">
          <p15:clr>
            <a:srgbClr val="FBAE40"/>
          </p15:clr>
        </p15:guide>
        <p15:guide id="51" orient="horz" pos="3475">
          <p15:clr>
            <a:srgbClr val="FBAE40"/>
          </p15:clr>
        </p15:guide>
        <p15:guide id="52" orient="horz" pos="3581">
          <p15:clr>
            <a:srgbClr val="FBAE40"/>
          </p15:clr>
        </p15:guide>
        <p15:guide id="53" orient="horz" pos="3687">
          <p15:clr>
            <a:srgbClr val="FBAE40"/>
          </p15:clr>
        </p15:guide>
        <p15:guide id="54" orient="horz" pos="3793">
          <p15:clr>
            <a:srgbClr val="FBAE40"/>
          </p15:clr>
        </p15:guide>
        <p15:guide id="55" orient="horz" pos="3899">
          <p15:clr>
            <a:srgbClr val="FBAE40"/>
          </p15:clr>
        </p15:guide>
        <p15:guide id="56" orient="horz" pos="4005">
          <p15:clr>
            <a:srgbClr val="FBAE40"/>
          </p15:clr>
        </p15:guide>
        <p15:guide id="57" orient="horz" pos="411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mmary, vers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1" y="6559200"/>
            <a:ext cx="2078288"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29.08.24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13" name="Text Placeholder 21">
            <a:extLst>
              <a:ext uri="{FF2B5EF4-FFF2-40B4-BE49-F238E27FC236}">
                <a16:creationId xmlns:a16="http://schemas.microsoft.com/office/drawing/2014/main" id="{C1087F26-53CF-42FB-9A83-0F601482535E}"/>
              </a:ext>
            </a:extLst>
          </p:cNvPr>
          <p:cNvSpPr>
            <a:spLocks noGrp="1"/>
          </p:cNvSpPr>
          <p:nvPr>
            <p:ph type="body" sz="quarter" idx="18" hasCustomPrompt="1"/>
          </p:nvPr>
        </p:nvSpPr>
        <p:spPr>
          <a:xfrm>
            <a:off x="461963" y="1852386"/>
            <a:ext cx="2454275" cy="1983014"/>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lang="en-US"/>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17" name="Text Placeholder 7">
            <a:extLst>
              <a:ext uri="{FF2B5EF4-FFF2-40B4-BE49-F238E27FC236}">
                <a16:creationId xmlns:a16="http://schemas.microsoft.com/office/drawing/2014/main" id="{CF28AE04-5771-4DBB-95D3-69B0DA5B2A8C}"/>
              </a:ext>
            </a:extLst>
          </p:cNvPr>
          <p:cNvSpPr>
            <a:spLocks noGrp="1"/>
          </p:cNvSpPr>
          <p:nvPr>
            <p:ph type="body" sz="quarter" idx="71" hasCustomPrompt="1"/>
          </p:nvPr>
        </p:nvSpPr>
        <p:spPr>
          <a:xfrm>
            <a:off x="461962" y="1530040"/>
            <a:ext cx="5102226"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a:solidFill>
                  <a:schemeClr val="tx2"/>
                </a:solidFill>
              </a:defRPr>
            </a:lvl1pPr>
            <a:lvl5pPr algn="ctr">
              <a:defRPr b="1"/>
            </a:lvl5pPr>
            <a:lvl6pPr algn="ctr">
              <a:defRPr b="1"/>
            </a:lvl6pPr>
          </a:lstStyle>
          <a:p>
            <a:pPr lvl="0"/>
            <a:r>
              <a:rPr lang="en-US"/>
              <a:t>SITUATION</a:t>
            </a:r>
          </a:p>
        </p:txBody>
      </p:sp>
      <p:sp>
        <p:nvSpPr>
          <p:cNvPr id="19" name="Text Placeholder 7">
            <a:extLst>
              <a:ext uri="{FF2B5EF4-FFF2-40B4-BE49-F238E27FC236}">
                <a16:creationId xmlns:a16="http://schemas.microsoft.com/office/drawing/2014/main" id="{3431F6F3-4029-45FA-B51A-C27FEC8F8BEB}"/>
              </a:ext>
            </a:extLst>
          </p:cNvPr>
          <p:cNvSpPr>
            <a:spLocks noGrp="1"/>
          </p:cNvSpPr>
          <p:nvPr>
            <p:ph type="body" sz="quarter" idx="72" hasCustomPrompt="1"/>
          </p:nvPr>
        </p:nvSpPr>
        <p:spPr>
          <a:xfrm>
            <a:off x="6640512" y="1539111"/>
            <a:ext cx="5100637"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a:solidFill>
                  <a:schemeClr val="tx2"/>
                </a:solidFill>
              </a:defRPr>
            </a:lvl1pPr>
            <a:lvl5pPr algn="ctr">
              <a:defRPr b="1"/>
            </a:lvl5pPr>
            <a:lvl6pPr algn="ctr">
              <a:defRPr b="1"/>
            </a:lvl6pPr>
          </a:lstStyle>
          <a:p>
            <a:pPr lvl="0"/>
            <a:r>
              <a:rPr lang="en-US"/>
              <a:t>RESOLUTION</a:t>
            </a:r>
          </a:p>
        </p:txBody>
      </p:sp>
      <p:sp>
        <p:nvSpPr>
          <p:cNvPr id="28" name="Text Placeholder 7">
            <a:extLst>
              <a:ext uri="{FF2B5EF4-FFF2-40B4-BE49-F238E27FC236}">
                <a16:creationId xmlns:a16="http://schemas.microsoft.com/office/drawing/2014/main" id="{E5281396-5881-4BF8-859C-85C68ABD5570}"/>
              </a:ext>
            </a:extLst>
          </p:cNvPr>
          <p:cNvSpPr>
            <a:spLocks noGrp="1"/>
          </p:cNvSpPr>
          <p:nvPr>
            <p:ph type="body" sz="quarter" idx="81" hasCustomPrompt="1"/>
          </p:nvPr>
        </p:nvSpPr>
        <p:spPr>
          <a:xfrm>
            <a:off x="461962" y="4052578"/>
            <a:ext cx="5102226"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a:solidFill>
                  <a:schemeClr val="tx2"/>
                </a:solidFill>
              </a:defRPr>
            </a:lvl1pPr>
            <a:lvl5pPr algn="ctr">
              <a:defRPr b="1"/>
            </a:lvl5pPr>
            <a:lvl6pPr algn="ctr">
              <a:defRPr b="1"/>
            </a:lvl6pPr>
          </a:lstStyle>
          <a:p>
            <a:pPr lvl="0"/>
            <a:r>
              <a:rPr lang="en-US"/>
              <a:t>PROBLEM</a:t>
            </a:r>
          </a:p>
        </p:txBody>
      </p:sp>
      <p:sp>
        <p:nvSpPr>
          <p:cNvPr id="31" name="Text Placeholder 21">
            <a:extLst>
              <a:ext uri="{FF2B5EF4-FFF2-40B4-BE49-F238E27FC236}">
                <a16:creationId xmlns:a16="http://schemas.microsoft.com/office/drawing/2014/main" id="{838A043C-453E-4923-8F84-363C6FDFA158}"/>
              </a:ext>
            </a:extLst>
          </p:cNvPr>
          <p:cNvSpPr>
            <a:spLocks noGrp="1"/>
          </p:cNvSpPr>
          <p:nvPr>
            <p:ph type="body" sz="quarter" idx="83" hasCustomPrompt="1"/>
          </p:nvPr>
        </p:nvSpPr>
        <p:spPr>
          <a:xfrm>
            <a:off x="3109912" y="1852386"/>
            <a:ext cx="2454275" cy="1983014"/>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33" name="Text Placeholder 21">
            <a:extLst>
              <a:ext uri="{FF2B5EF4-FFF2-40B4-BE49-F238E27FC236}">
                <a16:creationId xmlns:a16="http://schemas.microsoft.com/office/drawing/2014/main" id="{04E79D70-0F39-4B92-867B-BF198899F4DE}"/>
              </a:ext>
            </a:extLst>
          </p:cNvPr>
          <p:cNvSpPr>
            <a:spLocks noGrp="1"/>
          </p:cNvSpPr>
          <p:nvPr>
            <p:ph type="body" sz="quarter" idx="84" hasCustomPrompt="1"/>
          </p:nvPr>
        </p:nvSpPr>
        <p:spPr>
          <a:xfrm>
            <a:off x="461963" y="4358368"/>
            <a:ext cx="2454275" cy="1983014"/>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34" name="Text Placeholder 21">
            <a:extLst>
              <a:ext uri="{FF2B5EF4-FFF2-40B4-BE49-F238E27FC236}">
                <a16:creationId xmlns:a16="http://schemas.microsoft.com/office/drawing/2014/main" id="{72944A91-4163-4B40-9956-92ABCC0AA758}"/>
              </a:ext>
            </a:extLst>
          </p:cNvPr>
          <p:cNvSpPr>
            <a:spLocks noGrp="1"/>
          </p:cNvSpPr>
          <p:nvPr>
            <p:ph type="body" sz="quarter" idx="85" hasCustomPrompt="1"/>
          </p:nvPr>
        </p:nvSpPr>
        <p:spPr>
          <a:xfrm>
            <a:off x="3109912" y="4358368"/>
            <a:ext cx="2454275" cy="1983014"/>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35" name="Text Placeholder 21">
            <a:extLst>
              <a:ext uri="{FF2B5EF4-FFF2-40B4-BE49-F238E27FC236}">
                <a16:creationId xmlns:a16="http://schemas.microsoft.com/office/drawing/2014/main" id="{C2EFE041-FEAE-4C73-A1EE-F711DC26B422}"/>
              </a:ext>
            </a:extLst>
          </p:cNvPr>
          <p:cNvSpPr>
            <a:spLocks noGrp="1"/>
          </p:cNvSpPr>
          <p:nvPr>
            <p:ph type="body" sz="quarter" idx="86" hasCustomPrompt="1"/>
          </p:nvPr>
        </p:nvSpPr>
        <p:spPr>
          <a:xfrm>
            <a:off x="6640513" y="1852386"/>
            <a:ext cx="2454275" cy="4488996"/>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36" name="Text Placeholder 21">
            <a:extLst>
              <a:ext uri="{FF2B5EF4-FFF2-40B4-BE49-F238E27FC236}">
                <a16:creationId xmlns:a16="http://schemas.microsoft.com/office/drawing/2014/main" id="{1EDD5018-4BEF-479B-9752-19CDF0AD4E42}"/>
              </a:ext>
            </a:extLst>
          </p:cNvPr>
          <p:cNvSpPr>
            <a:spLocks noGrp="1"/>
          </p:cNvSpPr>
          <p:nvPr>
            <p:ph type="body" sz="quarter" idx="87" hasCustomPrompt="1"/>
          </p:nvPr>
        </p:nvSpPr>
        <p:spPr>
          <a:xfrm>
            <a:off x="9282113" y="1852386"/>
            <a:ext cx="2454275" cy="4488996"/>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Tree>
    <p:extLst>
      <p:ext uri="{BB962C8B-B14F-4D97-AF65-F5344CB8AC3E}">
        <p14:creationId xmlns:p14="http://schemas.microsoft.com/office/powerpoint/2010/main" val="2945829474"/>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25">
          <p15:clr>
            <a:srgbClr val="FBAE40"/>
          </p15:clr>
        </p15:guide>
        <p15:guide id="5" pos="839">
          <p15:clr>
            <a:srgbClr val="FBAE40"/>
          </p15:clr>
        </p15:guide>
        <p15:guide id="6" pos="1281">
          <p15:clr>
            <a:srgbClr val="FBAE40"/>
          </p15:clr>
        </p15:guide>
        <p15:guide id="7" pos="1395">
          <p15:clr>
            <a:srgbClr val="FBAE40"/>
          </p15:clr>
        </p15:guide>
        <p15:guide id="8" pos="1837">
          <p15:clr>
            <a:srgbClr val="FBAE40"/>
          </p15:clr>
        </p15:guide>
        <p15:guide id="9" pos="1951">
          <p15:clr>
            <a:srgbClr val="FBAE40"/>
          </p15:clr>
        </p15:guide>
        <p15:guide id="10" pos="2393">
          <p15:clr>
            <a:srgbClr val="FBAE40"/>
          </p15:clr>
        </p15:guide>
        <p15:guide id="11" pos="2506">
          <p15:clr>
            <a:srgbClr val="FBAE40"/>
          </p15:clr>
        </p15:guide>
        <p15:guide id="12" pos="2949">
          <p15:clr>
            <a:srgbClr val="FBAE40"/>
          </p15:clr>
        </p15:guide>
        <p15:guide id="13" pos="3062">
          <p15:clr>
            <a:srgbClr val="FBAE40"/>
          </p15:clr>
        </p15:guide>
        <p15:guide id="14" pos="3505">
          <p15:clr>
            <a:srgbClr val="FBAE40"/>
          </p15:clr>
        </p15:guide>
        <p15:guide id="15" pos="3618">
          <p15:clr>
            <a:srgbClr val="FBAE40"/>
          </p15:clr>
        </p15:guide>
        <p15:guide id="16" pos="4061">
          <p15:clr>
            <a:srgbClr val="FBAE40"/>
          </p15:clr>
        </p15:guide>
        <p15:guide id="17" pos="4174">
          <p15:clr>
            <a:srgbClr val="FBAE40"/>
          </p15:clr>
        </p15:guide>
        <p15:guide id="18" pos="4617">
          <p15:clr>
            <a:srgbClr val="FBAE40"/>
          </p15:clr>
        </p15:guide>
        <p15:guide id="19" pos="4730">
          <p15:clr>
            <a:srgbClr val="FBAE40"/>
          </p15:clr>
        </p15:guide>
        <p15:guide id="20" pos="5173">
          <p15:clr>
            <a:srgbClr val="FBAE40"/>
          </p15:clr>
        </p15:guide>
        <p15:guide id="21" pos="5286">
          <p15:clr>
            <a:srgbClr val="FBAE40"/>
          </p15:clr>
        </p15:guide>
        <p15:guide id="22" pos="5728">
          <p15:clr>
            <a:srgbClr val="FBAE40"/>
          </p15:clr>
        </p15:guide>
        <p15:guide id="23" pos="5842">
          <p15:clr>
            <a:srgbClr val="FBAE40"/>
          </p15:clr>
        </p15:guide>
        <p15:guide id="24" pos="6284">
          <p15:clr>
            <a:srgbClr val="FBAE40"/>
          </p15:clr>
        </p15:guide>
        <p15:guide id="25" pos="6398">
          <p15:clr>
            <a:srgbClr val="FBAE40"/>
          </p15:clr>
        </p15:guide>
        <p15:guide id="26" pos="6840">
          <p15:clr>
            <a:srgbClr val="FBAE40"/>
          </p15:clr>
        </p15:guide>
        <p15:guide id="27" pos="6954">
          <p15:clr>
            <a:srgbClr val="FBAE40"/>
          </p15:clr>
        </p15:guide>
        <p15:guide id="28" pos="7396">
          <p15:clr>
            <a:srgbClr val="FBAE40"/>
          </p15:clr>
        </p15:guide>
        <p15:guide id="29" orient="horz">
          <p15:clr>
            <a:srgbClr val="FBAE40"/>
          </p15:clr>
        </p15:guide>
        <p15:guide id="30" orient="horz" pos="4320">
          <p15:clr>
            <a:srgbClr val="FBAE40"/>
          </p15:clr>
        </p15:guide>
        <p15:guide id="31" orient="horz" pos="722">
          <p15:clr>
            <a:srgbClr val="FBAE40"/>
          </p15:clr>
        </p15:guide>
        <p15:guide id="32" orient="horz" pos="828">
          <p15:clr>
            <a:srgbClr val="FBAE40"/>
          </p15:clr>
        </p15:guide>
        <p15:guide id="33" orient="horz" pos="934">
          <p15:clr>
            <a:srgbClr val="FBAE40"/>
          </p15:clr>
        </p15:guide>
        <p15:guide id="34" orient="horz" pos="1040">
          <p15:clr>
            <a:srgbClr val="FBAE40"/>
          </p15:clr>
        </p15:guide>
        <p15:guide id="35" orient="horz" pos="1146">
          <p15:clr>
            <a:srgbClr val="FBAE40"/>
          </p15:clr>
        </p15:guide>
        <p15:guide id="36" orient="horz" pos="1252">
          <p15:clr>
            <a:srgbClr val="FBAE40"/>
          </p15:clr>
        </p15:guide>
        <p15:guide id="37" orient="horz" pos="1357">
          <p15:clr>
            <a:srgbClr val="FBAE40"/>
          </p15:clr>
        </p15:guide>
        <p15:guide id="38" orient="horz" pos="1463">
          <p15:clr>
            <a:srgbClr val="FBAE40"/>
          </p15:clr>
        </p15:guide>
        <p15:guide id="39" orient="horz" pos="1569">
          <p15:clr>
            <a:srgbClr val="FBAE40"/>
          </p15:clr>
        </p15:guide>
        <p15:guide id="40" orient="horz" pos="1675">
          <p15:clr>
            <a:srgbClr val="FBAE40"/>
          </p15:clr>
        </p15:guide>
        <p15:guide id="41" orient="horz" pos="1781">
          <p15:clr>
            <a:srgbClr val="FBAE40"/>
          </p15:clr>
        </p15:guide>
        <p15:guide id="42" orient="horz" pos="1887">
          <p15:clr>
            <a:srgbClr val="FBAE40"/>
          </p15:clr>
        </p15:guide>
        <p15:guide id="43" orient="horz" pos="1993">
          <p15:clr>
            <a:srgbClr val="FBAE40"/>
          </p15:clr>
        </p15:guide>
        <p15:guide id="44" orient="horz" pos="2099">
          <p15:clr>
            <a:srgbClr val="FBAE40"/>
          </p15:clr>
        </p15:guide>
        <p15:guide id="45" orient="horz" pos="2205">
          <p15:clr>
            <a:srgbClr val="FBAE40"/>
          </p15:clr>
        </p15:guide>
        <p15:guide id="46" orient="horz" pos="2311">
          <p15:clr>
            <a:srgbClr val="FBAE40"/>
          </p15:clr>
        </p15:guide>
        <p15:guide id="47" orient="horz" pos="2416">
          <p15:clr>
            <a:srgbClr val="FBAE40"/>
          </p15:clr>
        </p15:guide>
        <p15:guide id="48" orient="horz" pos="2522">
          <p15:clr>
            <a:srgbClr val="FBAE40"/>
          </p15:clr>
        </p15:guide>
        <p15:guide id="49" orient="horz" pos="2628">
          <p15:clr>
            <a:srgbClr val="FBAE40"/>
          </p15:clr>
        </p15:guide>
        <p15:guide id="50" orient="horz" pos="2734">
          <p15:clr>
            <a:srgbClr val="FBAE40"/>
          </p15:clr>
        </p15:guide>
        <p15:guide id="51" orient="horz" pos="2840">
          <p15:clr>
            <a:srgbClr val="FBAE40"/>
          </p15:clr>
        </p15:guide>
        <p15:guide id="52" orient="horz" pos="2946">
          <p15:clr>
            <a:srgbClr val="FBAE40"/>
          </p15:clr>
        </p15:guide>
        <p15:guide id="53" orient="horz" pos="3052">
          <p15:clr>
            <a:srgbClr val="FBAE40"/>
          </p15:clr>
        </p15:guide>
        <p15:guide id="54" orient="horz" pos="3158">
          <p15:clr>
            <a:srgbClr val="FBAE40"/>
          </p15:clr>
        </p15:guide>
        <p15:guide id="55" orient="horz" pos="3264">
          <p15:clr>
            <a:srgbClr val="FBAE40"/>
          </p15:clr>
        </p15:guide>
        <p15:guide id="56" orient="horz" pos="3370">
          <p15:clr>
            <a:srgbClr val="FBAE40"/>
          </p15:clr>
        </p15:guide>
        <p15:guide id="57" orient="horz" pos="3475">
          <p15:clr>
            <a:srgbClr val="FBAE40"/>
          </p15:clr>
        </p15:guide>
        <p15:guide id="58" orient="horz" pos="3581">
          <p15:clr>
            <a:srgbClr val="FBAE40"/>
          </p15:clr>
        </p15:guide>
        <p15:guide id="59" orient="horz" pos="3687">
          <p15:clr>
            <a:srgbClr val="FBAE40"/>
          </p15:clr>
        </p15:guide>
        <p15:guide id="60" orient="horz" pos="3793">
          <p15:clr>
            <a:srgbClr val="FBAE40"/>
          </p15:clr>
        </p15:guide>
        <p15:guide id="61" orient="horz" pos="3899">
          <p15:clr>
            <a:srgbClr val="FBAE40"/>
          </p15:clr>
        </p15:guide>
        <p15:guide id="62" orient="horz" pos="4005">
          <p15:clr>
            <a:srgbClr val="FBAE40"/>
          </p15:clr>
        </p15:guide>
        <p15:guide id="63" orient="horz" pos="411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5 points +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444500" y="3870960"/>
            <a:ext cx="2110853" cy="2486978"/>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br>
              <a:rPr lang="en-US"/>
            </a:br>
            <a:br>
              <a:rPr lang="en-US"/>
            </a:br>
            <a:r>
              <a:rPr lang="en-US"/>
              <a:t>If the text here is not longer than 3 lines, you can move all the elements 3 lines down.</a:t>
            </a:r>
          </a:p>
        </p:txBody>
      </p:sp>
      <p:sp>
        <p:nvSpPr>
          <p:cNvPr id="28" name="Text Placeholder 21">
            <a:extLst>
              <a:ext uri="{FF2B5EF4-FFF2-40B4-BE49-F238E27FC236}">
                <a16:creationId xmlns:a16="http://schemas.microsoft.com/office/drawing/2014/main" id="{4AF73C2C-4B57-4A42-9C2D-ED09D40BC4AB}"/>
              </a:ext>
            </a:extLst>
          </p:cNvPr>
          <p:cNvSpPr>
            <a:spLocks noGrp="1"/>
          </p:cNvSpPr>
          <p:nvPr>
            <p:ph type="body" sz="quarter" idx="14" hasCustomPrompt="1"/>
          </p:nvPr>
        </p:nvSpPr>
        <p:spPr>
          <a:xfrm>
            <a:off x="2743200" y="3870960"/>
            <a:ext cx="2110853" cy="2486978"/>
          </a:xfrm>
        </p:spPr>
        <p:txBody>
          <a:bodyPr/>
          <a:lstStyle>
            <a:lvl1pPr>
              <a:defRPr/>
            </a:lvl1pPr>
            <a:lvl2pPr>
              <a:defRPr/>
            </a:lvl2pPr>
          </a:lstStyle>
          <a:p>
            <a:pPr lvl="0"/>
            <a:r>
              <a:rPr lang="en-US"/>
              <a:t>Main text style. For more, click on Increase / Decrease list level button.</a:t>
            </a:r>
          </a:p>
        </p:txBody>
      </p:sp>
      <p:sp>
        <p:nvSpPr>
          <p:cNvPr id="29" name="Text Placeholder 21">
            <a:extLst>
              <a:ext uri="{FF2B5EF4-FFF2-40B4-BE49-F238E27FC236}">
                <a16:creationId xmlns:a16="http://schemas.microsoft.com/office/drawing/2014/main" id="{33880E35-7887-4AA6-B199-0D11B449CDB0}"/>
              </a:ext>
            </a:extLst>
          </p:cNvPr>
          <p:cNvSpPr>
            <a:spLocks noGrp="1"/>
          </p:cNvSpPr>
          <p:nvPr>
            <p:ph type="body" sz="quarter" idx="15" hasCustomPrompt="1"/>
          </p:nvPr>
        </p:nvSpPr>
        <p:spPr>
          <a:xfrm>
            <a:off x="5037138" y="3870960"/>
            <a:ext cx="2110853" cy="2486978"/>
          </a:xfrm>
        </p:spPr>
        <p:txBody>
          <a:bodyPr/>
          <a:lstStyle>
            <a:lvl1pPr>
              <a:defRPr/>
            </a:lvl1pPr>
            <a:lvl2pPr>
              <a:defRPr/>
            </a:lvl2pPr>
          </a:lstStyle>
          <a:p>
            <a:pPr lvl="0"/>
            <a:r>
              <a:rPr lang="en-US"/>
              <a:t>Main text style. For more, click on Increase / Decrease list level button.</a:t>
            </a:r>
          </a:p>
        </p:txBody>
      </p:sp>
      <p:sp>
        <p:nvSpPr>
          <p:cNvPr id="30" name="Text Placeholder 21">
            <a:extLst>
              <a:ext uri="{FF2B5EF4-FFF2-40B4-BE49-F238E27FC236}">
                <a16:creationId xmlns:a16="http://schemas.microsoft.com/office/drawing/2014/main" id="{A8C72526-6B99-482F-84EC-EDF51B8C31E3}"/>
              </a:ext>
            </a:extLst>
          </p:cNvPr>
          <p:cNvSpPr>
            <a:spLocks noGrp="1"/>
          </p:cNvSpPr>
          <p:nvPr>
            <p:ph type="body" sz="quarter" idx="16" hasCustomPrompt="1"/>
          </p:nvPr>
        </p:nvSpPr>
        <p:spPr>
          <a:xfrm>
            <a:off x="7340942" y="3870960"/>
            <a:ext cx="2110853" cy="2486978"/>
          </a:xfrm>
        </p:spPr>
        <p:txBody>
          <a:bodyPr/>
          <a:lstStyle>
            <a:lvl1pPr>
              <a:defRPr/>
            </a:lvl1pPr>
            <a:lvl2pPr>
              <a:defRPr/>
            </a:lvl2pPr>
          </a:lstStyle>
          <a:p>
            <a:pPr lvl="0"/>
            <a:r>
              <a:rPr lang="en-US"/>
              <a:t>Main text style. For more, click on Increase / Decrease list level button.</a:t>
            </a:r>
          </a:p>
        </p:txBody>
      </p:sp>
      <p:sp>
        <p:nvSpPr>
          <p:cNvPr id="31" name="Text Placeholder 21">
            <a:extLst>
              <a:ext uri="{FF2B5EF4-FFF2-40B4-BE49-F238E27FC236}">
                <a16:creationId xmlns:a16="http://schemas.microsoft.com/office/drawing/2014/main" id="{716F20DC-770C-4D88-A27C-FC8371BE2C2A}"/>
              </a:ext>
            </a:extLst>
          </p:cNvPr>
          <p:cNvSpPr>
            <a:spLocks noGrp="1"/>
          </p:cNvSpPr>
          <p:nvPr>
            <p:ph type="body" sz="quarter" idx="17" hasCustomPrompt="1"/>
          </p:nvPr>
        </p:nvSpPr>
        <p:spPr>
          <a:xfrm>
            <a:off x="9634880" y="3870960"/>
            <a:ext cx="2110853" cy="2486978"/>
          </a:xfrm>
        </p:spPr>
        <p:txBody>
          <a:bodyPr/>
          <a:lstStyle>
            <a:lvl1pPr>
              <a:defRPr/>
            </a:lvl1pPr>
            <a:lvl2pPr>
              <a:defRPr/>
            </a:lvl2pPr>
          </a:lstStyle>
          <a:p>
            <a:pPr lvl="0"/>
            <a:r>
              <a:rPr lang="en-US"/>
              <a:t>Main text style. For more, click on Increase / Decrease list level button.</a:t>
            </a:r>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8" y="2949258"/>
            <a:ext cx="2111375" cy="520700"/>
          </a:xfrm>
        </p:spPr>
        <p:txBody>
          <a:bodyPr/>
          <a:lstStyle>
            <a:lvl1pPr algn="ctr">
              <a:defRPr sz="1800" b="1">
                <a:solidFill>
                  <a:schemeClr val="accent1"/>
                </a:solidFill>
              </a:defRPr>
            </a:lvl1pPr>
            <a:lvl5pPr algn="ctr">
              <a:defRPr b="1"/>
            </a:lvl5pPr>
            <a:lvl6pPr algn="ctr">
              <a:defRPr b="1"/>
            </a:lvl6pPr>
          </a:lstStyle>
          <a:p>
            <a:pPr lvl="0"/>
            <a:r>
              <a:rPr lang="en-US"/>
              <a:t>Main point’s titles can be on two lines</a:t>
            </a:r>
          </a:p>
        </p:txBody>
      </p:sp>
      <p:sp>
        <p:nvSpPr>
          <p:cNvPr id="41" name="Text Placeholder 7">
            <a:extLst>
              <a:ext uri="{FF2B5EF4-FFF2-40B4-BE49-F238E27FC236}">
                <a16:creationId xmlns:a16="http://schemas.microsoft.com/office/drawing/2014/main" id="{6E5B0E74-9E26-4112-A9C4-13B10DCF58F8}"/>
              </a:ext>
            </a:extLst>
          </p:cNvPr>
          <p:cNvSpPr>
            <a:spLocks noGrp="1"/>
          </p:cNvSpPr>
          <p:nvPr>
            <p:ph type="body" sz="quarter" idx="28" hasCustomPrompt="1"/>
          </p:nvPr>
        </p:nvSpPr>
        <p:spPr>
          <a:xfrm>
            <a:off x="2741091" y="2949258"/>
            <a:ext cx="2111375" cy="520700"/>
          </a:xfrm>
        </p:spPr>
        <p:txBody>
          <a:bodyPr/>
          <a:lstStyle>
            <a:lvl1pPr algn="ctr">
              <a:defRPr sz="1800" b="1">
                <a:solidFill>
                  <a:schemeClr val="accent1"/>
                </a:solidFill>
              </a:defRPr>
            </a:lvl1pPr>
            <a:lvl5pPr algn="ctr">
              <a:defRPr b="1"/>
            </a:lvl5pPr>
            <a:lvl6pPr algn="ctr">
              <a:defRPr b="1"/>
            </a:lvl6pPr>
          </a:lstStyle>
          <a:p>
            <a:pPr lvl="0"/>
            <a:r>
              <a:rPr lang="en-US"/>
              <a:t>Second main</a:t>
            </a:r>
          </a:p>
          <a:p>
            <a:pPr lvl="0"/>
            <a:r>
              <a:rPr lang="en-US"/>
              <a:t> point</a:t>
            </a:r>
          </a:p>
        </p:txBody>
      </p:sp>
      <p:sp>
        <p:nvSpPr>
          <p:cNvPr id="42" name="Text Placeholder 7">
            <a:extLst>
              <a:ext uri="{FF2B5EF4-FFF2-40B4-BE49-F238E27FC236}">
                <a16:creationId xmlns:a16="http://schemas.microsoft.com/office/drawing/2014/main" id="{19F76862-8ED1-4B26-8809-99ADB457C22B}"/>
              </a:ext>
            </a:extLst>
          </p:cNvPr>
          <p:cNvSpPr>
            <a:spLocks noGrp="1"/>
          </p:cNvSpPr>
          <p:nvPr>
            <p:ph type="body" sz="quarter" idx="29" hasCustomPrompt="1"/>
          </p:nvPr>
        </p:nvSpPr>
        <p:spPr>
          <a:xfrm>
            <a:off x="5040313" y="2949258"/>
            <a:ext cx="2111375" cy="520700"/>
          </a:xfrm>
        </p:spPr>
        <p:txBody>
          <a:bodyPr/>
          <a:lstStyle>
            <a:lvl1pPr algn="ctr">
              <a:defRPr sz="1800" b="1">
                <a:solidFill>
                  <a:schemeClr val="accent1"/>
                </a:solidFill>
              </a:defRPr>
            </a:lvl1pPr>
            <a:lvl5pPr algn="ctr">
              <a:defRPr b="1"/>
            </a:lvl5pPr>
            <a:lvl6pPr algn="ctr">
              <a:defRPr b="1"/>
            </a:lvl6pPr>
          </a:lstStyle>
          <a:p>
            <a:pPr lvl="0"/>
            <a:r>
              <a:rPr lang="en-US"/>
              <a:t>Third main point</a:t>
            </a:r>
          </a:p>
        </p:txBody>
      </p:sp>
      <p:sp>
        <p:nvSpPr>
          <p:cNvPr id="43" name="Text Placeholder 7">
            <a:extLst>
              <a:ext uri="{FF2B5EF4-FFF2-40B4-BE49-F238E27FC236}">
                <a16:creationId xmlns:a16="http://schemas.microsoft.com/office/drawing/2014/main" id="{5556268D-AE74-4457-8CE5-3B83444175CE}"/>
              </a:ext>
            </a:extLst>
          </p:cNvPr>
          <p:cNvSpPr>
            <a:spLocks noGrp="1"/>
          </p:cNvSpPr>
          <p:nvPr>
            <p:ph type="body" sz="quarter" idx="30" hasCustomPrompt="1"/>
          </p:nvPr>
        </p:nvSpPr>
        <p:spPr>
          <a:xfrm>
            <a:off x="7333729" y="2949258"/>
            <a:ext cx="2111375" cy="520700"/>
          </a:xfrm>
        </p:spPr>
        <p:txBody>
          <a:bodyPr/>
          <a:lstStyle>
            <a:lvl1pPr algn="ctr">
              <a:defRPr sz="1800" b="1">
                <a:solidFill>
                  <a:schemeClr val="accent1"/>
                </a:solidFill>
              </a:defRPr>
            </a:lvl1pPr>
            <a:lvl5pPr algn="ctr">
              <a:defRPr b="1"/>
            </a:lvl5pPr>
            <a:lvl6pPr algn="ctr">
              <a:defRPr b="1"/>
            </a:lvl6pPr>
          </a:lstStyle>
          <a:p>
            <a:pPr lvl="0"/>
            <a:r>
              <a:rPr lang="en-US"/>
              <a:t>Fourth main point</a:t>
            </a:r>
          </a:p>
        </p:txBody>
      </p:sp>
      <p:sp>
        <p:nvSpPr>
          <p:cNvPr id="44" name="Text Placeholder 7">
            <a:extLst>
              <a:ext uri="{FF2B5EF4-FFF2-40B4-BE49-F238E27FC236}">
                <a16:creationId xmlns:a16="http://schemas.microsoft.com/office/drawing/2014/main" id="{B0D171FC-4719-4E32-909F-A647650B063D}"/>
              </a:ext>
            </a:extLst>
          </p:cNvPr>
          <p:cNvSpPr>
            <a:spLocks noGrp="1"/>
          </p:cNvSpPr>
          <p:nvPr>
            <p:ph type="body" sz="quarter" idx="31" hasCustomPrompt="1"/>
          </p:nvPr>
        </p:nvSpPr>
        <p:spPr>
          <a:xfrm>
            <a:off x="9634880" y="2949258"/>
            <a:ext cx="2111375" cy="520700"/>
          </a:xfrm>
        </p:spPr>
        <p:txBody>
          <a:bodyPr/>
          <a:lstStyle>
            <a:lvl1pPr algn="ctr">
              <a:defRPr sz="1800" b="1">
                <a:solidFill>
                  <a:schemeClr val="accent1"/>
                </a:solidFill>
              </a:defRPr>
            </a:lvl1pPr>
            <a:lvl5pPr algn="ctr">
              <a:defRPr b="1"/>
            </a:lvl5pPr>
            <a:lvl6pPr algn="ctr">
              <a:defRPr b="1"/>
            </a:lvl6pPr>
          </a:lstStyle>
          <a:p>
            <a:pPr lvl="0"/>
            <a:r>
              <a:rPr lang="en-US"/>
              <a:t>Fifth main point</a:t>
            </a:r>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48" name="Straight Connector 10">
            <a:extLst>
              <a:ext uri="{FF2B5EF4-FFF2-40B4-BE49-F238E27FC236}">
                <a16:creationId xmlns:a16="http://schemas.microsoft.com/office/drawing/2014/main" id="{99122570-D7C3-4663-9520-8361595BFCC8}"/>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49" name="Rectangle 48">
            <a:hlinkClick r:id="" action="ppaction://hlinkshowjump?jump=previousslide"/>
            <a:extLst>
              <a:ext uri="{FF2B5EF4-FFF2-40B4-BE49-F238E27FC236}">
                <a16:creationId xmlns:a16="http://schemas.microsoft.com/office/drawing/2014/main" id="{AA59F51F-3C99-46BA-95F1-6CEBD607F954}"/>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0" name="Rectangle 49">
            <a:hlinkClick r:id="" action="ppaction://hlinkshowjump?jump=nextslide"/>
            <a:extLst>
              <a:ext uri="{FF2B5EF4-FFF2-40B4-BE49-F238E27FC236}">
                <a16:creationId xmlns:a16="http://schemas.microsoft.com/office/drawing/2014/main" id="{16DD3CDA-4B81-4235-80FD-66ACEC059497}"/>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6" name="Picture Placeholder 35">
            <a:extLst>
              <a:ext uri="{FF2B5EF4-FFF2-40B4-BE49-F238E27FC236}">
                <a16:creationId xmlns:a16="http://schemas.microsoft.com/office/drawing/2014/main" id="{03C5F4CE-CED1-40E1-BC8A-B35260A736CC}"/>
              </a:ext>
            </a:extLst>
          </p:cNvPr>
          <p:cNvSpPr>
            <a:spLocks noGrp="1"/>
          </p:cNvSpPr>
          <p:nvPr>
            <p:ph type="pic" sz="quarter" idx="33" hasCustomPrompt="1"/>
          </p:nvPr>
        </p:nvSpPr>
        <p:spPr>
          <a:xfrm>
            <a:off x="1042757"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Copy/paste an icon from the icon set in the end of this template file and place it within this space, then delete this box.</a:t>
            </a:r>
            <a:endParaRPr lang="bg-BG"/>
          </a:p>
        </p:txBody>
      </p:sp>
      <p:sp>
        <p:nvSpPr>
          <p:cNvPr id="33" name="Footer Placeholder 7">
            <a:extLst>
              <a:ext uri="{FF2B5EF4-FFF2-40B4-BE49-F238E27FC236}">
                <a16:creationId xmlns:a16="http://schemas.microsoft.com/office/drawing/2014/main" id="{447937EA-FB9B-428A-8CFE-0A1D6D675C81}"/>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C10652C7-8BEE-4B4F-910E-4F491A1B09B8}"/>
              </a:ext>
            </a:extLst>
          </p:cNvPr>
          <p:cNvSpPr>
            <a:spLocks noGrp="1"/>
          </p:cNvSpPr>
          <p:nvPr>
            <p:ph type="dt" sz="half" idx="38"/>
          </p:nvPr>
        </p:nvSpPr>
        <p:spPr/>
        <p:txBody>
          <a:bodyPr/>
          <a:lstStyle/>
          <a:p>
            <a:fld id="{D21055D0-1268-4224-8B69-A0B79FEAF50F}" type="datetime1">
              <a:rPr lang="de-DE" smtClean="0"/>
              <a:t>29.08.24</a:t>
            </a:fld>
            <a:endParaRPr lang="bg-BG"/>
          </a:p>
        </p:txBody>
      </p:sp>
      <p:sp>
        <p:nvSpPr>
          <p:cNvPr id="4" name="Footer Placeholder 3">
            <a:extLst>
              <a:ext uri="{FF2B5EF4-FFF2-40B4-BE49-F238E27FC236}">
                <a16:creationId xmlns:a16="http://schemas.microsoft.com/office/drawing/2014/main" id="{B068E11A-4643-4B1D-ABC5-11AA5A121979}"/>
              </a:ext>
            </a:extLst>
          </p:cNvPr>
          <p:cNvSpPr>
            <a:spLocks noGrp="1"/>
          </p:cNvSpPr>
          <p:nvPr>
            <p:ph type="ftr" sz="quarter" idx="39"/>
          </p:nvPr>
        </p:nvSpPr>
        <p:spPr/>
        <p:txBody>
          <a:bodyPr/>
          <a:lstStyle/>
          <a:p>
            <a:endParaRPr lang="bg-BG"/>
          </a:p>
        </p:txBody>
      </p:sp>
      <p:cxnSp>
        <p:nvCxnSpPr>
          <p:cNvPr id="27" name="Straight Connector 10">
            <a:extLst>
              <a:ext uri="{FF2B5EF4-FFF2-40B4-BE49-F238E27FC236}">
                <a16:creationId xmlns:a16="http://schemas.microsoft.com/office/drawing/2014/main" id="{94B0896D-A497-4962-B263-97B803724B1B}"/>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5" name="Picture Placeholder 35">
            <a:extLst>
              <a:ext uri="{FF2B5EF4-FFF2-40B4-BE49-F238E27FC236}">
                <a16:creationId xmlns:a16="http://schemas.microsoft.com/office/drawing/2014/main" id="{BD1510D6-6B85-4291-9390-DD6CEEE3DC45}"/>
              </a:ext>
            </a:extLst>
          </p:cNvPr>
          <p:cNvSpPr>
            <a:spLocks noGrp="1"/>
          </p:cNvSpPr>
          <p:nvPr>
            <p:ph type="pic" sz="quarter" idx="34" hasCustomPrompt="1"/>
          </p:nvPr>
        </p:nvSpPr>
        <p:spPr>
          <a:xfrm>
            <a:off x="3339870"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45" name="Picture Placeholder 35">
            <a:extLst>
              <a:ext uri="{FF2B5EF4-FFF2-40B4-BE49-F238E27FC236}">
                <a16:creationId xmlns:a16="http://schemas.microsoft.com/office/drawing/2014/main" id="{9AFF29D0-11F9-4372-BDD1-1CC647F316FB}"/>
              </a:ext>
            </a:extLst>
          </p:cNvPr>
          <p:cNvSpPr>
            <a:spLocks noGrp="1"/>
          </p:cNvSpPr>
          <p:nvPr>
            <p:ph type="pic" sz="quarter" idx="35" hasCustomPrompt="1"/>
          </p:nvPr>
        </p:nvSpPr>
        <p:spPr>
          <a:xfrm>
            <a:off x="5636983"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6" name="Picture Placeholder 35">
            <a:extLst>
              <a:ext uri="{FF2B5EF4-FFF2-40B4-BE49-F238E27FC236}">
                <a16:creationId xmlns:a16="http://schemas.microsoft.com/office/drawing/2014/main" id="{717E7F13-09F5-4861-A855-C3E6692B17ED}"/>
              </a:ext>
            </a:extLst>
          </p:cNvPr>
          <p:cNvSpPr>
            <a:spLocks noGrp="1"/>
          </p:cNvSpPr>
          <p:nvPr>
            <p:ph type="pic" sz="quarter" idx="36" hasCustomPrompt="1"/>
          </p:nvPr>
        </p:nvSpPr>
        <p:spPr>
          <a:xfrm>
            <a:off x="7939460"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7" name="Picture Placeholder 35">
            <a:extLst>
              <a:ext uri="{FF2B5EF4-FFF2-40B4-BE49-F238E27FC236}">
                <a16:creationId xmlns:a16="http://schemas.microsoft.com/office/drawing/2014/main" id="{44B8D725-655A-46FE-88A2-A92853B9EFF8}"/>
              </a:ext>
            </a:extLst>
          </p:cNvPr>
          <p:cNvSpPr>
            <a:spLocks noGrp="1"/>
          </p:cNvSpPr>
          <p:nvPr>
            <p:ph type="pic" sz="quarter" idx="37" hasCustomPrompt="1"/>
          </p:nvPr>
        </p:nvSpPr>
        <p:spPr>
          <a:xfrm>
            <a:off x="10233398"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Tree>
    <p:extLst>
      <p:ext uri="{BB962C8B-B14F-4D97-AF65-F5344CB8AC3E}">
        <p14:creationId xmlns:p14="http://schemas.microsoft.com/office/powerpoint/2010/main" val="2153984827"/>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892">
          <p15:clr>
            <a:srgbClr val="FBAE40"/>
          </p15:clr>
        </p15:guide>
        <p15:guide id="5" pos="1006">
          <p15:clr>
            <a:srgbClr val="FBAE40"/>
          </p15:clr>
        </p15:guide>
        <p15:guide id="6" pos="1615">
          <p15:clr>
            <a:srgbClr val="FBAE40"/>
          </p15:clr>
        </p15:guide>
        <p15:guide id="7" pos="1728">
          <p15:clr>
            <a:srgbClr val="FBAE40"/>
          </p15:clr>
        </p15:guide>
        <p15:guide id="8" pos="2338">
          <p15:clr>
            <a:srgbClr val="FBAE40"/>
          </p15:clr>
        </p15:guide>
        <p15:guide id="9" pos="2451">
          <p15:clr>
            <a:srgbClr val="FBAE40"/>
          </p15:clr>
        </p15:guide>
        <p15:guide id="10" pos="3060">
          <p15:clr>
            <a:srgbClr val="FBAE40"/>
          </p15:clr>
        </p15:guide>
        <p15:guide id="11" pos="3174">
          <p15:clr>
            <a:srgbClr val="FBAE40"/>
          </p15:clr>
        </p15:guide>
        <p15:guide id="12" pos="3783">
          <p15:clr>
            <a:srgbClr val="FBAE40"/>
          </p15:clr>
        </p15:guide>
        <p15:guide id="13" pos="3896">
          <p15:clr>
            <a:srgbClr val="FBAE40"/>
          </p15:clr>
        </p15:guide>
        <p15:guide id="14" pos="4505">
          <p15:clr>
            <a:srgbClr val="FBAE40"/>
          </p15:clr>
        </p15:guide>
        <p15:guide id="15" pos="4619">
          <p15:clr>
            <a:srgbClr val="FBAE40"/>
          </p15:clr>
        </p15:guide>
        <p15:guide id="16" pos="5228">
          <p15:clr>
            <a:srgbClr val="FBAE40"/>
          </p15:clr>
        </p15:guide>
        <p15:guide id="17" pos="5341">
          <p15:clr>
            <a:srgbClr val="FBAE40"/>
          </p15:clr>
        </p15:guide>
        <p15:guide id="18" pos="5951">
          <p15:clr>
            <a:srgbClr val="FBAE40"/>
          </p15:clr>
        </p15:guide>
        <p15:guide id="19" pos="6064">
          <p15:clr>
            <a:srgbClr val="FBAE40"/>
          </p15:clr>
        </p15:guide>
        <p15:guide id="20" pos="6673">
          <p15:clr>
            <a:srgbClr val="FBAE40"/>
          </p15:clr>
        </p15:guide>
        <p15:guide id="21" pos="6787">
          <p15:clr>
            <a:srgbClr val="FBAE40"/>
          </p15:clr>
        </p15:guide>
        <p15:guide id="22" pos="7396">
          <p15:clr>
            <a:srgbClr val="FBAE40"/>
          </p15:clr>
        </p15:guide>
        <p15:guide id="23" orient="horz">
          <p15:clr>
            <a:srgbClr val="FBAE40"/>
          </p15:clr>
        </p15:guide>
        <p15:guide id="24" orient="horz" pos="4320">
          <p15:clr>
            <a:srgbClr val="FBAE40"/>
          </p15:clr>
        </p15:guide>
        <p15:guide id="25" orient="horz" pos="722">
          <p15:clr>
            <a:srgbClr val="FBAE40"/>
          </p15:clr>
        </p15:guide>
        <p15:guide id="26" orient="horz" pos="828">
          <p15:clr>
            <a:srgbClr val="FBAE40"/>
          </p15:clr>
        </p15:guide>
        <p15:guide id="27" orient="horz" pos="934">
          <p15:clr>
            <a:srgbClr val="FBAE40"/>
          </p15:clr>
        </p15:guide>
        <p15:guide id="28" orient="horz" pos="1040">
          <p15:clr>
            <a:srgbClr val="FBAE40"/>
          </p15:clr>
        </p15:guide>
        <p15:guide id="29" orient="horz" pos="1146">
          <p15:clr>
            <a:srgbClr val="FBAE40"/>
          </p15:clr>
        </p15:guide>
        <p15:guide id="30" orient="horz" pos="1252">
          <p15:clr>
            <a:srgbClr val="FBAE40"/>
          </p15:clr>
        </p15:guide>
        <p15:guide id="31" orient="horz" pos="1357">
          <p15:clr>
            <a:srgbClr val="FBAE40"/>
          </p15:clr>
        </p15:guide>
        <p15:guide id="32" orient="horz" pos="1463">
          <p15:clr>
            <a:srgbClr val="FBAE40"/>
          </p15:clr>
        </p15:guide>
        <p15:guide id="33" orient="horz" pos="1569">
          <p15:clr>
            <a:srgbClr val="FBAE40"/>
          </p15:clr>
        </p15:guide>
        <p15:guide id="34" orient="horz" pos="1675">
          <p15:clr>
            <a:srgbClr val="FBAE40"/>
          </p15:clr>
        </p15:guide>
        <p15:guide id="35" orient="horz" pos="1784">
          <p15:clr>
            <a:srgbClr val="FBAE40"/>
          </p15:clr>
        </p15:guide>
        <p15:guide id="36" orient="horz" pos="1887">
          <p15:clr>
            <a:srgbClr val="FBAE40"/>
          </p15:clr>
        </p15:guide>
        <p15:guide id="37" orient="horz" pos="1993">
          <p15:clr>
            <a:srgbClr val="FBAE40"/>
          </p15:clr>
        </p15:guide>
        <p15:guide id="38" orient="horz" pos="2099">
          <p15:clr>
            <a:srgbClr val="FBAE40"/>
          </p15:clr>
        </p15:guide>
        <p15:guide id="39" orient="horz" pos="2205">
          <p15:clr>
            <a:srgbClr val="FBAE40"/>
          </p15:clr>
        </p15:guide>
        <p15:guide id="40" orient="horz" pos="2311">
          <p15:clr>
            <a:srgbClr val="FBAE40"/>
          </p15:clr>
        </p15:guide>
        <p15:guide id="41" orient="horz" pos="2416">
          <p15:clr>
            <a:srgbClr val="FBAE40"/>
          </p15:clr>
        </p15:guide>
        <p15:guide id="42" orient="horz" pos="2522">
          <p15:clr>
            <a:srgbClr val="FBAE40"/>
          </p15:clr>
        </p15:guide>
        <p15:guide id="43" orient="horz" pos="2628">
          <p15:clr>
            <a:srgbClr val="FBAE40"/>
          </p15:clr>
        </p15:guide>
        <p15:guide id="44" orient="horz" pos="2734">
          <p15:clr>
            <a:srgbClr val="FBAE40"/>
          </p15:clr>
        </p15:guide>
        <p15:guide id="45" orient="horz" pos="2840">
          <p15:clr>
            <a:srgbClr val="FBAE40"/>
          </p15:clr>
        </p15:guide>
        <p15:guide id="46" orient="horz" pos="2946">
          <p15:clr>
            <a:srgbClr val="FBAE40"/>
          </p15:clr>
        </p15:guide>
        <p15:guide id="47" orient="horz" pos="3052">
          <p15:clr>
            <a:srgbClr val="FBAE40"/>
          </p15:clr>
        </p15:guide>
        <p15:guide id="48" orient="horz" pos="3158">
          <p15:clr>
            <a:srgbClr val="FBAE40"/>
          </p15:clr>
        </p15:guide>
        <p15:guide id="49" orient="horz" pos="3264">
          <p15:clr>
            <a:srgbClr val="FBAE40"/>
          </p15:clr>
        </p15:guide>
        <p15:guide id="50" orient="horz" pos="3370">
          <p15:clr>
            <a:srgbClr val="FBAE40"/>
          </p15:clr>
        </p15:guide>
        <p15:guide id="51" orient="horz" pos="3475">
          <p15:clr>
            <a:srgbClr val="FBAE40"/>
          </p15:clr>
        </p15:guide>
        <p15:guide id="52" orient="horz" pos="3581">
          <p15:clr>
            <a:srgbClr val="FBAE40"/>
          </p15:clr>
        </p15:guide>
        <p15:guide id="53" orient="horz" pos="3687">
          <p15:clr>
            <a:srgbClr val="FBAE40"/>
          </p15:clr>
        </p15:guide>
        <p15:guide id="54" orient="horz" pos="3793">
          <p15:clr>
            <a:srgbClr val="FBAE40"/>
          </p15:clr>
        </p15:guide>
        <p15:guide id="55" orient="horz" pos="3899">
          <p15:clr>
            <a:srgbClr val="FBAE40"/>
          </p15:clr>
        </p15:guide>
        <p15:guide id="56" orient="horz" pos="4005">
          <p15:clr>
            <a:srgbClr val="FBAE40"/>
          </p15:clr>
        </p15:guide>
        <p15:guide id="57" orient="horz" pos="4111">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8 points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0CC45-2CC3-4115-9B38-22C72FF62FC5}"/>
              </a:ext>
            </a:extLst>
          </p:cNvPr>
          <p:cNvSpPr>
            <a:spLocks noGrp="1"/>
          </p:cNvSpPr>
          <p:nvPr>
            <p:ph type="title" hasCustomPrompt="1"/>
          </p:nvPr>
        </p:nvSpPr>
        <p:spPr>
          <a:xfrm>
            <a:off x="449581" y="658006"/>
            <a:ext cx="10335894" cy="335432"/>
          </a:xfrm>
        </p:spPr>
        <p:txBody>
          <a:bodyPr/>
          <a:lstStyle>
            <a:lvl1pPr>
              <a:defRPr/>
            </a:lvl1pPr>
          </a:lstStyle>
          <a:p>
            <a:r>
              <a:rPr lang="en-US"/>
              <a:t>Accent title goes on this bright blue line</a:t>
            </a:r>
            <a:endParaRPr lang="bg-BG"/>
          </a:p>
        </p:txBody>
      </p:sp>
      <p:sp>
        <p:nvSpPr>
          <p:cNvPr id="6" name="Text Placeholder 8">
            <a:extLst>
              <a:ext uri="{FF2B5EF4-FFF2-40B4-BE49-F238E27FC236}">
                <a16:creationId xmlns:a16="http://schemas.microsoft.com/office/drawing/2014/main" id="{3C0A4BF0-ABFD-48F9-98AA-FF53B98A0A61}"/>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10" name="Straight Connector 10">
            <a:extLst>
              <a:ext uri="{FF2B5EF4-FFF2-40B4-BE49-F238E27FC236}">
                <a16:creationId xmlns:a16="http://schemas.microsoft.com/office/drawing/2014/main" id="{F8AB94FC-E319-4567-A8BF-18116037DABB}"/>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1" name="Rectangle 10">
            <a:hlinkClick r:id="" action="ppaction://hlinkshowjump?jump=previousslide"/>
            <a:extLst>
              <a:ext uri="{FF2B5EF4-FFF2-40B4-BE49-F238E27FC236}">
                <a16:creationId xmlns:a16="http://schemas.microsoft.com/office/drawing/2014/main" id="{A3B3BCDE-C924-4641-8826-36862120A68C}"/>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2" name="Rectangle 11">
            <a:hlinkClick r:id="" action="ppaction://hlinkshowjump?jump=nextslide"/>
            <a:extLst>
              <a:ext uri="{FF2B5EF4-FFF2-40B4-BE49-F238E27FC236}">
                <a16:creationId xmlns:a16="http://schemas.microsoft.com/office/drawing/2014/main" id="{93E710E6-68E5-4B36-A0C7-1CE5D0F2F8DB}"/>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46" name="Footer Placeholder 7">
            <a:extLst>
              <a:ext uri="{FF2B5EF4-FFF2-40B4-BE49-F238E27FC236}">
                <a16:creationId xmlns:a16="http://schemas.microsoft.com/office/drawing/2014/main" id="{72054B0B-D3D0-4ECB-9BB1-67FBB807D1DE}"/>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21EF7187-9FB3-4A59-A227-8379917035A2}"/>
              </a:ext>
            </a:extLst>
          </p:cNvPr>
          <p:cNvSpPr>
            <a:spLocks noGrp="1"/>
          </p:cNvSpPr>
          <p:nvPr>
            <p:ph type="dt" sz="half" idx="39"/>
          </p:nvPr>
        </p:nvSpPr>
        <p:spPr/>
        <p:txBody>
          <a:bodyPr/>
          <a:lstStyle/>
          <a:p>
            <a:fld id="{85144C4E-4014-4E42-934A-F518EFAE743F}" type="datetime1">
              <a:rPr lang="de-DE" smtClean="0"/>
              <a:t>29.08.24</a:t>
            </a:fld>
            <a:endParaRPr lang="bg-BG"/>
          </a:p>
        </p:txBody>
      </p:sp>
      <p:sp>
        <p:nvSpPr>
          <p:cNvPr id="4" name="Footer Placeholder 3">
            <a:extLst>
              <a:ext uri="{FF2B5EF4-FFF2-40B4-BE49-F238E27FC236}">
                <a16:creationId xmlns:a16="http://schemas.microsoft.com/office/drawing/2014/main" id="{F78766A3-7BDE-46D1-8418-BB2DE2D2E47B}"/>
              </a:ext>
            </a:extLst>
          </p:cNvPr>
          <p:cNvSpPr>
            <a:spLocks noGrp="1"/>
          </p:cNvSpPr>
          <p:nvPr>
            <p:ph type="ftr" sz="quarter" idx="40"/>
          </p:nvPr>
        </p:nvSpPr>
        <p:spPr/>
        <p:txBody>
          <a:bodyPr/>
          <a:lstStyle/>
          <a:p>
            <a:endParaRPr lang="bg-BG"/>
          </a:p>
        </p:txBody>
      </p:sp>
      <p:cxnSp>
        <p:nvCxnSpPr>
          <p:cNvPr id="27" name="Straight Connector 10">
            <a:extLst>
              <a:ext uri="{FF2B5EF4-FFF2-40B4-BE49-F238E27FC236}">
                <a16:creationId xmlns:a16="http://schemas.microsoft.com/office/drawing/2014/main" id="{5BC178CB-26CC-4F56-9CBF-5E301DBA40AA}"/>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35">
            <a:extLst>
              <a:ext uri="{FF2B5EF4-FFF2-40B4-BE49-F238E27FC236}">
                <a16:creationId xmlns:a16="http://schemas.microsoft.com/office/drawing/2014/main" id="{AF574D44-3822-951C-CCC9-EB4683D89756}"/>
              </a:ext>
            </a:extLst>
          </p:cNvPr>
          <p:cNvSpPr>
            <a:spLocks noGrp="1"/>
          </p:cNvSpPr>
          <p:nvPr>
            <p:ph type="pic" sz="quarter" idx="37" hasCustomPrompt="1"/>
          </p:nvPr>
        </p:nvSpPr>
        <p:spPr>
          <a:xfrm>
            <a:off x="1679677" y="1580580"/>
            <a:ext cx="1177200" cy="1177200"/>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50" i="1">
                <a:solidFill>
                  <a:schemeClr val="tx2">
                    <a:lumMod val="60000"/>
                    <a:lumOff val="40000"/>
                  </a:schemeClr>
                </a:solidFill>
              </a:defRPr>
            </a:lvl1pPr>
          </a:lstStyle>
          <a:p>
            <a:pPr lvl="0"/>
            <a:r>
              <a:rPr lang="en-US"/>
              <a:t>Place for icon. Copy / paste an icon from the icon set.</a:t>
            </a:r>
            <a:br>
              <a:rPr lang="en-US"/>
            </a:br>
            <a:r>
              <a:rPr lang="en-US"/>
              <a:t>1. Resize the icon to fit proportionally in this placeholder</a:t>
            </a:r>
            <a:br>
              <a:rPr lang="en-US"/>
            </a:br>
            <a:r>
              <a:rPr lang="en-US"/>
              <a:t>2. Align center &amp; middle to this placeholder</a:t>
            </a:r>
          </a:p>
        </p:txBody>
      </p:sp>
      <p:sp>
        <p:nvSpPr>
          <p:cNvPr id="7" name="Picture Placeholder 35">
            <a:extLst>
              <a:ext uri="{FF2B5EF4-FFF2-40B4-BE49-F238E27FC236}">
                <a16:creationId xmlns:a16="http://schemas.microsoft.com/office/drawing/2014/main" id="{290ED88D-B080-F555-C5D3-FA69374CA280}"/>
              </a:ext>
            </a:extLst>
          </p:cNvPr>
          <p:cNvSpPr>
            <a:spLocks noGrp="1"/>
          </p:cNvSpPr>
          <p:nvPr>
            <p:ph type="pic" sz="quarter" idx="41" hasCustomPrompt="1"/>
          </p:nvPr>
        </p:nvSpPr>
        <p:spPr>
          <a:xfrm>
            <a:off x="1679677" y="4104048"/>
            <a:ext cx="1177200" cy="1177200"/>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9" name="Picture Placeholder 35">
            <a:extLst>
              <a:ext uri="{FF2B5EF4-FFF2-40B4-BE49-F238E27FC236}">
                <a16:creationId xmlns:a16="http://schemas.microsoft.com/office/drawing/2014/main" id="{21DB19DB-BAC9-7F62-8870-C669539F68E4}"/>
              </a:ext>
            </a:extLst>
          </p:cNvPr>
          <p:cNvSpPr>
            <a:spLocks noGrp="1"/>
          </p:cNvSpPr>
          <p:nvPr>
            <p:ph type="pic" sz="quarter" idx="42" hasCustomPrompt="1"/>
          </p:nvPr>
        </p:nvSpPr>
        <p:spPr>
          <a:xfrm>
            <a:off x="5507400" y="1580580"/>
            <a:ext cx="1177200" cy="1177200"/>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13" name="Picture Placeholder 35">
            <a:extLst>
              <a:ext uri="{FF2B5EF4-FFF2-40B4-BE49-F238E27FC236}">
                <a16:creationId xmlns:a16="http://schemas.microsoft.com/office/drawing/2014/main" id="{BBEEECF3-8A39-0EE1-F5F3-2A07C9D18944}"/>
              </a:ext>
            </a:extLst>
          </p:cNvPr>
          <p:cNvSpPr>
            <a:spLocks noGrp="1"/>
          </p:cNvSpPr>
          <p:nvPr>
            <p:ph type="pic" sz="quarter" idx="43" hasCustomPrompt="1"/>
          </p:nvPr>
        </p:nvSpPr>
        <p:spPr>
          <a:xfrm>
            <a:off x="5507400" y="4104048"/>
            <a:ext cx="1177200" cy="1177200"/>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14" name="Picture Placeholder 35">
            <a:extLst>
              <a:ext uri="{FF2B5EF4-FFF2-40B4-BE49-F238E27FC236}">
                <a16:creationId xmlns:a16="http://schemas.microsoft.com/office/drawing/2014/main" id="{BB60CEFE-BC8B-07D5-365C-15C94D682E9B}"/>
              </a:ext>
            </a:extLst>
          </p:cNvPr>
          <p:cNvSpPr>
            <a:spLocks noGrp="1"/>
          </p:cNvSpPr>
          <p:nvPr>
            <p:ph type="pic" sz="quarter" idx="45" hasCustomPrompt="1"/>
          </p:nvPr>
        </p:nvSpPr>
        <p:spPr>
          <a:xfrm>
            <a:off x="9335124" y="1580580"/>
            <a:ext cx="1177200" cy="1177200"/>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p>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endParaRPr lang="bg-BG"/>
          </a:p>
        </p:txBody>
      </p:sp>
      <p:sp>
        <p:nvSpPr>
          <p:cNvPr id="15" name="Picture Placeholder 35">
            <a:extLst>
              <a:ext uri="{FF2B5EF4-FFF2-40B4-BE49-F238E27FC236}">
                <a16:creationId xmlns:a16="http://schemas.microsoft.com/office/drawing/2014/main" id="{A58EE0C7-3BE4-DF4C-7D63-49400C6A57DA}"/>
              </a:ext>
            </a:extLst>
          </p:cNvPr>
          <p:cNvSpPr>
            <a:spLocks noGrp="1"/>
          </p:cNvSpPr>
          <p:nvPr>
            <p:ph type="pic" sz="quarter" idx="47" hasCustomPrompt="1"/>
          </p:nvPr>
        </p:nvSpPr>
        <p:spPr>
          <a:xfrm>
            <a:off x="9335124" y="4104048"/>
            <a:ext cx="1177200" cy="1177200"/>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16" name="Text Placeholder 7">
            <a:extLst>
              <a:ext uri="{FF2B5EF4-FFF2-40B4-BE49-F238E27FC236}">
                <a16:creationId xmlns:a16="http://schemas.microsoft.com/office/drawing/2014/main" id="{F7CEA70C-D7FB-838C-6AEE-654D99D998BE}"/>
              </a:ext>
            </a:extLst>
          </p:cNvPr>
          <p:cNvSpPr>
            <a:spLocks noGrp="1"/>
          </p:cNvSpPr>
          <p:nvPr>
            <p:ph type="body" sz="quarter" idx="48" hasCustomPrompt="1"/>
          </p:nvPr>
        </p:nvSpPr>
        <p:spPr>
          <a:xfrm>
            <a:off x="443979" y="3349330"/>
            <a:ext cx="3648597" cy="260350"/>
          </a:xfrm>
        </p:spPr>
        <p:txBody>
          <a:bodyPr lIns="108000" rIns="108000"/>
          <a:lstStyle>
            <a:lvl1pPr algn="ctr">
              <a:defRPr sz="1600" b="0">
                <a:solidFill>
                  <a:schemeClr val="tx2"/>
                </a:solidFill>
              </a:defRPr>
            </a:lvl1pPr>
            <a:lvl5pPr algn="ctr">
              <a:defRPr b="1"/>
            </a:lvl5pPr>
            <a:lvl6pPr algn="ctr">
              <a:defRPr b="1"/>
            </a:lvl6pPr>
          </a:lstStyle>
          <a:p>
            <a:pPr lvl="0"/>
            <a:r>
              <a:rPr lang="en-US"/>
              <a:t>with additional text that can be </a:t>
            </a:r>
          </a:p>
          <a:p>
            <a:pPr lvl="0"/>
            <a:r>
              <a:rPr lang="en-US"/>
              <a:t>on maximum two lines</a:t>
            </a:r>
          </a:p>
        </p:txBody>
      </p:sp>
      <p:sp>
        <p:nvSpPr>
          <p:cNvPr id="17" name="Text Placeholder 7">
            <a:extLst>
              <a:ext uri="{FF2B5EF4-FFF2-40B4-BE49-F238E27FC236}">
                <a16:creationId xmlns:a16="http://schemas.microsoft.com/office/drawing/2014/main" id="{7C1C3B44-EDA6-924B-FE4D-4B2C49BF0937}"/>
              </a:ext>
            </a:extLst>
          </p:cNvPr>
          <p:cNvSpPr>
            <a:spLocks noGrp="1"/>
          </p:cNvSpPr>
          <p:nvPr>
            <p:ph type="body" sz="quarter" idx="49"/>
          </p:nvPr>
        </p:nvSpPr>
        <p:spPr>
          <a:xfrm>
            <a:off x="4273551" y="3349330"/>
            <a:ext cx="3648597" cy="260350"/>
          </a:xfrm>
        </p:spPr>
        <p:txBody>
          <a:bodyPr lIns="108000" rIns="108000"/>
          <a:lstStyle>
            <a:lvl1pPr algn="ctr">
              <a:defRPr sz="1600" b="0">
                <a:solidFill>
                  <a:schemeClr val="tx2"/>
                </a:solidFill>
              </a:defRPr>
            </a:lvl1pPr>
            <a:lvl5pPr algn="ctr">
              <a:defRPr b="1"/>
            </a:lvl5pPr>
            <a:lvl6pPr algn="ctr">
              <a:defRPr b="1"/>
            </a:lvl6pPr>
          </a:lstStyle>
          <a:p>
            <a:pPr lvl="0"/>
            <a:r>
              <a:rPr lang="tr-TR"/>
              <a:t>Asıl metin stillerini düzenlemek için tıklayın</a:t>
            </a:r>
          </a:p>
          <a:p>
            <a:pPr lvl="1"/>
            <a:r>
              <a:rPr lang="tr-TR"/>
              <a:t>İkinci düzey</a:t>
            </a:r>
          </a:p>
        </p:txBody>
      </p:sp>
      <p:sp>
        <p:nvSpPr>
          <p:cNvPr id="18" name="Text Placeholder 7">
            <a:extLst>
              <a:ext uri="{FF2B5EF4-FFF2-40B4-BE49-F238E27FC236}">
                <a16:creationId xmlns:a16="http://schemas.microsoft.com/office/drawing/2014/main" id="{6D9F490E-82AF-FD50-C808-75F10E74F0C7}"/>
              </a:ext>
            </a:extLst>
          </p:cNvPr>
          <p:cNvSpPr>
            <a:spLocks noGrp="1"/>
          </p:cNvSpPr>
          <p:nvPr>
            <p:ph type="body" sz="quarter" idx="50" hasCustomPrompt="1"/>
          </p:nvPr>
        </p:nvSpPr>
        <p:spPr>
          <a:xfrm>
            <a:off x="8099425" y="3349330"/>
            <a:ext cx="3648597" cy="260350"/>
          </a:xfrm>
        </p:spPr>
        <p:txBody>
          <a:bodyPr lIns="108000" rIns="108000"/>
          <a:lstStyle>
            <a:lvl1pPr algn="ctr">
              <a:defRPr sz="1600" b="0">
                <a:solidFill>
                  <a:schemeClr val="tx2"/>
                </a:solidFill>
              </a:defRPr>
            </a:lvl1pPr>
            <a:lvl5pPr algn="ctr">
              <a:defRPr b="1"/>
            </a:lvl5pPr>
            <a:lvl6pPr algn="ctr">
              <a:defRPr b="1"/>
            </a:lvl6pPr>
          </a:lstStyle>
          <a:p>
            <a:pPr lvl="0"/>
            <a:r>
              <a:rPr lang="en-US"/>
              <a:t>when there are two lines main point text, the additional must be only one </a:t>
            </a:r>
          </a:p>
        </p:txBody>
      </p:sp>
      <p:sp>
        <p:nvSpPr>
          <p:cNvPr id="19" name="Text Placeholder 7">
            <a:extLst>
              <a:ext uri="{FF2B5EF4-FFF2-40B4-BE49-F238E27FC236}">
                <a16:creationId xmlns:a16="http://schemas.microsoft.com/office/drawing/2014/main" id="{2D0A23C8-A69D-C1CA-473F-7B3BC4E430C8}"/>
              </a:ext>
            </a:extLst>
          </p:cNvPr>
          <p:cNvSpPr>
            <a:spLocks noGrp="1"/>
          </p:cNvSpPr>
          <p:nvPr>
            <p:ph type="body" sz="quarter" idx="51" hasCustomPrompt="1"/>
          </p:nvPr>
        </p:nvSpPr>
        <p:spPr>
          <a:xfrm>
            <a:off x="443979" y="5872798"/>
            <a:ext cx="3648597" cy="260350"/>
          </a:xfrm>
        </p:spPr>
        <p:txBody>
          <a:bodyPr lIns="108000" rIns="108000"/>
          <a:lstStyle>
            <a:lvl1pPr algn="ctr">
              <a:defRPr sz="1600" b="0">
                <a:solidFill>
                  <a:schemeClr val="tx2"/>
                </a:solidFill>
              </a:defRPr>
            </a:lvl1pPr>
            <a:lvl5pPr algn="ctr">
              <a:defRPr b="1"/>
            </a:lvl5pPr>
            <a:lvl6pPr algn="ctr">
              <a:defRPr b="1"/>
            </a:lvl6pPr>
          </a:lstStyle>
          <a:p>
            <a:pPr lvl="0"/>
            <a:r>
              <a:rPr lang="en-US"/>
              <a:t>with additional text below</a:t>
            </a:r>
          </a:p>
        </p:txBody>
      </p:sp>
      <p:sp>
        <p:nvSpPr>
          <p:cNvPr id="20" name="Text Placeholder 7">
            <a:extLst>
              <a:ext uri="{FF2B5EF4-FFF2-40B4-BE49-F238E27FC236}">
                <a16:creationId xmlns:a16="http://schemas.microsoft.com/office/drawing/2014/main" id="{1C2AF56B-4D74-44B8-22C0-F3829887BC81}"/>
              </a:ext>
            </a:extLst>
          </p:cNvPr>
          <p:cNvSpPr>
            <a:spLocks noGrp="1"/>
          </p:cNvSpPr>
          <p:nvPr>
            <p:ph type="body" sz="quarter" idx="52" hasCustomPrompt="1"/>
          </p:nvPr>
        </p:nvSpPr>
        <p:spPr>
          <a:xfrm>
            <a:off x="4273551" y="5872798"/>
            <a:ext cx="3648597" cy="260350"/>
          </a:xfrm>
        </p:spPr>
        <p:txBody>
          <a:bodyPr lIns="108000" rIns="108000"/>
          <a:lstStyle>
            <a:lvl1pPr algn="ctr">
              <a:defRPr sz="1600" b="0">
                <a:solidFill>
                  <a:schemeClr val="tx2"/>
                </a:solidFill>
              </a:defRPr>
            </a:lvl1pPr>
            <a:lvl5pPr algn="ctr">
              <a:defRPr b="1"/>
            </a:lvl5pPr>
            <a:lvl6pPr algn="ctr">
              <a:defRPr b="1"/>
            </a:lvl6pPr>
          </a:lstStyle>
          <a:p>
            <a:pPr lvl="0"/>
            <a:r>
              <a:rPr lang="en-US"/>
              <a:t>with additional text below</a:t>
            </a:r>
          </a:p>
        </p:txBody>
      </p:sp>
      <p:sp>
        <p:nvSpPr>
          <p:cNvPr id="21" name="Text Placeholder 7">
            <a:extLst>
              <a:ext uri="{FF2B5EF4-FFF2-40B4-BE49-F238E27FC236}">
                <a16:creationId xmlns:a16="http://schemas.microsoft.com/office/drawing/2014/main" id="{622329E1-20B1-BD2B-7BFD-63B4BAC4615B}"/>
              </a:ext>
            </a:extLst>
          </p:cNvPr>
          <p:cNvSpPr>
            <a:spLocks noGrp="1"/>
          </p:cNvSpPr>
          <p:nvPr>
            <p:ph type="body" sz="quarter" idx="53" hasCustomPrompt="1"/>
          </p:nvPr>
        </p:nvSpPr>
        <p:spPr>
          <a:xfrm>
            <a:off x="8099425" y="5872798"/>
            <a:ext cx="3648597" cy="260350"/>
          </a:xfrm>
        </p:spPr>
        <p:txBody>
          <a:bodyPr lIns="108000" rIns="108000"/>
          <a:lstStyle>
            <a:lvl1pPr algn="ctr">
              <a:defRPr sz="1600" b="0">
                <a:solidFill>
                  <a:schemeClr val="tx2"/>
                </a:solidFill>
              </a:defRPr>
            </a:lvl1pPr>
            <a:lvl5pPr algn="ctr">
              <a:defRPr b="1"/>
            </a:lvl5pPr>
            <a:lvl6pPr algn="ctr">
              <a:defRPr b="1"/>
            </a:lvl6pPr>
          </a:lstStyle>
          <a:p>
            <a:pPr lvl="0"/>
            <a:r>
              <a:rPr lang="en-US"/>
              <a:t>with additional text below</a:t>
            </a:r>
          </a:p>
        </p:txBody>
      </p:sp>
      <p:sp>
        <p:nvSpPr>
          <p:cNvPr id="22" name="Text Placeholder 7">
            <a:extLst>
              <a:ext uri="{FF2B5EF4-FFF2-40B4-BE49-F238E27FC236}">
                <a16:creationId xmlns:a16="http://schemas.microsoft.com/office/drawing/2014/main" id="{9E83FA1D-03F3-13AC-7F7E-84DA76BE26D1}"/>
              </a:ext>
            </a:extLst>
          </p:cNvPr>
          <p:cNvSpPr>
            <a:spLocks noGrp="1"/>
          </p:cNvSpPr>
          <p:nvPr>
            <p:ph type="body" sz="quarter" idx="33" hasCustomPrompt="1"/>
          </p:nvPr>
        </p:nvSpPr>
        <p:spPr>
          <a:xfrm>
            <a:off x="446360" y="2893082"/>
            <a:ext cx="3648597" cy="363828"/>
          </a:xfrm>
        </p:spPr>
        <p:txBody>
          <a:bodyPr lIns="108000" rIns="108000"/>
          <a:lstStyle>
            <a:lvl1pPr algn="ctr">
              <a:defRPr sz="2199" b="1">
                <a:solidFill>
                  <a:schemeClr val="tx2"/>
                </a:solidFill>
              </a:defRPr>
            </a:lvl1pPr>
            <a:lvl5pPr algn="ctr">
              <a:defRPr b="1"/>
            </a:lvl5pPr>
            <a:lvl6pPr algn="ctr">
              <a:defRPr b="1"/>
            </a:lvl6pPr>
          </a:lstStyle>
          <a:p>
            <a:pPr lvl="0"/>
            <a:r>
              <a:rPr lang="en-US"/>
              <a:t>Only keywords</a:t>
            </a:r>
          </a:p>
        </p:txBody>
      </p:sp>
      <p:sp>
        <p:nvSpPr>
          <p:cNvPr id="23" name="Text Placeholder 7">
            <a:extLst>
              <a:ext uri="{FF2B5EF4-FFF2-40B4-BE49-F238E27FC236}">
                <a16:creationId xmlns:a16="http://schemas.microsoft.com/office/drawing/2014/main" id="{1E1B2AED-1A92-77DA-8C1E-F0EE2E086704}"/>
              </a:ext>
            </a:extLst>
          </p:cNvPr>
          <p:cNvSpPr>
            <a:spLocks noGrp="1"/>
          </p:cNvSpPr>
          <p:nvPr>
            <p:ph type="body" sz="quarter" idx="38" hasCustomPrompt="1"/>
          </p:nvPr>
        </p:nvSpPr>
        <p:spPr>
          <a:xfrm>
            <a:off x="443979" y="5411788"/>
            <a:ext cx="3648597" cy="363828"/>
          </a:xfrm>
        </p:spPr>
        <p:txBody>
          <a:bodyPr lIns="108000" rIns="108000"/>
          <a:lstStyle>
            <a:lvl1pPr marL="0" marR="0" indent="0" algn="ctr"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2199" b="1">
                <a:solidFill>
                  <a:schemeClr val="tx2"/>
                </a:solidFill>
              </a:defRPr>
            </a:lvl1pPr>
            <a:lvl5pPr algn="ctr">
              <a:defRPr b="1"/>
            </a:lvl5pPr>
            <a:lvl6pPr algn="ctr">
              <a:defRPr b="1"/>
            </a:lvl6pPr>
          </a:lstStyle>
          <a:p>
            <a:pPr marL="0" marR="0" lvl="0" indent="0" algn="ctr"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Shortest is the best</a:t>
            </a:r>
          </a:p>
        </p:txBody>
      </p:sp>
      <p:sp>
        <p:nvSpPr>
          <p:cNvPr id="24" name="Text Placeholder 7">
            <a:extLst>
              <a:ext uri="{FF2B5EF4-FFF2-40B4-BE49-F238E27FC236}">
                <a16:creationId xmlns:a16="http://schemas.microsoft.com/office/drawing/2014/main" id="{F2AC661B-9ABE-ADA9-FFD5-AD2D5BBD2532}"/>
              </a:ext>
            </a:extLst>
          </p:cNvPr>
          <p:cNvSpPr>
            <a:spLocks noGrp="1"/>
          </p:cNvSpPr>
          <p:nvPr>
            <p:ph type="body" sz="quarter" idx="54" hasCustomPrompt="1"/>
          </p:nvPr>
        </p:nvSpPr>
        <p:spPr>
          <a:xfrm>
            <a:off x="4274083" y="2893082"/>
            <a:ext cx="3648597" cy="363828"/>
          </a:xfrm>
        </p:spPr>
        <p:txBody>
          <a:bodyPr lIns="108000" rIns="108000"/>
          <a:lstStyle>
            <a:lvl1pPr algn="ctr">
              <a:defRPr sz="2199" b="1">
                <a:solidFill>
                  <a:schemeClr val="tx2"/>
                </a:solidFill>
              </a:defRPr>
            </a:lvl1pPr>
            <a:lvl5pPr algn="ctr">
              <a:defRPr b="1"/>
            </a:lvl5pPr>
            <a:lvl6pPr algn="ctr">
              <a:defRPr b="1"/>
            </a:lvl6pPr>
          </a:lstStyle>
          <a:p>
            <a:pPr lvl="0"/>
            <a:r>
              <a:rPr lang="en-US"/>
              <a:t>The text should be maximum on two lines</a:t>
            </a:r>
          </a:p>
        </p:txBody>
      </p:sp>
      <p:sp>
        <p:nvSpPr>
          <p:cNvPr id="25" name="Text Placeholder 7">
            <a:extLst>
              <a:ext uri="{FF2B5EF4-FFF2-40B4-BE49-F238E27FC236}">
                <a16:creationId xmlns:a16="http://schemas.microsoft.com/office/drawing/2014/main" id="{A7F1FAAA-20F9-A9B3-E14A-E3122DA7CC78}"/>
              </a:ext>
            </a:extLst>
          </p:cNvPr>
          <p:cNvSpPr>
            <a:spLocks noGrp="1"/>
          </p:cNvSpPr>
          <p:nvPr>
            <p:ph type="body" sz="quarter" idx="55" hasCustomPrompt="1"/>
          </p:nvPr>
        </p:nvSpPr>
        <p:spPr>
          <a:xfrm>
            <a:off x="4271702" y="5411788"/>
            <a:ext cx="3648597" cy="363828"/>
          </a:xfrm>
        </p:spPr>
        <p:txBody>
          <a:bodyPr lIns="108000" rIns="108000"/>
          <a:lstStyle>
            <a:lvl1pPr algn="ctr">
              <a:defRPr sz="2199" b="1">
                <a:solidFill>
                  <a:schemeClr val="tx2"/>
                </a:solidFill>
              </a:defRPr>
            </a:lvl1pPr>
            <a:lvl5pPr algn="ctr">
              <a:defRPr b="1"/>
            </a:lvl5pPr>
            <a:lvl6pPr algn="ctr">
              <a:defRPr b="1"/>
            </a:lvl6pPr>
          </a:lstStyle>
          <a:p>
            <a:pPr lvl="0"/>
            <a:r>
              <a:rPr lang="en-US"/>
              <a:t>Shortest is the best</a:t>
            </a:r>
          </a:p>
        </p:txBody>
      </p:sp>
      <p:sp>
        <p:nvSpPr>
          <p:cNvPr id="26" name="Text Placeholder 7">
            <a:extLst>
              <a:ext uri="{FF2B5EF4-FFF2-40B4-BE49-F238E27FC236}">
                <a16:creationId xmlns:a16="http://schemas.microsoft.com/office/drawing/2014/main" id="{4B6C6765-817A-F04E-B220-C9122C0B68B5}"/>
              </a:ext>
            </a:extLst>
          </p:cNvPr>
          <p:cNvSpPr>
            <a:spLocks noGrp="1"/>
          </p:cNvSpPr>
          <p:nvPr>
            <p:ph type="body" sz="quarter" idx="44" hasCustomPrompt="1"/>
          </p:nvPr>
        </p:nvSpPr>
        <p:spPr>
          <a:xfrm>
            <a:off x="8101806" y="2893082"/>
            <a:ext cx="3648597" cy="363828"/>
          </a:xfrm>
        </p:spPr>
        <p:txBody>
          <a:bodyPr lIns="108000" rIns="108000"/>
          <a:lstStyle>
            <a:lvl1pPr algn="ctr">
              <a:defRPr sz="2199" b="1">
                <a:solidFill>
                  <a:schemeClr val="tx2"/>
                </a:solidFill>
              </a:defRPr>
            </a:lvl1pPr>
            <a:lvl5pPr algn="ctr">
              <a:defRPr b="1"/>
            </a:lvl5pPr>
            <a:lvl6pPr algn="ctr">
              <a:defRPr b="1"/>
            </a:lvl6pPr>
          </a:lstStyle>
          <a:p>
            <a:pPr lvl="0"/>
            <a:r>
              <a:rPr lang="en-US"/>
              <a:t>Only keywords</a:t>
            </a:r>
          </a:p>
        </p:txBody>
      </p:sp>
      <p:sp>
        <p:nvSpPr>
          <p:cNvPr id="28" name="Text Placeholder 7">
            <a:extLst>
              <a:ext uri="{FF2B5EF4-FFF2-40B4-BE49-F238E27FC236}">
                <a16:creationId xmlns:a16="http://schemas.microsoft.com/office/drawing/2014/main" id="{8170AE28-1520-B3A0-4040-7EE5F957779F}"/>
              </a:ext>
            </a:extLst>
          </p:cNvPr>
          <p:cNvSpPr>
            <a:spLocks noGrp="1"/>
          </p:cNvSpPr>
          <p:nvPr>
            <p:ph type="body" sz="quarter" idx="46" hasCustomPrompt="1"/>
          </p:nvPr>
        </p:nvSpPr>
        <p:spPr>
          <a:xfrm>
            <a:off x="8099425" y="5411788"/>
            <a:ext cx="3648597" cy="363828"/>
          </a:xfrm>
        </p:spPr>
        <p:txBody>
          <a:bodyPr lIns="108000" rIns="108000"/>
          <a:lstStyle>
            <a:lvl1pPr algn="ctr">
              <a:defRPr sz="2199" b="1">
                <a:solidFill>
                  <a:schemeClr val="tx2"/>
                </a:solidFill>
              </a:defRPr>
            </a:lvl1pPr>
            <a:lvl5pPr algn="ctr">
              <a:defRPr b="1"/>
            </a:lvl5pPr>
            <a:lvl6pPr algn="ctr">
              <a:defRPr b="1"/>
            </a:lvl6pPr>
          </a:lstStyle>
          <a:p>
            <a:pPr lvl="0"/>
            <a:r>
              <a:rPr lang="en-US"/>
              <a:t>Shortest is the best</a:t>
            </a:r>
          </a:p>
        </p:txBody>
      </p:sp>
    </p:spTree>
    <p:extLst>
      <p:ext uri="{BB962C8B-B14F-4D97-AF65-F5344CB8AC3E}">
        <p14:creationId xmlns:p14="http://schemas.microsoft.com/office/powerpoint/2010/main" val="917528514"/>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8 points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0CC45-2CC3-4115-9B38-22C72FF62FC5}"/>
              </a:ext>
            </a:extLst>
          </p:cNvPr>
          <p:cNvSpPr>
            <a:spLocks noGrp="1"/>
          </p:cNvSpPr>
          <p:nvPr>
            <p:ph type="title" hasCustomPrompt="1"/>
          </p:nvPr>
        </p:nvSpPr>
        <p:spPr>
          <a:xfrm>
            <a:off x="449581" y="658006"/>
            <a:ext cx="10335894" cy="335432"/>
          </a:xfrm>
        </p:spPr>
        <p:txBody>
          <a:bodyPr/>
          <a:lstStyle>
            <a:lvl1pPr>
              <a:defRPr/>
            </a:lvl1pPr>
          </a:lstStyle>
          <a:p>
            <a:r>
              <a:rPr lang="en-US"/>
              <a:t>Accent title goes on this bright blue line</a:t>
            </a:r>
            <a:endParaRPr lang="bg-BG"/>
          </a:p>
        </p:txBody>
      </p:sp>
      <p:sp>
        <p:nvSpPr>
          <p:cNvPr id="6" name="Text Placeholder 8">
            <a:extLst>
              <a:ext uri="{FF2B5EF4-FFF2-40B4-BE49-F238E27FC236}">
                <a16:creationId xmlns:a16="http://schemas.microsoft.com/office/drawing/2014/main" id="{3C0A4BF0-ABFD-48F9-98AA-FF53B98A0A61}"/>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10" name="Straight Connector 10">
            <a:extLst>
              <a:ext uri="{FF2B5EF4-FFF2-40B4-BE49-F238E27FC236}">
                <a16:creationId xmlns:a16="http://schemas.microsoft.com/office/drawing/2014/main" id="{F8AB94FC-E319-4567-A8BF-18116037DABB}"/>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1" name="Rectangle 10">
            <a:hlinkClick r:id="" action="ppaction://hlinkshowjump?jump=previousslide"/>
            <a:extLst>
              <a:ext uri="{FF2B5EF4-FFF2-40B4-BE49-F238E27FC236}">
                <a16:creationId xmlns:a16="http://schemas.microsoft.com/office/drawing/2014/main" id="{A3B3BCDE-C924-4641-8826-36862120A68C}"/>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2" name="Rectangle 11">
            <a:hlinkClick r:id="" action="ppaction://hlinkshowjump?jump=nextslide"/>
            <a:extLst>
              <a:ext uri="{FF2B5EF4-FFF2-40B4-BE49-F238E27FC236}">
                <a16:creationId xmlns:a16="http://schemas.microsoft.com/office/drawing/2014/main" id="{93E710E6-68E5-4B36-A0C7-1CE5D0F2F8DB}"/>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8" name="Text Placeholder 7">
            <a:extLst>
              <a:ext uri="{FF2B5EF4-FFF2-40B4-BE49-F238E27FC236}">
                <a16:creationId xmlns:a16="http://schemas.microsoft.com/office/drawing/2014/main" id="{E42E3A24-753F-4291-BB6B-5F0646642F32}"/>
              </a:ext>
            </a:extLst>
          </p:cNvPr>
          <p:cNvSpPr>
            <a:spLocks noGrp="1"/>
          </p:cNvSpPr>
          <p:nvPr>
            <p:ph type="body" sz="quarter" idx="16" hasCustomPrompt="1"/>
          </p:nvPr>
        </p:nvSpPr>
        <p:spPr>
          <a:xfrm>
            <a:off x="449263" y="2773885"/>
            <a:ext cx="2687637" cy="564596"/>
          </a:xfrm>
        </p:spPr>
        <p:txBody>
          <a:bodyPr/>
          <a:lstStyle>
            <a:lvl1pPr algn="ctr">
              <a:defRPr sz="1800" b="1"/>
            </a:lvl1pPr>
          </a:lstStyle>
          <a:p>
            <a:pPr lvl="0"/>
            <a:r>
              <a:rPr lang="en-US"/>
              <a:t>First point title</a:t>
            </a:r>
            <a:br>
              <a:rPr lang="en-US"/>
            </a:br>
            <a:r>
              <a:rPr lang="en-US"/>
              <a:t>even longer</a:t>
            </a:r>
            <a:endParaRPr lang="bg-BG"/>
          </a:p>
        </p:txBody>
      </p:sp>
      <p:sp>
        <p:nvSpPr>
          <p:cNvPr id="32" name="Text Placeholder 7">
            <a:extLst>
              <a:ext uri="{FF2B5EF4-FFF2-40B4-BE49-F238E27FC236}">
                <a16:creationId xmlns:a16="http://schemas.microsoft.com/office/drawing/2014/main" id="{286F583E-E82B-49BB-BCF6-75E39986266A}"/>
              </a:ext>
            </a:extLst>
          </p:cNvPr>
          <p:cNvSpPr>
            <a:spLocks noGrp="1"/>
          </p:cNvSpPr>
          <p:nvPr>
            <p:ph type="body" sz="quarter" idx="25" hasCustomPrompt="1"/>
          </p:nvPr>
        </p:nvSpPr>
        <p:spPr>
          <a:xfrm>
            <a:off x="3319483" y="2773885"/>
            <a:ext cx="2687637" cy="564596"/>
          </a:xfrm>
        </p:spPr>
        <p:txBody>
          <a:bodyPr/>
          <a:lstStyle>
            <a:lvl1pPr algn="ctr">
              <a:defRPr sz="1800" b="1"/>
            </a:lvl1pPr>
          </a:lstStyle>
          <a:p>
            <a:pPr lvl="0"/>
            <a:r>
              <a:rPr lang="en-US"/>
              <a:t>Second point title</a:t>
            </a:r>
            <a:br>
              <a:rPr lang="en-US"/>
            </a:br>
            <a:r>
              <a:rPr lang="en-US"/>
              <a:t>even longer</a:t>
            </a:r>
            <a:endParaRPr lang="bg-BG"/>
          </a:p>
        </p:txBody>
      </p:sp>
      <p:sp>
        <p:nvSpPr>
          <p:cNvPr id="34" name="Text Placeholder 7">
            <a:extLst>
              <a:ext uri="{FF2B5EF4-FFF2-40B4-BE49-F238E27FC236}">
                <a16:creationId xmlns:a16="http://schemas.microsoft.com/office/drawing/2014/main" id="{EF106304-EB86-4E71-A715-A0A2EEE11492}"/>
              </a:ext>
            </a:extLst>
          </p:cNvPr>
          <p:cNvSpPr>
            <a:spLocks noGrp="1"/>
          </p:cNvSpPr>
          <p:nvPr>
            <p:ph type="body" sz="quarter" idx="27" hasCustomPrompt="1"/>
          </p:nvPr>
        </p:nvSpPr>
        <p:spPr>
          <a:xfrm>
            <a:off x="6189703" y="2773885"/>
            <a:ext cx="2687637" cy="564596"/>
          </a:xfrm>
        </p:spPr>
        <p:txBody>
          <a:bodyPr/>
          <a:lstStyle>
            <a:lvl1pPr algn="ctr">
              <a:defRPr sz="1800" b="1"/>
            </a:lvl1pPr>
          </a:lstStyle>
          <a:p>
            <a:pPr lvl="0"/>
            <a:r>
              <a:rPr lang="en-US"/>
              <a:t>Third point title</a:t>
            </a:r>
            <a:br>
              <a:rPr lang="en-US"/>
            </a:br>
            <a:r>
              <a:rPr lang="en-US"/>
              <a:t>even longer</a:t>
            </a:r>
            <a:endParaRPr lang="bg-BG"/>
          </a:p>
        </p:txBody>
      </p:sp>
      <p:sp>
        <p:nvSpPr>
          <p:cNvPr id="36" name="Text Placeholder 7">
            <a:extLst>
              <a:ext uri="{FF2B5EF4-FFF2-40B4-BE49-F238E27FC236}">
                <a16:creationId xmlns:a16="http://schemas.microsoft.com/office/drawing/2014/main" id="{8CC98075-F727-401F-973A-A9407E79C3DF}"/>
              </a:ext>
            </a:extLst>
          </p:cNvPr>
          <p:cNvSpPr>
            <a:spLocks noGrp="1"/>
          </p:cNvSpPr>
          <p:nvPr>
            <p:ph type="body" sz="quarter" idx="29" hasCustomPrompt="1"/>
          </p:nvPr>
        </p:nvSpPr>
        <p:spPr>
          <a:xfrm>
            <a:off x="9059923" y="2773885"/>
            <a:ext cx="2687637" cy="564596"/>
          </a:xfrm>
        </p:spPr>
        <p:txBody>
          <a:bodyPr/>
          <a:lstStyle>
            <a:lvl1pPr algn="ctr">
              <a:defRPr sz="1800" b="1"/>
            </a:lvl1pPr>
          </a:lstStyle>
          <a:p>
            <a:pPr lvl="0"/>
            <a:r>
              <a:rPr lang="en-US"/>
              <a:t>Fourth point title</a:t>
            </a:r>
            <a:br>
              <a:rPr lang="en-US"/>
            </a:br>
            <a:r>
              <a:rPr lang="en-US"/>
              <a:t>even longer</a:t>
            </a:r>
            <a:endParaRPr lang="bg-BG"/>
          </a:p>
        </p:txBody>
      </p:sp>
      <p:sp>
        <p:nvSpPr>
          <p:cNvPr id="38" name="Text Placeholder 7">
            <a:extLst>
              <a:ext uri="{FF2B5EF4-FFF2-40B4-BE49-F238E27FC236}">
                <a16:creationId xmlns:a16="http://schemas.microsoft.com/office/drawing/2014/main" id="{1F10EBEB-B6E5-44A4-9107-E6E976A9C9B4}"/>
              </a:ext>
            </a:extLst>
          </p:cNvPr>
          <p:cNvSpPr>
            <a:spLocks noGrp="1"/>
          </p:cNvSpPr>
          <p:nvPr>
            <p:ph type="body" sz="quarter" idx="31" hasCustomPrompt="1"/>
          </p:nvPr>
        </p:nvSpPr>
        <p:spPr>
          <a:xfrm>
            <a:off x="449263" y="5302293"/>
            <a:ext cx="2687637" cy="564596"/>
          </a:xfrm>
        </p:spPr>
        <p:txBody>
          <a:bodyPr/>
          <a:lstStyle>
            <a:lvl1pPr algn="ctr">
              <a:defRPr sz="1800" b="1"/>
            </a:lvl1pPr>
          </a:lstStyle>
          <a:p>
            <a:pPr lvl="0"/>
            <a:r>
              <a:rPr lang="en-US"/>
              <a:t>Fifth point title</a:t>
            </a:r>
            <a:br>
              <a:rPr lang="en-US"/>
            </a:br>
            <a:r>
              <a:rPr lang="en-US"/>
              <a:t>even longer</a:t>
            </a:r>
            <a:endParaRPr lang="bg-BG"/>
          </a:p>
        </p:txBody>
      </p:sp>
      <p:sp>
        <p:nvSpPr>
          <p:cNvPr id="39" name="Picture Placeholder 35">
            <a:extLst>
              <a:ext uri="{FF2B5EF4-FFF2-40B4-BE49-F238E27FC236}">
                <a16:creationId xmlns:a16="http://schemas.microsoft.com/office/drawing/2014/main" id="{57678FED-6508-43C7-B0B5-8CCB3869362C}"/>
              </a:ext>
            </a:extLst>
          </p:cNvPr>
          <p:cNvSpPr>
            <a:spLocks noGrp="1"/>
          </p:cNvSpPr>
          <p:nvPr>
            <p:ph type="pic" sz="quarter" idx="32" hasCustomPrompt="1"/>
          </p:nvPr>
        </p:nvSpPr>
        <p:spPr>
          <a:xfrm>
            <a:off x="1332294" y="4142825"/>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0" name="Text Placeholder 7">
            <a:extLst>
              <a:ext uri="{FF2B5EF4-FFF2-40B4-BE49-F238E27FC236}">
                <a16:creationId xmlns:a16="http://schemas.microsoft.com/office/drawing/2014/main" id="{F3BD0171-6D5A-4599-B697-3F7CA14C1199}"/>
              </a:ext>
            </a:extLst>
          </p:cNvPr>
          <p:cNvSpPr>
            <a:spLocks noGrp="1"/>
          </p:cNvSpPr>
          <p:nvPr>
            <p:ph type="body" sz="quarter" idx="33" hasCustomPrompt="1"/>
          </p:nvPr>
        </p:nvSpPr>
        <p:spPr>
          <a:xfrm>
            <a:off x="3319483" y="5302293"/>
            <a:ext cx="2687637" cy="564596"/>
          </a:xfrm>
        </p:spPr>
        <p:txBody>
          <a:bodyPr/>
          <a:lstStyle>
            <a:lvl1pPr algn="ctr">
              <a:defRPr sz="1800" b="1"/>
            </a:lvl1pPr>
          </a:lstStyle>
          <a:p>
            <a:pPr lvl="0"/>
            <a:r>
              <a:rPr lang="en-US"/>
              <a:t>Sixth point title</a:t>
            </a:r>
            <a:br>
              <a:rPr lang="en-US"/>
            </a:br>
            <a:r>
              <a:rPr lang="en-US"/>
              <a:t>even longer</a:t>
            </a:r>
            <a:endParaRPr lang="bg-BG"/>
          </a:p>
        </p:txBody>
      </p:sp>
      <p:sp>
        <p:nvSpPr>
          <p:cNvPr id="41" name="Picture Placeholder 35">
            <a:extLst>
              <a:ext uri="{FF2B5EF4-FFF2-40B4-BE49-F238E27FC236}">
                <a16:creationId xmlns:a16="http://schemas.microsoft.com/office/drawing/2014/main" id="{9C6B57CA-5FA2-4DC8-9EF0-E81A088926B2}"/>
              </a:ext>
            </a:extLst>
          </p:cNvPr>
          <p:cNvSpPr>
            <a:spLocks noGrp="1"/>
          </p:cNvSpPr>
          <p:nvPr>
            <p:ph type="pic" sz="quarter" idx="34" hasCustomPrompt="1"/>
          </p:nvPr>
        </p:nvSpPr>
        <p:spPr>
          <a:xfrm>
            <a:off x="4202514" y="4142825"/>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2" name="Text Placeholder 7">
            <a:extLst>
              <a:ext uri="{FF2B5EF4-FFF2-40B4-BE49-F238E27FC236}">
                <a16:creationId xmlns:a16="http://schemas.microsoft.com/office/drawing/2014/main" id="{79437DAE-EF92-495C-871F-A335D51B8236}"/>
              </a:ext>
            </a:extLst>
          </p:cNvPr>
          <p:cNvSpPr>
            <a:spLocks noGrp="1"/>
          </p:cNvSpPr>
          <p:nvPr>
            <p:ph type="body" sz="quarter" idx="35" hasCustomPrompt="1"/>
          </p:nvPr>
        </p:nvSpPr>
        <p:spPr>
          <a:xfrm>
            <a:off x="6189703" y="5302293"/>
            <a:ext cx="2687637" cy="564596"/>
          </a:xfrm>
        </p:spPr>
        <p:txBody>
          <a:bodyPr/>
          <a:lstStyle>
            <a:lvl1pPr algn="ctr">
              <a:defRPr sz="1800" b="1"/>
            </a:lvl1pPr>
          </a:lstStyle>
          <a:p>
            <a:pPr lvl="0"/>
            <a:r>
              <a:rPr lang="en-US"/>
              <a:t>Seventh point title</a:t>
            </a:r>
            <a:br>
              <a:rPr lang="en-US"/>
            </a:br>
            <a:r>
              <a:rPr lang="en-US"/>
              <a:t>even longer</a:t>
            </a:r>
            <a:endParaRPr lang="bg-BG"/>
          </a:p>
        </p:txBody>
      </p:sp>
      <p:sp>
        <p:nvSpPr>
          <p:cNvPr id="43" name="Picture Placeholder 35">
            <a:extLst>
              <a:ext uri="{FF2B5EF4-FFF2-40B4-BE49-F238E27FC236}">
                <a16:creationId xmlns:a16="http://schemas.microsoft.com/office/drawing/2014/main" id="{C1429CBF-EF23-4CF1-9817-E5732600E644}"/>
              </a:ext>
            </a:extLst>
          </p:cNvPr>
          <p:cNvSpPr>
            <a:spLocks noGrp="1"/>
          </p:cNvSpPr>
          <p:nvPr>
            <p:ph type="pic" sz="quarter" idx="36" hasCustomPrompt="1"/>
          </p:nvPr>
        </p:nvSpPr>
        <p:spPr>
          <a:xfrm>
            <a:off x="7072734" y="4142825"/>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4" name="Text Placeholder 7">
            <a:extLst>
              <a:ext uri="{FF2B5EF4-FFF2-40B4-BE49-F238E27FC236}">
                <a16:creationId xmlns:a16="http://schemas.microsoft.com/office/drawing/2014/main" id="{123FBDBE-D713-4E38-9BED-087B64D6D57E}"/>
              </a:ext>
            </a:extLst>
          </p:cNvPr>
          <p:cNvSpPr>
            <a:spLocks noGrp="1"/>
          </p:cNvSpPr>
          <p:nvPr>
            <p:ph type="body" sz="quarter" idx="37" hasCustomPrompt="1"/>
          </p:nvPr>
        </p:nvSpPr>
        <p:spPr>
          <a:xfrm>
            <a:off x="9059923" y="5302293"/>
            <a:ext cx="2687637" cy="564596"/>
          </a:xfrm>
        </p:spPr>
        <p:txBody>
          <a:bodyPr/>
          <a:lstStyle>
            <a:lvl1pPr algn="ctr">
              <a:defRPr sz="1800" b="1"/>
            </a:lvl1pPr>
          </a:lstStyle>
          <a:p>
            <a:pPr lvl="0"/>
            <a:r>
              <a:rPr lang="en-US"/>
              <a:t>Eight point title</a:t>
            </a:r>
            <a:br>
              <a:rPr lang="en-US"/>
            </a:br>
            <a:r>
              <a:rPr lang="en-US"/>
              <a:t>even longer</a:t>
            </a:r>
            <a:endParaRPr lang="bg-BG"/>
          </a:p>
        </p:txBody>
      </p:sp>
      <p:sp>
        <p:nvSpPr>
          <p:cNvPr id="45" name="Picture Placeholder 35">
            <a:extLst>
              <a:ext uri="{FF2B5EF4-FFF2-40B4-BE49-F238E27FC236}">
                <a16:creationId xmlns:a16="http://schemas.microsoft.com/office/drawing/2014/main" id="{70C0E31A-72C7-4B5E-A118-E87430DC815D}"/>
              </a:ext>
            </a:extLst>
          </p:cNvPr>
          <p:cNvSpPr>
            <a:spLocks noGrp="1"/>
          </p:cNvSpPr>
          <p:nvPr>
            <p:ph type="pic" sz="quarter" idx="38" hasCustomPrompt="1"/>
          </p:nvPr>
        </p:nvSpPr>
        <p:spPr>
          <a:xfrm>
            <a:off x="9942954" y="4142825"/>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6" name="Footer Placeholder 7">
            <a:extLst>
              <a:ext uri="{FF2B5EF4-FFF2-40B4-BE49-F238E27FC236}">
                <a16:creationId xmlns:a16="http://schemas.microsoft.com/office/drawing/2014/main" id="{72054B0B-D3D0-4ECB-9BB1-67FBB807D1DE}"/>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21EF7187-9FB3-4A59-A227-8379917035A2}"/>
              </a:ext>
            </a:extLst>
          </p:cNvPr>
          <p:cNvSpPr>
            <a:spLocks noGrp="1"/>
          </p:cNvSpPr>
          <p:nvPr>
            <p:ph type="dt" sz="half" idx="39"/>
          </p:nvPr>
        </p:nvSpPr>
        <p:spPr/>
        <p:txBody>
          <a:bodyPr/>
          <a:lstStyle/>
          <a:p>
            <a:fld id="{85144C4E-4014-4E42-934A-F518EFAE743F}" type="datetime1">
              <a:rPr lang="de-DE" smtClean="0"/>
              <a:t>29.08.24</a:t>
            </a:fld>
            <a:endParaRPr lang="bg-BG"/>
          </a:p>
        </p:txBody>
      </p:sp>
      <p:sp>
        <p:nvSpPr>
          <p:cNvPr id="4" name="Footer Placeholder 3">
            <a:extLst>
              <a:ext uri="{FF2B5EF4-FFF2-40B4-BE49-F238E27FC236}">
                <a16:creationId xmlns:a16="http://schemas.microsoft.com/office/drawing/2014/main" id="{F78766A3-7BDE-46D1-8418-BB2DE2D2E47B}"/>
              </a:ext>
            </a:extLst>
          </p:cNvPr>
          <p:cNvSpPr>
            <a:spLocks noGrp="1"/>
          </p:cNvSpPr>
          <p:nvPr>
            <p:ph type="ftr" sz="quarter" idx="40"/>
          </p:nvPr>
        </p:nvSpPr>
        <p:spPr/>
        <p:txBody>
          <a:bodyPr/>
          <a:lstStyle/>
          <a:p>
            <a:endParaRPr lang="bg-BG"/>
          </a:p>
        </p:txBody>
      </p:sp>
      <p:cxnSp>
        <p:nvCxnSpPr>
          <p:cNvPr id="27" name="Straight Connector 10">
            <a:extLst>
              <a:ext uri="{FF2B5EF4-FFF2-40B4-BE49-F238E27FC236}">
                <a16:creationId xmlns:a16="http://schemas.microsoft.com/office/drawing/2014/main" id="{5BC178CB-26CC-4F56-9CBF-5E301DBA40AA}"/>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9" name="Picture Placeholder 35">
            <a:extLst>
              <a:ext uri="{FF2B5EF4-FFF2-40B4-BE49-F238E27FC236}">
                <a16:creationId xmlns:a16="http://schemas.microsoft.com/office/drawing/2014/main" id="{424CA880-088D-47FC-BE1D-C16037EB6952}"/>
              </a:ext>
            </a:extLst>
          </p:cNvPr>
          <p:cNvSpPr>
            <a:spLocks noGrp="1"/>
          </p:cNvSpPr>
          <p:nvPr>
            <p:ph type="pic" sz="quarter" idx="41" hasCustomPrompt="1"/>
          </p:nvPr>
        </p:nvSpPr>
        <p:spPr>
          <a:xfrm>
            <a:off x="1328507"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 / paste an icon from the icon set at the end of this template.</a:t>
            </a:r>
            <a:endParaRPr lang="bg-BG"/>
          </a:p>
        </p:txBody>
      </p:sp>
      <p:sp>
        <p:nvSpPr>
          <p:cNvPr id="50" name="Picture Placeholder 35">
            <a:extLst>
              <a:ext uri="{FF2B5EF4-FFF2-40B4-BE49-F238E27FC236}">
                <a16:creationId xmlns:a16="http://schemas.microsoft.com/office/drawing/2014/main" id="{A99EA6EC-A4FE-4074-84D1-8F2AE3692B7A}"/>
              </a:ext>
            </a:extLst>
          </p:cNvPr>
          <p:cNvSpPr>
            <a:spLocks noGrp="1"/>
          </p:cNvSpPr>
          <p:nvPr>
            <p:ph type="pic" sz="quarter" idx="42" hasCustomPrompt="1"/>
          </p:nvPr>
        </p:nvSpPr>
        <p:spPr>
          <a:xfrm>
            <a:off x="4215372"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51" name="Picture Placeholder 35">
            <a:extLst>
              <a:ext uri="{FF2B5EF4-FFF2-40B4-BE49-F238E27FC236}">
                <a16:creationId xmlns:a16="http://schemas.microsoft.com/office/drawing/2014/main" id="{2ACF106D-0778-42C6-9D2F-183E0403D950}"/>
              </a:ext>
            </a:extLst>
          </p:cNvPr>
          <p:cNvSpPr>
            <a:spLocks noGrp="1"/>
          </p:cNvSpPr>
          <p:nvPr>
            <p:ph type="pic" sz="quarter" idx="43" hasCustomPrompt="1"/>
          </p:nvPr>
        </p:nvSpPr>
        <p:spPr>
          <a:xfrm>
            <a:off x="7076708"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52" name="Picture Placeholder 35">
            <a:extLst>
              <a:ext uri="{FF2B5EF4-FFF2-40B4-BE49-F238E27FC236}">
                <a16:creationId xmlns:a16="http://schemas.microsoft.com/office/drawing/2014/main" id="{12053E49-2AED-4B52-88C6-96B6946FD89A}"/>
              </a:ext>
            </a:extLst>
          </p:cNvPr>
          <p:cNvSpPr>
            <a:spLocks noGrp="1"/>
          </p:cNvSpPr>
          <p:nvPr>
            <p:ph type="pic" sz="quarter" idx="44" hasCustomPrompt="1"/>
          </p:nvPr>
        </p:nvSpPr>
        <p:spPr>
          <a:xfrm>
            <a:off x="9938043"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Tree>
    <p:extLst>
      <p:ext uri="{BB962C8B-B14F-4D97-AF65-F5344CB8AC3E}">
        <p14:creationId xmlns:p14="http://schemas.microsoft.com/office/powerpoint/2010/main" val="2368349530"/>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5 points, keywords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8" y="3751707"/>
            <a:ext cx="2111375" cy="520700"/>
          </a:xfrm>
        </p:spPr>
        <p:txBody>
          <a:bodyPr anchor="b"/>
          <a:lstStyle>
            <a:lvl1pPr algn="ctr">
              <a:defRPr sz="3200" b="1">
                <a:solidFill>
                  <a:schemeClr val="tx2"/>
                </a:solidFill>
              </a:defRPr>
            </a:lvl1pPr>
            <a:lvl5pPr algn="ctr">
              <a:defRPr b="1"/>
            </a:lvl5pPr>
            <a:lvl6pPr algn="ctr">
              <a:defRPr b="1"/>
            </a:lvl6pPr>
          </a:lstStyle>
          <a:p>
            <a:pPr lvl="0"/>
            <a:r>
              <a:rPr lang="en-US"/>
              <a:t>Numbers</a:t>
            </a:r>
          </a:p>
        </p:txBody>
      </p:sp>
      <p:sp>
        <p:nvSpPr>
          <p:cNvPr id="36" name="Picture Placeholder 35">
            <a:extLst>
              <a:ext uri="{FF2B5EF4-FFF2-40B4-BE49-F238E27FC236}">
                <a16:creationId xmlns:a16="http://schemas.microsoft.com/office/drawing/2014/main" id="{0119DB5B-B551-410F-9F50-7734D4DD9682}"/>
              </a:ext>
            </a:extLst>
          </p:cNvPr>
          <p:cNvSpPr>
            <a:spLocks noGrp="1"/>
          </p:cNvSpPr>
          <p:nvPr>
            <p:ph type="pic" sz="quarter" idx="23" hasCustomPrompt="1"/>
          </p:nvPr>
        </p:nvSpPr>
        <p:spPr>
          <a:xfrm>
            <a:off x="911065" y="2144779"/>
            <a:ext cx="1177200" cy="1177200"/>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Copy/paste an icon from the icon set in the end of this template file and place it within this space, then delete this box.</a:t>
            </a:r>
            <a:endParaRPr lang="bg-BG"/>
          </a:p>
        </p:txBody>
      </p:sp>
      <p:sp>
        <p:nvSpPr>
          <p:cNvPr id="37" name="Picture Placeholder 35">
            <a:extLst>
              <a:ext uri="{FF2B5EF4-FFF2-40B4-BE49-F238E27FC236}">
                <a16:creationId xmlns:a16="http://schemas.microsoft.com/office/drawing/2014/main" id="{BC3CBFF9-857B-4B7B-8817-E8061A6FBED0}"/>
              </a:ext>
            </a:extLst>
          </p:cNvPr>
          <p:cNvSpPr>
            <a:spLocks noGrp="1"/>
          </p:cNvSpPr>
          <p:nvPr>
            <p:ph type="pic" sz="quarter" idx="24" hasCustomPrompt="1"/>
          </p:nvPr>
        </p:nvSpPr>
        <p:spPr>
          <a:xfrm>
            <a:off x="3208178" y="2144779"/>
            <a:ext cx="1177200" cy="1177200"/>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38" name="Picture Placeholder 35">
            <a:extLst>
              <a:ext uri="{FF2B5EF4-FFF2-40B4-BE49-F238E27FC236}">
                <a16:creationId xmlns:a16="http://schemas.microsoft.com/office/drawing/2014/main" id="{4CE1A7F8-3467-4040-98FD-BA4E2BC4E5D8}"/>
              </a:ext>
            </a:extLst>
          </p:cNvPr>
          <p:cNvSpPr>
            <a:spLocks noGrp="1"/>
          </p:cNvSpPr>
          <p:nvPr>
            <p:ph type="pic" sz="quarter" idx="25" hasCustomPrompt="1"/>
          </p:nvPr>
        </p:nvSpPr>
        <p:spPr>
          <a:xfrm>
            <a:off x="5507400" y="2144779"/>
            <a:ext cx="1177200" cy="1177200"/>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39" name="Picture Placeholder 35">
            <a:extLst>
              <a:ext uri="{FF2B5EF4-FFF2-40B4-BE49-F238E27FC236}">
                <a16:creationId xmlns:a16="http://schemas.microsoft.com/office/drawing/2014/main" id="{98548941-2C33-457A-AB95-92C5AFD1A120}"/>
              </a:ext>
            </a:extLst>
          </p:cNvPr>
          <p:cNvSpPr>
            <a:spLocks noGrp="1"/>
          </p:cNvSpPr>
          <p:nvPr>
            <p:ph type="pic" sz="quarter" idx="26" hasCustomPrompt="1"/>
          </p:nvPr>
        </p:nvSpPr>
        <p:spPr>
          <a:xfrm>
            <a:off x="7800817" y="2144779"/>
            <a:ext cx="1177200" cy="1177200"/>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0" name="Picture Placeholder 35">
            <a:extLst>
              <a:ext uri="{FF2B5EF4-FFF2-40B4-BE49-F238E27FC236}">
                <a16:creationId xmlns:a16="http://schemas.microsoft.com/office/drawing/2014/main" id="{AC20A37F-9D94-49A9-8A3B-C4FC4984FBB2}"/>
              </a:ext>
            </a:extLst>
          </p:cNvPr>
          <p:cNvSpPr>
            <a:spLocks noGrp="1"/>
          </p:cNvSpPr>
          <p:nvPr>
            <p:ph type="pic" sz="quarter" idx="27" hasCustomPrompt="1"/>
          </p:nvPr>
        </p:nvSpPr>
        <p:spPr>
          <a:xfrm>
            <a:off x="10101968" y="2144779"/>
            <a:ext cx="1177200" cy="1177200"/>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1" name="Text Placeholder 7">
            <a:extLst>
              <a:ext uri="{FF2B5EF4-FFF2-40B4-BE49-F238E27FC236}">
                <a16:creationId xmlns:a16="http://schemas.microsoft.com/office/drawing/2014/main" id="{6E5B0E74-9E26-4112-A9C4-13B10DCF58F8}"/>
              </a:ext>
            </a:extLst>
          </p:cNvPr>
          <p:cNvSpPr>
            <a:spLocks noGrp="1"/>
          </p:cNvSpPr>
          <p:nvPr>
            <p:ph type="body" sz="quarter" idx="28" hasCustomPrompt="1"/>
          </p:nvPr>
        </p:nvSpPr>
        <p:spPr>
          <a:xfrm>
            <a:off x="2741091" y="3751707"/>
            <a:ext cx="2111375" cy="520700"/>
          </a:xfrm>
        </p:spPr>
        <p:txBody>
          <a:bodyPr anchor="b"/>
          <a:lstStyle>
            <a:lvl1pPr algn="ctr">
              <a:defRPr sz="3200" b="1">
                <a:solidFill>
                  <a:schemeClr val="tx2"/>
                </a:solidFill>
              </a:defRPr>
            </a:lvl1pPr>
            <a:lvl5pPr algn="ctr">
              <a:defRPr b="1"/>
            </a:lvl5pPr>
            <a:lvl6pPr algn="ctr">
              <a:defRPr b="1"/>
            </a:lvl6pPr>
          </a:lstStyle>
          <a:p>
            <a:pPr lvl="0"/>
            <a:r>
              <a:rPr lang="en-US"/>
              <a:t>Keywords</a:t>
            </a:r>
          </a:p>
        </p:txBody>
      </p:sp>
      <p:sp>
        <p:nvSpPr>
          <p:cNvPr id="42" name="Text Placeholder 7">
            <a:extLst>
              <a:ext uri="{FF2B5EF4-FFF2-40B4-BE49-F238E27FC236}">
                <a16:creationId xmlns:a16="http://schemas.microsoft.com/office/drawing/2014/main" id="{19F76862-8ED1-4B26-8809-99ADB457C22B}"/>
              </a:ext>
            </a:extLst>
          </p:cNvPr>
          <p:cNvSpPr>
            <a:spLocks noGrp="1"/>
          </p:cNvSpPr>
          <p:nvPr>
            <p:ph type="body" sz="quarter" idx="29" hasCustomPrompt="1"/>
          </p:nvPr>
        </p:nvSpPr>
        <p:spPr>
          <a:xfrm>
            <a:off x="5040313" y="3751707"/>
            <a:ext cx="2111375" cy="520700"/>
          </a:xfrm>
        </p:spPr>
        <p:txBody>
          <a:bodyPr anchor="b"/>
          <a:lstStyle>
            <a:lvl1pPr algn="ctr">
              <a:defRPr sz="3200" b="1">
                <a:solidFill>
                  <a:schemeClr val="tx2"/>
                </a:solidFill>
              </a:defRPr>
            </a:lvl1pPr>
            <a:lvl5pPr algn="ctr">
              <a:defRPr b="1"/>
            </a:lvl5pPr>
            <a:lvl6pPr algn="ctr">
              <a:defRPr b="1"/>
            </a:lvl6pPr>
          </a:lstStyle>
          <a:p>
            <a:pPr lvl="0"/>
            <a:r>
              <a:rPr lang="en-US"/>
              <a:t>10</a:t>
            </a:r>
          </a:p>
        </p:txBody>
      </p:sp>
      <p:sp>
        <p:nvSpPr>
          <p:cNvPr id="43" name="Text Placeholder 7">
            <a:extLst>
              <a:ext uri="{FF2B5EF4-FFF2-40B4-BE49-F238E27FC236}">
                <a16:creationId xmlns:a16="http://schemas.microsoft.com/office/drawing/2014/main" id="{5556268D-AE74-4457-8CE5-3B83444175CE}"/>
              </a:ext>
            </a:extLst>
          </p:cNvPr>
          <p:cNvSpPr>
            <a:spLocks noGrp="1"/>
          </p:cNvSpPr>
          <p:nvPr>
            <p:ph type="body" sz="quarter" idx="30" hasCustomPrompt="1"/>
          </p:nvPr>
        </p:nvSpPr>
        <p:spPr>
          <a:xfrm>
            <a:off x="7333729" y="3751707"/>
            <a:ext cx="2111375" cy="520700"/>
          </a:xfrm>
        </p:spPr>
        <p:txBody>
          <a:bodyPr anchor="b"/>
          <a:lstStyle>
            <a:lvl1pPr marL="0" marR="0" indent="0" algn="ctr"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3200" b="1">
                <a:solidFill>
                  <a:schemeClr val="tx2"/>
                </a:solidFill>
              </a:defRPr>
            </a:lvl1pPr>
            <a:lvl5pPr algn="ctr">
              <a:defRPr b="1"/>
            </a:lvl5pPr>
            <a:lvl6pPr algn="ctr">
              <a:defRPr b="1"/>
            </a:lvl6pPr>
          </a:lstStyle>
          <a:p>
            <a:pPr lvl="0"/>
            <a:r>
              <a:rPr lang="en-US"/>
              <a:t>+100 000 €</a:t>
            </a:r>
          </a:p>
        </p:txBody>
      </p:sp>
      <p:sp>
        <p:nvSpPr>
          <p:cNvPr id="44" name="Text Placeholder 7">
            <a:extLst>
              <a:ext uri="{FF2B5EF4-FFF2-40B4-BE49-F238E27FC236}">
                <a16:creationId xmlns:a16="http://schemas.microsoft.com/office/drawing/2014/main" id="{B0D171FC-4719-4E32-909F-A647650B063D}"/>
              </a:ext>
            </a:extLst>
          </p:cNvPr>
          <p:cNvSpPr>
            <a:spLocks noGrp="1"/>
          </p:cNvSpPr>
          <p:nvPr>
            <p:ph type="body" sz="quarter" idx="31" hasCustomPrompt="1"/>
          </p:nvPr>
        </p:nvSpPr>
        <p:spPr>
          <a:xfrm>
            <a:off x="9634880" y="3751707"/>
            <a:ext cx="2111375" cy="520700"/>
          </a:xfrm>
        </p:spPr>
        <p:txBody>
          <a:bodyPr anchor="b"/>
          <a:lstStyle>
            <a:lvl1pPr algn="ctr">
              <a:defRPr sz="3200" b="1">
                <a:solidFill>
                  <a:schemeClr val="tx2"/>
                </a:solidFill>
              </a:defRPr>
            </a:lvl1pPr>
            <a:lvl5pPr algn="ctr">
              <a:defRPr b="1"/>
            </a:lvl5pPr>
            <a:lvl6pPr algn="ctr">
              <a:defRPr b="1"/>
            </a:lvl6pPr>
          </a:lstStyle>
          <a:p>
            <a:pPr lvl="0"/>
            <a:r>
              <a:rPr lang="en-US"/>
              <a:t>+100 000 €</a:t>
            </a:r>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sp>
        <p:nvSpPr>
          <p:cNvPr id="46" name="Text Placeholder 7">
            <a:extLst>
              <a:ext uri="{FF2B5EF4-FFF2-40B4-BE49-F238E27FC236}">
                <a16:creationId xmlns:a16="http://schemas.microsoft.com/office/drawing/2014/main" id="{11DBD05B-DAE2-4249-8551-48820F1DE812}"/>
              </a:ext>
            </a:extLst>
          </p:cNvPr>
          <p:cNvSpPr>
            <a:spLocks noGrp="1"/>
          </p:cNvSpPr>
          <p:nvPr>
            <p:ph type="body" sz="quarter" idx="33" hasCustomPrompt="1"/>
          </p:nvPr>
        </p:nvSpPr>
        <p:spPr>
          <a:xfrm>
            <a:off x="443978" y="4298559"/>
            <a:ext cx="2111375" cy="520700"/>
          </a:xfrm>
        </p:spPr>
        <p:txBody>
          <a:bodyPr/>
          <a:lstStyle>
            <a:lvl1pPr algn="ctr">
              <a:defRPr sz="1800" b="1">
                <a:solidFill>
                  <a:schemeClr val="tx2"/>
                </a:solidFill>
              </a:defRPr>
            </a:lvl1pPr>
            <a:lvl5pPr algn="ctr">
              <a:defRPr b="1"/>
            </a:lvl5pPr>
            <a:lvl6pPr algn="ctr">
              <a:defRPr b="1"/>
            </a:lvl6pPr>
          </a:lstStyle>
          <a:p>
            <a:pPr lvl="0"/>
            <a:r>
              <a:rPr lang="en-US"/>
              <a:t>Explanation for  the above</a:t>
            </a:r>
          </a:p>
        </p:txBody>
      </p:sp>
      <p:sp>
        <p:nvSpPr>
          <p:cNvPr id="47" name="Text Placeholder 7">
            <a:extLst>
              <a:ext uri="{FF2B5EF4-FFF2-40B4-BE49-F238E27FC236}">
                <a16:creationId xmlns:a16="http://schemas.microsoft.com/office/drawing/2014/main" id="{4A1D8DE2-A13A-4238-AC51-11D0D2B8BE19}"/>
              </a:ext>
            </a:extLst>
          </p:cNvPr>
          <p:cNvSpPr>
            <a:spLocks noGrp="1"/>
          </p:cNvSpPr>
          <p:nvPr>
            <p:ph type="body" sz="quarter" idx="34" hasCustomPrompt="1"/>
          </p:nvPr>
        </p:nvSpPr>
        <p:spPr>
          <a:xfrm>
            <a:off x="2741091" y="4298559"/>
            <a:ext cx="2111375" cy="520700"/>
          </a:xfrm>
        </p:spPr>
        <p:txBody>
          <a:bodyPr/>
          <a:lstStyle>
            <a:lvl1pPr algn="ctr">
              <a:defRPr sz="1800" b="1">
                <a:solidFill>
                  <a:schemeClr val="tx2"/>
                </a:solidFill>
              </a:defRPr>
            </a:lvl1pPr>
            <a:lvl5pPr algn="ctr">
              <a:defRPr b="1"/>
            </a:lvl5pPr>
            <a:lvl6pPr algn="ctr">
              <a:defRPr b="1"/>
            </a:lvl6pPr>
          </a:lstStyle>
          <a:p>
            <a:pPr lvl="0"/>
            <a:r>
              <a:rPr lang="en-US"/>
              <a:t>Explanation for  the above</a:t>
            </a:r>
          </a:p>
        </p:txBody>
      </p:sp>
      <p:sp>
        <p:nvSpPr>
          <p:cNvPr id="48" name="Text Placeholder 7">
            <a:extLst>
              <a:ext uri="{FF2B5EF4-FFF2-40B4-BE49-F238E27FC236}">
                <a16:creationId xmlns:a16="http://schemas.microsoft.com/office/drawing/2014/main" id="{607A3125-623F-4E86-BE54-AF8C41DFBDF3}"/>
              </a:ext>
            </a:extLst>
          </p:cNvPr>
          <p:cNvSpPr>
            <a:spLocks noGrp="1"/>
          </p:cNvSpPr>
          <p:nvPr>
            <p:ph type="body" sz="quarter" idx="35" hasCustomPrompt="1"/>
          </p:nvPr>
        </p:nvSpPr>
        <p:spPr>
          <a:xfrm>
            <a:off x="5040313" y="4298559"/>
            <a:ext cx="2111375" cy="520700"/>
          </a:xfrm>
        </p:spPr>
        <p:txBody>
          <a:bodyPr/>
          <a:lstStyle>
            <a:lvl1pPr algn="ctr">
              <a:defRPr sz="1800" b="1">
                <a:solidFill>
                  <a:schemeClr val="tx2"/>
                </a:solidFill>
              </a:defRPr>
            </a:lvl1pPr>
            <a:lvl5pPr algn="ctr">
              <a:defRPr b="1"/>
            </a:lvl5pPr>
            <a:lvl6pPr algn="ctr">
              <a:defRPr b="1"/>
            </a:lvl6pPr>
          </a:lstStyle>
          <a:p>
            <a:pPr lvl="0"/>
            <a:r>
              <a:rPr lang="en-US"/>
              <a:t>Explanation for  the above</a:t>
            </a:r>
          </a:p>
        </p:txBody>
      </p:sp>
      <p:sp>
        <p:nvSpPr>
          <p:cNvPr id="49" name="Text Placeholder 7">
            <a:extLst>
              <a:ext uri="{FF2B5EF4-FFF2-40B4-BE49-F238E27FC236}">
                <a16:creationId xmlns:a16="http://schemas.microsoft.com/office/drawing/2014/main" id="{65DD38EC-4D0A-4F96-81A2-5CDEF5EDC0AC}"/>
              </a:ext>
            </a:extLst>
          </p:cNvPr>
          <p:cNvSpPr>
            <a:spLocks noGrp="1"/>
          </p:cNvSpPr>
          <p:nvPr>
            <p:ph type="body" sz="quarter" idx="36" hasCustomPrompt="1"/>
          </p:nvPr>
        </p:nvSpPr>
        <p:spPr>
          <a:xfrm>
            <a:off x="7333729" y="4298559"/>
            <a:ext cx="2111375" cy="520700"/>
          </a:xfrm>
        </p:spPr>
        <p:txBody>
          <a:bodyPr/>
          <a:lstStyle>
            <a:lvl1pPr algn="ctr">
              <a:defRPr sz="1800" b="1">
                <a:solidFill>
                  <a:schemeClr val="tx2"/>
                </a:solidFill>
              </a:defRPr>
            </a:lvl1pPr>
            <a:lvl5pPr algn="ctr">
              <a:defRPr b="1"/>
            </a:lvl5pPr>
            <a:lvl6pPr algn="ctr">
              <a:defRPr b="1"/>
            </a:lvl6pPr>
          </a:lstStyle>
          <a:p>
            <a:pPr lvl="0"/>
            <a:r>
              <a:rPr lang="en-US"/>
              <a:t>Explanation for  the above</a:t>
            </a:r>
          </a:p>
        </p:txBody>
      </p:sp>
      <p:sp>
        <p:nvSpPr>
          <p:cNvPr id="50" name="Text Placeholder 7">
            <a:extLst>
              <a:ext uri="{FF2B5EF4-FFF2-40B4-BE49-F238E27FC236}">
                <a16:creationId xmlns:a16="http://schemas.microsoft.com/office/drawing/2014/main" id="{9078197A-6779-475E-A6DA-B0CA4DE520A6}"/>
              </a:ext>
            </a:extLst>
          </p:cNvPr>
          <p:cNvSpPr>
            <a:spLocks noGrp="1"/>
          </p:cNvSpPr>
          <p:nvPr>
            <p:ph type="body" sz="quarter" idx="37" hasCustomPrompt="1"/>
          </p:nvPr>
        </p:nvSpPr>
        <p:spPr>
          <a:xfrm>
            <a:off x="9634880" y="4298559"/>
            <a:ext cx="2111375" cy="520700"/>
          </a:xfrm>
        </p:spPr>
        <p:txBody>
          <a:bodyPr/>
          <a:lstStyle>
            <a:lvl1pPr algn="ctr">
              <a:defRPr sz="1800" b="1">
                <a:solidFill>
                  <a:schemeClr val="tx2"/>
                </a:solidFill>
              </a:defRPr>
            </a:lvl1pPr>
            <a:lvl5pPr algn="ctr">
              <a:defRPr b="1"/>
            </a:lvl5pPr>
            <a:lvl6pPr algn="ctr">
              <a:defRPr b="1"/>
            </a:lvl6pPr>
          </a:lstStyle>
          <a:p>
            <a:pPr lvl="0"/>
            <a:r>
              <a:rPr lang="en-US"/>
              <a:t>Explanation for  the above</a:t>
            </a:r>
          </a:p>
        </p:txBody>
      </p:sp>
      <p:cxnSp>
        <p:nvCxnSpPr>
          <p:cNvPr id="54" name="Straight Connector 10">
            <a:extLst>
              <a:ext uri="{FF2B5EF4-FFF2-40B4-BE49-F238E27FC236}">
                <a16:creationId xmlns:a16="http://schemas.microsoft.com/office/drawing/2014/main" id="{E7D02952-AD9B-4ACC-9B59-E72A8176AA9C}"/>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55" name="Rectangle 54">
            <a:hlinkClick r:id="" action="ppaction://hlinkshowjump?jump=previousslide"/>
            <a:extLst>
              <a:ext uri="{FF2B5EF4-FFF2-40B4-BE49-F238E27FC236}">
                <a16:creationId xmlns:a16="http://schemas.microsoft.com/office/drawing/2014/main" id="{1A3B6FA4-B651-42C2-947E-E8EB648B71D8}"/>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6" name="Rectangle 55">
            <a:hlinkClick r:id="" action="ppaction://hlinkshowjump?jump=nextslide"/>
            <a:extLst>
              <a:ext uri="{FF2B5EF4-FFF2-40B4-BE49-F238E27FC236}">
                <a16:creationId xmlns:a16="http://schemas.microsoft.com/office/drawing/2014/main" id="{9521E7DB-570D-4CD3-B321-A714795D83CB}"/>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3" name="Footer Placeholder 7">
            <a:extLst>
              <a:ext uri="{FF2B5EF4-FFF2-40B4-BE49-F238E27FC236}">
                <a16:creationId xmlns:a16="http://schemas.microsoft.com/office/drawing/2014/main" id="{A35ADEBF-A2A3-448C-8B80-099CF2622B00}"/>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7D5D22AF-8792-455D-9DEE-F3B25EC8C6E4}"/>
              </a:ext>
            </a:extLst>
          </p:cNvPr>
          <p:cNvSpPr>
            <a:spLocks noGrp="1"/>
          </p:cNvSpPr>
          <p:nvPr>
            <p:ph type="dt" sz="half" idx="38"/>
          </p:nvPr>
        </p:nvSpPr>
        <p:spPr/>
        <p:txBody>
          <a:bodyPr/>
          <a:lstStyle/>
          <a:p>
            <a:fld id="{182FA866-85D0-4156-94C8-FEC3006C13B0}" type="datetime1">
              <a:rPr lang="de-DE" smtClean="0"/>
              <a:t>29.08.24</a:t>
            </a:fld>
            <a:endParaRPr lang="bg-BG"/>
          </a:p>
        </p:txBody>
      </p:sp>
      <p:sp>
        <p:nvSpPr>
          <p:cNvPr id="4" name="Footer Placeholder 3">
            <a:extLst>
              <a:ext uri="{FF2B5EF4-FFF2-40B4-BE49-F238E27FC236}">
                <a16:creationId xmlns:a16="http://schemas.microsoft.com/office/drawing/2014/main" id="{8E06B343-B053-476A-A66C-9EB6FED95764}"/>
              </a:ext>
            </a:extLst>
          </p:cNvPr>
          <p:cNvSpPr>
            <a:spLocks noGrp="1"/>
          </p:cNvSpPr>
          <p:nvPr>
            <p:ph type="ftr" sz="quarter" idx="39"/>
          </p:nvPr>
        </p:nvSpPr>
        <p:spPr/>
        <p:txBody>
          <a:bodyPr/>
          <a:lstStyle/>
          <a:p>
            <a:endParaRPr lang="bg-BG"/>
          </a:p>
        </p:txBody>
      </p:sp>
      <p:cxnSp>
        <p:nvCxnSpPr>
          <p:cNvPr id="27" name="Straight Connector 10">
            <a:extLst>
              <a:ext uri="{FF2B5EF4-FFF2-40B4-BE49-F238E27FC236}">
                <a16:creationId xmlns:a16="http://schemas.microsoft.com/office/drawing/2014/main" id="{70D97CFF-7376-452D-8375-3B2BD8E0E596}"/>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5603236"/>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892">
          <p15:clr>
            <a:srgbClr val="FBAE40"/>
          </p15:clr>
        </p15:guide>
        <p15:guide id="5" pos="1006">
          <p15:clr>
            <a:srgbClr val="FBAE40"/>
          </p15:clr>
        </p15:guide>
        <p15:guide id="6" pos="1615">
          <p15:clr>
            <a:srgbClr val="FBAE40"/>
          </p15:clr>
        </p15:guide>
        <p15:guide id="7" pos="1728">
          <p15:clr>
            <a:srgbClr val="FBAE40"/>
          </p15:clr>
        </p15:guide>
        <p15:guide id="8" pos="2338">
          <p15:clr>
            <a:srgbClr val="FBAE40"/>
          </p15:clr>
        </p15:guide>
        <p15:guide id="9" pos="2451">
          <p15:clr>
            <a:srgbClr val="FBAE40"/>
          </p15:clr>
        </p15:guide>
        <p15:guide id="10" pos="3060">
          <p15:clr>
            <a:srgbClr val="FBAE40"/>
          </p15:clr>
        </p15:guide>
        <p15:guide id="11" pos="3174">
          <p15:clr>
            <a:srgbClr val="FBAE40"/>
          </p15:clr>
        </p15:guide>
        <p15:guide id="12" pos="3783">
          <p15:clr>
            <a:srgbClr val="FBAE40"/>
          </p15:clr>
        </p15:guide>
        <p15:guide id="13" pos="3896">
          <p15:clr>
            <a:srgbClr val="FBAE40"/>
          </p15:clr>
        </p15:guide>
        <p15:guide id="14" pos="4505">
          <p15:clr>
            <a:srgbClr val="FBAE40"/>
          </p15:clr>
        </p15:guide>
        <p15:guide id="15" pos="4619">
          <p15:clr>
            <a:srgbClr val="FBAE40"/>
          </p15:clr>
        </p15:guide>
        <p15:guide id="16" pos="5228">
          <p15:clr>
            <a:srgbClr val="FBAE40"/>
          </p15:clr>
        </p15:guide>
        <p15:guide id="17" pos="5341">
          <p15:clr>
            <a:srgbClr val="FBAE40"/>
          </p15:clr>
        </p15:guide>
        <p15:guide id="18" pos="5951">
          <p15:clr>
            <a:srgbClr val="FBAE40"/>
          </p15:clr>
        </p15:guide>
        <p15:guide id="19" pos="6064">
          <p15:clr>
            <a:srgbClr val="FBAE40"/>
          </p15:clr>
        </p15:guide>
        <p15:guide id="20" pos="6673">
          <p15:clr>
            <a:srgbClr val="FBAE40"/>
          </p15:clr>
        </p15:guide>
        <p15:guide id="21" pos="6787">
          <p15:clr>
            <a:srgbClr val="FBAE40"/>
          </p15:clr>
        </p15:guide>
        <p15:guide id="22" pos="7396">
          <p15:clr>
            <a:srgbClr val="FBAE40"/>
          </p15:clr>
        </p15:guide>
        <p15:guide id="23" orient="horz">
          <p15:clr>
            <a:srgbClr val="FBAE40"/>
          </p15:clr>
        </p15:guide>
        <p15:guide id="24" orient="horz" pos="4320">
          <p15:clr>
            <a:srgbClr val="FBAE40"/>
          </p15:clr>
        </p15:guide>
        <p15:guide id="25" orient="horz" pos="722">
          <p15:clr>
            <a:srgbClr val="FBAE40"/>
          </p15:clr>
        </p15:guide>
        <p15:guide id="26" orient="horz" pos="828">
          <p15:clr>
            <a:srgbClr val="FBAE40"/>
          </p15:clr>
        </p15:guide>
        <p15:guide id="27" orient="horz" pos="934">
          <p15:clr>
            <a:srgbClr val="FBAE40"/>
          </p15:clr>
        </p15:guide>
        <p15:guide id="28" orient="horz" pos="1040">
          <p15:clr>
            <a:srgbClr val="5ACBF0"/>
          </p15:clr>
        </p15:guide>
        <p15:guide id="29" orient="horz" pos="1146">
          <p15:clr>
            <a:srgbClr val="FBAE40"/>
          </p15:clr>
        </p15:guide>
        <p15:guide id="30" orient="horz" pos="1254">
          <p15:clr>
            <a:srgbClr val="FBAE40"/>
          </p15:clr>
        </p15:guide>
        <p15:guide id="31" orient="horz" pos="1357">
          <p15:clr>
            <a:srgbClr val="FBAE40"/>
          </p15:clr>
        </p15:guide>
        <p15:guide id="32" orient="horz" pos="1463">
          <p15:clr>
            <a:srgbClr val="FBAE40"/>
          </p15:clr>
        </p15:guide>
        <p15:guide id="33" orient="horz" pos="1569">
          <p15:clr>
            <a:srgbClr val="FBAE40"/>
          </p15:clr>
        </p15:guide>
        <p15:guide id="34" orient="horz" pos="1675">
          <p15:clr>
            <a:srgbClr val="FBAE40"/>
          </p15:clr>
        </p15:guide>
        <p15:guide id="35" orient="horz" pos="1784">
          <p15:clr>
            <a:srgbClr val="FBAE40"/>
          </p15:clr>
        </p15:guide>
        <p15:guide id="36" orient="horz" pos="1887">
          <p15:clr>
            <a:srgbClr val="FBAE40"/>
          </p15:clr>
        </p15:guide>
        <p15:guide id="37" orient="horz" pos="1993">
          <p15:clr>
            <a:srgbClr val="FBAE40"/>
          </p15:clr>
        </p15:guide>
        <p15:guide id="38" orient="horz" pos="2099">
          <p15:clr>
            <a:srgbClr val="FBAE40"/>
          </p15:clr>
        </p15:guide>
        <p15:guide id="39" orient="horz" pos="2205">
          <p15:clr>
            <a:srgbClr val="FBAE40"/>
          </p15:clr>
        </p15:guide>
        <p15:guide id="40" orient="horz" pos="2311">
          <p15:clr>
            <a:srgbClr val="FBAE40"/>
          </p15:clr>
        </p15:guide>
        <p15:guide id="41" orient="horz" pos="2416">
          <p15:clr>
            <a:srgbClr val="FBAE40"/>
          </p15:clr>
        </p15:guide>
        <p15:guide id="42" orient="horz" pos="2522">
          <p15:clr>
            <a:srgbClr val="FBAE40"/>
          </p15:clr>
        </p15:guide>
        <p15:guide id="43" orient="horz" pos="2628">
          <p15:clr>
            <a:srgbClr val="FBAE40"/>
          </p15:clr>
        </p15:guide>
        <p15:guide id="44" orient="horz" pos="2734">
          <p15:clr>
            <a:srgbClr val="FBAE40"/>
          </p15:clr>
        </p15:guide>
        <p15:guide id="45" orient="horz" pos="2840">
          <p15:clr>
            <a:srgbClr val="FBAE40"/>
          </p15:clr>
        </p15:guide>
        <p15:guide id="46" orient="horz" pos="2946">
          <p15:clr>
            <a:srgbClr val="FBAE40"/>
          </p15:clr>
        </p15:guide>
        <p15:guide id="47" orient="horz" pos="3052">
          <p15:clr>
            <a:srgbClr val="FBAE40"/>
          </p15:clr>
        </p15:guide>
        <p15:guide id="48" orient="horz" pos="3158">
          <p15:clr>
            <a:srgbClr val="FBAE40"/>
          </p15:clr>
        </p15:guide>
        <p15:guide id="49" orient="horz" pos="3264">
          <p15:clr>
            <a:srgbClr val="FBAE40"/>
          </p15:clr>
        </p15:guide>
        <p15:guide id="50" orient="horz" pos="3370">
          <p15:clr>
            <a:srgbClr val="FBAE40"/>
          </p15:clr>
        </p15:guide>
        <p15:guide id="51" orient="horz" pos="3475">
          <p15:clr>
            <a:srgbClr val="FBAE40"/>
          </p15:clr>
        </p15:guide>
        <p15:guide id="52" orient="horz" pos="3581">
          <p15:clr>
            <a:srgbClr val="FBAE40"/>
          </p15:clr>
        </p15:guide>
        <p15:guide id="53" orient="horz" pos="3687">
          <p15:clr>
            <a:srgbClr val="FBAE40"/>
          </p15:clr>
        </p15:guide>
        <p15:guide id="54" orient="horz" pos="3793">
          <p15:clr>
            <a:srgbClr val="FBAE40"/>
          </p15:clr>
        </p15:guide>
        <p15:guide id="55" orient="horz" pos="3899">
          <p15:clr>
            <a:srgbClr val="FBAE40"/>
          </p15:clr>
        </p15:guide>
        <p15:guide id="56" orient="horz" pos="4005">
          <p15:clr>
            <a:srgbClr val="FBAE40"/>
          </p15:clr>
        </p15:guide>
        <p15:guide id="57" orient="horz" pos="4111">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0 points, keywords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8" y="2573420"/>
            <a:ext cx="2111375" cy="520700"/>
          </a:xfrm>
        </p:spPr>
        <p:txBody>
          <a:bodyPr anchor="b"/>
          <a:lstStyle>
            <a:lvl1pPr algn="ctr">
              <a:defRPr sz="3200" b="1">
                <a:solidFill>
                  <a:schemeClr val="tx2"/>
                </a:solidFill>
              </a:defRPr>
            </a:lvl1pPr>
            <a:lvl5pPr algn="ctr">
              <a:defRPr b="1"/>
            </a:lvl5pPr>
            <a:lvl6pPr algn="ctr">
              <a:defRPr b="1"/>
            </a:lvl6pPr>
          </a:lstStyle>
          <a:p>
            <a:pPr lvl="0"/>
            <a:r>
              <a:rPr lang="en-US"/>
              <a:t>Number</a:t>
            </a:r>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sp>
        <p:nvSpPr>
          <p:cNvPr id="46" name="Text Placeholder 7">
            <a:extLst>
              <a:ext uri="{FF2B5EF4-FFF2-40B4-BE49-F238E27FC236}">
                <a16:creationId xmlns:a16="http://schemas.microsoft.com/office/drawing/2014/main" id="{11DBD05B-DAE2-4249-8551-48820F1DE812}"/>
              </a:ext>
            </a:extLst>
          </p:cNvPr>
          <p:cNvSpPr>
            <a:spLocks noGrp="1"/>
          </p:cNvSpPr>
          <p:nvPr>
            <p:ph type="body" sz="quarter" idx="33" hasCustomPrompt="1"/>
          </p:nvPr>
        </p:nvSpPr>
        <p:spPr>
          <a:xfrm>
            <a:off x="443978" y="3120272"/>
            <a:ext cx="2111375" cy="520700"/>
          </a:xfrm>
        </p:spPr>
        <p:txBody>
          <a:bodyPr/>
          <a:lstStyle>
            <a:lvl1pPr algn="ctr">
              <a:defRPr sz="1800" b="0">
                <a:solidFill>
                  <a:schemeClr val="tx2"/>
                </a:solidFill>
              </a:defRPr>
            </a:lvl1pPr>
            <a:lvl5pPr algn="ctr">
              <a:defRPr b="1"/>
            </a:lvl5pPr>
            <a:lvl6pPr algn="ctr">
              <a:defRPr b="1"/>
            </a:lvl6pPr>
          </a:lstStyle>
          <a:p>
            <a:pPr lvl="0"/>
            <a:r>
              <a:rPr lang="en-US"/>
              <a:t>If needed, change the size of the text </a:t>
            </a:r>
          </a:p>
        </p:txBody>
      </p:sp>
      <p:cxnSp>
        <p:nvCxnSpPr>
          <p:cNvPr id="54" name="Straight Connector 10">
            <a:extLst>
              <a:ext uri="{FF2B5EF4-FFF2-40B4-BE49-F238E27FC236}">
                <a16:creationId xmlns:a16="http://schemas.microsoft.com/office/drawing/2014/main" id="{E7D02952-AD9B-4ACC-9B59-E72A8176AA9C}"/>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55" name="Rectangle 54">
            <a:hlinkClick r:id="" action="ppaction://hlinkshowjump?jump=previousslide"/>
            <a:extLst>
              <a:ext uri="{FF2B5EF4-FFF2-40B4-BE49-F238E27FC236}">
                <a16:creationId xmlns:a16="http://schemas.microsoft.com/office/drawing/2014/main" id="{1A3B6FA4-B651-42C2-947E-E8EB648B71D8}"/>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6" name="Rectangle 55">
            <a:hlinkClick r:id="" action="ppaction://hlinkshowjump?jump=nextslide"/>
            <a:extLst>
              <a:ext uri="{FF2B5EF4-FFF2-40B4-BE49-F238E27FC236}">
                <a16:creationId xmlns:a16="http://schemas.microsoft.com/office/drawing/2014/main" id="{9521E7DB-570D-4CD3-B321-A714795D83CB}"/>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8" name="Picture Placeholder 35">
            <a:extLst>
              <a:ext uri="{FF2B5EF4-FFF2-40B4-BE49-F238E27FC236}">
                <a16:creationId xmlns:a16="http://schemas.microsoft.com/office/drawing/2014/main" id="{F1257F61-E006-4143-A0B3-535A7933AE1C}"/>
              </a:ext>
            </a:extLst>
          </p:cNvPr>
          <p:cNvSpPr>
            <a:spLocks noGrp="1"/>
          </p:cNvSpPr>
          <p:nvPr>
            <p:ph type="pic" sz="quarter" idx="24" hasCustomPrompt="1"/>
          </p:nvPr>
        </p:nvSpPr>
        <p:spPr>
          <a:xfrm>
            <a:off x="1042757"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Copy/paste an icon from the icon set in the end of this template file and place it within this space, then delete this box.</a:t>
            </a:r>
            <a:endParaRPr lang="bg-BG"/>
          </a:p>
        </p:txBody>
      </p:sp>
      <p:sp>
        <p:nvSpPr>
          <p:cNvPr id="31" name="Text Placeholder 7">
            <a:extLst>
              <a:ext uri="{FF2B5EF4-FFF2-40B4-BE49-F238E27FC236}">
                <a16:creationId xmlns:a16="http://schemas.microsoft.com/office/drawing/2014/main" id="{7E3AA68B-70E7-4FFB-BC31-E4D464D25E9F}"/>
              </a:ext>
            </a:extLst>
          </p:cNvPr>
          <p:cNvSpPr>
            <a:spLocks noGrp="1"/>
          </p:cNvSpPr>
          <p:nvPr>
            <p:ph type="body" sz="quarter" idx="40" hasCustomPrompt="1"/>
          </p:nvPr>
        </p:nvSpPr>
        <p:spPr>
          <a:xfrm>
            <a:off x="443978" y="5096892"/>
            <a:ext cx="2111375" cy="520700"/>
          </a:xfrm>
        </p:spPr>
        <p:txBody>
          <a:bodyPr anchor="b"/>
          <a:lstStyle>
            <a:lvl1pPr algn="ctr">
              <a:defRPr sz="3200" b="1">
                <a:solidFill>
                  <a:schemeClr val="tx2"/>
                </a:solidFill>
              </a:defRPr>
            </a:lvl1pPr>
            <a:lvl5pPr algn="ctr">
              <a:defRPr b="1"/>
            </a:lvl5pPr>
            <a:lvl6pPr algn="ctr">
              <a:defRPr b="1"/>
            </a:lvl6pPr>
          </a:lstStyle>
          <a:p>
            <a:pPr lvl="0"/>
            <a:r>
              <a:rPr lang="en-US"/>
              <a:t>Number</a:t>
            </a:r>
          </a:p>
        </p:txBody>
      </p:sp>
      <p:sp>
        <p:nvSpPr>
          <p:cNvPr id="33" name="Text Placeholder 7">
            <a:extLst>
              <a:ext uri="{FF2B5EF4-FFF2-40B4-BE49-F238E27FC236}">
                <a16:creationId xmlns:a16="http://schemas.microsoft.com/office/drawing/2014/main" id="{E1FC6DD6-91DD-4782-99E6-6D400DC356BB}"/>
              </a:ext>
            </a:extLst>
          </p:cNvPr>
          <p:cNvSpPr>
            <a:spLocks noGrp="1"/>
          </p:cNvSpPr>
          <p:nvPr>
            <p:ph type="body" sz="quarter" idx="41" hasCustomPrompt="1"/>
          </p:nvPr>
        </p:nvSpPr>
        <p:spPr>
          <a:xfrm>
            <a:off x="443978" y="5643744"/>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34" name="Picture Placeholder 35">
            <a:extLst>
              <a:ext uri="{FF2B5EF4-FFF2-40B4-BE49-F238E27FC236}">
                <a16:creationId xmlns:a16="http://schemas.microsoft.com/office/drawing/2014/main" id="{A5FDD80E-0569-4F64-9E1F-65FB75F33990}"/>
              </a:ext>
            </a:extLst>
          </p:cNvPr>
          <p:cNvSpPr>
            <a:spLocks noGrp="1"/>
          </p:cNvSpPr>
          <p:nvPr>
            <p:ph type="pic" sz="quarter" idx="42" hasCustomPrompt="1"/>
          </p:nvPr>
        </p:nvSpPr>
        <p:spPr>
          <a:xfrm>
            <a:off x="1042757" y="4137889"/>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35" name="Text Placeholder 7">
            <a:extLst>
              <a:ext uri="{FF2B5EF4-FFF2-40B4-BE49-F238E27FC236}">
                <a16:creationId xmlns:a16="http://schemas.microsoft.com/office/drawing/2014/main" id="{DC7ED1BF-E8DC-43F9-B2E5-D36793415AB3}"/>
              </a:ext>
            </a:extLst>
          </p:cNvPr>
          <p:cNvSpPr>
            <a:spLocks noGrp="1"/>
          </p:cNvSpPr>
          <p:nvPr>
            <p:ph type="body" sz="quarter" idx="43" hasCustomPrompt="1"/>
          </p:nvPr>
        </p:nvSpPr>
        <p:spPr>
          <a:xfrm>
            <a:off x="2746375" y="2573420"/>
            <a:ext cx="2111375" cy="520700"/>
          </a:xfrm>
        </p:spPr>
        <p:txBody>
          <a:bodyPr anchor="b"/>
          <a:lstStyle>
            <a:lvl1pPr algn="ctr">
              <a:defRPr sz="3200" b="1">
                <a:solidFill>
                  <a:schemeClr val="tx2"/>
                </a:solidFill>
              </a:defRPr>
            </a:lvl1pPr>
            <a:lvl5pPr algn="ctr">
              <a:defRPr b="1"/>
            </a:lvl5pPr>
            <a:lvl6pPr algn="ctr">
              <a:defRPr b="1"/>
            </a:lvl6pPr>
          </a:lstStyle>
          <a:p>
            <a:pPr lvl="0"/>
            <a:r>
              <a:rPr lang="en-US"/>
              <a:t>Keyword</a:t>
            </a:r>
          </a:p>
        </p:txBody>
      </p:sp>
      <p:sp>
        <p:nvSpPr>
          <p:cNvPr id="45" name="Text Placeholder 7">
            <a:extLst>
              <a:ext uri="{FF2B5EF4-FFF2-40B4-BE49-F238E27FC236}">
                <a16:creationId xmlns:a16="http://schemas.microsoft.com/office/drawing/2014/main" id="{7D8007B0-A141-472A-8F5A-685832A01A9B}"/>
              </a:ext>
            </a:extLst>
          </p:cNvPr>
          <p:cNvSpPr>
            <a:spLocks noGrp="1"/>
          </p:cNvSpPr>
          <p:nvPr>
            <p:ph type="body" sz="quarter" idx="44" hasCustomPrompt="1"/>
          </p:nvPr>
        </p:nvSpPr>
        <p:spPr>
          <a:xfrm>
            <a:off x="2746375" y="3120272"/>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51" name="Picture Placeholder 35">
            <a:extLst>
              <a:ext uri="{FF2B5EF4-FFF2-40B4-BE49-F238E27FC236}">
                <a16:creationId xmlns:a16="http://schemas.microsoft.com/office/drawing/2014/main" id="{00A20C8B-7E40-4564-9DF2-006AD545F35D}"/>
              </a:ext>
            </a:extLst>
          </p:cNvPr>
          <p:cNvSpPr>
            <a:spLocks noGrp="1"/>
          </p:cNvSpPr>
          <p:nvPr>
            <p:ph type="pic" sz="quarter" idx="45" hasCustomPrompt="1"/>
          </p:nvPr>
        </p:nvSpPr>
        <p:spPr>
          <a:xfrm>
            <a:off x="3345154"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52" name="Text Placeholder 7">
            <a:extLst>
              <a:ext uri="{FF2B5EF4-FFF2-40B4-BE49-F238E27FC236}">
                <a16:creationId xmlns:a16="http://schemas.microsoft.com/office/drawing/2014/main" id="{282ABACC-2910-4FBC-AA86-9ABAC82D2C02}"/>
              </a:ext>
            </a:extLst>
          </p:cNvPr>
          <p:cNvSpPr>
            <a:spLocks noGrp="1"/>
          </p:cNvSpPr>
          <p:nvPr>
            <p:ph type="body" sz="quarter" idx="46" hasCustomPrompt="1"/>
          </p:nvPr>
        </p:nvSpPr>
        <p:spPr>
          <a:xfrm>
            <a:off x="2746375" y="5096892"/>
            <a:ext cx="2111375" cy="520700"/>
          </a:xfrm>
        </p:spPr>
        <p:txBody>
          <a:bodyPr anchor="b"/>
          <a:lstStyle>
            <a:lvl1pPr algn="ctr">
              <a:defRPr sz="3200" b="1">
                <a:solidFill>
                  <a:schemeClr val="tx2"/>
                </a:solidFill>
              </a:defRPr>
            </a:lvl1pPr>
            <a:lvl5pPr algn="ctr">
              <a:defRPr b="1"/>
            </a:lvl5pPr>
            <a:lvl6pPr algn="ctr">
              <a:defRPr b="1"/>
            </a:lvl6pPr>
          </a:lstStyle>
          <a:p>
            <a:pPr lvl="0"/>
            <a:r>
              <a:rPr lang="en-US"/>
              <a:t>Keyword</a:t>
            </a:r>
          </a:p>
        </p:txBody>
      </p:sp>
      <p:sp>
        <p:nvSpPr>
          <p:cNvPr id="53" name="Text Placeholder 7">
            <a:extLst>
              <a:ext uri="{FF2B5EF4-FFF2-40B4-BE49-F238E27FC236}">
                <a16:creationId xmlns:a16="http://schemas.microsoft.com/office/drawing/2014/main" id="{23842D33-0DC4-44B9-A374-B53461B18C82}"/>
              </a:ext>
            </a:extLst>
          </p:cNvPr>
          <p:cNvSpPr>
            <a:spLocks noGrp="1"/>
          </p:cNvSpPr>
          <p:nvPr>
            <p:ph type="body" sz="quarter" idx="47" hasCustomPrompt="1"/>
          </p:nvPr>
        </p:nvSpPr>
        <p:spPr>
          <a:xfrm>
            <a:off x="2746375" y="5643744"/>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57" name="Picture Placeholder 35">
            <a:extLst>
              <a:ext uri="{FF2B5EF4-FFF2-40B4-BE49-F238E27FC236}">
                <a16:creationId xmlns:a16="http://schemas.microsoft.com/office/drawing/2014/main" id="{2740588C-115B-4348-A3F4-1241BB4CEF58}"/>
              </a:ext>
            </a:extLst>
          </p:cNvPr>
          <p:cNvSpPr>
            <a:spLocks noGrp="1"/>
          </p:cNvSpPr>
          <p:nvPr>
            <p:ph type="pic" sz="quarter" idx="48" hasCustomPrompt="1"/>
          </p:nvPr>
        </p:nvSpPr>
        <p:spPr>
          <a:xfrm>
            <a:off x="3345154" y="4137889"/>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58" name="Text Placeholder 7">
            <a:extLst>
              <a:ext uri="{FF2B5EF4-FFF2-40B4-BE49-F238E27FC236}">
                <a16:creationId xmlns:a16="http://schemas.microsoft.com/office/drawing/2014/main" id="{ADF29453-395E-4B64-9658-E77883050644}"/>
              </a:ext>
            </a:extLst>
          </p:cNvPr>
          <p:cNvSpPr>
            <a:spLocks noGrp="1"/>
          </p:cNvSpPr>
          <p:nvPr>
            <p:ph type="body" sz="quarter" idx="49" hasCustomPrompt="1"/>
          </p:nvPr>
        </p:nvSpPr>
        <p:spPr>
          <a:xfrm>
            <a:off x="5038725" y="2573420"/>
            <a:ext cx="2111375" cy="520700"/>
          </a:xfrm>
        </p:spPr>
        <p:txBody>
          <a:bodyPr anchor="b"/>
          <a:lstStyle>
            <a:lvl1pPr algn="ctr">
              <a:defRPr sz="3200" b="1">
                <a:solidFill>
                  <a:schemeClr val="tx2"/>
                </a:solidFill>
              </a:defRPr>
            </a:lvl1pPr>
            <a:lvl5pPr algn="ctr">
              <a:defRPr b="1"/>
            </a:lvl5pPr>
            <a:lvl6pPr algn="ctr">
              <a:defRPr b="1"/>
            </a:lvl6pPr>
          </a:lstStyle>
          <a:p>
            <a:pPr lvl="0"/>
            <a:r>
              <a:rPr lang="en-US"/>
              <a:t>10</a:t>
            </a:r>
          </a:p>
        </p:txBody>
      </p:sp>
      <p:sp>
        <p:nvSpPr>
          <p:cNvPr id="59" name="Text Placeholder 7">
            <a:extLst>
              <a:ext uri="{FF2B5EF4-FFF2-40B4-BE49-F238E27FC236}">
                <a16:creationId xmlns:a16="http://schemas.microsoft.com/office/drawing/2014/main" id="{A5D6F19A-0F2E-4387-8F5F-2F5A931B4F0F}"/>
              </a:ext>
            </a:extLst>
          </p:cNvPr>
          <p:cNvSpPr>
            <a:spLocks noGrp="1"/>
          </p:cNvSpPr>
          <p:nvPr>
            <p:ph type="body" sz="quarter" idx="50" hasCustomPrompt="1"/>
          </p:nvPr>
        </p:nvSpPr>
        <p:spPr>
          <a:xfrm>
            <a:off x="5038725" y="3120272"/>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60" name="Picture Placeholder 35">
            <a:extLst>
              <a:ext uri="{FF2B5EF4-FFF2-40B4-BE49-F238E27FC236}">
                <a16:creationId xmlns:a16="http://schemas.microsoft.com/office/drawing/2014/main" id="{D8912F61-ACC8-4E43-B17F-FF27B8486EA5}"/>
              </a:ext>
            </a:extLst>
          </p:cNvPr>
          <p:cNvSpPr>
            <a:spLocks noGrp="1"/>
          </p:cNvSpPr>
          <p:nvPr>
            <p:ph type="pic" sz="quarter" idx="51" hasCustomPrompt="1"/>
          </p:nvPr>
        </p:nvSpPr>
        <p:spPr>
          <a:xfrm>
            <a:off x="5637504"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61" name="Text Placeholder 7">
            <a:extLst>
              <a:ext uri="{FF2B5EF4-FFF2-40B4-BE49-F238E27FC236}">
                <a16:creationId xmlns:a16="http://schemas.microsoft.com/office/drawing/2014/main" id="{3AED3B8B-3811-495D-BAAE-8564065C0FE7}"/>
              </a:ext>
            </a:extLst>
          </p:cNvPr>
          <p:cNvSpPr>
            <a:spLocks noGrp="1"/>
          </p:cNvSpPr>
          <p:nvPr>
            <p:ph type="body" sz="quarter" idx="52" hasCustomPrompt="1"/>
          </p:nvPr>
        </p:nvSpPr>
        <p:spPr>
          <a:xfrm>
            <a:off x="5038725" y="5096892"/>
            <a:ext cx="2111375" cy="520700"/>
          </a:xfrm>
        </p:spPr>
        <p:txBody>
          <a:bodyPr anchor="b"/>
          <a:lstStyle>
            <a:lvl1pPr algn="ctr">
              <a:defRPr sz="3200" b="1">
                <a:solidFill>
                  <a:schemeClr val="tx2"/>
                </a:solidFill>
              </a:defRPr>
            </a:lvl1pPr>
            <a:lvl5pPr algn="ctr">
              <a:defRPr b="1"/>
            </a:lvl5pPr>
            <a:lvl6pPr algn="ctr">
              <a:defRPr b="1"/>
            </a:lvl6pPr>
          </a:lstStyle>
          <a:p>
            <a:pPr lvl="0"/>
            <a:r>
              <a:rPr lang="en-US"/>
              <a:t>10</a:t>
            </a:r>
          </a:p>
        </p:txBody>
      </p:sp>
      <p:sp>
        <p:nvSpPr>
          <p:cNvPr id="62" name="Text Placeholder 7">
            <a:extLst>
              <a:ext uri="{FF2B5EF4-FFF2-40B4-BE49-F238E27FC236}">
                <a16:creationId xmlns:a16="http://schemas.microsoft.com/office/drawing/2014/main" id="{F5F86882-9476-47BE-A64B-43C3D194AD9A}"/>
              </a:ext>
            </a:extLst>
          </p:cNvPr>
          <p:cNvSpPr>
            <a:spLocks noGrp="1"/>
          </p:cNvSpPr>
          <p:nvPr>
            <p:ph type="body" sz="quarter" idx="53" hasCustomPrompt="1"/>
          </p:nvPr>
        </p:nvSpPr>
        <p:spPr>
          <a:xfrm>
            <a:off x="5038725" y="5643744"/>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63" name="Picture Placeholder 35">
            <a:extLst>
              <a:ext uri="{FF2B5EF4-FFF2-40B4-BE49-F238E27FC236}">
                <a16:creationId xmlns:a16="http://schemas.microsoft.com/office/drawing/2014/main" id="{98B24888-566D-48CE-B8FF-C55D911F8B2A}"/>
              </a:ext>
            </a:extLst>
          </p:cNvPr>
          <p:cNvSpPr>
            <a:spLocks noGrp="1"/>
          </p:cNvSpPr>
          <p:nvPr>
            <p:ph type="pic" sz="quarter" idx="54" hasCustomPrompt="1"/>
          </p:nvPr>
        </p:nvSpPr>
        <p:spPr>
          <a:xfrm>
            <a:off x="5637504" y="4137889"/>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64" name="Text Placeholder 7">
            <a:extLst>
              <a:ext uri="{FF2B5EF4-FFF2-40B4-BE49-F238E27FC236}">
                <a16:creationId xmlns:a16="http://schemas.microsoft.com/office/drawing/2014/main" id="{4FF49E61-8D74-4A2D-A6F7-178AE1F331F6}"/>
              </a:ext>
            </a:extLst>
          </p:cNvPr>
          <p:cNvSpPr>
            <a:spLocks noGrp="1"/>
          </p:cNvSpPr>
          <p:nvPr>
            <p:ph type="body" sz="quarter" idx="55" hasCustomPrompt="1"/>
          </p:nvPr>
        </p:nvSpPr>
        <p:spPr>
          <a:xfrm>
            <a:off x="7341826" y="2573420"/>
            <a:ext cx="2111375" cy="520700"/>
          </a:xfrm>
        </p:spPr>
        <p:txBody>
          <a:bodyPr anchor="b"/>
          <a:lstStyle>
            <a:lvl1pPr algn="ctr">
              <a:defRPr sz="3200" b="1">
                <a:solidFill>
                  <a:schemeClr val="tx2"/>
                </a:solidFill>
              </a:defRPr>
            </a:lvl1pPr>
            <a:lvl5pPr algn="ctr">
              <a:defRPr b="1"/>
            </a:lvl5pPr>
            <a:lvl6pPr algn="ctr">
              <a:defRPr b="1"/>
            </a:lvl6pPr>
          </a:lstStyle>
          <a:p>
            <a:pPr lvl="0"/>
            <a:r>
              <a:rPr lang="en-US"/>
              <a:t>+100 000 €</a:t>
            </a:r>
          </a:p>
        </p:txBody>
      </p:sp>
      <p:sp>
        <p:nvSpPr>
          <p:cNvPr id="65" name="Text Placeholder 7">
            <a:extLst>
              <a:ext uri="{FF2B5EF4-FFF2-40B4-BE49-F238E27FC236}">
                <a16:creationId xmlns:a16="http://schemas.microsoft.com/office/drawing/2014/main" id="{F24A1307-B91E-4ABF-91BD-D392367E0263}"/>
              </a:ext>
            </a:extLst>
          </p:cNvPr>
          <p:cNvSpPr>
            <a:spLocks noGrp="1"/>
          </p:cNvSpPr>
          <p:nvPr>
            <p:ph type="body" sz="quarter" idx="56" hasCustomPrompt="1"/>
          </p:nvPr>
        </p:nvSpPr>
        <p:spPr>
          <a:xfrm>
            <a:off x="7341826" y="3120272"/>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66" name="Picture Placeholder 35">
            <a:extLst>
              <a:ext uri="{FF2B5EF4-FFF2-40B4-BE49-F238E27FC236}">
                <a16:creationId xmlns:a16="http://schemas.microsoft.com/office/drawing/2014/main" id="{FFB52E86-D9F6-4DE4-9B5B-D9442359218D}"/>
              </a:ext>
            </a:extLst>
          </p:cNvPr>
          <p:cNvSpPr>
            <a:spLocks noGrp="1"/>
          </p:cNvSpPr>
          <p:nvPr>
            <p:ph type="pic" sz="quarter" idx="57" hasCustomPrompt="1"/>
          </p:nvPr>
        </p:nvSpPr>
        <p:spPr>
          <a:xfrm>
            <a:off x="7940605"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67" name="Text Placeholder 7">
            <a:extLst>
              <a:ext uri="{FF2B5EF4-FFF2-40B4-BE49-F238E27FC236}">
                <a16:creationId xmlns:a16="http://schemas.microsoft.com/office/drawing/2014/main" id="{D77A9B6F-2AB1-43C5-AB25-B8CBC63F28AB}"/>
              </a:ext>
            </a:extLst>
          </p:cNvPr>
          <p:cNvSpPr>
            <a:spLocks noGrp="1"/>
          </p:cNvSpPr>
          <p:nvPr>
            <p:ph type="body" sz="quarter" idx="58" hasCustomPrompt="1"/>
          </p:nvPr>
        </p:nvSpPr>
        <p:spPr>
          <a:xfrm>
            <a:off x="7341826" y="5096892"/>
            <a:ext cx="2111375" cy="520700"/>
          </a:xfrm>
        </p:spPr>
        <p:txBody>
          <a:bodyPr anchor="b"/>
          <a:lstStyle>
            <a:lvl1pPr algn="ctr">
              <a:defRPr sz="3200" b="1">
                <a:solidFill>
                  <a:schemeClr val="tx2"/>
                </a:solidFill>
              </a:defRPr>
            </a:lvl1pPr>
            <a:lvl5pPr algn="ctr">
              <a:defRPr b="1"/>
            </a:lvl5pPr>
            <a:lvl6pPr algn="ctr">
              <a:defRPr b="1"/>
            </a:lvl6pPr>
          </a:lstStyle>
          <a:p>
            <a:pPr lvl="0"/>
            <a:r>
              <a:rPr lang="en-US"/>
              <a:t>+100 000 €</a:t>
            </a:r>
          </a:p>
        </p:txBody>
      </p:sp>
      <p:sp>
        <p:nvSpPr>
          <p:cNvPr id="68" name="Text Placeholder 7">
            <a:extLst>
              <a:ext uri="{FF2B5EF4-FFF2-40B4-BE49-F238E27FC236}">
                <a16:creationId xmlns:a16="http://schemas.microsoft.com/office/drawing/2014/main" id="{D007D07E-9477-4D7B-970C-12B1DB15B26C}"/>
              </a:ext>
            </a:extLst>
          </p:cNvPr>
          <p:cNvSpPr>
            <a:spLocks noGrp="1"/>
          </p:cNvSpPr>
          <p:nvPr>
            <p:ph type="body" sz="quarter" idx="59" hasCustomPrompt="1"/>
          </p:nvPr>
        </p:nvSpPr>
        <p:spPr>
          <a:xfrm>
            <a:off x="7341826" y="5643744"/>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69" name="Picture Placeholder 35">
            <a:extLst>
              <a:ext uri="{FF2B5EF4-FFF2-40B4-BE49-F238E27FC236}">
                <a16:creationId xmlns:a16="http://schemas.microsoft.com/office/drawing/2014/main" id="{5648612D-3E22-4D69-9EF4-BE501FE1F70B}"/>
              </a:ext>
            </a:extLst>
          </p:cNvPr>
          <p:cNvSpPr>
            <a:spLocks noGrp="1"/>
          </p:cNvSpPr>
          <p:nvPr>
            <p:ph type="pic" sz="quarter" idx="60" hasCustomPrompt="1"/>
          </p:nvPr>
        </p:nvSpPr>
        <p:spPr>
          <a:xfrm>
            <a:off x="7940605" y="4137889"/>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70" name="Text Placeholder 7">
            <a:extLst>
              <a:ext uri="{FF2B5EF4-FFF2-40B4-BE49-F238E27FC236}">
                <a16:creationId xmlns:a16="http://schemas.microsoft.com/office/drawing/2014/main" id="{17D2A63F-0A17-4D10-91FA-EC87C9D93CAE}"/>
              </a:ext>
            </a:extLst>
          </p:cNvPr>
          <p:cNvSpPr>
            <a:spLocks noGrp="1"/>
          </p:cNvSpPr>
          <p:nvPr>
            <p:ph type="body" sz="quarter" idx="61" hasCustomPrompt="1"/>
          </p:nvPr>
        </p:nvSpPr>
        <p:spPr>
          <a:xfrm>
            <a:off x="9634880" y="2573420"/>
            <a:ext cx="2111375" cy="520700"/>
          </a:xfrm>
        </p:spPr>
        <p:txBody>
          <a:bodyPr anchor="b"/>
          <a:lstStyle>
            <a:lvl1pPr algn="ctr">
              <a:defRPr sz="3200" b="1">
                <a:solidFill>
                  <a:schemeClr val="tx2"/>
                </a:solidFill>
              </a:defRPr>
            </a:lvl1pPr>
            <a:lvl5pPr algn="ctr">
              <a:defRPr b="1"/>
            </a:lvl5pPr>
            <a:lvl6pPr algn="ctr">
              <a:defRPr b="1"/>
            </a:lvl6pPr>
          </a:lstStyle>
          <a:p>
            <a:pPr lvl="0"/>
            <a:r>
              <a:rPr lang="en-US"/>
              <a:t>+100 000 €</a:t>
            </a:r>
          </a:p>
        </p:txBody>
      </p:sp>
      <p:sp>
        <p:nvSpPr>
          <p:cNvPr id="71" name="Text Placeholder 7">
            <a:extLst>
              <a:ext uri="{FF2B5EF4-FFF2-40B4-BE49-F238E27FC236}">
                <a16:creationId xmlns:a16="http://schemas.microsoft.com/office/drawing/2014/main" id="{D7B44038-2E39-4A7A-8B64-367ED9F8C86D}"/>
              </a:ext>
            </a:extLst>
          </p:cNvPr>
          <p:cNvSpPr>
            <a:spLocks noGrp="1"/>
          </p:cNvSpPr>
          <p:nvPr>
            <p:ph type="body" sz="quarter" idx="62" hasCustomPrompt="1"/>
          </p:nvPr>
        </p:nvSpPr>
        <p:spPr>
          <a:xfrm>
            <a:off x="9634880" y="3120272"/>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72" name="Picture Placeholder 35">
            <a:extLst>
              <a:ext uri="{FF2B5EF4-FFF2-40B4-BE49-F238E27FC236}">
                <a16:creationId xmlns:a16="http://schemas.microsoft.com/office/drawing/2014/main" id="{F15676D1-AAAD-47B0-B3EF-F7816E0411C1}"/>
              </a:ext>
            </a:extLst>
          </p:cNvPr>
          <p:cNvSpPr>
            <a:spLocks noGrp="1"/>
          </p:cNvSpPr>
          <p:nvPr>
            <p:ph type="pic" sz="quarter" idx="63" hasCustomPrompt="1"/>
          </p:nvPr>
        </p:nvSpPr>
        <p:spPr>
          <a:xfrm>
            <a:off x="10233659"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73" name="Text Placeholder 7">
            <a:extLst>
              <a:ext uri="{FF2B5EF4-FFF2-40B4-BE49-F238E27FC236}">
                <a16:creationId xmlns:a16="http://schemas.microsoft.com/office/drawing/2014/main" id="{F43A9C9B-A926-47A0-A8CB-6FEF17231637}"/>
              </a:ext>
            </a:extLst>
          </p:cNvPr>
          <p:cNvSpPr>
            <a:spLocks noGrp="1"/>
          </p:cNvSpPr>
          <p:nvPr>
            <p:ph type="body" sz="quarter" idx="64" hasCustomPrompt="1"/>
          </p:nvPr>
        </p:nvSpPr>
        <p:spPr>
          <a:xfrm>
            <a:off x="9634880" y="5096892"/>
            <a:ext cx="2111375" cy="520700"/>
          </a:xfrm>
        </p:spPr>
        <p:txBody>
          <a:bodyPr anchor="b"/>
          <a:lstStyle>
            <a:lvl1pPr algn="ctr">
              <a:defRPr sz="3200" b="1">
                <a:solidFill>
                  <a:schemeClr val="tx2"/>
                </a:solidFill>
              </a:defRPr>
            </a:lvl1pPr>
            <a:lvl5pPr algn="ctr">
              <a:defRPr b="1"/>
            </a:lvl5pPr>
            <a:lvl6pPr algn="ctr">
              <a:defRPr b="1"/>
            </a:lvl6pPr>
          </a:lstStyle>
          <a:p>
            <a:pPr lvl="0"/>
            <a:r>
              <a:rPr lang="en-US"/>
              <a:t>+100 000 €</a:t>
            </a:r>
          </a:p>
        </p:txBody>
      </p:sp>
      <p:sp>
        <p:nvSpPr>
          <p:cNvPr id="74" name="Text Placeholder 7">
            <a:extLst>
              <a:ext uri="{FF2B5EF4-FFF2-40B4-BE49-F238E27FC236}">
                <a16:creationId xmlns:a16="http://schemas.microsoft.com/office/drawing/2014/main" id="{853FA7C0-2B98-45EB-B051-4B4B18BF9DAC}"/>
              </a:ext>
            </a:extLst>
          </p:cNvPr>
          <p:cNvSpPr>
            <a:spLocks noGrp="1"/>
          </p:cNvSpPr>
          <p:nvPr>
            <p:ph type="body" sz="quarter" idx="65" hasCustomPrompt="1"/>
          </p:nvPr>
        </p:nvSpPr>
        <p:spPr>
          <a:xfrm>
            <a:off x="9634880" y="5643744"/>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75" name="Picture Placeholder 35">
            <a:extLst>
              <a:ext uri="{FF2B5EF4-FFF2-40B4-BE49-F238E27FC236}">
                <a16:creationId xmlns:a16="http://schemas.microsoft.com/office/drawing/2014/main" id="{C3E0BE9B-BE56-4CB2-BA74-CA31582BAA1E}"/>
              </a:ext>
            </a:extLst>
          </p:cNvPr>
          <p:cNvSpPr>
            <a:spLocks noGrp="1"/>
          </p:cNvSpPr>
          <p:nvPr>
            <p:ph type="pic" sz="quarter" idx="66" hasCustomPrompt="1"/>
          </p:nvPr>
        </p:nvSpPr>
        <p:spPr>
          <a:xfrm>
            <a:off x="10233659" y="4137889"/>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8" name="Footer Placeholder 7">
            <a:extLst>
              <a:ext uri="{FF2B5EF4-FFF2-40B4-BE49-F238E27FC236}">
                <a16:creationId xmlns:a16="http://schemas.microsoft.com/office/drawing/2014/main" id="{E821087B-85AC-4C93-A8B6-8DEABACBDADA}"/>
              </a:ext>
            </a:extLst>
          </p:cNvPr>
          <p:cNvSpPr txBox="1">
            <a:spLocks/>
          </p:cNvSpPr>
          <p:nvPr userDrawn="1"/>
        </p:nvSpPr>
        <p:spPr>
          <a:xfrm>
            <a:off x="444501" y="6559200"/>
            <a:ext cx="1991050"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716C8CEE-1A7C-49DB-BBC0-D336B70060A2}"/>
              </a:ext>
            </a:extLst>
          </p:cNvPr>
          <p:cNvSpPr>
            <a:spLocks noGrp="1"/>
          </p:cNvSpPr>
          <p:nvPr>
            <p:ph type="dt" sz="half" idx="67"/>
          </p:nvPr>
        </p:nvSpPr>
        <p:spPr/>
        <p:txBody>
          <a:bodyPr/>
          <a:lstStyle/>
          <a:p>
            <a:fld id="{E3CC8CC8-FD95-4BB7-A377-BEF185018634}" type="datetime1">
              <a:rPr lang="de-DE" smtClean="0"/>
              <a:t>29.08.24</a:t>
            </a:fld>
            <a:endParaRPr lang="bg-BG"/>
          </a:p>
        </p:txBody>
      </p:sp>
      <p:sp>
        <p:nvSpPr>
          <p:cNvPr id="4" name="Footer Placeholder 3">
            <a:extLst>
              <a:ext uri="{FF2B5EF4-FFF2-40B4-BE49-F238E27FC236}">
                <a16:creationId xmlns:a16="http://schemas.microsoft.com/office/drawing/2014/main" id="{7944D26F-B6A4-4010-A0BF-3D1E2C2CAD66}"/>
              </a:ext>
            </a:extLst>
          </p:cNvPr>
          <p:cNvSpPr>
            <a:spLocks noGrp="1"/>
          </p:cNvSpPr>
          <p:nvPr>
            <p:ph type="ftr" sz="quarter" idx="68"/>
          </p:nvPr>
        </p:nvSpPr>
        <p:spPr/>
        <p:txBody>
          <a:bodyPr/>
          <a:lstStyle/>
          <a:p>
            <a:endParaRPr lang="bg-BG"/>
          </a:p>
        </p:txBody>
      </p:sp>
      <p:cxnSp>
        <p:nvCxnSpPr>
          <p:cNvPr id="41" name="Straight Connector 10">
            <a:extLst>
              <a:ext uri="{FF2B5EF4-FFF2-40B4-BE49-F238E27FC236}">
                <a16:creationId xmlns:a16="http://schemas.microsoft.com/office/drawing/2014/main" id="{3218A678-F33C-42B3-9CD9-7DA27A4BF57F}"/>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0050692"/>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892">
          <p15:clr>
            <a:srgbClr val="FBAE40"/>
          </p15:clr>
        </p15:guide>
        <p15:guide id="5" pos="1006">
          <p15:clr>
            <a:srgbClr val="FBAE40"/>
          </p15:clr>
        </p15:guide>
        <p15:guide id="6" pos="1615">
          <p15:clr>
            <a:srgbClr val="FBAE40"/>
          </p15:clr>
        </p15:guide>
        <p15:guide id="7" pos="1728">
          <p15:clr>
            <a:srgbClr val="FBAE40"/>
          </p15:clr>
        </p15:guide>
        <p15:guide id="8" pos="2338">
          <p15:clr>
            <a:srgbClr val="FBAE40"/>
          </p15:clr>
        </p15:guide>
        <p15:guide id="9" pos="2451">
          <p15:clr>
            <a:srgbClr val="FBAE40"/>
          </p15:clr>
        </p15:guide>
        <p15:guide id="10" pos="3060">
          <p15:clr>
            <a:srgbClr val="FBAE40"/>
          </p15:clr>
        </p15:guide>
        <p15:guide id="11" pos="3174">
          <p15:clr>
            <a:srgbClr val="FBAE40"/>
          </p15:clr>
        </p15:guide>
        <p15:guide id="12" pos="3783">
          <p15:clr>
            <a:srgbClr val="FBAE40"/>
          </p15:clr>
        </p15:guide>
        <p15:guide id="13" pos="3896">
          <p15:clr>
            <a:srgbClr val="FBAE40"/>
          </p15:clr>
        </p15:guide>
        <p15:guide id="14" pos="4505">
          <p15:clr>
            <a:srgbClr val="FBAE40"/>
          </p15:clr>
        </p15:guide>
        <p15:guide id="15" pos="4619">
          <p15:clr>
            <a:srgbClr val="FBAE40"/>
          </p15:clr>
        </p15:guide>
        <p15:guide id="16" pos="5228">
          <p15:clr>
            <a:srgbClr val="FBAE40"/>
          </p15:clr>
        </p15:guide>
        <p15:guide id="17" pos="5341">
          <p15:clr>
            <a:srgbClr val="FBAE40"/>
          </p15:clr>
        </p15:guide>
        <p15:guide id="18" pos="5951">
          <p15:clr>
            <a:srgbClr val="FBAE40"/>
          </p15:clr>
        </p15:guide>
        <p15:guide id="19" pos="6064">
          <p15:clr>
            <a:srgbClr val="FBAE40"/>
          </p15:clr>
        </p15:guide>
        <p15:guide id="20" pos="6673">
          <p15:clr>
            <a:srgbClr val="FBAE40"/>
          </p15:clr>
        </p15:guide>
        <p15:guide id="21" pos="6787">
          <p15:clr>
            <a:srgbClr val="FBAE40"/>
          </p15:clr>
        </p15:guide>
        <p15:guide id="22" pos="7396">
          <p15:clr>
            <a:srgbClr val="FBAE40"/>
          </p15:clr>
        </p15:guide>
        <p15:guide id="23" orient="horz">
          <p15:clr>
            <a:srgbClr val="FBAE40"/>
          </p15:clr>
        </p15:guide>
        <p15:guide id="24" orient="horz" pos="4320">
          <p15:clr>
            <a:srgbClr val="FBAE40"/>
          </p15:clr>
        </p15:guide>
        <p15:guide id="25" orient="horz" pos="722">
          <p15:clr>
            <a:srgbClr val="FBAE40"/>
          </p15:clr>
        </p15:guide>
        <p15:guide id="26" orient="horz" pos="828">
          <p15:clr>
            <a:srgbClr val="FBAE40"/>
          </p15:clr>
        </p15:guide>
        <p15:guide id="27" orient="horz" pos="934">
          <p15:clr>
            <a:srgbClr val="FBAE40"/>
          </p15:clr>
        </p15:guide>
        <p15:guide id="28" orient="horz" pos="1040">
          <p15:clr>
            <a:srgbClr val="5ACBF0"/>
          </p15:clr>
        </p15:guide>
        <p15:guide id="29" orient="horz" pos="1146">
          <p15:clr>
            <a:srgbClr val="FBAE40"/>
          </p15:clr>
        </p15:guide>
        <p15:guide id="30" orient="horz" pos="1254">
          <p15:clr>
            <a:srgbClr val="FBAE40"/>
          </p15:clr>
        </p15:guide>
        <p15:guide id="31" orient="horz" pos="1357">
          <p15:clr>
            <a:srgbClr val="FBAE40"/>
          </p15:clr>
        </p15:guide>
        <p15:guide id="32" orient="horz" pos="1463">
          <p15:clr>
            <a:srgbClr val="FBAE40"/>
          </p15:clr>
        </p15:guide>
        <p15:guide id="33" orient="horz" pos="1569">
          <p15:clr>
            <a:srgbClr val="FBAE40"/>
          </p15:clr>
        </p15:guide>
        <p15:guide id="34" orient="horz" pos="1675">
          <p15:clr>
            <a:srgbClr val="FBAE40"/>
          </p15:clr>
        </p15:guide>
        <p15:guide id="35" orient="horz" pos="1784">
          <p15:clr>
            <a:srgbClr val="FBAE40"/>
          </p15:clr>
        </p15:guide>
        <p15:guide id="36" orient="horz" pos="1887">
          <p15:clr>
            <a:srgbClr val="FBAE40"/>
          </p15:clr>
        </p15:guide>
        <p15:guide id="37" orient="horz" pos="1993">
          <p15:clr>
            <a:srgbClr val="FBAE40"/>
          </p15:clr>
        </p15:guide>
        <p15:guide id="38" orient="horz" pos="2099">
          <p15:clr>
            <a:srgbClr val="FBAE40"/>
          </p15:clr>
        </p15:guide>
        <p15:guide id="39" orient="horz" pos="2205">
          <p15:clr>
            <a:srgbClr val="FBAE40"/>
          </p15:clr>
        </p15:guide>
        <p15:guide id="40" orient="horz" pos="2311">
          <p15:clr>
            <a:srgbClr val="FBAE40"/>
          </p15:clr>
        </p15:guide>
        <p15:guide id="41" orient="horz" pos="2416">
          <p15:clr>
            <a:srgbClr val="FBAE40"/>
          </p15:clr>
        </p15:guide>
        <p15:guide id="42" orient="horz" pos="2522">
          <p15:clr>
            <a:srgbClr val="FBAE40"/>
          </p15:clr>
        </p15:guide>
        <p15:guide id="43" orient="horz" pos="2628">
          <p15:clr>
            <a:srgbClr val="FBAE40"/>
          </p15:clr>
        </p15:guide>
        <p15:guide id="44" orient="horz" pos="2734">
          <p15:clr>
            <a:srgbClr val="FBAE40"/>
          </p15:clr>
        </p15:guide>
        <p15:guide id="45" orient="horz" pos="2840">
          <p15:clr>
            <a:srgbClr val="FBAE40"/>
          </p15:clr>
        </p15:guide>
        <p15:guide id="46" orient="horz" pos="2946">
          <p15:clr>
            <a:srgbClr val="FBAE40"/>
          </p15:clr>
        </p15:guide>
        <p15:guide id="47" orient="horz" pos="3052">
          <p15:clr>
            <a:srgbClr val="FBAE40"/>
          </p15:clr>
        </p15:guide>
        <p15:guide id="48" orient="horz" pos="3158">
          <p15:clr>
            <a:srgbClr val="FBAE40"/>
          </p15:clr>
        </p15:guide>
        <p15:guide id="49" orient="horz" pos="3264">
          <p15:clr>
            <a:srgbClr val="FBAE40"/>
          </p15:clr>
        </p15:guide>
        <p15:guide id="50" orient="horz" pos="3370">
          <p15:clr>
            <a:srgbClr val="FBAE40"/>
          </p15:clr>
        </p15:guide>
        <p15:guide id="51" orient="horz" pos="3475">
          <p15:clr>
            <a:srgbClr val="FBAE40"/>
          </p15:clr>
        </p15:guide>
        <p15:guide id="52" orient="horz" pos="3581">
          <p15:clr>
            <a:srgbClr val="FBAE40"/>
          </p15:clr>
        </p15:guide>
        <p15:guide id="53" orient="horz" pos="3687">
          <p15:clr>
            <a:srgbClr val="FBAE40"/>
          </p15:clr>
        </p15:guide>
        <p15:guide id="54" orient="horz" pos="3793">
          <p15:clr>
            <a:srgbClr val="FBAE40"/>
          </p15:clr>
        </p15:guide>
        <p15:guide id="55" orient="horz" pos="3899">
          <p15:clr>
            <a:srgbClr val="FBAE40"/>
          </p15:clr>
        </p15:guide>
        <p15:guide id="56" orient="horz" pos="4005">
          <p15:clr>
            <a:srgbClr val="FBAE40"/>
          </p15:clr>
        </p15:guide>
        <p15:guide id="57" orient="horz" pos="4111">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4 points + number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458780" y="4541521"/>
            <a:ext cx="2677976" cy="1816418"/>
          </a:xfrm>
        </p:spPr>
        <p:txBody>
          <a:bodyPr/>
          <a:lstStyle>
            <a:lvl1pPr>
              <a:defRPr/>
            </a:lvl1pPr>
            <a:lvl2pPr>
              <a:defRPr/>
            </a:lvl2pPr>
          </a:lstStyle>
          <a:p>
            <a:pPr lvl="0"/>
            <a:r>
              <a:rPr lang="en-US"/>
              <a:t>Main text style. For more, click on Increase / Decrease list level button.</a:t>
            </a:r>
            <a:br>
              <a:rPr lang="en-US"/>
            </a:br>
            <a:br>
              <a:rPr lang="en-US"/>
            </a:br>
            <a:r>
              <a:rPr lang="en-US"/>
              <a:t>If the text here is not longer than 3 lines, you can move all the elements 3 lines down.</a:t>
            </a:r>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58263" y="3612198"/>
            <a:ext cx="2678638" cy="520700"/>
          </a:xfrm>
        </p:spPr>
        <p:txBody>
          <a:bodyPr/>
          <a:lstStyle>
            <a:lvl1pPr algn="ctr">
              <a:defRPr sz="1800" b="1">
                <a:solidFill>
                  <a:schemeClr val="accent1"/>
                </a:solidFill>
              </a:defRPr>
            </a:lvl1pPr>
            <a:lvl5pPr algn="ctr">
              <a:defRPr b="0"/>
            </a:lvl5pPr>
            <a:lvl6pPr algn="ctr">
              <a:defRPr b="1"/>
            </a:lvl6pPr>
          </a:lstStyle>
          <a:p>
            <a:pPr lvl="0"/>
            <a:r>
              <a:rPr lang="en-US"/>
              <a:t>Main point’s titles can be on two lines</a:t>
            </a:r>
          </a:p>
        </p:txBody>
      </p:sp>
      <p:sp>
        <p:nvSpPr>
          <p:cNvPr id="9" name="Text Placeholder 8">
            <a:extLst>
              <a:ext uri="{FF2B5EF4-FFF2-40B4-BE49-F238E27FC236}">
                <a16:creationId xmlns:a16="http://schemas.microsoft.com/office/drawing/2014/main" id="{E667E835-00B9-42A6-A630-621D76FE084E}"/>
              </a:ext>
            </a:extLst>
          </p:cNvPr>
          <p:cNvSpPr>
            <a:spLocks noGrp="1"/>
          </p:cNvSpPr>
          <p:nvPr>
            <p:ph type="body" sz="quarter" idx="23" hasCustomPrompt="1"/>
          </p:nvPr>
        </p:nvSpPr>
        <p:spPr>
          <a:xfrm>
            <a:off x="458767" y="2145984"/>
            <a:ext cx="2675354" cy="1266825"/>
          </a:xfrm>
        </p:spPr>
        <p:txBody>
          <a:bodyPr anchor="ctr"/>
          <a:lstStyle>
            <a:lvl1pPr algn="ctr">
              <a:defRPr sz="8000" b="1">
                <a:ln w="12700">
                  <a:solidFill>
                    <a:schemeClr val="tx2"/>
                  </a:solidFill>
                </a:ln>
                <a:noFill/>
              </a:defRPr>
            </a:lvl1pPr>
          </a:lstStyle>
          <a:p>
            <a:pPr lvl="0"/>
            <a:r>
              <a:rPr lang="en-US"/>
              <a:t>1</a:t>
            </a:r>
            <a:endParaRPr lang="bg-BG"/>
          </a:p>
        </p:txBody>
      </p:sp>
      <p:sp>
        <p:nvSpPr>
          <p:cNvPr id="42" name="Text Placeholder 21">
            <a:extLst>
              <a:ext uri="{FF2B5EF4-FFF2-40B4-BE49-F238E27FC236}">
                <a16:creationId xmlns:a16="http://schemas.microsoft.com/office/drawing/2014/main" id="{96DBDB1A-7C59-440C-96D3-D8A1126CBF18}"/>
              </a:ext>
            </a:extLst>
          </p:cNvPr>
          <p:cNvSpPr>
            <a:spLocks noGrp="1"/>
          </p:cNvSpPr>
          <p:nvPr>
            <p:ph type="body" sz="quarter" idx="24" hasCustomPrompt="1"/>
          </p:nvPr>
        </p:nvSpPr>
        <p:spPr>
          <a:xfrm>
            <a:off x="3317511" y="4541521"/>
            <a:ext cx="2690275" cy="1816418"/>
          </a:xfrm>
        </p:spPr>
        <p:txBody>
          <a:bodyPr/>
          <a:lstStyle>
            <a:lvl1pPr>
              <a:defRPr/>
            </a:lvl1pPr>
            <a:lvl2pPr>
              <a:defRPr/>
            </a:lvl2pPr>
          </a:lstStyle>
          <a:p>
            <a:pPr lvl="0"/>
            <a:r>
              <a:rPr lang="en-US"/>
              <a:t>Main text style. For more, click on Increase / Decrease list level button.</a:t>
            </a:r>
          </a:p>
        </p:txBody>
      </p:sp>
      <p:sp>
        <p:nvSpPr>
          <p:cNvPr id="44" name="Text Placeholder 8">
            <a:extLst>
              <a:ext uri="{FF2B5EF4-FFF2-40B4-BE49-F238E27FC236}">
                <a16:creationId xmlns:a16="http://schemas.microsoft.com/office/drawing/2014/main" id="{DD053AF5-D6A9-419E-ADC3-E17A2D32A454}"/>
              </a:ext>
            </a:extLst>
          </p:cNvPr>
          <p:cNvSpPr>
            <a:spLocks noGrp="1"/>
          </p:cNvSpPr>
          <p:nvPr>
            <p:ph type="body" sz="quarter" idx="26" hasCustomPrompt="1"/>
          </p:nvPr>
        </p:nvSpPr>
        <p:spPr>
          <a:xfrm>
            <a:off x="3317875" y="2145984"/>
            <a:ext cx="2687637" cy="1266825"/>
          </a:xfrm>
        </p:spPr>
        <p:txBody>
          <a:bodyPr anchor="ctr"/>
          <a:lstStyle>
            <a:lvl1pPr algn="ctr">
              <a:defRPr sz="8000" b="1">
                <a:ln w="12700">
                  <a:solidFill>
                    <a:schemeClr val="tx2"/>
                  </a:solidFill>
                </a:ln>
                <a:noFill/>
              </a:defRPr>
            </a:lvl1pPr>
          </a:lstStyle>
          <a:p>
            <a:pPr lvl="0"/>
            <a:r>
              <a:rPr lang="en-US"/>
              <a:t>2</a:t>
            </a:r>
            <a:endParaRPr lang="bg-BG"/>
          </a:p>
        </p:txBody>
      </p:sp>
      <p:sp>
        <p:nvSpPr>
          <p:cNvPr id="45" name="Text Placeholder 21">
            <a:extLst>
              <a:ext uri="{FF2B5EF4-FFF2-40B4-BE49-F238E27FC236}">
                <a16:creationId xmlns:a16="http://schemas.microsoft.com/office/drawing/2014/main" id="{3F241161-703E-485E-A6AE-9402885A0574}"/>
              </a:ext>
            </a:extLst>
          </p:cNvPr>
          <p:cNvSpPr>
            <a:spLocks noGrp="1"/>
          </p:cNvSpPr>
          <p:nvPr>
            <p:ph type="body" sz="quarter" idx="27" hasCustomPrompt="1"/>
          </p:nvPr>
        </p:nvSpPr>
        <p:spPr>
          <a:xfrm>
            <a:off x="6184900" y="4557712"/>
            <a:ext cx="2688165" cy="1816418"/>
          </a:xfrm>
        </p:spPr>
        <p:txBody>
          <a:bodyPr/>
          <a:lstStyle>
            <a:lvl1pPr>
              <a:defRPr/>
            </a:lvl1pPr>
            <a:lvl2pPr>
              <a:defRPr/>
            </a:lvl2pPr>
          </a:lstStyle>
          <a:p>
            <a:pPr lvl="0"/>
            <a:r>
              <a:rPr lang="en-US"/>
              <a:t>Main text style. For more, click on Increase / Decrease list level button.</a:t>
            </a:r>
          </a:p>
        </p:txBody>
      </p:sp>
      <p:sp>
        <p:nvSpPr>
          <p:cNvPr id="47" name="Text Placeholder 8">
            <a:extLst>
              <a:ext uri="{FF2B5EF4-FFF2-40B4-BE49-F238E27FC236}">
                <a16:creationId xmlns:a16="http://schemas.microsoft.com/office/drawing/2014/main" id="{7A40D1EF-7756-4814-8AA0-7824CB100523}"/>
              </a:ext>
            </a:extLst>
          </p:cNvPr>
          <p:cNvSpPr>
            <a:spLocks noGrp="1"/>
          </p:cNvSpPr>
          <p:nvPr>
            <p:ph type="body" sz="quarter" idx="29" hasCustomPrompt="1"/>
          </p:nvPr>
        </p:nvSpPr>
        <p:spPr>
          <a:xfrm>
            <a:off x="6185467" y="2162175"/>
            <a:ext cx="2685530" cy="1266825"/>
          </a:xfrm>
        </p:spPr>
        <p:txBody>
          <a:bodyPr anchor="ctr"/>
          <a:lstStyle>
            <a:lvl1pPr algn="ctr">
              <a:defRPr sz="8000" b="1">
                <a:ln w="12700">
                  <a:solidFill>
                    <a:schemeClr val="tx2"/>
                  </a:solidFill>
                </a:ln>
                <a:noFill/>
              </a:defRPr>
            </a:lvl1pPr>
          </a:lstStyle>
          <a:p>
            <a:pPr lvl="0"/>
            <a:r>
              <a:rPr lang="en-US"/>
              <a:t>3</a:t>
            </a:r>
            <a:endParaRPr lang="bg-BG"/>
          </a:p>
        </p:txBody>
      </p:sp>
      <p:sp>
        <p:nvSpPr>
          <p:cNvPr id="48" name="Text Placeholder 21">
            <a:extLst>
              <a:ext uri="{FF2B5EF4-FFF2-40B4-BE49-F238E27FC236}">
                <a16:creationId xmlns:a16="http://schemas.microsoft.com/office/drawing/2014/main" id="{93288430-EF44-45A5-904D-9C6BE62B0BDC}"/>
              </a:ext>
            </a:extLst>
          </p:cNvPr>
          <p:cNvSpPr>
            <a:spLocks noGrp="1"/>
          </p:cNvSpPr>
          <p:nvPr>
            <p:ph type="body" sz="quarter" idx="30" hasCustomPrompt="1"/>
          </p:nvPr>
        </p:nvSpPr>
        <p:spPr>
          <a:xfrm>
            <a:off x="9058168" y="4541521"/>
            <a:ext cx="2682982" cy="1816418"/>
          </a:xfrm>
        </p:spPr>
        <p:txBody>
          <a:bodyPr/>
          <a:lstStyle>
            <a:lvl1pPr>
              <a:defRPr/>
            </a:lvl1pPr>
            <a:lvl2pPr>
              <a:defRPr/>
            </a:lvl2pPr>
          </a:lstStyle>
          <a:p>
            <a:pPr lvl="0"/>
            <a:r>
              <a:rPr lang="en-US"/>
              <a:t>Main text style. For more, click on Increase / Decrease list level button.</a:t>
            </a:r>
          </a:p>
        </p:txBody>
      </p:sp>
      <p:sp>
        <p:nvSpPr>
          <p:cNvPr id="50" name="Text Placeholder 8">
            <a:extLst>
              <a:ext uri="{FF2B5EF4-FFF2-40B4-BE49-F238E27FC236}">
                <a16:creationId xmlns:a16="http://schemas.microsoft.com/office/drawing/2014/main" id="{B3D7C20F-7F7F-409A-B389-9C7B183EC884}"/>
              </a:ext>
            </a:extLst>
          </p:cNvPr>
          <p:cNvSpPr>
            <a:spLocks noGrp="1"/>
          </p:cNvSpPr>
          <p:nvPr>
            <p:ph type="body" sz="quarter" idx="32" hasCustomPrompt="1"/>
          </p:nvPr>
        </p:nvSpPr>
        <p:spPr>
          <a:xfrm>
            <a:off x="9060329" y="2145984"/>
            <a:ext cx="2672904" cy="1266825"/>
          </a:xfrm>
        </p:spPr>
        <p:txBody>
          <a:bodyPr anchor="ctr"/>
          <a:lstStyle>
            <a:lvl1pPr algn="ctr">
              <a:defRPr sz="8000" b="1">
                <a:ln w="12700">
                  <a:solidFill>
                    <a:schemeClr val="tx2"/>
                  </a:solidFill>
                </a:ln>
                <a:noFill/>
              </a:defRPr>
            </a:lvl1pPr>
          </a:lstStyle>
          <a:p>
            <a:pPr lvl="0"/>
            <a:r>
              <a:rPr lang="en-US"/>
              <a:t>4</a:t>
            </a:r>
            <a:endParaRPr lang="bg-BG"/>
          </a:p>
        </p:txBody>
      </p:sp>
      <p:sp>
        <p:nvSpPr>
          <p:cNvPr id="54" name="Text Placeholder 21">
            <a:extLst>
              <a:ext uri="{FF2B5EF4-FFF2-40B4-BE49-F238E27FC236}">
                <a16:creationId xmlns:a16="http://schemas.microsoft.com/office/drawing/2014/main" id="{67207554-E5DC-42C3-A22A-570864F66A63}"/>
              </a:ext>
            </a:extLst>
          </p:cNvPr>
          <p:cNvSpPr>
            <a:spLocks noGrp="1"/>
          </p:cNvSpPr>
          <p:nvPr>
            <p:ph type="body" sz="quarter" idx="36" hasCustomPrompt="1"/>
          </p:nvPr>
        </p:nvSpPr>
        <p:spPr>
          <a:xfrm>
            <a:off x="444500" y="1483361"/>
            <a:ext cx="5561013" cy="463234"/>
          </a:xfrm>
        </p:spPr>
        <p:txBody>
          <a:bodyPr/>
          <a:lstStyle>
            <a:lvl1pPr>
              <a:defRPr sz="1400">
                <a:solidFill>
                  <a:schemeClr val="accent1"/>
                </a:solidFill>
              </a:defRPr>
            </a:lvl1pPr>
            <a:lvl2pPr>
              <a:defRPr/>
            </a:lvl2pPr>
            <a:lvl5pPr>
              <a:defRPr/>
            </a:lvl5pPr>
          </a:lstStyle>
          <a:p>
            <a:pPr lvl="0"/>
            <a:r>
              <a:rPr lang="en-US"/>
              <a:t>This text box can contain a highlight text. If you’re not going to use it, remove it and move all the other text boxes 2 lines higher.</a:t>
            </a:r>
          </a:p>
        </p:txBody>
      </p:sp>
      <p:sp>
        <p:nvSpPr>
          <p:cNvPr id="55" name="Text Placeholder 7">
            <a:extLst>
              <a:ext uri="{FF2B5EF4-FFF2-40B4-BE49-F238E27FC236}">
                <a16:creationId xmlns:a16="http://schemas.microsoft.com/office/drawing/2014/main" id="{13E9C256-44BF-4E03-B2F0-2D3DDD10FF96}"/>
              </a:ext>
            </a:extLst>
          </p:cNvPr>
          <p:cNvSpPr>
            <a:spLocks noGrp="1"/>
          </p:cNvSpPr>
          <p:nvPr>
            <p:ph type="body" sz="quarter" idx="37" hasCustomPrompt="1"/>
          </p:nvPr>
        </p:nvSpPr>
        <p:spPr>
          <a:xfrm>
            <a:off x="3313722" y="3612198"/>
            <a:ext cx="2690940" cy="520700"/>
          </a:xfrm>
        </p:spPr>
        <p:txBody>
          <a:bodyPr/>
          <a:lstStyle>
            <a:lvl1pPr algn="ctr">
              <a:defRPr sz="1800" b="1">
                <a:solidFill>
                  <a:schemeClr val="accent1"/>
                </a:solidFill>
              </a:defRPr>
            </a:lvl1pPr>
            <a:lvl5pPr algn="ctr">
              <a:defRPr b="0"/>
            </a:lvl5pPr>
            <a:lvl6pPr algn="ctr">
              <a:defRPr b="1"/>
            </a:lvl6pPr>
          </a:lstStyle>
          <a:p>
            <a:pPr lvl="0"/>
            <a:r>
              <a:rPr lang="en-US"/>
              <a:t>Second main point</a:t>
            </a:r>
          </a:p>
        </p:txBody>
      </p:sp>
      <p:sp>
        <p:nvSpPr>
          <p:cNvPr id="56" name="Text Placeholder 7">
            <a:extLst>
              <a:ext uri="{FF2B5EF4-FFF2-40B4-BE49-F238E27FC236}">
                <a16:creationId xmlns:a16="http://schemas.microsoft.com/office/drawing/2014/main" id="{CEF1E4A1-7F8A-430E-A3D7-4CC1049E6E84}"/>
              </a:ext>
            </a:extLst>
          </p:cNvPr>
          <p:cNvSpPr>
            <a:spLocks noGrp="1"/>
          </p:cNvSpPr>
          <p:nvPr>
            <p:ph type="body" sz="quarter" idx="38" hasCustomPrompt="1"/>
          </p:nvPr>
        </p:nvSpPr>
        <p:spPr>
          <a:xfrm>
            <a:off x="6184276" y="3628389"/>
            <a:ext cx="2688830" cy="520700"/>
          </a:xfrm>
        </p:spPr>
        <p:txBody>
          <a:bodyPr/>
          <a:lstStyle>
            <a:lvl1pPr algn="ctr">
              <a:defRPr sz="1800" b="1">
                <a:solidFill>
                  <a:schemeClr val="accent1"/>
                </a:solidFill>
              </a:defRPr>
            </a:lvl1pPr>
            <a:lvl5pPr algn="ctr">
              <a:defRPr b="0"/>
            </a:lvl5pPr>
            <a:lvl6pPr algn="ctr">
              <a:defRPr b="1"/>
            </a:lvl6pPr>
          </a:lstStyle>
          <a:p>
            <a:pPr lvl="0"/>
            <a:r>
              <a:rPr lang="en-US"/>
              <a:t>Third main point</a:t>
            </a:r>
          </a:p>
        </p:txBody>
      </p:sp>
      <p:sp>
        <p:nvSpPr>
          <p:cNvPr id="57" name="Text Placeholder 7">
            <a:extLst>
              <a:ext uri="{FF2B5EF4-FFF2-40B4-BE49-F238E27FC236}">
                <a16:creationId xmlns:a16="http://schemas.microsoft.com/office/drawing/2014/main" id="{FF693613-B711-4656-A833-2E37EF47839E}"/>
              </a:ext>
            </a:extLst>
          </p:cNvPr>
          <p:cNvSpPr>
            <a:spLocks noGrp="1"/>
          </p:cNvSpPr>
          <p:nvPr>
            <p:ph type="body" sz="quarter" idx="39" hasCustomPrompt="1"/>
          </p:nvPr>
        </p:nvSpPr>
        <p:spPr>
          <a:xfrm>
            <a:off x="9053512" y="3612198"/>
            <a:ext cx="2687637" cy="520700"/>
          </a:xfrm>
        </p:spPr>
        <p:txBody>
          <a:bodyPr/>
          <a:lstStyle>
            <a:lvl1pPr algn="ctr">
              <a:defRPr sz="1800" b="1">
                <a:solidFill>
                  <a:schemeClr val="accent1"/>
                </a:solidFill>
              </a:defRPr>
            </a:lvl1pPr>
            <a:lvl5pPr algn="ctr">
              <a:defRPr b="0"/>
            </a:lvl5pPr>
            <a:lvl6pPr algn="ctr">
              <a:defRPr b="1"/>
            </a:lvl6pPr>
          </a:lstStyle>
          <a:p>
            <a:pPr lvl="0"/>
            <a:r>
              <a:rPr lang="en-US"/>
              <a:t>Fourth main point</a:t>
            </a:r>
          </a:p>
        </p:txBody>
      </p:sp>
      <p:sp>
        <p:nvSpPr>
          <p:cNvPr id="26" name="Text Placeholder 8">
            <a:extLst>
              <a:ext uri="{FF2B5EF4-FFF2-40B4-BE49-F238E27FC236}">
                <a16:creationId xmlns:a16="http://schemas.microsoft.com/office/drawing/2014/main" id="{561AB07A-EFED-4A72-8B17-06007BC394A3}"/>
              </a:ext>
            </a:extLst>
          </p:cNvPr>
          <p:cNvSpPr>
            <a:spLocks noGrp="1"/>
          </p:cNvSpPr>
          <p:nvPr>
            <p:ph type="body" sz="quarter" idx="15"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28" name="Straight Connector 10">
            <a:extLst>
              <a:ext uri="{FF2B5EF4-FFF2-40B4-BE49-F238E27FC236}">
                <a16:creationId xmlns:a16="http://schemas.microsoft.com/office/drawing/2014/main" id="{143517B5-DE94-448D-B852-3371382DD161}"/>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9" name="Rectangle 28">
            <a:hlinkClick r:id="" action="ppaction://hlinkshowjump?jump=previousslide"/>
            <a:extLst>
              <a:ext uri="{FF2B5EF4-FFF2-40B4-BE49-F238E27FC236}">
                <a16:creationId xmlns:a16="http://schemas.microsoft.com/office/drawing/2014/main" id="{5A1FAFAF-C8FA-4A77-9606-F2F4FBE78CBE}"/>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30" name="Rectangle 29">
            <a:hlinkClick r:id="" action="ppaction://hlinkshowjump?jump=nextslide"/>
            <a:extLst>
              <a:ext uri="{FF2B5EF4-FFF2-40B4-BE49-F238E27FC236}">
                <a16:creationId xmlns:a16="http://schemas.microsoft.com/office/drawing/2014/main" id="{3B84166F-7910-4B92-85D4-895405DA6E11}"/>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4" name="Footer Placeholder 7">
            <a:extLst>
              <a:ext uri="{FF2B5EF4-FFF2-40B4-BE49-F238E27FC236}">
                <a16:creationId xmlns:a16="http://schemas.microsoft.com/office/drawing/2014/main" id="{8F589708-980D-45B1-836B-B1F708D72E9E}"/>
              </a:ext>
            </a:extLst>
          </p:cNvPr>
          <p:cNvSpPr txBox="1">
            <a:spLocks/>
          </p:cNvSpPr>
          <p:nvPr userDrawn="1"/>
        </p:nvSpPr>
        <p:spPr>
          <a:xfrm>
            <a:off x="444501" y="6559200"/>
            <a:ext cx="2078288"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672157A8-B262-4298-88FA-35C412F834D3}"/>
              </a:ext>
            </a:extLst>
          </p:cNvPr>
          <p:cNvSpPr>
            <a:spLocks noGrp="1"/>
          </p:cNvSpPr>
          <p:nvPr>
            <p:ph type="dt" sz="half" idx="41"/>
          </p:nvPr>
        </p:nvSpPr>
        <p:spPr/>
        <p:txBody>
          <a:bodyPr/>
          <a:lstStyle/>
          <a:p>
            <a:fld id="{331D3669-345E-467E-91B1-025ECD4F97D3}" type="datetime1">
              <a:rPr lang="de-DE" smtClean="0"/>
              <a:t>29.08.24</a:t>
            </a:fld>
            <a:endParaRPr lang="bg-BG"/>
          </a:p>
        </p:txBody>
      </p:sp>
      <p:sp>
        <p:nvSpPr>
          <p:cNvPr id="4" name="Footer Placeholder 3">
            <a:extLst>
              <a:ext uri="{FF2B5EF4-FFF2-40B4-BE49-F238E27FC236}">
                <a16:creationId xmlns:a16="http://schemas.microsoft.com/office/drawing/2014/main" id="{6F44A7BF-2FC6-4433-A954-1C7FA9FC6F3A}"/>
              </a:ext>
            </a:extLst>
          </p:cNvPr>
          <p:cNvSpPr>
            <a:spLocks noGrp="1"/>
          </p:cNvSpPr>
          <p:nvPr>
            <p:ph type="ftr" sz="quarter" idx="42"/>
          </p:nvPr>
        </p:nvSpPr>
        <p:spPr/>
        <p:txBody>
          <a:bodyPr/>
          <a:lstStyle/>
          <a:p>
            <a:endParaRPr lang="bg-BG"/>
          </a:p>
        </p:txBody>
      </p:sp>
      <p:cxnSp>
        <p:nvCxnSpPr>
          <p:cNvPr id="27" name="Straight Connector 10">
            <a:extLst>
              <a:ext uri="{FF2B5EF4-FFF2-40B4-BE49-F238E27FC236}">
                <a16:creationId xmlns:a16="http://schemas.microsoft.com/office/drawing/2014/main" id="{176A20D3-1560-46B3-825F-F307E00D22A4}"/>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5771169"/>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504">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3">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5 points + number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444500" y="4541521"/>
            <a:ext cx="2110853" cy="1816418"/>
          </a:xfrm>
        </p:spPr>
        <p:txBody>
          <a:bodyPr/>
          <a:lstStyle>
            <a:lvl1pPr>
              <a:defRPr/>
            </a:lvl1pPr>
            <a:lvl2pPr>
              <a:defRPr/>
            </a:lvl2pPr>
          </a:lstStyle>
          <a:p>
            <a:pPr lvl="0"/>
            <a:r>
              <a:rPr lang="en-US"/>
              <a:t>Main text style. For more, click on Increase / Decrease list level button.</a:t>
            </a:r>
            <a:br>
              <a:rPr lang="en-US"/>
            </a:br>
            <a:br>
              <a:rPr lang="en-US"/>
            </a:br>
            <a:r>
              <a:rPr lang="en-US"/>
              <a:t>If the text here is not longer than 3 lines, you can move all the elements 3 lines down.</a:t>
            </a:r>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8" y="3612198"/>
            <a:ext cx="2111375" cy="520700"/>
          </a:xfrm>
        </p:spPr>
        <p:txBody>
          <a:bodyPr/>
          <a:lstStyle>
            <a:lvl1pPr algn="ctr">
              <a:defRPr sz="1800" b="1">
                <a:solidFill>
                  <a:schemeClr val="accent1"/>
                </a:solidFill>
              </a:defRPr>
            </a:lvl1pPr>
            <a:lvl5pPr algn="ctr">
              <a:defRPr b="0"/>
            </a:lvl5pPr>
            <a:lvl6pPr algn="ctr">
              <a:defRPr b="1"/>
            </a:lvl6pPr>
          </a:lstStyle>
          <a:p>
            <a:pPr lvl="0"/>
            <a:r>
              <a:rPr lang="en-US"/>
              <a:t>Main point’s titles can be on two lines</a:t>
            </a:r>
          </a:p>
        </p:txBody>
      </p:sp>
      <p:sp>
        <p:nvSpPr>
          <p:cNvPr id="9" name="Text Placeholder 8">
            <a:extLst>
              <a:ext uri="{FF2B5EF4-FFF2-40B4-BE49-F238E27FC236}">
                <a16:creationId xmlns:a16="http://schemas.microsoft.com/office/drawing/2014/main" id="{E667E835-00B9-42A6-A630-621D76FE084E}"/>
              </a:ext>
            </a:extLst>
          </p:cNvPr>
          <p:cNvSpPr>
            <a:spLocks noGrp="1"/>
          </p:cNvSpPr>
          <p:nvPr>
            <p:ph type="body" sz="quarter" idx="23" hasCustomPrompt="1"/>
          </p:nvPr>
        </p:nvSpPr>
        <p:spPr>
          <a:xfrm>
            <a:off x="444501" y="2145984"/>
            <a:ext cx="2108786" cy="1266825"/>
          </a:xfrm>
        </p:spPr>
        <p:txBody>
          <a:bodyPr anchor="ctr"/>
          <a:lstStyle>
            <a:lvl1pPr algn="ctr">
              <a:defRPr sz="8000" b="1">
                <a:ln w="12700">
                  <a:solidFill>
                    <a:schemeClr val="tx2"/>
                  </a:solidFill>
                </a:ln>
                <a:noFill/>
              </a:defRPr>
            </a:lvl1pPr>
          </a:lstStyle>
          <a:p>
            <a:pPr lvl="0"/>
            <a:r>
              <a:rPr lang="en-US"/>
              <a:t>1</a:t>
            </a:r>
            <a:endParaRPr lang="bg-BG"/>
          </a:p>
        </p:txBody>
      </p:sp>
      <p:sp>
        <p:nvSpPr>
          <p:cNvPr id="42" name="Text Placeholder 21">
            <a:extLst>
              <a:ext uri="{FF2B5EF4-FFF2-40B4-BE49-F238E27FC236}">
                <a16:creationId xmlns:a16="http://schemas.microsoft.com/office/drawing/2014/main" id="{96DBDB1A-7C59-440C-96D3-D8A1126CBF18}"/>
              </a:ext>
            </a:extLst>
          </p:cNvPr>
          <p:cNvSpPr>
            <a:spLocks noGrp="1"/>
          </p:cNvSpPr>
          <p:nvPr>
            <p:ph type="body" sz="quarter" idx="24" hasCustomPrompt="1"/>
          </p:nvPr>
        </p:nvSpPr>
        <p:spPr>
          <a:xfrm>
            <a:off x="2746897" y="4541521"/>
            <a:ext cx="2110853" cy="1816418"/>
          </a:xfrm>
        </p:spPr>
        <p:txBody>
          <a:bodyPr/>
          <a:lstStyle>
            <a:lvl1pPr>
              <a:defRPr/>
            </a:lvl1pPr>
            <a:lvl2pPr>
              <a:defRPr/>
            </a:lvl2pPr>
          </a:lstStyle>
          <a:p>
            <a:pPr lvl="0"/>
            <a:r>
              <a:rPr lang="en-US"/>
              <a:t>Main text style. For more, click on Increase / Decrease list level button.</a:t>
            </a:r>
          </a:p>
        </p:txBody>
      </p:sp>
      <p:sp>
        <p:nvSpPr>
          <p:cNvPr id="44" name="Text Placeholder 8">
            <a:extLst>
              <a:ext uri="{FF2B5EF4-FFF2-40B4-BE49-F238E27FC236}">
                <a16:creationId xmlns:a16="http://schemas.microsoft.com/office/drawing/2014/main" id="{DD053AF5-D6A9-419E-ADC3-E17A2D32A454}"/>
              </a:ext>
            </a:extLst>
          </p:cNvPr>
          <p:cNvSpPr>
            <a:spLocks noGrp="1"/>
          </p:cNvSpPr>
          <p:nvPr>
            <p:ph type="body" sz="quarter" idx="26" hasCustomPrompt="1"/>
          </p:nvPr>
        </p:nvSpPr>
        <p:spPr>
          <a:xfrm>
            <a:off x="2746898" y="2145984"/>
            <a:ext cx="2108784" cy="1266825"/>
          </a:xfrm>
        </p:spPr>
        <p:txBody>
          <a:bodyPr anchor="ctr"/>
          <a:lstStyle>
            <a:lvl1pPr algn="ctr">
              <a:defRPr sz="8000" b="1">
                <a:ln w="12700">
                  <a:solidFill>
                    <a:schemeClr val="tx2"/>
                  </a:solidFill>
                </a:ln>
                <a:noFill/>
              </a:defRPr>
            </a:lvl1pPr>
          </a:lstStyle>
          <a:p>
            <a:pPr lvl="0"/>
            <a:r>
              <a:rPr lang="en-US"/>
              <a:t>2</a:t>
            </a:r>
            <a:endParaRPr lang="bg-BG"/>
          </a:p>
        </p:txBody>
      </p:sp>
      <p:sp>
        <p:nvSpPr>
          <p:cNvPr id="45" name="Text Placeholder 21">
            <a:extLst>
              <a:ext uri="{FF2B5EF4-FFF2-40B4-BE49-F238E27FC236}">
                <a16:creationId xmlns:a16="http://schemas.microsoft.com/office/drawing/2014/main" id="{3F241161-703E-485E-A6AE-9402885A0574}"/>
              </a:ext>
            </a:extLst>
          </p:cNvPr>
          <p:cNvSpPr>
            <a:spLocks noGrp="1"/>
          </p:cNvSpPr>
          <p:nvPr>
            <p:ph type="body" sz="quarter" idx="27" hasCustomPrompt="1"/>
          </p:nvPr>
        </p:nvSpPr>
        <p:spPr>
          <a:xfrm>
            <a:off x="5042904" y="4541521"/>
            <a:ext cx="2110853" cy="1816418"/>
          </a:xfrm>
        </p:spPr>
        <p:txBody>
          <a:bodyPr/>
          <a:lstStyle>
            <a:lvl1pPr>
              <a:defRPr/>
            </a:lvl1pPr>
            <a:lvl2pPr>
              <a:defRPr/>
            </a:lvl2pPr>
          </a:lstStyle>
          <a:p>
            <a:pPr lvl="0"/>
            <a:r>
              <a:rPr lang="en-US"/>
              <a:t>Main text style. For more, click on Increase / Decrease list level button.</a:t>
            </a:r>
          </a:p>
        </p:txBody>
      </p:sp>
      <p:sp>
        <p:nvSpPr>
          <p:cNvPr id="47" name="Text Placeholder 8">
            <a:extLst>
              <a:ext uri="{FF2B5EF4-FFF2-40B4-BE49-F238E27FC236}">
                <a16:creationId xmlns:a16="http://schemas.microsoft.com/office/drawing/2014/main" id="{7A40D1EF-7756-4814-8AA0-7824CB100523}"/>
              </a:ext>
            </a:extLst>
          </p:cNvPr>
          <p:cNvSpPr>
            <a:spLocks noGrp="1"/>
          </p:cNvSpPr>
          <p:nvPr>
            <p:ph type="body" sz="quarter" idx="29" hasCustomPrompt="1"/>
          </p:nvPr>
        </p:nvSpPr>
        <p:spPr>
          <a:xfrm>
            <a:off x="5042905" y="2145984"/>
            <a:ext cx="2108784" cy="1266825"/>
          </a:xfrm>
        </p:spPr>
        <p:txBody>
          <a:bodyPr anchor="ctr"/>
          <a:lstStyle>
            <a:lvl1pPr algn="ctr">
              <a:defRPr sz="8000" b="1">
                <a:ln w="12700">
                  <a:solidFill>
                    <a:schemeClr val="tx2"/>
                  </a:solidFill>
                </a:ln>
                <a:noFill/>
              </a:defRPr>
            </a:lvl1pPr>
          </a:lstStyle>
          <a:p>
            <a:pPr lvl="0"/>
            <a:r>
              <a:rPr lang="en-US"/>
              <a:t>3</a:t>
            </a:r>
            <a:endParaRPr lang="bg-BG"/>
          </a:p>
        </p:txBody>
      </p:sp>
      <p:sp>
        <p:nvSpPr>
          <p:cNvPr id="48" name="Text Placeholder 21">
            <a:extLst>
              <a:ext uri="{FF2B5EF4-FFF2-40B4-BE49-F238E27FC236}">
                <a16:creationId xmlns:a16="http://schemas.microsoft.com/office/drawing/2014/main" id="{93288430-EF44-45A5-904D-9C6BE62B0BDC}"/>
              </a:ext>
            </a:extLst>
          </p:cNvPr>
          <p:cNvSpPr>
            <a:spLocks noGrp="1"/>
          </p:cNvSpPr>
          <p:nvPr>
            <p:ph type="body" sz="quarter" idx="30" hasCustomPrompt="1"/>
          </p:nvPr>
        </p:nvSpPr>
        <p:spPr>
          <a:xfrm>
            <a:off x="7345302" y="4541521"/>
            <a:ext cx="2107718" cy="1816418"/>
          </a:xfrm>
        </p:spPr>
        <p:txBody>
          <a:bodyPr/>
          <a:lstStyle>
            <a:lvl1pPr>
              <a:defRPr/>
            </a:lvl1pPr>
            <a:lvl2pPr>
              <a:defRPr/>
            </a:lvl2pPr>
          </a:lstStyle>
          <a:p>
            <a:pPr lvl="0"/>
            <a:r>
              <a:rPr lang="en-US"/>
              <a:t>Main text style. For more, click on Increase / Decrease list level button.</a:t>
            </a:r>
          </a:p>
        </p:txBody>
      </p:sp>
      <p:sp>
        <p:nvSpPr>
          <p:cNvPr id="50" name="Text Placeholder 8">
            <a:extLst>
              <a:ext uri="{FF2B5EF4-FFF2-40B4-BE49-F238E27FC236}">
                <a16:creationId xmlns:a16="http://schemas.microsoft.com/office/drawing/2014/main" id="{B3D7C20F-7F7F-409A-B389-9C7B183EC884}"/>
              </a:ext>
            </a:extLst>
          </p:cNvPr>
          <p:cNvSpPr>
            <a:spLocks noGrp="1"/>
          </p:cNvSpPr>
          <p:nvPr>
            <p:ph type="body" sz="quarter" idx="32" hasCustomPrompt="1"/>
          </p:nvPr>
        </p:nvSpPr>
        <p:spPr>
          <a:xfrm>
            <a:off x="7345301" y="2145984"/>
            <a:ext cx="2099801" cy="1266825"/>
          </a:xfrm>
        </p:spPr>
        <p:txBody>
          <a:bodyPr anchor="ctr"/>
          <a:lstStyle>
            <a:lvl1pPr algn="ctr">
              <a:defRPr sz="8000" b="1">
                <a:ln w="12700">
                  <a:solidFill>
                    <a:schemeClr val="tx2"/>
                  </a:solidFill>
                </a:ln>
                <a:noFill/>
              </a:defRPr>
            </a:lvl1pPr>
          </a:lstStyle>
          <a:p>
            <a:pPr lvl="0"/>
            <a:r>
              <a:rPr lang="en-US"/>
              <a:t>4</a:t>
            </a:r>
            <a:endParaRPr lang="bg-BG"/>
          </a:p>
        </p:txBody>
      </p:sp>
      <p:sp>
        <p:nvSpPr>
          <p:cNvPr id="51" name="Text Placeholder 21">
            <a:extLst>
              <a:ext uri="{FF2B5EF4-FFF2-40B4-BE49-F238E27FC236}">
                <a16:creationId xmlns:a16="http://schemas.microsoft.com/office/drawing/2014/main" id="{EE3914F4-5946-497E-A2CF-7A23EAA41DF4}"/>
              </a:ext>
            </a:extLst>
          </p:cNvPr>
          <p:cNvSpPr>
            <a:spLocks noGrp="1"/>
          </p:cNvSpPr>
          <p:nvPr>
            <p:ph type="body" sz="quarter" idx="33" hasCustomPrompt="1"/>
          </p:nvPr>
        </p:nvSpPr>
        <p:spPr>
          <a:xfrm>
            <a:off x="9626601" y="4541521"/>
            <a:ext cx="2109788" cy="1816418"/>
          </a:xfrm>
        </p:spPr>
        <p:txBody>
          <a:bodyPr/>
          <a:lstStyle>
            <a:lvl1pPr>
              <a:defRPr/>
            </a:lvl1pPr>
            <a:lvl2pPr>
              <a:defRPr/>
            </a:lvl2pPr>
          </a:lstStyle>
          <a:p>
            <a:pPr lvl="0"/>
            <a:r>
              <a:rPr lang="en-US"/>
              <a:t>Main text style. For more, click on Increase / Decrease list level button.</a:t>
            </a:r>
          </a:p>
        </p:txBody>
      </p:sp>
      <p:sp>
        <p:nvSpPr>
          <p:cNvPr id="53" name="Text Placeholder 8">
            <a:extLst>
              <a:ext uri="{FF2B5EF4-FFF2-40B4-BE49-F238E27FC236}">
                <a16:creationId xmlns:a16="http://schemas.microsoft.com/office/drawing/2014/main" id="{041605A5-EAAD-4875-A6BE-DC48DAA9FF10}"/>
              </a:ext>
            </a:extLst>
          </p:cNvPr>
          <p:cNvSpPr>
            <a:spLocks noGrp="1"/>
          </p:cNvSpPr>
          <p:nvPr>
            <p:ph type="body" sz="quarter" idx="35" hasCustomPrompt="1"/>
          </p:nvPr>
        </p:nvSpPr>
        <p:spPr>
          <a:xfrm>
            <a:off x="9636124" y="2145984"/>
            <a:ext cx="2099801" cy="1266825"/>
          </a:xfrm>
        </p:spPr>
        <p:txBody>
          <a:bodyPr anchor="ctr"/>
          <a:lstStyle>
            <a:lvl1pPr algn="ctr">
              <a:defRPr sz="8000" b="1">
                <a:ln w="12700">
                  <a:solidFill>
                    <a:schemeClr val="tx2"/>
                  </a:solidFill>
                </a:ln>
                <a:noFill/>
              </a:defRPr>
            </a:lvl1pPr>
          </a:lstStyle>
          <a:p>
            <a:pPr lvl="0"/>
            <a:r>
              <a:rPr lang="en-US"/>
              <a:t>5</a:t>
            </a:r>
            <a:endParaRPr lang="bg-BG"/>
          </a:p>
        </p:txBody>
      </p:sp>
      <p:sp>
        <p:nvSpPr>
          <p:cNvPr id="54" name="Text Placeholder 21">
            <a:extLst>
              <a:ext uri="{FF2B5EF4-FFF2-40B4-BE49-F238E27FC236}">
                <a16:creationId xmlns:a16="http://schemas.microsoft.com/office/drawing/2014/main" id="{67207554-E5DC-42C3-A22A-570864F66A63}"/>
              </a:ext>
            </a:extLst>
          </p:cNvPr>
          <p:cNvSpPr>
            <a:spLocks noGrp="1"/>
          </p:cNvSpPr>
          <p:nvPr>
            <p:ph type="body" sz="quarter" idx="36" hasCustomPrompt="1"/>
          </p:nvPr>
        </p:nvSpPr>
        <p:spPr>
          <a:xfrm>
            <a:off x="444500" y="1483361"/>
            <a:ext cx="5561013" cy="463234"/>
          </a:xfrm>
        </p:spPr>
        <p:txBody>
          <a:bodyPr/>
          <a:lstStyle>
            <a:lvl1pPr>
              <a:defRPr sz="1400">
                <a:solidFill>
                  <a:schemeClr val="accent1"/>
                </a:solidFill>
              </a:defRPr>
            </a:lvl1pPr>
            <a:lvl2pPr>
              <a:defRPr/>
            </a:lvl2pPr>
            <a:lvl5pPr>
              <a:defRPr/>
            </a:lvl5pPr>
          </a:lstStyle>
          <a:p>
            <a:pPr lvl="0"/>
            <a:r>
              <a:rPr lang="en-US"/>
              <a:t>This text box can contain a highlight text. If you’re not going to use it, remove it and move all the other text boxes 2 lines higher.</a:t>
            </a:r>
          </a:p>
        </p:txBody>
      </p:sp>
      <p:sp>
        <p:nvSpPr>
          <p:cNvPr id="55" name="Text Placeholder 7">
            <a:extLst>
              <a:ext uri="{FF2B5EF4-FFF2-40B4-BE49-F238E27FC236}">
                <a16:creationId xmlns:a16="http://schemas.microsoft.com/office/drawing/2014/main" id="{13E9C256-44BF-4E03-B2F0-2D3DDD10FF96}"/>
              </a:ext>
            </a:extLst>
          </p:cNvPr>
          <p:cNvSpPr>
            <a:spLocks noGrp="1"/>
          </p:cNvSpPr>
          <p:nvPr>
            <p:ph type="body" sz="quarter" idx="37" hasCustomPrompt="1"/>
          </p:nvPr>
        </p:nvSpPr>
        <p:spPr>
          <a:xfrm>
            <a:off x="2743200" y="3612198"/>
            <a:ext cx="2111375" cy="520700"/>
          </a:xfrm>
        </p:spPr>
        <p:txBody>
          <a:bodyPr/>
          <a:lstStyle>
            <a:lvl1pPr algn="ctr">
              <a:defRPr sz="1800" b="1">
                <a:solidFill>
                  <a:schemeClr val="accent1"/>
                </a:solidFill>
              </a:defRPr>
            </a:lvl1pPr>
            <a:lvl5pPr algn="ctr">
              <a:defRPr b="0"/>
            </a:lvl5pPr>
            <a:lvl6pPr algn="ctr">
              <a:defRPr b="1"/>
            </a:lvl6pPr>
          </a:lstStyle>
          <a:p>
            <a:pPr lvl="0"/>
            <a:r>
              <a:rPr lang="en-US"/>
              <a:t>Second main point</a:t>
            </a:r>
          </a:p>
        </p:txBody>
      </p:sp>
      <p:sp>
        <p:nvSpPr>
          <p:cNvPr id="56" name="Text Placeholder 7">
            <a:extLst>
              <a:ext uri="{FF2B5EF4-FFF2-40B4-BE49-F238E27FC236}">
                <a16:creationId xmlns:a16="http://schemas.microsoft.com/office/drawing/2014/main" id="{CEF1E4A1-7F8A-430E-A3D7-4CC1049E6E84}"/>
              </a:ext>
            </a:extLst>
          </p:cNvPr>
          <p:cNvSpPr>
            <a:spLocks noGrp="1"/>
          </p:cNvSpPr>
          <p:nvPr>
            <p:ph type="body" sz="quarter" idx="38" hasCustomPrompt="1"/>
          </p:nvPr>
        </p:nvSpPr>
        <p:spPr>
          <a:xfrm>
            <a:off x="5042422" y="3612198"/>
            <a:ext cx="2111375" cy="520700"/>
          </a:xfrm>
        </p:spPr>
        <p:txBody>
          <a:bodyPr/>
          <a:lstStyle>
            <a:lvl1pPr algn="ctr">
              <a:defRPr sz="1800" b="1">
                <a:solidFill>
                  <a:schemeClr val="accent1"/>
                </a:solidFill>
              </a:defRPr>
            </a:lvl1pPr>
            <a:lvl5pPr algn="ctr">
              <a:defRPr b="0"/>
            </a:lvl5pPr>
            <a:lvl6pPr algn="ctr">
              <a:defRPr b="1"/>
            </a:lvl6pPr>
          </a:lstStyle>
          <a:p>
            <a:pPr lvl="0"/>
            <a:r>
              <a:rPr lang="en-US"/>
              <a:t>Third main point</a:t>
            </a:r>
          </a:p>
        </p:txBody>
      </p:sp>
      <p:sp>
        <p:nvSpPr>
          <p:cNvPr id="57" name="Text Placeholder 7">
            <a:extLst>
              <a:ext uri="{FF2B5EF4-FFF2-40B4-BE49-F238E27FC236}">
                <a16:creationId xmlns:a16="http://schemas.microsoft.com/office/drawing/2014/main" id="{FF693613-B711-4656-A833-2E37EF47839E}"/>
              </a:ext>
            </a:extLst>
          </p:cNvPr>
          <p:cNvSpPr>
            <a:spLocks noGrp="1"/>
          </p:cNvSpPr>
          <p:nvPr>
            <p:ph type="body" sz="quarter" idx="39" hasCustomPrompt="1"/>
          </p:nvPr>
        </p:nvSpPr>
        <p:spPr>
          <a:xfrm>
            <a:off x="7341644" y="3612198"/>
            <a:ext cx="2111375" cy="520700"/>
          </a:xfrm>
        </p:spPr>
        <p:txBody>
          <a:bodyPr/>
          <a:lstStyle>
            <a:lvl1pPr algn="ctr">
              <a:defRPr sz="1800" b="1">
                <a:solidFill>
                  <a:schemeClr val="accent1"/>
                </a:solidFill>
              </a:defRPr>
            </a:lvl1pPr>
            <a:lvl5pPr algn="ctr">
              <a:defRPr b="0"/>
            </a:lvl5pPr>
            <a:lvl6pPr algn="ctr">
              <a:defRPr b="1"/>
            </a:lvl6pPr>
          </a:lstStyle>
          <a:p>
            <a:pPr lvl="0"/>
            <a:r>
              <a:rPr lang="en-US"/>
              <a:t>Fourth main point</a:t>
            </a:r>
          </a:p>
        </p:txBody>
      </p:sp>
      <p:sp>
        <p:nvSpPr>
          <p:cNvPr id="58" name="Text Placeholder 7">
            <a:extLst>
              <a:ext uri="{FF2B5EF4-FFF2-40B4-BE49-F238E27FC236}">
                <a16:creationId xmlns:a16="http://schemas.microsoft.com/office/drawing/2014/main" id="{1EC85B59-7CB7-4C1A-BF22-514AD32908F3}"/>
              </a:ext>
            </a:extLst>
          </p:cNvPr>
          <p:cNvSpPr>
            <a:spLocks noGrp="1"/>
          </p:cNvSpPr>
          <p:nvPr>
            <p:ph type="body" sz="quarter" idx="40" hasCustomPrompt="1"/>
          </p:nvPr>
        </p:nvSpPr>
        <p:spPr>
          <a:xfrm>
            <a:off x="9640866" y="3612198"/>
            <a:ext cx="2095059" cy="520700"/>
          </a:xfrm>
        </p:spPr>
        <p:txBody>
          <a:bodyPr/>
          <a:lstStyle>
            <a:lvl1pPr algn="ctr">
              <a:defRPr sz="1800" b="1">
                <a:solidFill>
                  <a:schemeClr val="accent1"/>
                </a:solidFill>
              </a:defRPr>
            </a:lvl1pPr>
            <a:lvl5pPr algn="ctr">
              <a:defRPr b="0"/>
            </a:lvl5pPr>
            <a:lvl6pPr algn="ctr">
              <a:defRPr b="1"/>
            </a:lvl6pPr>
          </a:lstStyle>
          <a:p>
            <a:pPr lvl="0"/>
            <a:r>
              <a:rPr lang="en-US"/>
              <a:t>Fifth main point</a:t>
            </a:r>
          </a:p>
        </p:txBody>
      </p:sp>
      <p:sp>
        <p:nvSpPr>
          <p:cNvPr id="26" name="Text Placeholder 8">
            <a:extLst>
              <a:ext uri="{FF2B5EF4-FFF2-40B4-BE49-F238E27FC236}">
                <a16:creationId xmlns:a16="http://schemas.microsoft.com/office/drawing/2014/main" id="{561AB07A-EFED-4A72-8B17-06007BC394A3}"/>
              </a:ext>
            </a:extLst>
          </p:cNvPr>
          <p:cNvSpPr>
            <a:spLocks noGrp="1"/>
          </p:cNvSpPr>
          <p:nvPr>
            <p:ph type="body" sz="quarter" idx="15"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28" name="Straight Connector 10">
            <a:extLst>
              <a:ext uri="{FF2B5EF4-FFF2-40B4-BE49-F238E27FC236}">
                <a16:creationId xmlns:a16="http://schemas.microsoft.com/office/drawing/2014/main" id="{143517B5-DE94-448D-B852-3371382DD161}"/>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9" name="Rectangle 28">
            <a:hlinkClick r:id="" action="ppaction://hlinkshowjump?jump=previousslide"/>
            <a:extLst>
              <a:ext uri="{FF2B5EF4-FFF2-40B4-BE49-F238E27FC236}">
                <a16:creationId xmlns:a16="http://schemas.microsoft.com/office/drawing/2014/main" id="{5A1FAFAF-C8FA-4A77-9606-F2F4FBE78CBE}"/>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30" name="Rectangle 29">
            <a:hlinkClick r:id="" action="ppaction://hlinkshowjump?jump=nextslide"/>
            <a:extLst>
              <a:ext uri="{FF2B5EF4-FFF2-40B4-BE49-F238E27FC236}">
                <a16:creationId xmlns:a16="http://schemas.microsoft.com/office/drawing/2014/main" id="{3B84166F-7910-4B92-85D4-895405DA6E11}"/>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4" name="Footer Placeholder 7">
            <a:extLst>
              <a:ext uri="{FF2B5EF4-FFF2-40B4-BE49-F238E27FC236}">
                <a16:creationId xmlns:a16="http://schemas.microsoft.com/office/drawing/2014/main" id="{8F589708-980D-45B1-836B-B1F708D72E9E}"/>
              </a:ext>
            </a:extLst>
          </p:cNvPr>
          <p:cNvSpPr txBox="1">
            <a:spLocks/>
          </p:cNvSpPr>
          <p:nvPr userDrawn="1"/>
        </p:nvSpPr>
        <p:spPr>
          <a:xfrm>
            <a:off x="444501" y="6559200"/>
            <a:ext cx="1991050"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672157A8-B262-4298-88FA-35C412F834D3}"/>
              </a:ext>
            </a:extLst>
          </p:cNvPr>
          <p:cNvSpPr>
            <a:spLocks noGrp="1"/>
          </p:cNvSpPr>
          <p:nvPr>
            <p:ph type="dt" sz="half" idx="41"/>
          </p:nvPr>
        </p:nvSpPr>
        <p:spPr/>
        <p:txBody>
          <a:bodyPr/>
          <a:lstStyle/>
          <a:p>
            <a:fld id="{331D3669-345E-467E-91B1-025ECD4F97D3}" type="datetime1">
              <a:rPr lang="de-DE" smtClean="0"/>
              <a:t>29.08.24</a:t>
            </a:fld>
            <a:endParaRPr lang="bg-BG"/>
          </a:p>
        </p:txBody>
      </p:sp>
      <p:sp>
        <p:nvSpPr>
          <p:cNvPr id="4" name="Footer Placeholder 3">
            <a:extLst>
              <a:ext uri="{FF2B5EF4-FFF2-40B4-BE49-F238E27FC236}">
                <a16:creationId xmlns:a16="http://schemas.microsoft.com/office/drawing/2014/main" id="{6F44A7BF-2FC6-4433-A954-1C7FA9FC6F3A}"/>
              </a:ext>
            </a:extLst>
          </p:cNvPr>
          <p:cNvSpPr>
            <a:spLocks noGrp="1"/>
          </p:cNvSpPr>
          <p:nvPr>
            <p:ph type="ftr" sz="quarter" idx="42"/>
          </p:nvPr>
        </p:nvSpPr>
        <p:spPr/>
        <p:txBody>
          <a:bodyPr/>
          <a:lstStyle/>
          <a:p>
            <a:endParaRPr lang="bg-BG"/>
          </a:p>
        </p:txBody>
      </p:sp>
      <p:cxnSp>
        <p:nvCxnSpPr>
          <p:cNvPr id="27" name="Straight Connector 10">
            <a:extLst>
              <a:ext uri="{FF2B5EF4-FFF2-40B4-BE49-F238E27FC236}">
                <a16:creationId xmlns:a16="http://schemas.microsoft.com/office/drawing/2014/main" id="{176A20D3-1560-46B3-825F-F307E00D22A4}"/>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8287916"/>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892">
          <p15:clr>
            <a:srgbClr val="FBAE40"/>
          </p15:clr>
        </p15:guide>
        <p15:guide id="5" pos="1006">
          <p15:clr>
            <a:srgbClr val="FBAE40"/>
          </p15:clr>
        </p15:guide>
        <p15:guide id="6" pos="1615">
          <p15:clr>
            <a:srgbClr val="FBAE40"/>
          </p15:clr>
        </p15:guide>
        <p15:guide id="7" pos="1728">
          <p15:clr>
            <a:srgbClr val="FBAE40"/>
          </p15:clr>
        </p15:guide>
        <p15:guide id="8" pos="2338">
          <p15:clr>
            <a:srgbClr val="FBAE40"/>
          </p15:clr>
        </p15:guide>
        <p15:guide id="9" pos="2451">
          <p15:clr>
            <a:srgbClr val="FBAE40"/>
          </p15:clr>
        </p15:guide>
        <p15:guide id="10" pos="3060">
          <p15:clr>
            <a:srgbClr val="FBAE40"/>
          </p15:clr>
        </p15:guide>
        <p15:guide id="11" pos="3174">
          <p15:clr>
            <a:srgbClr val="FBAE40"/>
          </p15:clr>
        </p15:guide>
        <p15:guide id="12" pos="3783">
          <p15:clr>
            <a:srgbClr val="FBAE40"/>
          </p15:clr>
        </p15:guide>
        <p15:guide id="13" pos="3896">
          <p15:clr>
            <a:srgbClr val="FBAE40"/>
          </p15:clr>
        </p15:guide>
        <p15:guide id="14" pos="4505">
          <p15:clr>
            <a:srgbClr val="FBAE40"/>
          </p15:clr>
        </p15:guide>
        <p15:guide id="15" pos="4619">
          <p15:clr>
            <a:srgbClr val="FBAE40"/>
          </p15:clr>
        </p15:guide>
        <p15:guide id="16" pos="5228">
          <p15:clr>
            <a:srgbClr val="FBAE40"/>
          </p15:clr>
        </p15:guide>
        <p15:guide id="17" pos="5341">
          <p15:clr>
            <a:srgbClr val="FBAE40"/>
          </p15:clr>
        </p15:guide>
        <p15:guide id="18" pos="5951">
          <p15:clr>
            <a:srgbClr val="FBAE40"/>
          </p15:clr>
        </p15:guide>
        <p15:guide id="19" pos="6064">
          <p15:clr>
            <a:srgbClr val="FBAE40"/>
          </p15:clr>
        </p15:guide>
        <p15:guide id="20" pos="6673">
          <p15:clr>
            <a:srgbClr val="FBAE40"/>
          </p15:clr>
        </p15:guide>
        <p15:guide id="21" pos="6787">
          <p15:clr>
            <a:srgbClr val="FBAE40"/>
          </p15:clr>
        </p15:guide>
        <p15:guide id="22" pos="7396">
          <p15:clr>
            <a:srgbClr val="FBAE40"/>
          </p15:clr>
        </p15:guide>
        <p15:guide id="23" orient="horz">
          <p15:clr>
            <a:srgbClr val="FBAE40"/>
          </p15:clr>
        </p15:guide>
        <p15:guide id="24" orient="horz" pos="4320">
          <p15:clr>
            <a:srgbClr val="FBAE40"/>
          </p15:clr>
        </p15:guide>
        <p15:guide id="25" orient="horz" pos="722">
          <p15:clr>
            <a:srgbClr val="FBAE40"/>
          </p15:clr>
        </p15:guide>
        <p15:guide id="26" orient="horz" pos="828">
          <p15:clr>
            <a:srgbClr val="FBAE40"/>
          </p15:clr>
        </p15:guide>
        <p15:guide id="27" orient="horz" pos="934">
          <p15:clr>
            <a:srgbClr val="FBAE40"/>
          </p15:clr>
        </p15:guide>
        <p15:guide id="28" orient="horz" pos="1040">
          <p15:clr>
            <a:srgbClr val="FBAE40"/>
          </p15:clr>
        </p15:guide>
        <p15:guide id="29" orient="horz" pos="1146">
          <p15:clr>
            <a:srgbClr val="FBAE40"/>
          </p15:clr>
        </p15:guide>
        <p15:guide id="30" orient="horz" pos="1252">
          <p15:clr>
            <a:srgbClr val="FBAE40"/>
          </p15:clr>
        </p15:guide>
        <p15:guide id="31" orient="horz" pos="1357">
          <p15:clr>
            <a:srgbClr val="FBAE40"/>
          </p15:clr>
        </p15:guide>
        <p15:guide id="32" orient="horz" pos="1463">
          <p15:clr>
            <a:srgbClr val="FBAE40"/>
          </p15:clr>
        </p15:guide>
        <p15:guide id="33" orient="horz" pos="1569">
          <p15:clr>
            <a:srgbClr val="FBAE40"/>
          </p15:clr>
        </p15:guide>
        <p15:guide id="34" orient="horz" pos="1675">
          <p15:clr>
            <a:srgbClr val="FBAE40"/>
          </p15:clr>
        </p15:guide>
        <p15:guide id="35" orient="horz" pos="1784">
          <p15:clr>
            <a:srgbClr val="FBAE40"/>
          </p15:clr>
        </p15:guide>
        <p15:guide id="36" orient="horz" pos="1888">
          <p15:clr>
            <a:srgbClr val="FBAE40"/>
          </p15:clr>
        </p15:guide>
        <p15:guide id="37" orient="horz" pos="1992">
          <p15:clr>
            <a:srgbClr val="FBAE40"/>
          </p15:clr>
        </p15:guide>
        <p15:guide id="38" orient="horz" pos="2099">
          <p15:clr>
            <a:srgbClr val="FBAE40"/>
          </p15:clr>
        </p15:guide>
        <p15:guide id="39" orient="horz" pos="2205">
          <p15:clr>
            <a:srgbClr val="FBAE40"/>
          </p15:clr>
        </p15:guide>
        <p15:guide id="40" orient="horz" pos="2311">
          <p15:clr>
            <a:srgbClr val="FBAE40"/>
          </p15:clr>
        </p15:guide>
        <p15:guide id="41" orient="horz" pos="2416">
          <p15:clr>
            <a:srgbClr val="FBAE40"/>
          </p15:clr>
        </p15:guide>
        <p15:guide id="42" orient="horz" pos="2500">
          <p15:clr>
            <a:srgbClr val="FBAE40"/>
          </p15:clr>
        </p15:guide>
        <p15:guide id="43" orient="horz" pos="2628">
          <p15:clr>
            <a:srgbClr val="FBAE40"/>
          </p15:clr>
        </p15:guide>
        <p15:guide id="44" orient="horz" pos="2734">
          <p15:clr>
            <a:srgbClr val="FBAE40"/>
          </p15:clr>
        </p15:guide>
        <p15:guide id="45" orient="horz" pos="2840">
          <p15:clr>
            <a:srgbClr val="FBAE40"/>
          </p15:clr>
        </p15:guide>
        <p15:guide id="46" orient="horz" pos="2946">
          <p15:clr>
            <a:srgbClr val="FBAE40"/>
          </p15:clr>
        </p15:guide>
        <p15:guide id="47" orient="horz" pos="3052">
          <p15:clr>
            <a:srgbClr val="FBAE40"/>
          </p15:clr>
        </p15:guide>
        <p15:guide id="48" orient="horz" pos="3158">
          <p15:clr>
            <a:srgbClr val="FBAE40"/>
          </p15:clr>
        </p15:guide>
        <p15:guide id="49" orient="horz" pos="3264">
          <p15:clr>
            <a:srgbClr val="FBAE40"/>
          </p15:clr>
        </p15:guide>
        <p15:guide id="50" orient="horz" pos="3370">
          <p15:clr>
            <a:srgbClr val="FBAE40"/>
          </p15:clr>
        </p15:guide>
        <p15:guide id="51" orient="horz" pos="3475">
          <p15:clr>
            <a:srgbClr val="FBAE40"/>
          </p15:clr>
        </p15:guide>
        <p15:guide id="52" orient="horz" pos="3581">
          <p15:clr>
            <a:srgbClr val="FBAE40"/>
          </p15:clr>
        </p15:guide>
        <p15:guide id="53" orient="horz" pos="3687">
          <p15:clr>
            <a:srgbClr val="FBAE40"/>
          </p15:clr>
        </p15:guide>
        <p15:guide id="54" orient="horz" pos="3793">
          <p15:clr>
            <a:srgbClr val="FBAE40"/>
          </p15:clr>
        </p15:guide>
        <p15:guide id="55" orient="horz" pos="3899">
          <p15:clr>
            <a:srgbClr val="FBAE40"/>
          </p15:clr>
        </p15:guide>
        <p15:guide id="56" orient="horz" pos="4005">
          <p15:clr>
            <a:srgbClr val="FBAE40"/>
          </p15:clr>
        </p15:guide>
        <p15:guide id="57" orient="horz" pos="4111">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 icon + 4 point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444500" y="3371850"/>
            <a:ext cx="2676003" cy="2986088"/>
          </a:xfrm>
        </p:spPr>
        <p:txBody>
          <a:bodyPr/>
          <a:lstStyle>
            <a:lvl1pPr>
              <a:defRPr/>
            </a:lvl1pPr>
            <a:lvl2pPr>
              <a:defRPr/>
            </a:lvl2pPr>
          </a:lstStyle>
          <a:p>
            <a:pPr lvl="0"/>
            <a:r>
              <a:rPr lang="en-US"/>
              <a:t>Main text style. For more, click on Increase / Decrease list level button.</a:t>
            </a:r>
          </a:p>
        </p:txBody>
      </p:sp>
      <p:sp>
        <p:nvSpPr>
          <p:cNvPr id="28" name="Text Placeholder 21">
            <a:extLst>
              <a:ext uri="{FF2B5EF4-FFF2-40B4-BE49-F238E27FC236}">
                <a16:creationId xmlns:a16="http://schemas.microsoft.com/office/drawing/2014/main" id="{4AF73C2C-4B57-4A42-9C2D-ED09D40BC4AB}"/>
              </a:ext>
            </a:extLst>
          </p:cNvPr>
          <p:cNvSpPr>
            <a:spLocks noGrp="1"/>
          </p:cNvSpPr>
          <p:nvPr>
            <p:ph type="body" sz="quarter" idx="14" hasCustomPrompt="1"/>
          </p:nvPr>
        </p:nvSpPr>
        <p:spPr>
          <a:xfrm>
            <a:off x="3324224" y="3371850"/>
            <a:ext cx="2676003" cy="2986088"/>
          </a:xfrm>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Main text style. For more, click on Increase / Decrease list level button.</a:t>
            </a:r>
          </a:p>
        </p:txBody>
      </p:sp>
      <p:sp>
        <p:nvSpPr>
          <p:cNvPr id="29" name="Text Placeholder 21">
            <a:extLst>
              <a:ext uri="{FF2B5EF4-FFF2-40B4-BE49-F238E27FC236}">
                <a16:creationId xmlns:a16="http://schemas.microsoft.com/office/drawing/2014/main" id="{33880E35-7887-4AA6-B199-0D11B449CDB0}"/>
              </a:ext>
            </a:extLst>
          </p:cNvPr>
          <p:cNvSpPr>
            <a:spLocks noGrp="1"/>
          </p:cNvSpPr>
          <p:nvPr>
            <p:ph type="body" sz="quarter" idx="15" hasCustomPrompt="1"/>
          </p:nvPr>
        </p:nvSpPr>
        <p:spPr>
          <a:xfrm>
            <a:off x="6184900" y="3371850"/>
            <a:ext cx="2683941" cy="2986088"/>
          </a:xfrm>
        </p:spPr>
        <p:txBody>
          <a:bodyPr/>
          <a:lstStyle>
            <a:lvl1pPr>
              <a:defRPr/>
            </a:lvl1pPr>
            <a:lvl2pPr>
              <a:defRPr/>
            </a:lvl2pPr>
          </a:lstStyle>
          <a:p>
            <a:pPr lvl="0"/>
            <a:r>
              <a:rPr lang="en-US"/>
              <a:t>Main text style. For more, click on Increase / Decrease list level button.</a:t>
            </a:r>
          </a:p>
        </p:txBody>
      </p:sp>
      <p:sp>
        <p:nvSpPr>
          <p:cNvPr id="30" name="Text Placeholder 21">
            <a:extLst>
              <a:ext uri="{FF2B5EF4-FFF2-40B4-BE49-F238E27FC236}">
                <a16:creationId xmlns:a16="http://schemas.microsoft.com/office/drawing/2014/main" id="{A8C72526-6B99-482F-84EC-EDF51B8C31E3}"/>
              </a:ext>
            </a:extLst>
          </p:cNvPr>
          <p:cNvSpPr>
            <a:spLocks noGrp="1"/>
          </p:cNvSpPr>
          <p:nvPr>
            <p:ph type="body" sz="quarter" idx="16" hasCustomPrompt="1"/>
          </p:nvPr>
        </p:nvSpPr>
        <p:spPr>
          <a:xfrm>
            <a:off x="9061791" y="3371850"/>
            <a:ext cx="2683942" cy="2986088"/>
          </a:xfrm>
        </p:spPr>
        <p:txBody>
          <a:bodyPr/>
          <a:lstStyle>
            <a:lvl1pPr>
              <a:defRPr/>
            </a:lvl1pPr>
            <a:lvl2pPr>
              <a:defRPr/>
            </a:lvl2pPr>
          </a:lstStyle>
          <a:p>
            <a:pPr lvl="0"/>
            <a:r>
              <a:rPr lang="en-US"/>
              <a:t>Main text style. For more, click on Increase / Decrease list level button.</a:t>
            </a:r>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8" y="2659063"/>
            <a:ext cx="2676665" cy="504825"/>
          </a:xfrm>
        </p:spPr>
        <p:txBody>
          <a:bodyPr/>
          <a:lstStyle>
            <a:lvl1pPr algn="l">
              <a:defRPr sz="1400" b="1">
                <a:solidFill>
                  <a:schemeClr val="tx2"/>
                </a:solidFill>
              </a:defRPr>
            </a:lvl1pPr>
            <a:lvl5pPr algn="ctr">
              <a:defRPr b="1"/>
            </a:lvl5pPr>
            <a:lvl6pPr algn="ctr">
              <a:defRPr b="1"/>
            </a:lvl6pPr>
          </a:lstStyle>
          <a:p>
            <a:pPr lvl="0"/>
            <a:r>
              <a:rPr lang="en-US"/>
              <a:t>Main point’s titles can be on two lines</a:t>
            </a:r>
          </a:p>
        </p:txBody>
      </p:sp>
      <p:sp>
        <p:nvSpPr>
          <p:cNvPr id="41" name="Text Placeholder 7">
            <a:extLst>
              <a:ext uri="{FF2B5EF4-FFF2-40B4-BE49-F238E27FC236}">
                <a16:creationId xmlns:a16="http://schemas.microsoft.com/office/drawing/2014/main" id="{6E5B0E74-9E26-4112-A9C4-13B10DCF58F8}"/>
              </a:ext>
            </a:extLst>
          </p:cNvPr>
          <p:cNvSpPr>
            <a:spLocks noGrp="1"/>
          </p:cNvSpPr>
          <p:nvPr>
            <p:ph type="body" sz="quarter" idx="28" hasCustomPrompt="1"/>
          </p:nvPr>
        </p:nvSpPr>
        <p:spPr>
          <a:xfrm>
            <a:off x="3322260" y="2659063"/>
            <a:ext cx="2676664" cy="504825"/>
          </a:xfrm>
        </p:spPr>
        <p:txBody>
          <a:bodyPr/>
          <a:lstStyle>
            <a:lvl1pPr algn="l">
              <a:defRPr sz="1400" b="1">
                <a:solidFill>
                  <a:schemeClr val="tx2"/>
                </a:solidFill>
              </a:defRPr>
            </a:lvl1pPr>
            <a:lvl5pPr algn="ctr">
              <a:defRPr b="1"/>
            </a:lvl5pPr>
            <a:lvl6pPr algn="ctr">
              <a:defRPr b="1"/>
            </a:lvl6pPr>
          </a:lstStyle>
          <a:p>
            <a:pPr lvl="0"/>
            <a:r>
              <a:rPr lang="en-US"/>
              <a:t>Second main point</a:t>
            </a:r>
          </a:p>
        </p:txBody>
      </p:sp>
      <p:sp>
        <p:nvSpPr>
          <p:cNvPr id="42" name="Text Placeholder 7">
            <a:extLst>
              <a:ext uri="{FF2B5EF4-FFF2-40B4-BE49-F238E27FC236}">
                <a16:creationId xmlns:a16="http://schemas.microsoft.com/office/drawing/2014/main" id="{19F76862-8ED1-4B26-8809-99ADB457C22B}"/>
              </a:ext>
            </a:extLst>
          </p:cNvPr>
          <p:cNvSpPr>
            <a:spLocks noGrp="1"/>
          </p:cNvSpPr>
          <p:nvPr>
            <p:ph type="body" sz="quarter" idx="29" hasCustomPrompt="1"/>
          </p:nvPr>
        </p:nvSpPr>
        <p:spPr>
          <a:xfrm>
            <a:off x="6187933" y="2659063"/>
            <a:ext cx="2684605" cy="504825"/>
          </a:xfrm>
        </p:spPr>
        <p:txBody>
          <a:bodyPr/>
          <a:lstStyle>
            <a:lvl1pPr algn="l">
              <a:defRPr sz="1400" b="1">
                <a:solidFill>
                  <a:schemeClr val="tx2"/>
                </a:solidFill>
              </a:defRPr>
            </a:lvl1pPr>
            <a:lvl5pPr algn="ctr">
              <a:defRPr b="1"/>
            </a:lvl5pPr>
            <a:lvl6pPr algn="ctr">
              <a:defRPr b="1"/>
            </a:lvl6pPr>
          </a:lstStyle>
          <a:p>
            <a:pPr lvl="0"/>
            <a:r>
              <a:rPr lang="en-US"/>
              <a:t>Third main point</a:t>
            </a:r>
          </a:p>
        </p:txBody>
      </p:sp>
      <p:sp>
        <p:nvSpPr>
          <p:cNvPr id="43" name="Text Placeholder 7">
            <a:extLst>
              <a:ext uri="{FF2B5EF4-FFF2-40B4-BE49-F238E27FC236}">
                <a16:creationId xmlns:a16="http://schemas.microsoft.com/office/drawing/2014/main" id="{5556268D-AE74-4457-8CE5-3B83444175CE}"/>
              </a:ext>
            </a:extLst>
          </p:cNvPr>
          <p:cNvSpPr>
            <a:spLocks noGrp="1"/>
          </p:cNvSpPr>
          <p:nvPr>
            <p:ph type="body" sz="quarter" idx="30" hasCustomPrompt="1"/>
          </p:nvPr>
        </p:nvSpPr>
        <p:spPr>
          <a:xfrm>
            <a:off x="9055003" y="2659063"/>
            <a:ext cx="2684606" cy="504825"/>
          </a:xfrm>
        </p:spPr>
        <p:txBody>
          <a:bodyPr/>
          <a:lstStyle>
            <a:lvl1pPr algn="l">
              <a:defRPr sz="1400" b="1">
                <a:solidFill>
                  <a:schemeClr val="tx2"/>
                </a:solidFill>
              </a:defRPr>
            </a:lvl1pPr>
            <a:lvl5pPr algn="ctr">
              <a:defRPr b="1"/>
            </a:lvl5pPr>
            <a:lvl6pPr algn="ctr">
              <a:defRPr b="1"/>
            </a:lvl6pPr>
          </a:lstStyle>
          <a:p>
            <a:pPr lvl="0"/>
            <a:r>
              <a:rPr lang="en-US"/>
              <a:t>Fourth main point</a:t>
            </a:r>
          </a:p>
        </p:txBody>
      </p:sp>
      <p:sp>
        <p:nvSpPr>
          <p:cNvPr id="23" name="Text Placeholder 8">
            <a:extLst>
              <a:ext uri="{FF2B5EF4-FFF2-40B4-BE49-F238E27FC236}">
                <a16:creationId xmlns:a16="http://schemas.microsoft.com/office/drawing/2014/main" id="{ACBC8DA6-DBAF-424F-A80A-6A6EE3C58DE0}"/>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24" name="Straight Connector 10">
            <a:extLst>
              <a:ext uri="{FF2B5EF4-FFF2-40B4-BE49-F238E27FC236}">
                <a16:creationId xmlns:a16="http://schemas.microsoft.com/office/drawing/2014/main" id="{8D991B5E-CBAA-4CDC-8CD9-ACF3BC5453A8}"/>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5" name="Rectangle 24">
            <a:hlinkClick r:id="" action="ppaction://hlinkshowjump?jump=previousslide"/>
            <a:extLst>
              <a:ext uri="{FF2B5EF4-FFF2-40B4-BE49-F238E27FC236}">
                <a16:creationId xmlns:a16="http://schemas.microsoft.com/office/drawing/2014/main" id="{314C1262-C7E2-4972-9C8C-AA50CA51CA4F}"/>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6" name="Rectangle 25">
            <a:hlinkClick r:id="" action="ppaction://hlinkshowjump?jump=nextslide"/>
            <a:extLst>
              <a:ext uri="{FF2B5EF4-FFF2-40B4-BE49-F238E27FC236}">
                <a16:creationId xmlns:a16="http://schemas.microsoft.com/office/drawing/2014/main" id="{8BF351AD-A4BA-4907-B483-14FA29BD7F30}"/>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Picture Placeholder 35">
            <a:extLst>
              <a:ext uri="{FF2B5EF4-FFF2-40B4-BE49-F238E27FC236}">
                <a16:creationId xmlns:a16="http://schemas.microsoft.com/office/drawing/2014/main" id="{8FA7AAF6-A469-40AB-89B7-986E540A4361}"/>
              </a:ext>
            </a:extLst>
          </p:cNvPr>
          <p:cNvSpPr>
            <a:spLocks noGrp="1"/>
          </p:cNvSpPr>
          <p:nvPr>
            <p:ph type="pic" sz="quarter" idx="33" hasCustomPrompt="1"/>
          </p:nvPr>
        </p:nvSpPr>
        <p:spPr>
          <a:xfrm>
            <a:off x="5635656" y="1445712"/>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31" name="Footer Placeholder 7">
            <a:extLst>
              <a:ext uri="{FF2B5EF4-FFF2-40B4-BE49-F238E27FC236}">
                <a16:creationId xmlns:a16="http://schemas.microsoft.com/office/drawing/2014/main" id="{7D56D55E-863B-41FE-92A7-D44815E1E8C2}"/>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F96D108-4F69-4348-86F3-FDF8DFEA2006}"/>
              </a:ext>
            </a:extLst>
          </p:cNvPr>
          <p:cNvSpPr>
            <a:spLocks noGrp="1"/>
          </p:cNvSpPr>
          <p:nvPr>
            <p:ph type="dt" sz="half" idx="34"/>
          </p:nvPr>
        </p:nvSpPr>
        <p:spPr/>
        <p:txBody>
          <a:bodyPr/>
          <a:lstStyle/>
          <a:p>
            <a:fld id="{5718536B-61E2-44A2-BDE0-2949E330007E}" type="datetime1">
              <a:rPr lang="de-DE" smtClean="0"/>
              <a:t>29.08.24</a:t>
            </a:fld>
            <a:endParaRPr lang="bg-BG"/>
          </a:p>
        </p:txBody>
      </p:sp>
      <p:sp>
        <p:nvSpPr>
          <p:cNvPr id="4" name="Footer Placeholder 3">
            <a:extLst>
              <a:ext uri="{FF2B5EF4-FFF2-40B4-BE49-F238E27FC236}">
                <a16:creationId xmlns:a16="http://schemas.microsoft.com/office/drawing/2014/main" id="{4C6E74ED-DDB6-4344-8A53-C89511A7728E}"/>
              </a:ext>
            </a:extLst>
          </p:cNvPr>
          <p:cNvSpPr>
            <a:spLocks noGrp="1"/>
          </p:cNvSpPr>
          <p:nvPr>
            <p:ph type="ftr" sz="quarter" idx="35"/>
          </p:nvPr>
        </p:nvSpPr>
        <p:spPr/>
        <p:txBody>
          <a:bodyPr/>
          <a:lstStyle/>
          <a:p>
            <a:endParaRPr lang="bg-BG"/>
          </a:p>
        </p:txBody>
      </p:sp>
      <p:cxnSp>
        <p:nvCxnSpPr>
          <p:cNvPr id="20" name="Straight Connector 10">
            <a:extLst>
              <a:ext uri="{FF2B5EF4-FFF2-40B4-BE49-F238E27FC236}">
                <a16:creationId xmlns:a16="http://schemas.microsoft.com/office/drawing/2014/main" id="{9B393216-5448-425D-A956-67B17AA93B53}"/>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7374222"/>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 icon + 5 point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444500" y="3371850"/>
            <a:ext cx="2110853" cy="2986088"/>
          </a:xfrm>
        </p:spPr>
        <p:txBody>
          <a:bodyPr/>
          <a:lstStyle>
            <a:lvl1pPr>
              <a:defRPr/>
            </a:lvl1pPr>
            <a:lvl2pPr>
              <a:defRPr/>
            </a:lvl2pPr>
          </a:lstStyle>
          <a:p>
            <a:pPr lvl="0"/>
            <a:r>
              <a:rPr lang="en-US"/>
              <a:t>Main text style. For more, click on Increase / Decrease list level button.</a:t>
            </a:r>
          </a:p>
        </p:txBody>
      </p:sp>
      <p:sp>
        <p:nvSpPr>
          <p:cNvPr id="28" name="Text Placeholder 21">
            <a:extLst>
              <a:ext uri="{FF2B5EF4-FFF2-40B4-BE49-F238E27FC236}">
                <a16:creationId xmlns:a16="http://schemas.microsoft.com/office/drawing/2014/main" id="{4AF73C2C-4B57-4A42-9C2D-ED09D40BC4AB}"/>
              </a:ext>
            </a:extLst>
          </p:cNvPr>
          <p:cNvSpPr>
            <a:spLocks noGrp="1"/>
          </p:cNvSpPr>
          <p:nvPr>
            <p:ph type="body" sz="quarter" idx="14" hasCustomPrompt="1"/>
          </p:nvPr>
        </p:nvSpPr>
        <p:spPr>
          <a:xfrm>
            <a:off x="2743200" y="3371850"/>
            <a:ext cx="2110853" cy="2986088"/>
          </a:xfrm>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Main text style. For more, click on Increase / Decrease list level button.</a:t>
            </a:r>
          </a:p>
        </p:txBody>
      </p:sp>
      <p:sp>
        <p:nvSpPr>
          <p:cNvPr id="29" name="Text Placeholder 21">
            <a:extLst>
              <a:ext uri="{FF2B5EF4-FFF2-40B4-BE49-F238E27FC236}">
                <a16:creationId xmlns:a16="http://schemas.microsoft.com/office/drawing/2014/main" id="{33880E35-7887-4AA6-B199-0D11B449CDB0}"/>
              </a:ext>
            </a:extLst>
          </p:cNvPr>
          <p:cNvSpPr>
            <a:spLocks noGrp="1"/>
          </p:cNvSpPr>
          <p:nvPr>
            <p:ph type="body" sz="quarter" idx="15" hasCustomPrompt="1"/>
          </p:nvPr>
        </p:nvSpPr>
        <p:spPr>
          <a:xfrm>
            <a:off x="5037138" y="3371850"/>
            <a:ext cx="2110853" cy="2986088"/>
          </a:xfrm>
        </p:spPr>
        <p:txBody>
          <a:bodyPr/>
          <a:lstStyle>
            <a:lvl1pPr>
              <a:defRPr/>
            </a:lvl1pPr>
            <a:lvl2pPr>
              <a:defRPr/>
            </a:lvl2pPr>
          </a:lstStyle>
          <a:p>
            <a:pPr lvl="0"/>
            <a:r>
              <a:rPr lang="en-US"/>
              <a:t>Main text style. For more, click on Increase / Decrease list level button.</a:t>
            </a:r>
          </a:p>
        </p:txBody>
      </p:sp>
      <p:sp>
        <p:nvSpPr>
          <p:cNvPr id="30" name="Text Placeholder 21">
            <a:extLst>
              <a:ext uri="{FF2B5EF4-FFF2-40B4-BE49-F238E27FC236}">
                <a16:creationId xmlns:a16="http://schemas.microsoft.com/office/drawing/2014/main" id="{A8C72526-6B99-482F-84EC-EDF51B8C31E3}"/>
              </a:ext>
            </a:extLst>
          </p:cNvPr>
          <p:cNvSpPr>
            <a:spLocks noGrp="1"/>
          </p:cNvSpPr>
          <p:nvPr>
            <p:ph type="body" sz="quarter" idx="16" hasCustomPrompt="1"/>
          </p:nvPr>
        </p:nvSpPr>
        <p:spPr>
          <a:xfrm>
            <a:off x="7340942" y="3371850"/>
            <a:ext cx="2110853" cy="2986088"/>
          </a:xfrm>
        </p:spPr>
        <p:txBody>
          <a:bodyPr/>
          <a:lstStyle>
            <a:lvl1pPr>
              <a:defRPr/>
            </a:lvl1pPr>
            <a:lvl2pPr>
              <a:defRPr/>
            </a:lvl2pPr>
          </a:lstStyle>
          <a:p>
            <a:pPr lvl="0"/>
            <a:r>
              <a:rPr lang="en-US"/>
              <a:t>Main text style. For more, click on Increase / Decrease list level button.</a:t>
            </a:r>
          </a:p>
        </p:txBody>
      </p:sp>
      <p:sp>
        <p:nvSpPr>
          <p:cNvPr id="31" name="Text Placeholder 21">
            <a:extLst>
              <a:ext uri="{FF2B5EF4-FFF2-40B4-BE49-F238E27FC236}">
                <a16:creationId xmlns:a16="http://schemas.microsoft.com/office/drawing/2014/main" id="{716F20DC-770C-4D88-A27C-FC8371BE2C2A}"/>
              </a:ext>
            </a:extLst>
          </p:cNvPr>
          <p:cNvSpPr>
            <a:spLocks noGrp="1"/>
          </p:cNvSpPr>
          <p:nvPr>
            <p:ph type="body" sz="quarter" idx="17" hasCustomPrompt="1"/>
          </p:nvPr>
        </p:nvSpPr>
        <p:spPr>
          <a:xfrm>
            <a:off x="9634880" y="3371850"/>
            <a:ext cx="2110853" cy="2986088"/>
          </a:xfrm>
        </p:spPr>
        <p:txBody>
          <a:bodyPr/>
          <a:lstStyle>
            <a:lvl1pPr>
              <a:defRPr/>
            </a:lvl1pPr>
            <a:lvl2pPr>
              <a:defRPr/>
            </a:lvl2pPr>
          </a:lstStyle>
          <a:p>
            <a:pPr lvl="0"/>
            <a:r>
              <a:rPr lang="en-US"/>
              <a:t>Main text style. For more, click on Increase / Decrease list level button.</a:t>
            </a:r>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8" y="2659063"/>
            <a:ext cx="2111375" cy="504825"/>
          </a:xfrm>
        </p:spPr>
        <p:txBody>
          <a:bodyPr/>
          <a:lstStyle>
            <a:lvl1pPr algn="l">
              <a:defRPr sz="1400" b="1">
                <a:solidFill>
                  <a:schemeClr val="tx2"/>
                </a:solidFill>
              </a:defRPr>
            </a:lvl1pPr>
            <a:lvl5pPr algn="ctr">
              <a:defRPr b="1"/>
            </a:lvl5pPr>
            <a:lvl6pPr algn="ctr">
              <a:defRPr b="1"/>
            </a:lvl6pPr>
          </a:lstStyle>
          <a:p>
            <a:pPr lvl="0"/>
            <a:r>
              <a:rPr lang="en-US"/>
              <a:t>Main point’s titles can be on two lines</a:t>
            </a:r>
          </a:p>
        </p:txBody>
      </p:sp>
      <p:sp>
        <p:nvSpPr>
          <p:cNvPr id="41" name="Text Placeholder 7">
            <a:extLst>
              <a:ext uri="{FF2B5EF4-FFF2-40B4-BE49-F238E27FC236}">
                <a16:creationId xmlns:a16="http://schemas.microsoft.com/office/drawing/2014/main" id="{6E5B0E74-9E26-4112-A9C4-13B10DCF58F8}"/>
              </a:ext>
            </a:extLst>
          </p:cNvPr>
          <p:cNvSpPr>
            <a:spLocks noGrp="1"/>
          </p:cNvSpPr>
          <p:nvPr>
            <p:ph type="body" sz="quarter" idx="28" hasCustomPrompt="1"/>
          </p:nvPr>
        </p:nvSpPr>
        <p:spPr>
          <a:xfrm>
            <a:off x="2741091" y="2659063"/>
            <a:ext cx="2111375" cy="504825"/>
          </a:xfrm>
        </p:spPr>
        <p:txBody>
          <a:bodyPr/>
          <a:lstStyle>
            <a:lvl1pPr algn="l">
              <a:defRPr sz="1400" b="1">
                <a:solidFill>
                  <a:schemeClr val="tx2"/>
                </a:solidFill>
              </a:defRPr>
            </a:lvl1pPr>
            <a:lvl5pPr algn="ctr">
              <a:defRPr b="1"/>
            </a:lvl5pPr>
            <a:lvl6pPr algn="ctr">
              <a:defRPr b="1"/>
            </a:lvl6pPr>
          </a:lstStyle>
          <a:p>
            <a:pPr lvl="0"/>
            <a:r>
              <a:rPr lang="en-US"/>
              <a:t>Second main point</a:t>
            </a:r>
          </a:p>
        </p:txBody>
      </p:sp>
      <p:sp>
        <p:nvSpPr>
          <p:cNvPr id="42" name="Text Placeholder 7">
            <a:extLst>
              <a:ext uri="{FF2B5EF4-FFF2-40B4-BE49-F238E27FC236}">
                <a16:creationId xmlns:a16="http://schemas.microsoft.com/office/drawing/2014/main" id="{19F76862-8ED1-4B26-8809-99ADB457C22B}"/>
              </a:ext>
            </a:extLst>
          </p:cNvPr>
          <p:cNvSpPr>
            <a:spLocks noGrp="1"/>
          </p:cNvSpPr>
          <p:nvPr>
            <p:ph type="body" sz="quarter" idx="29" hasCustomPrompt="1"/>
          </p:nvPr>
        </p:nvSpPr>
        <p:spPr>
          <a:xfrm>
            <a:off x="5040313" y="2659063"/>
            <a:ext cx="2111375" cy="504825"/>
          </a:xfrm>
        </p:spPr>
        <p:txBody>
          <a:bodyPr/>
          <a:lstStyle>
            <a:lvl1pPr algn="l">
              <a:defRPr sz="1400" b="1">
                <a:solidFill>
                  <a:schemeClr val="tx2"/>
                </a:solidFill>
              </a:defRPr>
            </a:lvl1pPr>
            <a:lvl5pPr algn="ctr">
              <a:defRPr b="1"/>
            </a:lvl5pPr>
            <a:lvl6pPr algn="ctr">
              <a:defRPr b="1"/>
            </a:lvl6pPr>
          </a:lstStyle>
          <a:p>
            <a:pPr lvl="0"/>
            <a:r>
              <a:rPr lang="en-US"/>
              <a:t>Third main point</a:t>
            </a:r>
          </a:p>
        </p:txBody>
      </p:sp>
      <p:sp>
        <p:nvSpPr>
          <p:cNvPr id="43" name="Text Placeholder 7">
            <a:extLst>
              <a:ext uri="{FF2B5EF4-FFF2-40B4-BE49-F238E27FC236}">
                <a16:creationId xmlns:a16="http://schemas.microsoft.com/office/drawing/2014/main" id="{5556268D-AE74-4457-8CE5-3B83444175CE}"/>
              </a:ext>
            </a:extLst>
          </p:cNvPr>
          <p:cNvSpPr>
            <a:spLocks noGrp="1"/>
          </p:cNvSpPr>
          <p:nvPr>
            <p:ph type="body" sz="quarter" idx="30" hasCustomPrompt="1"/>
          </p:nvPr>
        </p:nvSpPr>
        <p:spPr>
          <a:xfrm>
            <a:off x="7333729" y="2659063"/>
            <a:ext cx="2111375" cy="504825"/>
          </a:xfrm>
        </p:spPr>
        <p:txBody>
          <a:bodyPr/>
          <a:lstStyle>
            <a:lvl1pPr algn="l">
              <a:defRPr sz="1400" b="1">
                <a:solidFill>
                  <a:schemeClr val="tx2"/>
                </a:solidFill>
              </a:defRPr>
            </a:lvl1pPr>
            <a:lvl5pPr algn="ctr">
              <a:defRPr b="1"/>
            </a:lvl5pPr>
            <a:lvl6pPr algn="ctr">
              <a:defRPr b="1"/>
            </a:lvl6pPr>
          </a:lstStyle>
          <a:p>
            <a:pPr lvl="0"/>
            <a:r>
              <a:rPr lang="en-US"/>
              <a:t>Fourth main point</a:t>
            </a:r>
          </a:p>
        </p:txBody>
      </p:sp>
      <p:sp>
        <p:nvSpPr>
          <p:cNvPr id="44" name="Text Placeholder 7">
            <a:extLst>
              <a:ext uri="{FF2B5EF4-FFF2-40B4-BE49-F238E27FC236}">
                <a16:creationId xmlns:a16="http://schemas.microsoft.com/office/drawing/2014/main" id="{B0D171FC-4719-4E32-909F-A647650B063D}"/>
              </a:ext>
            </a:extLst>
          </p:cNvPr>
          <p:cNvSpPr>
            <a:spLocks noGrp="1"/>
          </p:cNvSpPr>
          <p:nvPr>
            <p:ph type="body" sz="quarter" idx="31" hasCustomPrompt="1"/>
          </p:nvPr>
        </p:nvSpPr>
        <p:spPr>
          <a:xfrm>
            <a:off x="9634880" y="2659063"/>
            <a:ext cx="2111375" cy="504825"/>
          </a:xfrm>
        </p:spPr>
        <p:txBody>
          <a:bodyPr/>
          <a:lstStyle>
            <a:lvl1pPr algn="l">
              <a:defRPr sz="1400" b="1">
                <a:solidFill>
                  <a:schemeClr val="tx2"/>
                </a:solidFill>
              </a:defRPr>
            </a:lvl1pPr>
            <a:lvl5pPr algn="ctr">
              <a:defRPr b="1"/>
            </a:lvl5pPr>
            <a:lvl6pPr algn="ctr">
              <a:defRPr b="1"/>
            </a:lvl6pPr>
          </a:lstStyle>
          <a:p>
            <a:pPr lvl="0"/>
            <a:r>
              <a:rPr lang="en-US"/>
              <a:t>Fifth main point</a:t>
            </a:r>
          </a:p>
        </p:txBody>
      </p:sp>
      <p:sp>
        <p:nvSpPr>
          <p:cNvPr id="23" name="Text Placeholder 8">
            <a:extLst>
              <a:ext uri="{FF2B5EF4-FFF2-40B4-BE49-F238E27FC236}">
                <a16:creationId xmlns:a16="http://schemas.microsoft.com/office/drawing/2014/main" id="{ACBC8DA6-DBAF-424F-A80A-6A6EE3C58DE0}"/>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24" name="Straight Connector 10">
            <a:extLst>
              <a:ext uri="{FF2B5EF4-FFF2-40B4-BE49-F238E27FC236}">
                <a16:creationId xmlns:a16="http://schemas.microsoft.com/office/drawing/2014/main" id="{8D991B5E-CBAA-4CDC-8CD9-ACF3BC5453A8}"/>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5" name="Rectangle 24">
            <a:hlinkClick r:id="" action="ppaction://hlinkshowjump?jump=previousslide"/>
            <a:extLst>
              <a:ext uri="{FF2B5EF4-FFF2-40B4-BE49-F238E27FC236}">
                <a16:creationId xmlns:a16="http://schemas.microsoft.com/office/drawing/2014/main" id="{314C1262-C7E2-4972-9C8C-AA50CA51CA4F}"/>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6" name="Rectangle 25">
            <a:hlinkClick r:id="" action="ppaction://hlinkshowjump?jump=nextslide"/>
            <a:extLst>
              <a:ext uri="{FF2B5EF4-FFF2-40B4-BE49-F238E27FC236}">
                <a16:creationId xmlns:a16="http://schemas.microsoft.com/office/drawing/2014/main" id="{8BF351AD-A4BA-4907-B483-14FA29BD7F30}"/>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7" name="Picture Placeholder 35">
            <a:extLst>
              <a:ext uri="{FF2B5EF4-FFF2-40B4-BE49-F238E27FC236}">
                <a16:creationId xmlns:a16="http://schemas.microsoft.com/office/drawing/2014/main" id="{5472B03F-0983-4E3C-B7A8-B6CE5E555948}"/>
              </a:ext>
            </a:extLst>
          </p:cNvPr>
          <p:cNvSpPr>
            <a:spLocks noGrp="1"/>
          </p:cNvSpPr>
          <p:nvPr>
            <p:ph type="pic" sz="quarter" idx="33" hasCustomPrompt="1"/>
          </p:nvPr>
        </p:nvSpPr>
        <p:spPr>
          <a:xfrm>
            <a:off x="5635656" y="1445712"/>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33" name="Footer Placeholder 7">
            <a:extLst>
              <a:ext uri="{FF2B5EF4-FFF2-40B4-BE49-F238E27FC236}">
                <a16:creationId xmlns:a16="http://schemas.microsoft.com/office/drawing/2014/main" id="{E997E152-F792-42FC-851F-CB6935F90CE6}"/>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A2442A17-CC4D-4E5C-B07C-CA73D12215C1}"/>
              </a:ext>
            </a:extLst>
          </p:cNvPr>
          <p:cNvSpPr>
            <a:spLocks noGrp="1"/>
          </p:cNvSpPr>
          <p:nvPr>
            <p:ph type="dt" sz="half" idx="34"/>
          </p:nvPr>
        </p:nvSpPr>
        <p:spPr/>
        <p:txBody>
          <a:bodyPr/>
          <a:lstStyle/>
          <a:p>
            <a:fld id="{0680B8C9-3B35-4C6A-A80E-63ACD8E6CF4B}" type="datetime1">
              <a:rPr lang="de-DE" smtClean="0"/>
              <a:t>29.08.24</a:t>
            </a:fld>
            <a:endParaRPr lang="bg-BG"/>
          </a:p>
        </p:txBody>
      </p:sp>
      <p:sp>
        <p:nvSpPr>
          <p:cNvPr id="4" name="Footer Placeholder 3">
            <a:extLst>
              <a:ext uri="{FF2B5EF4-FFF2-40B4-BE49-F238E27FC236}">
                <a16:creationId xmlns:a16="http://schemas.microsoft.com/office/drawing/2014/main" id="{880208C0-62E6-4975-A1E6-466A7569BED0}"/>
              </a:ext>
            </a:extLst>
          </p:cNvPr>
          <p:cNvSpPr>
            <a:spLocks noGrp="1"/>
          </p:cNvSpPr>
          <p:nvPr>
            <p:ph type="ftr" sz="quarter" idx="35"/>
          </p:nvPr>
        </p:nvSpPr>
        <p:spPr/>
        <p:txBody>
          <a:bodyPr/>
          <a:lstStyle/>
          <a:p>
            <a:endParaRPr lang="bg-BG"/>
          </a:p>
        </p:txBody>
      </p:sp>
      <p:cxnSp>
        <p:nvCxnSpPr>
          <p:cNvPr id="34" name="Straight Connector 10">
            <a:extLst>
              <a:ext uri="{FF2B5EF4-FFF2-40B4-BE49-F238E27FC236}">
                <a16:creationId xmlns:a16="http://schemas.microsoft.com/office/drawing/2014/main" id="{520A493A-974B-4845-9464-ACBA4C756AB5}"/>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0880322"/>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892">
          <p15:clr>
            <a:srgbClr val="FBAE40"/>
          </p15:clr>
        </p15:guide>
        <p15:guide id="5" pos="1006">
          <p15:clr>
            <a:srgbClr val="FBAE40"/>
          </p15:clr>
        </p15:guide>
        <p15:guide id="6" pos="1615">
          <p15:clr>
            <a:srgbClr val="FBAE40"/>
          </p15:clr>
        </p15:guide>
        <p15:guide id="7" pos="1728">
          <p15:clr>
            <a:srgbClr val="FBAE40"/>
          </p15:clr>
        </p15:guide>
        <p15:guide id="8" pos="2338">
          <p15:clr>
            <a:srgbClr val="FBAE40"/>
          </p15:clr>
        </p15:guide>
        <p15:guide id="9" pos="2451">
          <p15:clr>
            <a:srgbClr val="FBAE40"/>
          </p15:clr>
        </p15:guide>
        <p15:guide id="10" pos="3060">
          <p15:clr>
            <a:srgbClr val="FBAE40"/>
          </p15:clr>
        </p15:guide>
        <p15:guide id="11" pos="3174">
          <p15:clr>
            <a:srgbClr val="FBAE40"/>
          </p15:clr>
        </p15:guide>
        <p15:guide id="12" pos="3783">
          <p15:clr>
            <a:srgbClr val="FBAE40"/>
          </p15:clr>
        </p15:guide>
        <p15:guide id="13" pos="3896">
          <p15:clr>
            <a:srgbClr val="FBAE40"/>
          </p15:clr>
        </p15:guide>
        <p15:guide id="14" pos="4505">
          <p15:clr>
            <a:srgbClr val="FBAE40"/>
          </p15:clr>
        </p15:guide>
        <p15:guide id="15" pos="4619">
          <p15:clr>
            <a:srgbClr val="FBAE40"/>
          </p15:clr>
        </p15:guide>
        <p15:guide id="16" pos="5228">
          <p15:clr>
            <a:srgbClr val="FBAE40"/>
          </p15:clr>
        </p15:guide>
        <p15:guide id="17" pos="5341">
          <p15:clr>
            <a:srgbClr val="FBAE40"/>
          </p15:clr>
        </p15:guide>
        <p15:guide id="18" pos="5951">
          <p15:clr>
            <a:srgbClr val="FBAE40"/>
          </p15:clr>
        </p15:guide>
        <p15:guide id="19" pos="6064">
          <p15:clr>
            <a:srgbClr val="FBAE40"/>
          </p15:clr>
        </p15:guide>
        <p15:guide id="20" pos="6673">
          <p15:clr>
            <a:srgbClr val="FBAE40"/>
          </p15:clr>
        </p15:guide>
        <p15:guide id="21" pos="6787">
          <p15:clr>
            <a:srgbClr val="FBAE40"/>
          </p15:clr>
        </p15:guide>
        <p15:guide id="22" pos="7396">
          <p15:clr>
            <a:srgbClr val="FBAE40"/>
          </p15:clr>
        </p15:guide>
        <p15:guide id="23" orient="horz">
          <p15:clr>
            <a:srgbClr val="FBAE40"/>
          </p15:clr>
        </p15:guide>
        <p15:guide id="24" orient="horz" pos="4320">
          <p15:clr>
            <a:srgbClr val="FBAE40"/>
          </p15:clr>
        </p15:guide>
        <p15:guide id="25" orient="horz" pos="722">
          <p15:clr>
            <a:srgbClr val="FBAE40"/>
          </p15:clr>
        </p15:guide>
        <p15:guide id="26" orient="horz" pos="828">
          <p15:clr>
            <a:srgbClr val="FBAE40"/>
          </p15:clr>
        </p15:guide>
        <p15:guide id="27" orient="horz" pos="934">
          <p15:clr>
            <a:srgbClr val="FBAE40"/>
          </p15:clr>
        </p15:guide>
        <p15:guide id="28" orient="horz" pos="1040">
          <p15:clr>
            <a:srgbClr val="FBAE40"/>
          </p15:clr>
        </p15:guide>
        <p15:guide id="29" orient="horz" pos="1146">
          <p15:clr>
            <a:srgbClr val="FBAE40"/>
          </p15:clr>
        </p15:guide>
        <p15:guide id="30" orient="horz" pos="1252">
          <p15:clr>
            <a:srgbClr val="FBAE40"/>
          </p15:clr>
        </p15:guide>
        <p15:guide id="31" orient="horz" pos="1357">
          <p15:clr>
            <a:srgbClr val="FBAE40"/>
          </p15:clr>
        </p15:guide>
        <p15:guide id="32" orient="horz" pos="1463">
          <p15:clr>
            <a:srgbClr val="FBAE40"/>
          </p15:clr>
        </p15:guide>
        <p15:guide id="33" orient="horz" pos="1569">
          <p15:clr>
            <a:srgbClr val="FBAE40"/>
          </p15:clr>
        </p15:guide>
        <p15:guide id="34" orient="horz" pos="1675">
          <p15:clr>
            <a:srgbClr val="FBAE40"/>
          </p15:clr>
        </p15:guide>
        <p15:guide id="35" orient="horz" pos="1784">
          <p15:clr>
            <a:srgbClr val="FBAE40"/>
          </p15:clr>
        </p15:guide>
        <p15:guide id="36" orient="horz" pos="1887">
          <p15:clr>
            <a:srgbClr val="FBAE40"/>
          </p15:clr>
        </p15:guide>
        <p15:guide id="37" orient="horz" pos="1993">
          <p15:clr>
            <a:srgbClr val="FBAE40"/>
          </p15:clr>
        </p15:guide>
        <p15:guide id="38" orient="horz" pos="2099">
          <p15:clr>
            <a:srgbClr val="FBAE40"/>
          </p15:clr>
        </p15:guide>
        <p15:guide id="39" orient="horz" pos="2205">
          <p15:clr>
            <a:srgbClr val="FBAE40"/>
          </p15:clr>
        </p15:guide>
        <p15:guide id="40" orient="horz" pos="2311">
          <p15:clr>
            <a:srgbClr val="FBAE40"/>
          </p15:clr>
        </p15:guide>
        <p15:guide id="41" orient="horz" pos="2416">
          <p15:clr>
            <a:srgbClr val="FBAE40"/>
          </p15:clr>
        </p15:guide>
        <p15:guide id="42" orient="horz" pos="2522">
          <p15:clr>
            <a:srgbClr val="FBAE40"/>
          </p15:clr>
        </p15:guide>
        <p15:guide id="43" orient="horz" pos="2628">
          <p15:clr>
            <a:srgbClr val="FBAE40"/>
          </p15:clr>
        </p15:guide>
        <p15:guide id="44" orient="horz" pos="2734">
          <p15:clr>
            <a:srgbClr val="FBAE40"/>
          </p15:clr>
        </p15:guide>
        <p15:guide id="45" orient="horz" pos="2840">
          <p15:clr>
            <a:srgbClr val="FBAE40"/>
          </p15:clr>
        </p15:guide>
        <p15:guide id="46" orient="horz" pos="2946">
          <p15:clr>
            <a:srgbClr val="FBAE40"/>
          </p15:clr>
        </p15:guide>
        <p15:guide id="47" orient="horz" pos="3052">
          <p15:clr>
            <a:srgbClr val="FBAE40"/>
          </p15:clr>
        </p15:guide>
        <p15:guide id="48" orient="horz" pos="3158">
          <p15:clr>
            <a:srgbClr val="FBAE40"/>
          </p15:clr>
        </p15:guide>
        <p15:guide id="49" orient="horz" pos="3264">
          <p15:clr>
            <a:srgbClr val="FBAE40"/>
          </p15:clr>
        </p15:guide>
        <p15:guide id="50" orient="horz" pos="3370">
          <p15:clr>
            <a:srgbClr val="FBAE40"/>
          </p15:clr>
        </p15:guide>
        <p15:guide id="51" orient="horz" pos="3475">
          <p15:clr>
            <a:srgbClr val="FBAE40"/>
          </p15:clr>
        </p15:guide>
        <p15:guide id="52" orient="horz" pos="3581">
          <p15:clr>
            <a:srgbClr val="FBAE40"/>
          </p15:clr>
        </p15:guide>
        <p15:guide id="53" orient="horz" pos="3687">
          <p15:clr>
            <a:srgbClr val="FBAE40"/>
          </p15:clr>
        </p15:guide>
        <p15:guide id="54" orient="horz" pos="3793">
          <p15:clr>
            <a:srgbClr val="FBAE40"/>
          </p15:clr>
        </p15:guide>
        <p15:guide id="55" orient="horz" pos="3899">
          <p15:clr>
            <a:srgbClr val="FBAE40"/>
          </p15:clr>
        </p15:guide>
        <p15:guide id="56" orient="horz" pos="4005">
          <p15:clr>
            <a:srgbClr val="FBAE40"/>
          </p15:clr>
        </p15:guide>
        <p15:guide id="57" orient="horz" pos="4111">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meline, simp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54" name="Straight Connector 10">
            <a:extLst>
              <a:ext uri="{FF2B5EF4-FFF2-40B4-BE49-F238E27FC236}">
                <a16:creationId xmlns:a16="http://schemas.microsoft.com/office/drawing/2014/main" id="{E7D02952-AD9B-4ACC-9B59-E72A8176AA9C}"/>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55" name="Rectangle 54">
            <a:hlinkClick r:id="" action="ppaction://hlinkshowjump?jump=previousslide"/>
            <a:extLst>
              <a:ext uri="{FF2B5EF4-FFF2-40B4-BE49-F238E27FC236}">
                <a16:creationId xmlns:a16="http://schemas.microsoft.com/office/drawing/2014/main" id="{1A3B6FA4-B651-42C2-947E-E8EB648B71D8}"/>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6" name="Rectangle 55">
            <a:hlinkClick r:id="" action="ppaction://hlinkshowjump?jump=nextslide"/>
            <a:extLst>
              <a:ext uri="{FF2B5EF4-FFF2-40B4-BE49-F238E27FC236}">
                <a16:creationId xmlns:a16="http://schemas.microsoft.com/office/drawing/2014/main" id="{9521E7DB-570D-4CD3-B321-A714795D83CB}"/>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3" name="Footer Placeholder 7">
            <a:extLst>
              <a:ext uri="{FF2B5EF4-FFF2-40B4-BE49-F238E27FC236}">
                <a16:creationId xmlns:a16="http://schemas.microsoft.com/office/drawing/2014/main" id="{A35ADEBF-A2A3-448C-8B80-099CF2622B00}"/>
              </a:ext>
            </a:extLst>
          </p:cNvPr>
          <p:cNvSpPr txBox="1">
            <a:spLocks/>
          </p:cNvSpPr>
          <p:nvPr userDrawn="1"/>
        </p:nvSpPr>
        <p:spPr>
          <a:xfrm>
            <a:off x="444501" y="6559200"/>
            <a:ext cx="1916112"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sp>
        <p:nvSpPr>
          <p:cNvPr id="27" name="Text Placeholder 7">
            <a:extLst>
              <a:ext uri="{FF2B5EF4-FFF2-40B4-BE49-F238E27FC236}">
                <a16:creationId xmlns:a16="http://schemas.microsoft.com/office/drawing/2014/main" id="{608EF730-DF64-4F93-9A4C-14E728DDB226}"/>
              </a:ext>
            </a:extLst>
          </p:cNvPr>
          <p:cNvSpPr>
            <a:spLocks noGrp="1"/>
          </p:cNvSpPr>
          <p:nvPr>
            <p:ph type="body" sz="quarter" idx="41" hasCustomPrompt="1"/>
          </p:nvPr>
        </p:nvSpPr>
        <p:spPr>
          <a:xfrm>
            <a:off x="444500" y="4294013"/>
            <a:ext cx="1736726" cy="520700"/>
          </a:xfrm>
        </p:spPr>
        <p:txBody>
          <a:bodyPr lIns="0" rIns="0" anchor="t"/>
          <a:lstStyle>
            <a:lvl1pPr algn="ctr">
              <a:defRPr sz="1800" b="1">
                <a:solidFill>
                  <a:schemeClr val="tx2"/>
                </a:solidFill>
              </a:defRPr>
            </a:lvl1pPr>
            <a:lvl5pPr algn="ctr">
              <a:defRPr b="1"/>
            </a:lvl5pPr>
            <a:lvl6pPr algn="ctr">
              <a:defRPr b="1"/>
            </a:lvl6pPr>
          </a:lstStyle>
          <a:p>
            <a:pPr lvl="0"/>
            <a:r>
              <a:rPr lang="en-US"/>
              <a:t>First </a:t>
            </a:r>
            <a:br>
              <a:rPr lang="en-US"/>
            </a:br>
            <a:r>
              <a:rPr lang="en-US"/>
              <a:t>main point</a:t>
            </a:r>
          </a:p>
        </p:txBody>
      </p:sp>
      <p:sp>
        <p:nvSpPr>
          <p:cNvPr id="28" name="Text Placeholder 7">
            <a:extLst>
              <a:ext uri="{FF2B5EF4-FFF2-40B4-BE49-F238E27FC236}">
                <a16:creationId xmlns:a16="http://schemas.microsoft.com/office/drawing/2014/main" id="{AF5ED1D3-4C8D-43DB-8571-2008BD1ED220}"/>
              </a:ext>
            </a:extLst>
          </p:cNvPr>
          <p:cNvSpPr>
            <a:spLocks noGrp="1"/>
          </p:cNvSpPr>
          <p:nvPr>
            <p:ph type="body" sz="quarter" idx="42" hasCustomPrompt="1"/>
          </p:nvPr>
        </p:nvSpPr>
        <p:spPr>
          <a:xfrm>
            <a:off x="2360613" y="4294013"/>
            <a:ext cx="1736726" cy="520700"/>
          </a:xfrm>
        </p:spPr>
        <p:txBody>
          <a:bodyPr lIns="0" rIns="0" anchor="t"/>
          <a:lstStyle>
            <a:lvl1pPr algn="ctr">
              <a:defRPr sz="1800" b="1">
                <a:solidFill>
                  <a:schemeClr val="tx2"/>
                </a:solidFill>
              </a:defRPr>
            </a:lvl1pPr>
            <a:lvl5pPr algn="ctr">
              <a:defRPr b="1"/>
            </a:lvl5pPr>
            <a:lvl6pPr algn="ctr">
              <a:defRPr b="1"/>
            </a:lvl6pPr>
          </a:lstStyle>
          <a:p>
            <a:pPr lvl="0"/>
            <a:r>
              <a:rPr lang="en-US"/>
              <a:t>Second </a:t>
            </a:r>
            <a:br>
              <a:rPr lang="en-US"/>
            </a:br>
            <a:r>
              <a:rPr lang="en-US"/>
              <a:t>main point</a:t>
            </a:r>
          </a:p>
        </p:txBody>
      </p:sp>
      <p:sp>
        <p:nvSpPr>
          <p:cNvPr id="29" name="Text Placeholder 7">
            <a:extLst>
              <a:ext uri="{FF2B5EF4-FFF2-40B4-BE49-F238E27FC236}">
                <a16:creationId xmlns:a16="http://schemas.microsoft.com/office/drawing/2014/main" id="{574256A6-572C-45A7-BD16-ED48B4D627BE}"/>
              </a:ext>
            </a:extLst>
          </p:cNvPr>
          <p:cNvSpPr>
            <a:spLocks noGrp="1"/>
          </p:cNvSpPr>
          <p:nvPr>
            <p:ph type="body" sz="quarter" idx="43" hasCustomPrompt="1"/>
          </p:nvPr>
        </p:nvSpPr>
        <p:spPr>
          <a:xfrm>
            <a:off x="4276726" y="4294013"/>
            <a:ext cx="1736726" cy="520700"/>
          </a:xfrm>
        </p:spPr>
        <p:txBody>
          <a:bodyPr lIns="0" rIns="0" anchor="t"/>
          <a:lstStyle>
            <a:lvl1pPr algn="ctr">
              <a:defRPr sz="1800" b="1">
                <a:solidFill>
                  <a:schemeClr val="tx2"/>
                </a:solidFill>
              </a:defRPr>
            </a:lvl1pPr>
            <a:lvl5pPr algn="ctr">
              <a:defRPr b="1"/>
            </a:lvl5pPr>
            <a:lvl6pPr algn="ctr">
              <a:defRPr b="1"/>
            </a:lvl6pPr>
          </a:lstStyle>
          <a:p>
            <a:pPr lvl="0"/>
            <a:r>
              <a:rPr lang="en-US"/>
              <a:t>Third </a:t>
            </a:r>
            <a:br>
              <a:rPr lang="en-US"/>
            </a:br>
            <a:r>
              <a:rPr lang="en-US"/>
              <a:t>main point</a:t>
            </a:r>
          </a:p>
        </p:txBody>
      </p:sp>
      <p:sp>
        <p:nvSpPr>
          <p:cNvPr id="30" name="Text Placeholder 7">
            <a:extLst>
              <a:ext uri="{FF2B5EF4-FFF2-40B4-BE49-F238E27FC236}">
                <a16:creationId xmlns:a16="http://schemas.microsoft.com/office/drawing/2014/main" id="{F35DAE4B-ADD0-465F-B69B-0E7891BE0201}"/>
              </a:ext>
            </a:extLst>
          </p:cNvPr>
          <p:cNvSpPr>
            <a:spLocks noGrp="1"/>
          </p:cNvSpPr>
          <p:nvPr>
            <p:ph type="body" sz="quarter" idx="44" hasCustomPrompt="1"/>
          </p:nvPr>
        </p:nvSpPr>
        <p:spPr>
          <a:xfrm>
            <a:off x="6180137" y="4294013"/>
            <a:ext cx="1736726" cy="520700"/>
          </a:xfrm>
        </p:spPr>
        <p:txBody>
          <a:bodyPr lIns="0" rIns="0" anchor="t"/>
          <a:lstStyle>
            <a:lvl1pPr algn="ctr">
              <a:defRPr sz="1800" b="1">
                <a:solidFill>
                  <a:schemeClr val="tx2"/>
                </a:solidFill>
              </a:defRPr>
            </a:lvl1pPr>
            <a:lvl5pPr algn="ctr">
              <a:defRPr b="1"/>
            </a:lvl5pPr>
            <a:lvl6pPr algn="ctr">
              <a:defRPr b="1"/>
            </a:lvl6pPr>
          </a:lstStyle>
          <a:p>
            <a:pPr lvl="0"/>
            <a:r>
              <a:rPr lang="en-US"/>
              <a:t>Fourth </a:t>
            </a:r>
            <a:br>
              <a:rPr lang="en-US"/>
            </a:br>
            <a:r>
              <a:rPr lang="en-US"/>
              <a:t>main point</a:t>
            </a:r>
          </a:p>
        </p:txBody>
      </p:sp>
      <p:sp>
        <p:nvSpPr>
          <p:cNvPr id="31" name="Text Placeholder 7">
            <a:extLst>
              <a:ext uri="{FF2B5EF4-FFF2-40B4-BE49-F238E27FC236}">
                <a16:creationId xmlns:a16="http://schemas.microsoft.com/office/drawing/2014/main" id="{F199E281-BD3C-4ED8-927C-AA34B990E184}"/>
              </a:ext>
            </a:extLst>
          </p:cNvPr>
          <p:cNvSpPr>
            <a:spLocks noGrp="1"/>
          </p:cNvSpPr>
          <p:nvPr>
            <p:ph type="body" sz="quarter" idx="45" hasCustomPrompt="1"/>
          </p:nvPr>
        </p:nvSpPr>
        <p:spPr>
          <a:xfrm>
            <a:off x="8107363" y="4294013"/>
            <a:ext cx="1736726" cy="520700"/>
          </a:xfrm>
        </p:spPr>
        <p:txBody>
          <a:bodyPr lIns="0" rIns="0" anchor="t"/>
          <a:lstStyle>
            <a:lvl1pPr algn="ctr">
              <a:defRPr sz="1800" b="1">
                <a:solidFill>
                  <a:schemeClr val="tx2"/>
                </a:solidFill>
              </a:defRPr>
            </a:lvl1pPr>
            <a:lvl5pPr algn="ctr">
              <a:defRPr b="1"/>
            </a:lvl5pPr>
            <a:lvl6pPr algn="ctr">
              <a:defRPr b="1"/>
            </a:lvl6pPr>
          </a:lstStyle>
          <a:p>
            <a:pPr lvl="0"/>
            <a:r>
              <a:rPr lang="en-US"/>
              <a:t>Fifth </a:t>
            </a:r>
            <a:br>
              <a:rPr lang="en-US"/>
            </a:br>
            <a:r>
              <a:rPr lang="en-US"/>
              <a:t>main point</a:t>
            </a:r>
          </a:p>
        </p:txBody>
      </p:sp>
      <p:sp>
        <p:nvSpPr>
          <p:cNvPr id="34" name="Text Placeholder 7">
            <a:extLst>
              <a:ext uri="{FF2B5EF4-FFF2-40B4-BE49-F238E27FC236}">
                <a16:creationId xmlns:a16="http://schemas.microsoft.com/office/drawing/2014/main" id="{F811F8B8-F233-456A-9FFC-BFE7D411715A}"/>
              </a:ext>
            </a:extLst>
          </p:cNvPr>
          <p:cNvSpPr>
            <a:spLocks noGrp="1"/>
          </p:cNvSpPr>
          <p:nvPr>
            <p:ph type="body" sz="quarter" idx="46" hasCustomPrompt="1"/>
          </p:nvPr>
        </p:nvSpPr>
        <p:spPr>
          <a:xfrm>
            <a:off x="10010774" y="4294013"/>
            <a:ext cx="1736726" cy="520700"/>
          </a:xfrm>
        </p:spPr>
        <p:txBody>
          <a:bodyPr lIns="0" rIns="0" anchor="t"/>
          <a:lstStyle>
            <a:lvl1pPr algn="ctr">
              <a:defRPr sz="1800" b="1">
                <a:solidFill>
                  <a:schemeClr val="tx2"/>
                </a:solidFill>
              </a:defRPr>
            </a:lvl1pPr>
            <a:lvl5pPr algn="ctr">
              <a:defRPr b="1"/>
            </a:lvl5pPr>
            <a:lvl6pPr algn="ctr">
              <a:defRPr b="1"/>
            </a:lvl6pPr>
          </a:lstStyle>
          <a:p>
            <a:pPr lvl="0"/>
            <a:r>
              <a:rPr lang="en-US"/>
              <a:t>Sixth </a:t>
            </a:r>
            <a:br>
              <a:rPr lang="en-US"/>
            </a:br>
            <a:r>
              <a:rPr lang="en-US"/>
              <a:t>main point</a:t>
            </a:r>
          </a:p>
        </p:txBody>
      </p:sp>
      <p:sp>
        <p:nvSpPr>
          <p:cNvPr id="35" name="Text Placeholder 7">
            <a:extLst>
              <a:ext uri="{FF2B5EF4-FFF2-40B4-BE49-F238E27FC236}">
                <a16:creationId xmlns:a16="http://schemas.microsoft.com/office/drawing/2014/main" id="{06861E48-7D42-4064-9172-7888AFDCCD93}"/>
              </a:ext>
            </a:extLst>
          </p:cNvPr>
          <p:cNvSpPr>
            <a:spLocks noGrp="1"/>
          </p:cNvSpPr>
          <p:nvPr>
            <p:ph type="body" sz="quarter" idx="47" hasCustomPrompt="1"/>
          </p:nvPr>
        </p:nvSpPr>
        <p:spPr>
          <a:xfrm>
            <a:off x="444500" y="2877948"/>
            <a:ext cx="1736726" cy="520700"/>
          </a:xfrm>
        </p:spPr>
        <p:txBody>
          <a:bodyPr lIns="0" rIns="0" anchor="b"/>
          <a:lstStyle>
            <a:lvl1pPr algn="ctr">
              <a:defRPr sz="1800" b="0">
                <a:solidFill>
                  <a:schemeClr val="tx2">
                    <a:lumMod val="60000"/>
                    <a:lumOff val="40000"/>
                  </a:schemeClr>
                </a:solidFill>
              </a:defRPr>
            </a:lvl1pPr>
            <a:lvl5pPr algn="ctr">
              <a:defRPr b="1"/>
            </a:lvl5pPr>
            <a:lvl6pPr algn="ctr">
              <a:defRPr b="1"/>
            </a:lvl6pPr>
          </a:lstStyle>
          <a:p>
            <a:pPr lvl="0"/>
            <a:r>
              <a:rPr lang="en-US"/>
              <a:t>1970</a:t>
            </a:r>
          </a:p>
        </p:txBody>
      </p:sp>
      <p:sp>
        <p:nvSpPr>
          <p:cNvPr id="45" name="Text Placeholder 7">
            <a:extLst>
              <a:ext uri="{FF2B5EF4-FFF2-40B4-BE49-F238E27FC236}">
                <a16:creationId xmlns:a16="http://schemas.microsoft.com/office/drawing/2014/main" id="{5F5B5FE4-AEAA-427B-A416-88339EA3D722}"/>
              </a:ext>
            </a:extLst>
          </p:cNvPr>
          <p:cNvSpPr>
            <a:spLocks noGrp="1"/>
          </p:cNvSpPr>
          <p:nvPr>
            <p:ph type="body" sz="quarter" idx="48" hasCustomPrompt="1"/>
          </p:nvPr>
        </p:nvSpPr>
        <p:spPr>
          <a:xfrm>
            <a:off x="2360613" y="2877948"/>
            <a:ext cx="1736726" cy="520700"/>
          </a:xfrm>
        </p:spPr>
        <p:txBody>
          <a:bodyPr lIns="0" rIns="0" anchor="b"/>
          <a:lstStyle>
            <a:lvl1pPr algn="ctr">
              <a:defRPr sz="1800" b="0">
                <a:solidFill>
                  <a:schemeClr val="tx2">
                    <a:lumMod val="60000"/>
                    <a:lumOff val="40000"/>
                  </a:schemeClr>
                </a:solidFill>
              </a:defRPr>
            </a:lvl1pPr>
            <a:lvl5pPr algn="ctr">
              <a:defRPr b="1"/>
            </a:lvl5pPr>
            <a:lvl6pPr algn="ctr">
              <a:defRPr b="1"/>
            </a:lvl6pPr>
          </a:lstStyle>
          <a:p>
            <a:pPr lvl="0"/>
            <a:r>
              <a:rPr lang="en-US"/>
              <a:t>1980</a:t>
            </a:r>
          </a:p>
        </p:txBody>
      </p:sp>
      <p:sp>
        <p:nvSpPr>
          <p:cNvPr id="51" name="Text Placeholder 7">
            <a:extLst>
              <a:ext uri="{FF2B5EF4-FFF2-40B4-BE49-F238E27FC236}">
                <a16:creationId xmlns:a16="http://schemas.microsoft.com/office/drawing/2014/main" id="{4F504221-9150-47EC-9661-968AECA13537}"/>
              </a:ext>
            </a:extLst>
          </p:cNvPr>
          <p:cNvSpPr>
            <a:spLocks noGrp="1"/>
          </p:cNvSpPr>
          <p:nvPr>
            <p:ph type="body" sz="quarter" idx="49" hasCustomPrompt="1"/>
          </p:nvPr>
        </p:nvSpPr>
        <p:spPr>
          <a:xfrm>
            <a:off x="4276726" y="2877948"/>
            <a:ext cx="1736726" cy="520700"/>
          </a:xfrm>
        </p:spPr>
        <p:txBody>
          <a:bodyPr lIns="0" rIns="0" anchor="b"/>
          <a:lstStyle>
            <a:lvl1pPr algn="ctr">
              <a:defRPr sz="1800" b="0">
                <a:solidFill>
                  <a:schemeClr val="tx2">
                    <a:lumMod val="60000"/>
                    <a:lumOff val="40000"/>
                  </a:schemeClr>
                </a:solidFill>
              </a:defRPr>
            </a:lvl1pPr>
            <a:lvl5pPr algn="ctr">
              <a:defRPr b="1"/>
            </a:lvl5pPr>
            <a:lvl6pPr algn="ctr">
              <a:defRPr b="1"/>
            </a:lvl6pPr>
          </a:lstStyle>
          <a:p>
            <a:pPr lvl="0"/>
            <a:r>
              <a:rPr lang="en-US"/>
              <a:t>19</a:t>
            </a:r>
            <a:r>
              <a:rPr lang="bg-BG"/>
              <a:t>9</a:t>
            </a:r>
            <a:r>
              <a:rPr lang="en-US"/>
              <a:t>0</a:t>
            </a:r>
          </a:p>
        </p:txBody>
      </p:sp>
      <p:sp>
        <p:nvSpPr>
          <p:cNvPr id="52" name="Text Placeholder 7">
            <a:extLst>
              <a:ext uri="{FF2B5EF4-FFF2-40B4-BE49-F238E27FC236}">
                <a16:creationId xmlns:a16="http://schemas.microsoft.com/office/drawing/2014/main" id="{6F1516F4-C890-4FA8-9ABD-2D5055A97762}"/>
              </a:ext>
            </a:extLst>
          </p:cNvPr>
          <p:cNvSpPr>
            <a:spLocks noGrp="1"/>
          </p:cNvSpPr>
          <p:nvPr>
            <p:ph type="body" sz="quarter" idx="50" hasCustomPrompt="1"/>
          </p:nvPr>
        </p:nvSpPr>
        <p:spPr>
          <a:xfrm>
            <a:off x="6192839" y="2877948"/>
            <a:ext cx="1736726" cy="520700"/>
          </a:xfrm>
        </p:spPr>
        <p:txBody>
          <a:bodyPr lIns="0" rIns="0" anchor="b"/>
          <a:lstStyle>
            <a:lvl1pPr algn="ctr">
              <a:defRPr sz="1800" b="0">
                <a:solidFill>
                  <a:schemeClr val="tx2">
                    <a:lumMod val="60000"/>
                    <a:lumOff val="40000"/>
                  </a:schemeClr>
                </a:solidFill>
              </a:defRPr>
            </a:lvl1pPr>
            <a:lvl5pPr algn="ctr">
              <a:defRPr b="1"/>
            </a:lvl5pPr>
            <a:lvl6pPr algn="ctr">
              <a:defRPr b="1"/>
            </a:lvl6pPr>
          </a:lstStyle>
          <a:p>
            <a:pPr lvl="0"/>
            <a:r>
              <a:rPr lang="bg-BG"/>
              <a:t>2000</a:t>
            </a:r>
            <a:endParaRPr lang="en-US"/>
          </a:p>
        </p:txBody>
      </p:sp>
      <p:sp>
        <p:nvSpPr>
          <p:cNvPr id="53" name="Text Placeholder 7">
            <a:extLst>
              <a:ext uri="{FF2B5EF4-FFF2-40B4-BE49-F238E27FC236}">
                <a16:creationId xmlns:a16="http://schemas.microsoft.com/office/drawing/2014/main" id="{B1940461-53F5-480C-85E8-F920BEA851CB}"/>
              </a:ext>
            </a:extLst>
          </p:cNvPr>
          <p:cNvSpPr>
            <a:spLocks noGrp="1"/>
          </p:cNvSpPr>
          <p:nvPr>
            <p:ph type="body" sz="quarter" idx="51" hasCustomPrompt="1"/>
          </p:nvPr>
        </p:nvSpPr>
        <p:spPr>
          <a:xfrm>
            <a:off x="8093074" y="2877948"/>
            <a:ext cx="1736726" cy="520700"/>
          </a:xfrm>
        </p:spPr>
        <p:txBody>
          <a:bodyPr lIns="0" rIns="0" anchor="b"/>
          <a:lstStyle>
            <a:lvl1pPr algn="ctr">
              <a:defRPr sz="1800" b="0">
                <a:solidFill>
                  <a:schemeClr val="tx2">
                    <a:lumMod val="60000"/>
                    <a:lumOff val="40000"/>
                  </a:schemeClr>
                </a:solidFill>
              </a:defRPr>
            </a:lvl1pPr>
            <a:lvl5pPr algn="ctr">
              <a:defRPr b="1"/>
            </a:lvl5pPr>
            <a:lvl6pPr algn="ctr">
              <a:defRPr b="1"/>
            </a:lvl6pPr>
          </a:lstStyle>
          <a:p>
            <a:pPr lvl="0"/>
            <a:r>
              <a:rPr lang="bg-BG"/>
              <a:t>2010</a:t>
            </a:r>
            <a:endParaRPr lang="en-US"/>
          </a:p>
        </p:txBody>
      </p:sp>
      <p:sp>
        <p:nvSpPr>
          <p:cNvPr id="57" name="Text Placeholder 7">
            <a:extLst>
              <a:ext uri="{FF2B5EF4-FFF2-40B4-BE49-F238E27FC236}">
                <a16:creationId xmlns:a16="http://schemas.microsoft.com/office/drawing/2014/main" id="{2355DD7E-BE8E-4B9C-9A9D-764C53B49859}"/>
              </a:ext>
            </a:extLst>
          </p:cNvPr>
          <p:cNvSpPr>
            <a:spLocks noGrp="1"/>
          </p:cNvSpPr>
          <p:nvPr>
            <p:ph type="body" sz="quarter" idx="52" hasCustomPrompt="1"/>
          </p:nvPr>
        </p:nvSpPr>
        <p:spPr>
          <a:xfrm>
            <a:off x="10010774" y="2877948"/>
            <a:ext cx="1736726" cy="520700"/>
          </a:xfrm>
        </p:spPr>
        <p:txBody>
          <a:bodyPr lIns="0" rIns="0" anchor="b"/>
          <a:lstStyle>
            <a:lvl1pPr algn="ctr">
              <a:defRPr sz="1800" b="0">
                <a:solidFill>
                  <a:schemeClr val="tx2">
                    <a:lumMod val="60000"/>
                    <a:lumOff val="40000"/>
                  </a:schemeClr>
                </a:solidFill>
              </a:defRPr>
            </a:lvl1pPr>
            <a:lvl5pPr algn="ctr">
              <a:defRPr b="1"/>
            </a:lvl5pPr>
            <a:lvl6pPr algn="ctr">
              <a:defRPr b="1"/>
            </a:lvl6pPr>
          </a:lstStyle>
          <a:p>
            <a:pPr lvl="0"/>
            <a:r>
              <a:rPr lang="bg-BG"/>
              <a:t>2020</a:t>
            </a:r>
            <a:endParaRPr lang="en-US"/>
          </a:p>
        </p:txBody>
      </p:sp>
      <p:sp>
        <p:nvSpPr>
          <p:cNvPr id="58" name="Text Placeholder 21">
            <a:extLst>
              <a:ext uri="{FF2B5EF4-FFF2-40B4-BE49-F238E27FC236}">
                <a16:creationId xmlns:a16="http://schemas.microsoft.com/office/drawing/2014/main" id="{4D3B84E8-04CF-4D6A-B26A-7CF2762397CA}"/>
              </a:ext>
            </a:extLst>
          </p:cNvPr>
          <p:cNvSpPr>
            <a:spLocks noGrp="1"/>
          </p:cNvSpPr>
          <p:nvPr>
            <p:ph type="body" sz="quarter" idx="36" hasCustomPrompt="1"/>
          </p:nvPr>
        </p:nvSpPr>
        <p:spPr>
          <a:xfrm>
            <a:off x="444500" y="1483361"/>
            <a:ext cx="5561013" cy="463234"/>
          </a:xfrm>
        </p:spPr>
        <p:txBody>
          <a:bodyPr/>
          <a:lstStyle>
            <a:lvl1pPr>
              <a:defRPr sz="1400">
                <a:solidFill>
                  <a:schemeClr val="accent1"/>
                </a:solidFill>
              </a:defRPr>
            </a:lvl1pPr>
            <a:lvl2pPr>
              <a:defRPr/>
            </a:lvl2pPr>
            <a:lvl5pPr>
              <a:defRPr/>
            </a:lvl5pPr>
          </a:lstStyle>
          <a:p>
            <a:pPr lvl="0"/>
            <a:r>
              <a:rPr lang="en-US"/>
              <a:t>This text box can contain a highlight text. If you’re not going to use it, remove it and move all the other text boxes 2 lines higher.</a:t>
            </a:r>
          </a:p>
        </p:txBody>
      </p:sp>
      <p:sp>
        <p:nvSpPr>
          <p:cNvPr id="59" name="Text Placeholder 21">
            <a:extLst>
              <a:ext uri="{FF2B5EF4-FFF2-40B4-BE49-F238E27FC236}">
                <a16:creationId xmlns:a16="http://schemas.microsoft.com/office/drawing/2014/main" id="{8197A175-1081-48EE-A39B-6A3C28219173}"/>
              </a:ext>
            </a:extLst>
          </p:cNvPr>
          <p:cNvSpPr>
            <a:spLocks noGrp="1"/>
          </p:cNvSpPr>
          <p:nvPr>
            <p:ph type="body" sz="quarter" idx="13" hasCustomPrompt="1"/>
          </p:nvPr>
        </p:nvSpPr>
        <p:spPr>
          <a:xfrm>
            <a:off x="444501" y="5013324"/>
            <a:ext cx="1736724" cy="1519237"/>
          </a:xfrm>
        </p:spPr>
        <p:txBody>
          <a:bodyPr/>
          <a:lstStyle>
            <a:lvl1pPr>
              <a:defRPr/>
            </a:lvl1pPr>
            <a:lvl2pPr>
              <a:defRPr/>
            </a:lvl2pPr>
          </a:lstStyle>
          <a:p>
            <a:pPr lvl="0"/>
            <a:r>
              <a:rPr lang="en-US"/>
              <a:t>Main text style. When the text is more than two lines, keep it with left alignment. When it is one or two lines, it can be centered.</a:t>
            </a:r>
          </a:p>
        </p:txBody>
      </p:sp>
      <p:sp>
        <p:nvSpPr>
          <p:cNvPr id="60" name="Text Placeholder 21">
            <a:extLst>
              <a:ext uri="{FF2B5EF4-FFF2-40B4-BE49-F238E27FC236}">
                <a16:creationId xmlns:a16="http://schemas.microsoft.com/office/drawing/2014/main" id="{4F02E173-998A-473D-9DA1-FD41EEE12561}"/>
              </a:ext>
            </a:extLst>
          </p:cNvPr>
          <p:cNvSpPr>
            <a:spLocks noGrp="1"/>
          </p:cNvSpPr>
          <p:nvPr>
            <p:ph type="body" sz="quarter" idx="53" hasCustomPrompt="1"/>
          </p:nvPr>
        </p:nvSpPr>
        <p:spPr>
          <a:xfrm>
            <a:off x="2360614" y="5013324"/>
            <a:ext cx="1736724" cy="1519237"/>
          </a:xfrm>
        </p:spPr>
        <p:txBody>
          <a:bodyPr/>
          <a:lstStyle>
            <a:lvl1pPr>
              <a:defRPr/>
            </a:lvl1pPr>
            <a:lvl2pPr>
              <a:defRPr/>
            </a:lvl2pPr>
          </a:lstStyle>
          <a:p>
            <a:pPr lvl="0"/>
            <a:r>
              <a:rPr lang="en-US"/>
              <a:t>Main text style. When the text is more than two lines, keep it with left alignment. When it is one or two lines, it can be centered.</a:t>
            </a:r>
          </a:p>
        </p:txBody>
      </p:sp>
      <p:sp>
        <p:nvSpPr>
          <p:cNvPr id="61" name="Text Placeholder 21">
            <a:extLst>
              <a:ext uri="{FF2B5EF4-FFF2-40B4-BE49-F238E27FC236}">
                <a16:creationId xmlns:a16="http://schemas.microsoft.com/office/drawing/2014/main" id="{F572C736-55B3-4675-A1B9-9A7F8886C24A}"/>
              </a:ext>
            </a:extLst>
          </p:cNvPr>
          <p:cNvSpPr>
            <a:spLocks noGrp="1"/>
          </p:cNvSpPr>
          <p:nvPr>
            <p:ph type="body" sz="quarter" idx="54" hasCustomPrompt="1"/>
          </p:nvPr>
        </p:nvSpPr>
        <p:spPr>
          <a:xfrm>
            <a:off x="4276727" y="5013324"/>
            <a:ext cx="1736724" cy="1519237"/>
          </a:xfrm>
        </p:spPr>
        <p:txBody>
          <a:bodyPr/>
          <a:lstStyle>
            <a:lvl1pPr>
              <a:defRPr/>
            </a:lvl1pPr>
            <a:lvl2pPr>
              <a:defRPr/>
            </a:lvl2pPr>
          </a:lstStyle>
          <a:p>
            <a:pPr lvl="0"/>
            <a:r>
              <a:rPr lang="en-US"/>
              <a:t>Main text style. When the text is more than two lines, keep it with left alignment. When it is one or two lines, it can be centered.</a:t>
            </a:r>
          </a:p>
        </p:txBody>
      </p:sp>
      <p:sp>
        <p:nvSpPr>
          <p:cNvPr id="62" name="Text Placeholder 21">
            <a:extLst>
              <a:ext uri="{FF2B5EF4-FFF2-40B4-BE49-F238E27FC236}">
                <a16:creationId xmlns:a16="http://schemas.microsoft.com/office/drawing/2014/main" id="{C7A1D0B5-013E-44AB-942E-2D9A4DAF70C1}"/>
              </a:ext>
            </a:extLst>
          </p:cNvPr>
          <p:cNvSpPr>
            <a:spLocks noGrp="1"/>
          </p:cNvSpPr>
          <p:nvPr>
            <p:ph type="body" sz="quarter" idx="55" hasCustomPrompt="1"/>
          </p:nvPr>
        </p:nvSpPr>
        <p:spPr>
          <a:xfrm>
            <a:off x="6180138" y="5013324"/>
            <a:ext cx="1736724" cy="1519237"/>
          </a:xfrm>
        </p:spPr>
        <p:txBody>
          <a:bodyPr/>
          <a:lstStyle>
            <a:lvl1pPr>
              <a:defRPr/>
            </a:lvl1pPr>
            <a:lvl2pPr>
              <a:defRPr/>
            </a:lvl2pPr>
          </a:lstStyle>
          <a:p>
            <a:pPr lvl="0"/>
            <a:r>
              <a:rPr lang="en-US"/>
              <a:t>Main text style. When the text is more than two lines, keep it with left alignment. When it is one or two lines, it can be centered.</a:t>
            </a:r>
          </a:p>
        </p:txBody>
      </p:sp>
      <p:sp>
        <p:nvSpPr>
          <p:cNvPr id="63" name="Text Placeholder 21">
            <a:extLst>
              <a:ext uri="{FF2B5EF4-FFF2-40B4-BE49-F238E27FC236}">
                <a16:creationId xmlns:a16="http://schemas.microsoft.com/office/drawing/2014/main" id="{00C23156-DE7A-4CBA-8CA3-A12681483F80}"/>
              </a:ext>
            </a:extLst>
          </p:cNvPr>
          <p:cNvSpPr>
            <a:spLocks noGrp="1"/>
          </p:cNvSpPr>
          <p:nvPr>
            <p:ph type="body" sz="quarter" idx="56" hasCustomPrompt="1"/>
          </p:nvPr>
        </p:nvSpPr>
        <p:spPr>
          <a:xfrm>
            <a:off x="8107365" y="5013324"/>
            <a:ext cx="1736724" cy="1519237"/>
          </a:xfrm>
        </p:spPr>
        <p:txBody>
          <a:bodyPr/>
          <a:lstStyle>
            <a:lvl1pPr>
              <a:defRPr/>
            </a:lvl1pPr>
            <a:lvl2pPr>
              <a:defRPr/>
            </a:lvl2pPr>
          </a:lstStyle>
          <a:p>
            <a:pPr lvl="0"/>
            <a:r>
              <a:rPr lang="en-US"/>
              <a:t>Main text style. When the text is more than two lines, keep it with left alignment. When it is one or two lines, it can be centered.</a:t>
            </a:r>
          </a:p>
        </p:txBody>
      </p:sp>
      <p:sp>
        <p:nvSpPr>
          <p:cNvPr id="64" name="Text Placeholder 21">
            <a:extLst>
              <a:ext uri="{FF2B5EF4-FFF2-40B4-BE49-F238E27FC236}">
                <a16:creationId xmlns:a16="http://schemas.microsoft.com/office/drawing/2014/main" id="{D06E0F52-2BDA-4846-9D8D-1C78020766FF}"/>
              </a:ext>
            </a:extLst>
          </p:cNvPr>
          <p:cNvSpPr>
            <a:spLocks noGrp="1"/>
          </p:cNvSpPr>
          <p:nvPr>
            <p:ph type="body" sz="quarter" idx="57" hasCustomPrompt="1"/>
          </p:nvPr>
        </p:nvSpPr>
        <p:spPr>
          <a:xfrm>
            <a:off x="10010776" y="5013324"/>
            <a:ext cx="1736724" cy="1519237"/>
          </a:xfrm>
        </p:spPr>
        <p:txBody>
          <a:bodyPr/>
          <a:lstStyle>
            <a:lvl1pPr>
              <a:defRPr/>
            </a:lvl1pPr>
            <a:lvl2pPr>
              <a:defRPr/>
            </a:lvl2pPr>
          </a:lstStyle>
          <a:p>
            <a:pPr lvl="0"/>
            <a:r>
              <a:rPr lang="en-US"/>
              <a:t>Main text style. When the text is more than two lines, keep it with left alignment. When it is one or two lines, it can be centered.</a:t>
            </a:r>
          </a:p>
        </p:txBody>
      </p:sp>
      <p:sp>
        <p:nvSpPr>
          <p:cNvPr id="3" name="Date Placeholder 2">
            <a:extLst>
              <a:ext uri="{FF2B5EF4-FFF2-40B4-BE49-F238E27FC236}">
                <a16:creationId xmlns:a16="http://schemas.microsoft.com/office/drawing/2014/main" id="{5414C3DA-2841-44E5-B009-1E4A6C44170D}"/>
              </a:ext>
            </a:extLst>
          </p:cNvPr>
          <p:cNvSpPr>
            <a:spLocks noGrp="1"/>
          </p:cNvSpPr>
          <p:nvPr>
            <p:ph type="dt" sz="half" idx="58"/>
          </p:nvPr>
        </p:nvSpPr>
        <p:spPr/>
        <p:txBody>
          <a:bodyPr/>
          <a:lstStyle/>
          <a:p>
            <a:fld id="{09A4450F-88B5-457E-B6C9-75937E5FE478}" type="datetime1">
              <a:rPr lang="de-DE" smtClean="0"/>
              <a:t>29.08.24</a:t>
            </a:fld>
            <a:endParaRPr lang="bg-BG"/>
          </a:p>
        </p:txBody>
      </p:sp>
      <p:sp>
        <p:nvSpPr>
          <p:cNvPr id="4" name="Footer Placeholder 3">
            <a:extLst>
              <a:ext uri="{FF2B5EF4-FFF2-40B4-BE49-F238E27FC236}">
                <a16:creationId xmlns:a16="http://schemas.microsoft.com/office/drawing/2014/main" id="{05DDCEBC-1F15-4598-8D8F-823F270C2FCA}"/>
              </a:ext>
            </a:extLst>
          </p:cNvPr>
          <p:cNvSpPr>
            <a:spLocks noGrp="1"/>
          </p:cNvSpPr>
          <p:nvPr>
            <p:ph type="ftr" sz="quarter" idx="59"/>
          </p:nvPr>
        </p:nvSpPr>
        <p:spPr/>
        <p:txBody>
          <a:bodyPr/>
          <a:lstStyle/>
          <a:p>
            <a:endParaRPr lang="bg-BG"/>
          </a:p>
        </p:txBody>
      </p:sp>
      <p:cxnSp>
        <p:nvCxnSpPr>
          <p:cNvPr id="32" name="Straight Connector 10">
            <a:extLst>
              <a:ext uri="{FF2B5EF4-FFF2-40B4-BE49-F238E27FC236}">
                <a16:creationId xmlns:a16="http://schemas.microsoft.com/office/drawing/2014/main" id="{DE41257B-5982-4663-BC34-C4A72C85006A}"/>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1270816"/>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mmary, version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29.08.24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13" name="Text Placeholder 21">
            <a:extLst>
              <a:ext uri="{FF2B5EF4-FFF2-40B4-BE49-F238E27FC236}">
                <a16:creationId xmlns:a16="http://schemas.microsoft.com/office/drawing/2014/main" id="{C1087F26-53CF-42FB-9A83-0F601482535E}"/>
              </a:ext>
            </a:extLst>
          </p:cNvPr>
          <p:cNvSpPr>
            <a:spLocks noGrp="1"/>
          </p:cNvSpPr>
          <p:nvPr>
            <p:ph type="body" sz="quarter" idx="18" hasCustomPrompt="1"/>
          </p:nvPr>
        </p:nvSpPr>
        <p:spPr>
          <a:xfrm>
            <a:off x="474663" y="1852385"/>
            <a:ext cx="2454275" cy="2824389"/>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17" name="Text Placeholder 7">
            <a:extLst>
              <a:ext uri="{FF2B5EF4-FFF2-40B4-BE49-F238E27FC236}">
                <a16:creationId xmlns:a16="http://schemas.microsoft.com/office/drawing/2014/main" id="{CF28AE04-5771-4DBB-95D3-69B0DA5B2A8C}"/>
              </a:ext>
            </a:extLst>
          </p:cNvPr>
          <p:cNvSpPr>
            <a:spLocks noGrp="1"/>
          </p:cNvSpPr>
          <p:nvPr>
            <p:ph type="body" sz="quarter" idx="71" hasCustomPrompt="1"/>
          </p:nvPr>
        </p:nvSpPr>
        <p:spPr>
          <a:xfrm>
            <a:off x="454025" y="1530040"/>
            <a:ext cx="2471557"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a:solidFill>
                  <a:schemeClr val="tx2"/>
                </a:solidFill>
              </a:defRPr>
            </a:lvl1pPr>
            <a:lvl5pPr algn="ctr">
              <a:defRPr b="1"/>
            </a:lvl5pPr>
            <a:lvl6pPr algn="ctr">
              <a:defRPr b="1"/>
            </a:lvl6pPr>
          </a:lstStyle>
          <a:p>
            <a:pPr lvl="0"/>
            <a:r>
              <a:rPr lang="en-US"/>
              <a:t>SITUATION</a:t>
            </a:r>
          </a:p>
        </p:txBody>
      </p:sp>
      <p:sp>
        <p:nvSpPr>
          <p:cNvPr id="19" name="Text Placeholder 7">
            <a:extLst>
              <a:ext uri="{FF2B5EF4-FFF2-40B4-BE49-F238E27FC236}">
                <a16:creationId xmlns:a16="http://schemas.microsoft.com/office/drawing/2014/main" id="{3431F6F3-4029-45FA-B51A-C27FEC8F8BEB}"/>
              </a:ext>
            </a:extLst>
          </p:cNvPr>
          <p:cNvSpPr>
            <a:spLocks noGrp="1"/>
          </p:cNvSpPr>
          <p:nvPr>
            <p:ph type="body" sz="quarter" idx="72" hasCustomPrompt="1"/>
          </p:nvPr>
        </p:nvSpPr>
        <p:spPr>
          <a:xfrm>
            <a:off x="5743574" y="1539111"/>
            <a:ext cx="2471557"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a:solidFill>
                  <a:schemeClr val="tx2"/>
                </a:solidFill>
              </a:defRPr>
            </a:lvl1pPr>
            <a:lvl5pPr algn="ctr">
              <a:defRPr b="1"/>
            </a:lvl5pPr>
            <a:lvl6pPr algn="ctr">
              <a:defRPr b="1"/>
            </a:lvl6pPr>
          </a:lstStyle>
          <a:p>
            <a:pPr lvl="0"/>
            <a:r>
              <a:rPr lang="en-US"/>
              <a:t>RESOLUTION</a:t>
            </a:r>
          </a:p>
        </p:txBody>
      </p:sp>
      <p:sp>
        <p:nvSpPr>
          <p:cNvPr id="28" name="Text Placeholder 7">
            <a:extLst>
              <a:ext uri="{FF2B5EF4-FFF2-40B4-BE49-F238E27FC236}">
                <a16:creationId xmlns:a16="http://schemas.microsoft.com/office/drawing/2014/main" id="{E5281396-5881-4BF8-859C-85C68ABD5570}"/>
              </a:ext>
            </a:extLst>
          </p:cNvPr>
          <p:cNvSpPr>
            <a:spLocks noGrp="1"/>
          </p:cNvSpPr>
          <p:nvPr>
            <p:ph type="body" sz="quarter" idx="81" hasCustomPrompt="1"/>
          </p:nvPr>
        </p:nvSpPr>
        <p:spPr>
          <a:xfrm>
            <a:off x="3089728" y="1546596"/>
            <a:ext cx="2471557"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a:solidFill>
                  <a:schemeClr val="tx2"/>
                </a:solidFill>
              </a:defRPr>
            </a:lvl1pPr>
            <a:lvl5pPr algn="ctr">
              <a:defRPr b="1"/>
            </a:lvl5pPr>
            <a:lvl6pPr algn="ctr">
              <a:defRPr b="1"/>
            </a:lvl6pPr>
          </a:lstStyle>
          <a:p>
            <a:pPr lvl="0"/>
            <a:r>
              <a:rPr lang="en-US"/>
              <a:t>PROBLEM</a:t>
            </a:r>
          </a:p>
        </p:txBody>
      </p:sp>
      <p:sp>
        <p:nvSpPr>
          <p:cNvPr id="33" name="Text Placeholder 21">
            <a:extLst>
              <a:ext uri="{FF2B5EF4-FFF2-40B4-BE49-F238E27FC236}">
                <a16:creationId xmlns:a16="http://schemas.microsoft.com/office/drawing/2014/main" id="{04E79D70-0F39-4B92-867B-BF198899F4DE}"/>
              </a:ext>
            </a:extLst>
          </p:cNvPr>
          <p:cNvSpPr>
            <a:spLocks noGrp="1"/>
          </p:cNvSpPr>
          <p:nvPr>
            <p:ph type="body" sz="quarter" idx="84" hasCustomPrompt="1"/>
          </p:nvPr>
        </p:nvSpPr>
        <p:spPr>
          <a:xfrm>
            <a:off x="3110366" y="1852385"/>
            <a:ext cx="2454275" cy="2824389"/>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34" name="Text Placeholder 21">
            <a:extLst>
              <a:ext uri="{FF2B5EF4-FFF2-40B4-BE49-F238E27FC236}">
                <a16:creationId xmlns:a16="http://schemas.microsoft.com/office/drawing/2014/main" id="{72944A91-4163-4B40-9956-92ABCC0AA758}"/>
              </a:ext>
            </a:extLst>
          </p:cNvPr>
          <p:cNvSpPr>
            <a:spLocks noGrp="1"/>
          </p:cNvSpPr>
          <p:nvPr>
            <p:ph type="body" sz="quarter" idx="85" hasCustomPrompt="1"/>
          </p:nvPr>
        </p:nvSpPr>
        <p:spPr>
          <a:xfrm>
            <a:off x="461963" y="4845050"/>
            <a:ext cx="2454275" cy="1496332"/>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35" name="Text Placeholder 21">
            <a:extLst>
              <a:ext uri="{FF2B5EF4-FFF2-40B4-BE49-F238E27FC236}">
                <a16:creationId xmlns:a16="http://schemas.microsoft.com/office/drawing/2014/main" id="{C2EFE041-FEAE-4C73-A1EE-F711DC26B422}"/>
              </a:ext>
            </a:extLst>
          </p:cNvPr>
          <p:cNvSpPr>
            <a:spLocks noGrp="1"/>
          </p:cNvSpPr>
          <p:nvPr>
            <p:ph type="body" sz="quarter" idx="86" hasCustomPrompt="1"/>
          </p:nvPr>
        </p:nvSpPr>
        <p:spPr>
          <a:xfrm>
            <a:off x="5749926" y="1852386"/>
            <a:ext cx="2454275" cy="2824388"/>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36" name="Text Placeholder 21">
            <a:extLst>
              <a:ext uri="{FF2B5EF4-FFF2-40B4-BE49-F238E27FC236}">
                <a16:creationId xmlns:a16="http://schemas.microsoft.com/office/drawing/2014/main" id="{1EDD5018-4BEF-479B-9752-19CDF0AD4E42}"/>
              </a:ext>
            </a:extLst>
          </p:cNvPr>
          <p:cNvSpPr>
            <a:spLocks noGrp="1"/>
          </p:cNvSpPr>
          <p:nvPr>
            <p:ph type="body" sz="quarter" idx="87" hasCustomPrompt="1"/>
          </p:nvPr>
        </p:nvSpPr>
        <p:spPr>
          <a:xfrm>
            <a:off x="9282113" y="1852386"/>
            <a:ext cx="2454275" cy="2824389"/>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21" name="Text Placeholder 21">
            <a:extLst>
              <a:ext uri="{FF2B5EF4-FFF2-40B4-BE49-F238E27FC236}">
                <a16:creationId xmlns:a16="http://schemas.microsoft.com/office/drawing/2014/main" id="{FF329200-A4C7-43F0-93E4-A0CA132974F5}"/>
              </a:ext>
            </a:extLst>
          </p:cNvPr>
          <p:cNvSpPr>
            <a:spLocks noGrp="1"/>
          </p:cNvSpPr>
          <p:nvPr>
            <p:ph type="body" sz="quarter" idx="88" hasCustomPrompt="1"/>
          </p:nvPr>
        </p:nvSpPr>
        <p:spPr>
          <a:xfrm>
            <a:off x="3097212" y="4845050"/>
            <a:ext cx="2454275" cy="1496332"/>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22" name="Text Placeholder 7">
            <a:extLst>
              <a:ext uri="{FF2B5EF4-FFF2-40B4-BE49-F238E27FC236}">
                <a16:creationId xmlns:a16="http://schemas.microsoft.com/office/drawing/2014/main" id="{E0C253D9-EE20-41E7-95F4-F6805792020F}"/>
              </a:ext>
            </a:extLst>
          </p:cNvPr>
          <p:cNvSpPr>
            <a:spLocks noGrp="1"/>
          </p:cNvSpPr>
          <p:nvPr>
            <p:ph type="body" sz="quarter" idx="89" hasCustomPrompt="1"/>
          </p:nvPr>
        </p:nvSpPr>
        <p:spPr>
          <a:xfrm>
            <a:off x="9274175" y="1539110"/>
            <a:ext cx="2471558" cy="175757"/>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a:solidFill>
                  <a:schemeClr val="tx2"/>
                </a:solidFill>
              </a:defRPr>
            </a:lvl1pPr>
            <a:lvl5pPr algn="ctr">
              <a:defRPr b="1"/>
            </a:lvl5pPr>
            <a:lvl6pPr algn="ctr">
              <a:defRPr b="1"/>
            </a:lvl6pPr>
          </a:lstStyle>
          <a:p>
            <a:pPr lvl="0"/>
            <a:r>
              <a:rPr lang="en-US"/>
              <a:t>PROJECT DURATION &amp; INVESTMENT</a:t>
            </a:r>
          </a:p>
        </p:txBody>
      </p:sp>
      <p:sp>
        <p:nvSpPr>
          <p:cNvPr id="23" name="Text Placeholder 21">
            <a:extLst>
              <a:ext uri="{FF2B5EF4-FFF2-40B4-BE49-F238E27FC236}">
                <a16:creationId xmlns:a16="http://schemas.microsoft.com/office/drawing/2014/main" id="{C0CA4DBD-910A-4FEA-A8E5-DF9412FB74B3}"/>
              </a:ext>
            </a:extLst>
          </p:cNvPr>
          <p:cNvSpPr>
            <a:spLocks noGrp="1"/>
          </p:cNvSpPr>
          <p:nvPr>
            <p:ph type="body" sz="quarter" idx="90" hasCustomPrompt="1"/>
          </p:nvPr>
        </p:nvSpPr>
        <p:spPr>
          <a:xfrm>
            <a:off x="5760856" y="4845050"/>
            <a:ext cx="2454275" cy="1496332"/>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24" name="Text Placeholder 21">
            <a:extLst>
              <a:ext uri="{FF2B5EF4-FFF2-40B4-BE49-F238E27FC236}">
                <a16:creationId xmlns:a16="http://schemas.microsoft.com/office/drawing/2014/main" id="{A2E52944-80B3-4D04-9791-CB33D3CC2B3B}"/>
              </a:ext>
            </a:extLst>
          </p:cNvPr>
          <p:cNvSpPr>
            <a:spLocks noGrp="1"/>
          </p:cNvSpPr>
          <p:nvPr>
            <p:ph type="body" sz="quarter" idx="91" hasCustomPrompt="1"/>
          </p:nvPr>
        </p:nvSpPr>
        <p:spPr>
          <a:xfrm>
            <a:off x="9286875" y="4845050"/>
            <a:ext cx="2454275" cy="1496332"/>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Tree>
    <p:extLst>
      <p:ext uri="{BB962C8B-B14F-4D97-AF65-F5344CB8AC3E}">
        <p14:creationId xmlns:p14="http://schemas.microsoft.com/office/powerpoint/2010/main" val="1780257014"/>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25">
          <p15:clr>
            <a:srgbClr val="FBAE40"/>
          </p15:clr>
        </p15:guide>
        <p15:guide id="5" pos="839">
          <p15:clr>
            <a:srgbClr val="FBAE40"/>
          </p15:clr>
        </p15:guide>
        <p15:guide id="6" pos="1281">
          <p15:clr>
            <a:srgbClr val="FBAE40"/>
          </p15:clr>
        </p15:guide>
        <p15:guide id="7" pos="1395">
          <p15:clr>
            <a:srgbClr val="FBAE40"/>
          </p15:clr>
        </p15:guide>
        <p15:guide id="8" pos="1837">
          <p15:clr>
            <a:srgbClr val="FBAE40"/>
          </p15:clr>
        </p15:guide>
        <p15:guide id="9" pos="1951">
          <p15:clr>
            <a:srgbClr val="FBAE40"/>
          </p15:clr>
        </p15:guide>
        <p15:guide id="10" pos="2393">
          <p15:clr>
            <a:srgbClr val="FBAE40"/>
          </p15:clr>
        </p15:guide>
        <p15:guide id="11" pos="2506">
          <p15:clr>
            <a:srgbClr val="FBAE40"/>
          </p15:clr>
        </p15:guide>
        <p15:guide id="12" pos="2949">
          <p15:clr>
            <a:srgbClr val="FBAE40"/>
          </p15:clr>
        </p15:guide>
        <p15:guide id="13" pos="3062">
          <p15:clr>
            <a:srgbClr val="FBAE40"/>
          </p15:clr>
        </p15:guide>
        <p15:guide id="14" pos="3505">
          <p15:clr>
            <a:srgbClr val="FBAE40"/>
          </p15:clr>
        </p15:guide>
        <p15:guide id="15" pos="3618">
          <p15:clr>
            <a:srgbClr val="FBAE40"/>
          </p15:clr>
        </p15:guide>
        <p15:guide id="16" pos="4061">
          <p15:clr>
            <a:srgbClr val="FBAE40"/>
          </p15:clr>
        </p15:guide>
        <p15:guide id="17" pos="4174">
          <p15:clr>
            <a:srgbClr val="FBAE40"/>
          </p15:clr>
        </p15:guide>
        <p15:guide id="18" pos="4617">
          <p15:clr>
            <a:srgbClr val="FBAE40"/>
          </p15:clr>
        </p15:guide>
        <p15:guide id="19" pos="4730">
          <p15:clr>
            <a:srgbClr val="FBAE40"/>
          </p15:clr>
        </p15:guide>
        <p15:guide id="20" pos="5173">
          <p15:clr>
            <a:srgbClr val="FBAE40"/>
          </p15:clr>
        </p15:guide>
        <p15:guide id="21" pos="5286">
          <p15:clr>
            <a:srgbClr val="FBAE40"/>
          </p15:clr>
        </p15:guide>
        <p15:guide id="22" pos="5728">
          <p15:clr>
            <a:srgbClr val="FBAE40"/>
          </p15:clr>
        </p15:guide>
        <p15:guide id="23" pos="5842">
          <p15:clr>
            <a:srgbClr val="FBAE40"/>
          </p15:clr>
        </p15:guide>
        <p15:guide id="24" pos="6284">
          <p15:clr>
            <a:srgbClr val="FBAE40"/>
          </p15:clr>
        </p15:guide>
        <p15:guide id="25" pos="6398">
          <p15:clr>
            <a:srgbClr val="FBAE40"/>
          </p15:clr>
        </p15:guide>
        <p15:guide id="26" pos="6840">
          <p15:clr>
            <a:srgbClr val="FBAE40"/>
          </p15:clr>
        </p15:guide>
        <p15:guide id="27" pos="6954">
          <p15:clr>
            <a:srgbClr val="FBAE40"/>
          </p15:clr>
        </p15:guide>
        <p15:guide id="28" pos="7396">
          <p15:clr>
            <a:srgbClr val="FBAE40"/>
          </p15:clr>
        </p15:guide>
        <p15:guide id="29" orient="horz">
          <p15:clr>
            <a:srgbClr val="FBAE40"/>
          </p15:clr>
        </p15:guide>
        <p15:guide id="30" orient="horz" pos="4320">
          <p15:clr>
            <a:srgbClr val="FBAE40"/>
          </p15:clr>
        </p15:guide>
        <p15:guide id="31" orient="horz" pos="722">
          <p15:clr>
            <a:srgbClr val="FBAE40"/>
          </p15:clr>
        </p15:guide>
        <p15:guide id="32" orient="horz" pos="828">
          <p15:clr>
            <a:srgbClr val="FBAE40"/>
          </p15:clr>
        </p15:guide>
        <p15:guide id="33" orient="horz" pos="934">
          <p15:clr>
            <a:srgbClr val="FBAE40"/>
          </p15:clr>
        </p15:guide>
        <p15:guide id="34" orient="horz" pos="1049">
          <p15:clr>
            <a:srgbClr val="FBAE40"/>
          </p15:clr>
        </p15:guide>
        <p15:guide id="35" orient="horz" pos="1146">
          <p15:clr>
            <a:srgbClr val="FBAE40"/>
          </p15:clr>
        </p15:guide>
        <p15:guide id="36" orient="horz" pos="1252">
          <p15:clr>
            <a:srgbClr val="FBAE40"/>
          </p15:clr>
        </p15:guide>
        <p15:guide id="37" orient="horz" pos="1357">
          <p15:clr>
            <a:srgbClr val="FBAE40"/>
          </p15:clr>
        </p15:guide>
        <p15:guide id="38" orient="horz" pos="1463">
          <p15:clr>
            <a:srgbClr val="FBAE40"/>
          </p15:clr>
        </p15:guide>
        <p15:guide id="39" orient="horz" pos="1569">
          <p15:clr>
            <a:srgbClr val="FBAE40"/>
          </p15:clr>
        </p15:guide>
        <p15:guide id="40" orient="horz" pos="1675">
          <p15:clr>
            <a:srgbClr val="FBAE40"/>
          </p15:clr>
        </p15:guide>
        <p15:guide id="41" orient="horz" pos="1781">
          <p15:clr>
            <a:srgbClr val="FBAE40"/>
          </p15:clr>
        </p15:guide>
        <p15:guide id="42" orient="horz" pos="1887">
          <p15:clr>
            <a:srgbClr val="FBAE40"/>
          </p15:clr>
        </p15:guide>
        <p15:guide id="43" orient="horz" pos="1993">
          <p15:clr>
            <a:srgbClr val="FBAE40"/>
          </p15:clr>
        </p15:guide>
        <p15:guide id="44" orient="horz" pos="2099">
          <p15:clr>
            <a:srgbClr val="FBAE40"/>
          </p15:clr>
        </p15:guide>
        <p15:guide id="45" orient="horz" pos="2205">
          <p15:clr>
            <a:srgbClr val="FBAE40"/>
          </p15:clr>
        </p15:guide>
        <p15:guide id="46" orient="horz" pos="2311">
          <p15:clr>
            <a:srgbClr val="FBAE40"/>
          </p15:clr>
        </p15:guide>
        <p15:guide id="47" orient="horz" pos="2416">
          <p15:clr>
            <a:srgbClr val="FBAE40"/>
          </p15:clr>
        </p15:guide>
        <p15:guide id="48" orient="horz" pos="2522">
          <p15:clr>
            <a:srgbClr val="FBAE40"/>
          </p15:clr>
        </p15:guide>
        <p15:guide id="49" orient="horz" pos="2628">
          <p15:clr>
            <a:srgbClr val="FBAE40"/>
          </p15:clr>
        </p15:guide>
        <p15:guide id="50" orient="horz" pos="2734">
          <p15:clr>
            <a:srgbClr val="FBAE40"/>
          </p15:clr>
        </p15:guide>
        <p15:guide id="51" orient="horz" pos="2840">
          <p15:clr>
            <a:srgbClr val="FBAE40"/>
          </p15:clr>
        </p15:guide>
        <p15:guide id="52" orient="horz" pos="2946">
          <p15:clr>
            <a:srgbClr val="FBAE40"/>
          </p15:clr>
        </p15:guide>
        <p15:guide id="53" orient="horz" pos="3052">
          <p15:clr>
            <a:srgbClr val="FBAE40"/>
          </p15:clr>
        </p15:guide>
        <p15:guide id="54" orient="horz" pos="3158">
          <p15:clr>
            <a:srgbClr val="FBAE40"/>
          </p15:clr>
        </p15:guide>
        <p15:guide id="55" orient="horz" pos="3264">
          <p15:clr>
            <a:srgbClr val="FBAE40"/>
          </p15:clr>
        </p15:guide>
        <p15:guide id="56" orient="horz" pos="3370">
          <p15:clr>
            <a:srgbClr val="FBAE40"/>
          </p15:clr>
        </p15:guide>
        <p15:guide id="57" orient="horz" pos="3475">
          <p15:clr>
            <a:srgbClr val="FBAE40"/>
          </p15:clr>
        </p15:guide>
        <p15:guide id="58" orient="horz" pos="3581">
          <p15:clr>
            <a:srgbClr val="FBAE40"/>
          </p15:clr>
        </p15:guide>
        <p15:guide id="59" orient="horz" pos="3687">
          <p15:clr>
            <a:srgbClr val="FBAE40"/>
          </p15:clr>
        </p15:guide>
        <p15:guide id="60" orient="horz" pos="3793">
          <p15:clr>
            <a:srgbClr val="FBAE40"/>
          </p15:clr>
        </p15:guide>
        <p15:guide id="61" orient="horz" pos="3899">
          <p15:clr>
            <a:srgbClr val="FBAE40"/>
          </p15:clr>
        </p15:guide>
        <p15:guide id="62" orient="horz" pos="4005">
          <p15:clr>
            <a:srgbClr val="FBAE40"/>
          </p15:clr>
        </p15:guide>
        <p15:guide id="63" orient="horz" pos="4111">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meline, advanc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54" name="Straight Connector 10">
            <a:extLst>
              <a:ext uri="{FF2B5EF4-FFF2-40B4-BE49-F238E27FC236}">
                <a16:creationId xmlns:a16="http://schemas.microsoft.com/office/drawing/2014/main" id="{E7D02952-AD9B-4ACC-9B59-E72A8176AA9C}"/>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55" name="Rectangle 54">
            <a:hlinkClick r:id="" action="ppaction://hlinkshowjump?jump=previousslide"/>
            <a:extLst>
              <a:ext uri="{FF2B5EF4-FFF2-40B4-BE49-F238E27FC236}">
                <a16:creationId xmlns:a16="http://schemas.microsoft.com/office/drawing/2014/main" id="{1A3B6FA4-B651-42C2-947E-E8EB648B71D8}"/>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6" name="Rectangle 55">
            <a:hlinkClick r:id="" action="ppaction://hlinkshowjump?jump=nextslide"/>
            <a:extLst>
              <a:ext uri="{FF2B5EF4-FFF2-40B4-BE49-F238E27FC236}">
                <a16:creationId xmlns:a16="http://schemas.microsoft.com/office/drawing/2014/main" id="{9521E7DB-570D-4CD3-B321-A714795D83CB}"/>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3" name="Footer Placeholder 7">
            <a:extLst>
              <a:ext uri="{FF2B5EF4-FFF2-40B4-BE49-F238E27FC236}">
                <a16:creationId xmlns:a16="http://schemas.microsoft.com/office/drawing/2014/main" id="{A35ADEBF-A2A3-448C-8B80-099CF2622B00}"/>
              </a:ext>
            </a:extLst>
          </p:cNvPr>
          <p:cNvSpPr txBox="1">
            <a:spLocks/>
          </p:cNvSpPr>
          <p:nvPr userDrawn="1"/>
        </p:nvSpPr>
        <p:spPr>
          <a:xfrm>
            <a:off x="444500" y="6559200"/>
            <a:ext cx="1916113"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sp>
        <p:nvSpPr>
          <p:cNvPr id="50" name="Text Placeholder 7">
            <a:extLst>
              <a:ext uri="{FF2B5EF4-FFF2-40B4-BE49-F238E27FC236}">
                <a16:creationId xmlns:a16="http://schemas.microsoft.com/office/drawing/2014/main" id="{29FB9A60-BA1E-498C-B6A2-ACFEDBC12456}"/>
              </a:ext>
            </a:extLst>
          </p:cNvPr>
          <p:cNvSpPr>
            <a:spLocks noGrp="1"/>
          </p:cNvSpPr>
          <p:nvPr>
            <p:ph type="body" sz="quarter" idx="33" hasCustomPrompt="1"/>
          </p:nvPr>
        </p:nvSpPr>
        <p:spPr>
          <a:xfrm>
            <a:off x="462728" y="4294013"/>
            <a:ext cx="1718497" cy="520700"/>
          </a:xfrm>
        </p:spPr>
        <p:txBody>
          <a:bodyPr lIns="0" rIns="0" anchor="t"/>
          <a:lstStyle>
            <a:lvl1pPr algn="l">
              <a:defRPr sz="1800" b="1">
                <a:solidFill>
                  <a:schemeClr val="tx2"/>
                </a:solidFill>
              </a:defRPr>
            </a:lvl1pPr>
            <a:lvl5pPr algn="ctr">
              <a:defRPr b="1"/>
            </a:lvl5pPr>
            <a:lvl6pPr algn="ctr">
              <a:defRPr b="1"/>
            </a:lvl6pPr>
          </a:lstStyle>
          <a:p>
            <a:pPr lvl="0"/>
            <a:r>
              <a:rPr lang="en-US"/>
              <a:t>First </a:t>
            </a:r>
            <a:br>
              <a:rPr lang="en-US"/>
            </a:br>
            <a:r>
              <a:rPr lang="en-US"/>
              <a:t>main point</a:t>
            </a:r>
          </a:p>
        </p:txBody>
      </p:sp>
      <p:sp>
        <p:nvSpPr>
          <p:cNvPr id="65" name="Text Placeholder 7">
            <a:extLst>
              <a:ext uri="{FF2B5EF4-FFF2-40B4-BE49-F238E27FC236}">
                <a16:creationId xmlns:a16="http://schemas.microsoft.com/office/drawing/2014/main" id="{F6F51092-0258-4809-9CAA-C47E14482B18}"/>
              </a:ext>
            </a:extLst>
          </p:cNvPr>
          <p:cNvSpPr>
            <a:spLocks noGrp="1"/>
          </p:cNvSpPr>
          <p:nvPr>
            <p:ph type="body" sz="quarter" idx="41" hasCustomPrompt="1"/>
          </p:nvPr>
        </p:nvSpPr>
        <p:spPr>
          <a:xfrm>
            <a:off x="2363789" y="4294013"/>
            <a:ext cx="1736726" cy="520700"/>
          </a:xfrm>
        </p:spPr>
        <p:txBody>
          <a:bodyPr lIns="0" rIns="0" anchor="t"/>
          <a:lstStyle>
            <a:lvl1pPr algn="l">
              <a:defRPr sz="1800" b="1">
                <a:solidFill>
                  <a:schemeClr val="tx2"/>
                </a:solidFill>
              </a:defRPr>
            </a:lvl1pPr>
            <a:lvl5pPr algn="ctr">
              <a:defRPr b="1"/>
            </a:lvl5pPr>
            <a:lvl6pPr algn="ctr">
              <a:defRPr b="1"/>
            </a:lvl6pPr>
          </a:lstStyle>
          <a:p>
            <a:pPr lvl="0"/>
            <a:r>
              <a:rPr lang="en-US"/>
              <a:t>Second </a:t>
            </a:r>
            <a:br>
              <a:rPr lang="en-US"/>
            </a:br>
            <a:r>
              <a:rPr lang="en-US"/>
              <a:t>main point</a:t>
            </a:r>
          </a:p>
        </p:txBody>
      </p:sp>
      <p:sp>
        <p:nvSpPr>
          <p:cNvPr id="66" name="Text Placeholder 7">
            <a:extLst>
              <a:ext uri="{FF2B5EF4-FFF2-40B4-BE49-F238E27FC236}">
                <a16:creationId xmlns:a16="http://schemas.microsoft.com/office/drawing/2014/main" id="{53482FA2-EC33-4D60-A072-836AD2E43FFE}"/>
              </a:ext>
            </a:extLst>
          </p:cNvPr>
          <p:cNvSpPr>
            <a:spLocks noGrp="1"/>
          </p:cNvSpPr>
          <p:nvPr>
            <p:ph type="body" sz="quarter" idx="42" hasCustomPrompt="1"/>
          </p:nvPr>
        </p:nvSpPr>
        <p:spPr>
          <a:xfrm>
            <a:off x="4283080" y="4294013"/>
            <a:ext cx="1731964" cy="520700"/>
          </a:xfrm>
        </p:spPr>
        <p:txBody>
          <a:bodyPr lIns="0" rIns="0" anchor="t"/>
          <a:lstStyle>
            <a:lvl1pPr algn="l">
              <a:defRPr sz="1800" b="1">
                <a:solidFill>
                  <a:schemeClr val="tx2"/>
                </a:solidFill>
              </a:defRPr>
            </a:lvl1pPr>
            <a:lvl5pPr algn="ctr">
              <a:defRPr b="1"/>
            </a:lvl5pPr>
            <a:lvl6pPr algn="ctr">
              <a:defRPr b="1"/>
            </a:lvl6pPr>
          </a:lstStyle>
          <a:p>
            <a:pPr lvl="0"/>
            <a:r>
              <a:rPr lang="en-US"/>
              <a:t>Third </a:t>
            </a:r>
            <a:br>
              <a:rPr lang="en-US"/>
            </a:br>
            <a:r>
              <a:rPr lang="en-US"/>
              <a:t>main point</a:t>
            </a:r>
          </a:p>
        </p:txBody>
      </p:sp>
      <p:sp>
        <p:nvSpPr>
          <p:cNvPr id="67" name="Text Placeholder 7">
            <a:extLst>
              <a:ext uri="{FF2B5EF4-FFF2-40B4-BE49-F238E27FC236}">
                <a16:creationId xmlns:a16="http://schemas.microsoft.com/office/drawing/2014/main" id="{8EEB852D-DF63-4171-A854-09E864D2F497}"/>
              </a:ext>
            </a:extLst>
          </p:cNvPr>
          <p:cNvSpPr>
            <a:spLocks noGrp="1"/>
          </p:cNvSpPr>
          <p:nvPr>
            <p:ph type="body" sz="quarter" idx="43" hasCustomPrompt="1"/>
          </p:nvPr>
        </p:nvSpPr>
        <p:spPr>
          <a:xfrm>
            <a:off x="6197609" y="4294013"/>
            <a:ext cx="1731963" cy="520700"/>
          </a:xfrm>
        </p:spPr>
        <p:txBody>
          <a:bodyPr lIns="0" rIns="0" anchor="t"/>
          <a:lstStyle>
            <a:lvl1pPr algn="l">
              <a:defRPr sz="1800" b="1">
                <a:solidFill>
                  <a:schemeClr val="tx2"/>
                </a:solidFill>
              </a:defRPr>
            </a:lvl1pPr>
            <a:lvl5pPr algn="ctr">
              <a:defRPr b="1"/>
            </a:lvl5pPr>
            <a:lvl6pPr algn="ctr">
              <a:defRPr b="1"/>
            </a:lvl6pPr>
          </a:lstStyle>
          <a:p>
            <a:pPr lvl="0"/>
            <a:r>
              <a:rPr lang="en-US"/>
              <a:t>Fourth </a:t>
            </a:r>
            <a:br>
              <a:rPr lang="en-US"/>
            </a:br>
            <a:r>
              <a:rPr lang="en-US"/>
              <a:t>main point</a:t>
            </a:r>
          </a:p>
        </p:txBody>
      </p:sp>
      <p:sp>
        <p:nvSpPr>
          <p:cNvPr id="68" name="Text Placeholder 7">
            <a:extLst>
              <a:ext uri="{FF2B5EF4-FFF2-40B4-BE49-F238E27FC236}">
                <a16:creationId xmlns:a16="http://schemas.microsoft.com/office/drawing/2014/main" id="{13EE2AB3-C45D-482A-B125-ED24C9C4F386}"/>
              </a:ext>
            </a:extLst>
          </p:cNvPr>
          <p:cNvSpPr>
            <a:spLocks noGrp="1"/>
          </p:cNvSpPr>
          <p:nvPr>
            <p:ph type="body" sz="quarter" idx="47" hasCustomPrompt="1"/>
          </p:nvPr>
        </p:nvSpPr>
        <p:spPr>
          <a:xfrm>
            <a:off x="2363789" y="2858898"/>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2018</a:t>
            </a:r>
            <a:br>
              <a:rPr lang="en-US"/>
            </a:br>
            <a:r>
              <a:rPr lang="en-US"/>
              <a:t>December</a:t>
            </a:r>
          </a:p>
        </p:txBody>
      </p:sp>
      <p:sp>
        <p:nvSpPr>
          <p:cNvPr id="69" name="Text Placeholder 7">
            <a:extLst>
              <a:ext uri="{FF2B5EF4-FFF2-40B4-BE49-F238E27FC236}">
                <a16:creationId xmlns:a16="http://schemas.microsoft.com/office/drawing/2014/main" id="{B600A6D9-C07B-44EA-8493-8B295D8FB829}"/>
              </a:ext>
            </a:extLst>
          </p:cNvPr>
          <p:cNvSpPr>
            <a:spLocks noGrp="1"/>
          </p:cNvSpPr>
          <p:nvPr>
            <p:ph type="body" sz="quarter" idx="48" hasCustomPrompt="1"/>
          </p:nvPr>
        </p:nvSpPr>
        <p:spPr>
          <a:xfrm>
            <a:off x="4283079" y="2858898"/>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br>
              <a:rPr lang="en-US"/>
            </a:br>
            <a:r>
              <a:rPr lang="en-US"/>
              <a:t>June</a:t>
            </a:r>
          </a:p>
        </p:txBody>
      </p:sp>
      <p:sp>
        <p:nvSpPr>
          <p:cNvPr id="70" name="Text Placeholder 7">
            <a:extLst>
              <a:ext uri="{FF2B5EF4-FFF2-40B4-BE49-F238E27FC236}">
                <a16:creationId xmlns:a16="http://schemas.microsoft.com/office/drawing/2014/main" id="{F4706F17-8F53-43CE-AE9E-6C729D898B24}"/>
              </a:ext>
            </a:extLst>
          </p:cNvPr>
          <p:cNvSpPr>
            <a:spLocks noGrp="1"/>
          </p:cNvSpPr>
          <p:nvPr>
            <p:ph type="body" sz="quarter" idx="49" hasCustomPrompt="1"/>
          </p:nvPr>
        </p:nvSpPr>
        <p:spPr>
          <a:xfrm>
            <a:off x="6184901" y="2858898"/>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br>
              <a:rPr lang="en-US"/>
            </a:br>
            <a:r>
              <a:rPr lang="en-US"/>
              <a:t>December</a:t>
            </a:r>
          </a:p>
        </p:txBody>
      </p:sp>
      <p:sp>
        <p:nvSpPr>
          <p:cNvPr id="73" name="Text Placeholder 7">
            <a:extLst>
              <a:ext uri="{FF2B5EF4-FFF2-40B4-BE49-F238E27FC236}">
                <a16:creationId xmlns:a16="http://schemas.microsoft.com/office/drawing/2014/main" id="{117FA434-9EE3-4E6F-BAF4-5939880EBEDC}"/>
              </a:ext>
            </a:extLst>
          </p:cNvPr>
          <p:cNvSpPr>
            <a:spLocks noGrp="1"/>
          </p:cNvSpPr>
          <p:nvPr>
            <p:ph type="body" sz="quarter" idx="58" hasCustomPrompt="1"/>
          </p:nvPr>
        </p:nvSpPr>
        <p:spPr>
          <a:xfrm>
            <a:off x="444500" y="2858898"/>
            <a:ext cx="1736725"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2018</a:t>
            </a:r>
            <a:br>
              <a:rPr lang="en-US"/>
            </a:br>
            <a:r>
              <a:rPr lang="en-US"/>
              <a:t>June </a:t>
            </a:r>
          </a:p>
        </p:txBody>
      </p:sp>
      <p:sp>
        <p:nvSpPr>
          <p:cNvPr id="74" name="Text Placeholder 7">
            <a:extLst>
              <a:ext uri="{FF2B5EF4-FFF2-40B4-BE49-F238E27FC236}">
                <a16:creationId xmlns:a16="http://schemas.microsoft.com/office/drawing/2014/main" id="{E3FA2146-8684-47E6-B4DE-484F8E26ABC9}"/>
              </a:ext>
            </a:extLst>
          </p:cNvPr>
          <p:cNvSpPr>
            <a:spLocks noGrp="1"/>
          </p:cNvSpPr>
          <p:nvPr>
            <p:ph type="body" sz="quarter" idx="59" hasCustomPrompt="1"/>
          </p:nvPr>
        </p:nvSpPr>
        <p:spPr>
          <a:xfrm>
            <a:off x="8110546" y="4294013"/>
            <a:ext cx="1731963" cy="520700"/>
          </a:xfrm>
        </p:spPr>
        <p:txBody>
          <a:bodyPr lIns="0" rIns="0" anchor="t"/>
          <a:lstStyle>
            <a:lvl1pPr algn="l">
              <a:defRPr sz="1800" b="1">
                <a:solidFill>
                  <a:schemeClr val="tx2"/>
                </a:solidFill>
              </a:defRPr>
            </a:lvl1pPr>
            <a:lvl5pPr algn="ctr">
              <a:defRPr b="1"/>
            </a:lvl5pPr>
            <a:lvl6pPr algn="ctr">
              <a:defRPr b="1"/>
            </a:lvl6pPr>
          </a:lstStyle>
          <a:p>
            <a:pPr lvl="0"/>
            <a:r>
              <a:rPr lang="en-US"/>
              <a:t>Fourth </a:t>
            </a:r>
            <a:br>
              <a:rPr lang="en-US"/>
            </a:br>
            <a:r>
              <a:rPr lang="en-US"/>
              <a:t>main point</a:t>
            </a:r>
          </a:p>
        </p:txBody>
      </p:sp>
      <p:sp>
        <p:nvSpPr>
          <p:cNvPr id="75" name="Text Placeholder 7">
            <a:extLst>
              <a:ext uri="{FF2B5EF4-FFF2-40B4-BE49-F238E27FC236}">
                <a16:creationId xmlns:a16="http://schemas.microsoft.com/office/drawing/2014/main" id="{3351C491-4769-4537-8C6F-6671D4824761}"/>
              </a:ext>
            </a:extLst>
          </p:cNvPr>
          <p:cNvSpPr>
            <a:spLocks noGrp="1"/>
          </p:cNvSpPr>
          <p:nvPr>
            <p:ph type="body" sz="quarter" idx="60" hasCustomPrompt="1"/>
          </p:nvPr>
        </p:nvSpPr>
        <p:spPr>
          <a:xfrm>
            <a:off x="8097838" y="2858898"/>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bg-BG"/>
              <a:t>20</a:t>
            </a:r>
            <a:r>
              <a:rPr lang="en-US"/>
              <a:t>2</a:t>
            </a:r>
            <a:r>
              <a:rPr lang="bg-BG"/>
              <a:t>0</a:t>
            </a:r>
            <a:br>
              <a:rPr lang="en-US"/>
            </a:br>
            <a:r>
              <a:rPr lang="en-US"/>
              <a:t>June</a:t>
            </a:r>
          </a:p>
        </p:txBody>
      </p:sp>
      <p:sp>
        <p:nvSpPr>
          <p:cNvPr id="76" name="Text Placeholder 7">
            <a:extLst>
              <a:ext uri="{FF2B5EF4-FFF2-40B4-BE49-F238E27FC236}">
                <a16:creationId xmlns:a16="http://schemas.microsoft.com/office/drawing/2014/main" id="{7708351C-FAAC-4B5E-8909-C1F32727C6E5}"/>
              </a:ext>
            </a:extLst>
          </p:cNvPr>
          <p:cNvSpPr>
            <a:spLocks noGrp="1"/>
          </p:cNvSpPr>
          <p:nvPr>
            <p:ph type="body" sz="quarter" idx="61" hasCustomPrompt="1"/>
          </p:nvPr>
        </p:nvSpPr>
        <p:spPr>
          <a:xfrm>
            <a:off x="10036191" y="4294013"/>
            <a:ext cx="1731963" cy="520700"/>
          </a:xfrm>
        </p:spPr>
        <p:txBody>
          <a:bodyPr lIns="0" rIns="0" anchor="t"/>
          <a:lstStyle>
            <a:lvl1pPr algn="l">
              <a:defRPr sz="1800" b="1">
                <a:solidFill>
                  <a:schemeClr val="tx2"/>
                </a:solidFill>
              </a:defRPr>
            </a:lvl1pPr>
            <a:lvl5pPr algn="ctr">
              <a:defRPr b="1"/>
            </a:lvl5pPr>
            <a:lvl6pPr algn="ctr">
              <a:defRPr b="1"/>
            </a:lvl6pPr>
          </a:lstStyle>
          <a:p>
            <a:pPr lvl="0"/>
            <a:r>
              <a:rPr lang="en-US"/>
              <a:t>Fourth </a:t>
            </a:r>
            <a:br>
              <a:rPr lang="en-US"/>
            </a:br>
            <a:r>
              <a:rPr lang="en-US"/>
              <a:t>main point</a:t>
            </a:r>
          </a:p>
        </p:txBody>
      </p:sp>
      <p:sp>
        <p:nvSpPr>
          <p:cNvPr id="77" name="Text Placeholder 7">
            <a:extLst>
              <a:ext uri="{FF2B5EF4-FFF2-40B4-BE49-F238E27FC236}">
                <a16:creationId xmlns:a16="http://schemas.microsoft.com/office/drawing/2014/main" id="{6F2E5C51-A30B-4D86-925C-A11400D46E9F}"/>
              </a:ext>
            </a:extLst>
          </p:cNvPr>
          <p:cNvSpPr>
            <a:spLocks noGrp="1"/>
          </p:cNvSpPr>
          <p:nvPr>
            <p:ph type="body" sz="quarter" idx="62" hasCustomPrompt="1"/>
          </p:nvPr>
        </p:nvSpPr>
        <p:spPr>
          <a:xfrm>
            <a:off x="10023483" y="2858898"/>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bg-BG"/>
              <a:t>20</a:t>
            </a:r>
            <a:r>
              <a:rPr lang="en-US"/>
              <a:t>2</a:t>
            </a:r>
            <a:r>
              <a:rPr lang="bg-BG"/>
              <a:t>0</a:t>
            </a:r>
            <a:br>
              <a:rPr lang="en-US"/>
            </a:br>
            <a:r>
              <a:rPr lang="en-US"/>
              <a:t>December</a:t>
            </a:r>
          </a:p>
        </p:txBody>
      </p:sp>
      <p:sp>
        <p:nvSpPr>
          <p:cNvPr id="79" name="Text Placeholder 7">
            <a:extLst>
              <a:ext uri="{FF2B5EF4-FFF2-40B4-BE49-F238E27FC236}">
                <a16:creationId xmlns:a16="http://schemas.microsoft.com/office/drawing/2014/main" id="{682EBAC2-627B-4B31-8E49-AB6AD3D43DC9}"/>
              </a:ext>
            </a:extLst>
          </p:cNvPr>
          <p:cNvSpPr>
            <a:spLocks noGrp="1"/>
          </p:cNvSpPr>
          <p:nvPr>
            <p:ph type="body" sz="quarter" idx="53" hasCustomPrompt="1"/>
          </p:nvPr>
        </p:nvSpPr>
        <p:spPr>
          <a:xfrm>
            <a:off x="449262" y="2123944"/>
            <a:ext cx="5556250" cy="535248"/>
          </a:xfrm>
          <a:custGeom>
            <a:avLst/>
            <a:gdLst>
              <a:gd name="connsiteX0" fmla="*/ 0 w 5556250"/>
              <a:gd name="connsiteY0" fmla="*/ 86785 h 520700"/>
              <a:gd name="connsiteX1" fmla="*/ 86785 w 5556250"/>
              <a:gd name="connsiteY1" fmla="*/ 0 h 520700"/>
              <a:gd name="connsiteX2" fmla="*/ 5469465 w 5556250"/>
              <a:gd name="connsiteY2" fmla="*/ 0 h 520700"/>
              <a:gd name="connsiteX3" fmla="*/ 5556250 w 5556250"/>
              <a:gd name="connsiteY3" fmla="*/ 86785 h 520700"/>
              <a:gd name="connsiteX4" fmla="*/ 5556250 w 5556250"/>
              <a:gd name="connsiteY4" fmla="*/ 433915 h 520700"/>
              <a:gd name="connsiteX5" fmla="*/ 5469465 w 5556250"/>
              <a:gd name="connsiteY5" fmla="*/ 520700 h 520700"/>
              <a:gd name="connsiteX6" fmla="*/ 86785 w 5556250"/>
              <a:gd name="connsiteY6" fmla="*/ 520700 h 520700"/>
              <a:gd name="connsiteX7" fmla="*/ 0 w 5556250"/>
              <a:gd name="connsiteY7" fmla="*/ 433915 h 520700"/>
              <a:gd name="connsiteX8" fmla="*/ 0 w 5556250"/>
              <a:gd name="connsiteY8" fmla="*/ 86785 h 520700"/>
              <a:gd name="connsiteX0" fmla="*/ 86785 w 5556250"/>
              <a:gd name="connsiteY0" fmla="*/ 520700 h 520700"/>
              <a:gd name="connsiteX1" fmla="*/ 0 w 5556250"/>
              <a:gd name="connsiteY1" fmla="*/ 433915 h 520700"/>
              <a:gd name="connsiteX2" fmla="*/ 0 w 5556250"/>
              <a:gd name="connsiteY2" fmla="*/ 86785 h 520700"/>
              <a:gd name="connsiteX3" fmla="*/ 86785 w 5556250"/>
              <a:gd name="connsiteY3" fmla="*/ 0 h 520700"/>
              <a:gd name="connsiteX4" fmla="*/ 5469465 w 5556250"/>
              <a:gd name="connsiteY4" fmla="*/ 0 h 520700"/>
              <a:gd name="connsiteX5" fmla="*/ 5556250 w 5556250"/>
              <a:gd name="connsiteY5" fmla="*/ 86785 h 520700"/>
              <a:gd name="connsiteX6" fmla="*/ 5556250 w 5556250"/>
              <a:gd name="connsiteY6" fmla="*/ 433915 h 520700"/>
              <a:gd name="connsiteX7" fmla="*/ 5469465 w 5556250"/>
              <a:gd name="connsiteY7" fmla="*/ 520700 h 520700"/>
              <a:gd name="connsiteX0" fmla="*/ 0 w 5556250"/>
              <a:gd name="connsiteY0" fmla="*/ 86785 h 520700"/>
              <a:gd name="connsiteX1" fmla="*/ 86785 w 5556250"/>
              <a:gd name="connsiteY1" fmla="*/ 0 h 520700"/>
              <a:gd name="connsiteX2" fmla="*/ 5469465 w 5556250"/>
              <a:gd name="connsiteY2" fmla="*/ 0 h 520700"/>
              <a:gd name="connsiteX3" fmla="*/ 5556250 w 5556250"/>
              <a:gd name="connsiteY3" fmla="*/ 86785 h 520700"/>
              <a:gd name="connsiteX4" fmla="*/ 5556250 w 5556250"/>
              <a:gd name="connsiteY4" fmla="*/ 433915 h 520700"/>
              <a:gd name="connsiteX5" fmla="*/ 5469465 w 5556250"/>
              <a:gd name="connsiteY5" fmla="*/ 520700 h 520700"/>
              <a:gd name="connsiteX6" fmla="*/ 86785 w 5556250"/>
              <a:gd name="connsiteY6" fmla="*/ 520700 h 520700"/>
              <a:gd name="connsiteX7" fmla="*/ 0 w 5556250"/>
              <a:gd name="connsiteY7" fmla="*/ 433915 h 520700"/>
              <a:gd name="connsiteX8" fmla="*/ 0 w 5556250"/>
              <a:gd name="connsiteY8" fmla="*/ 86785 h 520700"/>
              <a:gd name="connsiteX0" fmla="*/ 86785 w 5556250"/>
              <a:gd name="connsiteY0" fmla="*/ 520700 h 520700"/>
              <a:gd name="connsiteX1" fmla="*/ 0 w 5556250"/>
              <a:gd name="connsiteY1" fmla="*/ 433915 h 520700"/>
              <a:gd name="connsiteX2" fmla="*/ 0 w 5556250"/>
              <a:gd name="connsiteY2" fmla="*/ 86785 h 520700"/>
              <a:gd name="connsiteX3" fmla="*/ 5469465 w 5556250"/>
              <a:gd name="connsiteY3" fmla="*/ 0 h 520700"/>
              <a:gd name="connsiteX4" fmla="*/ 5556250 w 5556250"/>
              <a:gd name="connsiteY4" fmla="*/ 86785 h 520700"/>
              <a:gd name="connsiteX5" fmla="*/ 5556250 w 5556250"/>
              <a:gd name="connsiteY5" fmla="*/ 433915 h 520700"/>
              <a:gd name="connsiteX6" fmla="*/ 5469465 w 5556250"/>
              <a:gd name="connsiteY6" fmla="*/ 520700 h 520700"/>
              <a:gd name="connsiteX0" fmla="*/ 0 w 5556250"/>
              <a:gd name="connsiteY0" fmla="*/ 86785 h 520700"/>
              <a:gd name="connsiteX1" fmla="*/ 86785 w 5556250"/>
              <a:gd name="connsiteY1" fmla="*/ 0 h 520700"/>
              <a:gd name="connsiteX2" fmla="*/ 5469465 w 5556250"/>
              <a:gd name="connsiteY2" fmla="*/ 0 h 520700"/>
              <a:gd name="connsiteX3" fmla="*/ 5556250 w 5556250"/>
              <a:gd name="connsiteY3" fmla="*/ 86785 h 520700"/>
              <a:gd name="connsiteX4" fmla="*/ 5556250 w 5556250"/>
              <a:gd name="connsiteY4" fmla="*/ 433915 h 520700"/>
              <a:gd name="connsiteX5" fmla="*/ 5469465 w 5556250"/>
              <a:gd name="connsiteY5" fmla="*/ 520700 h 520700"/>
              <a:gd name="connsiteX6" fmla="*/ 86785 w 5556250"/>
              <a:gd name="connsiteY6" fmla="*/ 520700 h 520700"/>
              <a:gd name="connsiteX7" fmla="*/ 0 w 5556250"/>
              <a:gd name="connsiteY7" fmla="*/ 433915 h 520700"/>
              <a:gd name="connsiteX8" fmla="*/ 0 w 5556250"/>
              <a:gd name="connsiteY8" fmla="*/ 86785 h 520700"/>
              <a:gd name="connsiteX0" fmla="*/ 86785 w 5556250"/>
              <a:gd name="connsiteY0" fmla="*/ 520700 h 520700"/>
              <a:gd name="connsiteX1" fmla="*/ 0 w 5556250"/>
              <a:gd name="connsiteY1" fmla="*/ 433915 h 520700"/>
              <a:gd name="connsiteX2" fmla="*/ 1190 w 5556250"/>
              <a:gd name="connsiteY2" fmla="*/ 3442 h 520700"/>
              <a:gd name="connsiteX3" fmla="*/ 5469465 w 5556250"/>
              <a:gd name="connsiteY3" fmla="*/ 0 h 520700"/>
              <a:gd name="connsiteX4" fmla="*/ 5556250 w 5556250"/>
              <a:gd name="connsiteY4" fmla="*/ 86785 h 520700"/>
              <a:gd name="connsiteX5" fmla="*/ 5556250 w 5556250"/>
              <a:gd name="connsiteY5" fmla="*/ 433915 h 520700"/>
              <a:gd name="connsiteX6" fmla="*/ 5469465 w 5556250"/>
              <a:gd name="connsiteY6" fmla="*/ 520700 h 520700"/>
              <a:gd name="connsiteX0" fmla="*/ 1191 w 5557441"/>
              <a:gd name="connsiteY0" fmla="*/ 86785 h 535348"/>
              <a:gd name="connsiteX1" fmla="*/ 87976 w 5557441"/>
              <a:gd name="connsiteY1" fmla="*/ 0 h 535348"/>
              <a:gd name="connsiteX2" fmla="*/ 5470656 w 5557441"/>
              <a:gd name="connsiteY2" fmla="*/ 0 h 535348"/>
              <a:gd name="connsiteX3" fmla="*/ 5557441 w 5557441"/>
              <a:gd name="connsiteY3" fmla="*/ 86785 h 535348"/>
              <a:gd name="connsiteX4" fmla="*/ 5557441 w 5557441"/>
              <a:gd name="connsiteY4" fmla="*/ 433915 h 535348"/>
              <a:gd name="connsiteX5" fmla="*/ 5470656 w 5557441"/>
              <a:gd name="connsiteY5" fmla="*/ 520700 h 535348"/>
              <a:gd name="connsiteX6" fmla="*/ 87976 w 5557441"/>
              <a:gd name="connsiteY6" fmla="*/ 520700 h 535348"/>
              <a:gd name="connsiteX7" fmla="*/ 1191 w 5557441"/>
              <a:gd name="connsiteY7" fmla="*/ 433915 h 535348"/>
              <a:gd name="connsiteX8" fmla="*/ 1191 w 5557441"/>
              <a:gd name="connsiteY8" fmla="*/ 86785 h 535348"/>
              <a:gd name="connsiteX0" fmla="*/ 87976 w 5557441"/>
              <a:gd name="connsiteY0" fmla="*/ 520700 h 535348"/>
              <a:gd name="connsiteX1" fmla="*/ 0 w 5557441"/>
              <a:gd name="connsiteY1" fmla="*/ 511305 h 535348"/>
              <a:gd name="connsiteX2" fmla="*/ 2381 w 5557441"/>
              <a:gd name="connsiteY2" fmla="*/ 3442 h 535348"/>
              <a:gd name="connsiteX3" fmla="*/ 5470656 w 5557441"/>
              <a:gd name="connsiteY3" fmla="*/ 0 h 535348"/>
              <a:gd name="connsiteX4" fmla="*/ 5557441 w 5557441"/>
              <a:gd name="connsiteY4" fmla="*/ 86785 h 535348"/>
              <a:gd name="connsiteX5" fmla="*/ 5557441 w 5557441"/>
              <a:gd name="connsiteY5" fmla="*/ 433915 h 535348"/>
              <a:gd name="connsiteX6" fmla="*/ 5470656 w 5557441"/>
              <a:gd name="connsiteY6" fmla="*/ 520700 h 535348"/>
              <a:gd name="connsiteX0" fmla="*/ 1191 w 5557441"/>
              <a:gd name="connsiteY0" fmla="*/ 86785 h 520700"/>
              <a:gd name="connsiteX1" fmla="*/ 87976 w 5557441"/>
              <a:gd name="connsiteY1" fmla="*/ 0 h 520700"/>
              <a:gd name="connsiteX2" fmla="*/ 5470656 w 5557441"/>
              <a:gd name="connsiteY2" fmla="*/ 0 h 520700"/>
              <a:gd name="connsiteX3" fmla="*/ 5557441 w 5557441"/>
              <a:gd name="connsiteY3" fmla="*/ 86785 h 520700"/>
              <a:gd name="connsiteX4" fmla="*/ 5557441 w 5557441"/>
              <a:gd name="connsiteY4" fmla="*/ 433915 h 520700"/>
              <a:gd name="connsiteX5" fmla="*/ 5470656 w 5557441"/>
              <a:gd name="connsiteY5" fmla="*/ 520700 h 520700"/>
              <a:gd name="connsiteX6" fmla="*/ 87976 w 5557441"/>
              <a:gd name="connsiteY6" fmla="*/ 520700 h 520700"/>
              <a:gd name="connsiteX7" fmla="*/ 1191 w 5557441"/>
              <a:gd name="connsiteY7" fmla="*/ 433915 h 520700"/>
              <a:gd name="connsiteX8" fmla="*/ 1191 w 5557441"/>
              <a:gd name="connsiteY8" fmla="*/ 86785 h 520700"/>
              <a:gd name="connsiteX0" fmla="*/ 0 w 5557441"/>
              <a:gd name="connsiteY0" fmla="*/ 511305 h 520700"/>
              <a:gd name="connsiteX1" fmla="*/ 2381 w 5557441"/>
              <a:gd name="connsiteY1" fmla="*/ 3442 h 520700"/>
              <a:gd name="connsiteX2" fmla="*/ 5470656 w 5557441"/>
              <a:gd name="connsiteY2" fmla="*/ 0 h 520700"/>
              <a:gd name="connsiteX3" fmla="*/ 5557441 w 5557441"/>
              <a:gd name="connsiteY3" fmla="*/ 86785 h 520700"/>
              <a:gd name="connsiteX4" fmla="*/ 5557441 w 5557441"/>
              <a:gd name="connsiteY4" fmla="*/ 433915 h 520700"/>
              <a:gd name="connsiteX5" fmla="*/ 5470656 w 5557441"/>
              <a:gd name="connsiteY5" fmla="*/ 520700 h 520700"/>
              <a:gd name="connsiteX0" fmla="*/ 1191 w 5557441"/>
              <a:gd name="connsiteY0" fmla="*/ 99860 h 533775"/>
              <a:gd name="connsiteX1" fmla="*/ 87976 w 5557441"/>
              <a:gd name="connsiteY1" fmla="*/ 13075 h 533775"/>
              <a:gd name="connsiteX2" fmla="*/ 5470656 w 5557441"/>
              <a:gd name="connsiteY2" fmla="*/ 13075 h 533775"/>
              <a:gd name="connsiteX3" fmla="*/ 5557441 w 5557441"/>
              <a:gd name="connsiteY3" fmla="*/ 99860 h 533775"/>
              <a:gd name="connsiteX4" fmla="*/ 5557441 w 5557441"/>
              <a:gd name="connsiteY4" fmla="*/ 446990 h 533775"/>
              <a:gd name="connsiteX5" fmla="*/ 5470656 w 5557441"/>
              <a:gd name="connsiteY5" fmla="*/ 533775 h 533775"/>
              <a:gd name="connsiteX6" fmla="*/ 87976 w 5557441"/>
              <a:gd name="connsiteY6" fmla="*/ 533775 h 533775"/>
              <a:gd name="connsiteX7" fmla="*/ 1191 w 5557441"/>
              <a:gd name="connsiteY7" fmla="*/ 446990 h 533775"/>
              <a:gd name="connsiteX8" fmla="*/ 1191 w 5557441"/>
              <a:gd name="connsiteY8" fmla="*/ 99860 h 533775"/>
              <a:gd name="connsiteX0" fmla="*/ 0 w 5557441"/>
              <a:gd name="connsiteY0" fmla="*/ 524380 h 533775"/>
              <a:gd name="connsiteX1" fmla="*/ 2381 w 5557441"/>
              <a:gd name="connsiteY1" fmla="*/ 16517 h 533775"/>
              <a:gd name="connsiteX2" fmla="*/ 5470656 w 5557441"/>
              <a:gd name="connsiteY2" fmla="*/ 13075 h 533775"/>
              <a:gd name="connsiteX3" fmla="*/ 5557441 w 5557441"/>
              <a:gd name="connsiteY3" fmla="*/ 24850 h 533775"/>
              <a:gd name="connsiteX4" fmla="*/ 5557441 w 5557441"/>
              <a:gd name="connsiteY4" fmla="*/ 446990 h 533775"/>
              <a:gd name="connsiteX5" fmla="*/ 5470656 w 5557441"/>
              <a:gd name="connsiteY5" fmla="*/ 533775 h 533775"/>
              <a:gd name="connsiteX0" fmla="*/ 1191 w 5557441"/>
              <a:gd name="connsiteY0" fmla="*/ 86785 h 520700"/>
              <a:gd name="connsiteX1" fmla="*/ 87976 w 5557441"/>
              <a:gd name="connsiteY1" fmla="*/ 0 h 520700"/>
              <a:gd name="connsiteX2" fmla="*/ 5470656 w 5557441"/>
              <a:gd name="connsiteY2" fmla="*/ 0 h 520700"/>
              <a:gd name="connsiteX3" fmla="*/ 5557441 w 5557441"/>
              <a:gd name="connsiteY3" fmla="*/ 86785 h 520700"/>
              <a:gd name="connsiteX4" fmla="*/ 5557441 w 5557441"/>
              <a:gd name="connsiteY4" fmla="*/ 433915 h 520700"/>
              <a:gd name="connsiteX5" fmla="*/ 5470656 w 5557441"/>
              <a:gd name="connsiteY5" fmla="*/ 520700 h 520700"/>
              <a:gd name="connsiteX6" fmla="*/ 87976 w 5557441"/>
              <a:gd name="connsiteY6" fmla="*/ 520700 h 520700"/>
              <a:gd name="connsiteX7" fmla="*/ 1191 w 5557441"/>
              <a:gd name="connsiteY7" fmla="*/ 433915 h 520700"/>
              <a:gd name="connsiteX8" fmla="*/ 1191 w 5557441"/>
              <a:gd name="connsiteY8" fmla="*/ 86785 h 520700"/>
              <a:gd name="connsiteX0" fmla="*/ 0 w 5557441"/>
              <a:gd name="connsiteY0" fmla="*/ 511305 h 520700"/>
              <a:gd name="connsiteX1" fmla="*/ 2381 w 5557441"/>
              <a:gd name="connsiteY1" fmla="*/ 3442 h 520700"/>
              <a:gd name="connsiteX2" fmla="*/ 5557441 w 5557441"/>
              <a:gd name="connsiteY2" fmla="*/ 11775 h 520700"/>
              <a:gd name="connsiteX3" fmla="*/ 5557441 w 5557441"/>
              <a:gd name="connsiteY3" fmla="*/ 433915 h 520700"/>
              <a:gd name="connsiteX4" fmla="*/ 5470656 w 5557441"/>
              <a:gd name="connsiteY4" fmla="*/ 520700 h 520700"/>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1488 w 5557441"/>
              <a:gd name="connsiteY2" fmla="*/ 0 h 530356"/>
              <a:gd name="connsiteX3" fmla="*/ 5557441 w 5557441"/>
              <a:gd name="connsiteY3" fmla="*/ 443571 h 530356"/>
              <a:gd name="connsiteX4" fmla="*/ 5470656 w 5557441"/>
              <a:gd name="connsiteY4" fmla="*/ 530356 h 530356"/>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3869 w 5557441"/>
              <a:gd name="connsiteY2" fmla="*/ 0 h 530356"/>
              <a:gd name="connsiteX3" fmla="*/ 5557441 w 5557441"/>
              <a:gd name="connsiteY3" fmla="*/ 443571 h 530356"/>
              <a:gd name="connsiteX4" fmla="*/ 5470656 w 5557441"/>
              <a:gd name="connsiteY4" fmla="*/ 530356 h 530356"/>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3869 w 5557441"/>
              <a:gd name="connsiteY2" fmla="*/ 0 h 530356"/>
              <a:gd name="connsiteX3" fmla="*/ 5557441 w 5557441"/>
              <a:gd name="connsiteY3" fmla="*/ 443571 h 530356"/>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3869 w 5557441"/>
              <a:gd name="connsiteY2" fmla="*/ 0 h 530356"/>
              <a:gd name="connsiteX3" fmla="*/ 5555060 w 5557441"/>
              <a:gd name="connsiteY3" fmla="*/ 524533 h 530356"/>
              <a:gd name="connsiteX0" fmla="*/ 1191 w 5557441"/>
              <a:gd name="connsiteY0" fmla="*/ 96441 h 535248"/>
              <a:gd name="connsiteX1" fmla="*/ 87976 w 5557441"/>
              <a:gd name="connsiteY1" fmla="*/ 9656 h 535248"/>
              <a:gd name="connsiteX2" fmla="*/ 5470656 w 5557441"/>
              <a:gd name="connsiteY2" fmla="*/ 9656 h 535248"/>
              <a:gd name="connsiteX3" fmla="*/ 5557441 w 5557441"/>
              <a:gd name="connsiteY3" fmla="*/ 96441 h 535248"/>
              <a:gd name="connsiteX4" fmla="*/ 5557441 w 5557441"/>
              <a:gd name="connsiteY4" fmla="*/ 443571 h 535248"/>
              <a:gd name="connsiteX5" fmla="*/ 5470656 w 5557441"/>
              <a:gd name="connsiteY5" fmla="*/ 530356 h 535248"/>
              <a:gd name="connsiteX6" fmla="*/ 87976 w 5557441"/>
              <a:gd name="connsiteY6" fmla="*/ 530356 h 535248"/>
              <a:gd name="connsiteX7" fmla="*/ 1191 w 5557441"/>
              <a:gd name="connsiteY7" fmla="*/ 443571 h 535248"/>
              <a:gd name="connsiteX8" fmla="*/ 1191 w 5557441"/>
              <a:gd name="connsiteY8" fmla="*/ 96441 h 535248"/>
              <a:gd name="connsiteX0" fmla="*/ 0 w 5557441"/>
              <a:gd name="connsiteY0" fmla="*/ 520961 h 535248"/>
              <a:gd name="connsiteX1" fmla="*/ 2381 w 5557441"/>
              <a:gd name="connsiteY1" fmla="*/ 13098 h 535248"/>
              <a:gd name="connsiteX2" fmla="*/ 5553869 w 5557441"/>
              <a:gd name="connsiteY2" fmla="*/ 0 h 535248"/>
              <a:gd name="connsiteX3" fmla="*/ 5555060 w 5557441"/>
              <a:gd name="connsiteY3" fmla="*/ 535248 h 535248"/>
              <a:gd name="connsiteX0" fmla="*/ 3572 w 5559822"/>
              <a:gd name="connsiteY0" fmla="*/ 96441 h 535248"/>
              <a:gd name="connsiteX1" fmla="*/ 90357 w 5559822"/>
              <a:gd name="connsiteY1" fmla="*/ 9656 h 535248"/>
              <a:gd name="connsiteX2" fmla="*/ 5473037 w 5559822"/>
              <a:gd name="connsiteY2" fmla="*/ 9656 h 535248"/>
              <a:gd name="connsiteX3" fmla="*/ 5559822 w 5559822"/>
              <a:gd name="connsiteY3" fmla="*/ 96441 h 535248"/>
              <a:gd name="connsiteX4" fmla="*/ 5559822 w 5559822"/>
              <a:gd name="connsiteY4" fmla="*/ 443571 h 535248"/>
              <a:gd name="connsiteX5" fmla="*/ 5473037 w 5559822"/>
              <a:gd name="connsiteY5" fmla="*/ 530356 h 535248"/>
              <a:gd name="connsiteX6" fmla="*/ 90357 w 5559822"/>
              <a:gd name="connsiteY6" fmla="*/ 530356 h 535248"/>
              <a:gd name="connsiteX7" fmla="*/ 3572 w 5559822"/>
              <a:gd name="connsiteY7" fmla="*/ 443571 h 535248"/>
              <a:gd name="connsiteX8" fmla="*/ 3572 w 5559822"/>
              <a:gd name="connsiteY8" fmla="*/ 96441 h 535248"/>
              <a:gd name="connsiteX0" fmla="*/ 0 w 5559822"/>
              <a:gd name="connsiteY0" fmla="*/ 532867 h 535248"/>
              <a:gd name="connsiteX1" fmla="*/ 4762 w 5559822"/>
              <a:gd name="connsiteY1" fmla="*/ 13098 h 535248"/>
              <a:gd name="connsiteX2" fmla="*/ 5556250 w 5559822"/>
              <a:gd name="connsiteY2" fmla="*/ 0 h 535248"/>
              <a:gd name="connsiteX3" fmla="*/ 5557441 w 5559822"/>
              <a:gd name="connsiteY3" fmla="*/ 535248 h 535248"/>
              <a:gd name="connsiteX0" fmla="*/ 0 w 5556250"/>
              <a:gd name="connsiteY0" fmla="*/ 96441 h 535248"/>
              <a:gd name="connsiteX1" fmla="*/ 86785 w 5556250"/>
              <a:gd name="connsiteY1" fmla="*/ 9656 h 535248"/>
              <a:gd name="connsiteX2" fmla="*/ 5469465 w 5556250"/>
              <a:gd name="connsiteY2" fmla="*/ 9656 h 535248"/>
              <a:gd name="connsiteX3" fmla="*/ 5556250 w 5556250"/>
              <a:gd name="connsiteY3" fmla="*/ 96441 h 535248"/>
              <a:gd name="connsiteX4" fmla="*/ 5556250 w 5556250"/>
              <a:gd name="connsiteY4" fmla="*/ 443571 h 535248"/>
              <a:gd name="connsiteX5" fmla="*/ 5469465 w 5556250"/>
              <a:gd name="connsiteY5" fmla="*/ 530356 h 535248"/>
              <a:gd name="connsiteX6" fmla="*/ 86785 w 5556250"/>
              <a:gd name="connsiteY6" fmla="*/ 530356 h 535248"/>
              <a:gd name="connsiteX7" fmla="*/ 0 w 5556250"/>
              <a:gd name="connsiteY7" fmla="*/ 443571 h 535248"/>
              <a:gd name="connsiteX8" fmla="*/ 0 w 5556250"/>
              <a:gd name="connsiteY8" fmla="*/ 96441 h 535248"/>
              <a:gd name="connsiteX0" fmla="*/ 0 w 5556250"/>
              <a:gd name="connsiteY0" fmla="*/ 534057 h 535248"/>
              <a:gd name="connsiteX1" fmla="*/ 1190 w 5556250"/>
              <a:gd name="connsiteY1" fmla="*/ 13098 h 535248"/>
              <a:gd name="connsiteX2" fmla="*/ 5552678 w 5556250"/>
              <a:gd name="connsiteY2" fmla="*/ 0 h 535248"/>
              <a:gd name="connsiteX3" fmla="*/ 5553869 w 5556250"/>
              <a:gd name="connsiteY3" fmla="*/ 535248 h 535248"/>
            </a:gdLst>
            <a:ahLst/>
            <a:cxnLst>
              <a:cxn ang="0">
                <a:pos x="connsiteX0" y="connsiteY0"/>
              </a:cxn>
              <a:cxn ang="0">
                <a:pos x="connsiteX1" y="connsiteY1"/>
              </a:cxn>
              <a:cxn ang="0">
                <a:pos x="connsiteX2" y="connsiteY2"/>
              </a:cxn>
              <a:cxn ang="0">
                <a:pos x="connsiteX3" y="connsiteY3"/>
              </a:cxn>
            </a:cxnLst>
            <a:rect l="l" t="t" r="r" b="b"/>
            <a:pathLst>
              <a:path w="5556250" h="535248" stroke="0" extrusionOk="0">
                <a:moveTo>
                  <a:pt x="0" y="96441"/>
                </a:moveTo>
                <a:cubicBezTo>
                  <a:pt x="0" y="48511"/>
                  <a:pt x="38855" y="9656"/>
                  <a:pt x="86785" y="9656"/>
                </a:cubicBezTo>
                <a:lnTo>
                  <a:pt x="5469465" y="9656"/>
                </a:lnTo>
                <a:cubicBezTo>
                  <a:pt x="5517395" y="9656"/>
                  <a:pt x="5556250" y="48511"/>
                  <a:pt x="5556250" y="96441"/>
                </a:cubicBezTo>
                <a:lnTo>
                  <a:pt x="5556250" y="443571"/>
                </a:lnTo>
                <a:cubicBezTo>
                  <a:pt x="5556250" y="491501"/>
                  <a:pt x="5517395" y="530356"/>
                  <a:pt x="5469465" y="530356"/>
                </a:cubicBezTo>
                <a:lnTo>
                  <a:pt x="86785" y="530356"/>
                </a:lnTo>
                <a:cubicBezTo>
                  <a:pt x="38855" y="530356"/>
                  <a:pt x="0" y="491501"/>
                  <a:pt x="0" y="443571"/>
                </a:cubicBezTo>
                <a:lnTo>
                  <a:pt x="0" y="96441"/>
                </a:lnTo>
                <a:close/>
              </a:path>
              <a:path w="5556250" h="535248" fill="none">
                <a:moveTo>
                  <a:pt x="0" y="534057"/>
                </a:moveTo>
                <a:cubicBezTo>
                  <a:pt x="397" y="390566"/>
                  <a:pt x="793" y="156589"/>
                  <a:pt x="1190" y="13098"/>
                </a:cubicBezTo>
                <a:moveTo>
                  <a:pt x="5552678" y="0"/>
                </a:moveTo>
                <a:cubicBezTo>
                  <a:pt x="5554662" y="147857"/>
                  <a:pt x="5551885" y="387391"/>
                  <a:pt x="5553869" y="535248"/>
                </a:cubicBezTo>
              </a:path>
            </a:pathLst>
          </a:custGeom>
          <a:ln w="15875">
            <a:solidFill>
              <a:schemeClr val="accent1"/>
            </a:solidFill>
          </a:ln>
        </p:spPr>
        <p:txBody>
          <a:bodyPr lIns="180000" rIns="180000" anchor="ctr"/>
          <a:lstStyle>
            <a:lvl1pPr algn="l">
              <a:defRPr sz="1800" b="0">
                <a:solidFill>
                  <a:schemeClr val="accent1"/>
                </a:solidFill>
              </a:defRPr>
            </a:lvl1pPr>
            <a:lvl5pPr algn="ctr">
              <a:defRPr b="1"/>
            </a:lvl5pPr>
            <a:lvl6pPr algn="ctr">
              <a:defRPr b="1"/>
            </a:lvl6pPr>
          </a:lstStyle>
          <a:p>
            <a:pPr lvl="0"/>
            <a:r>
              <a:rPr lang="en-US"/>
              <a:t>First stage</a:t>
            </a:r>
          </a:p>
        </p:txBody>
      </p:sp>
      <p:sp>
        <p:nvSpPr>
          <p:cNvPr id="80" name="Text Placeholder 21">
            <a:extLst>
              <a:ext uri="{FF2B5EF4-FFF2-40B4-BE49-F238E27FC236}">
                <a16:creationId xmlns:a16="http://schemas.microsoft.com/office/drawing/2014/main" id="{8277A24E-6B93-422B-A704-2C9786F82112}"/>
              </a:ext>
            </a:extLst>
          </p:cNvPr>
          <p:cNvSpPr>
            <a:spLocks noGrp="1"/>
          </p:cNvSpPr>
          <p:nvPr>
            <p:ph type="body" sz="quarter" idx="13" hasCustomPrompt="1"/>
          </p:nvPr>
        </p:nvSpPr>
        <p:spPr>
          <a:xfrm>
            <a:off x="444501" y="5013324"/>
            <a:ext cx="1736724" cy="1519237"/>
          </a:xfrm>
        </p:spPr>
        <p:txBody>
          <a:bodyPr/>
          <a:lstStyle>
            <a:lvl1pPr>
              <a:defRPr/>
            </a:lvl1pPr>
            <a:lvl2pPr>
              <a:defRPr/>
            </a:lvl2pPr>
          </a:lstStyle>
          <a:p>
            <a:pPr lvl="0"/>
            <a:r>
              <a:rPr lang="en-US"/>
              <a:t>Main text style. All the text should be left aligned.</a:t>
            </a:r>
          </a:p>
        </p:txBody>
      </p:sp>
      <p:sp>
        <p:nvSpPr>
          <p:cNvPr id="81" name="Text Placeholder 21">
            <a:extLst>
              <a:ext uri="{FF2B5EF4-FFF2-40B4-BE49-F238E27FC236}">
                <a16:creationId xmlns:a16="http://schemas.microsoft.com/office/drawing/2014/main" id="{7D558CE5-88AE-4A63-AB06-6AF734CC81EE}"/>
              </a:ext>
            </a:extLst>
          </p:cNvPr>
          <p:cNvSpPr>
            <a:spLocks noGrp="1"/>
          </p:cNvSpPr>
          <p:nvPr>
            <p:ph type="body" sz="quarter" idx="63" hasCustomPrompt="1"/>
          </p:nvPr>
        </p:nvSpPr>
        <p:spPr>
          <a:xfrm>
            <a:off x="2360614" y="5013324"/>
            <a:ext cx="1736724" cy="1519237"/>
          </a:xfrm>
        </p:spPr>
        <p:txBody>
          <a:bodyPr/>
          <a:lstStyle>
            <a:lvl1pPr>
              <a:defRPr/>
            </a:lvl1pPr>
            <a:lvl2pPr>
              <a:defRPr/>
            </a:lvl2pPr>
          </a:lstStyle>
          <a:p>
            <a:pPr lvl="0"/>
            <a:r>
              <a:rPr lang="en-US"/>
              <a:t>Main text style. All the text should be left aligned.</a:t>
            </a:r>
          </a:p>
        </p:txBody>
      </p:sp>
      <p:sp>
        <p:nvSpPr>
          <p:cNvPr id="82" name="Text Placeholder 21">
            <a:extLst>
              <a:ext uri="{FF2B5EF4-FFF2-40B4-BE49-F238E27FC236}">
                <a16:creationId xmlns:a16="http://schemas.microsoft.com/office/drawing/2014/main" id="{0B8808FA-139F-43E6-BF33-F97F4D37066A}"/>
              </a:ext>
            </a:extLst>
          </p:cNvPr>
          <p:cNvSpPr>
            <a:spLocks noGrp="1"/>
          </p:cNvSpPr>
          <p:nvPr>
            <p:ph type="body" sz="quarter" idx="64" hasCustomPrompt="1"/>
          </p:nvPr>
        </p:nvSpPr>
        <p:spPr>
          <a:xfrm>
            <a:off x="4276727" y="5013324"/>
            <a:ext cx="1736724" cy="1519237"/>
          </a:xfrm>
        </p:spPr>
        <p:txBody>
          <a:bodyPr/>
          <a:lstStyle>
            <a:lvl1pPr>
              <a:defRPr/>
            </a:lvl1pPr>
            <a:lvl2pPr>
              <a:defRPr/>
            </a:lvl2pPr>
          </a:lstStyle>
          <a:p>
            <a:pPr lvl="0"/>
            <a:r>
              <a:rPr lang="en-US"/>
              <a:t>Main text style. All the text should be left aligned.</a:t>
            </a:r>
          </a:p>
        </p:txBody>
      </p:sp>
      <p:sp>
        <p:nvSpPr>
          <p:cNvPr id="83" name="Text Placeholder 21">
            <a:extLst>
              <a:ext uri="{FF2B5EF4-FFF2-40B4-BE49-F238E27FC236}">
                <a16:creationId xmlns:a16="http://schemas.microsoft.com/office/drawing/2014/main" id="{0DCA48EF-33B2-4788-A316-0FCF0B49D022}"/>
              </a:ext>
            </a:extLst>
          </p:cNvPr>
          <p:cNvSpPr>
            <a:spLocks noGrp="1"/>
          </p:cNvSpPr>
          <p:nvPr>
            <p:ph type="body" sz="quarter" idx="55" hasCustomPrompt="1"/>
          </p:nvPr>
        </p:nvSpPr>
        <p:spPr>
          <a:xfrm>
            <a:off x="6180138" y="5013324"/>
            <a:ext cx="1736724" cy="1519237"/>
          </a:xfrm>
        </p:spPr>
        <p:txBody>
          <a:bodyPr/>
          <a:lstStyle>
            <a:lvl1pPr>
              <a:defRPr/>
            </a:lvl1pPr>
            <a:lvl2pPr>
              <a:defRPr/>
            </a:lvl2pPr>
          </a:lstStyle>
          <a:p>
            <a:pPr lvl="0"/>
            <a:r>
              <a:rPr lang="en-US"/>
              <a:t>Main text style. All the text should be left aligned.</a:t>
            </a:r>
          </a:p>
        </p:txBody>
      </p:sp>
      <p:sp>
        <p:nvSpPr>
          <p:cNvPr id="84" name="Text Placeholder 21">
            <a:extLst>
              <a:ext uri="{FF2B5EF4-FFF2-40B4-BE49-F238E27FC236}">
                <a16:creationId xmlns:a16="http://schemas.microsoft.com/office/drawing/2014/main" id="{8504F25E-9ECA-466F-8603-3B0CDD17FE20}"/>
              </a:ext>
            </a:extLst>
          </p:cNvPr>
          <p:cNvSpPr>
            <a:spLocks noGrp="1"/>
          </p:cNvSpPr>
          <p:nvPr>
            <p:ph type="body" sz="quarter" idx="56" hasCustomPrompt="1"/>
          </p:nvPr>
        </p:nvSpPr>
        <p:spPr>
          <a:xfrm>
            <a:off x="8107365" y="5013324"/>
            <a:ext cx="1736724" cy="1519237"/>
          </a:xfrm>
        </p:spPr>
        <p:txBody>
          <a:bodyPr/>
          <a:lstStyle>
            <a:lvl1pPr>
              <a:defRPr/>
            </a:lvl1pPr>
            <a:lvl2pPr>
              <a:defRPr/>
            </a:lvl2pPr>
          </a:lstStyle>
          <a:p>
            <a:pPr lvl="0"/>
            <a:r>
              <a:rPr lang="en-US"/>
              <a:t>Main text style. All the text should be left aligned.</a:t>
            </a:r>
          </a:p>
        </p:txBody>
      </p:sp>
      <p:sp>
        <p:nvSpPr>
          <p:cNvPr id="85" name="Text Placeholder 21">
            <a:extLst>
              <a:ext uri="{FF2B5EF4-FFF2-40B4-BE49-F238E27FC236}">
                <a16:creationId xmlns:a16="http://schemas.microsoft.com/office/drawing/2014/main" id="{D29A27E7-871B-4F48-B55F-934DE9ACE89F}"/>
              </a:ext>
            </a:extLst>
          </p:cNvPr>
          <p:cNvSpPr>
            <a:spLocks noGrp="1"/>
          </p:cNvSpPr>
          <p:nvPr>
            <p:ph type="body" sz="quarter" idx="57" hasCustomPrompt="1"/>
          </p:nvPr>
        </p:nvSpPr>
        <p:spPr>
          <a:xfrm>
            <a:off x="10010776" y="5013324"/>
            <a:ext cx="1736724" cy="1519237"/>
          </a:xfrm>
        </p:spPr>
        <p:txBody>
          <a:bodyPr/>
          <a:lstStyle>
            <a:lvl1pPr>
              <a:defRPr/>
            </a:lvl1pPr>
            <a:lvl2pPr>
              <a:defRPr/>
            </a:lvl2pPr>
          </a:lstStyle>
          <a:p>
            <a:pPr lvl="0"/>
            <a:r>
              <a:rPr lang="en-US"/>
              <a:t>Main text style. All the text should be left aligned.</a:t>
            </a:r>
          </a:p>
        </p:txBody>
      </p:sp>
      <p:sp>
        <p:nvSpPr>
          <p:cNvPr id="3" name="Date Placeholder 2">
            <a:extLst>
              <a:ext uri="{FF2B5EF4-FFF2-40B4-BE49-F238E27FC236}">
                <a16:creationId xmlns:a16="http://schemas.microsoft.com/office/drawing/2014/main" id="{D1A860AC-B29E-474B-B613-46DF1C43A56B}"/>
              </a:ext>
            </a:extLst>
          </p:cNvPr>
          <p:cNvSpPr>
            <a:spLocks noGrp="1"/>
          </p:cNvSpPr>
          <p:nvPr>
            <p:ph type="dt" sz="half" idx="65"/>
          </p:nvPr>
        </p:nvSpPr>
        <p:spPr/>
        <p:txBody>
          <a:bodyPr/>
          <a:lstStyle/>
          <a:p>
            <a:fld id="{2D926567-D4F9-4697-A94A-6F6A0AA8A2BE}" type="datetime1">
              <a:rPr lang="de-DE" smtClean="0"/>
              <a:t>29.08.24</a:t>
            </a:fld>
            <a:endParaRPr lang="bg-BG"/>
          </a:p>
        </p:txBody>
      </p:sp>
      <p:sp>
        <p:nvSpPr>
          <p:cNvPr id="4" name="Footer Placeholder 3">
            <a:extLst>
              <a:ext uri="{FF2B5EF4-FFF2-40B4-BE49-F238E27FC236}">
                <a16:creationId xmlns:a16="http://schemas.microsoft.com/office/drawing/2014/main" id="{BB80A51B-A059-40B9-8EEC-894DC9F373B5}"/>
              </a:ext>
            </a:extLst>
          </p:cNvPr>
          <p:cNvSpPr>
            <a:spLocks noGrp="1"/>
          </p:cNvSpPr>
          <p:nvPr>
            <p:ph type="ftr" sz="quarter" idx="66"/>
          </p:nvPr>
        </p:nvSpPr>
        <p:spPr/>
        <p:txBody>
          <a:bodyPr/>
          <a:lstStyle/>
          <a:p>
            <a:endParaRPr lang="bg-BG"/>
          </a:p>
        </p:txBody>
      </p:sp>
      <p:cxnSp>
        <p:nvCxnSpPr>
          <p:cNvPr id="31" name="Straight Connector 10">
            <a:extLst>
              <a:ext uri="{FF2B5EF4-FFF2-40B4-BE49-F238E27FC236}">
                <a16:creationId xmlns:a16="http://schemas.microsoft.com/office/drawing/2014/main" id="{9AE2A0BE-9AB4-436C-B59E-D6CCE56EC193}"/>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4" name="Text Placeholder 7">
            <a:extLst>
              <a:ext uri="{FF2B5EF4-FFF2-40B4-BE49-F238E27FC236}">
                <a16:creationId xmlns:a16="http://schemas.microsoft.com/office/drawing/2014/main" id="{BEEC20EE-3E54-493C-8A32-C388E4FC11D7}"/>
              </a:ext>
            </a:extLst>
          </p:cNvPr>
          <p:cNvSpPr>
            <a:spLocks noGrp="1"/>
          </p:cNvSpPr>
          <p:nvPr>
            <p:ph type="body" sz="quarter" idx="67" hasCustomPrompt="1"/>
          </p:nvPr>
        </p:nvSpPr>
        <p:spPr>
          <a:xfrm>
            <a:off x="6005512" y="2123944"/>
            <a:ext cx="5730876" cy="535248"/>
          </a:xfrm>
          <a:custGeom>
            <a:avLst/>
            <a:gdLst>
              <a:gd name="connsiteX0" fmla="*/ 0 w 5556250"/>
              <a:gd name="connsiteY0" fmla="*/ 86785 h 520700"/>
              <a:gd name="connsiteX1" fmla="*/ 86785 w 5556250"/>
              <a:gd name="connsiteY1" fmla="*/ 0 h 520700"/>
              <a:gd name="connsiteX2" fmla="*/ 5469465 w 5556250"/>
              <a:gd name="connsiteY2" fmla="*/ 0 h 520700"/>
              <a:gd name="connsiteX3" fmla="*/ 5556250 w 5556250"/>
              <a:gd name="connsiteY3" fmla="*/ 86785 h 520700"/>
              <a:gd name="connsiteX4" fmla="*/ 5556250 w 5556250"/>
              <a:gd name="connsiteY4" fmla="*/ 433915 h 520700"/>
              <a:gd name="connsiteX5" fmla="*/ 5469465 w 5556250"/>
              <a:gd name="connsiteY5" fmla="*/ 520700 h 520700"/>
              <a:gd name="connsiteX6" fmla="*/ 86785 w 5556250"/>
              <a:gd name="connsiteY6" fmla="*/ 520700 h 520700"/>
              <a:gd name="connsiteX7" fmla="*/ 0 w 5556250"/>
              <a:gd name="connsiteY7" fmla="*/ 433915 h 520700"/>
              <a:gd name="connsiteX8" fmla="*/ 0 w 5556250"/>
              <a:gd name="connsiteY8" fmla="*/ 86785 h 520700"/>
              <a:gd name="connsiteX0" fmla="*/ 86785 w 5556250"/>
              <a:gd name="connsiteY0" fmla="*/ 520700 h 520700"/>
              <a:gd name="connsiteX1" fmla="*/ 0 w 5556250"/>
              <a:gd name="connsiteY1" fmla="*/ 433915 h 520700"/>
              <a:gd name="connsiteX2" fmla="*/ 0 w 5556250"/>
              <a:gd name="connsiteY2" fmla="*/ 86785 h 520700"/>
              <a:gd name="connsiteX3" fmla="*/ 86785 w 5556250"/>
              <a:gd name="connsiteY3" fmla="*/ 0 h 520700"/>
              <a:gd name="connsiteX4" fmla="*/ 5469465 w 5556250"/>
              <a:gd name="connsiteY4" fmla="*/ 0 h 520700"/>
              <a:gd name="connsiteX5" fmla="*/ 5556250 w 5556250"/>
              <a:gd name="connsiteY5" fmla="*/ 86785 h 520700"/>
              <a:gd name="connsiteX6" fmla="*/ 5556250 w 5556250"/>
              <a:gd name="connsiteY6" fmla="*/ 433915 h 520700"/>
              <a:gd name="connsiteX7" fmla="*/ 5469465 w 5556250"/>
              <a:gd name="connsiteY7" fmla="*/ 520700 h 520700"/>
              <a:gd name="connsiteX0" fmla="*/ 0 w 5556250"/>
              <a:gd name="connsiteY0" fmla="*/ 86785 h 520700"/>
              <a:gd name="connsiteX1" fmla="*/ 86785 w 5556250"/>
              <a:gd name="connsiteY1" fmla="*/ 0 h 520700"/>
              <a:gd name="connsiteX2" fmla="*/ 5469465 w 5556250"/>
              <a:gd name="connsiteY2" fmla="*/ 0 h 520700"/>
              <a:gd name="connsiteX3" fmla="*/ 5556250 w 5556250"/>
              <a:gd name="connsiteY3" fmla="*/ 86785 h 520700"/>
              <a:gd name="connsiteX4" fmla="*/ 5556250 w 5556250"/>
              <a:gd name="connsiteY4" fmla="*/ 433915 h 520700"/>
              <a:gd name="connsiteX5" fmla="*/ 5469465 w 5556250"/>
              <a:gd name="connsiteY5" fmla="*/ 520700 h 520700"/>
              <a:gd name="connsiteX6" fmla="*/ 86785 w 5556250"/>
              <a:gd name="connsiteY6" fmla="*/ 520700 h 520700"/>
              <a:gd name="connsiteX7" fmla="*/ 0 w 5556250"/>
              <a:gd name="connsiteY7" fmla="*/ 433915 h 520700"/>
              <a:gd name="connsiteX8" fmla="*/ 0 w 5556250"/>
              <a:gd name="connsiteY8" fmla="*/ 86785 h 520700"/>
              <a:gd name="connsiteX0" fmla="*/ 86785 w 5556250"/>
              <a:gd name="connsiteY0" fmla="*/ 520700 h 520700"/>
              <a:gd name="connsiteX1" fmla="*/ 0 w 5556250"/>
              <a:gd name="connsiteY1" fmla="*/ 433915 h 520700"/>
              <a:gd name="connsiteX2" fmla="*/ 0 w 5556250"/>
              <a:gd name="connsiteY2" fmla="*/ 86785 h 520700"/>
              <a:gd name="connsiteX3" fmla="*/ 5469465 w 5556250"/>
              <a:gd name="connsiteY3" fmla="*/ 0 h 520700"/>
              <a:gd name="connsiteX4" fmla="*/ 5556250 w 5556250"/>
              <a:gd name="connsiteY4" fmla="*/ 86785 h 520700"/>
              <a:gd name="connsiteX5" fmla="*/ 5556250 w 5556250"/>
              <a:gd name="connsiteY5" fmla="*/ 433915 h 520700"/>
              <a:gd name="connsiteX6" fmla="*/ 5469465 w 5556250"/>
              <a:gd name="connsiteY6" fmla="*/ 520700 h 520700"/>
              <a:gd name="connsiteX0" fmla="*/ 0 w 5556250"/>
              <a:gd name="connsiteY0" fmla="*/ 86785 h 520700"/>
              <a:gd name="connsiteX1" fmla="*/ 86785 w 5556250"/>
              <a:gd name="connsiteY1" fmla="*/ 0 h 520700"/>
              <a:gd name="connsiteX2" fmla="*/ 5469465 w 5556250"/>
              <a:gd name="connsiteY2" fmla="*/ 0 h 520700"/>
              <a:gd name="connsiteX3" fmla="*/ 5556250 w 5556250"/>
              <a:gd name="connsiteY3" fmla="*/ 86785 h 520700"/>
              <a:gd name="connsiteX4" fmla="*/ 5556250 w 5556250"/>
              <a:gd name="connsiteY4" fmla="*/ 433915 h 520700"/>
              <a:gd name="connsiteX5" fmla="*/ 5469465 w 5556250"/>
              <a:gd name="connsiteY5" fmla="*/ 520700 h 520700"/>
              <a:gd name="connsiteX6" fmla="*/ 86785 w 5556250"/>
              <a:gd name="connsiteY6" fmla="*/ 520700 h 520700"/>
              <a:gd name="connsiteX7" fmla="*/ 0 w 5556250"/>
              <a:gd name="connsiteY7" fmla="*/ 433915 h 520700"/>
              <a:gd name="connsiteX8" fmla="*/ 0 w 5556250"/>
              <a:gd name="connsiteY8" fmla="*/ 86785 h 520700"/>
              <a:gd name="connsiteX0" fmla="*/ 86785 w 5556250"/>
              <a:gd name="connsiteY0" fmla="*/ 520700 h 520700"/>
              <a:gd name="connsiteX1" fmla="*/ 0 w 5556250"/>
              <a:gd name="connsiteY1" fmla="*/ 433915 h 520700"/>
              <a:gd name="connsiteX2" fmla="*/ 1190 w 5556250"/>
              <a:gd name="connsiteY2" fmla="*/ 3442 h 520700"/>
              <a:gd name="connsiteX3" fmla="*/ 5469465 w 5556250"/>
              <a:gd name="connsiteY3" fmla="*/ 0 h 520700"/>
              <a:gd name="connsiteX4" fmla="*/ 5556250 w 5556250"/>
              <a:gd name="connsiteY4" fmla="*/ 86785 h 520700"/>
              <a:gd name="connsiteX5" fmla="*/ 5556250 w 5556250"/>
              <a:gd name="connsiteY5" fmla="*/ 433915 h 520700"/>
              <a:gd name="connsiteX6" fmla="*/ 5469465 w 5556250"/>
              <a:gd name="connsiteY6" fmla="*/ 520700 h 520700"/>
              <a:gd name="connsiteX0" fmla="*/ 1191 w 5557441"/>
              <a:gd name="connsiteY0" fmla="*/ 86785 h 535348"/>
              <a:gd name="connsiteX1" fmla="*/ 87976 w 5557441"/>
              <a:gd name="connsiteY1" fmla="*/ 0 h 535348"/>
              <a:gd name="connsiteX2" fmla="*/ 5470656 w 5557441"/>
              <a:gd name="connsiteY2" fmla="*/ 0 h 535348"/>
              <a:gd name="connsiteX3" fmla="*/ 5557441 w 5557441"/>
              <a:gd name="connsiteY3" fmla="*/ 86785 h 535348"/>
              <a:gd name="connsiteX4" fmla="*/ 5557441 w 5557441"/>
              <a:gd name="connsiteY4" fmla="*/ 433915 h 535348"/>
              <a:gd name="connsiteX5" fmla="*/ 5470656 w 5557441"/>
              <a:gd name="connsiteY5" fmla="*/ 520700 h 535348"/>
              <a:gd name="connsiteX6" fmla="*/ 87976 w 5557441"/>
              <a:gd name="connsiteY6" fmla="*/ 520700 h 535348"/>
              <a:gd name="connsiteX7" fmla="*/ 1191 w 5557441"/>
              <a:gd name="connsiteY7" fmla="*/ 433915 h 535348"/>
              <a:gd name="connsiteX8" fmla="*/ 1191 w 5557441"/>
              <a:gd name="connsiteY8" fmla="*/ 86785 h 535348"/>
              <a:gd name="connsiteX0" fmla="*/ 87976 w 5557441"/>
              <a:gd name="connsiteY0" fmla="*/ 520700 h 535348"/>
              <a:gd name="connsiteX1" fmla="*/ 0 w 5557441"/>
              <a:gd name="connsiteY1" fmla="*/ 511305 h 535348"/>
              <a:gd name="connsiteX2" fmla="*/ 2381 w 5557441"/>
              <a:gd name="connsiteY2" fmla="*/ 3442 h 535348"/>
              <a:gd name="connsiteX3" fmla="*/ 5470656 w 5557441"/>
              <a:gd name="connsiteY3" fmla="*/ 0 h 535348"/>
              <a:gd name="connsiteX4" fmla="*/ 5557441 w 5557441"/>
              <a:gd name="connsiteY4" fmla="*/ 86785 h 535348"/>
              <a:gd name="connsiteX5" fmla="*/ 5557441 w 5557441"/>
              <a:gd name="connsiteY5" fmla="*/ 433915 h 535348"/>
              <a:gd name="connsiteX6" fmla="*/ 5470656 w 5557441"/>
              <a:gd name="connsiteY6" fmla="*/ 520700 h 535348"/>
              <a:gd name="connsiteX0" fmla="*/ 1191 w 5557441"/>
              <a:gd name="connsiteY0" fmla="*/ 86785 h 520700"/>
              <a:gd name="connsiteX1" fmla="*/ 87976 w 5557441"/>
              <a:gd name="connsiteY1" fmla="*/ 0 h 520700"/>
              <a:gd name="connsiteX2" fmla="*/ 5470656 w 5557441"/>
              <a:gd name="connsiteY2" fmla="*/ 0 h 520700"/>
              <a:gd name="connsiteX3" fmla="*/ 5557441 w 5557441"/>
              <a:gd name="connsiteY3" fmla="*/ 86785 h 520700"/>
              <a:gd name="connsiteX4" fmla="*/ 5557441 w 5557441"/>
              <a:gd name="connsiteY4" fmla="*/ 433915 h 520700"/>
              <a:gd name="connsiteX5" fmla="*/ 5470656 w 5557441"/>
              <a:gd name="connsiteY5" fmla="*/ 520700 h 520700"/>
              <a:gd name="connsiteX6" fmla="*/ 87976 w 5557441"/>
              <a:gd name="connsiteY6" fmla="*/ 520700 h 520700"/>
              <a:gd name="connsiteX7" fmla="*/ 1191 w 5557441"/>
              <a:gd name="connsiteY7" fmla="*/ 433915 h 520700"/>
              <a:gd name="connsiteX8" fmla="*/ 1191 w 5557441"/>
              <a:gd name="connsiteY8" fmla="*/ 86785 h 520700"/>
              <a:gd name="connsiteX0" fmla="*/ 0 w 5557441"/>
              <a:gd name="connsiteY0" fmla="*/ 511305 h 520700"/>
              <a:gd name="connsiteX1" fmla="*/ 2381 w 5557441"/>
              <a:gd name="connsiteY1" fmla="*/ 3442 h 520700"/>
              <a:gd name="connsiteX2" fmla="*/ 5470656 w 5557441"/>
              <a:gd name="connsiteY2" fmla="*/ 0 h 520700"/>
              <a:gd name="connsiteX3" fmla="*/ 5557441 w 5557441"/>
              <a:gd name="connsiteY3" fmla="*/ 86785 h 520700"/>
              <a:gd name="connsiteX4" fmla="*/ 5557441 w 5557441"/>
              <a:gd name="connsiteY4" fmla="*/ 433915 h 520700"/>
              <a:gd name="connsiteX5" fmla="*/ 5470656 w 5557441"/>
              <a:gd name="connsiteY5" fmla="*/ 520700 h 520700"/>
              <a:gd name="connsiteX0" fmla="*/ 1191 w 5557441"/>
              <a:gd name="connsiteY0" fmla="*/ 99860 h 533775"/>
              <a:gd name="connsiteX1" fmla="*/ 87976 w 5557441"/>
              <a:gd name="connsiteY1" fmla="*/ 13075 h 533775"/>
              <a:gd name="connsiteX2" fmla="*/ 5470656 w 5557441"/>
              <a:gd name="connsiteY2" fmla="*/ 13075 h 533775"/>
              <a:gd name="connsiteX3" fmla="*/ 5557441 w 5557441"/>
              <a:gd name="connsiteY3" fmla="*/ 99860 h 533775"/>
              <a:gd name="connsiteX4" fmla="*/ 5557441 w 5557441"/>
              <a:gd name="connsiteY4" fmla="*/ 446990 h 533775"/>
              <a:gd name="connsiteX5" fmla="*/ 5470656 w 5557441"/>
              <a:gd name="connsiteY5" fmla="*/ 533775 h 533775"/>
              <a:gd name="connsiteX6" fmla="*/ 87976 w 5557441"/>
              <a:gd name="connsiteY6" fmla="*/ 533775 h 533775"/>
              <a:gd name="connsiteX7" fmla="*/ 1191 w 5557441"/>
              <a:gd name="connsiteY7" fmla="*/ 446990 h 533775"/>
              <a:gd name="connsiteX8" fmla="*/ 1191 w 5557441"/>
              <a:gd name="connsiteY8" fmla="*/ 99860 h 533775"/>
              <a:gd name="connsiteX0" fmla="*/ 0 w 5557441"/>
              <a:gd name="connsiteY0" fmla="*/ 524380 h 533775"/>
              <a:gd name="connsiteX1" fmla="*/ 2381 w 5557441"/>
              <a:gd name="connsiteY1" fmla="*/ 16517 h 533775"/>
              <a:gd name="connsiteX2" fmla="*/ 5470656 w 5557441"/>
              <a:gd name="connsiteY2" fmla="*/ 13075 h 533775"/>
              <a:gd name="connsiteX3" fmla="*/ 5557441 w 5557441"/>
              <a:gd name="connsiteY3" fmla="*/ 24850 h 533775"/>
              <a:gd name="connsiteX4" fmla="*/ 5557441 w 5557441"/>
              <a:gd name="connsiteY4" fmla="*/ 446990 h 533775"/>
              <a:gd name="connsiteX5" fmla="*/ 5470656 w 5557441"/>
              <a:gd name="connsiteY5" fmla="*/ 533775 h 533775"/>
              <a:gd name="connsiteX0" fmla="*/ 1191 w 5557441"/>
              <a:gd name="connsiteY0" fmla="*/ 86785 h 520700"/>
              <a:gd name="connsiteX1" fmla="*/ 87976 w 5557441"/>
              <a:gd name="connsiteY1" fmla="*/ 0 h 520700"/>
              <a:gd name="connsiteX2" fmla="*/ 5470656 w 5557441"/>
              <a:gd name="connsiteY2" fmla="*/ 0 h 520700"/>
              <a:gd name="connsiteX3" fmla="*/ 5557441 w 5557441"/>
              <a:gd name="connsiteY3" fmla="*/ 86785 h 520700"/>
              <a:gd name="connsiteX4" fmla="*/ 5557441 w 5557441"/>
              <a:gd name="connsiteY4" fmla="*/ 433915 h 520700"/>
              <a:gd name="connsiteX5" fmla="*/ 5470656 w 5557441"/>
              <a:gd name="connsiteY5" fmla="*/ 520700 h 520700"/>
              <a:gd name="connsiteX6" fmla="*/ 87976 w 5557441"/>
              <a:gd name="connsiteY6" fmla="*/ 520700 h 520700"/>
              <a:gd name="connsiteX7" fmla="*/ 1191 w 5557441"/>
              <a:gd name="connsiteY7" fmla="*/ 433915 h 520700"/>
              <a:gd name="connsiteX8" fmla="*/ 1191 w 5557441"/>
              <a:gd name="connsiteY8" fmla="*/ 86785 h 520700"/>
              <a:gd name="connsiteX0" fmla="*/ 0 w 5557441"/>
              <a:gd name="connsiteY0" fmla="*/ 511305 h 520700"/>
              <a:gd name="connsiteX1" fmla="*/ 2381 w 5557441"/>
              <a:gd name="connsiteY1" fmla="*/ 3442 h 520700"/>
              <a:gd name="connsiteX2" fmla="*/ 5557441 w 5557441"/>
              <a:gd name="connsiteY2" fmla="*/ 11775 h 520700"/>
              <a:gd name="connsiteX3" fmla="*/ 5557441 w 5557441"/>
              <a:gd name="connsiteY3" fmla="*/ 433915 h 520700"/>
              <a:gd name="connsiteX4" fmla="*/ 5470656 w 5557441"/>
              <a:gd name="connsiteY4" fmla="*/ 520700 h 520700"/>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1488 w 5557441"/>
              <a:gd name="connsiteY2" fmla="*/ 0 h 530356"/>
              <a:gd name="connsiteX3" fmla="*/ 5557441 w 5557441"/>
              <a:gd name="connsiteY3" fmla="*/ 443571 h 530356"/>
              <a:gd name="connsiteX4" fmla="*/ 5470656 w 5557441"/>
              <a:gd name="connsiteY4" fmla="*/ 530356 h 530356"/>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3869 w 5557441"/>
              <a:gd name="connsiteY2" fmla="*/ 0 h 530356"/>
              <a:gd name="connsiteX3" fmla="*/ 5557441 w 5557441"/>
              <a:gd name="connsiteY3" fmla="*/ 443571 h 530356"/>
              <a:gd name="connsiteX4" fmla="*/ 5470656 w 5557441"/>
              <a:gd name="connsiteY4" fmla="*/ 530356 h 530356"/>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3869 w 5557441"/>
              <a:gd name="connsiteY2" fmla="*/ 0 h 530356"/>
              <a:gd name="connsiteX3" fmla="*/ 5557441 w 5557441"/>
              <a:gd name="connsiteY3" fmla="*/ 443571 h 530356"/>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3869 w 5557441"/>
              <a:gd name="connsiteY2" fmla="*/ 0 h 530356"/>
              <a:gd name="connsiteX3" fmla="*/ 5555060 w 5557441"/>
              <a:gd name="connsiteY3" fmla="*/ 524533 h 530356"/>
              <a:gd name="connsiteX0" fmla="*/ 1191 w 5557441"/>
              <a:gd name="connsiteY0" fmla="*/ 96441 h 535248"/>
              <a:gd name="connsiteX1" fmla="*/ 87976 w 5557441"/>
              <a:gd name="connsiteY1" fmla="*/ 9656 h 535248"/>
              <a:gd name="connsiteX2" fmla="*/ 5470656 w 5557441"/>
              <a:gd name="connsiteY2" fmla="*/ 9656 h 535248"/>
              <a:gd name="connsiteX3" fmla="*/ 5557441 w 5557441"/>
              <a:gd name="connsiteY3" fmla="*/ 96441 h 535248"/>
              <a:gd name="connsiteX4" fmla="*/ 5557441 w 5557441"/>
              <a:gd name="connsiteY4" fmla="*/ 443571 h 535248"/>
              <a:gd name="connsiteX5" fmla="*/ 5470656 w 5557441"/>
              <a:gd name="connsiteY5" fmla="*/ 530356 h 535248"/>
              <a:gd name="connsiteX6" fmla="*/ 87976 w 5557441"/>
              <a:gd name="connsiteY6" fmla="*/ 530356 h 535248"/>
              <a:gd name="connsiteX7" fmla="*/ 1191 w 5557441"/>
              <a:gd name="connsiteY7" fmla="*/ 443571 h 535248"/>
              <a:gd name="connsiteX8" fmla="*/ 1191 w 5557441"/>
              <a:gd name="connsiteY8" fmla="*/ 96441 h 535248"/>
              <a:gd name="connsiteX0" fmla="*/ 0 w 5557441"/>
              <a:gd name="connsiteY0" fmla="*/ 520961 h 535248"/>
              <a:gd name="connsiteX1" fmla="*/ 2381 w 5557441"/>
              <a:gd name="connsiteY1" fmla="*/ 13098 h 535248"/>
              <a:gd name="connsiteX2" fmla="*/ 5553869 w 5557441"/>
              <a:gd name="connsiteY2" fmla="*/ 0 h 535248"/>
              <a:gd name="connsiteX3" fmla="*/ 5555060 w 5557441"/>
              <a:gd name="connsiteY3" fmla="*/ 535248 h 535248"/>
              <a:gd name="connsiteX0" fmla="*/ 3572 w 5559822"/>
              <a:gd name="connsiteY0" fmla="*/ 96441 h 535248"/>
              <a:gd name="connsiteX1" fmla="*/ 90357 w 5559822"/>
              <a:gd name="connsiteY1" fmla="*/ 9656 h 535248"/>
              <a:gd name="connsiteX2" fmla="*/ 5473037 w 5559822"/>
              <a:gd name="connsiteY2" fmla="*/ 9656 h 535248"/>
              <a:gd name="connsiteX3" fmla="*/ 5559822 w 5559822"/>
              <a:gd name="connsiteY3" fmla="*/ 96441 h 535248"/>
              <a:gd name="connsiteX4" fmla="*/ 5559822 w 5559822"/>
              <a:gd name="connsiteY4" fmla="*/ 443571 h 535248"/>
              <a:gd name="connsiteX5" fmla="*/ 5473037 w 5559822"/>
              <a:gd name="connsiteY5" fmla="*/ 530356 h 535248"/>
              <a:gd name="connsiteX6" fmla="*/ 90357 w 5559822"/>
              <a:gd name="connsiteY6" fmla="*/ 530356 h 535248"/>
              <a:gd name="connsiteX7" fmla="*/ 3572 w 5559822"/>
              <a:gd name="connsiteY7" fmla="*/ 443571 h 535248"/>
              <a:gd name="connsiteX8" fmla="*/ 3572 w 5559822"/>
              <a:gd name="connsiteY8" fmla="*/ 96441 h 535248"/>
              <a:gd name="connsiteX0" fmla="*/ 0 w 5559822"/>
              <a:gd name="connsiteY0" fmla="*/ 532867 h 535248"/>
              <a:gd name="connsiteX1" fmla="*/ 4762 w 5559822"/>
              <a:gd name="connsiteY1" fmla="*/ 13098 h 535248"/>
              <a:gd name="connsiteX2" fmla="*/ 5556250 w 5559822"/>
              <a:gd name="connsiteY2" fmla="*/ 0 h 535248"/>
              <a:gd name="connsiteX3" fmla="*/ 5557441 w 5559822"/>
              <a:gd name="connsiteY3" fmla="*/ 535248 h 535248"/>
              <a:gd name="connsiteX0" fmla="*/ 0 w 5556250"/>
              <a:gd name="connsiteY0" fmla="*/ 96441 h 535248"/>
              <a:gd name="connsiteX1" fmla="*/ 86785 w 5556250"/>
              <a:gd name="connsiteY1" fmla="*/ 9656 h 535248"/>
              <a:gd name="connsiteX2" fmla="*/ 5469465 w 5556250"/>
              <a:gd name="connsiteY2" fmla="*/ 9656 h 535248"/>
              <a:gd name="connsiteX3" fmla="*/ 5556250 w 5556250"/>
              <a:gd name="connsiteY3" fmla="*/ 96441 h 535248"/>
              <a:gd name="connsiteX4" fmla="*/ 5556250 w 5556250"/>
              <a:gd name="connsiteY4" fmla="*/ 443571 h 535248"/>
              <a:gd name="connsiteX5" fmla="*/ 5469465 w 5556250"/>
              <a:gd name="connsiteY5" fmla="*/ 530356 h 535248"/>
              <a:gd name="connsiteX6" fmla="*/ 86785 w 5556250"/>
              <a:gd name="connsiteY6" fmla="*/ 530356 h 535248"/>
              <a:gd name="connsiteX7" fmla="*/ 0 w 5556250"/>
              <a:gd name="connsiteY7" fmla="*/ 443571 h 535248"/>
              <a:gd name="connsiteX8" fmla="*/ 0 w 5556250"/>
              <a:gd name="connsiteY8" fmla="*/ 96441 h 535248"/>
              <a:gd name="connsiteX0" fmla="*/ 0 w 5556250"/>
              <a:gd name="connsiteY0" fmla="*/ 534057 h 535248"/>
              <a:gd name="connsiteX1" fmla="*/ 1190 w 5556250"/>
              <a:gd name="connsiteY1" fmla="*/ 13098 h 535248"/>
              <a:gd name="connsiteX2" fmla="*/ 5552678 w 5556250"/>
              <a:gd name="connsiteY2" fmla="*/ 0 h 535248"/>
              <a:gd name="connsiteX3" fmla="*/ 5553869 w 5556250"/>
              <a:gd name="connsiteY3" fmla="*/ 535248 h 535248"/>
            </a:gdLst>
            <a:ahLst/>
            <a:cxnLst>
              <a:cxn ang="0">
                <a:pos x="connsiteX0" y="connsiteY0"/>
              </a:cxn>
              <a:cxn ang="0">
                <a:pos x="connsiteX1" y="connsiteY1"/>
              </a:cxn>
              <a:cxn ang="0">
                <a:pos x="connsiteX2" y="connsiteY2"/>
              </a:cxn>
              <a:cxn ang="0">
                <a:pos x="connsiteX3" y="connsiteY3"/>
              </a:cxn>
            </a:cxnLst>
            <a:rect l="l" t="t" r="r" b="b"/>
            <a:pathLst>
              <a:path w="5556250" h="535248" stroke="0" extrusionOk="0">
                <a:moveTo>
                  <a:pt x="0" y="96441"/>
                </a:moveTo>
                <a:cubicBezTo>
                  <a:pt x="0" y="48511"/>
                  <a:pt x="38855" y="9656"/>
                  <a:pt x="86785" y="9656"/>
                </a:cubicBezTo>
                <a:lnTo>
                  <a:pt x="5469465" y="9656"/>
                </a:lnTo>
                <a:cubicBezTo>
                  <a:pt x="5517395" y="9656"/>
                  <a:pt x="5556250" y="48511"/>
                  <a:pt x="5556250" y="96441"/>
                </a:cubicBezTo>
                <a:lnTo>
                  <a:pt x="5556250" y="443571"/>
                </a:lnTo>
                <a:cubicBezTo>
                  <a:pt x="5556250" y="491501"/>
                  <a:pt x="5517395" y="530356"/>
                  <a:pt x="5469465" y="530356"/>
                </a:cubicBezTo>
                <a:lnTo>
                  <a:pt x="86785" y="530356"/>
                </a:lnTo>
                <a:cubicBezTo>
                  <a:pt x="38855" y="530356"/>
                  <a:pt x="0" y="491501"/>
                  <a:pt x="0" y="443571"/>
                </a:cubicBezTo>
                <a:lnTo>
                  <a:pt x="0" y="96441"/>
                </a:lnTo>
                <a:close/>
              </a:path>
              <a:path w="5556250" h="535248" fill="none">
                <a:moveTo>
                  <a:pt x="0" y="534057"/>
                </a:moveTo>
                <a:cubicBezTo>
                  <a:pt x="397" y="390566"/>
                  <a:pt x="793" y="156589"/>
                  <a:pt x="1190" y="13098"/>
                </a:cubicBezTo>
                <a:moveTo>
                  <a:pt x="5552678" y="0"/>
                </a:moveTo>
                <a:cubicBezTo>
                  <a:pt x="5554662" y="147857"/>
                  <a:pt x="5551885" y="387391"/>
                  <a:pt x="5553869" y="535248"/>
                </a:cubicBezTo>
              </a:path>
            </a:pathLst>
          </a:custGeom>
          <a:ln w="15875">
            <a:solidFill>
              <a:schemeClr val="accent1"/>
            </a:solidFill>
          </a:ln>
        </p:spPr>
        <p:txBody>
          <a:bodyPr lIns="180000" rIns="180000" anchor="ctr"/>
          <a:lstStyle>
            <a:lvl1pPr algn="l">
              <a:defRPr sz="1800" b="0">
                <a:solidFill>
                  <a:schemeClr val="accent1"/>
                </a:solidFill>
              </a:defRPr>
            </a:lvl1pPr>
            <a:lvl5pPr algn="ctr">
              <a:defRPr b="1"/>
            </a:lvl5pPr>
            <a:lvl6pPr algn="ctr">
              <a:defRPr b="1"/>
            </a:lvl6pPr>
          </a:lstStyle>
          <a:p>
            <a:pPr lvl="0"/>
            <a:r>
              <a:rPr lang="en-US"/>
              <a:t>Second stage</a:t>
            </a:r>
          </a:p>
        </p:txBody>
      </p:sp>
    </p:spTree>
    <p:extLst>
      <p:ext uri="{BB962C8B-B14F-4D97-AF65-F5344CB8AC3E}">
        <p14:creationId xmlns:p14="http://schemas.microsoft.com/office/powerpoint/2010/main" val="1078840160"/>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meline, process, simple">
    <p:spTree>
      <p:nvGrpSpPr>
        <p:cNvPr id="1" name=""/>
        <p:cNvGrpSpPr/>
        <p:nvPr/>
      </p:nvGrpSpPr>
      <p:grpSpPr>
        <a:xfrm>
          <a:off x="0" y="0"/>
          <a:ext cx="0" cy="0"/>
          <a:chOff x="0" y="0"/>
          <a:chExt cx="0" cy="0"/>
        </a:xfrm>
      </p:grpSpPr>
      <p:sp>
        <p:nvSpPr>
          <p:cNvPr id="46" name="Text Placeholder 7">
            <a:extLst>
              <a:ext uri="{FF2B5EF4-FFF2-40B4-BE49-F238E27FC236}">
                <a16:creationId xmlns:a16="http://schemas.microsoft.com/office/drawing/2014/main" id="{11DBD05B-DAE2-4249-8551-48820F1DE812}"/>
              </a:ext>
            </a:extLst>
          </p:cNvPr>
          <p:cNvSpPr>
            <a:spLocks noGrp="1"/>
          </p:cNvSpPr>
          <p:nvPr>
            <p:ph type="body" sz="quarter" idx="33" hasCustomPrompt="1"/>
          </p:nvPr>
        </p:nvSpPr>
        <p:spPr>
          <a:xfrm>
            <a:off x="452438" y="2502428"/>
            <a:ext cx="3821112"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First process</a:t>
            </a:r>
          </a:p>
        </p:txBody>
      </p:sp>
      <p:sp>
        <p:nvSpPr>
          <p:cNvPr id="4" name="Date Placeholder 3">
            <a:extLst>
              <a:ext uri="{FF2B5EF4-FFF2-40B4-BE49-F238E27FC236}">
                <a16:creationId xmlns:a16="http://schemas.microsoft.com/office/drawing/2014/main" id="{E4A9C264-F7A3-477B-867F-A1D0D2C3017A}"/>
              </a:ext>
            </a:extLst>
          </p:cNvPr>
          <p:cNvSpPr>
            <a:spLocks noGrp="1"/>
          </p:cNvSpPr>
          <p:nvPr>
            <p:ph type="dt" sz="half" idx="37"/>
          </p:nvPr>
        </p:nvSpPr>
        <p:spPr/>
        <p:txBody>
          <a:bodyPr/>
          <a:lstStyle/>
          <a:p>
            <a:endParaRPr lang="bg-BG"/>
          </a:p>
        </p:txBody>
      </p:sp>
      <p:sp>
        <p:nvSpPr>
          <p:cNvPr id="5" name="Footer Placeholder 4">
            <a:extLst>
              <a:ext uri="{FF2B5EF4-FFF2-40B4-BE49-F238E27FC236}">
                <a16:creationId xmlns:a16="http://schemas.microsoft.com/office/drawing/2014/main" id="{07AF8157-ECA7-40E4-B929-E46F875DD277}"/>
              </a:ext>
            </a:extLst>
          </p:cNvPr>
          <p:cNvSpPr>
            <a:spLocks noGrp="1"/>
          </p:cNvSpPr>
          <p:nvPr>
            <p:ph type="ftr" sz="quarter" idx="38"/>
          </p:nvPr>
        </p:nvSpPr>
        <p:spPr/>
        <p:txBody>
          <a:bodyPr/>
          <a:lstStyle/>
          <a:p>
            <a:r>
              <a:rPr lang="en-US"/>
              <a:t>© 2023 Westernacher Consulting GmbH</a:t>
            </a:r>
            <a:endParaRPr lang="bg-BG"/>
          </a:p>
        </p:txBody>
      </p:sp>
      <p:sp>
        <p:nvSpPr>
          <p:cNvPr id="6" name="Slide Number Placeholder 5">
            <a:extLst>
              <a:ext uri="{FF2B5EF4-FFF2-40B4-BE49-F238E27FC236}">
                <a16:creationId xmlns:a16="http://schemas.microsoft.com/office/drawing/2014/main" id="{ED279399-C59B-4CD2-BF89-176ED0AEACC0}"/>
              </a:ext>
            </a:extLst>
          </p:cNvPr>
          <p:cNvSpPr>
            <a:spLocks noGrp="1"/>
          </p:cNvSpPr>
          <p:nvPr>
            <p:ph type="sldNum" sz="quarter" idx="39"/>
          </p:nvPr>
        </p:nvSpPr>
        <p:spPr>
          <a:xfrm>
            <a:off x="11287080" y="6561139"/>
            <a:ext cx="449308" cy="296862"/>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3C2A7C-DE52-46AE-8A53-B07AED9255FA}" type="slidenum">
              <a:rPr lang="bg-BG" smtClean="0"/>
              <a:pPr/>
              <a:t>‹#›</a:t>
            </a:fld>
            <a:endParaRPr lang="bg-BG"/>
          </a:p>
        </p:txBody>
      </p:sp>
      <p:sp>
        <p:nvSpPr>
          <p:cNvPr id="20" name="Text Placeholder 7">
            <a:extLst>
              <a:ext uri="{FF2B5EF4-FFF2-40B4-BE49-F238E27FC236}">
                <a16:creationId xmlns:a16="http://schemas.microsoft.com/office/drawing/2014/main" id="{1213785C-9594-4F5D-9631-0B0733E5C4B2}"/>
              </a:ext>
            </a:extLst>
          </p:cNvPr>
          <p:cNvSpPr>
            <a:spLocks noGrp="1"/>
          </p:cNvSpPr>
          <p:nvPr>
            <p:ph type="body" sz="quarter" idx="40" hasCustomPrompt="1"/>
          </p:nvPr>
        </p:nvSpPr>
        <p:spPr>
          <a:xfrm>
            <a:off x="2363789" y="3214639"/>
            <a:ext cx="3821112"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Second process</a:t>
            </a:r>
          </a:p>
        </p:txBody>
      </p:sp>
      <p:sp>
        <p:nvSpPr>
          <p:cNvPr id="25" name="Text Placeholder 7">
            <a:extLst>
              <a:ext uri="{FF2B5EF4-FFF2-40B4-BE49-F238E27FC236}">
                <a16:creationId xmlns:a16="http://schemas.microsoft.com/office/drawing/2014/main" id="{3A56930F-84D7-489B-8FFF-65E57B5D9BB5}"/>
              </a:ext>
            </a:extLst>
          </p:cNvPr>
          <p:cNvSpPr>
            <a:spLocks noGrp="1"/>
          </p:cNvSpPr>
          <p:nvPr>
            <p:ph type="body" sz="quarter" idx="41" hasCustomPrompt="1"/>
          </p:nvPr>
        </p:nvSpPr>
        <p:spPr>
          <a:xfrm>
            <a:off x="1411668" y="3926850"/>
            <a:ext cx="4773233"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Third process</a:t>
            </a:r>
          </a:p>
        </p:txBody>
      </p:sp>
      <p:sp>
        <p:nvSpPr>
          <p:cNvPr id="27" name="Text Placeholder 7">
            <a:extLst>
              <a:ext uri="{FF2B5EF4-FFF2-40B4-BE49-F238E27FC236}">
                <a16:creationId xmlns:a16="http://schemas.microsoft.com/office/drawing/2014/main" id="{041F2583-4BCE-41D6-987B-AE00E896E185}"/>
              </a:ext>
            </a:extLst>
          </p:cNvPr>
          <p:cNvSpPr>
            <a:spLocks noGrp="1"/>
          </p:cNvSpPr>
          <p:nvPr>
            <p:ph type="body" sz="quarter" idx="42" hasCustomPrompt="1"/>
          </p:nvPr>
        </p:nvSpPr>
        <p:spPr>
          <a:xfrm>
            <a:off x="4273550" y="4639061"/>
            <a:ext cx="1911351"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Fourth process</a:t>
            </a:r>
          </a:p>
        </p:txBody>
      </p:sp>
      <p:sp>
        <p:nvSpPr>
          <p:cNvPr id="44" name="Text Placeholder 7">
            <a:extLst>
              <a:ext uri="{FF2B5EF4-FFF2-40B4-BE49-F238E27FC236}">
                <a16:creationId xmlns:a16="http://schemas.microsoft.com/office/drawing/2014/main" id="{B752DE6D-78E1-48CD-8225-E87A3FE8C320}"/>
              </a:ext>
            </a:extLst>
          </p:cNvPr>
          <p:cNvSpPr>
            <a:spLocks noGrp="1"/>
          </p:cNvSpPr>
          <p:nvPr>
            <p:ph type="body" sz="quarter" idx="47" hasCustomPrompt="1"/>
          </p:nvPr>
        </p:nvSpPr>
        <p:spPr>
          <a:xfrm>
            <a:off x="2363789" y="1477792"/>
            <a:ext cx="1736726" cy="346471"/>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February</a:t>
            </a:r>
          </a:p>
        </p:txBody>
      </p:sp>
      <p:sp>
        <p:nvSpPr>
          <p:cNvPr id="45" name="Text Placeholder 7">
            <a:extLst>
              <a:ext uri="{FF2B5EF4-FFF2-40B4-BE49-F238E27FC236}">
                <a16:creationId xmlns:a16="http://schemas.microsoft.com/office/drawing/2014/main" id="{903A5AF4-46B3-4AD0-9A9C-885D4A37B38F}"/>
              </a:ext>
            </a:extLst>
          </p:cNvPr>
          <p:cNvSpPr>
            <a:spLocks noGrp="1"/>
          </p:cNvSpPr>
          <p:nvPr>
            <p:ph type="body" sz="quarter" idx="48" hasCustomPrompt="1"/>
          </p:nvPr>
        </p:nvSpPr>
        <p:spPr>
          <a:xfrm>
            <a:off x="4283079" y="1477792"/>
            <a:ext cx="1736726" cy="346471"/>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March</a:t>
            </a:r>
          </a:p>
        </p:txBody>
      </p:sp>
      <p:sp>
        <p:nvSpPr>
          <p:cNvPr id="48" name="Text Placeholder 7">
            <a:extLst>
              <a:ext uri="{FF2B5EF4-FFF2-40B4-BE49-F238E27FC236}">
                <a16:creationId xmlns:a16="http://schemas.microsoft.com/office/drawing/2014/main" id="{8AB2E96A-536B-4215-B3E3-E1F3F49A3527}"/>
              </a:ext>
            </a:extLst>
          </p:cNvPr>
          <p:cNvSpPr>
            <a:spLocks noGrp="1"/>
          </p:cNvSpPr>
          <p:nvPr>
            <p:ph type="body" sz="quarter" idx="49" hasCustomPrompt="1"/>
          </p:nvPr>
        </p:nvSpPr>
        <p:spPr>
          <a:xfrm>
            <a:off x="6184901" y="1477792"/>
            <a:ext cx="1736726" cy="346471"/>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April</a:t>
            </a:r>
          </a:p>
        </p:txBody>
      </p:sp>
      <p:sp>
        <p:nvSpPr>
          <p:cNvPr id="65" name="Text Placeholder 7">
            <a:extLst>
              <a:ext uri="{FF2B5EF4-FFF2-40B4-BE49-F238E27FC236}">
                <a16:creationId xmlns:a16="http://schemas.microsoft.com/office/drawing/2014/main" id="{73D5F6CC-49D3-4ED5-AD23-25BE281493DA}"/>
              </a:ext>
            </a:extLst>
          </p:cNvPr>
          <p:cNvSpPr>
            <a:spLocks noGrp="1"/>
          </p:cNvSpPr>
          <p:nvPr>
            <p:ph type="body" sz="quarter" idx="58" hasCustomPrompt="1"/>
          </p:nvPr>
        </p:nvSpPr>
        <p:spPr>
          <a:xfrm>
            <a:off x="444500" y="1477792"/>
            <a:ext cx="1736725" cy="346471"/>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January</a:t>
            </a:r>
          </a:p>
        </p:txBody>
      </p:sp>
      <p:sp>
        <p:nvSpPr>
          <p:cNvPr id="66" name="Text Placeholder 7">
            <a:extLst>
              <a:ext uri="{FF2B5EF4-FFF2-40B4-BE49-F238E27FC236}">
                <a16:creationId xmlns:a16="http://schemas.microsoft.com/office/drawing/2014/main" id="{640B98C4-BA35-4292-8096-1286AD43F61E}"/>
              </a:ext>
            </a:extLst>
          </p:cNvPr>
          <p:cNvSpPr>
            <a:spLocks noGrp="1"/>
          </p:cNvSpPr>
          <p:nvPr>
            <p:ph type="body" sz="quarter" idx="59" hasCustomPrompt="1"/>
          </p:nvPr>
        </p:nvSpPr>
        <p:spPr>
          <a:xfrm>
            <a:off x="6184900" y="5351272"/>
            <a:ext cx="3824288"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Fifth process</a:t>
            </a:r>
          </a:p>
        </p:txBody>
      </p:sp>
      <p:sp>
        <p:nvSpPr>
          <p:cNvPr id="67" name="Text Placeholder 7">
            <a:extLst>
              <a:ext uri="{FF2B5EF4-FFF2-40B4-BE49-F238E27FC236}">
                <a16:creationId xmlns:a16="http://schemas.microsoft.com/office/drawing/2014/main" id="{F4800CB8-29AF-4078-8E71-4EA1C6177CD5}"/>
              </a:ext>
            </a:extLst>
          </p:cNvPr>
          <p:cNvSpPr>
            <a:spLocks noGrp="1"/>
          </p:cNvSpPr>
          <p:nvPr>
            <p:ph type="body" sz="quarter" idx="60" hasCustomPrompt="1"/>
          </p:nvPr>
        </p:nvSpPr>
        <p:spPr>
          <a:xfrm>
            <a:off x="8097838" y="1477792"/>
            <a:ext cx="1736726" cy="346471"/>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May</a:t>
            </a:r>
          </a:p>
        </p:txBody>
      </p:sp>
      <p:sp>
        <p:nvSpPr>
          <p:cNvPr id="68" name="Text Placeholder 7">
            <a:extLst>
              <a:ext uri="{FF2B5EF4-FFF2-40B4-BE49-F238E27FC236}">
                <a16:creationId xmlns:a16="http://schemas.microsoft.com/office/drawing/2014/main" id="{04AA10E9-1205-4099-A95B-E1E860F0BD82}"/>
              </a:ext>
            </a:extLst>
          </p:cNvPr>
          <p:cNvSpPr>
            <a:spLocks noGrp="1"/>
          </p:cNvSpPr>
          <p:nvPr>
            <p:ph type="body" sz="quarter" idx="61" hasCustomPrompt="1"/>
          </p:nvPr>
        </p:nvSpPr>
        <p:spPr>
          <a:xfrm>
            <a:off x="4283079" y="6063482"/>
            <a:ext cx="7453309" cy="288147"/>
          </a:xfrm>
          <a:solidFill>
            <a:schemeClr val="tx2">
              <a:lumMod val="20000"/>
              <a:lumOff val="80000"/>
            </a:schemeClr>
          </a:solidFill>
          <a:ln>
            <a:solidFill>
              <a:schemeClr val="tx2">
                <a:lumMod val="20000"/>
                <a:lumOff val="80000"/>
              </a:schemeClr>
            </a:solidFill>
          </a:ln>
        </p:spPr>
        <p:txBody>
          <a:bodyPr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Sixth process</a:t>
            </a:r>
          </a:p>
        </p:txBody>
      </p:sp>
      <p:sp>
        <p:nvSpPr>
          <p:cNvPr id="69" name="Text Placeholder 7">
            <a:extLst>
              <a:ext uri="{FF2B5EF4-FFF2-40B4-BE49-F238E27FC236}">
                <a16:creationId xmlns:a16="http://schemas.microsoft.com/office/drawing/2014/main" id="{4FECF3B6-1A57-4F09-8FDA-285FDFB9F391}"/>
              </a:ext>
            </a:extLst>
          </p:cNvPr>
          <p:cNvSpPr>
            <a:spLocks noGrp="1"/>
          </p:cNvSpPr>
          <p:nvPr>
            <p:ph type="body" sz="quarter" idx="62" hasCustomPrompt="1"/>
          </p:nvPr>
        </p:nvSpPr>
        <p:spPr>
          <a:xfrm>
            <a:off x="10023483" y="1477792"/>
            <a:ext cx="1736726" cy="346471"/>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June</a:t>
            </a:r>
          </a:p>
        </p:txBody>
      </p:sp>
      <p:sp>
        <p:nvSpPr>
          <p:cNvPr id="2" name="Title 1">
            <a:extLst>
              <a:ext uri="{FF2B5EF4-FFF2-40B4-BE49-F238E27FC236}">
                <a16:creationId xmlns:a16="http://schemas.microsoft.com/office/drawing/2014/main" id="{F2CB804E-57EA-42A9-9E63-1823FB2F3155}"/>
              </a:ext>
            </a:extLst>
          </p:cNvPr>
          <p:cNvSpPr>
            <a:spLocks noGrp="1"/>
          </p:cNvSpPr>
          <p:nvPr>
            <p:ph type="title" hasCustomPrompt="1"/>
          </p:nvPr>
        </p:nvSpPr>
        <p:spPr>
          <a:xfrm>
            <a:off x="449581" y="658006"/>
            <a:ext cx="10515600" cy="335432"/>
          </a:xfrm>
        </p:spPr>
        <p:txBody>
          <a:bodyPr/>
          <a:lstStyle>
            <a:lvl1pPr>
              <a:defRPr/>
            </a:lvl1pPr>
          </a:lstStyle>
          <a:p>
            <a:r>
              <a:rPr lang="en-US"/>
              <a:t>Accent title goes on this bright blue line</a:t>
            </a:r>
          </a:p>
        </p:txBody>
      </p:sp>
      <p:sp>
        <p:nvSpPr>
          <p:cNvPr id="21" name="Text Placeholder 8">
            <a:extLst>
              <a:ext uri="{FF2B5EF4-FFF2-40B4-BE49-F238E27FC236}">
                <a16:creationId xmlns:a16="http://schemas.microsoft.com/office/drawing/2014/main" id="{CABAC913-D919-41AD-A12F-2EDF1E921C16}"/>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22" name="Straight Connector 10">
            <a:extLst>
              <a:ext uri="{FF2B5EF4-FFF2-40B4-BE49-F238E27FC236}">
                <a16:creationId xmlns:a16="http://schemas.microsoft.com/office/drawing/2014/main" id="{76458B74-3C77-4C01-8B9A-BC03D36B2E1B}"/>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0644166"/>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44">
          <p15:clr>
            <a:srgbClr val="FBAE40"/>
          </p15:clr>
        </p15:guide>
        <p15:guide id="36" orient="horz" pos="1463">
          <p15:clr>
            <a:srgbClr val="FBAE40"/>
          </p15:clr>
        </p15:guide>
        <p15:guide id="37" orient="horz" pos="1570">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2001">
          <p15:clr>
            <a:srgbClr val="FBAE40"/>
          </p15:clr>
        </p15:guide>
        <p15:guide id="42" orient="horz" pos="2099">
          <p15:clr>
            <a:srgbClr val="FBAE40"/>
          </p15:clr>
        </p15:guide>
        <p15:guide id="43" orient="horz" pos="2205">
          <p15:clr>
            <a:srgbClr val="FBAE40"/>
          </p15:clr>
        </p15:guide>
        <p15:guide id="44" orient="horz" pos="2296">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meline, process, advanc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54" name="Straight Connector 10">
            <a:extLst>
              <a:ext uri="{FF2B5EF4-FFF2-40B4-BE49-F238E27FC236}">
                <a16:creationId xmlns:a16="http://schemas.microsoft.com/office/drawing/2014/main" id="{E7D02952-AD9B-4ACC-9B59-E72A8176AA9C}"/>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55" name="Rectangle 54">
            <a:hlinkClick r:id="" action="ppaction://hlinkshowjump?jump=previousslide"/>
            <a:extLst>
              <a:ext uri="{FF2B5EF4-FFF2-40B4-BE49-F238E27FC236}">
                <a16:creationId xmlns:a16="http://schemas.microsoft.com/office/drawing/2014/main" id="{1A3B6FA4-B651-42C2-947E-E8EB648B71D8}"/>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6" name="Rectangle 55">
            <a:hlinkClick r:id="" action="ppaction://hlinkshowjump?jump=nextslide"/>
            <a:extLst>
              <a:ext uri="{FF2B5EF4-FFF2-40B4-BE49-F238E27FC236}">
                <a16:creationId xmlns:a16="http://schemas.microsoft.com/office/drawing/2014/main" id="{9521E7DB-570D-4CD3-B321-A714795D83CB}"/>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3" name="Footer Placeholder 7">
            <a:extLst>
              <a:ext uri="{FF2B5EF4-FFF2-40B4-BE49-F238E27FC236}">
                <a16:creationId xmlns:a16="http://schemas.microsoft.com/office/drawing/2014/main" id="{A35ADEBF-A2A3-448C-8B80-099CF2622B00}"/>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sp>
        <p:nvSpPr>
          <p:cNvPr id="32" name="Text Placeholder 7">
            <a:extLst>
              <a:ext uri="{FF2B5EF4-FFF2-40B4-BE49-F238E27FC236}">
                <a16:creationId xmlns:a16="http://schemas.microsoft.com/office/drawing/2014/main" id="{0A35F46F-C5E7-4E86-8CBC-034FF59BCA51}"/>
              </a:ext>
            </a:extLst>
          </p:cNvPr>
          <p:cNvSpPr>
            <a:spLocks noGrp="1"/>
          </p:cNvSpPr>
          <p:nvPr>
            <p:ph type="body" sz="quarter" idx="53" hasCustomPrompt="1"/>
          </p:nvPr>
        </p:nvSpPr>
        <p:spPr>
          <a:xfrm>
            <a:off x="365761" y="2659066"/>
            <a:ext cx="5908039" cy="1681159"/>
          </a:xfrm>
          <a:ln>
            <a:solidFill>
              <a:schemeClr val="accent1"/>
            </a:solidFill>
          </a:ln>
        </p:spPr>
        <p:txBody>
          <a:bodyPr lIns="180000" tIns="72000" rIns="0" anchor="t"/>
          <a:lstStyle>
            <a:lvl1pPr algn="l">
              <a:defRPr sz="1400" b="0">
                <a:solidFill>
                  <a:schemeClr val="accent1"/>
                </a:solidFill>
              </a:defRPr>
            </a:lvl1pPr>
            <a:lvl5pPr algn="ctr">
              <a:defRPr b="1"/>
            </a:lvl5pPr>
            <a:lvl6pPr algn="ctr">
              <a:defRPr b="1"/>
            </a:lvl6pPr>
          </a:lstStyle>
          <a:p>
            <a:pPr lvl="0"/>
            <a:r>
              <a:rPr lang="en-US"/>
              <a:t>First stage</a:t>
            </a:r>
          </a:p>
        </p:txBody>
      </p:sp>
      <p:sp>
        <p:nvSpPr>
          <p:cNvPr id="34" name="Text Placeholder 7">
            <a:extLst>
              <a:ext uri="{FF2B5EF4-FFF2-40B4-BE49-F238E27FC236}">
                <a16:creationId xmlns:a16="http://schemas.microsoft.com/office/drawing/2014/main" id="{47041539-08C2-4D26-940A-347D204A07AB}"/>
              </a:ext>
            </a:extLst>
          </p:cNvPr>
          <p:cNvSpPr>
            <a:spLocks noGrp="1"/>
          </p:cNvSpPr>
          <p:nvPr>
            <p:ph type="body" sz="quarter" idx="54" hasCustomPrompt="1"/>
          </p:nvPr>
        </p:nvSpPr>
        <p:spPr>
          <a:xfrm>
            <a:off x="4168140" y="4676775"/>
            <a:ext cx="7665720" cy="1677988"/>
          </a:xfrm>
          <a:ln>
            <a:solidFill>
              <a:schemeClr val="accent1"/>
            </a:solidFill>
          </a:ln>
        </p:spPr>
        <p:txBody>
          <a:bodyPr lIns="180000" tIns="72000" rIns="0" anchor="t"/>
          <a:lstStyle>
            <a:lvl1pPr algn="l">
              <a:defRPr sz="1400" b="0">
                <a:solidFill>
                  <a:schemeClr val="accent1"/>
                </a:solidFill>
              </a:defRPr>
            </a:lvl1pPr>
            <a:lvl5pPr algn="ctr">
              <a:defRPr b="1"/>
            </a:lvl5pPr>
            <a:lvl6pPr algn="ctr">
              <a:defRPr b="1"/>
            </a:lvl6pPr>
          </a:lstStyle>
          <a:p>
            <a:pPr lvl="0"/>
            <a:r>
              <a:rPr lang="en-US"/>
              <a:t>Second stage</a:t>
            </a:r>
          </a:p>
        </p:txBody>
      </p:sp>
      <p:sp>
        <p:nvSpPr>
          <p:cNvPr id="35" name="Text Placeholder 7">
            <a:extLst>
              <a:ext uri="{FF2B5EF4-FFF2-40B4-BE49-F238E27FC236}">
                <a16:creationId xmlns:a16="http://schemas.microsoft.com/office/drawing/2014/main" id="{36AB418A-E44D-498E-A7D7-16DFA7D00B10}"/>
              </a:ext>
            </a:extLst>
          </p:cNvPr>
          <p:cNvSpPr>
            <a:spLocks noGrp="1"/>
          </p:cNvSpPr>
          <p:nvPr>
            <p:ph type="body" sz="quarter" idx="33" hasCustomPrompt="1"/>
          </p:nvPr>
        </p:nvSpPr>
        <p:spPr>
          <a:xfrm>
            <a:off x="452438" y="2999420"/>
            <a:ext cx="3821112"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First process</a:t>
            </a:r>
          </a:p>
        </p:txBody>
      </p:sp>
      <p:sp>
        <p:nvSpPr>
          <p:cNvPr id="36" name="Text Placeholder 7">
            <a:extLst>
              <a:ext uri="{FF2B5EF4-FFF2-40B4-BE49-F238E27FC236}">
                <a16:creationId xmlns:a16="http://schemas.microsoft.com/office/drawing/2014/main" id="{293D84B2-91AC-4F05-9940-1CDAC96E4733}"/>
              </a:ext>
            </a:extLst>
          </p:cNvPr>
          <p:cNvSpPr>
            <a:spLocks noGrp="1"/>
          </p:cNvSpPr>
          <p:nvPr>
            <p:ph type="body" sz="quarter" idx="55" hasCustomPrompt="1"/>
          </p:nvPr>
        </p:nvSpPr>
        <p:spPr>
          <a:xfrm>
            <a:off x="2363789" y="3446940"/>
            <a:ext cx="3821112"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Second process</a:t>
            </a:r>
          </a:p>
        </p:txBody>
      </p:sp>
      <p:sp>
        <p:nvSpPr>
          <p:cNvPr id="37" name="Text Placeholder 7">
            <a:extLst>
              <a:ext uri="{FF2B5EF4-FFF2-40B4-BE49-F238E27FC236}">
                <a16:creationId xmlns:a16="http://schemas.microsoft.com/office/drawing/2014/main" id="{77C9A900-E989-4AFF-9211-F27663D9BCFA}"/>
              </a:ext>
            </a:extLst>
          </p:cNvPr>
          <p:cNvSpPr>
            <a:spLocks noGrp="1"/>
          </p:cNvSpPr>
          <p:nvPr>
            <p:ph type="body" sz="quarter" idx="41" hasCustomPrompt="1"/>
          </p:nvPr>
        </p:nvSpPr>
        <p:spPr>
          <a:xfrm>
            <a:off x="1411668" y="3894460"/>
            <a:ext cx="4773233"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Third process</a:t>
            </a:r>
          </a:p>
        </p:txBody>
      </p:sp>
      <p:sp>
        <p:nvSpPr>
          <p:cNvPr id="38" name="Text Placeholder 7">
            <a:extLst>
              <a:ext uri="{FF2B5EF4-FFF2-40B4-BE49-F238E27FC236}">
                <a16:creationId xmlns:a16="http://schemas.microsoft.com/office/drawing/2014/main" id="{3BF2E36E-FA11-4BF9-BB75-317A204A7F76}"/>
              </a:ext>
            </a:extLst>
          </p:cNvPr>
          <p:cNvSpPr>
            <a:spLocks noGrp="1"/>
          </p:cNvSpPr>
          <p:nvPr>
            <p:ph type="body" sz="quarter" idx="42" hasCustomPrompt="1"/>
          </p:nvPr>
        </p:nvSpPr>
        <p:spPr>
          <a:xfrm>
            <a:off x="4273550" y="5011294"/>
            <a:ext cx="1911351"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Fourth process</a:t>
            </a:r>
          </a:p>
        </p:txBody>
      </p:sp>
      <p:sp>
        <p:nvSpPr>
          <p:cNvPr id="39" name="Text Placeholder 7">
            <a:extLst>
              <a:ext uri="{FF2B5EF4-FFF2-40B4-BE49-F238E27FC236}">
                <a16:creationId xmlns:a16="http://schemas.microsoft.com/office/drawing/2014/main" id="{F65EB22C-5E0B-4982-8719-8C014DE18B3C}"/>
              </a:ext>
            </a:extLst>
          </p:cNvPr>
          <p:cNvSpPr>
            <a:spLocks noGrp="1"/>
          </p:cNvSpPr>
          <p:nvPr>
            <p:ph type="body" sz="quarter" idx="47" hasCustomPrompt="1"/>
          </p:nvPr>
        </p:nvSpPr>
        <p:spPr>
          <a:xfrm>
            <a:off x="2363789" y="1665514"/>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p>
          <a:p>
            <a:pPr lvl="0"/>
            <a:r>
              <a:rPr lang="en-US"/>
              <a:t>February</a:t>
            </a:r>
          </a:p>
        </p:txBody>
      </p:sp>
      <p:sp>
        <p:nvSpPr>
          <p:cNvPr id="40" name="Text Placeholder 7">
            <a:extLst>
              <a:ext uri="{FF2B5EF4-FFF2-40B4-BE49-F238E27FC236}">
                <a16:creationId xmlns:a16="http://schemas.microsoft.com/office/drawing/2014/main" id="{CADD3A50-975A-4F53-B184-A612033E4D54}"/>
              </a:ext>
            </a:extLst>
          </p:cNvPr>
          <p:cNvSpPr>
            <a:spLocks noGrp="1"/>
          </p:cNvSpPr>
          <p:nvPr>
            <p:ph type="body" sz="quarter" idx="48" hasCustomPrompt="1"/>
          </p:nvPr>
        </p:nvSpPr>
        <p:spPr>
          <a:xfrm>
            <a:off x="4283079" y="1665514"/>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p>
          <a:p>
            <a:pPr lvl="0"/>
            <a:r>
              <a:rPr lang="en-US"/>
              <a:t>March</a:t>
            </a:r>
          </a:p>
        </p:txBody>
      </p:sp>
      <p:sp>
        <p:nvSpPr>
          <p:cNvPr id="41" name="Text Placeholder 7">
            <a:extLst>
              <a:ext uri="{FF2B5EF4-FFF2-40B4-BE49-F238E27FC236}">
                <a16:creationId xmlns:a16="http://schemas.microsoft.com/office/drawing/2014/main" id="{9EC1CF83-0F6D-44E9-9866-94A6476B545C}"/>
              </a:ext>
            </a:extLst>
          </p:cNvPr>
          <p:cNvSpPr>
            <a:spLocks noGrp="1"/>
          </p:cNvSpPr>
          <p:nvPr>
            <p:ph type="body" sz="quarter" idx="49" hasCustomPrompt="1"/>
          </p:nvPr>
        </p:nvSpPr>
        <p:spPr>
          <a:xfrm>
            <a:off x="6184901" y="1665514"/>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p>
          <a:p>
            <a:pPr lvl="0"/>
            <a:r>
              <a:rPr lang="en-US"/>
              <a:t>April</a:t>
            </a:r>
          </a:p>
        </p:txBody>
      </p:sp>
      <p:sp>
        <p:nvSpPr>
          <p:cNvPr id="42" name="Text Placeholder 7">
            <a:extLst>
              <a:ext uri="{FF2B5EF4-FFF2-40B4-BE49-F238E27FC236}">
                <a16:creationId xmlns:a16="http://schemas.microsoft.com/office/drawing/2014/main" id="{06AC29CA-3DC5-4117-94D9-D3D48C615F6D}"/>
              </a:ext>
            </a:extLst>
          </p:cNvPr>
          <p:cNvSpPr>
            <a:spLocks noGrp="1"/>
          </p:cNvSpPr>
          <p:nvPr>
            <p:ph type="body" sz="quarter" idx="58" hasCustomPrompt="1"/>
          </p:nvPr>
        </p:nvSpPr>
        <p:spPr>
          <a:xfrm>
            <a:off x="444500" y="1665514"/>
            <a:ext cx="1736725"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p>
          <a:p>
            <a:pPr lvl="0"/>
            <a:r>
              <a:rPr lang="en-US"/>
              <a:t>January</a:t>
            </a:r>
          </a:p>
        </p:txBody>
      </p:sp>
      <p:sp>
        <p:nvSpPr>
          <p:cNvPr id="43" name="Text Placeholder 7">
            <a:extLst>
              <a:ext uri="{FF2B5EF4-FFF2-40B4-BE49-F238E27FC236}">
                <a16:creationId xmlns:a16="http://schemas.microsoft.com/office/drawing/2014/main" id="{4121CEF2-4264-4369-94B7-A412D63DDB21}"/>
              </a:ext>
            </a:extLst>
          </p:cNvPr>
          <p:cNvSpPr>
            <a:spLocks noGrp="1"/>
          </p:cNvSpPr>
          <p:nvPr>
            <p:ph type="body" sz="quarter" idx="59" hasCustomPrompt="1"/>
          </p:nvPr>
        </p:nvSpPr>
        <p:spPr>
          <a:xfrm>
            <a:off x="6184900" y="5458814"/>
            <a:ext cx="3824288"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Fifth process</a:t>
            </a:r>
          </a:p>
        </p:txBody>
      </p:sp>
      <p:sp>
        <p:nvSpPr>
          <p:cNvPr id="44" name="Text Placeholder 7">
            <a:extLst>
              <a:ext uri="{FF2B5EF4-FFF2-40B4-BE49-F238E27FC236}">
                <a16:creationId xmlns:a16="http://schemas.microsoft.com/office/drawing/2014/main" id="{84863F5F-F76C-48AA-9B49-574633E7EFAD}"/>
              </a:ext>
            </a:extLst>
          </p:cNvPr>
          <p:cNvSpPr>
            <a:spLocks noGrp="1"/>
          </p:cNvSpPr>
          <p:nvPr>
            <p:ph type="body" sz="quarter" idx="60" hasCustomPrompt="1"/>
          </p:nvPr>
        </p:nvSpPr>
        <p:spPr>
          <a:xfrm>
            <a:off x="8097838" y="1665514"/>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p>
          <a:p>
            <a:pPr lvl="0"/>
            <a:r>
              <a:rPr lang="en-US"/>
              <a:t>May</a:t>
            </a:r>
          </a:p>
        </p:txBody>
      </p:sp>
      <p:sp>
        <p:nvSpPr>
          <p:cNvPr id="45" name="Text Placeholder 7">
            <a:extLst>
              <a:ext uri="{FF2B5EF4-FFF2-40B4-BE49-F238E27FC236}">
                <a16:creationId xmlns:a16="http://schemas.microsoft.com/office/drawing/2014/main" id="{2A1BEC6A-B2E1-4037-9944-1FBACA995D38}"/>
              </a:ext>
            </a:extLst>
          </p:cNvPr>
          <p:cNvSpPr>
            <a:spLocks noGrp="1"/>
          </p:cNvSpPr>
          <p:nvPr>
            <p:ph type="body" sz="quarter" idx="61" hasCustomPrompt="1"/>
          </p:nvPr>
        </p:nvSpPr>
        <p:spPr>
          <a:xfrm>
            <a:off x="4283079" y="5906335"/>
            <a:ext cx="7453309" cy="288147"/>
          </a:xfrm>
          <a:solidFill>
            <a:schemeClr val="tx2">
              <a:lumMod val="20000"/>
              <a:lumOff val="80000"/>
            </a:schemeClr>
          </a:solidFill>
        </p:spPr>
        <p:txBody>
          <a:bodyPr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Sixth process</a:t>
            </a:r>
          </a:p>
        </p:txBody>
      </p:sp>
      <p:sp>
        <p:nvSpPr>
          <p:cNvPr id="46" name="Text Placeholder 7">
            <a:extLst>
              <a:ext uri="{FF2B5EF4-FFF2-40B4-BE49-F238E27FC236}">
                <a16:creationId xmlns:a16="http://schemas.microsoft.com/office/drawing/2014/main" id="{431CAA93-2897-451B-BF7E-5D02995A02E3}"/>
              </a:ext>
            </a:extLst>
          </p:cNvPr>
          <p:cNvSpPr>
            <a:spLocks noGrp="1"/>
          </p:cNvSpPr>
          <p:nvPr>
            <p:ph type="body" sz="quarter" idx="62" hasCustomPrompt="1"/>
          </p:nvPr>
        </p:nvSpPr>
        <p:spPr>
          <a:xfrm>
            <a:off x="10023483" y="1665514"/>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p>
          <a:p>
            <a:pPr lvl="0"/>
            <a:r>
              <a:rPr lang="en-US"/>
              <a:t>June</a:t>
            </a:r>
          </a:p>
        </p:txBody>
      </p:sp>
      <p:sp>
        <p:nvSpPr>
          <p:cNvPr id="5" name="Date Placeholder 4">
            <a:extLst>
              <a:ext uri="{FF2B5EF4-FFF2-40B4-BE49-F238E27FC236}">
                <a16:creationId xmlns:a16="http://schemas.microsoft.com/office/drawing/2014/main" id="{269AE3EC-AA70-44CD-BC9B-BB8B44EB213C}"/>
              </a:ext>
            </a:extLst>
          </p:cNvPr>
          <p:cNvSpPr>
            <a:spLocks noGrp="1"/>
          </p:cNvSpPr>
          <p:nvPr>
            <p:ph type="dt" sz="half" idx="63"/>
          </p:nvPr>
        </p:nvSpPr>
        <p:spPr/>
        <p:txBody>
          <a:bodyPr/>
          <a:lstStyle/>
          <a:p>
            <a:fld id="{F2448837-02C0-4E41-BD17-824D0425DE80}" type="datetime1">
              <a:rPr lang="de-DE" smtClean="0"/>
              <a:t>29.08.24</a:t>
            </a:fld>
            <a:endParaRPr lang="bg-BG"/>
          </a:p>
        </p:txBody>
      </p:sp>
      <p:sp>
        <p:nvSpPr>
          <p:cNvPr id="6" name="Footer Placeholder 5">
            <a:extLst>
              <a:ext uri="{FF2B5EF4-FFF2-40B4-BE49-F238E27FC236}">
                <a16:creationId xmlns:a16="http://schemas.microsoft.com/office/drawing/2014/main" id="{12286C4A-092A-4719-8E0D-268F52FDF050}"/>
              </a:ext>
            </a:extLst>
          </p:cNvPr>
          <p:cNvSpPr>
            <a:spLocks noGrp="1"/>
          </p:cNvSpPr>
          <p:nvPr>
            <p:ph type="ftr" sz="quarter" idx="64"/>
          </p:nvPr>
        </p:nvSpPr>
        <p:spPr/>
        <p:txBody>
          <a:bodyPr/>
          <a:lstStyle/>
          <a:p>
            <a:endParaRPr lang="bg-BG"/>
          </a:p>
        </p:txBody>
      </p:sp>
      <p:cxnSp>
        <p:nvCxnSpPr>
          <p:cNvPr id="25" name="Straight Connector 10">
            <a:extLst>
              <a:ext uri="{FF2B5EF4-FFF2-40B4-BE49-F238E27FC236}">
                <a16:creationId xmlns:a16="http://schemas.microsoft.com/office/drawing/2014/main" id="{51791869-7A88-4017-AF37-DE3163EB2C14}"/>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234553"/>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Huge icon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7150100" y="2438942"/>
            <a:ext cx="3648075" cy="717976"/>
          </a:xfrm>
        </p:spPr>
        <p:txBody>
          <a:bodyPr/>
          <a:lstStyle>
            <a:lvl1pPr>
              <a:defRPr sz="1800" b="1"/>
            </a:lvl1pPr>
            <a:lvl2pPr>
              <a:defRPr/>
            </a:lvl2pPr>
            <a:lvl6pPr>
              <a:defRPr sz="2000" b="1">
                <a:solidFill>
                  <a:schemeClr val="tx2"/>
                </a:solidFill>
              </a:defRPr>
            </a:lvl6pPr>
          </a:lstStyle>
          <a:p>
            <a:pPr lvl="0"/>
            <a:r>
              <a:rPr lang="en-US"/>
              <a:t>Highlight statement or some kind of a key sentence.</a:t>
            </a:r>
          </a:p>
        </p:txBody>
      </p:sp>
      <p:sp>
        <p:nvSpPr>
          <p:cNvPr id="8" name="Content Placeholder 7">
            <a:extLst>
              <a:ext uri="{FF2B5EF4-FFF2-40B4-BE49-F238E27FC236}">
                <a16:creationId xmlns:a16="http://schemas.microsoft.com/office/drawing/2014/main" id="{6356695A-FB70-4222-B264-743DA225FB3B}"/>
              </a:ext>
            </a:extLst>
          </p:cNvPr>
          <p:cNvSpPr>
            <a:spLocks noGrp="1"/>
          </p:cNvSpPr>
          <p:nvPr>
            <p:ph sz="quarter" idx="14" hasCustomPrompt="1"/>
          </p:nvPr>
        </p:nvSpPr>
        <p:spPr>
          <a:xfrm>
            <a:off x="449263" y="1819275"/>
            <a:ext cx="5556474" cy="4033838"/>
          </a:xfrm>
        </p:spPr>
        <p:txBody>
          <a:bodyPr/>
          <a:lstStyle>
            <a:lvl1pPr>
              <a:defRPr i="1">
                <a:solidFill>
                  <a:schemeClr val="tx2">
                    <a:lumMod val="60000"/>
                    <a:lumOff val="40000"/>
                  </a:schemeClr>
                </a:solidFill>
              </a:defRPr>
            </a:lvl1pPr>
          </a:lstStyle>
          <a:p>
            <a:pPr lvl="0"/>
            <a:r>
              <a:rPr lang="en-US"/>
              <a:t>Place for icon. Copy / paste an icon from the icon set.</a:t>
            </a:r>
            <a:br>
              <a:rPr lang="en-US"/>
            </a:br>
            <a:r>
              <a:rPr lang="en-US"/>
              <a:t>1. Resize the icon to fit proportionally in this placeholder</a:t>
            </a:r>
            <a:br>
              <a:rPr lang="en-US"/>
            </a:br>
            <a:r>
              <a:rPr lang="en-US"/>
              <a:t>2. Align center &amp; middle to this placeholder</a:t>
            </a: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17" name="Text Placeholder 21">
            <a:extLst>
              <a:ext uri="{FF2B5EF4-FFF2-40B4-BE49-F238E27FC236}">
                <a16:creationId xmlns:a16="http://schemas.microsoft.com/office/drawing/2014/main" id="{7AC0A3B7-018D-4BA7-AE24-146743CE880E}"/>
              </a:ext>
            </a:extLst>
          </p:cNvPr>
          <p:cNvSpPr>
            <a:spLocks noGrp="1"/>
          </p:cNvSpPr>
          <p:nvPr>
            <p:ph type="body" sz="quarter" idx="16" hasCustomPrompt="1"/>
          </p:nvPr>
        </p:nvSpPr>
        <p:spPr>
          <a:xfrm>
            <a:off x="7150100" y="3341687"/>
            <a:ext cx="3648075" cy="2847975"/>
          </a:xfrm>
        </p:spPr>
        <p:txBody>
          <a:bodyPr/>
          <a:lstStyle>
            <a:lvl1pPr>
              <a:defRPr sz="1400"/>
            </a:lvl1pPr>
            <a:lvl2pPr>
              <a:defRPr/>
            </a:lvl2pPr>
            <a:lvl5pPr>
              <a:defRPr>
                <a:solidFill>
                  <a:schemeClr val="tx2"/>
                </a:solidFill>
              </a:defRPr>
            </a:lvl5pPr>
            <a:lvl6pPr>
              <a:defRPr b="1">
                <a:solidFill>
                  <a:schemeClr val="tx2"/>
                </a:solidFill>
              </a:defRPr>
            </a:lvl6pPr>
          </a:lstStyle>
          <a:p>
            <a:pPr lvl="4"/>
            <a:r>
              <a:rPr lang="en-US"/>
              <a:t>Main text. The logic of all text boxes in the template is that the first line of each, should be aligned to a line of the grid. To see the customized grid for this template, go on View tab and click on “Guides”. You can find it also with right mouse click in “Grids and Guides” submenu and turn it on and off whenever you need to. Also make sure that there is a 2 lines space between the highlight statement box and this main text.</a:t>
            </a:r>
          </a:p>
        </p:txBody>
      </p:sp>
      <p:cxnSp>
        <p:nvCxnSpPr>
          <p:cNvPr id="18" name="Straight Connector 10">
            <a:extLst>
              <a:ext uri="{FF2B5EF4-FFF2-40B4-BE49-F238E27FC236}">
                <a16:creationId xmlns:a16="http://schemas.microsoft.com/office/drawing/2014/main" id="{10138EE0-C2D5-4479-AA26-8D1BF6D245D7}"/>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a:hlinkClick r:id="" action="ppaction://hlinkshowjump?jump=previousslide"/>
            <a:extLst>
              <a:ext uri="{FF2B5EF4-FFF2-40B4-BE49-F238E27FC236}">
                <a16:creationId xmlns:a16="http://schemas.microsoft.com/office/drawing/2014/main" id="{627E3965-72FA-41E8-BB71-E0967D72D8E8}"/>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0" name="Rectangle 19">
            <a:hlinkClick r:id="" action="ppaction://hlinkshowjump?jump=nextslide"/>
            <a:extLst>
              <a:ext uri="{FF2B5EF4-FFF2-40B4-BE49-F238E27FC236}">
                <a16:creationId xmlns:a16="http://schemas.microsoft.com/office/drawing/2014/main" id="{DD13D603-1F64-453A-9D46-B908E6685B75}"/>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E444F38C-8840-448E-9554-4ACA32A85067}"/>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871E5708-271F-4716-8055-1B3AF26D26A6}"/>
              </a:ext>
            </a:extLst>
          </p:cNvPr>
          <p:cNvSpPr>
            <a:spLocks noGrp="1"/>
          </p:cNvSpPr>
          <p:nvPr>
            <p:ph type="dt" sz="half" idx="17"/>
          </p:nvPr>
        </p:nvSpPr>
        <p:spPr/>
        <p:txBody>
          <a:bodyPr/>
          <a:lstStyle/>
          <a:p>
            <a:fld id="{564596AF-6FDB-423A-BA1E-1D026193EC17}" type="datetime1">
              <a:rPr lang="de-DE" smtClean="0"/>
              <a:t>29.08.24</a:t>
            </a:fld>
            <a:endParaRPr lang="bg-BG"/>
          </a:p>
        </p:txBody>
      </p:sp>
      <p:sp>
        <p:nvSpPr>
          <p:cNvPr id="4" name="Footer Placeholder 3">
            <a:extLst>
              <a:ext uri="{FF2B5EF4-FFF2-40B4-BE49-F238E27FC236}">
                <a16:creationId xmlns:a16="http://schemas.microsoft.com/office/drawing/2014/main" id="{90C9AB23-6ECE-4B38-8D4B-FA162A55E573}"/>
              </a:ext>
            </a:extLst>
          </p:cNvPr>
          <p:cNvSpPr>
            <a:spLocks noGrp="1"/>
          </p:cNvSpPr>
          <p:nvPr>
            <p:ph type="ftr" sz="quarter" idx="18"/>
          </p:nvPr>
        </p:nvSpPr>
        <p:spPr/>
        <p:txBody>
          <a:bodyPr/>
          <a:lstStyle/>
          <a:p>
            <a:endParaRPr lang="bg-BG"/>
          </a:p>
        </p:txBody>
      </p:sp>
    </p:spTree>
    <p:extLst>
      <p:ext uri="{BB962C8B-B14F-4D97-AF65-F5344CB8AC3E}">
        <p14:creationId xmlns:p14="http://schemas.microsoft.com/office/powerpoint/2010/main" val="835348748"/>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guide id="62" orient="horz" pos="1674">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Huge icon + text, without title">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7150100" y="1591217"/>
            <a:ext cx="3648075" cy="553998"/>
          </a:xfrm>
        </p:spPr>
        <p:txBody>
          <a:bodyPr>
            <a:spAutoFit/>
          </a:bodyPr>
          <a:lstStyle>
            <a:lvl1pPr>
              <a:defRPr sz="1800" b="1"/>
            </a:lvl1pPr>
            <a:lvl2pPr>
              <a:defRPr/>
            </a:lvl2pPr>
            <a:lvl6pPr>
              <a:defRPr sz="2000" b="1">
                <a:solidFill>
                  <a:schemeClr val="tx2"/>
                </a:solidFill>
              </a:defRPr>
            </a:lvl6pPr>
          </a:lstStyle>
          <a:p>
            <a:pPr lvl="0"/>
            <a:r>
              <a:rPr lang="en-US"/>
              <a:t>Highlight statement or some kind of a key sentence.</a:t>
            </a:r>
          </a:p>
        </p:txBody>
      </p:sp>
      <p:sp>
        <p:nvSpPr>
          <p:cNvPr id="8" name="Content Placeholder 7">
            <a:extLst>
              <a:ext uri="{FF2B5EF4-FFF2-40B4-BE49-F238E27FC236}">
                <a16:creationId xmlns:a16="http://schemas.microsoft.com/office/drawing/2014/main" id="{6356695A-FB70-4222-B264-743DA225FB3B}"/>
              </a:ext>
            </a:extLst>
          </p:cNvPr>
          <p:cNvSpPr>
            <a:spLocks noGrp="1"/>
          </p:cNvSpPr>
          <p:nvPr>
            <p:ph sz="quarter" idx="14" hasCustomPrompt="1"/>
          </p:nvPr>
        </p:nvSpPr>
        <p:spPr>
          <a:xfrm>
            <a:off x="449263" y="1308099"/>
            <a:ext cx="5556474" cy="4033838"/>
          </a:xfrm>
        </p:spPr>
        <p:txBody>
          <a:bodyPr/>
          <a:lstStyle>
            <a:lvl1pPr>
              <a:defRPr i="1">
                <a:solidFill>
                  <a:schemeClr val="tx2">
                    <a:lumMod val="60000"/>
                    <a:lumOff val="40000"/>
                  </a:schemeClr>
                </a:solidFill>
              </a:defRPr>
            </a:lvl1pPr>
          </a:lstStyle>
          <a:p>
            <a:pPr lvl="0"/>
            <a:r>
              <a:rPr lang="en-US"/>
              <a:t>Place for icon. Copy / paste an icon from the icon set.</a:t>
            </a:r>
            <a:br>
              <a:rPr lang="en-US"/>
            </a:br>
            <a:r>
              <a:rPr lang="en-US"/>
              <a:t>1. Resize the icon to fit proportionally in this placeholder</a:t>
            </a:r>
            <a:br>
              <a:rPr lang="en-US"/>
            </a:br>
            <a:r>
              <a:rPr lang="en-US"/>
              <a:t>2. Align center &amp; middle to this placeholder</a:t>
            </a:r>
          </a:p>
        </p:txBody>
      </p:sp>
      <p:sp>
        <p:nvSpPr>
          <p:cNvPr id="17" name="Text Placeholder 21">
            <a:extLst>
              <a:ext uri="{FF2B5EF4-FFF2-40B4-BE49-F238E27FC236}">
                <a16:creationId xmlns:a16="http://schemas.microsoft.com/office/drawing/2014/main" id="{7AC0A3B7-018D-4BA7-AE24-146743CE880E}"/>
              </a:ext>
            </a:extLst>
          </p:cNvPr>
          <p:cNvSpPr>
            <a:spLocks noGrp="1"/>
          </p:cNvSpPr>
          <p:nvPr>
            <p:ph type="body" sz="quarter" idx="16" hasCustomPrompt="1"/>
          </p:nvPr>
        </p:nvSpPr>
        <p:spPr>
          <a:xfrm>
            <a:off x="7150100" y="2493962"/>
            <a:ext cx="3648075" cy="2847975"/>
          </a:xfrm>
        </p:spPr>
        <p:txBody>
          <a:bodyPr/>
          <a:lstStyle>
            <a:lvl1pPr>
              <a:defRPr sz="1400"/>
            </a:lvl1pPr>
            <a:lvl2pPr>
              <a:defRPr/>
            </a:lvl2pPr>
            <a:lvl5pPr>
              <a:defRPr>
                <a:solidFill>
                  <a:schemeClr val="tx2"/>
                </a:solidFill>
              </a:defRPr>
            </a:lvl5pPr>
            <a:lvl6pPr>
              <a:defRPr b="1">
                <a:solidFill>
                  <a:schemeClr val="tx2"/>
                </a:solidFill>
              </a:defRPr>
            </a:lvl6pPr>
          </a:lstStyle>
          <a:p>
            <a:pPr lvl="4"/>
            <a:r>
              <a:rPr lang="en-US"/>
              <a:t>Main text. The logic of all text boxes in the template is that the first line of each, should be aligned to a line of the grid. To see the customized grid for this template, go on View tab and click on “Guides”. You can find it also with right mouse click in “Grids and Guides” submenu and turn it on and off whenever you need to. Also make sure that there is a 2 lines space between the highlight statement box and this main text.</a:t>
            </a:r>
          </a:p>
        </p:txBody>
      </p:sp>
      <p:cxnSp>
        <p:nvCxnSpPr>
          <p:cNvPr id="18" name="Straight Connector 10">
            <a:extLst>
              <a:ext uri="{FF2B5EF4-FFF2-40B4-BE49-F238E27FC236}">
                <a16:creationId xmlns:a16="http://schemas.microsoft.com/office/drawing/2014/main" id="{10138EE0-C2D5-4479-AA26-8D1BF6D245D7}"/>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a:hlinkClick r:id="" action="ppaction://hlinkshowjump?jump=previousslide"/>
            <a:extLst>
              <a:ext uri="{FF2B5EF4-FFF2-40B4-BE49-F238E27FC236}">
                <a16:creationId xmlns:a16="http://schemas.microsoft.com/office/drawing/2014/main" id="{627E3965-72FA-41E8-BB71-E0967D72D8E8}"/>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0" name="Rectangle 19">
            <a:hlinkClick r:id="" action="ppaction://hlinkshowjump?jump=nextslide"/>
            <a:extLst>
              <a:ext uri="{FF2B5EF4-FFF2-40B4-BE49-F238E27FC236}">
                <a16:creationId xmlns:a16="http://schemas.microsoft.com/office/drawing/2014/main" id="{DD13D603-1F64-453A-9D46-B908E6685B75}"/>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E444F38C-8840-448E-9554-4ACA32A85067}"/>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871E5708-271F-4716-8055-1B3AF26D26A6}"/>
              </a:ext>
            </a:extLst>
          </p:cNvPr>
          <p:cNvSpPr>
            <a:spLocks noGrp="1"/>
          </p:cNvSpPr>
          <p:nvPr>
            <p:ph type="dt" sz="half" idx="17"/>
          </p:nvPr>
        </p:nvSpPr>
        <p:spPr/>
        <p:txBody>
          <a:bodyPr/>
          <a:lstStyle/>
          <a:p>
            <a:fld id="{564596AF-6FDB-423A-BA1E-1D026193EC17}" type="datetime1">
              <a:rPr lang="de-DE" smtClean="0"/>
              <a:t>29.08.24</a:t>
            </a:fld>
            <a:endParaRPr lang="bg-BG"/>
          </a:p>
        </p:txBody>
      </p:sp>
      <p:sp>
        <p:nvSpPr>
          <p:cNvPr id="4" name="Footer Placeholder 3">
            <a:extLst>
              <a:ext uri="{FF2B5EF4-FFF2-40B4-BE49-F238E27FC236}">
                <a16:creationId xmlns:a16="http://schemas.microsoft.com/office/drawing/2014/main" id="{90C9AB23-6ECE-4B38-8D4B-FA162A55E573}"/>
              </a:ext>
            </a:extLst>
          </p:cNvPr>
          <p:cNvSpPr>
            <a:spLocks noGrp="1"/>
          </p:cNvSpPr>
          <p:nvPr>
            <p:ph type="ftr" sz="quarter" idx="18"/>
          </p:nvPr>
        </p:nvSpPr>
        <p:spPr/>
        <p:txBody>
          <a:bodyPr/>
          <a:lstStyle/>
          <a:p>
            <a:endParaRPr lang="bg-BG"/>
          </a:p>
        </p:txBody>
      </p:sp>
    </p:spTree>
    <p:extLst>
      <p:ext uri="{BB962C8B-B14F-4D97-AF65-F5344CB8AC3E}">
        <p14:creationId xmlns:p14="http://schemas.microsoft.com/office/powerpoint/2010/main" val="1805928591"/>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guide id="62" orient="horz" pos="1674">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martphones, 3 steps">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298A634E-FB73-407A-AC86-2962922A8987}"/>
              </a:ext>
            </a:extLst>
          </p:cNvPr>
          <p:cNvGrpSpPr/>
          <p:nvPr userDrawn="1"/>
        </p:nvGrpSpPr>
        <p:grpSpPr>
          <a:xfrm>
            <a:off x="8890343" y="1314450"/>
            <a:ext cx="3013974" cy="5299076"/>
            <a:chOff x="4543689" y="1314450"/>
            <a:chExt cx="3107150" cy="5462896"/>
          </a:xfrm>
        </p:grpSpPr>
        <p:pic>
          <p:nvPicPr>
            <p:cNvPr id="60" name="Picture 59" descr="A screen shot of a computer&#10;&#10;Description automatically generated">
              <a:extLst>
                <a:ext uri="{FF2B5EF4-FFF2-40B4-BE49-F238E27FC236}">
                  <a16:creationId xmlns:a16="http://schemas.microsoft.com/office/drawing/2014/main" id="{EEAF2CF7-10BB-4659-97E8-AEA9DBD748D7}"/>
                </a:ext>
              </a:extLst>
            </p:cNvPr>
            <p:cNvPicPr>
              <a:picLocks noChangeAspect="1"/>
            </p:cNvPicPr>
            <p:nvPr/>
          </p:nvPicPr>
          <p:blipFill>
            <a:blip r:embed="rId2"/>
            <a:stretch>
              <a:fillRect/>
            </a:stretch>
          </p:blipFill>
          <p:spPr>
            <a:xfrm>
              <a:off x="4543689" y="1314450"/>
              <a:ext cx="3107150" cy="5462896"/>
            </a:xfrm>
            <a:prstGeom prst="rect">
              <a:avLst/>
            </a:prstGeom>
          </p:spPr>
        </p:pic>
        <p:pic>
          <p:nvPicPr>
            <p:cNvPr id="61" name="Picture 60" descr="A close up of a logo&#10;&#10;Description automatically generated">
              <a:extLst>
                <a:ext uri="{FF2B5EF4-FFF2-40B4-BE49-F238E27FC236}">
                  <a16:creationId xmlns:a16="http://schemas.microsoft.com/office/drawing/2014/main" id="{6F676BC1-168C-4BD9-A57A-C406950BA23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999831" y="2019194"/>
              <a:ext cx="2214608" cy="361572"/>
            </a:xfrm>
            <a:prstGeom prst="rect">
              <a:avLst/>
            </a:prstGeom>
          </p:spPr>
        </p:pic>
      </p:grpSp>
      <p:pic>
        <p:nvPicPr>
          <p:cNvPr id="57" name="Picture 56" descr="A screen shot of a computer&#10;&#10;Description automatically generated">
            <a:extLst>
              <a:ext uri="{FF2B5EF4-FFF2-40B4-BE49-F238E27FC236}">
                <a16:creationId xmlns:a16="http://schemas.microsoft.com/office/drawing/2014/main" id="{3CF82746-B585-4CA8-989E-9199567F32B5}"/>
              </a:ext>
            </a:extLst>
          </p:cNvPr>
          <p:cNvPicPr>
            <a:picLocks noChangeAspect="1"/>
          </p:cNvPicPr>
          <p:nvPr/>
        </p:nvPicPr>
        <p:blipFill>
          <a:blip r:embed="rId2"/>
          <a:stretch>
            <a:fillRect/>
          </a:stretch>
        </p:blipFill>
        <p:spPr>
          <a:xfrm>
            <a:off x="6025073" y="1314450"/>
            <a:ext cx="3013974" cy="5299076"/>
          </a:xfrm>
          <a:prstGeom prst="rect">
            <a:avLst/>
          </a:prstGeom>
        </p:spPr>
      </p:pic>
      <p:grpSp>
        <p:nvGrpSpPr>
          <p:cNvPr id="40" name="Group 39">
            <a:extLst>
              <a:ext uri="{FF2B5EF4-FFF2-40B4-BE49-F238E27FC236}">
                <a16:creationId xmlns:a16="http://schemas.microsoft.com/office/drawing/2014/main" id="{312A114F-6628-4701-BB04-F3281571F8A8}"/>
              </a:ext>
            </a:extLst>
          </p:cNvPr>
          <p:cNvGrpSpPr/>
          <p:nvPr userDrawn="1"/>
        </p:nvGrpSpPr>
        <p:grpSpPr>
          <a:xfrm>
            <a:off x="3154706" y="1314450"/>
            <a:ext cx="3013974" cy="5299076"/>
            <a:chOff x="4543689" y="1314450"/>
            <a:chExt cx="3107150" cy="5462896"/>
          </a:xfrm>
        </p:grpSpPr>
        <p:pic>
          <p:nvPicPr>
            <p:cNvPr id="41" name="Picture 40" descr="A screen shot of a computer&#10;&#10;Description automatically generated">
              <a:extLst>
                <a:ext uri="{FF2B5EF4-FFF2-40B4-BE49-F238E27FC236}">
                  <a16:creationId xmlns:a16="http://schemas.microsoft.com/office/drawing/2014/main" id="{3EE3208A-A32D-490C-9616-FE0B13638F27}"/>
                </a:ext>
              </a:extLst>
            </p:cNvPr>
            <p:cNvPicPr>
              <a:picLocks noChangeAspect="1"/>
            </p:cNvPicPr>
            <p:nvPr/>
          </p:nvPicPr>
          <p:blipFill>
            <a:blip r:embed="rId2"/>
            <a:stretch>
              <a:fillRect/>
            </a:stretch>
          </p:blipFill>
          <p:spPr>
            <a:xfrm>
              <a:off x="4543689" y="1314450"/>
              <a:ext cx="3107150" cy="5462896"/>
            </a:xfrm>
            <a:prstGeom prst="rect">
              <a:avLst/>
            </a:prstGeom>
          </p:spPr>
        </p:pic>
        <p:pic>
          <p:nvPicPr>
            <p:cNvPr id="42" name="Picture 41" descr="A close up of a logo&#10;&#10;Description automatically generated">
              <a:extLst>
                <a:ext uri="{FF2B5EF4-FFF2-40B4-BE49-F238E27FC236}">
                  <a16:creationId xmlns:a16="http://schemas.microsoft.com/office/drawing/2014/main" id="{8D601E5A-62C8-421C-9BEF-5E969A65A373}"/>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999831" y="2019194"/>
              <a:ext cx="2214608" cy="361572"/>
            </a:xfrm>
            <a:prstGeom prst="rect">
              <a:avLst/>
            </a:prstGeom>
          </p:spPr>
        </p:pic>
      </p:grpSp>
      <p:pic>
        <p:nvPicPr>
          <p:cNvPr id="45" name="Picture 44" descr="A close up of a logo&#10;&#10;Description automatically generated">
            <a:extLst>
              <a:ext uri="{FF2B5EF4-FFF2-40B4-BE49-F238E27FC236}">
                <a16:creationId xmlns:a16="http://schemas.microsoft.com/office/drawing/2014/main" id="{337CBE38-F97B-4042-9775-A8059D955E7F}"/>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304136" y="2019194"/>
            <a:ext cx="2214608" cy="361572"/>
          </a:xfrm>
          <a:prstGeom prst="rect">
            <a:avLst/>
          </a:prstGeom>
        </p:spPr>
      </p:pic>
      <p:sp>
        <p:nvSpPr>
          <p:cNvPr id="2" name="Title 1">
            <a:extLst>
              <a:ext uri="{FF2B5EF4-FFF2-40B4-BE49-F238E27FC236}">
                <a16:creationId xmlns:a16="http://schemas.microsoft.com/office/drawing/2014/main" id="{DF9EEE2A-3BA1-4389-8E2D-1B2AB4681CE9}"/>
              </a:ext>
            </a:extLst>
          </p:cNvPr>
          <p:cNvSpPr>
            <a:spLocks noGrp="1"/>
          </p:cNvSpPr>
          <p:nvPr userDrawn="1">
            <p:ph type="title" hasCustomPrompt="1"/>
          </p:nvPr>
        </p:nvSpPr>
        <p:spPr>
          <a:xfrm>
            <a:off x="449581" y="658005"/>
            <a:ext cx="10335892" cy="335432"/>
          </a:xfrm>
        </p:spPr>
        <p:txBody>
          <a:bodyPr/>
          <a:lstStyle>
            <a:lvl1pPr>
              <a:defRPr>
                <a:solidFill>
                  <a:schemeClr val="accent1"/>
                </a:solidFill>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2" name="Text Placeholder 21">
            <a:extLst>
              <a:ext uri="{FF2B5EF4-FFF2-40B4-BE49-F238E27FC236}">
                <a16:creationId xmlns:a16="http://schemas.microsoft.com/office/drawing/2014/main" id="{0AE28E5F-57B7-4CD5-94AB-14C53E32A360}"/>
              </a:ext>
            </a:extLst>
          </p:cNvPr>
          <p:cNvSpPr>
            <a:spLocks noGrp="1"/>
          </p:cNvSpPr>
          <p:nvPr userDrawn="1">
            <p:ph type="body" sz="quarter" idx="13" hasCustomPrompt="1"/>
          </p:nvPr>
        </p:nvSpPr>
        <p:spPr>
          <a:xfrm>
            <a:off x="444501" y="1678487"/>
            <a:ext cx="2692400" cy="4854075"/>
          </a:xfrm>
        </p:spPr>
        <p:txBody>
          <a:bodyPr/>
          <a:lstStyle>
            <a:lvl1pPr>
              <a:defRPr/>
            </a:lvl1pPr>
            <a:lvl2pPr>
              <a:defRPr/>
            </a:lvl2pPr>
          </a:lstStyle>
          <a:p>
            <a:pPr lvl="0"/>
            <a:r>
              <a:rPr lang="en-US"/>
              <a:t>Main text style. For more, click on Increase / Decrease list level button.</a:t>
            </a:r>
          </a:p>
        </p:txBody>
      </p:sp>
      <p:sp>
        <p:nvSpPr>
          <p:cNvPr id="9" name="Text Placeholder 8">
            <a:extLst>
              <a:ext uri="{FF2B5EF4-FFF2-40B4-BE49-F238E27FC236}">
                <a16:creationId xmlns:a16="http://schemas.microsoft.com/office/drawing/2014/main" id="{B405355F-D8CE-42C8-A263-067AC6D37433}"/>
              </a:ext>
            </a:extLst>
          </p:cNvPr>
          <p:cNvSpPr>
            <a:spLocks noGrp="1"/>
          </p:cNvSpPr>
          <p:nvPr userDrawn="1">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18" name="Straight Connector 10">
            <a:extLst>
              <a:ext uri="{FF2B5EF4-FFF2-40B4-BE49-F238E27FC236}">
                <a16:creationId xmlns:a16="http://schemas.microsoft.com/office/drawing/2014/main" id="{F0DD8C89-A52F-4DA4-AD2C-A16297BFB7DB}"/>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a:hlinkClick r:id="" action="ppaction://hlinkshowjump?jump=previousslide"/>
            <a:extLst>
              <a:ext uri="{FF2B5EF4-FFF2-40B4-BE49-F238E27FC236}">
                <a16:creationId xmlns:a16="http://schemas.microsoft.com/office/drawing/2014/main" id="{EE69417D-D733-4153-A43D-935BA9C5A83A}"/>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0" name="Rectangle 19">
            <a:hlinkClick r:id="" action="ppaction://hlinkshowjump?jump=nextslide"/>
            <a:extLst>
              <a:ext uri="{FF2B5EF4-FFF2-40B4-BE49-F238E27FC236}">
                <a16:creationId xmlns:a16="http://schemas.microsoft.com/office/drawing/2014/main" id="{6EE5FE41-26B0-4FA9-8446-1296756D183C}"/>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E7554750-C1AB-4F36-938E-754193B28B3E}"/>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sp>
        <p:nvSpPr>
          <p:cNvPr id="4" name="Picture Placeholder 3">
            <a:extLst>
              <a:ext uri="{FF2B5EF4-FFF2-40B4-BE49-F238E27FC236}">
                <a16:creationId xmlns:a16="http://schemas.microsoft.com/office/drawing/2014/main" id="{A8F1D3F4-F3DE-4476-B72F-763309E0B466}"/>
              </a:ext>
            </a:extLst>
          </p:cNvPr>
          <p:cNvSpPr>
            <a:spLocks noGrp="1"/>
          </p:cNvSpPr>
          <p:nvPr userDrawn="1">
            <p:ph type="pic" sz="quarter" idx="19" hasCustomPrompt="1"/>
          </p:nvPr>
        </p:nvSpPr>
        <p:spPr>
          <a:xfrm>
            <a:off x="3600555" y="2322513"/>
            <a:ext cx="2152378" cy="3530600"/>
          </a:xfrm>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28" name="Picture Placeholder 3">
            <a:extLst>
              <a:ext uri="{FF2B5EF4-FFF2-40B4-BE49-F238E27FC236}">
                <a16:creationId xmlns:a16="http://schemas.microsoft.com/office/drawing/2014/main" id="{F3CD00FD-DBE5-4083-96F4-1A2C7021E908}"/>
              </a:ext>
            </a:extLst>
          </p:cNvPr>
          <p:cNvSpPr>
            <a:spLocks noGrp="1"/>
          </p:cNvSpPr>
          <p:nvPr>
            <p:ph type="pic" sz="quarter" idx="20" hasCustomPrompt="1"/>
          </p:nvPr>
        </p:nvSpPr>
        <p:spPr>
          <a:xfrm>
            <a:off x="6460275" y="1989138"/>
            <a:ext cx="2151913" cy="3863976"/>
          </a:xfrm>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49" name="Picture Placeholder 3">
            <a:extLst>
              <a:ext uri="{FF2B5EF4-FFF2-40B4-BE49-F238E27FC236}">
                <a16:creationId xmlns:a16="http://schemas.microsoft.com/office/drawing/2014/main" id="{28418313-13C0-4851-9FCA-11561CDAFFE7}"/>
              </a:ext>
            </a:extLst>
          </p:cNvPr>
          <p:cNvSpPr>
            <a:spLocks noGrp="1"/>
          </p:cNvSpPr>
          <p:nvPr>
            <p:ph type="pic" sz="quarter" idx="21" hasCustomPrompt="1"/>
          </p:nvPr>
        </p:nvSpPr>
        <p:spPr>
          <a:xfrm>
            <a:off x="9336087" y="1989138"/>
            <a:ext cx="2151913" cy="3863976"/>
          </a:xfrm>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5" name="Date Placeholder 4">
            <a:extLst>
              <a:ext uri="{FF2B5EF4-FFF2-40B4-BE49-F238E27FC236}">
                <a16:creationId xmlns:a16="http://schemas.microsoft.com/office/drawing/2014/main" id="{ACC3C602-24DA-4138-8964-CD30772A7A50}"/>
              </a:ext>
            </a:extLst>
          </p:cNvPr>
          <p:cNvSpPr>
            <a:spLocks noGrp="1"/>
          </p:cNvSpPr>
          <p:nvPr>
            <p:ph type="dt" sz="half" idx="22"/>
          </p:nvPr>
        </p:nvSpPr>
        <p:spPr/>
        <p:txBody>
          <a:bodyPr/>
          <a:lstStyle/>
          <a:p>
            <a:fld id="{69D5FB21-1AA3-4FB7-9F6E-2A7A8AB9F4AE}" type="datetime1">
              <a:rPr lang="de-DE" smtClean="0"/>
              <a:t>29.08.24</a:t>
            </a:fld>
            <a:endParaRPr lang="bg-BG"/>
          </a:p>
        </p:txBody>
      </p:sp>
      <p:sp>
        <p:nvSpPr>
          <p:cNvPr id="6" name="Footer Placeholder 5">
            <a:extLst>
              <a:ext uri="{FF2B5EF4-FFF2-40B4-BE49-F238E27FC236}">
                <a16:creationId xmlns:a16="http://schemas.microsoft.com/office/drawing/2014/main" id="{DBDE7DD5-C73C-4DE0-B734-647F3C53705F}"/>
              </a:ext>
            </a:extLst>
          </p:cNvPr>
          <p:cNvSpPr>
            <a:spLocks noGrp="1"/>
          </p:cNvSpPr>
          <p:nvPr>
            <p:ph type="ftr" sz="quarter" idx="23"/>
          </p:nvPr>
        </p:nvSpPr>
        <p:spPr/>
        <p:txBody>
          <a:bodyPr/>
          <a:lstStyle/>
          <a:p>
            <a:endParaRPr lang="bg-BG"/>
          </a:p>
        </p:txBody>
      </p:sp>
    </p:spTree>
    <p:extLst>
      <p:ext uri="{BB962C8B-B14F-4D97-AF65-F5344CB8AC3E}">
        <p14:creationId xmlns:p14="http://schemas.microsoft.com/office/powerpoint/2010/main" val="2588373734"/>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6">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84">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martphones, 2 steps">
    <p:spTree>
      <p:nvGrpSpPr>
        <p:cNvPr id="1" name=""/>
        <p:cNvGrpSpPr/>
        <p:nvPr/>
      </p:nvGrpSpPr>
      <p:grpSpPr>
        <a:xfrm>
          <a:off x="0" y="0"/>
          <a:ext cx="0" cy="0"/>
          <a:chOff x="0" y="0"/>
          <a:chExt cx="0" cy="0"/>
        </a:xfrm>
      </p:grpSpPr>
      <p:pic>
        <p:nvPicPr>
          <p:cNvPr id="40" name="Picture 39" descr="A screen shot of a computer&#10;&#10;Description automatically generated">
            <a:extLst>
              <a:ext uri="{FF2B5EF4-FFF2-40B4-BE49-F238E27FC236}">
                <a16:creationId xmlns:a16="http://schemas.microsoft.com/office/drawing/2014/main" id="{94257097-A7A3-4637-9776-6F652150BD8B}"/>
              </a:ext>
            </a:extLst>
          </p:cNvPr>
          <p:cNvPicPr>
            <a:picLocks noChangeAspect="1"/>
          </p:cNvPicPr>
          <p:nvPr userDrawn="1"/>
        </p:nvPicPr>
        <p:blipFill>
          <a:blip r:embed="rId2"/>
          <a:stretch>
            <a:fillRect/>
          </a:stretch>
        </p:blipFill>
        <p:spPr>
          <a:xfrm>
            <a:off x="441960" y="1314450"/>
            <a:ext cx="3013974" cy="5299076"/>
          </a:xfrm>
          <a:prstGeom prst="rect">
            <a:avLst/>
          </a:prstGeom>
        </p:spPr>
      </p:pic>
      <p:pic>
        <p:nvPicPr>
          <p:cNvPr id="38" name="Picture 37" descr="A screen shot of a computer&#10;&#10;Description automatically generated">
            <a:extLst>
              <a:ext uri="{FF2B5EF4-FFF2-40B4-BE49-F238E27FC236}">
                <a16:creationId xmlns:a16="http://schemas.microsoft.com/office/drawing/2014/main" id="{040B8CF7-78E7-4C39-AFDB-C0EFEC910C6C}"/>
              </a:ext>
            </a:extLst>
          </p:cNvPr>
          <p:cNvPicPr>
            <a:picLocks noChangeAspect="1"/>
          </p:cNvPicPr>
          <p:nvPr userDrawn="1"/>
        </p:nvPicPr>
        <p:blipFill>
          <a:blip r:embed="rId2"/>
          <a:stretch>
            <a:fillRect/>
          </a:stretch>
        </p:blipFill>
        <p:spPr>
          <a:xfrm>
            <a:off x="6169660" y="1314450"/>
            <a:ext cx="3013974" cy="5299076"/>
          </a:xfrm>
          <a:prstGeom prst="rect">
            <a:avLst/>
          </a:prstGeom>
        </p:spPr>
      </p:pic>
      <p:sp>
        <p:nvSpPr>
          <p:cNvPr id="2" name="Title 1">
            <a:extLst>
              <a:ext uri="{FF2B5EF4-FFF2-40B4-BE49-F238E27FC236}">
                <a16:creationId xmlns:a16="http://schemas.microsoft.com/office/drawing/2014/main" id="{DF9EEE2A-3BA1-4389-8E2D-1B2AB4681CE9}"/>
              </a:ext>
            </a:extLst>
          </p:cNvPr>
          <p:cNvSpPr>
            <a:spLocks noGrp="1"/>
          </p:cNvSpPr>
          <p:nvPr userDrawn="1">
            <p:ph type="title" hasCustomPrompt="1"/>
          </p:nvPr>
        </p:nvSpPr>
        <p:spPr>
          <a:xfrm>
            <a:off x="449581" y="658005"/>
            <a:ext cx="10335892" cy="335432"/>
          </a:xfrm>
        </p:spPr>
        <p:txBody>
          <a:bodyPr/>
          <a:lstStyle>
            <a:lvl1pPr>
              <a:defRPr>
                <a:solidFill>
                  <a:schemeClr val="accent1"/>
                </a:solidFill>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ext Placeholder 8">
            <a:extLst>
              <a:ext uri="{FF2B5EF4-FFF2-40B4-BE49-F238E27FC236}">
                <a16:creationId xmlns:a16="http://schemas.microsoft.com/office/drawing/2014/main" id="{B405355F-D8CE-42C8-A263-067AC6D37433}"/>
              </a:ext>
            </a:extLst>
          </p:cNvPr>
          <p:cNvSpPr>
            <a:spLocks noGrp="1"/>
          </p:cNvSpPr>
          <p:nvPr userDrawn="1">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19" name="Rectangle 18">
            <a:hlinkClick r:id="" action="ppaction://hlinkshowjump?jump=previousslide"/>
            <a:extLst>
              <a:ext uri="{FF2B5EF4-FFF2-40B4-BE49-F238E27FC236}">
                <a16:creationId xmlns:a16="http://schemas.microsoft.com/office/drawing/2014/main" id="{EE69417D-D733-4153-A43D-935BA9C5A83A}"/>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0" name="Rectangle 19">
            <a:hlinkClick r:id="" action="ppaction://hlinkshowjump?jump=nextslide"/>
            <a:extLst>
              <a:ext uri="{FF2B5EF4-FFF2-40B4-BE49-F238E27FC236}">
                <a16:creationId xmlns:a16="http://schemas.microsoft.com/office/drawing/2014/main" id="{6EE5FE41-26B0-4FA9-8446-1296756D183C}"/>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E7554750-C1AB-4F36-938E-754193B28B3E}"/>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sp>
        <p:nvSpPr>
          <p:cNvPr id="25" name="Text Placeholder 21">
            <a:extLst>
              <a:ext uri="{FF2B5EF4-FFF2-40B4-BE49-F238E27FC236}">
                <a16:creationId xmlns:a16="http://schemas.microsoft.com/office/drawing/2014/main" id="{7A0C8A38-EFDB-42FF-A3F9-21368E292E0C}"/>
              </a:ext>
            </a:extLst>
          </p:cNvPr>
          <p:cNvSpPr>
            <a:spLocks noGrp="1"/>
          </p:cNvSpPr>
          <p:nvPr>
            <p:ph type="body" sz="quarter" idx="13" hasCustomPrompt="1"/>
          </p:nvPr>
        </p:nvSpPr>
        <p:spPr>
          <a:xfrm>
            <a:off x="3318396" y="4332288"/>
            <a:ext cx="2689751" cy="2200276"/>
          </a:xfrm>
        </p:spPr>
        <p:txBody>
          <a:bodyPr/>
          <a:lstStyle>
            <a:lvl1pPr>
              <a:defRPr/>
            </a:lvl1pPr>
            <a:lvl2pPr>
              <a:defRPr/>
            </a:lvl2pPr>
          </a:lstStyle>
          <a:p>
            <a:pPr lvl="0"/>
            <a:r>
              <a:rPr lang="en-US"/>
              <a:t>Main text style. For more, click on Increase / Decrease list level button.</a:t>
            </a:r>
          </a:p>
        </p:txBody>
      </p:sp>
      <p:sp>
        <p:nvSpPr>
          <p:cNvPr id="26" name="Text Placeholder 7">
            <a:extLst>
              <a:ext uri="{FF2B5EF4-FFF2-40B4-BE49-F238E27FC236}">
                <a16:creationId xmlns:a16="http://schemas.microsoft.com/office/drawing/2014/main" id="{FA05EB5B-2E35-4F2E-96A0-7F06EAF90FDC}"/>
              </a:ext>
            </a:extLst>
          </p:cNvPr>
          <p:cNvSpPr>
            <a:spLocks noGrp="1"/>
          </p:cNvSpPr>
          <p:nvPr>
            <p:ph type="body" sz="quarter" idx="22" hasCustomPrompt="1"/>
          </p:nvPr>
        </p:nvSpPr>
        <p:spPr>
          <a:xfrm>
            <a:off x="3317874" y="3612198"/>
            <a:ext cx="2690415" cy="520700"/>
          </a:xfrm>
        </p:spPr>
        <p:txBody>
          <a:bodyPr/>
          <a:lstStyle>
            <a:lvl1pPr algn="l">
              <a:defRPr sz="1800" b="1">
                <a:solidFill>
                  <a:schemeClr val="accent1"/>
                </a:solidFill>
              </a:defRPr>
            </a:lvl1pPr>
            <a:lvl5pPr algn="ctr">
              <a:defRPr b="0"/>
            </a:lvl5pPr>
            <a:lvl6pPr algn="ctr">
              <a:defRPr b="1"/>
            </a:lvl6pPr>
          </a:lstStyle>
          <a:p>
            <a:pPr lvl="0"/>
            <a:r>
              <a:rPr lang="en-US"/>
              <a:t>Main point’s titles can be on two lines</a:t>
            </a:r>
          </a:p>
        </p:txBody>
      </p:sp>
      <p:sp>
        <p:nvSpPr>
          <p:cNvPr id="27" name="Text Placeholder 8">
            <a:extLst>
              <a:ext uri="{FF2B5EF4-FFF2-40B4-BE49-F238E27FC236}">
                <a16:creationId xmlns:a16="http://schemas.microsoft.com/office/drawing/2014/main" id="{4680468D-C0FE-4F26-91BE-9BF110ABF56C}"/>
              </a:ext>
            </a:extLst>
          </p:cNvPr>
          <p:cNvSpPr>
            <a:spLocks noGrp="1"/>
          </p:cNvSpPr>
          <p:nvPr>
            <p:ph type="body" sz="quarter" idx="23" hasCustomPrompt="1"/>
          </p:nvPr>
        </p:nvSpPr>
        <p:spPr>
          <a:xfrm>
            <a:off x="3318396" y="2145984"/>
            <a:ext cx="2687117" cy="1266825"/>
          </a:xfrm>
        </p:spPr>
        <p:txBody>
          <a:bodyPr anchor="ctr"/>
          <a:lstStyle>
            <a:lvl1pPr algn="l">
              <a:defRPr sz="8000" b="1">
                <a:ln w="12700">
                  <a:solidFill>
                    <a:schemeClr val="tx2"/>
                  </a:solidFill>
                </a:ln>
                <a:noFill/>
              </a:defRPr>
            </a:lvl1pPr>
          </a:lstStyle>
          <a:p>
            <a:pPr lvl="0"/>
            <a:r>
              <a:rPr lang="en-US"/>
              <a:t>1</a:t>
            </a:r>
            <a:endParaRPr lang="bg-BG"/>
          </a:p>
        </p:txBody>
      </p:sp>
      <p:sp>
        <p:nvSpPr>
          <p:cNvPr id="31" name="Picture Placeholder 3">
            <a:extLst>
              <a:ext uri="{FF2B5EF4-FFF2-40B4-BE49-F238E27FC236}">
                <a16:creationId xmlns:a16="http://schemas.microsoft.com/office/drawing/2014/main" id="{0589ED41-4E1A-4BF6-B73C-0B0B944A687F}"/>
              </a:ext>
            </a:extLst>
          </p:cNvPr>
          <p:cNvSpPr>
            <a:spLocks noGrp="1"/>
          </p:cNvSpPr>
          <p:nvPr>
            <p:ph type="pic" sz="quarter" idx="20" hasCustomPrompt="1"/>
          </p:nvPr>
        </p:nvSpPr>
        <p:spPr>
          <a:xfrm>
            <a:off x="890588" y="2001442"/>
            <a:ext cx="2142212" cy="3851672"/>
          </a:xfrm>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32" name="Text Placeholder 21">
            <a:extLst>
              <a:ext uri="{FF2B5EF4-FFF2-40B4-BE49-F238E27FC236}">
                <a16:creationId xmlns:a16="http://schemas.microsoft.com/office/drawing/2014/main" id="{714017A3-B25A-4520-AB0F-C8A3440FF3A9}"/>
              </a:ext>
            </a:extLst>
          </p:cNvPr>
          <p:cNvSpPr>
            <a:spLocks noGrp="1"/>
          </p:cNvSpPr>
          <p:nvPr>
            <p:ph type="body" sz="quarter" idx="37" hasCustomPrompt="1"/>
          </p:nvPr>
        </p:nvSpPr>
        <p:spPr>
          <a:xfrm>
            <a:off x="9054026" y="4332288"/>
            <a:ext cx="2694382" cy="2200276"/>
          </a:xfrm>
        </p:spPr>
        <p:txBody>
          <a:bodyPr/>
          <a:lstStyle>
            <a:lvl1pPr>
              <a:defRPr/>
            </a:lvl1pPr>
            <a:lvl2pPr>
              <a:defRPr/>
            </a:lvl2pPr>
          </a:lstStyle>
          <a:p>
            <a:pPr lvl="0"/>
            <a:r>
              <a:rPr lang="en-US"/>
              <a:t>Main text style. For more, click on Increase / Decrease list level button.</a:t>
            </a:r>
          </a:p>
        </p:txBody>
      </p:sp>
      <p:sp>
        <p:nvSpPr>
          <p:cNvPr id="33" name="Text Placeholder 7">
            <a:extLst>
              <a:ext uri="{FF2B5EF4-FFF2-40B4-BE49-F238E27FC236}">
                <a16:creationId xmlns:a16="http://schemas.microsoft.com/office/drawing/2014/main" id="{C4B61E0B-1D17-45EA-B926-8FC9C0F26C12}"/>
              </a:ext>
            </a:extLst>
          </p:cNvPr>
          <p:cNvSpPr>
            <a:spLocks noGrp="1"/>
          </p:cNvSpPr>
          <p:nvPr>
            <p:ph type="body" sz="quarter" idx="38" hasCustomPrompt="1"/>
          </p:nvPr>
        </p:nvSpPr>
        <p:spPr>
          <a:xfrm>
            <a:off x="9053512" y="3612198"/>
            <a:ext cx="2695047" cy="520700"/>
          </a:xfrm>
        </p:spPr>
        <p:txBody>
          <a:bodyPr/>
          <a:lstStyle>
            <a:lvl1pPr algn="l">
              <a:defRPr sz="1800" b="1">
                <a:solidFill>
                  <a:schemeClr val="accent1"/>
                </a:solidFill>
              </a:defRPr>
            </a:lvl1pPr>
            <a:lvl5pPr algn="ctr">
              <a:defRPr b="0"/>
            </a:lvl5pPr>
            <a:lvl6pPr algn="ctr">
              <a:defRPr b="1"/>
            </a:lvl6pPr>
          </a:lstStyle>
          <a:p>
            <a:pPr lvl="0"/>
            <a:r>
              <a:rPr lang="en-US"/>
              <a:t>Main point’s titles can be on two lines</a:t>
            </a:r>
          </a:p>
        </p:txBody>
      </p:sp>
      <p:sp>
        <p:nvSpPr>
          <p:cNvPr id="34" name="Text Placeholder 8">
            <a:extLst>
              <a:ext uri="{FF2B5EF4-FFF2-40B4-BE49-F238E27FC236}">
                <a16:creationId xmlns:a16="http://schemas.microsoft.com/office/drawing/2014/main" id="{8AFFD04B-D113-413C-9D3A-2BB34D985F1C}"/>
              </a:ext>
            </a:extLst>
          </p:cNvPr>
          <p:cNvSpPr>
            <a:spLocks noGrp="1"/>
          </p:cNvSpPr>
          <p:nvPr>
            <p:ph type="body" sz="quarter" idx="39" hasCustomPrompt="1"/>
          </p:nvPr>
        </p:nvSpPr>
        <p:spPr>
          <a:xfrm>
            <a:off x="9053990" y="2145984"/>
            <a:ext cx="2691743" cy="1266825"/>
          </a:xfrm>
        </p:spPr>
        <p:txBody>
          <a:bodyPr anchor="ctr"/>
          <a:lstStyle>
            <a:lvl1pPr algn="l">
              <a:defRPr sz="8000" b="1">
                <a:ln w="12700">
                  <a:solidFill>
                    <a:schemeClr val="tx2"/>
                  </a:solidFill>
                </a:ln>
                <a:noFill/>
              </a:defRPr>
            </a:lvl1pPr>
          </a:lstStyle>
          <a:p>
            <a:pPr lvl="0"/>
            <a:r>
              <a:rPr lang="en-US"/>
              <a:t>2</a:t>
            </a:r>
            <a:endParaRPr lang="bg-BG"/>
          </a:p>
        </p:txBody>
      </p:sp>
      <p:sp>
        <p:nvSpPr>
          <p:cNvPr id="35" name="Picture Placeholder 3">
            <a:extLst>
              <a:ext uri="{FF2B5EF4-FFF2-40B4-BE49-F238E27FC236}">
                <a16:creationId xmlns:a16="http://schemas.microsoft.com/office/drawing/2014/main" id="{93252F4D-A9E8-4A0E-81B6-2DD730ECD9D3}"/>
              </a:ext>
            </a:extLst>
          </p:cNvPr>
          <p:cNvSpPr>
            <a:spLocks noGrp="1"/>
          </p:cNvSpPr>
          <p:nvPr>
            <p:ph type="pic" sz="quarter" idx="40" hasCustomPrompt="1"/>
          </p:nvPr>
        </p:nvSpPr>
        <p:spPr>
          <a:xfrm>
            <a:off x="6618683" y="2001441"/>
            <a:ext cx="2150269" cy="3851672"/>
          </a:xfrm>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cxnSp>
        <p:nvCxnSpPr>
          <p:cNvPr id="36" name="Straight Connector 10">
            <a:extLst>
              <a:ext uri="{FF2B5EF4-FFF2-40B4-BE49-F238E27FC236}">
                <a16:creationId xmlns:a16="http://schemas.microsoft.com/office/drawing/2014/main" id="{2FB85056-CB0F-4CDF-AE2F-18C876F59CA2}"/>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3" name="Date Placeholder 2">
            <a:extLst>
              <a:ext uri="{FF2B5EF4-FFF2-40B4-BE49-F238E27FC236}">
                <a16:creationId xmlns:a16="http://schemas.microsoft.com/office/drawing/2014/main" id="{66793DC4-479A-4614-8E02-957266519FB4}"/>
              </a:ext>
            </a:extLst>
          </p:cNvPr>
          <p:cNvSpPr>
            <a:spLocks noGrp="1"/>
          </p:cNvSpPr>
          <p:nvPr>
            <p:ph type="dt" sz="half" idx="41"/>
          </p:nvPr>
        </p:nvSpPr>
        <p:spPr/>
        <p:txBody>
          <a:bodyPr/>
          <a:lstStyle/>
          <a:p>
            <a:fld id="{46A5117A-BEAD-4952-9B56-915713216CDB}" type="datetime1">
              <a:rPr lang="de-DE" smtClean="0"/>
              <a:t>29.08.24</a:t>
            </a:fld>
            <a:endParaRPr lang="bg-BG"/>
          </a:p>
        </p:txBody>
      </p:sp>
      <p:sp>
        <p:nvSpPr>
          <p:cNvPr id="4" name="Footer Placeholder 3">
            <a:extLst>
              <a:ext uri="{FF2B5EF4-FFF2-40B4-BE49-F238E27FC236}">
                <a16:creationId xmlns:a16="http://schemas.microsoft.com/office/drawing/2014/main" id="{93B0EC5C-5322-4E2C-B0F7-1D4B47A3A2C4}"/>
              </a:ext>
            </a:extLst>
          </p:cNvPr>
          <p:cNvSpPr>
            <a:spLocks noGrp="1"/>
          </p:cNvSpPr>
          <p:nvPr>
            <p:ph type="ftr" sz="quarter" idx="42"/>
          </p:nvPr>
        </p:nvSpPr>
        <p:spPr/>
        <p:txBody>
          <a:bodyPr/>
          <a:lstStyle/>
          <a:p>
            <a:endParaRPr lang="bg-BG"/>
          </a:p>
        </p:txBody>
      </p:sp>
    </p:spTree>
    <p:extLst>
      <p:ext uri="{BB962C8B-B14F-4D97-AF65-F5344CB8AC3E}">
        <p14:creationId xmlns:p14="http://schemas.microsoft.com/office/powerpoint/2010/main" val="956419484"/>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6">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84">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Laptop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userDrawn="1">
            <p:ph type="title" hasCustomPrompt="1"/>
          </p:nvPr>
        </p:nvSpPr>
        <p:spPr>
          <a:xfrm>
            <a:off x="449581" y="658005"/>
            <a:ext cx="10335892"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2" name="Text Placeholder 21">
            <a:extLst>
              <a:ext uri="{FF2B5EF4-FFF2-40B4-BE49-F238E27FC236}">
                <a16:creationId xmlns:a16="http://schemas.microsoft.com/office/drawing/2014/main" id="{0AE28E5F-57B7-4CD5-94AB-14C53E32A360}"/>
              </a:ext>
            </a:extLst>
          </p:cNvPr>
          <p:cNvSpPr>
            <a:spLocks noGrp="1"/>
          </p:cNvSpPr>
          <p:nvPr userDrawn="1">
            <p:ph type="body" sz="quarter" idx="13" hasCustomPrompt="1"/>
          </p:nvPr>
        </p:nvSpPr>
        <p:spPr>
          <a:xfrm>
            <a:off x="444501" y="1678487"/>
            <a:ext cx="2692400" cy="4854075"/>
          </a:xfrm>
        </p:spPr>
        <p:txBody>
          <a:bodyPr/>
          <a:lstStyle>
            <a:lvl1pPr>
              <a:defRPr/>
            </a:lvl1pPr>
            <a:lvl2pPr>
              <a:defRPr/>
            </a:lvl2pPr>
          </a:lstStyle>
          <a:p>
            <a:pPr lvl="0"/>
            <a:r>
              <a:rPr lang="en-US"/>
              <a:t>Main text style. For more, click on Increase / Decrease list level button.</a:t>
            </a:r>
          </a:p>
        </p:txBody>
      </p:sp>
      <p:sp>
        <p:nvSpPr>
          <p:cNvPr id="9" name="Text Placeholder 8">
            <a:extLst>
              <a:ext uri="{FF2B5EF4-FFF2-40B4-BE49-F238E27FC236}">
                <a16:creationId xmlns:a16="http://schemas.microsoft.com/office/drawing/2014/main" id="{B405355F-D8CE-42C8-A263-067AC6D37433}"/>
              </a:ext>
            </a:extLst>
          </p:cNvPr>
          <p:cNvSpPr>
            <a:spLocks noGrp="1"/>
          </p:cNvSpPr>
          <p:nvPr userDrawn="1">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18" name="Straight Connector 10">
            <a:extLst>
              <a:ext uri="{FF2B5EF4-FFF2-40B4-BE49-F238E27FC236}">
                <a16:creationId xmlns:a16="http://schemas.microsoft.com/office/drawing/2014/main" id="{F0DD8C89-A52F-4DA4-AD2C-A16297BFB7DB}"/>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a:hlinkClick r:id="" action="ppaction://hlinkshowjump?jump=previousslide"/>
            <a:extLst>
              <a:ext uri="{FF2B5EF4-FFF2-40B4-BE49-F238E27FC236}">
                <a16:creationId xmlns:a16="http://schemas.microsoft.com/office/drawing/2014/main" id="{EE69417D-D733-4153-A43D-935BA9C5A83A}"/>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0" name="Rectangle 19">
            <a:hlinkClick r:id="" action="ppaction://hlinkshowjump?jump=nextslide"/>
            <a:extLst>
              <a:ext uri="{FF2B5EF4-FFF2-40B4-BE49-F238E27FC236}">
                <a16:creationId xmlns:a16="http://schemas.microsoft.com/office/drawing/2014/main" id="{6EE5FE41-26B0-4FA9-8446-1296756D183C}"/>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E7554750-C1AB-4F36-938E-754193B28B3E}"/>
              </a:ext>
            </a:extLst>
          </p:cNvPr>
          <p:cNvSpPr txBox="1">
            <a:spLocks/>
          </p:cNvSpPr>
          <p:nvPr userDrawn="1"/>
        </p:nvSpPr>
        <p:spPr>
          <a:xfrm>
            <a:off x="444501" y="6559200"/>
            <a:ext cx="1982506"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pic>
        <p:nvPicPr>
          <p:cNvPr id="5" name="Picture 4" descr="A screen shot of an open computer sitting on a table&#10;&#10;Description automatically generated">
            <a:extLst>
              <a:ext uri="{FF2B5EF4-FFF2-40B4-BE49-F238E27FC236}">
                <a16:creationId xmlns:a16="http://schemas.microsoft.com/office/drawing/2014/main" id="{F042796C-5A98-4EA6-8137-AC68C511F88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46267" y="1572147"/>
            <a:ext cx="7182266" cy="4827509"/>
          </a:xfrm>
          <a:prstGeom prst="rect">
            <a:avLst/>
          </a:prstGeom>
        </p:spPr>
      </p:pic>
      <p:sp>
        <p:nvSpPr>
          <p:cNvPr id="4" name="Picture Placeholder 3">
            <a:extLst>
              <a:ext uri="{FF2B5EF4-FFF2-40B4-BE49-F238E27FC236}">
                <a16:creationId xmlns:a16="http://schemas.microsoft.com/office/drawing/2014/main" id="{A8F1D3F4-F3DE-4476-B72F-763309E0B466}"/>
              </a:ext>
            </a:extLst>
          </p:cNvPr>
          <p:cNvSpPr>
            <a:spLocks noGrp="1"/>
          </p:cNvSpPr>
          <p:nvPr userDrawn="1">
            <p:ph type="pic" sz="quarter" idx="19" hasCustomPrompt="1"/>
          </p:nvPr>
        </p:nvSpPr>
        <p:spPr>
          <a:xfrm>
            <a:off x="5188744" y="2312194"/>
            <a:ext cx="4731544" cy="2924175"/>
          </a:xfrm>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10" name="Date Placeholder 9">
            <a:extLst>
              <a:ext uri="{FF2B5EF4-FFF2-40B4-BE49-F238E27FC236}">
                <a16:creationId xmlns:a16="http://schemas.microsoft.com/office/drawing/2014/main" id="{E6C5797D-5A3F-4168-94E8-56AB03442336}"/>
              </a:ext>
            </a:extLst>
          </p:cNvPr>
          <p:cNvSpPr>
            <a:spLocks noGrp="1"/>
          </p:cNvSpPr>
          <p:nvPr>
            <p:ph type="dt" sz="half" idx="20"/>
          </p:nvPr>
        </p:nvSpPr>
        <p:spPr/>
        <p:txBody>
          <a:bodyPr/>
          <a:lstStyle/>
          <a:p>
            <a:fld id="{D4DEFAFE-4431-4544-88EC-3EE170120F26}" type="datetime1">
              <a:rPr lang="de-DE" smtClean="0"/>
              <a:t>29.08.24</a:t>
            </a:fld>
            <a:endParaRPr lang="bg-BG"/>
          </a:p>
        </p:txBody>
      </p:sp>
      <p:sp>
        <p:nvSpPr>
          <p:cNvPr id="11" name="Footer Placeholder 10">
            <a:extLst>
              <a:ext uri="{FF2B5EF4-FFF2-40B4-BE49-F238E27FC236}">
                <a16:creationId xmlns:a16="http://schemas.microsoft.com/office/drawing/2014/main" id="{AC3BE343-48EB-4BA1-B861-655DD7E97C9B}"/>
              </a:ext>
            </a:extLst>
          </p:cNvPr>
          <p:cNvSpPr>
            <a:spLocks noGrp="1"/>
          </p:cNvSpPr>
          <p:nvPr>
            <p:ph type="ftr" sz="quarter" idx="21"/>
          </p:nvPr>
        </p:nvSpPr>
        <p:spPr/>
        <p:txBody>
          <a:bodyPr/>
          <a:lstStyle/>
          <a:p>
            <a:endParaRPr lang="bg-BG"/>
          </a:p>
        </p:txBody>
      </p:sp>
    </p:spTree>
    <p:extLst>
      <p:ext uri="{BB962C8B-B14F-4D97-AF65-F5344CB8AC3E}">
        <p14:creationId xmlns:p14="http://schemas.microsoft.com/office/powerpoint/2010/main" val="1891275231"/>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6">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84">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Monitor +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1D3CBF-2694-4888-8DB5-0C58E60B8BE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08128" y="1658934"/>
            <a:ext cx="5512224" cy="4481516"/>
          </a:xfrm>
          <a:prstGeom prst="rect">
            <a:avLst/>
          </a:prstGeom>
        </p:spPr>
      </p:pic>
      <p:sp>
        <p:nvSpPr>
          <p:cNvPr id="2" name="Title 1">
            <a:extLst>
              <a:ext uri="{FF2B5EF4-FFF2-40B4-BE49-F238E27FC236}">
                <a16:creationId xmlns:a16="http://schemas.microsoft.com/office/drawing/2014/main" id="{DF9EEE2A-3BA1-4389-8E2D-1B2AB4681CE9}"/>
              </a:ext>
            </a:extLst>
          </p:cNvPr>
          <p:cNvSpPr>
            <a:spLocks noGrp="1"/>
          </p:cNvSpPr>
          <p:nvPr userDrawn="1">
            <p:ph type="title" hasCustomPrompt="1"/>
          </p:nvPr>
        </p:nvSpPr>
        <p:spPr>
          <a:xfrm>
            <a:off x="449581" y="658005"/>
            <a:ext cx="10335892"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2" name="Text Placeholder 21">
            <a:extLst>
              <a:ext uri="{FF2B5EF4-FFF2-40B4-BE49-F238E27FC236}">
                <a16:creationId xmlns:a16="http://schemas.microsoft.com/office/drawing/2014/main" id="{0AE28E5F-57B7-4CD5-94AB-14C53E32A360}"/>
              </a:ext>
            </a:extLst>
          </p:cNvPr>
          <p:cNvSpPr>
            <a:spLocks noGrp="1"/>
          </p:cNvSpPr>
          <p:nvPr userDrawn="1">
            <p:ph type="body" sz="quarter" idx="13" hasCustomPrompt="1"/>
          </p:nvPr>
        </p:nvSpPr>
        <p:spPr>
          <a:xfrm>
            <a:off x="444501" y="1678487"/>
            <a:ext cx="2692400" cy="4854075"/>
          </a:xfrm>
        </p:spPr>
        <p:txBody>
          <a:bodyPr/>
          <a:lstStyle>
            <a:lvl1pPr>
              <a:defRPr/>
            </a:lvl1pPr>
            <a:lvl2pPr>
              <a:defRPr/>
            </a:lvl2pPr>
          </a:lstStyle>
          <a:p>
            <a:pPr lvl="0"/>
            <a:r>
              <a:rPr lang="en-US"/>
              <a:t>Main text style. For more, click on Increase / Decrease list level button.</a:t>
            </a:r>
          </a:p>
        </p:txBody>
      </p:sp>
      <p:sp>
        <p:nvSpPr>
          <p:cNvPr id="9" name="Text Placeholder 8">
            <a:extLst>
              <a:ext uri="{FF2B5EF4-FFF2-40B4-BE49-F238E27FC236}">
                <a16:creationId xmlns:a16="http://schemas.microsoft.com/office/drawing/2014/main" id="{B405355F-D8CE-42C8-A263-067AC6D37433}"/>
              </a:ext>
            </a:extLst>
          </p:cNvPr>
          <p:cNvSpPr>
            <a:spLocks noGrp="1"/>
          </p:cNvSpPr>
          <p:nvPr userDrawn="1">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18" name="Straight Connector 10">
            <a:extLst>
              <a:ext uri="{FF2B5EF4-FFF2-40B4-BE49-F238E27FC236}">
                <a16:creationId xmlns:a16="http://schemas.microsoft.com/office/drawing/2014/main" id="{F0DD8C89-A52F-4DA4-AD2C-A16297BFB7DB}"/>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a:hlinkClick r:id="" action="ppaction://hlinkshowjump?jump=previousslide"/>
            <a:extLst>
              <a:ext uri="{FF2B5EF4-FFF2-40B4-BE49-F238E27FC236}">
                <a16:creationId xmlns:a16="http://schemas.microsoft.com/office/drawing/2014/main" id="{EE69417D-D733-4153-A43D-935BA9C5A83A}"/>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0" name="Rectangle 19">
            <a:hlinkClick r:id="" action="ppaction://hlinkshowjump?jump=nextslide"/>
            <a:extLst>
              <a:ext uri="{FF2B5EF4-FFF2-40B4-BE49-F238E27FC236}">
                <a16:creationId xmlns:a16="http://schemas.microsoft.com/office/drawing/2014/main" id="{6EE5FE41-26B0-4FA9-8446-1296756D183C}"/>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E7554750-C1AB-4F36-938E-754193B28B3E}"/>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sp>
        <p:nvSpPr>
          <p:cNvPr id="4" name="Picture Placeholder 3">
            <a:extLst>
              <a:ext uri="{FF2B5EF4-FFF2-40B4-BE49-F238E27FC236}">
                <a16:creationId xmlns:a16="http://schemas.microsoft.com/office/drawing/2014/main" id="{A8F1D3F4-F3DE-4476-B72F-763309E0B466}"/>
              </a:ext>
            </a:extLst>
          </p:cNvPr>
          <p:cNvSpPr>
            <a:spLocks noGrp="1"/>
          </p:cNvSpPr>
          <p:nvPr userDrawn="1">
            <p:ph type="pic" sz="quarter" idx="19" hasCustomPrompt="1"/>
          </p:nvPr>
        </p:nvSpPr>
        <p:spPr>
          <a:xfrm>
            <a:off x="5279231" y="2212181"/>
            <a:ext cx="4493419" cy="2602707"/>
          </a:xfrm>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10" name="Date Placeholder 9">
            <a:extLst>
              <a:ext uri="{FF2B5EF4-FFF2-40B4-BE49-F238E27FC236}">
                <a16:creationId xmlns:a16="http://schemas.microsoft.com/office/drawing/2014/main" id="{CF706193-4728-4423-8F48-28C04A04AE6B}"/>
              </a:ext>
            </a:extLst>
          </p:cNvPr>
          <p:cNvSpPr>
            <a:spLocks noGrp="1"/>
          </p:cNvSpPr>
          <p:nvPr>
            <p:ph type="dt" sz="half" idx="20"/>
          </p:nvPr>
        </p:nvSpPr>
        <p:spPr/>
        <p:txBody>
          <a:bodyPr/>
          <a:lstStyle/>
          <a:p>
            <a:fld id="{7A2D866B-305B-4427-9CC4-2747D31047C4}" type="datetime1">
              <a:rPr lang="de-DE" smtClean="0"/>
              <a:t>29.08.24</a:t>
            </a:fld>
            <a:endParaRPr lang="bg-BG"/>
          </a:p>
        </p:txBody>
      </p:sp>
      <p:sp>
        <p:nvSpPr>
          <p:cNvPr id="11" name="Footer Placeholder 10">
            <a:extLst>
              <a:ext uri="{FF2B5EF4-FFF2-40B4-BE49-F238E27FC236}">
                <a16:creationId xmlns:a16="http://schemas.microsoft.com/office/drawing/2014/main" id="{434A03FB-710A-4A07-AEE7-9BBBEE7B5F1F}"/>
              </a:ext>
            </a:extLst>
          </p:cNvPr>
          <p:cNvSpPr>
            <a:spLocks noGrp="1"/>
          </p:cNvSpPr>
          <p:nvPr>
            <p:ph type="ftr" sz="quarter" idx="21"/>
          </p:nvPr>
        </p:nvSpPr>
        <p:spPr/>
        <p:txBody>
          <a:bodyPr/>
          <a:lstStyle/>
          <a:p>
            <a:endParaRPr lang="bg-BG"/>
          </a:p>
        </p:txBody>
      </p:sp>
    </p:spTree>
    <p:extLst>
      <p:ext uri="{BB962C8B-B14F-4D97-AF65-F5344CB8AC3E}">
        <p14:creationId xmlns:p14="http://schemas.microsoft.com/office/powerpoint/2010/main" val="463510606"/>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6">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84">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Photo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D2B3AD0-B35F-4431-8B71-BAEF30CEEDCE}"/>
              </a:ext>
            </a:extLst>
          </p:cNvPr>
          <p:cNvSpPr>
            <a:spLocks noGrp="1"/>
          </p:cNvSpPr>
          <p:nvPr>
            <p:ph type="pic" sz="quarter" idx="13" hasCustomPrompt="1"/>
          </p:nvPr>
        </p:nvSpPr>
        <p:spPr>
          <a:xfrm>
            <a:off x="444500" y="441325"/>
            <a:ext cx="11298238" cy="5913438"/>
          </a:xfrm>
          <a:solidFill>
            <a:schemeClr val="tx2">
              <a:lumMod val="20000"/>
              <a:lumOff val="80000"/>
            </a:schemeClr>
          </a:solid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cxnSp>
        <p:nvCxnSpPr>
          <p:cNvPr id="15" name="Straight Connector 10">
            <a:extLst>
              <a:ext uri="{FF2B5EF4-FFF2-40B4-BE49-F238E27FC236}">
                <a16:creationId xmlns:a16="http://schemas.microsoft.com/office/drawing/2014/main" id="{5B7C58CB-2F55-4514-85B6-B54263FA8BB4}"/>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6" name="Rectangle 15">
            <a:hlinkClick r:id="" action="ppaction://hlinkshowjump?jump=previousslide"/>
            <a:extLst>
              <a:ext uri="{FF2B5EF4-FFF2-40B4-BE49-F238E27FC236}">
                <a16:creationId xmlns:a16="http://schemas.microsoft.com/office/drawing/2014/main" id="{31B76749-FA15-4370-85D4-69B67B8108BB}"/>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7" name="Rectangle 16">
            <a:hlinkClick r:id="" action="ppaction://hlinkshowjump?jump=nextslide"/>
            <a:extLst>
              <a:ext uri="{FF2B5EF4-FFF2-40B4-BE49-F238E27FC236}">
                <a16:creationId xmlns:a16="http://schemas.microsoft.com/office/drawing/2014/main" id="{1802FE1F-48FD-4D52-A364-A23195F575D8}"/>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8" name="Footer Placeholder 7">
            <a:extLst>
              <a:ext uri="{FF2B5EF4-FFF2-40B4-BE49-F238E27FC236}">
                <a16:creationId xmlns:a16="http://schemas.microsoft.com/office/drawing/2014/main" id="{967DB320-EF89-443E-95C1-CF0C3D7F387F}"/>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sp>
        <p:nvSpPr>
          <p:cNvPr id="2" name="Date Placeholder 1">
            <a:extLst>
              <a:ext uri="{FF2B5EF4-FFF2-40B4-BE49-F238E27FC236}">
                <a16:creationId xmlns:a16="http://schemas.microsoft.com/office/drawing/2014/main" id="{70BA9306-AF08-48FC-8F68-5768EF9D10FE}"/>
              </a:ext>
            </a:extLst>
          </p:cNvPr>
          <p:cNvSpPr>
            <a:spLocks noGrp="1"/>
          </p:cNvSpPr>
          <p:nvPr>
            <p:ph type="dt" sz="half" idx="14"/>
          </p:nvPr>
        </p:nvSpPr>
        <p:spPr/>
        <p:txBody>
          <a:bodyPr/>
          <a:lstStyle/>
          <a:p>
            <a:fld id="{FDC64D79-7153-4EFF-8794-CC5A90F2629E}" type="datetime1">
              <a:rPr lang="de-DE" smtClean="0"/>
              <a:t>29.08.24</a:t>
            </a:fld>
            <a:endParaRPr lang="bg-BG"/>
          </a:p>
        </p:txBody>
      </p:sp>
      <p:sp>
        <p:nvSpPr>
          <p:cNvPr id="3" name="Footer Placeholder 2">
            <a:extLst>
              <a:ext uri="{FF2B5EF4-FFF2-40B4-BE49-F238E27FC236}">
                <a16:creationId xmlns:a16="http://schemas.microsoft.com/office/drawing/2014/main" id="{71D9422C-0DBE-499E-A5A4-DE7F95BCD1A5}"/>
              </a:ext>
            </a:extLst>
          </p:cNvPr>
          <p:cNvSpPr>
            <a:spLocks noGrp="1"/>
          </p:cNvSpPr>
          <p:nvPr>
            <p:ph type="ftr" sz="quarter" idx="15"/>
          </p:nvPr>
        </p:nvSpPr>
        <p:spPr/>
        <p:txBody>
          <a:bodyPr/>
          <a:lstStyle/>
          <a:p>
            <a:endParaRPr lang="bg-BG"/>
          </a:p>
        </p:txBody>
      </p:sp>
    </p:spTree>
    <p:extLst>
      <p:ext uri="{BB962C8B-B14F-4D97-AF65-F5344CB8AC3E}">
        <p14:creationId xmlns:p14="http://schemas.microsoft.com/office/powerpoint/2010/main" val="411771389"/>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Use case, fixed categori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29.08.24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14" name="Text Placeholder 21">
            <a:extLst>
              <a:ext uri="{FF2B5EF4-FFF2-40B4-BE49-F238E27FC236}">
                <a16:creationId xmlns:a16="http://schemas.microsoft.com/office/drawing/2014/main" id="{5711DA43-0816-4393-8CB2-F7318FDAD632}"/>
              </a:ext>
            </a:extLst>
          </p:cNvPr>
          <p:cNvSpPr>
            <a:spLocks noGrp="1"/>
          </p:cNvSpPr>
          <p:nvPr>
            <p:ph type="body" sz="quarter" idx="19" hasCustomPrompt="1"/>
          </p:nvPr>
        </p:nvSpPr>
        <p:spPr>
          <a:xfrm>
            <a:off x="3312584" y="4541044"/>
            <a:ext cx="2692400" cy="1816545"/>
          </a:xfrm>
        </p:spPr>
        <p:txBody>
          <a:bodyPr lIns="0"/>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15" name="Text Placeholder 21">
            <a:extLst>
              <a:ext uri="{FF2B5EF4-FFF2-40B4-BE49-F238E27FC236}">
                <a16:creationId xmlns:a16="http://schemas.microsoft.com/office/drawing/2014/main" id="{6C3D8BE6-0C98-4363-8A99-AFCD5DED5541}"/>
              </a:ext>
            </a:extLst>
          </p:cNvPr>
          <p:cNvSpPr>
            <a:spLocks noGrp="1"/>
          </p:cNvSpPr>
          <p:nvPr>
            <p:ph type="body" sz="quarter" idx="20" hasCustomPrompt="1"/>
          </p:nvPr>
        </p:nvSpPr>
        <p:spPr>
          <a:xfrm>
            <a:off x="6180667" y="4541044"/>
            <a:ext cx="2692400" cy="1816545"/>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24" name="TextBox 23">
            <a:extLst>
              <a:ext uri="{FF2B5EF4-FFF2-40B4-BE49-F238E27FC236}">
                <a16:creationId xmlns:a16="http://schemas.microsoft.com/office/drawing/2014/main" id="{FD727211-F364-429D-99E0-DEB97888BCB0}"/>
              </a:ext>
            </a:extLst>
          </p:cNvPr>
          <p:cNvSpPr txBox="1"/>
          <p:nvPr userDrawn="1"/>
        </p:nvSpPr>
        <p:spPr>
          <a:xfrm>
            <a:off x="440106" y="4168568"/>
            <a:ext cx="2696794" cy="2189370"/>
          </a:xfrm>
          <a:custGeom>
            <a:avLst/>
            <a:gdLst>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386093 w 2696794"/>
              <a:gd name="connsiteY3" fmla="*/ 0 h 2316509"/>
              <a:gd name="connsiteX4" fmla="*/ 2310701 w 2696794"/>
              <a:gd name="connsiteY4" fmla="*/ 0 h 2316509"/>
              <a:gd name="connsiteX5" fmla="*/ 2696794 w 2696794"/>
              <a:gd name="connsiteY5" fmla="*/ 386093 h 2316509"/>
              <a:gd name="connsiteX6" fmla="*/ 2696794 w 2696794"/>
              <a:gd name="connsiteY6" fmla="*/ 1930416 h 2316509"/>
              <a:gd name="connsiteX7" fmla="*/ 2310701 w 2696794"/>
              <a:gd name="connsiteY7"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310701 w 2696794"/>
              <a:gd name="connsiteY3" fmla="*/ 0 h 2316509"/>
              <a:gd name="connsiteX4" fmla="*/ 2696794 w 2696794"/>
              <a:gd name="connsiteY4" fmla="*/ 386093 h 2316509"/>
              <a:gd name="connsiteX5" fmla="*/ 2696794 w 2696794"/>
              <a:gd name="connsiteY5" fmla="*/ 1930416 h 2316509"/>
              <a:gd name="connsiteX6" fmla="*/ 2310701 w 2696794"/>
              <a:gd name="connsiteY6"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386093 h 2316509"/>
              <a:gd name="connsiteX4" fmla="*/ 2696794 w 2696794"/>
              <a:gd name="connsiteY4" fmla="*/ 1930416 h 2316509"/>
              <a:gd name="connsiteX5" fmla="*/ 2310701 w 2696794"/>
              <a:gd name="connsiteY5"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1930416 h 2316509"/>
              <a:gd name="connsiteX4" fmla="*/ 2310701 w 2696794"/>
              <a:gd name="connsiteY4"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0 w 2696794"/>
              <a:gd name="connsiteY0" fmla="*/ 1930416 h 2316509"/>
              <a:gd name="connsiteX1" fmla="*/ 0 w 2696794"/>
              <a:gd name="connsiteY1" fmla="*/ 386093 h 2316509"/>
              <a:gd name="connsiteX0" fmla="*/ 0 w 2696794"/>
              <a:gd name="connsiteY0" fmla="*/ 386093 h 2451116"/>
              <a:gd name="connsiteX1" fmla="*/ 386093 w 2696794"/>
              <a:gd name="connsiteY1" fmla="*/ 0 h 2451116"/>
              <a:gd name="connsiteX2" fmla="*/ 2310701 w 2696794"/>
              <a:gd name="connsiteY2" fmla="*/ 0 h 2451116"/>
              <a:gd name="connsiteX3" fmla="*/ 2696794 w 2696794"/>
              <a:gd name="connsiteY3" fmla="*/ 386093 h 2451116"/>
              <a:gd name="connsiteX4" fmla="*/ 2696794 w 2696794"/>
              <a:gd name="connsiteY4" fmla="*/ 1930416 h 2451116"/>
              <a:gd name="connsiteX5" fmla="*/ 2310701 w 2696794"/>
              <a:gd name="connsiteY5" fmla="*/ 2316509 h 2451116"/>
              <a:gd name="connsiteX6" fmla="*/ 386093 w 2696794"/>
              <a:gd name="connsiteY6" fmla="*/ 2316509 h 2451116"/>
              <a:gd name="connsiteX7" fmla="*/ 0 w 2696794"/>
              <a:gd name="connsiteY7" fmla="*/ 1930416 h 2451116"/>
              <a:gd name="connsiteX8" fmla="*/ 0 w 2696794"/>
              <a:gd name="connsiteY8" fmla="*/ 386093 h 2451116"/>
              <a:gd name="connsiteX0" fmla="*/ 6350 w 2696794"/>
              <a:gd name="connsiteY0" fmla="*/ 2451116 h 2451116"/>
              <a:gd name="connsiteX1" fmla="*/ 0 w 2696794"/>
              <a:gd name="connsiteY1" fmla="*/ 386093 h 2451116"/>
              <a:gd name="connsiteX0" fmla="*/ 0 w 2696794"/>
              <a:gd name="connsiteY0" fmla="*/ 438150 h 2503173"/>
              <a:gd name="connsiteX1" fmla="*/ 386093 w 2696794"/>
              <a:gd name="connsiteY1" fmla="*/ 52057 h 2503173"/>
              <a:gd name="connsiteX2" fmla="*/ 2310701 w 2696794"/>
              <a:gd name="connsiteY2" fmla="*/ 52057 h 2503173"/>
              <a:gd name="connsiteX3" fmla="*/ 2696794 w 2696794"/>
              <a:gd name="connsiteY3" fmla="*/ 438150 h 2503173"/>
              <a:gd name="connsiteX4" fmla="*/ 2696794 w 2696794"/>
              <a:gd name="connsiteY4" fmla="*/ 1982473 h 2503173"/>
              <a:gd name="connsiteX5" fmla="*/ 2310701 w 2696794"/>
              <a:gd name="connsiteY5" fmla="*/ 2368566 h 2503173"/>
              <a:gd name="connsiteX6" fmla="*/ 386093 w 2696794"/>
              <a:gd name="connsiteY6" fmla="*/ 2368566 h 2503173"/>
              <a:gd name="connsiteX7" fmla="*/ 0 w 2696794"/>
              <a:gd name="connsiteY7" fmla="*/ 1982473 h 2503173"/>
              <a:gd name="connsiteX8" fmla="*/ 0 w 2696794"/>
              <a:gd name="connsiteY8" fmla="*/ 438150 h 2503173"/>
              <a:gd name="connsiteX0" fmla="*/ 6350 w 2696794"/>
              <a:gd name="connsiteY0" fmla="*/ 2503173 h 2503173"/>
              <a:gd name="connsiteX1" fmla="*/ 6350 w 2696794"/>
              <a:gd name="connsiteY1" fmla="*/ 0 h 2503173"/>
            </a:gdLst>
            <a:ahLst/>
            <a:cxnLst>
              <a:cxn ang="0">
                <a:pos x="connsiteX0" y="connsiteY0"/>
              </a:cxn>
              <a:cxn ang="0">
                <a:pos x="connsiteX1" y="connsiteY1"/>
              </a:cxn>
            </a:cxnLst>
            <a:rect l="l" t="t" r="r" b="b"/>
            <a:pathLst>
              <a:path w="2696794" h="2503173" stroke="0" extrusionOk="0">
                <a:moveTo>
                  <a:pt x="0" y="438150"/>
                </a:moveTo>
                <a:cubicBezTo>
                  <a:pt x="0" y="224917"/>
                  <a:pt x="172860" y="52057"/>
                  <a:pt x="386093" y="52057"/>
                </a:cubicBezTo>
                <a:lnTo>
                  <a:pt x="2310701" y="52057"/>
                </a:lnTo>
                <a:cubicBezTo>
                  <a:pt x="2523934" y="52057"/>
                  <a:pt x="2696794" y="224917"/>
                  <a:pt x="2696794" y="438150"/>
                </a:cubicBezTo>
                <a:lnTo>
                  <a:pt x="2696794" y="1982473"/>
                </a:lnTo>
                <a:cubicBezTo>
                  <a:pt x="2696794" y="2195706"/>
                  <a:pt x="2523934" y="2368566"/>
                  <a:pt x="2310701" y="2368566"/>
                </a:cubicBezTo>
                <a:lnTo>
                  <a:pt x="386093" y="2368566"/>
                </a:lnTo>
                <a:cubicBezTo>
                  <a:pt x="172860" y="2368566"/>
                  <a:pt x="0" y="2195706"/>
                  <a:pt x="0" y="1982473"/>
                </a:cubicBezTo>
                <a:lnTo>
                  <a:pt x="0" y="438150"/>
                </a:lnTo>
                <a:close/>
              </a:path>
              <a:path w="2696794" h="2503173" fill="none">
                <a:moveTo>
                  <a:pt x="6350" y="2503173"/>
                </a:moveTo>
                <a:cubicBezTo>
                  <a:pt x="4233" y="1814832"/>
                  <a:pt x="8467" y="688341"/>
                  <a:pt x="6350" y="0"/>
                </a:cubicBezTo>
              </a:path>
            </a:pathLst>
          </a:custGeom>
          <a:ln>
            <a:noFill/>
          </a:ln>
        </p:spPr>
        <p:txBody>
          <a:bodyPr wrap="square" lIns="0" tIns="36000" rIns="0" bIns="0" rtlCol="0">
            <a:noAutofit/>
          </a:bodyPr>
          <a:lstStyle/>
          <a:p>
            <a:pPr indent="-171450" algn="l"/>
            <a:r>
              <a:rPr lang="en-US" sz="1100">
                <a:solidFill>
                  <a:schemeClr val="accent4"/>
                </a:solidFill>
              </a:rPr>
              <a:t>Overview</a:t>
            </a:r>
            <a:endParaRPr lang="bg-BG" sz="1100">
              <a:solidFill>
                <a:schemeClr val="accent4"/>
              </a:solidFill>
            </a:endParaRPr>
          </a:p>
        </p:txBody>
      </p:sp>
      <p:sp>
        <p:nvSpPr>
          <p:cNvPr id="25" name="Text Placeholder 7">
            <a:extLst>
              <a:ext uri="{FF2B5EF4-FFF2-40B4-BE49-F238E27FC236}">
                <a16:creationId xmlns:a16="http://schemas.microsoft.com/office/drawing/2014/main" id="{C19CDD5F-AE55-4A10-984E-A444DD8CEF7C}"/>
              </a:ext>
            </a:extLst>
          </p:cNvPr>
          <p:cNvSpPr>
            <a:spLocks noGrp="1"/>
          </p:cNvSpPr>
          <p:nvPr>
            <p:ph type="body" sz="quarter" idx="56" hasCustomPrompt="1"/>
          </p:nvPr>
        </p:nvSpPr>
        <p:spPr>
          <a:xfrm>
            <a:off x="1412877" y="4539603"/>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timeline</a:t>
            </a:r>
          </a:p>
        </p:txBody>
      </p:sp>
      <p:sp>
        <p:nvSpPr>
          <p:cNvPr id="26" name="TextBox 25">
            <a:extLst>
              <a:ext uri="{FF2B5EF4-FFF2-40B4-BE49-F238E27FC236}">
                <a16:creationId xmlns:a16="http://schemas.microsoft.com/office/drawing/2014/main" id="{186987BF-38A5-472A-8380-9F074FCAA8DB}"/>
              </a:ext>
            </a:extLst>
          </p:cNvPr>
          <p:cNvSpPr txBox="1"/>
          <p:nvPr userDrawn="1"/>
        </p:nvSpPr>
        <p:spPr>
          <a:xfrm>
            <a:off x="440106" y="4541403"/>
            <a:ext cx="964832" cy="174415"/>
          </a:xfrm>
          <a:prstGeom prst="rect">
            <a:avLst/>
          </a:prstGeom>
        </p:spPr>
        <p:txBody>
          <a:bodyPr wrap="square" lIns="0" tIns="0" rIns="0" bIns="0" rtlCol="0">
            <a:spAutoFit/>
          </a:bodyPr>
          <a:lstStyle/>
          <a:p>
            <a:pPr indent="-171450" algn="l"/>
            <a:r>
              <a:rPr lang="en-US" sz="1100">
                <a:solidFill>
                  <a:schemeClr val="accent4"/>
                </a:solidFill>
              </a:rPr>
              <a:t>Timeline</a:t>
            </a:r>
            <a:endParaRPr lang="bg-BG" sz="1100">
              <a:solidFill>
                <a:schemeClr val="accent4"/>
              </a:solidFill>
            </a:endParaRPr>
          </a:p>
        </p:txBody>
      </p:sp>
      <p:sp>
        <p:nvSpPr>
          <p:cNvPr id="27" name="TextBox 26">
            <a:extLst>
              <a:ext uri="{FF2B5EF4-FFF2-40B4-BE49-F238E27FC236}">
                <a16:creationId xmlns:a16="http://schemas.microsoft.com/office/drawing/2014/main" id="{2B0D0664-4A63-436A-BDCD-CC601109EC9B}"/>
              </a:ext>
            </a:extLst>
          </p:cNvPr>
          <p:cNvSpPr txBox="1"/>
          <p:nvPr userDrawn="1"/>
        </p:nvSpPr>
        <p:spPr>
          <a:xfrm>
            <a:off x="440106" y="5213533"/>
            <a:ext cx="964832" cy="174415"/>
          </a:xfrm>
          <a:prstGeom prst="rect">
            <a:avLst/>
          </a:prstGeom>
        </p:spPr>
        <p:txBody>
          <a:bodyPr wrap="square" lIns="0" tIns="0" rIns="0" bIns="0" rtlCol="0">
            <a:spAutoFit/>
          </a:bodyPr>
          <a:lstStyle/>
          <a:p>
            <a:pPr indent="-171450" algn="l"/>
            <a:r>
              <a:rPr lang="en-US" sz="1100">
                <a:solidFill>
                  <a:schemeClr val="accent4"/>
                </a:solidFill>
              </a:rPr>
              <a:t>Location</a:t>
            </a:r>
            <a:endParaRPr lang="bg-BG" sz="1100">
              <a:solidFill>
                <a:schemeClr val="accent4"/>
              </a:solidFill>
            </a:endParaRPr>
          </a:p>
        </p:txBody>
      </p:sp>
      <p:sp>
        <p:nvSpPr>
          <p:cNvPr id="28" name="TextBox 27">
            <a:extLst>
              <a:ext uri="{FF2B5EF4-FFF2-40B4-BE49-F238E27FC236}">
                <a16:creationId xmlns:a16="http://schemas.microsoft.com/office/drawing/2014/main" id="{0D6685F7-EF4A-4175-B540-636142FC0EE9}"/>
              </a:ext>
            </a:extLst>
          </p:cNvPr>
          <p:cNvSpPr txBox="1"/>
          <p:nvPr userDrawn="1"/>
        </p:nvSpPr>
        <p:spPr>
          <a:xfrm>
            <a:off x="440106" y="5549596"/>
            <a:ext cx="964832" cy="174415"/>
          </a:xfrm>
          <a:prstGeom prst="rect">
            <a:avLst/>
          </a:prstGeom>
        </p:spPr>
        <p:txBody>
          <a:bodyPr wrap="square" lIns="0" tIns="0" rIns="0" bIns="0" rtlCol="0">
            <a:spAutoFit/>
          </a:bodyPr>
          <a:lstStyle/>
          <a:p>
            <a:pPr indent="-171450" algn="l"/>
            <a:r>
              <a:rPr lang="en-US" sz="1100">
                <a:solidFill>
                  <a:schemeClr val="accent4"/>
                </a:solidFill>
              </a:rPr>
              <a:t>Technology</a:t>
            </a:r>
            <a:endParaRPr lang="bg-BG" sz="1100">
              <a:solidFill>
                <a:schemeClr val="accent4"/>
              </a:solidFill>
            </a:endParaRPr>
          </a:p>
        </p:txBody>
      </p:sp>
      <p:sp>
        <p:nvSpPr>
          <p:cNvPr id="29" name="TextBox 28">
            <a:extLst>
              <a:ext uri="{FF2B5EF4-FFF2-40B4-BE49-F238E27FC236}">
                <a16:creationId xmlns:a16="http://schemas.microsoft.com/office/drawing/2014/main" id="{E2729082-1A08-4AA9-8257-2F4C9EBA109D}"/>
              </a:ext>
            </a:extLst>
          </p:cNvPr>
          <p:cNvSpPr txBox="1"/>
          <p:nvPr userDrawn="1"/>
        </p:nvSpPr>
        <p:spPr>
          <a:xfrm>
            <a:off x="440106" y="4876872"/>
            <a:ext cx="964832" cy="174415"/>
          </a:xfrm>
          <a:prstGeom prst="rect">
            <a:avLst/>
          </a:prstGeom>
        </p:spPr>
        <p:txBody>
          <a:bodyPr wrap="square" lIns="0" tIns="0" rIns="0" bIns="0" rtlCol="0">
            <a:spAutoFit/>
          </a:bodyPr>
          <a:lstStyle/>
          <a:p>
            <a:pPr indent="-171450" algn="l"/>
            <a:r>
              <a:rPr lang="en-US" sz="1100">
                <a:solidFill>
                  <a:schemeClr val="accent4"/>
                </a:solidFill>
              </a:rPr>
              <a:t>Go-live year</a:t>
            </a:r>
            <a:endParaRPr lang="bg-BG" sz="1100">
              <a:solidFill>
                <a:schemeClr val="accent4"/>
              </a:solidFill>
            </a:endParaRPr>
          </a:p>
        </p:txBody>
      </p:sp>
      <p:sp>
        <p:nvSpPr>
          <p:cNvPr id="30" name="Text Placeholder 7">
            <a:extLst>
              <a:ext uri="{FF2B5EF4-FFF2-40B4-BE49-F238E27FC236}">
                <a16:creationId xmlns:a16="http://schemas.microsoft.com/office/drawing/2014/main" id="{D3D14127-600D-4B12-B27E-48E7C58D3364}"/>
              </a:ext>
            </a:extLst>
          </p:cNvPr>
          <p:cNvSpPr>
            <a:spLocks noGrp="1"/>
          </p:cNvSpPr>
          <p:nvPr>
            <p:ph type="body" sz="quarter" idx="57" hasCustomPrompt="1"/>
          </p:nvPr>
        </p:nvSpPr>
        <p:spPr>
          <a:xfrm>
            <a:off x="1412877" y="4880051"/>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go-live year</a:t>
            </a:r>
          </a:p>
        </p:txBody>
      </p:sp>
      <p:sp>
        <p:nvSpPr>
          <p:cNvPr id="31" name="Text Placeholder 7">
            <a:extLst>
              <a:ext uri="{FF2B5EF4-FFF2-40B4-BE49-F238E27FC236}">
                <a16:creationId xmlns:a16="http://schemas.microsoft.com/office/drawing/2014/main" id="{C0757CB7-82CA-4AC7-886B-C994FDCC83DC}"/>
              </a:ext>
            </a:extLst>
          </p:cNvPr>
          <p:cNvSpPr>
            <a:spLocks noGrp="1"/>
          </p:cNvSpPr>
          <p:nvPr>
            <p:ph type="body" sz="quarter" idx="58" hasCustomPrompt="1"/>
          </p:nvPr>
        </p:nvSpPr>
        <p:spPr>
          <a:xfrm>
            <a:off x="1412877" y="5214975"/>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City, country</a:t>
            </a:r>
          </a:p>
        </p:txBody>
      </p:sp>
      <p:sp>
        <p:nvSpPr>
          <p:cNvPr id="32" name="Text Placeholder 7">
            <a:extLst>
              <a:ext uri="{FF2B5EF4-FFF2-40B4-BE49-F238E27FC236}">
                <a16:creationId xmlns:a16="http://schemas.microsoft.com/office/drawing/2014/main" id="{83D7BC43-166C-495F-A310-D2A7323D279D}"/>
              </a:ext>
            </a:extLst>
          </p:cNvPr>
          <p:cNvSpPr>
            <a:spLocks noGrp="1"/>
          </p:cNvSpPr>
          <p:nvPr>
            <p:ph type="body" sz="quarter" idx="59" hasCustomPrompt="1"/>
          </p:nvPr>
        </p:nvSpPr>
        <p:spPr>
          <a:xfrm>
            <a:off x="1412877" y="554728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technology</a:t>
            </a:r>
          </a:p>
        </p:txBody>
      </p:sp>
      <p:sp>
        <p:nvSpPr>
          <p:cNvPr id="33" name="TextBox 32">
            <a:extLst>
              <a:ext uri="{FF2B5EF4-FFF2-40B4-BE49-F238E27FC236}">
                <a16:creationId xmlns:a16="http://schemas.microsoft.com/office/drawing/2014/main" id="{B844FE96-BB2C-4C7B-9777-A924DC498507}"/>
              </a:ext>
            </a:extLst>
          </p:cNvPr>
          <p:cNvSpPr txBox="1"/>
          <p:nvPr userDrawn="1"/>
        </p:nvSpPr>
        <p:spPr>
          <a:xfrm>
            <a:off x="440106" y="2828925"/>
            <a:ext cx="2696794" cy="1167471"/>
          </a:xfrm>
          <a:custGeom>
            <a:avLst/>
            <a:gdLst>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386093 w 2696794"/>
              <a:gd name="connsiteY3" fmla="*/ 0 h 2316509"/>
              <a:gd name="connsiteX4" fmla="*/ 2310701 w 2696794"/>
              <a:gd name="connsiteY4" fmla="*/ 0 h 2316509"/>
              <a:gd name="connsiteX5" fmla="*/ 2696794 w 2696794"/>
              <a:gd name="connsiteY5" fmla="*/ 386093 h 2316509"/>
              <a:gd name="connsiteX6" fmla="*/ 2696794 w 2696794"/>
              <a:gd name="connsiteY6" fmla="*/ 1930416 h 2316509"/>
              <a:gd name="connsiteX7" fmla="*/ 2310701 w 2696794"/>
              <a:gd name="connsiteY7"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310701 w 2696794"/>
              <a:gd name="connsiteY3" fmla="*/ 0 h 2316509"/>
              <a:gd name="connsiteX4" fmla="*/ 2696794 w 2696794"/>
              <a:gd name="connsiteY4" fmla="*/ 386093 h 2316509"/>
              <a:gd name="connsiteX5" fmla="*/ 2696794 w 2696794"/>
              <a:gd name="connsiteY5" fmla="*/ 1930416 h 2316509"/>
              <a:gd name="connsiteX6" fmla="*/ 2310701 w 2696794"/>
              <a:gd name="connsiteY6"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386093 h 2316509"/>
              <a:gd name="connsiteX4" fmla="*/ 2696794 w 2696794"/>
              <a:gd name="connsiteY4" fmla="*/ 1930416 h 2316509"/>
              <a:gd name="connsiteX5" fmla="*/ 2310701 w 2696794"/>
              <a:gd name="connsiteY5"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1930416 h 2316509"/>
              <a:gd name="connsiteX4" fmla="*/ 2310701 w 2696794"/>
              <a:gd name="connsiteY4"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0 w 2696794"/>
              <a:gd name="connsiteY0" fmla="*/ 1930416 h 2316509"/>
              <a:gd name="connsiteX1" fmla="*/ 0 w 2696794"/>
              <a:gd name="connsiteY1" fmla="*/ 386093 h 2316509"/>
              <a:gd name="connsiteX0" fmla="*/ 0 w 2696794"/>
              <a:gd name="connsiteY0" fmla="*/ 386093 h 2451116"/>
              <a:gd name="connsiteX1" fmla="*/ 386093 w 2696794"/>
              <a:gd name="connsiteY1" fmla="*/ 0 h 2451116"/>
              <a:gd name="connsiteX2" fmla="*/ 2310701 w 2696794"/>
              <a:gd name="connsiteY2" fmla="*/ 0 h 2451116"/>
              <a:gd name="connsiteX3" fmla="*/ 2696794 w 2696794"/>
              <a:gd name="connsiteY3" fmla="*/ 386093 h 2451116"/>
              <a:gd name="connsiteX4" fmla="*/ 2696794 w 2696794"/>
              <a:gd name="connsiteY4" fmla="*/ 1930416 h 2451116"/>
              <a:gd name="connsiteX5" fmla="*/ 2310701 w 2696794"/>
              <a:gd name="connsiteY5" fmla="*/ 2316509 h 2451116"/>
              <a:gd name="connsiteX6" fmla="*/ 386093 w 2696794"/>
              <a:gd name="connsiteY6" fmla="*/ 2316509 h 2451116"/>
              <a:gd name="connsiteX7" fmla="*/ 0 w 2696794"/>
              <a:gd name="connsiteY7" fmla="*/ 1930416 h 2451116"/>
              <a:gd name="connsiteX8" fmla="*/ 0 w 2696794"/>
              <a:gd name="connsiteY8" fmla="*/ 386093 h 2451116"/>
              <a:gd name="connsiteX0" fmla="*/ 6350 w 2696794"/>
              <a:gd name="connsiteY0" fmla="*/ 2451116 h 2451116"/>
              <a:gd name="connsiteX1" fmla="*/ 0 w 2696794"/>
              <a:gd name="connsiteY1" fmla="*/ 386093 h 2451116"/>
              <a:gd name="connsiteX0" fmla="*/ 0 w 2696794"/>
              <a:gd name="connsiteY0" fmla="*/ 438150 h 2503173"/>
              <a:gd name="connsiteX1" fmla="*/ 386093 w 2696794"/>
              <a:gd name="connsiteY1" fmla="*/ 52057 h 2503173"/>
              <a:gd name="connsiteX2" fmla="*/ 2310701 w 2696794"/>
              <a:gd name="connsiteY2" fmla="*/ 52057 h 2503173"/>
              <a:gd name="connsiteX3" fmla="*/ 2696794 w 2696794"/>
              <a:gd name="connsiteY3" fmla="*/ 438150 h 2503173"/>
              <a:gd name="connsiteX4" fmla="*/ 2696794 w 2696794"/>
              <a:gd name="connsiteY4" fmla="*/ 1982473 h 2503173"/>
              <a:gd name="connsiteX5" fmla="*/ 2310701 w 2696794"/>
              <a:gd name="connsiteY5" fmla="*/ 2368566 h 2503173"/>
              <a:gd name="connsiteX6" fmla="*/ 386093 w 2696794"/>
              <a:gd name="connsiteY6" fmla="*/ 2368566 h 2503173"/>
              <a:gd name="connsiteX7" fmla="*/ 0 w 2696794"/>
              <a:gd name="connsiteY7" fmla="*/ 1982473 h 2503173"/>
              <a:gd name="connsiteX8" fmla="*/ 0 w 2696794"/>
              <a:gd name="connsiteY8" fmla="*/ 438150 h 2503173"/>
              <a:gd name="connsiteX0" fmla="*/ 6350 w 2696794"/>
              <a:gd name="connsiteY0" fmla="*/ 2503173 h 2503173"/>
              <a:gd name="connsiteX1" fmla="*/ 6350 w 2696794"/>
              <a:gd name="connsiteY1" fmla="*/ 0 h 2503173"/>
            </a:gdLst>
            <a:ahLst/>
            <a:cxnLst>
              <a:cxn ang="0">
                <a:pos x="connsiteX0" y="connsiteY0"/>
              </a:cxn>
              <a:cxn ang="0">
                <a:pos x="connsiteX1" y="connsiteY1"/>
              </a:cxn>
            </a:cxnLst>
            <a:rect l="l" t="t" r="r" b="b"/>
            <a:pathLst>
              <a:path w="2696794" h="2503173" stroke="0" extrusionOk="0">
                <a:moveTo>
                  <a:pt x="0" y="438150"/>
                </a:moveTo>
                <a:cubicBezTo>
                  <a:pt x="0" y="224917"/>
                  <a:pt x="172860" y="52057"/>
                  <a:pt x="386093" y="52057"/>
                </a:cubicBezTo>
                <a:lnTo>
                  <a:pt x="2310701" y="52057"/>
                </a:lnTo>
                <a:cubicBezTo>
                  <a:pt x="2523934" y="52057"/>
                  <a:pt x="2696794" y="224917"/>
                  <a:pt x="2696794" y="438150"/>
                </a:cubicBezTo>
                <a:lnTo>
                  <a:pt x="2696794" y="1982473"/>
                </a:lnTo>
                <a:cubicBezTo>
                  <a:pt x="2696794" y="2195706"/>
                  <a:pt x="2523934" y="2368566"/>
                  <a:pt x="2310701" y="2368566"/>
                </a:cubicBezTo>
                <a:lnTo>
                  <a:pt x="386093" y="2368566"/>
                </a:lnTo>
                <a:cubicBezTo>
                  <a:pt x="172860" y="2368566"/>
                  <a:pt x="0" y="2195706"/>
                  <a:pt x="0" y="1982473"/>
                </a:cubicBezTo>
                <a:lnTo>
                  <a:pt x="0" y="438150"/>
                </a:lnTo>
                <a:close/>
              </a:path>
              <a:path w="2696794" h="2503173" fill="none">
                <a:moveTo>
                  <a:pt x="6350" y="2503173"/>
                </a:moveTo>
                <a:cubicBezTo>
                  <a:pt x="4233" y="1814832"/>
                  <a:pt x="8467" y="688341"/>
                  <a:pt x="6350" y="0"/>
                </a:cubicBezTo>
              </a:path>
            </a:pathLst>
          </a:custGeom>
          <a:ln>
            <a:noFill/>
          </a:ln>
        </p:spPr>
        <p:txBody>
          <a:bodyPr wrap="square" lIns="0" tIns="36000" rIns="0" bIns="0" rtlCol="0">
            <a:noAutofit/>
          </a:bodyPr>
          <a:lstStyle/>
          <a:p>
            <a:pPr indent="-171450" algn="l"/>
            <a:r>
              <a:rPr lang="en-US" sz="1100">
                <a:solidFill>
                  <a:schemeClr val="accent4"/>
                </a:solidFill>
              </a:rPr>
              <a:t>Warehouse</a:t>
            </a:r>
            <a:endParaRPr lang="bg-BG" sz="1100">
              <a:solidFill>
                <a:schemeClr val="accent4"/>
              </a:solidFill>
            </a:endParaRPr>
          </a:p>
        </p:txBody>
      </p:sp>
      <p:sp>
        <p:nvSpPr>
          <p:cNvPr id="34" name="TextBox 33">
            <a:extLst>
              <a:ext uri="{FF2B5EF4-FFF2-40B4-BE49-F238E27FC236}">
                <a16:creationId xmlns:a16="http://schemas.microsoft.com/office/drawing/2014/main" id="{3C52F4A8-D7BF-4906-AB23-58E3ED068E2C}"/>
              </a:ext>
            </a:extLst>
          </p:cNvPr>
          <p:cNvSpPr txBox="1"/>
          <p:nvPr userDrawn="1"/>
        </p:nvSpPr>
        <p:spPr>
          <a:xfrm>
            <a:off x="440106" y="1651000"/>
            <a:ext cx="2696794" cy="1019175"/>
          </a:xfrm>
          <a:custGeom>
            <a:avLst/>
            <a:gdLst>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386093 w 2696794"/>
              <a:gd name="connsiteY3" fmla="*/ 0 h 2316509"/>
              <a:gd name="connsiteX4" fmla="*/ 2310701 w 2696794"/>
              <a:gd name="connsiteY4" fmla="*/ 0 h 2316509"/>
              <a:gd name="connsiteX5" fmla="*/ 2696794 w 2696794"/>
              <a:gd name="connsiteY5" fmla="*/ 386093 h 2316509"/>
              <a:gd name="connsiteX6" fmla="*/ 2696794 w 2696794"/>
              <a:gd name="connsiteY6" fmla="*/ 1930416 h 2316509"/>
              <a:gd name="connsiteX7" fmla="*/ 2310701 w 2696794"/>
              <a:gd name="connsiteY7"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310701 w 2696794"/>
              <a:gd name="connsiteY3" fmla="*/ 0 h 2316509"/>
              <a:gd name="connsiteX4" fmla="*/ 2696794 w 2696794"/>
              <a:gd name="connsiteY4" fmla="*/ 386093 h 2316509"/>
              <a:gd name="connsiteX5" fmla="*/ 2696794 w 2696794"/>
              <a:gd name="connsiteY5" fmla="*/ 1930416 h 2316509"/>
              <a:gd name="connsiteX6" fmla="*/ 2310701 w 2696794"/>
              <a:gd name="connsiteY6"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386093 h 2316509"/>
              <a:gd name="connsiteX4" fmla="*/ 2696794 w 2696794"/>
              <a:gd name="connsiteY4" fmla="*/ 1930416 h 2316509"/>
              <a:gd name="connsiteX5" fmla="*/ 2310701 w 2696794"/>
              <a:gd name="connsiteY5"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1930416 h 2316509"/>
              <a:gd name="connsiteX4" fmla="*/ 2310701 w 2696794"/>
              <a:gd name="connsiteY4"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0 w 2696794"/>
              <a:gd name="connsiteY0" fmla="*/ 1930416 h 2316509"/>
              <a:gd name="connsiteX1" fmla="*/ 0 w 2696794"/>
              <a:gd name="connsiteY1" fmla="*/ 386093 h 2316509"/>
              <a:gd name="connsiteX0" fmla="*/ 0 w 2696794"/>
              <a:gd name="connsiteY0" fmla="*/ 386093 h 2451116"/>
              <a:gd name="connsiteX1" fmla="*/ 386093 w 2696794"/>
              <a:gd name="connsiteY1" fmla="*/ 0 h 2451116"/>
              <a:gd name="connsiteX2" fmla="*/ 2310701 w 2696794"/>
              <a:gd name="connsiteY2" fmla="*/ 0 h 2451116"/>
              <a:gd name="connsiteX3" fmla="*/ 2696794 w 2696794"/>
              <a:gd name="connsiteY3" fmla="*/ 386093 h 2451116"/>
              <a:gd name="connsiteX4" fmla="*/ 2696794 w 2696794"/>
              <a:gd name="connsiteY4" fmla="*/ 1930416 h 2451116"/>
              <a:gd name="connsiteX5" fmla="*/ 2310701 w 2696794"/>
              <a:gd name="connsiteY5" fmla="*/ 2316509 h 2451116"/>
              <a:gd name="connsiteX6" fmla="*/ 386093 w 2696794"/>
              <a:gd name="connsiteY6" fmla="*/ 2316509 h 2451116"/>
              <a:gd name="connsiteX7" fmla="*/ 0 w 2696794"/>
              <a:gd name="connsiteY7" fmla="*/ 1930416 h 2451116"/>
              <a:gd name="connsiteX8" fmla="*/ 0 w 2696794"/>
              <a:gd name="connsiteY8" fmla="*/ 386093 h 2451116"/>
              <a:gd name="connsiteX0" fmla="*/ 6350 w 2696794"/>
              <a:gd name="connsiteY0" fmla="*/ 2451116 h 2451116"/>
              <a:gd name="connsiteX1" fmla="*/ 0 w 2696794"/>
              <a:gd name="connsiteY1" fmla="*/ 386093 h 2451116"/>
              <a:gd name="connsiteX0" fmla="*/ 0 w 2696794"/>
              <a:gd name="connsiteY0" fmla="*/ 438150 h 2503173"/>
              <a:gd name="connsiteX1" fmla="*/ 386093 w 2696794"/>
              <a:gd name="connsiteY1" fmla="*/ 52057 h 2503173"/>
              <a:gd name="connsiteX2" fmla="*/ 2310701 w 2696794"/>
              <a:gd name="connsiteY2" fmla="*/ 52057 h 2503173"/>
              <a:gd name="connsiteX3" fmla="*/ 2696794 w 2696794"/>
              <a:gd name="connsiteY3" fmla="*/ 438150 h 2503173"/>
              <a:gd name="connsiteX4" fmla="*/ 2696794 w 2696794"/>
              <a:gd name="connsiteY4" fmla="*/ 1982473 h 2503173"/>
              <a:gd name="connsiteX5" fmla="*/ 2310701 w 2696794"/>
              <a:gd name="connsiteY5" fmla="*/ 2368566 h 2503173"/>
              <a:gd name="connsiteX6" fmla="*/ 386093 w 2696794"/>
              <a:gd name="connsiteY6" fmla="*/ 2368566 h 2503173"/>
              <a:gd name="connsiteX7" fmla="*/ 0 w 2696794"/>
              <a:gd name="connsiteY7" fmla="*/ 1982473 h 2503173"/>
              <a:gd name="connsiteX8" fmla="*/ 0 w 2696794"/>
              <a:gd name="connsiteY8" fmla="*/ 438150 h 2503173"/>
              <a:gd name="connsiteX0" fmla="*/ 6350 w 2696794"/>
              <a:gd name="connsiteY0" fmla="*/ 2503173 h 2503173"/>
              <a:gd name="connsiteX1" fmla="*/ 6350 w 2696794"/>
              <a:gd name="connsiteY1" fmla="*/ 0 h 2503173"/>
            </a:gdLst>
            <a:ahLst/>
            <a:cxnLst>
              <a:cxn ang="0">
                <a:pos x="connsiteX0" y="connsiteY0"/>
              </a:cxn>
              <a:cxn ang="0">
                <a:pos x="connsiteX1" y="connsiteY1"/>
              </a:cxn>
            </a:cxnLst>
            <a:rect l="l" t="t" r="r" b="b"/>
            <a:pathLst>
              <a:path w="2696794" h="2503173" stroke="0" extrusionOk="0">
                <a:moveTo>
                  <a:pt x="0" y="438150"/>
                </a:moveTo>
                <a:cubicBezTo>
                  <a:pt x="0" y="224917"/>
                  <a:pt x="172860" y="52057"/>
                  <a:pt x="386093" y="52057"/>
                </a:cubicBezTo>
                <a:lnTo>
                  <a:pt x="2310701" y="52057"/>
                </a:lnTo>
                <a:cubicBezTo>
                  <a:pt x="2523934" y="52057"/>
                  <a:pt x="2696794" y="224917"/>
                  <a:pt x="2696794" y="438150"/>
                </a:cubicBezTo>
                <a:lnTo>
                  <a:pt x="2696794" y="1982473"/>
                </a:lnTo>
                <a:cubicBezTo>
                  <a:pt x="2696794" y="2195706"/>
                  <a:pt x="2523934" y="2368566"/>
                  <a:pt x="2310701" y="2368566"/>
                </a:cubicBezTo>
                <a:lnTo>
                  <a:pt x="386093" y="2368566"/>
                </a:lnTo>
                <a:cubicBezTo>
                  <a:pt x="172860" y="2368566"/>
                  <a:pt x="0" y="2195706"/>
                  <a:pt x="0" y="1982473"/>
                </a:cubicBezTo>
                <a:lnTo>
                  <a:pt x="0" y="438150"/>
                </a:lnTo>
                <a:close/>
              </a:path>
              <a:path w="2696794" h="2503173" fill="none">
                <a:moveTo>
                  <a:pt x="6350" y="2503173"/>
                </a:moveTo>
                <a:cubicBezTo>
                  <a:pt x="4233" y="1814832"/>
                  <a:pt x="8467" y="688341"/>
                  <a:pt x="6350" y="0"/>
                </a:cubicBezTo>
              </a:path>
            </a:pathLst>
          </a:custGeom>
          <a:ln>
            <a:noFill/>
          </a:ln>
        </p:spPr>
        <p:txBody>
          <a:bodyPr wrap="square" lIns="0" tIns="36000" rIns="0" bIns="0" rtlCol="0">
            <a:noAutofit/>
          </a:bodyPr>
          <a:lstStyle/>
          <a:p>
            <a:pPr indent="-171450" algn="l"/>
            <a:r>
              <a:rPr lang="en-US" sz="1100">
                <a:solidFill>
                  <a:schemeClr val="accent4"/>
                </a:solidFill>
              </a:rPr>
              <a:t>Industry</a:t>
            </a:r>
            <a:endParaRPr lang="bg-BG" sz="1100">
              <a:solidFill>
                <a:schemeClr val="accent4"/>
              </a:solidFill>
            </a:endParaRPr>
          </a:p>
        </p:txBody>
      </p:sp>
      <p:sp>
        <p:nvSpPr>
          <p:cNvPr id="35" name="Text Placeholder 7">
            <a:extLst>
              <a:ext uri="{FF2B5EF4-FFF2-40B4-BE49-F238E27FC236}">
                <a16:creationId xmlns:a16="http://schemas.microsoft.com/office/drawing/2014/main" id="{79C83FE0-A29A-4C8F-B3F4-1082A2BBC0E9}"/>
              </a:ext>
            </a:extLst>
          </p:cNvPr>
          <p:cNvSpPr>
            <a:spLocks noGrp="1"/>
          </p:cNvSpPr>
          <p:nvPr>
            <p:ph type="body" sz="quarter" idx="60" hasCustomPrompt="1"/>
          </p:nvPr>
        </p:nvSpPr>
        <p:spPr>
          <a:xfrm>
            <a:off x="440106" y="3198811"/>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warehouse</a:t>
            </a:r>
          </a:p>
        </p:txBody>
      </p:sp>
      <p:sp>
        <p:nvSpPr>
          <p:cNvPr id="36" name="Text Placeholder 7">
            <a:extLst>
              <a:ext uri="{FF2B5EF4-FFF2-40B4-BE49-F238E27FC236}">
                <a16:creationId xmlns:a16="http://schemas.microsoft.com/office/drawing/2014/main" id="{2B6F0061-7180-4A20-BDE5-F4ABB5FFC034}"/>
              </a:ext>
            </a:extLst>
          </p:cNvPr>
          <p:cNvSpPr>
            <a:spLocks noGrp="1"/>
          </p:cNvSpPr>
          <p:nvPr>
            <p:ph type="body" sz="quarter" idx="61" hasCustomPrompt="1"/>
          </p:nvPr>
        </p:nvSpPr>
        <p:spPr>
          <a:xfrm>
            <a:off x="440106" y="201294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industry</a:t>
            </a:r>
          </a:p>
        </p:txBody>
      </p:sp>
      <p:sp>
        <p:nvSpPr>
          <p:cNvPr id="40" name="Text Placeholder 21">
            <a:extLst>
              <a:ext uri="{FF2B5EF4-FFF2-40B4-BE49-F238E27FC236}">
                <a16:creationId xmlns:a16="http://schemas.microsoft.com/office/drawing/2014/main" id="{06FB35AF-1D12-4064-95F3-36E6C4EC30B8}"/>
              </a:ext>
            </a:extLst>
          </p:cNvPr>
          <p:cNvSpPr>
            <a:spLocks noGrp="1"/>
          </p:cNvSpPr>
          <p:nvPr>
            <p:ph type="body" sz="quarter" idx="62" hasCustomPrompt="1"/>
          </p:nvPr>
        </p:nvSpPr>
        <p:spPr>
          <a:xfrm>
            <a:off x="9053513" y="4541044"/>
            <a:ext cx="2692400" cy="1816545"/>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42" name="Picture Placeholder 35">
            <a:extLst>
              <a:ext uri="{FF2B5EF4-FFF2-40B4-BE49-F238E27FC236}">
                <a16:creationId xmlns:a16="http://schemas.microsoft.com/office/drawing/2014/main" id="{B9F81876-7F2D-4097-88B1-09882CB14A46}"/>
              </a:ext>
            </a:extLst>
          </p:cNvPr>
          <p:cNvSpPr>
            <a:spLocks noGrp="1"/>
          </p:cNvSpPr>
          <p:nvPr>
            <p:ph type="pic" sz="quarter" idx="45" hasCustomPrompt="1"/>
          </p:nvPr>
        </p:nvSpPr>
        <p:spPr>
          <a:xfrm>
            <a:off x="5997173" y="2055030"/>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43" name="Picture Placeholder 35">
            <a:extLst>
              <a:ext uri="{FF2B5EF4-FFF2-40B4-BE49-F238E27FC236}">
                <a16:creationId xmlns:a16="http://schemas.microsoft.com/office/drawing/2014/main" id="{73B8FBCE-EB0D-4DA8-86C8-47FAE8F91BFD}"/>
              </a:ext>
            </a:extLst>
          </p:cNvPr>
          <p:cNvSpPr>
            <a:spLocks noGrp="1"/>
          </p:cNvSpPr>
          <p:nvPr>
            <p:ph type="pic" sz="quarter" idx="51" hasCustomPrompt="1"/>
          </p:nvPr>
        </p:nvSpPr>
        <p:spPr>
          <a:xfrm>
            <a:off x="8147508" y="2055030"/>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4" name="Picture Placeholder 35">
            <a:extLst>
              <a:ext uri="{FF2B5EF4-FFF2-40B4-BE49-F238E27FC236}">
                <a16:creationId xmlns:a16="http://schemas.microsoft.com/office/drawing/2014/main" id="{3D8554F0-B07C-4CD4-A8E3-4FC427087D70}"/>
              </a:ext>
            </a:extLst>
          </p:cNvPr>
          <p:cNvSpPr>
            <a:spLocks noGrp="1"/>
          </p:cNvSpPr>
          <p:nvPr>
            <p:ph type="pic" sz="quarter" idx="63" hasCustomPrompt="1"/>
          </p:nvPr>
        </p:nvSpPr>
        <p:spPr>
          <a:xfrm>
            <a:off x="10297843" y="2055030"/>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5" name="Picture Placeholder 35">
            <a:extLst>
              <a:ext uri="{FF2B5EF4-FFF2-40B4-BE49-F238E27FC236}">
                <a16:creationId xmlns:a16="http://schemas.microsoft.com/office/drawing/2014/main" id="{6DF6819C-9110-492B-8C08-7CCAB1E0E9F4}"/>
              </a:ext>
            </a:extLst>
          </p:cNvPr>
          <p:cNvSpPr>
            <a:spLocks noGrp="1"/>
          </p:cNvSpPr>
          <p:nvPr>
            <p:ph type="pic" sz="quarter" idx="64" hasCustomPrompt="1"/>
          </p:nvPr>
        </p:nvSpPr>
        <p:spPr>
          <a:xfrm>
            <a:off x="3846838" y="2055030"/>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Copy/paste an icon from the icon set in the end of this template file and place it within this space, then delete this box.</a:t>
            </a:r>
            <a:endParaRPr lang="bg-BG"/>
          </a:p>
        </p:txBody>
      </p:sp>
      <p:sp>
        <p:nvSpPr>
          <p:cNvPr id="38" name="TextBox 37">
            <a:extLst>
              <a:ext uri="{FF2B5EF4-FFF2-40B4-BE49-F238E27FC236}">
                <a16:creationId xmlns:a16="http://schemas.microsoft.com/office/drawing/2014/main" id="{6183742B-6F85-4D30-B87E-35F2BE811FD1}"/>
              </a:ext>
            </a:extLst>
          </p:cNvPr>
          <p:cNvSpPr txBox="1"/>
          <p:nvPr userDrawn="1"/>
        </p:nvSpPr>
        <p:spPr>
          <a:xfrm>
            <a:off x="3312584" y="1651000"/>
            <a:ext cx="1724519" cy="2352119"/>
          </a:xfrm>
          <a:custGeom>
            <a:avLst/>
            <a:gdLst>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386093 w 2696794"/>
              <a:gd name="connsiteY3" fmla="*/ 0 h 2316509"/>
              <a:gd name="connsiteX4" fmla="*/ 2310701 w 2696794"/>
              <a:gd name="connsiteY4" fmla="*/ 0 h 2316509"/>
              <a:gd name="connsiteX5" fmla="*/ 2696794 w 2696794"/>
              <a:gd name="connsiteY5" fmla="*/ 386093 h 2316509"/>
              <a:gd name="connsiteX6" fmla="*/ 2696794 w 2696794"/>
              <a:gd name="connsiteY6" fmla="*/ 1930416 h 2316509"/>
              <a:gd name="connsiteX7" fmla="*/ 2310701 w 2696794"/>
              <a:gd name="connsiteY7"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310701 w 2696794"/>
              <a:gd name="connsiteY3" fmla="*/ 0 h 2316509"/>
              <a:gd name="connsiteX4" fmla="*/ 2696794 w 2696794"/>
              <a:gd name="connsiteY4" fmla="*/ 386093 h 2316509"/>
              <a:gd name="connsiteX5" fmla="*/ 2696794 w 2696794"/>
              <a:gd name="connsiteY5" fmla="*/ 1930416 h 2316509"/>
              <a:gd name="connsiteX6" fmla="*/ 2310701 w 2696794"/>
              <a:gd name="connsiteY6"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386093 h 2316509"/>
              <a:gd name="connsiteX4" fmla="*/ 2696794 w 2696794"/>
              <a:gd name="connsiteY4" fmla="*/ 1930416 h 2316509"/>
              <a:gd name="connsiteX5" fmla="*/ 2310701 w 2696794"/>
              <a:gd name="connsiteY5"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1930416 h 2316509"/>
              <a:gd name="connsiteX4" fmla="*/ 2310701 w 2696794"/>
              <a:gd name="connsiteY4"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0 w 2696794"/>
              <a:gd name="connsiteY0" fmla="*/ 1930416 h 2316509"/>
              <a:gd name="connsiteX1" fmla="*/ 0 w 2696794"/>
              <a:gd name="connsiteY1" fmla="*/ 386093 h 2316509"/>
              <a:gd name="connsiteX0" fmla="*/ 0 w 2696794"/>
              <a:gd name="connsiteY0" fmla="*/ 386093 h 2451116"/>
              <a:gd name="connsiteX1" fmla="*/ 386093 w 2696794"/>
              <a:gd name="connsiteY1" fmla="*/ 0 h 2451116"/>
              <a:gd name="connsiteX2" fmla="*/ 2310701 w 2696794"/>
              <a:gd name="connsiteY2" fmla="*/ 0 h 2451116"/>
              <a:gd name="connsiteX3" fmla="*/ 2696794 w 2696794"/>
              <a:gd name="connsiteY3" fmla="*/ 386093 h 2451116"/>
              <a:gd name="connsiteX4" fmla="*/ 2696794 w 2696794"/>
              <a:gd name="connsiteY4" fmla="*/ 1930416 h 2451116"/>
              <a:gd name="connsiteX5" fmla="*/ 2310701 w 2696794"/>
              <a:gd name="connsiteY5" fmla="*/ 2316509 h 2451116"/>
              <a:gd name="connsiteX6" fmla="*/ 386093 w 2696794"/>
              <a:gd name="connsiteY6" fmla="*/ 2316509 h 2451116"/>
              <a:gd name="connsiteX7" fmla="*/ 0 w 2696794"/>
              <a:gd name="connsiteY7" fmla="*/ 1930416 h 2451116"/>
              <a:gd name="connsiteX8" fmla="*/ 0 w 2696794"/>
              <a:gd name="connsiteY8" fmla="*/ 386093 h 2451116"/>
              <a:gd name="connsiteX0" fmla="*/ 6350 w 2696794"/>
              <a:gd name="connsiteY0" fmla="*/ 2451116 h 2451116"/>
              <a:gd name="connsiteX1" fmla="*/ 0 w 2696794"/>
              <a:gd name="connsiteY1" fmla="*/ 386093 h 2451116"/>
              <a:gd name="connsiteX0" fmla="*/ 0 w 2696794"/>
              <a:gd name="connsiteY0" fmla="*/ 438150 h 2503173"/>
              <a:gd name="connsiteX1" fmla="*/ 386093 w 2696794"/>
              <a:gd name="connsiteY1" fmla="*/ 52057 h 2503173"/>
              <a:gd name="connsiteX2" fmla="*/ 2310701 w 2696794"/>
              <a:gd name="connsiteY2" fmla="*/ 52057 h 2503173"/>
              <a:gd name="connsiteX3" fmla="*/ 2696794 w 2696794"/>
              <a:gd name="connsiteY3" fmla="*/ 438150 h 2503173"/>
              <a:gd name="connsiteX4" fmla="*/ 2696794 w 2696794"/>
              <a:gd name="connsiteY4" fmla="*/ 1982473 h 2503173"/>
              <a:gd name="connsiteX5" fmla="*/ 2310701 w 2696794"/>
              <a:gd name="connsiteY5" fmla="*/ 2368566 h 2503173"/>
              <a:gd name="connsiteX6" fmla="*/ 386093 w 2696794"/>
              <a:gd name="connsiteY6" fmla="*/ 2368566 h 2503173"/>
              <a:gd name="connsiteX7" fmla="*/ 0 w 2696794"/>
              <a:gd name="connsiteY7" fmla="*/ 1982473 h 2503173"/>
              <a:gd name="connsiteX8" fmla="*/ 0 w 2696794"/>
              <a:gd name="connsiteY8" fmla="*/ 438150 h 2503173"/>
              <a:gd name="connsiteX0" fmla="*/ 6350 w 2696794"/>
              <a:gd name="connsiteY0" fmla="*/ 2503173 h 2503173"/>
              <a:gd name="connsiteX1" fmla="*/ 6350 w 2696794"/>
              <a:gd name="connsiteY1" fmla="*/ 0 h 2503173"/>
            </a:gdLst>
            <a:ahLst/>
            <a:cxnLst>
              <a:cxn ang="0">
                <a:pos x="connsiteX0" y="connsiteY0"/>
              </a:cxn>
              <a:cxn ang="0">
                <a:pos x="connsiteX1" y="connsiteY1"/>
              </a:cxn>
            </a:cxnLst>
            <a:rect l="l" t="t" r="r" b="b"/>
            <a:pathLst>
              <a:path w="2696794" h="2503173" stroke="0" extrusionOk="0">
                <a:moveTo>
                  <a:pt x="0" y="438150"/>
                </a:moveTo>
                <a:cubicBezTo>
                  <a:pt x="0" y="224917"/>
                  <a:pt x="172860" y="52057"/>
                  <a:pt x="386093" y="52057"/>
                </a:cubicBezTo>
                <a:lnTo>
                  <a:pt x="2310701" y="52057"/>
                </a:lnTo>
                <a:cubicBezTo>
                  <a:pt x="2523934" y="52057"/>
                  <a:pt x="2696794" y="224917"/>
                  <a:pt x="2696794" y="438150"/>
                </a:cubicBezTo>
                <a:lnTo>
                  <a:pt x="2696794" y="1982473"/>
                </a:lnTo>
                <a:cubicBezTo>
                  <a:pt x="2696794" y="2195706"/>
                  <a:pt x="2523934" y="2368566"/>
                  <a:pt x="2310701" y="2368566"/>
                </a:cubicBezTo>
                <a:lnTo>
                  <a:pt x="386093" y="2368566"/>
                </a:lnTo>
                <a:cubicBezTo>
                  <a:pt x="172860" y="2368566"/>
                  <a:pt x="0" y="2195706"/>
                  <a:pt x="0" y="1982473"/>
                </a:cubicBezTo>
                <a:lnTo>
                  <a:pt x="0" y="438150"/>
                </a:lnTo>
                <a:close/>
              </a:path>
              <a:path w="2696794" h="2503173" fill="none">
                <a:moveTo>
                  <a:pt x="6350" y="2503173"/>
                </a:moveTo>
                <a:cubicBezTo>
                  <a:pt x="4233" y="1814832"/>
                  <a:pt x="8467" y="688341"/>
                  <a:pt x="6350" y="0"/>
                </a:cubicBezTo>
              </a:path>
            </a:pathLst>
          </a:custGeom>
          <a:ln>
            <a:noFill/>
          </a:ln>
        </p:spPr>
        <p:txBody>
          <a:bodyPr wrap="square" lIns="0" tIns="36000" rIns="0" bIns="0" rtlCol="0">
            <a:noAutofit/>
          </a:bodyPr>
          <a:lstStyle/>
          <a:p>
            <a:pPr indent="-171450" algn="l"/>
            <a:r>
              <a:rPr lang="en-US" sz="1100">
                <a:solidFill>
                  <a:schemeClr val="accent4"/>
                </a:solidFill>
              </a:rPr>
              <a:t>Key benefits</a:t>
            </a:r>
            <a:endParaRPr lang="bg-BG" sz="1100">
              <a:solidFill>
                <a:schemeClr val="accent4"/>
              </a:solidFill>
            </a:endParaRPr>
          </a:p>
        </p:txBody>
      </p:sp>
      <p:sp>
        <p:nvSpPr>
          <p:cNvPr id="51" name="TextBox 50">
            <a:extLst>
              <a:ext uri="{FF2B5EF4-FFF2-40B4-BE49-F238E27FC236}">
                <a16:creationId xmlns:a16="http://schemas.microsoft.com/office/drawing/2014/main" id="{9C7070EA-F97A-477E-89E2-EEA0C3AB0337}"/>
              </a:ext>
            </a:extLst>
          </p:cNvPr>
          <p:cNvSpPr txBox="1"/>
          <p:nvPr userDrawn="1"/>
        </p:nvSpPr>
        <p:spPr>
          <a:xfrm>
            <a:off x="3312584" y="4168568"/>
            <a:ext cx="1724519" cy="2189022"/>
          </a:xfrm>
          <a:custGeom>
            <a:avLst/>
            <a:gdLst>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386093 w 2696794"/>
              <a:gd name="connsiteY3" fmla="*/ 0 h 2316509"/>
              <a:gd name="connsiteX4" fmla="*/ 2310701 w 2696794"/>
              <a:gd name="connsiteY4" fmla="*/ 0 h 2316509"/>
              <a:gd name="connsiteX5" fmla="*/ 2696794 w 2696794"/>
              <a:gd name="connsiteY5" fmla="*/ 386093 h 2316509"/>
              <a:gd name="connsiteX6" fmla="*/ 2696794 w 2696794"/>
              <a:gd name="connsiteY6" fmla="*/ 1930416 h 2316509"/>
              <a:gd name="connsiteX7" fmla="*/ 2310701 w 2696794"/>
              <a:gd name="connsiteY7"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310701 w 2696794"/>
              <a:gd name="connsiteY3" fmla="*/ 0 h 2316509"/>
              <a:gd name="connsiteX4" fmla="*/ 2696794 w 2696794"/>
              <a:gd name="connsiteY4" fmla="*/ 386093 h 2316509"/>
              <a:gd name="connsiteX5" fmla="*/ 2696794 w 2696794"/>
              <a:gd name="connsiteY5" fmla="*/ 1930416 h 2316509"/>
              <a:gd name="connsiteX6" fmla="*/ 2310701 w 2696794"/>
              <a:gd name="connsiteY6"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386093 h 2316509"/>
              <a:gd name="connsiteX4" fmla="*/ 2696794 w 2696794"/>
              <a:gd name="connsiteY4" fmla="*/ 1930416 h 2316509"/>
              <a:gd name="connsiteX5" fmla="*/ 2310701 w 2696794"/>
              <a:gd name="connsiteY5"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1930416 h 2316509"/>
              <a:gd name="connsiteX4" fmla="*/ 2310701 w 2696794"/>
              <a:gd name="connsiteY4"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0 w 2696794"/>
              <a:gd name="connsiteY0" fmla="*/ 1930416 h 2316509"/>
              <a:gd name="connsiteX1" fmla="*/ 0 w 2696794"/>
              <a:gd name="connsiteY1" fmla="*/ 386093 h 2316509"/>
              <a:gd name="connsiteX0" fmla="*/ 0 w 2696794"/>
              <a:gd name="connsiteY0" fmla="*/ 386093 h 2451116"/>
              <a:gd name="connsiteX1" fmla="*/ 386093 w 2696794"/>
              <a:gd name="connsiteY1" fmla="*/ 0 h 2451116"/>
              <a:gd name="connsiteX2" fmla="*/ 2310701 w 2696794"/>
              <a:gd name="connsiteY2" fmla="*/ 0 h 2451116"/>
              <a:gd name="connsiteX3" fmla="*/ 2696794 w 2696794"/>
              <a:gd name="connsiteY3" fmla="*/ 386093 h 2451116"/>
              <a:gd name="connsiteX4" fmla="*/ 2696794 w 2696794"/>
              <a:gd name="connsiteY4" fmla="*/ 1930416 h 2451116"/>
              <a:gd name="connsiteX5" fmla="*/ 2310701 w 2696794"/>
              <a:gd name="connsiteY5" fmla="*/ 2316509 h 2451116"/>
              <a:gd name="connsiteX6" fmla="*/ 386093 w 2696794"/>
              <a:gd name="connsiteY6" fmla="*/ 2316509 h 2451116"/>
              <a:gd name="connsiteX7" fmla="*/ 0 w 2696794"/>
              <a:gd name="connsiteY7" fmla="*/ 1930416 h 2451116"/>
              <a:gd name="connsiteX8" fmla="*/ 0 w 2696794"/>
              <a:gd name="connsiteY8" fmla="*/ 386093 h 2451116"/>
              <a:gd name="connsiteX0" fmla="*/ 6350 w 2696794"/>
              <a:gd name="connsiteY0" fmla="*/ 2451116 h 2451116"/>
              <a:gd name="connsiteX1" fmla="*/ 0 w 2696794"/>
              <a:gd name="connsiteY1" fmla="*/ 386093 h 2451116"/>
              <a:gd name="connsiteX0" fmla="*/ 0 w 2696794"/>
              <a:gd name="connsiteY0" fmla="*/ 438150 h 2503173"/>
              <a:gd name="connsiteX1" fmla="*/ 386093 w 2696794"/>
              <a:gd name="connsiteY1" fmla="*/ 52057 h 2503173"/>
              <a:gd name="connsiteX2" fmla="*/ 2310701 w 2696794"/>
              <a:gd name="connsiteY2" fmla="*/ 52057 h 2503173"/>
              <a:gd name="connsiteX3" fmla="*/ 2696794 w 2696794"/>
              <a:gd name="connsiteY3" fmla="*/ 438150 h 2503173"/>
              <a:gd name="connsiteX4" fmla="*/ 2696794 w 2696794"/>
              <a:gd name="connsiteY4" fmla="*/ 1982473 h 2503173"/>
              <a:gd name="connsiteX5" fmla="*/ 2310701 w 2696794"/>
              <a:gd name="connsiteY5" fmla="*/ 2368566 h 2503173"/>
              <a:gd name="connsiteX6" fmla="*/ 386093 w 2696794"/>
              <a:gd name="connsiteY6" fmla="*/ 2368566 h 2503173"/>
              <a:gd name="connsiteX7" fmla="*/ 0 w 2696794"/>
              <a:gd name="connsiteY7" fmla="*/ 1982473 h 2503173"/>
              <a:gd name="connsiteX8" fmla="*/ 0 w 2696794"/>
              <a:gd name="connsiteY8" fmla="*/ 438150 h 2503173"/>
              <a:gd name="connsiteX0" fmla="*/ 6350 w 2696794"/>
              <a:gd name="connsiteY0" fmla="*/ 2503173 h 2503173"/>
              <a:gd name="connsiteX1" fmla="*/ 6350 w 2696794"/>
              <a:gd name="connsiteY1" fmla="*/ 0 h 2503173"/>
            </a:gdLst>
            <a:ahLst/>
            <a:cxnLst>
              <a:cxn ang="0">
                <a:pos x="connsiteX0" y="connsiteY0"/>
              </a:cxn>
              <a:cxn ang="0">
                <a:pos x="connsiteX1" y="connsiteY1"/>
              </a:cxn>
            </a:cxnLst>
            <a:rect l="l" t="t" r="r" b="b"/>
            <a:pathLst>
              <a:path w="2696794" h="2503173" stroke="0" extrusionOk="0">
                <a:moveTo>
                  <a:pt x="0" y="438150"/>
                </a:moveTo>
                <a:cubicBezTo>
                  <a:pt x="0" y="224917"/>
                  <a:pt x="172860" y="52057"/>
                  <a:pt x="386093" y="52057"/>
                </a:cubicBezTo>
                <a:lnTo>
                  <a:pt x="2310701" y="52057"/>
                </a:lnTo>
                <a:cubicBezTo>
                  <a:pt x="2523934" y="52057"/>
                  <a:pt x="2696794" y="224917"/>
                  <a:pt x="2696794" y="438150"/>
                </a:cubicBezTo>
                <a:lnTo>
                  <a:pt x="2696794" y="1982473"/>
                </a:lnTo>
                <a:cubicBezTo>
                  <a:pt x="2696794" y="2195706"/>
                  <a:pt x="2523934" y="2368566"/>
                  <a:pt x="2310701" y="2368566"/>
                </a:cubicBezTo>
                <a:lnTo>
                  <a:pt x="386093" y="2368566"/>
                </a:lnTo>
                <a:cubicBezTo>
                  <a:pt x="172860" y="2368566"/>
                  <a:pt x="0" y="2195706"/>
                  <a:pt x="0" y="1982473"/>
                </a:cubicBezTo>
                <a:lnTo>
                  <a:pt x="0" y="438150"/>
                </a:lnTo>
                <a:close/>
              </a:path>
              <a:path w="2696794" h="2503173" fill="none">
                <a:moveTo>
                  <a:pt x="6350" y="2503173"/>
                </a:moveTo>
                <a:cubicBezTo>
                  <a:pt x="4233" y="1814832"/>
                  <a:pt x="8467" y="688341"/>
                  <a:pt x="6350" y="0"/>
                </a:cubicBezTo>
              </a:path>
            </a:pathLst>
          </a:custGeom>
          <a:ln>
            <a:noFill/>
          </a:ln>
        </p:spPr>
        <p:txBody>
          <a:bodyPr wrap="square" lIns="0" tIns="36000" rIns="0" bIns="0" rtlCol="0">
            <a:noAutofit/>
          </a:bodyPr>
          <a:lstStyle/>
          <a:p>
            <a:pPr indent="-171450" algn="l"/>
            <a:r>
              <a:rPr lang="en-US" sz="1100">
                <a:solidFill>
                  <a:schemeClr val="accent4"/>
                </a:solidFill>
              </a:rPr>
              <a:t>Highlights</a:t>
            </a:r>
            <a:endParaRPr lang="bg-BG" sz="1100">
              <a:solidFill>
                <a:schemeClr val="accent4"/>
              </a:solidFill>
            </a:endParaRPr>
          </a:p>
        </p:txBody>
      </p:sp>
      <p:sp>
        <p:nvSpPr>
          <p:cNvPr id="39" name="Text Placeholder 21">
            <a:extLst>
              <a:ext uri="{FF2B5EF4-FFF2-40B4-BE49-F238E27FC236}">
                <a16:creationId xmlns:a16="http://schemas.microsoft.com/office/drawing/2014/main" id="{6DAF50F9-83E9-464A-97BB-F8DF183409A8}"/>
              </a:ext>
            </a:extLst>
          </p:cNvPr>
          <p:cNvSpPr>
            <a:spLocks noGrp="1"/>
          </p:cNvSpPr>
          <p:nvPr>
            <p:ph type="body" sz="quarter" idx="65" hasCustomPrompt="1"/>
          </p:nvPr>
        </p:nvSpPr>
        <p:spPr>
          <a:xfrm>
            <a:off x="3317346" y="3162195"/>
            <a:ext cx="1972800" cy="840925"/>
          </a:xfrm>
        </p:spPr>
        <p:txBody>
          <a:bodyPr lIns="0"/>
          <a:lstStyle>
            <a:lvl1pPr algn="ctr">
              <a:defRPr sz="1400">
                <a:solidFill>
                  <a:schemeClr val="accent1"/>
                </a:solidFill>
              </a:defRPr>
            </a:lvl1pPr>
            <a:lvl2pPr>
              <a:defRPr/>
            </a:lvl2pPr>
          </a:lstStyle>
          <a:p>
            <a:pPr lvl="0"/>
            <a:r>
              <a:rPr lang="en-US"/>
              <a:t>Key benefit</a:t>
            </a:r>
          </a:p>
        </p:txBody>
      </p:sp>
      <p:sp>
        <p:nvSpPr>
          <p:cNvPr id="41" name="Text Placeholder 21">
            <a:extLst>
              <a:ext uri="{FF2B5EF4-FFF2-40B4-BE49-F238E27FC236}">
                <a16:creationId xmlns:a16="http://schemas.microsoft.com/office/drawing/2014/main" id="{B7B1942F-8267-4758-947C-BD0B24DF4738}"/>
              </a:ext>
            </a:extLst>
          </p:cNvPr>
          <p:cNvSpPr>
            <a:spLocks noGrp="1"/>
          </p:cNvSpPr>
          <p:nvPr>
            <p:ph type="body" sz="quarter" idx="66" hasCustomPrompt="1"/>
          </p:nvPr>
        </p:nvSpPr>
        <p:spPr>
          <a:xfrm>
            <a:off x="9768350" y="3162195"/>
            <a:ext cx="1972800" cy="840925"/>
          </a:xfrm>
        </p:spPr>
        <p:txBody>
          <a:bodyPr/>
          <a:lstStyle>
            <a:lvl1pPr algn="ctr">
              <a:defRPr sz="1400">
                <a:solidFill>
                  <a:schemeClr val="accent1"/>
                </a:solidFill>
              </a:defRPr>
            </a:lvl1pPr>
            <a:lvl2pPr>
              <a:defRPr/>
            </a:lvl2pPr>
          </a:lstStyle>
          <a:p>
            <a:pPr lvl="0"/>
            <a:r>
              <a:rPr lang="en-US"/>
              <a:t>Main highlight</a:t>
            </a:r>
          </a:p>
        </p:txBody>
      </p:sp>
      <p:sp>
        <p:nvSpPr>
          <p:cNvPr id="50" name="Text Placeholder 21">
            <a:extLst>
              <a:ext uri="{FF2B5EF4-FFF2-40B4-BE49-F238E27FC236}">
                <a16:creationId xmlns:a16="http://schemas.microsoft.com/office/drawing/2014/main" id="{FFB96B00-D95E-4D34-A59E-8D591A263419}"/>
              </a:ext>
            </a:extLst>
          </p:cNvPr>
          <p:cNvSpPr>
            <a:spLocks noGrp="1"/>
          </p:cNvSpPr>
          <p:nvPr>
            <p:ph type="body" sz="quarter" idx="67" hasCustomPrompt="1"/>
          </p:nvPr>
        </p:nvSpPr>
        <p:spPr>
          <a:xfrm>
            <a:off x="7618016" y="3162195"/>
            <a:ext cx="1972800" cy="840925"/>
          </a:xfrm>
        </p:spPr>
        <p:txBody>
          <a:bodyPr/>
          <a:lstStyle>
            <a:lvl1pPr algn="ctr">
              <a:defRPr sz="1400">
                <a:solidFill>
                  <a:schemeClr val="accent1"/>
                </a:solidFill>
              </a:defRPr>
            </a:lvl1pPr>
            <a:lvl2pPr>
              <a:defRPr/>
            </a:lvl2pPr>
          </a:lstStyle>
          <a:p>
            <a:pPr lvl="0"/>
            <a:r>
              <a:rPr lang="en-US"/>
              <a:t>Always align according to the grid or using the distribute button</a:t>
            </a:r>
          </a:p>
        </p:txBody>
      </p:sp>
      <p:sp>
        <p:nvSpPr>
          <p:cNvPr id="52" name="Text Placeholder 21">
            <a:extLst>
              <a:ext uri="{FF2B5EF4-FFF2-40B4-BE49-F238E27FC236}">
                <a16:creationId xmlns:a16="http://schemas.microsoft.com/office/drawing/2014/main" id="{C9CC1C9A-AD38-4736-9950-7B53962D1538}"/>
              </a:ext>
            </a:extLst>
          </p:cNvPr>
          <p:cNvSpPr>
            <a:spLocks noGrp="1"/>
          </p:cNvSpPr>
          <p:nvPr>
            <p:ph type="body" sz="quarter" idx="68" hasCustomPrompt="1"/>
          </p:nvPr>
        </p:nvSpPr>
        <p:spPr>
          <a:xfrm>
            <a:off x="5467681" y="3162195"/>
            <a:ext cx="1972800" cy="840925"/>
          </a:xfrm>
        </p:spPr>
        <p:txBody>
          <a:bodyPr/>
          <a:lstStyle>
            <a:lvl1pPr algn="ctr">
              <a:defRPr sz="1400">
                <a:solidFill>
                  <a:schemeClr val="accent1"/>
                </a:solidFill>
              </a:defRPr>
            </a:lvl1pPr>
            <a:lvl2pPr>
              <a:defRPr/>
            </a:lvl2pPr>
          </a:lstStyle>
          <a:p>
            <a:pPr lvl="0"/>
            <a:r>
              <a:rPr lang="en-US"/>
              <a:t>For different number of key benefits, rearrange / add / delete</a:t>
            </a:r>
          </a:p>
        </p:txBody>
      </p:sp>
    </p:spTree>
    <p:extLst>
      <p:ext uri="{BB962C8B-B14F-4D97-AF65-F5344CB8AC3E}">
        <p14:creationId xmlns:p14="http://schemas.microsoft.com/office/powerpoint/2010/main" val="3530275383"/>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8">
          <p15:clr>
            <a:srgbClr val="FBAE40"/>
          </p15:clr>
        </p15:guide>
        <p15:guide id="5" pos="885">
          <p15:clr>
            <a:srgbClr val="FBAE40"/>
          </p15:clr>
        </p15:guide>
        <p15:guide id="6" pos="1374">
          <p15:clr>
            <a:srgbClr val="FBAE40"/>
          </p15:clr>
        </p15:guide>
        <p15:guide id="7" pos="1481">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2">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3">
          <p15:clr>
            <a:srgbClr val="FBAE40"/>
          </p15:clr>
        </p15:guide>
        <p15:guide id="36" orient="horz" pos="1457">
          <p15:clr>
            <a:srgbClr val="FBAE40"/>
          </p15:clr>
        </p15:guide>
        <p15:guide id="37" orient="horz" pos="1569">
          <p15:clr>
            <a:srgbClr val="FBAE40"/>
          </p15:clr>
        </p15:guide>
        <p15:guide id="38" orient="horz" pos="1678">
          <p15:clr>
            <a:srgbClr val="FBAE40"/>
          </p15:clr>
        </p15:guide>
        <p15:guide id="39" orient="horz" pos="1774">
          <p15:clr>
            <a:srgbClr val="FBAE40"/>
          </p15:clr>
        </p15:guide>
        <p15:guide id="40" orient="horz" pos="1888">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19">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Photo + title + 3 point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D2B3AD0-B35F-4431-8B71-BAEF30CEEDCE}"/>
              </a:ext>
            </a:extLst>
          </p:cNvPr>
          <p:cNvSpPr>
            <a:spLocks noGrp="1"/>
          </p:cNvSpPr>
          <p:nvPr>
            <p:ph type="pic" sz="quarter" idx="13" hasCustomPrompt="1"/>
          </p:nvPr>
        </p:nvSpPr>
        <p:spPr>
          <a:xfrm>
            <a:off x="444500" y="441325"/>
            <a:ext cx="11298238" cy="5913438"/>
          </a:xfrm>
          <a:solidFill>
            <a:schemeClr val="tx2">
              <a:lumMod val="20000"/>
              <a:lumOff val="80000"/>
            </a:schemeClr>
          </a:solid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cxnSp>
        <p:nvCxnSpPr>
          <p:cNvPr id="15" name="Straight Connector 10">
            <a:extLst>
              <a:ext uri="{FF2B5EF4-FFF2-40B4-BE49-F238E27FC236}">
                <a16:creationId xmlns:a16="http://schemas.microsoft.com/office/drawing/2014/main" id="{5B7C58CB-2F55-4514-85B6-B54263FA8BB4}"/>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6" name="Rectangle 15">
            <a:hlinkClick r:id="" action="ppaction://hlinkshowjump?jump=previousslide"/>
            <a:extLst>
              <a:ext uri="{FF2B5EF4-FFF2-40B4-BE49-F238E27FC236}">
                <a16:creationId xmlns:a16="http://schemas.microsoft.com/office/drawing/2014/main" id="{31B76749-FA15-4370-85D4-69B67B8108BB}"/>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7" name="Rectangle 16">
            <a:hlinkClick r:id="" action="ppaction://hlinkshowjump?jump=nextslide"/>
            <a:extLst>
              <a:ext uri="{FF2B5EF4-FFF2-40B4-BE49-F238E27FC236}">
                <a16:creationId xmlns:a16="http://schemas.microsoft.com/office/drawing/2014/main" id="{1802FE1F-48FD-4D52-A364-A23195F575D8}"/>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8" name="Footer Placeholder 7">
            <a:extLst>
              <a:ext uri="{FF2B5EF4-FFF2-40B4-BE49-F238E27FC236}">
                <a16:creationId xmlns:a16="http://schemas.microsoft.com/office/drawing/2014/main" id="{967DB320-EF89-443E-95C1-CF0C3D7F387F}"/>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sp>
        <p:nvSpPr>
          <p:cNvPr id="2" name="Date Placeholder 1">
            <a:extLst>
              <a:ext uri="{FF2B5EF4-FFF2-40B4-BE49-F238E27FC236}">
                <a16:creationId xmlns:a16="http://schemas.microsoft.com/office/drawing/2014/main" id="{70BA9306-AF08-48FC-8F68-5768EF9D10FE}"/>
              </a:ext>
            </a:extLst>
          </p:cNvPr>
          <p:cNvSpPr>
            <a:spLocks noGrp="1"/>
          </p:cNvSpPr>
          <p:nvPr>
            <p:ph type="dt" sz="half" idx="14"/>
          </p:nvPr>
        </p:nvSpPr>
        <p:spPr/>
        <p:txBody>
          <a:bodyPr/>
          <a:lstStyle/>
          <a:p>
            <a:fld id="{FDC64D79-7153-4EFF-8794-CC5A90F2629E}" type="datetime1">
              <a:rPr lang="de-DE" smtClean="0"/>
              <a:t>29.08.24</a:t>
            </a:fld>
            <a:endParaRPr lang="bg-BG"/>
          </a:p>
        </p:txBody>
      </p:sp>
      <p:sp>
        <p:nvSpPr>
          <p:cNvPr id="3" name="Footer Placeholder 2">
            <a:extLst>
              <a:ext uri="{FF2B5EF4-FFF2-40B4-BE49-F238E27FC236}">
                <a16:creationId xmlns:a16="http://schemas.microsoft.com/office/drawing/2014/main" id="{71D9422C-0DBE-499E-A5A4-DE7F95BCD1A5}"/>
              </a:ext>
            </a:extLst>
          </p:cNvPr>
          <p:cNvSpPr>
            <a:spLocks noGrp="1"/>
          </p:cNvSpPr>
          <p:nvPr>
            <p:ph type="ftr" sz="quarter" idx="15"/>
          </p:nvPr>
        </p:nvSpPr>
        <p:spPr/>
        <p:txBody>
          <a:bodyPr/>
          <a:lstStyle/>
          <a:p>
            <a:endParaRPr lang="bg-BG"/>
          </a:p>
        </p:txBody>
      </p:sp>
      <p:sp>
        <p:nvSpPr>
          <p:cNvPr id="11" name="Title 1">
            <a:extLst>
              <a:ext uri="{FF2B5EF4-FFF2-40B4-BE49-F238E27FC236}">
                <a16:creationId xmlns:a16="http://schemas.microsoft.com/office/drawing/2014/main" id="{2CB7D53B-8BCF-495E-AB82-A9793882DCEE}"/>
              </a:ext>
            </a:extLst>
          </p:cNvPr>
          <p:cNvSpPr>
            <a:spLocks noGrp="1"/>
          </p:cNvSpPr>
          <p:nvPr>
            <p:ph type="title" hasCustomPrompt="1"/>
          </p:nvPr>
        </p:nvSpPr>
        <p:spPr>
          <a:xfrm>
            <a:off x="444500" y="650015"/>
            <a:ext cx="9385298" cy="822515"/>
          </a:xfrm>
          <a:custGeom>
            <a:avLst/>
            <a:gdLst>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0 w 9380535"/>
              <a:gd name="connsiteY2" fmla="*/ 0 h 774590"/>
              <a:gd name="connsiteX3" fmla="*/ 0 w 9380535"/>
              <a:gd name="connsiteY3" fmla="*/ 0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0 w 9380535"/>
              <a:gd name="connsiteY2" fmla="*/ 0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681037 w 9380535"/>
              <a:gd name="connsiteY2" fmla="*/ 6977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242888 w 9380535"/>
              <a:gd name="connsiteY0" fmla="*/ 30480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242888 w 9380535"/>
              <a:gd name="connsiteY8" fmla="*/ 304800 h 774590"/>
              <a:gd name="connsiteX0" fmla="*/ 0 w 9380535"/>
              <a:gd name="connsiteY0" fmla="*/ 774590 h 774590"/>
              <a:gd name="connsiteX1" fmla="*/ 0 w 9380535"/>
              <a:gd name="connsiteY1" fmla="*/ 77459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0 w 9380535"/>
              <a:gd name="connsiteY0" fmla="*/ 774590 h 774590"/>
              <a:gd name="connsiteX1" fmla="*/ 0 w 9380535"/>
              <a:gd name="connsiteY1" fmla="*/ 77459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0 w 9380535"/>
              <a:gd name="connsiteY0" fmla="*/ 774590 h 774590"/>
              <a:gd name="connsiteX1" fmla="*/ 457200 w 9380535"/>
              <a:gd name="connsiteY1" fmla="*/ 67934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457200 w 9380535"/>
              <a:gd name="connsiteY0" fmla="*/ 679340 h 774590"/>
              <a:gd name="connsiteX1" fmla="*/ 676275 w 9380535"/>
              <a:gd name="connsiteY1" fmla="*/ 773906 h 774590"/>
              <a:gd name="connsiteX2" fmla="*/ 1231106 w 9380535"/>
              <a:gd name="connsiteY2" fmla="*/ 769144 h 774590"/>
              <a:gd name="connsiteX3" fmla="*/ 9380535 w 9380535"/>
              <a:gd name="connsiteY3" fmla="*/ 0 h 774590"/>
              <a:gd name="connsiteX4" fmla="*/ 9380535 w 9380535"/>
              <a:gd name="connsiteY4" fmla="*/ 0 h 774590"/>
              <a:gd name="connsiteX5" fmla="*/ 9380535 w 9380535"/>
              <a:gd name="connsiteY5" fmla="*/ 774590 h 774590"/>
              <a:gd name="connsiteX6" fmla="*/ 9380535 w 9380535"/>
              <a:gd name="connsiteY6"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402432 w 9380535"/>
              <a:gd name="connsiteY0" fmla="*/ 772209 h 774590"/>
              <a:gd name="connsiteX1" fmla="*/ 676275 w 9380535"/>
              <a:gd name="connsiteY1" fmla="*/ 773906 h 774590"/>
              <a:gd name="connsiteX2" fmla="*/ 1231106 w 9380535"/>
              <a:gd name="connsiteY2" fmla="*/ 769144 h 774590"/>
              <a:gd name="connsiteX3" fmla="*/ 9380535 w 9380535"/>
              <a:gd name="connsiteY3" fmla="*/ 0 h 774590"/>
              <a:gd name="connsiteX4" fmla="*/ 9380535 w 9380535"/>
              <a:gd name="connsiteY4" fmla="*/ 0 h 774590"/>
              <a:gd name="connsiteX5" fmla="*/ 9380535 w 9380535"/>
              <a:gd name="connsiteY5" fmla="*/ 774590 h 774590"/>
              <a:gd name="connsiteX6" fmla="*/ 9380535 w 9380535"/>
              <a:gd name="connsiteY6"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676275 w 9380535"/>
              <a:gd name="connsiteY0" fmla="*/ 773906 h 774590"/>
              <a:gd name="connsiteX1" fmla="*/ 1231106 w 9380535"/>
              <a:gd name="connsiteY1" fmla="*/ 769144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681038 w 9385298"/>
              <a:gd name="connsiteY0" fmla="*/ 773906 h 774590"/>
              <a:gd name="connsiteX1" fmla="*/ 1235869 w 9385298"/>
              <a:gd name="connsiteY1" fmla="*/ 769144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1033463 w 9385298"/>
              <a:gd name="connsiteY0" fmla="*/ 642937 h 774590"/>
              <a:gd name="connsiteX1" fmla="*/ 1235869 w 9385298"/>
              <a:gd name="connsiteY1" fmla="*/ 769144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0" fmla="*/ 0 w 9385298"/>
              <a:gd name="connsiteY0" fmla="*/ 2381 h 776287"/>
              <a:gd name="connsiteX1" fmla="*/ 4763 w 9385298"/>
              <a:gd name="connsiteY1" fmla="*/ 0 h 776287"/>
              <a:gd name="connsiteX2" fmla="*/ 9385298 w 9385298"/>
              <a:gd name="connsiteY2" fmla="*/ 0 h 776287"/>
              <a:gd name="connsiteX3" fmla="*/ 9385298 w 9385298"/>
              <a:gd name="connsiteY3" fmla="*/ 0 h 776287"/>
              <a:gd name="connsiteX4" fmla="*/ 9385298 w 9385298"/>
              <a:gd name="connsiteY4" fmla="*/ 774590 h 776287"/>
              <a:gd name="connsiteX5" fmla="*/ 9385298 w 9385298"/>
              <a:gd name="connsiteY5" fmla="*/ 774590 h 776287"/>
              <a:gd name="connsiteX6" fmla="*/ 4763 w 9385298"/>
              <a:gd name="connsiteY6" fmla="*/ 774590 h 776287"/>
              <a:gd name="connsiteX7" fmla="*/ 4763 w 9385298"/>
              <a:gd name="connsiteY7" fmla="*/ 774590 h 776287"/>
              <a:gd name="connsiteX8" fmla="*/ 0 w 9385298"/>
              <a:gd name="connsiteY8" fmla="*/ 2381 h 776287"/>
              <a:gd name="connsiteX0" fmla="*/ 488156 w 9385298"/>
              <a:gd name="connsiteY0" fmla="*/ 776287 h 776287"/>
              <a:gd name="connsiteX1" fmla="*/ 1235869 w 9385298"/>
              <a:gd name="connsiteY1" fmla="*/ 769144 h 776287"/>
              <a:gd name="connsiteX2" fmla="*/ 9385298 w 9385298"/>
              <a:gd name="connsiteY2" fmla="*/ 0 h 776287"/>
              <a:gd name="connsiteX3" fmla="*/ 9385298 w 9385298"/>
              <a:gd name="connsiteY3" fmla="*/ 0 h 776287"/>
              <a:gd name="connsiteX4" fmla="*/ 9385298 w 9385298"/>
              <a:gd name="connsiteY4" fmla="*/ 774590 h 776287"/>
              <a:gd name="connsiteX5" fmla="*/ 9385298 w 9385298"/>
              <a:gd name="connsiteY5" fmla="*/ 774590 h 776287"/>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481012 w 9385298"/>
              <a:gd name="connsiteY0" fmla="*/ 773906 h 774590"/>
              <a:gd name="connsiteX1" fmla="*/ 1235869 w 9385298"/>
              <a:gd name="connsiteY1" fmla="*/ 769144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0" fmla="*/ 0 w 9385298"/>
              <a:gd name="connsiteY0" fmla="*/ 2381 h 847463"/>
              <a:gd name="connsiteX1" fmla="*/ 4763 w 9385298"/>
              <a:gd name="connsiteY1" fmla="*/ 0 h 847463"/>
              <a:gd name="connsiteX2" fmla="*/ 9385298 w 9385298"/>
              <a:gd name="connsiteY2" fmla="*/ 0 h 847463"/>
              <a:gd name="connsiteX3" fmla="*/ 9385298 w 9385298"/>
              <a:gd name="connsiteY3" fmla="*/ 0 h 847463"/>
              <a:gd name="connsiteX4" fmla="*/ 9385298 w 9385298"/>
              <a:gd name="connsiteY4" fmla="*/ 774590 h 847463"/>
              <a:gd name="connsiteX5" fmla="*/ 9385298 w 9385298"/>
              <a:gd name="connsiteY5" fmla="*/ 774590 h 847463"/>
              <a:gd name="connsiteX6" fmla="*/ 4763 w 9385298"/>
              <a:gd name="connsiteY6" fmla="*/ 774590 h 847463"/>
              <a:gd name="connsiteX7" fmla="*/ 4763 w 9385298"/>
              <a:gd name="connsiteY7" fmla="*/ 774590 h 847463"/>
              <a:gd name="connsiteX8" fmla="*/ 0 w 9385298"/>
              <a:gd name="connsiteY8" fmla="*/ 2381 h 847463"/>
              <a:gd name="connsiteX0" fmla="*/ 481012 w 9385298"/>
              <a:gd name="connsiteY0" fmla="*/ 773906 h 847463"/>
              <a:gd name="connsiteX1" fmla="*/ 1166813 w 9385298"/>
              <a:gd name="connsiteY1" fmla="*/ 776288 h 847463"/>
              <a:gd name="connsiteX2" fmla="*/ 9385298 w 9385298"/>
              <a:gd name="connsiteY2" fmla="*/ 0 h 847463"/>
              <a:gd name="connsiteX3" fmla="*/ 9385298 w 9385298"/>
              <a:gd name="connsiteY3" fmla="*/ 0 h 847463"/>
              <a:gd name="connsiteX4" fmla="*/ 9385298 w 9385298"/>
              <a:gd name="connsiteY4" fmla="*/ 774590 h 847463"/>
              <a:gd name="connsiteX5" fmla="*/ 9385298 w 9385298"/>
              <a:gd name="connsiteY5" fmla="*/ 774590 h 847463"/>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118598 w 9385298"/>
              <a:gd name="connsiteY3" fmla="*/ 307182 h 776288"/>
              <a:gd name="connsiteX4" fmla="*/ 9385298 w 9385298"/>
              <a:gd name="connsiteY4" fmla="*/ 774590 h 776288"/>
              <a:gd name="connsiteX5" fmla="*/ 9385298 w 9385298"/>
              <a:gd name="connsiteY5"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385298 w 9385298"/>
              <a:gd name="connsiteY3" fmla="*/ 774590 h 776288"/>
              <a:gd name="connsiteX4" fmla="*/ 9385298 w 9385298"/>
              <a:gd name="connsiteY4"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8897142 w 9385298"/>
              <a:gd name="connsiteY2" fmla="*/ 307181 h 776288"/>
              <a:gd name="connsiteX3" fmla="*/ 9385298 w 9385298"/>
              <a:gd name="connsiteY3" fmla="*/ 774590 h 776288"/>
              <a:gd name="connsiteX4" fmla="*/ 9385298 w 9385298"/>
              <a:gd name="connsiteY4"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8897142 w 9385298"/>
              <a:gd name="connsiteY2" fmla="*/ 307181 h 776288"/>
              <a:gd name="connsiteX3" fmla="*/ 8889998 w 9385298"/>
              <a:gd name="connsiteY3" fmla="*/ 309031 h 776288"/>
              <a:gd name="connsiteX4" fmla="*/ 9385298 w 9385298"/>
              <a:gd name="connsiteY4" fmla="*/ 774590 h 776288"/>
              <a:gd name="connsiteX5" fmla="*/ 9385298 w 9385298"/>
              <a:gd name="connsiteY5"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8897142 w 9385298"/>
              <a:gd name="connsiteY2" fmla="*/ 307181 h 776288"/>
              <a:gd name="connsiteX3" fmla="*/ 9385298 w 9385298"/>
              <a:gd name="connsiteY3" fmla="*/ 774590 h 776288"/>
              <a:gd name="connsiteX4" fmla="*/ 9385298 w 9385298"/>
              <a:gd name="connsiteY4"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774590 h 776288"/>
              <a:gd name="connsiteX3" fmla="*/ 9385298 w 9385298"/>
              <a:gd name="connsiteY3"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192881 w 9385298"/>
              <a:gd name="connsiteY0" fmla="*/ 773906 h 776288"/>
              <a:gd name="connsiteX1" fmla="*/ 1166813 w 9385298"/>
              <a:gd name="connsiteY1" fmla="*/ 776288 h 776288"/>
              <a:gd name="connsiteX2" fmla="*/ 9385298 w 9385298"/>
              <a:gd name="connsiteY2" fmla="*/ 774590 h 776288"/>
              <a:gd name="connsiteX3" fmla="*/ 9385298 w 9385298"/>
              <a:gd name="connsiteY3" fmla="*/ 774590 h 776288"/>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192881 w 9385298"/>
              <a:gd name="connsiteY0" fmla="*/ 773906 h 774590"/>
              <a:gd name="connsiteX1" fmla="*/ 664369 w 9385298"/>
              <a:gd name="connsiteY1" fmla="*/ 774079 h 774590"/>
              <a:gd name="connsiteX2" fmla="*/ 9385298 w 9385298"/>
              <a:gd name="connsiteY2" fmla="*/ 774590 h 774590"/>
              <a:gd name="connsiteX3" fmla="*/ 9385298 w 9385298"/>
              <a:gd name="connsiteY3" fmla="*/ 774590 h 774590"/>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192881 w 9385298"/>
              <a:gd name="connsiteY0" fmla="*/ 773906 h 774590"/>
              <a:gd name="connsiteX1" fmla="*/ 657226 w 9385298"/>
              <a:gd name="connsiteY1" fmla="*/ 774079 h 774590"/>
              <a:gd name="connsiteX2" fmla="*/ 9385298 w 9385298"/>
              <a:gd name="connsiteY2" fmla="*/ 774590 h 774590"/>
              <a:gd name="connsiteX3" fmla="*/ 9385298 w 9385298"/>
              <a:gd name="connsiteY3" fmla="*/ 774590 h 774590"/>
              <a:gd name="connsiteX0" fmla="*/ 0 w 9385298"/>
              <a:gd name="connsiteY0" fmla="*/ 2381 h 776116"/>
              <a:gd name="connsiteX1" fmla="*/ 4763 w 9385298"/>
              <a:gd name="connsiteY1" fmla="*/ 0 h 776116"/>
              <a:gd name="connsiteX2" fmla="*/ 9385298 w 9385298"/>
              <a:gd name="connsiteY2" fmla="*/ 0 h 776116"/>
              <a:gd name="connsiteX3" fmla="*/ 9385298 w 9385298"/>
              <a:gd name="connsiteY3" fmla="*/ 0 h 776116"/>
              <a:gd name="connsiteX4" fmla="*/ 9385298 w 9385298"/>
              <a:gd name="connsiteY4" fmla="*/ 774590 h 776116"/>
              <a:gd name="connsiteX5" fmla="*/ 9385298 w 9385298"/>
              <a:gd name="connsiteY5" fmla="*/ 774590 h 776116"/>
              <a:gd name="connsiteX6" fmla="*/ 4763 w 9385298"/>
              <a:gd name="connsiteY6" fmla="*/ 774590 h 776116"/>
              <a:gd name="connsiteX7" fmla="*/ 4763 w 9385298"/>
              <a:gd name="connsiteY7" fmla="*/ 774590 h 776116"/>
              <a:gd name="connsiteX8" fmla="*/ 0 w 9385298"/>
              <a:gd name="connsiteY8" fmla="*/ 2381 h 776116"/>
              <a:gd name="connsiteX0" fmla="*/ 195262 w 9385298"/>
              <a:gd name="connsiteY0" fmla="*/ 776116 h 776116"/>
              <a:gd name="connsiteX1" fmla="*/ 657226 w 9385298"/>
              <a:gd name="connsiteY1" fmla="*/ 774079 h 776116"/>
              <a:gd name="connsiteX2" fmla="*/ 9385298 w 9385298"/>
              <a:gd name="connsiteY2" fmla="*/ 774590 h 776116"/>
              <a:gd name="connsiteX3" fmla="*/ 9385298 w 9385298"/>
              <a:gd name="connsiteY3" fmla="*/ 774590 h 776116"/>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195262 w 9385298"/>
              <a:gd name="connsiteY0" fmla="*/ 776116 h 776288"/>
              <a:gd name="connsiteX1" fmla="*/ 657226 w 9385298"/>
              <a:gd name="connsiteY1" fmla="*/ 776288 h 776288"/>
              <a:gd name="connsiteX2" fmla="*/ 9385298 w 9385298"/>
              <a:gd name="connsiteY2" fmla="*/ 774590 h 776288"/>
              <a:gd name="connsiteX3" fmla="*/ 9385298 w 9385298"/>
              <a:gd name="connsiteY3" fmla="*/ 774590 h 776288"/>
            </a:gdLst>
            <a:ahLst/>
            <a:cxnLst>
              <a:cxn ang="0">
                <a:pos x="connsiteX0" y="connsiteY0"/>
              </a:cxn>
              <a:cxn ang="0">
                <a:pos x="connsiteX1" y="connsiteY1"/>
              </a:cxn>
              <a:cxn ang="0">
                <a:pos x="connsiteX2" y="connsiteY2"/>
              </a:cxn>
              <a:cxn ang="0">
                <a:pos x="connsiteX3" y="connsiteY3"/>
              </a:cxn>
            </a:cxnLst>
            <a:rect l="l" t="t" r="r" b="b"/>
            <a:pathLst>
              <a:path w="9385298" h="776288" stroke="0" extrusionOk="0">
                <a:moveTo>
                  <a:pt x="0" y="2381"/>
                </a:moveTo>
                <a:lnTo>
                  <a:pt x="4763" y="0"/>
                </a:lnTo>
                <a:lnTo>
                  <a:pt x="9385298" y="0"/>
                </a:lnTo>
                <a:lnTo>
                  <a:pt x="9385298" y="0"/>
                </a:lnTo>
                <a:lnTo>
                  <a:pt x="9385298" y="774590"/>
                </a:lnTo>
                <a:lnTo>
                  <a:pt x="9385298" y="774590"/>
                </a:lnTo>
                <a:lnTo>
                  <a:pt x="4763" y="774590"/>
                </a:lnTo>
                <a:lnTo>
                  <a:pt x="4763" y="774590"/>
                </a:lnTo>
                <a:cubicBezTo>
                  <a:pt x="3175" y="517187"/>
                  <a:pt x="1588" y="259784"/>
                  <a:pt x="0" y="2381"/>
                </a:cubicBezTo>
                <a:close/>
              </a:path>
              <a:path w="9385298" h="776288" fill="none">
                <a:moveTo>
                  <a:pt x="195262" y="776116"/>
                </a:moveTo>
                <a:lnTo>
                  <a:pt x="657226" y="776288"/>
                </a:lnTo>
                <a:moveTo>
                  <a:pt x="9385298" y="774590"/>
                </a:moveTo>
                <a:lnTo>
                  <a:pt x="9385298" y="774590"/>
                </a:lnTo>
              </a:path>
            </a:pathLst>
          </a:custGeom>
          <a:ln w="38100">
            <a:solidFill>
              <a:schemeClr val="bg1"/>
            </a:solidFill>
          </a:ln>
        </p:spPr>
        <p:txBody>
          <a:bodyPr lIns="180000" bIns="144000" anchor="t">
            <a:spAutoFit/>
          </a:bodyPr>
          <a:lstStyle>
            <a:lvl1pPr>
              <a:defRPr sz="2200">
                <a:solidFill>
                  <a:schemeClr val="bg1"/>
                </a:solidFill>
              </a:defRPr>
            </a:lvl1pPr>
          </a:lstStyle>
          <a:p>
            <a:r>
              <a:rPr lang="en-US"/>
              <a:t>Title line with lower transparency (manually adjusted)</a:t>
            </a:r>
            <a:br>
              <a:rPr lang="en-US"/>
            </a:br>
            <a:r>
              <a:rPr lang="en-US"/>
              <a:t>Accent title goes on this bright white line</a:t>
            </a:r>
            <a:endParaRPr lang="bg-BG"/>
          </a:p>
        </p:txBody>
      </p:sp>
      <p:sp>
        <p:nvSpPr>
          <p:cNvPr id="20" name="Text Placeholder 7">
            <a:extLst>
              <a:ext uri="{FF2B5EF4-FFF2-40B4-BE49-F238E27FC236}">
                <a16:creationId xmlns:a16="http://schemas.microsoft.com/office/drawing/2014/main" id="{6853F0ED-ECD4-48AD-9E39-5804FBC24CD9}"/>
              </a:ext>
            </a:extLst>
          </p:cNvPr>
          <p:cNvSpPr>
            <a:spLocks noGrp="1"/>
          </p:cNvSpPr>
          <p:nvPr>
            <p:ph type="body" sz="quarter" idx="33" hasCustomPrompt="1"/>
          </p:nvPr>
        </p:nvSpPr>
        <p:spPr>
          <a:xfrm>
            <a:off x="444500" y="4815450"/>
            <a:ext cx="3648076" cy="520700"/>
          </a:xfrm>
        </p:spPr>
        <p:txBody>
          <a:bodyPr lIns="180000" rIns="180000"/>
          <a:lstStyle>
            <a:lvl1pPr marL="0" marR="0" indent="0" algn="ctr"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sz="1400" b="1">
                <a:solidFill>
                  <a:schemeClr val="bg1"/>
                </a:solidFill>
              </a:defRPr>
            </a:lvl1pPr>
            <a:lvl5pPr algn="ctr">
              <a:defRPr b="1"/>
            </a:lvl5pPr>
            <a:lvl6pPr algn="ctr">
              <a:defRPr b="1"/>
            </a:lvl6pPr>
          </a:lstStyle>
          <a:p>
            <a:pPr marL="0" marR="0" lvl="0" indent="0" algn="ctr"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If needed, use gradient shape behind the text for a better legibility</a:t>
            </a:r>
          </a:p>
        </p:txBody>
      </p:sp>
      <p:sp>
        <p:nvSpPr>
          <p:cNvPr id="21" name="Text Placeholder 7">
            <a:extLst>
              <a:ext uri="{FF2B5EF4-FFF2-40B4-BE49-F238E27FC236}">
                <a16:creationId xmlns:a16="http://schemas.microsoft.com/office/drawing/2014/main" id="{91CF4701-795A-44F8-8EB3-047E44EBA18D}"/>
              </a:ext>
            </a:extLst>
          </p:cNvPr>
          <p:cNvSpPr>
            <a:spLocks noGrp="1"/>
          </p:cNvSpPr>
          <p:nvPr>
            <p:ph type="body" sz="quarter" idx="34" hasCustomPrompt="1"/>
          </p:nvPr>
        </p:nvSpPr>
        <p:spPr>
          <a:xfrm>
            <a:off x="4273550" y="4815450"/>
            <a:ext cx="3643314" cy="520700"/>
          </a:xfrm>
        </p:spPr>
        <p:txBody>
          <a:bodyPr lIns="180000" rIns="180000"/>
          <a:lstStyle>
            <a:lvl1pPr algn="ctr">
              <a:defRPr sz="1400" b="1">
                <a:solidFill>
                  <a:schemeClr val="bg1"/>
                </a:solidFill>
              </a:defRPr>
            </a:lvl1pPr>
            <a:lvl5pPr algn="ctr">
              <a:defRPr b="1"/>
            </a:lvl5pPr>
            <a:lvl6pPr algn="ctr">
              <a:defRPr b="1"/>
            </a:lvl6pPr>
          </a:lstStyle>
          <a:p>
            <a:pPr lvl="0"/>
            <a:r>
              <a:rPr lang="en-US"/>
              <a:t>Change the number of text boxes </a:t>
            </a:r>
            <a:br>
              <a:rPr lang="bg-BG"/>
            </a:br>
            <a:r>
              <a:rPr lang="en-US"/>
              <a:t>but don’t forget to align them according to the grid</a:t>
            </a:r>
          </a:p>
        </p:txBody>
      </p:sp>
      <p:sp>
        <p:nvSpPr>
          <p:cNvPr id="22" name="Text Placeholder 7">
            <a:extLst>
              <a:ext uri="{FF2B5EF4-FFF2-40B4-BE49-F238E27FC236}">
                <a16:creationId xmlns:a16="http://schemas.microsoft.com/office/drawing/2014/main" id="{9B0C1A87-617B-44FF-84FF-D7C2B4D32A05}"/>
              </a:ext>
            </a:extLst>
          </p:cNvPr>
          <p:cNvSpPr>
            <a:spLocks noGrp="1"/>
          </p:cNvSpPr>
          <p:nvPr>
            <p:ph type="body" sz="quarter" idx="36" hasCustomPrompt="1"/>
          </p:nvPr>
        </p:nvSpPr>
        <p:spPr>
          <a:xfrm>
            <a:off x="8097838" y="4815450"/>
            <a:ext cx="3643314" cy="520700"/>
          </a:xfrm>
        </p:spPr>
        <p:txBody>
          <a:bodyPr lIns="180000" rIns="180000"/>
          <a:lstStyle>
            <a:lvl1pPr algn="ctr">
              <a:defRPr sz="1400" b="1">
                <a:solidFill>
                  <a:schemeClr val="bg1"/>
                </a:solidFill>
              </a:defRPr>
            </a:lvl1pPr>
            <a:lvl5pPr algn="ctr">
              <a:defRPr b="1"/>
            </a:lvl5pPr>
            <a:lvl6pPr algn="ctr">
              <a:defRPr b="1"/>
            </a:lvl6pPr>
          </a:lstStyle>
          <a:p>
            <a:pPr lvl="0"/>
            <a:r>
              <a:rPr lang="en-US"/>
              <a:t>If possible, place the longest </a:t>
            </a:r>
            <a:br>
              <a:rPr lang="en-US"/>
            </a:br>
            <a:r>
              <a:rPr lang="en-US"/>
              <a:t>text in the middle</a:t>
            </a:r>
          </a:p>
        </p:txBody>
      </p:sp>
    </p:spTree>
    <p:extLst>
      <p:ext uri="{BB962C8B-B14F-4D97-AF65-F5344CB8AC3E}">
        <p14:creationId xmlns:p14="http://schemas.microsoft.com/office/powerpoint/2010/main" val="1251062244"/>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guide id="62" orient="horz" pos="581">
          <p15:clr>
            <a:srgbClr val="A4A3A4"/>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3EF0270-568C-4894-B33C-6CEEFEE3C12C}"/>
              </a:ext>
            </a:extLst>
          </p:cNvPr>
          <p:cNvSpPr>
            <a:spLocks noGrp="1"/>
          </p:cNvSpPr>
          <p:nvPr>
            <p:ph type="pic" idx="1" hasCustomPrompt="1"/>
          </p:nvPr>
        </p:nvSpPr>
        <p:spPr>
          <a:xfrm>
            <a:off x="5229224" y="1482725"/>
            <a:ext cx="6511926" cy="4875213"/>
          </a:xfrm>
          <a:solidFill>
            <a:schemeClr val="bg2"/>
          </a:solid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1100" i="1">
                <a:solidFill>
                  <a:schemeClr val="accent4"/>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4" name="Text Placeholder 3">
            <a:extLst>
              <a:ext uri="{FF2B5EF4-FFF2-40B4-BE49-F238E27FC236}">
                <a16:creationId xmlns:a16="http://schemas.microsoft.com/office/drawing/2014/main" id="{4BF51124-804A-4075-965D-E0D3BD486A58}"/>
              </a:ext>
            </a:extLst>
          </p:cNvPr>
          <p:cNvSpPr>
            <a:spLocks noGrp="1"/>
          </p:cNvSpPr>
          <p:nvPr>
            <p:ph type="body" sz="half" idx="2" hasCustomPrompt="1"/>
          </p:nvPr>
        </p:nvSpPr>
        <p:spPr>
          <a:xfrm>
            <a:off x="450850" y="1516380"/>
            <a:ext cx="3641725" cy="4841554"/>
          </a:xfrm>
        </p:spPr>
        <p:txBody>
          <a:bodyPr/>
          <a:lstStyle>
            <a:lvl1pPr marL="0" indent="0">
              <a:buNone/>
              <a:defRPr sz="11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Main text style. For more, click on Increase / Decrease list level button.</a:t>
            </a:r>
          </a:p>
        </p:txBody>
      </p:sp>
      <p:sp>
        <p:nvSpPr>
          <p:cNvPr id="5" name="Date Placeholder 4">
            <a:extLst>
              <a:ext uri="{FF2B5EF4-FFF2-40B4-BE49-F238E27FC236}">
                <a16:creationId xmlns:a16="http://schemas.microsoft.com/office/drawing/2014/main" id="{AC8F8F74-C2AB-47C5-91E1-81216A51DF4A}"/>
              </a:ext>
            </a:extLst>
          </p:cNvPr>
          <p:cNvSpPr>
            <a:spLocks noGrp="1"/>
          </p:cNvSpPr>
          <p:nvPr>
            <p:ph type="dt" sz="half" idx="10"/>
          </p:nvPr>
        </p:nvSpPr>
        <p:spPr/>
        <p:txBody>
          <a:bodyPr/>
          <a:lstStyle/>
          <a:p>
            <a:fld id="{616B3CEA-D650-4437-80E2-016F0EA45434}" type="datetime1">
              <a:rPr lang="de-DE" smtClean="0"/>
              <a:t>29.08.24</a:t>
            </a:fld>
            <a:endParaRPr lang="bg-BG"/>
          </a:p>
        </p:txBody>
      </p:sp>
      <p:sp>
        <p:nvSpPr>
          <p:cNvPr id="6" name="Footer Placeholder 5">
            <a:extLst>
              <a:ext uri="{FF2B5EF4-FFF2-40B4-BE49-F238E27FC236}">
                <a16:creationId xmlns:a16="http://schemas.microsoft.com/office/drawing/2014/main" id="{6D8CCF06-AAFE-4055-B110-5EB208E3FD5F}"/>
              </a:ext>
            </a:extLst>
          </p:cNvPr>
          <p:cNvSpPr>
            <a:spLocks noGrp="1"/>
          </p:cNvSpPr>
          <p:nvPr>
            <p:ph type="ftr" sz="quarter" idx="11"/>
          </p:nvPr>
        </p:nvSpPr>
        <p:spPr/>
        <p:txBody>
          <a:bodyPr/>
          <a:lstStyle/>
          <a:p>
            <a:endParaRPr lang="bg-BG"/>
          </a:p>
        </p:txBody>
      </p:sp>
      <p:sp>
        <p:nvSpPr>
          <p:cNvPr id="7" name="Title 6">
            <a:extLst>
              <a:ext uri="{FF2B5EF4-FFF2-40B4-BE49-F238E27FC236}">
                <a16:creationId xmlns:a16="http://schemas.microsoft.com/office/drawing/2014/main" id="{23F7C324-25A2-4B35-9763-83D65C9DACEA}"/>
              </a:ext>
            </a:extLst>
          </p:cNvPr>
          <p:cNvSpPr>
            <a:spLocks noGrp="1"/>
          </p:cNvSpPr>
          <p:nvPr>
            <p:ph type="title" hasCustomPrompt="1"/>
          </p:nvPr>
        </p:nvSpPr>
        <p:spPr>
          <a:xfrm>
            <a:off x="449581" y="658004"/>
            <a:ext cx="10335894" cy="335433"/>
          </a:xfrm>
        </p:spPr>
        <p:txBody>
          <a:bodyPr/>
          <a:lstStyle>
            <a:lvl1pPr>
              <a:defRPr/>
            </a:lvl1pPr>
          </a:lstStyle>
          <a:p>
            <a:r>
              <a:rPr lang="en-US"/>
              <a:t>Accent title goes on this bright blue line</a:t>
            </a:r>
          </a:p>
        </p:txBody>
      </p:sp>
      <p:sp>
        <p:nvSpPr>
          <p:cNvPr id="8" name="Text Placeholder 8">
            <a:extLst>
              <a:ext uri="{FF2B5EF4-FFF2-40B4-BE49-F238E27FC236}">
                <a16:creationId xmlns:a16="http://schemas.microsoft.com/office/drawing/2014/main" id="{54092071-76DE-4E27-8FCC-E57E681AD737}"/>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9" name="Straight Connector 10">
            <a:extLst>
              <a:ext uri="{FF2B5EF4-FFF2-40B4-BE49-F238E27FC236}">
                <a16:creationId xmlns:a16="http://schemas.microsoft.com/office/drawing/2014/main" id="{E74AB18F-269F-49FD-AFA6-D09AB1323E3B}"/>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Footer Placeholder 7">
            <a:extLst>
              <a:ext uri="{FF2B5EF4-FFF2-40B4-BE49-F238E27FC236}">
                <a16:creationId xmlns:a16="http://schemas.microsoft.com/office/drawing/2014/main" id="{91AD22C5-0305-4FDA-8FDD-FBFF17319039}"/>
              </a:ext>
            </a:extLst>
          </p:cNvPr>
          <p:cNvSpPr txBox="1">
            <a:spLocks/>
          </p:cNvSpPr>
          <p:nvPr userDrawn="1"/>
        </p:nvSpPr>
        <p:spPr>
          <a:xfrm>
            <a:off x="444501"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cxnSp>
        <p:nvCxnSpPr>
          <p:cNvPr id="11" name="Straight Connector 10">
            <a:extLst>
              <a:ext uri="{FF2B5EF4-FFF2-40B4-BE49-F238E27FC236}">
                <a16:creationId xmlns:a16="http://schemas.microsoft.com/office/drawing/2014/main" id="{4F9C3A47-1AD9-432C-A8FE-C58BB667B013}"/>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2" name="Rectangle 11">
            <a:hlinkClick r:id="" action="ppaction://hlinkshowjump?jump=previousslide"/>
            <a:extLst>
              <a:ext uri="{FF2B5EF4-FFF2-40B4-BE49-F238E27FC236}">
                <a16:creationId xmlns:a16="http://schemas.microsoft.com/office/drawing/2014/main" id="{88663EFF-BDFC-4820-98C4-5DF6FFC3A87D}"/>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3" name="Rectangle 12">
            <a:hlinkClick r:id="" action="ppaction://hlinkshowjump?jump=nextslide"/>
            <a:extLst>
              <a:ext uri="{FF2B5EF4-FFF2-40B4-BE49-F238E27FC236}">
                <a16:creationId xmlns:a16="http://schemas.microsoft.com/office/drawing/2014/main" id="{4C660B3D-3629-410A-BBBF-E1BBFF892BBC}"/>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Tree>
    <p:extLst>
      <p:ext uri="{BB962C8B-B14F-4D97-AF65-F5344CB8AC3E}">
        <p14:creationId xmlns:p14="http://schemas.microsoft.com/office/powerpoint/2010/main" val="2368026726"/>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5ACBF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548577-0B92-4845-9B4C-F72D9199AA60}"/>
              </a:ext>
            </a:extLst>
          </p:cNvPr>
          <p:cNvSpPr>
            <a:spLocks noGrp="1"/>
          </p:cNvSpPr>
          <p:nvPr>
            <p:ph type="title" orient="vert"/>
          </p:nvPr>
        </p:nvSpPr>
        <p:spPr>
          <a:xfrm>
            <a:off x="10713720" y="365125"/>
            <a:ext cx="640080" cy="5811838"/>
          </a:xfrm>
        </p:spPr>
        <p:txBody>
          <a:bodyPr vert="eaVert"/>
          <a:lstStyle/>
          <a:p>
            <a:r>
              <a:rPr lang="en-US"/>
              <a:t>Click to edit Master title style</a:t>
            </a:r>
            <a:endParaRPr lang="bg-BG"/>
          </a:p>
        </p:txBody>
      </p:sp>
      <p:sp>
        <p:nvSpPr>
          <p:cNvPr id="3" name="Vertical Text Placeholder 2">
            <a:extLst>
              <a:ext uri="{FF2B5EF4-FFF2-40B4-BE49-F238E27FC236}">
                <a16:creationId xmlns:a16="http://schemas.microsoft.com/office/drawing/2014/main" id="{F333C92A-3952-4103-BDD9-C5E434C8B3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4" name="Date Placeholder 3">
            <a:extLst>
              <a:ext uri="{FF2B5EF4-FFF2-40B4-BE49-F238E27FC236}">
                <a16:creationId xmlns:a16="http://schemas.microsoft.com/office/drawing/2014/main" id="{3CB434CB-6403-4D6A-89B8-3451D95806C3}"/>
              </a:ext>
            </a:extLst>
          </p:cNvPr>
          <p:cNvSpPr>
            <a:spLocks noGrp="1"/>
          </p:cNvSpPr>
          <p:nvPr>
            <p:ph type="dt" sz="half" idx="10"/>
          </p:nvPr>
        </p:nvSpPr>
        <p:spPr/>
        <p:txBody>
          <a:bodyPr/>
          <a:lstStyle/>
          <a:p>
            <a:fld id="{1B865099-223D-41D3-8BB8-A56136A3193D}" type="datetime1">
              <a:rPr lang="de-DE" smtClean="0"/>
              <a:t>29.08.24</a:t>
            </a:fld>
            <a:endParaRPr lang="bg-BG"/>
          </a:p>
        </p:txBody>
      </p:sp>
      <p:sp>
        <p:nvSpPr>
          <p:cNvPr id="5" name="Footer Placeholder 4">
            <a:extLst>
              <a:ext uri="{FF2B5EF4-FFF2-40B4-BE49-F238E27FC236}">
                <a16:creationId xmlns:a16="http://schemas.microsoft.com/office/drawing/2014/main" id="{0729DB51-C19D-455F-951C-D641EF7DD3D0}"/>
              </a:ext>
            </a:extLst>
          </p:cNvPr>
          <p:cNvSpPr>
            <a:spLocks noGrp="1"/>
          </p:cNvSpPr>
          <p:nvPr>
            <p:ph type="ftr" sz="quarter" idx="11"/>
          </p:nvPr>
        </p:nvSpPr>
        <p:spPr/>
        <p:txBody>
          <a:bodyPr/>
          <a:lstStyle/>
          <a:p>
            <a:endParaRPr lang="bg-BG"/>
          </a:p>
        </p:txBody>
      </p:sp>
      <p:cxnSp>
        <p:nvCxnSpPr>
          <p:cNvPr id="6" name="Straight Connector 10">
            <a:extLst>
              <a:ext uri="{FF2B5EF4-FFF2-40B4-BE49-F238E27FC236}">
                <a16:creationId xmlns:a16="http://schemas.microsoft.com/office/drawing/2014/main" id="{13ABF951-3027-4C65-95AF-DC45111080C8}"/>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7" name="Rectangle 6">
            <a:hlinkClick r:id="" action="ppaction://hlinkshowjump?jump=previousslide"/>
            <a:extLst>
              <a:ext uri="{FF2B5EF4-FFF2-40B4-BE49-F238E27FC236}">
                <a16:creationId xmlns:a16="http://schemas.microsoft.com/office/drawing/2014/main" id="{683467D8-F5BA-4B9D-A4C5-695A88F272C6}"/>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8" name="Rectangle 7">
            <a:hlinkClick r:id="" action="ppaction://hlinkshowjump?jump=nextslide"/>
            <a:extLst>
              <a:ext uri="{FF2B5EF4-FFF2-40B4-BE49-F238E27FC236}">
                <a16:creationId xmlns:a16="http://schemas.microsoft.com/office/drawing/2014/main" id="{D9627B74-7774-4856-9164-51C57A0B2110}"/>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Tree>
    <p:extLst>
      <p:ext uri="{BB962C8B-B14F-4D97-AF65-F5344CB8AC3E}">
        <p14:creationId xmlns:p14="http://schemas.microsoft.com/office/powerpoint/2010/main" val="315707259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0CC45-2CC3-4115-9B38-22C72FF62FC5}"/>
              </a:ext>
            </a:extLst>
          </p:cNvPr>
          <p:cNvSpPr>
            <a:spLocks noGrp="1"/>
          </p:cNvSpPr>
          <p:nvPr>
            <p:ph type="title" hasCustomPrompt="1"/>
          </p:nvPr>
        </p:nvSpPr>
        <p:spPr>
          <a:xfrm>
            <a:off x="449581" y="658006"/>
            <a:ext cx="10335894" cy="335432"/>
          </a:xfrm>
        </p:spPr>
        <p:txBody>
          <a:bodyPr/>
          <a:lstStyle>
            <a:lvl1pPr>
              <a:defRPr/>
            </a:lvl1pPr>
          </a:lstStyle>
          <a:p>
            <a:r>
              <a:rPr lang="en-US"/>
              <a:t>Accent title goes on this bright blue line</a:t>
            </a:r>
            <a:endParaRPr lang="bg-BG"/>
          </a:p>
        </p:txBody>
      </p:sp>
      <p:sp>
        <p:nvSpPr>
          <p:cNvPr id="6" name="Text Placeholder 8">
            <a:extLst>
              <a:ext uri="{FF2B5EF4-FFF2-40B4-BE49-F238E27FC236}">
                <a16:creationId xmlns:a16="http://schemas.microsoft.com/office/drawing/2014/main" id="{3C0A4BF0-ABFD-48F9-98AA-FF53B98A0A61}"/>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10" name="Straight Connector 10">
            <a:extLst>
              <a:ext uri="{FF2B5EF4-FFF2-40B4-BE49-F238E27FC236}">
                <a16:creationId xmlns:a16="http://schemas.microsoft.com/office/drawing/2014/main" id="{F8AB94FC-E319-4567-A8BF-18116037DABB}"/>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1" name="Rectangle 10">
            <a:hlinkClick r:id="" action="ppaction://hlinkshowjump?jump=previousslide"/>
            <a:extLst>
              <a:ext uri="{FF2B5EF4-FFF2-40B4-BE49-F238E27FC236}">
                <a16:creationId xmlns:a16="http://schemas.microsoft.com/office/drawing/2014/main" id="{A3B3BCDE-C924-4641-8826-36862120A68C}"/>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2" name="Rectangle 11">
            <a:hlinkClick r:id="" action="ppaction://hlinkshowjump?jump=nextslide"/>
            <a:extLst>
              <a:ext uri="{FF2B5EF4-FFF2-40B4-BE49-F238E27FC236}">
                <a16:creationId xmlns:a16="http://schemas.microsoft.com/office/drawing/2014/main" id="{93E710E6-68E5-4B36-A0C7-1CE5D0F2F8DB}"/>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cxnSp>
        <p:nvCxnSpPr>
          <p:cNvPr id="13" name="Straight Connector 10">
            <a:extLst>
              <a:ext uri="{FF2B5EF4-FFF2-40B4-BE49-F238E27FC236}">
                <a16:creationId xmlns:a16="http://schemas.microsoft.com/office/drawing/2014/main" id="{34159007-05AF-40DF-BDA9-316C1FE77D1B}"/>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8" name="Footer Placeholder 7">
            <a:extLst>
              <a:ext uri="{FF2B5EF4-FFF2-40B4-BE49-F238E27FC236}">
                <a16:creationId xmlns:a16="http://schemas.microsoft.com/office/drawing/2014/main" id="{6A4B2CCA-F001-40E2-A9EF-EEF134C1E2C2}"/>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C7D42042-008E-49C3-AB9F-A845861D7EE8}"/>
              </a:ext>
            </a:extLst>
          </p:cNvPr>
          <p:cNvSpPr>
            <a:spLocks noGrp="1"/>
          </p:cNvSpPr>
          <p:nvPr>
            <p:ph type="dt" sz="half" idx="16"/>
          </p:nvPr>
        </p:nvSpPr>
        <p:spPr/>
        <p:txBody>
          <a:bodyPr/>
          <a:lstStyle/>
          <a:p>
            <a:fld id="{D1C1CA62-C3BE-4F2D-BE5E-CE7DEEC7BFA2}" type="datetime1">
              <a:rPr lang="de-DE" smtClean="0"/>
              <a:t>29.08.24</a:t>
            </a:fld>
            <a:endParaRPr lang="bg-BG"/>
          </a:p>
        </p:txBody>
      </p:sp>
      <p:sp>
        <p:nvSpPr>
          <p:cNvPr id="4" name="Footer Placeholder 3">
            <a:extLst>
              <a:ext uri="{FF2B5EF4-FFF2-40B4-BE49-F238E27FC236}">
                <a16:creationId xmlns:a16="http://schemas.microsoft.com/office/drawing/2014/main" id="{4F221E82-EA78-4B2A-9C68-65D8659D2871}"/>
              </a:ext>
            </a:extLst>
          </p:cNvPr>
          <p:cNvSpPr>
            <a:spLocks noGrp="1"/>
          </p:cNvSpPr>
          <p:nvPr>
            <p:ph type="ftr" sz="quarter" idx="17"/>
          </p:nvPr>
        </p:nvSpPr>
        <p:spPr/>
        <p:txBody>
          <a:bodyPr/>
          <a:lstStyle/>
          <a:p>
            <a:endParaRPr lang="bg-BG"/>
          </a:p>
        </p:txBody>
      </p:sp>
    </p:spTree>
    <p:extLst>
      <p:ext uri="{BB962C8B-B14F-4D97-AF65-F5344CB8AC3E}">
        <p14:creationId xmlns:p14="http://schemas.microsoft.com/office/powerpoint/2010/main" val="1372943625"/>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3">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Blank, 12 colums">
    <p:spTree>
      <p:nvGrpSpPr>
        <p:cNvPr id="1" name=""/>
        <p:cNvGrpSpPr/>
        <p:nvPr/>
      </p:nvGrpSpPr>
      <p:grpSpPr>
        <a:xfrm>
          <a:off x="0" y="0"/>
          <a:ext cx="0" cy="0"/>
          <a:chOff x="0" y="0"/>
          <a:chExt cx="0" cy="0"/>
        </a:xfrm>
      </p:grpSpPr>
      <p:cxnSp>
        <p:nvCxnSpPr>
          <p:cNvPr id="2" name="Straight Connector 10">
            <a:extLst>
              <a:ext uri="{FF2B5EF4-FFF2-40B4-BE49-F238E27FC236}">
                <a16:creationId xmlns:a16="http://schemas.microsoft.com/office/drawing/2014/main" id="{7BD70A99-2C69-4268-BB09-9C17A89092D5}"/>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3" name="Rectangle 2">
            <a:hlinkClick r:id="" action="ppaction://hlinkshowjump?jump=previousslide"/>
            <a:extLst>
              <a:ext uri="{FF2B5EF4-FFF2-40B4-BE49-F238E27FC236}">
                <a16:creationId xmlns:a16="http://schemas.microsoft.com/office/drawing/2014/main" id="{0147BC5A-3C34-4296-A8FD-38ED2D078439}"/>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4" name="Rectangle 3">
            <a:hlinkClick r:id="" action="ppaction://hlinkshowjump?jump=nextslide"/>
            <a:extLst>
              <a:ext uri="{FF2B5EF4-FFF2-40B4-BE49-F238E27FC236}">
                <a16:creationId xmlns:a16="http://schemas.microsoft.com/office/drawing/2014/main" id="{9A7D4266-3EEF-4836-81B7-3FE77BEEBF6B}"/>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5" name="Footer Placeholder 7">
            <a:extLst>
              <a:ext uri="{FF2B5EF4-FFF2-40B4-BE49-F238E27FC236}">
                <a16:creationId xmlns:a16="http://schemas.microsoft.com/office/drawing/2014/main" id="{E71CBD47-847E-4D01-8DB9-02FB486D9D2D}"/>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sp>
        <p:nvSpPr>
          <p:cNvPr id="6" name="Date Placeholder 5">
            <a:extLst>
              <a:ext uri="{FF2B5EF4-FFF2-40B4-BE49-F238E27FC236}">
                <a16:creationId xmlns:a16="http://schemas.microsoft.com/office/drawing/2014/main" id="{18C22956-16C0-40B9-8232-FC7ABBFAD93E}"/>
              </a:ext>
            </a:extLst>
          </p:cNvPr>
          <p:cNvSpPr>
            <a:spLocks noGrp="1"/>
          </p:cNvSpPr>
          <p:nvPr>
            <p:ph type="dt" sz="half" idx="10"/>
          </p:nvPr>
        </p:nvSpPr>
        <p:spPr/>
        <p:txBody>
          <a:bodyPr/>
          <a:lstStyle/>
          <a:p>
            <a:fld id="{D4683162-D84D-4989-A061-A03C3FDF4E9C}" type="datetime1">
              <a:rPr lang="de-DE" smtClean="0"/>
              <a:t>29.08.24</a:t>
            </a:fld>
            <a:endParaRPr lang="bg-BG"/>
          </a:p>
        </p:txBody>
      </p:sp>
      <p:sp>
        <p:nvSpPr>
          <p:cNvPr id="7" name="Footer Placeholder 6">
            <a:extLst>
              <a:ext uri="{FF2B5EF4-FFF2-40B4-BE49-F238E27FC236}">
                <a16:creationId xmlns:a16="http://schemas.microsoft.com/office/drawing/2014/main" id="{DC503E5D-39C2-4D35-AD8C-3A12D1E4E7B5}"/>
              </a:ext>
            </a:extLst>
          </p:cNvPr>
          <p:cNvSpPr>
            <a:spLocks noGrp="1"/>
          </p:cNvSpPr>
          <p:nvPr>
            <p:ph type="ftr" sz="quarter" idx="11"/>
          </p:nvPr>
        </p:nvSpPr>
        <p:spPr/>
        <p:txBody>
          <a:bodyPr/>
          <a:lstStyle/>
          <a:p>
            <a:endParaRPr lang="bg-BG"/>
          </a:p>
        </p:txBody>
      </p:sp>
    </p:spTree>
    <p:extLst>
      <p:ext uri="{BB962C8B-B14F-4D97-AF65-F5344CB8AC3E}">
        <p14:creationId xmlns:p14="http://schemas.microsoft.com/office/powerpoint/2010/main" val="871687166"/>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3">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lank, 10 columns">
    <p:spTree>
      <p:nvGrpSpPr>
        <p:cNvPr id="1" name=""/>
        <p:cNvGrpSpPr/>
        <p:nvPr/>
      </p:nvGrpSpPr>
      <p:grpSpPr>
        <a:xfrm>
          <a:off x="0" y="0"/>
          <a:ext cx="0" cy="0"/>
          <a:chOff x="0" y="0"/>
          <a:chExt cx="0" cy="0"/>
        </a:xfrm>
      </p:grpSpPr>
      <p:cxnSp>
        <p:nvCxnSpPr>
          <p:cNvPr id="2" name="Straight Connector 10">
            <a:extLst>
              <a:ext uri="{FF2B5EF4-FFF2-40B4-BE49-F238E27FC236}">
                <a16:creationId xmlns:a16="http://schemas.microsoft.com/office/drawing/2014/main" id="{3A03A44E-CFF6-41FF-8380-A75482D99E2C}"/>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3" name="Rectangle 2">
            <a:hlinkClick r:id="" action="ppaction://hlinkshowjump?jump=previousslide"/>
            <a:extLst>
              <a:ext uri="{FF2B5EF4-FFF2-40B4-BE49-F238E27FC236}">
                <a16:creationId xmlns:a16="http://schemas.microsoft.com/office/drawing/2014/main" id="{E4A0EB75-8C36-46C4-A7D0-0922936DCD7F}"/>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4" name="Rectangle 3">
            <a:hlinkClick r:id="" action="ppaction://hlinkshowjump?jump=nextslide"/>
            <a:extLst>
              <a:ext uri="{FF2B5EF4-FFF2-40B4-BE49-F238E27FC236}">
                <a16:creationId xmlns:a16="http://schemas.microsoft.com/office/drawing/2014/main" id="{75D4845C-EB4B-4D76-99C9-895063FF3BBD}"/>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5" name="Footer Placeholder 7">
            <a:extLst>
              <a:ext uri="{FF2B5EF4-FFF2-40B4-BE49-F238E27FC236}">
                <a16:creationId xmlns:a16="http://schemas.microsoft.com/office/drawing/2014/main" id="{116BF69B-65DE-4FCB-92E0-332EDC3E70C0}"/>
              </a:ext>
            </a:extLst>
          </p:cNvPr>
          <p:cNvSpPr txBox="1">
            <a:spLocks/>
          </p:cNvSpPr>
          <p:nvPr userDrawn="1"/>
        </p:nvSpPr>
        <p:spPr>
          <a:xfrm>
            <a:off x="444501" y="6559200"/>
            <a:ext cx="1837226"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sp>
        <p:nvSpPr>
          <p:cNvPr id="6" name="Date Placeholder 5">
            <a:extLst>
              <a:ext uri="{FF2B5EF4-FFF2-40B4-BE49-F238E27FC236}">
                <a16:creationId xmlns:a16="http://schemas.microsoft.com/office/drawing/2014/main" id="{969E4B83-07D9-44C2-BB88-D3B6F0B9016D}"/>
              </a:ext>
            </a:extLst>
          </p:cNvPr>
          <p:cNvSpPr>
            <a:spLocks noGrp="1"/>
          </p:cNvSpPr>
          <p:nvPr>
            <p:ph type="dt" sz="half" idx="10"/>
          </p:nvPr>
        </p:nvSpPr>
        <p:spPr/>
        <p:txBody>
          <a:bodyPr/>
          <a:lstStyle/>
          <a:p>
            <a:fld id="{D4683162-D84D-4989-A061-A03C3FDF4E9C}" type="datetime1">
              <a:rPr lang="de-DE" smtClean="0"/>
              <a:t>29.08.24</a:t>
            </a:fld>
            <a:endParaRPr lang="bg-BG"/>
          </a:p>
        </p:txBody>
      </p:sp>
      <p:sp>
        <p:nvSpPr>
          <p:cNvPr id="7" name="Footer Placeholder 6">
            <a:extLst>
              <a:ext uri="{FF2B5EF4-FFF2-40B4-BE49-F238E27FC236}">
                <a16:creationId xmlns:a16="http://schemas.microsoft.com/office/drawing/2014/main" id="{BB87ECE9-317D-4B87-9DF6-F16F8BDCA3F9}"/>
              </a:ext>
            </a:extLst>
          </p:cNvPr>
          <p:cNvSpPr>
            <a:spLocks noGrp="1"/>
          </p:cNvSpPr>
          <p:nvPr>
            <p:ph type="ftr" sz="quarter" idx="11"/>
          </p:nvPr>
        </p:nvSpPr>
        <p:spPr/>
        <p:txBody>
          <a:bodyPr/>
          <a:lstStyle/>
          <a:p>
            <a:endParaRPr lang="bg-BG"/>
          </a:p>
        </p:txBody>
      </p:sp>
    </p:spTree>
    <p:extLst>
      <p:ext uri="{BB962C8B-B14F-4D97-AF65-F5344CB8AC3E}">
        <p14:creationId xmlns:p14="http://schemas.microsoft.com/office/powerpoint/2010/main" val="405233472"/>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892">
          <p15:clr>
            <a:srgbClr val="FBAE40"/>
          </p15:clr>
        </p15:guide>
        <p15:guide id="5" pos="1006">
          <p15:clr>
            <a:srgbClr val="FBAE40"/>
          </p15:clr>
        </p15:guide>
        <p15:guide id="6" pos="1615">
          <p15:clr>
            <a:srgbClr val="FBAE40"/>
          </p15:clr>
        </p15:guide>
        <p15:guide id="7" pos="1728">
          <p15:clr>
            <a:srgbClr val="FBAE40"/>
          </p15:clr>
        </p15:guide>
        <p15:guide id="8" pos="2338">
          <p15:clr>
            <a:srgbClr val="FBAE40"/>
          </p15:clr>
        </p15:guide>
        <p15:guide id="9" pos="2451">
          <p15:clr>
            <a:srgbClr val="FBAE40"/>
          </p15:clr>
        </p15:guide>
        <p15:guide id="10" pos="3060">
          <p15:clr>
            <a:srgbClr val="FBAE40"/>
          </p15:clr>
        </p15:guide>
        <p15:guide id="11" pos="3174">
          <p15:clr>
            <a:srgbClr val="FBAE40"/>
          </p15:clr>
        </p15:guide>
        <p15:guide id="12" pos="3783">
          <p15:clr>
            <a:srgbClr val="FBAE40"/>
          </p15:clr>
        </p15:guide>
        <p15:guide id="13" pos="3896">
          <p15:clr>
            <a:srgbClr val="FBAE40"/>
          </p15:clr>
        </p15:guide>
        <p15:guide id="14" pos="4505">
          <p15:clr>
            <a:srgbClr val="FBAE40"/>
          </p15:clr>
        </p15:guide>
        <p15:guide id="15" pos="4619">
          <p15:clr>
            <a:srgbClr val="FBAE40"/>
          </p15:clr>
        </p15:guide>
        <p15:guide id="16" pos="5228">
          <p15:clr>
            <a:srgbClr val="FBAE40"/>
          </p15:clr>
        </p15:guide>
        <p15:guide id="17" pos="5341">
          <p15:clr>
            <a:srgbClr val="FBAE40"/>
          </p15:clr>
        </p15:guide>
        <p15:guide id="18" pos="5951">
          <p15:clr>
            <a:srgbClr val="FBAE40"/>
          </p15:clr>
        </p15:guide>
        <p15:guide id="19" pos="6064">
          <p15:clr>
            <a:srgbClr val="FBAE40"/>
          </p15:clr>
        </p15:guide>
        <p15:guide id="20" pos="6673">
          <p15:clr>
            <a:srgbClr val="FBAE40"/>
          </p15:clr>
        </p15:guide>
        <p15:guide id="21" pos="6787">
          <p15:clr>
            <a:srgbClr val="FBAE40"/>
          </p15:clr>
        </p15:guide>
        <p15:guide id="22" pos="7396">
          <p15:clr>
            <a:srgbClr val="FBAE40"/>
          </p15:clr>
        </p15:guide>
        <p15:guide id="23" orient="horz">
          <p15:clr>
            <a:srgbClr val="FBAE40"/>
          </p15:clr>
        </p15:guide>
        <p15:guide id="24" orient="horz" pos="4320">
          <p15:clr>
            <a:srgbClr val="FBAE40"/>
          </p15:clr>
        </p15:guide>
        <p15:guide id="25" orient="horz" pos="722">
          <p15:clr>
            <a:srgbClr val="FBAE40"/>
          </p15:clr>
        </p15:guide>
        <p15:guide id="26" orient="horz" pos="828">
          <p15:clr>
            <a:srgbClr val="FBAE40"/>
          </p15:clr>
        </p15:guide>
        <p15:guide id="27" orient="horz" pos="934">
          <p15:clr>
            <a:srgbClr val="FBAE40"/>
          </p15:clr>
        </p15:guide>
        <p15:guide id="28" orient="horz" pos="1040">
          <p15:clr>
            <a:srgbClr val="FBAE40"/>
          </p15:clr>
        </p15:guide>
        <p15:guide id="29" orient="horz" pos="1146">
          <p15:clr>
            <a:srgbClr val="FBAE40"/>
          </p15:clr>
        </p15:guide>
        <p15:guide id="30" orient="horz" pos="1252">
          <p15:clr>
            <a:srgbClr val="FBAE40"/>
          </p15:clr>
        </p15:guide>
        <p15:guide id="31" orient="horz" pos="1357">
          <p15:clr>
            <a:srgbClr val="FBAE40"/>
          </p15:clr>
        </p15:guide>
        <p15:guide id="32" orient="horz" pos="1463">
          <p15:clr>
            <a:srgbClr val="FBAE40"/>
          </p15:clr>
        </p15:guide>
        <p15:guide id="33" orient="horz" pos="1569">
          <p15:clr>
            <a:srgbClr val="FBAE40"/>
          </p15:clr>
        </p15:guide>
        <p15:guide id="34" orient="horz" pos="1675">
          <p15:clr>
            <a:srgbClr val="FBAE40"/>
          </p15:clr>
        </p15:guide>
        <p15:guide id="35" orient="horz" pos="1781">
          <p15:clr>
            <a:srgbClr val="FBAE40"/>
          </p15:clr>
        </p15:guide>
        <p15:guide id="36" orient="horz" pos="1887">
          <p15:clr>
            <a:srgbClr val="FBAE40"/>
          </p15:clr>
        </p15:guide>
        <p15:guide id="37" orient="horz" pos="1993">
          <p15:clr>
            <a:srgbClr val="FBAE40"/>
          </p15:clr>
        </p15:guide>
        <p15:guide id="38" orient="horz" pos="2099">
          <p15:clr>
            <a:srgbClr val="FBAE40"/>
          </p15:clr>
        </p15:guide>
        <p15:guide id="39" orient="horz" pos="2205">
          <p15:clr>
            <a:srgbClr val="FBAE40"/>
          </p15:clr>
        </p15:guide>
        <p15:guide id="40" orient="horz" pos="2311">
          <p15:clr>
            <a:srgbClr val="FBAE40"/>
          </p15:clr>
        </p15:guide>
        <p15:guide id="41" orient="horz" pos="2416">
          <p15:clr>
            <a:srgbClr val="FBAE40"/>
          </p15:clr>
        </p15:guide>
        <p15:guide id="42" orient="horz" pos="2522">
          <p15:clr>
            <a:srgbClr val="FBAE40"/>
          </p15:clr>
        </p15:guide>
        <p15:guide id="43" orient="horz" pos="2628">
          <p15:clr>
            <a:srgbClr val="FBAE40"/>
          </p15:clr>
        </p15:guide>
        <p15:guide id="44" orient="horz" pos="2734">
          <p15:clr>
            <a:srgbClr val="FBAE40"/>
          </p15:clr>
        </p15:guide>
        <p15:guide id="45" orient="horz" pos="2840">
          <p15:clr>
            <a:srgbClr val="FBAE40"/>
          </p15:clr>
        </p15:guide>
        <p15:guide id="46" orient="horz" pos="2946">
          <p15:clr>
            <a:srgbClr val="FBAE40"/>
          </p15:clr>
        </p15:guide>
        <p15:guide id="47" orient="horz" pos="3052">
          <p15:clr>
            <a:srgbClr val="FBAE40"/>
          </p15:clr>
        </p15:guide>
        <p15:guide id="48" orient="horz" pos="3158">
          <p15:clr>
            <a:srgbClr val="FBAE40"/>
          </p15:clr>
        </p15:guide>
        <p15:guide id="49" orient="horz" pos="3264">
          <p15:clr>
            <a:srgbClr val="FBAE40"/>
          </p15:clr>
        </p15:guide>
        <p15:guide id="50" orient="horz" pos="3370">
          <p15:clr>
            <a:srgbClr val="FBAE40"/>
          </p15:clr>
        </p15:guide>
        <p15:guide id="51" orient="horz" pos="3475">
          <p15:clr>
            <a:srgbClr val="FBAE40"/>
          </p15:clr>
        </p15:guide>
        <p15:guide id="52" orient="horz" pos="3581">
          <p15:clr>
            <a:srgbClr val="FBAE40"/>
          </p15:clr>
        </p15:guide>
        <p15:guide id="53" orient="horz" pos="3687">
          <p15:clr>
            <a:srgbClr val="FBAE40"/>
          </p15:clr>
        </p15:guide>
        <p15:guide id="54" orient="horz" pos="3793">
          <p15:clr>
            <a:srgbClr val="FBAE40"/>
          </p15:clr>
        </p15:guide>
        <p15:guide id="55" orient="horz" pos="3899">
          <p15:clr>
            <a:srgbClr val="FBAE40"/>
          </p15:clr>
        </p15:guide>
        <p15:guide id="56" orient="horz" pos="4005">
          <p15:clr>
            <a:srgbClr val="FBAE40"/>
          </p15:clr>
        </p15:guide>
        <p15:guide id="57" orient="horz" pos="4111">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lank, 9 columns">
    <p:spTree>
      <p:nvGrpSpPr>
        <p:cNvPr id="1" name=""/>
        <p:cNvGrpSpPr/>
        <p:nvPr/>
      </p:nvGrpSpPr>
      <p:grpSpPr>
        <a:xfrm>
          <a:off x="0" y="0"/>
          <a:ext cx="0" cy="0"/>
          <a:chOff x="0" y="0"/>
          <a:chExt cx="0" cy="0"/>
        </a:xfrm>
      </p:grpSpPr>
      <p:cxnSp>
        <p:nvCxnSpPr>
          <p:cNvPr id="2" name="Straight Connector 10">
            <a:extLst>
              <a:ext uri="{FF2B5EF4-FFF2-40B4-BE49-F238E27FC236}">
                <a16:creationId xmlns:a16="http://schemas.microsoft.com/office/drawing/2014/main" id="{82D6A5E0-B4B9-4E69-A602-5E2D08E29700}"/>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3" name="Rectangle 2">
            <a:hlinkClick r:id="" action="ppaction://hlinkshowjump?jump=previousslide"/>
            <a:extLst>
              <a:ext uri="{FF2B5EF4-FFF2-40B4-BE49-F238E27FC236}">
                <a16:creationId xmlns:a16="http://schemas.microsoft.com/office/drawing/2014/main" id="{5D0AF8DC-7874-4275-ABE7-B5B26FD04195}"/>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4" name="Rectangle 3">
            <a:hlinkClick r:id="" action="ppaction://hlinkshowjump?jump=nextslide"/>
            <a:extLst>
              <a:ext uri="{FF2B5EF4-FFF2-40B4-BE49-F238E27FC236}">
                <a16:creationId xmlns:a16="http://schemas.microsoft.com/office/drawing/2014/main" id="{F0215720-E928-4E71-8DBB-D1598367DCD7}"/>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5" name="Footer Placeholder 7">
            <a:extLst>
              <a:ext uri="{FF2B5EF4-FFF2-40B4-BE49-F238E27FC236}">
                <a16:creationId xmlns:a16="http://schemas.microsoft.com/office/drawing/2014/main" id="{4107443C-F5FF-43A8-91B0-13CED4DB69F9}"/>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sp>
        <p:nvSpPr>
          <p:cNvPr id="6" name="Date Placeholder 5">
            <a:extLst>
              <a:ext uri="{FF2B5EF4-FFF2-40B4-BE49-F238E27FC236}">
                <a16:creationId xmlns:a16="http://schemas.microsoft.com/office/drawing/2014/main" id="{1220D5BD-FF5C-46F9-BBF2-1308BFA6DB3B}"/>
              </a:ext>
            </a:extLst>
          </p:cNvPr>
          <p:cNvSpPr>
            <a:spLocks noGrp="1"/>
          </p:cNvSpPr>
          <p:nvPr>
            <p:ph type="dt" sz="half" idx="10"/>
          </p:nvPr>
        </p:nvSpPr>
        <p:spPr/>
        <p:txBody>
          <a:bodyPr/>
          <a:lstStyle/>
          <a:p>
            <a:fld id="{D4683162-D84D-4989-A061-A03C3FDF4E9C}" type="datetime1">
              <a:rPr lang="de-DE" smtClean="0"/>
              <a:t>29.08.24</a:t>
            </a:fld>
            <a:endParaRPr lang="bg-BG"/>
          </a:p>
        </p:txBody>
      </p:sp>
      <p:sp>
        <p:nvSpPr>
          <p:cNvPr id="7" name="Footer Placeholder 6">
            <a:extLst>
              <a:ext uri="{FF2B5EF4-FFF2-40B4-BE49-F238E27FC236}">
                <a16:creationId xmlns:a16="http://schemas.microsoft.com/office/drawing/2014/main" id="{C8F42DEE-2766-4C24-B457-39AB6E78E475}"/>
              </a:ext>
            </a:extLst>
          </p:cNvPr>
          <p:cNvSpPr>
            <a:spLocks noGrp="1"/>
          </p:cNvSpPr>
          <p:nvPr>
            <p:ph type="ftr" sz="quarter" idx="11"/>
          </p:nvPr>
        </p:nvSpPr>
        <p:spPr/>
        <p:txBody>
          <a:bodyPr/>
          <a:lstStyle/>
          <a:p>
            <a:endParaRPr lang="bg-BG"/>
          </a:p>
        </p:txBody>
      </p:sp>
    </p:spTree>
    <p:extLst>
      <p:ext uri="{BB962C8B-B14F-4D97-AF65-F5344CB8AC3E}">
        <p14:creationId xmlns:p14="http://schemas.microsoft.com/office/powerpoint/2010/main" val="4063810730"/>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973">
          <p15:clr>
            <a:srgbClr val="FBAE40"/>
          </p15:clr>
        </p15:guide>
        <p15:guide id="5" pos="1086">
          <p15:clr>
            <a:srgbClr val="FBAE40"/>
          </p15:clr>
        </p15:guide>
        <p15:guide id="6" pos="1775">
          <p15:clr>
            <a:srgbClr val="FBAE40"/>
          </p15:clr>
        </p15:guide>
        <p15:guide id="7" pos="1889">
          <p15:clr>
            <a:srgbClr val="FBAE40"/>
          </p15:clr>
        </p15:guide>
        <p15:guide id="8" pos="2578">
          <p15:clr>
            <a:srgbClr val="FBAE40"/>
          </p15:clr>
        </p15:guide>
        <p15:guide id="9" pos="2692">
          <p15:clr>
            <a:srgbClr val="FBAE40"/>
          </p15:clr>
        </p15:guide>
        <p15:guide id="10" pos="3381">
          <p15:clr>
            <a:srgbClr val="FBAE40"/>
          </p15:clr>
        </p15:guide>
        <p15:guide id="11" pos="3495">
          <p15:clr>
            <a:srgbClr val="FBAE40"/>
          </p15:clr>
        </p15:guide>
        <p15:guide id="12" pos="4184">
          <p15:clr>
            <a:srgbClr val="FBAE40"/>
          </p15:clr>
        </p15:guide>
        <p15:guide id="13" pos="4298">
          <p15:clr>
            <a:srgbClr val="FBAE40"/>
          </p15:clr>
        </p15:guide>
        <p15:guide id="14" pos="4987">
          <p15:clr>
            <a:srgbClr val="FBAE40"/>
          </p15:clr>
        </p15:guide>
        <p15:guide id="15" pos="5101">
          <p15:clr>
            <a:srgbClr val="FBAE40"/>
          </p15:clr>
        </p15:guide>
        <p15:guide id="16" pos="5790">
          <p15:clr>
            <a:srgbClr val="FBAE40"/>
          </p15:clr>
        </p15:guide>
        <p15:guide id="17" pos="5904">
          <p15:clr>
            <a:srgbClr val="FBAE40"/>
          </p15:clr>
        </p15:guide>
        <p15:guide id="18" pos="6593">
          <p15:clr>
            <a:srgbClr val="FBAE40"/>
          </p15:clr>
        </p15:guide>
        <p15:guide id="19" pos="6706">
          <p15:clr>
            <a:srgbClr val="FBAE40"/>
          </p15:clr>
        </p15:guide>
        <p15:guide id="20" pos="7396">
          <p15:clr>
            <a:srgbClr val="FBAE40"/>
          </p15:clr>
        </p15:guide>
        <p15:guide id="21" orient="horz">
          <p15:clr>
            <a:srgbClr val="FBAE40"/>
          </p15:clr>
        </p15:guide>
        <p15:guide id="22" orient="horz" pos="4320">
          <p15:clr>
            <a:srgbClr val="FBAE40"/>
          </p15:clr>
        </p15:guide>
        <p15:guide id="23" orient="horz" pos="722">
          <p15:clr>
            <a:srgbClr val="FBAE40"/>
          </p15:clr>
        </p15:guide>
        <p15:guide id="24" orient="horz" pos="828">
          <p15:clr>
            <a:srgbClr val="FBAE40"/>
          </p15:clr>
        </p15:guide>
        <p15:guide id="25" orient="horz" pos="934">
          <p15:clr>
            <a:srgbClr val="FBAE40"/>
          </p15:clr>
        </p15:guide>
        <p15:guide id="26" orient="horz" pos="1040">
          <p15:clr>
            <a:srgbClr val="FBAE40"/>
          </p15:clr>
        </p15:guide>
        <p15:guide id="27" orient="horz" pos="1146">
          <p15:clr>
            <a:srgbClr val="FBAE40"/>
          </p15:clr>
        </p15:guide>
        <p15:guide id="28" orient="horz" pos="1252">
          <p15:clr>
            <a:srgbClr val="FBAE40"/>
          </p15:clr>
        </p15:guide>
        <p15:guide id="29" orient="horz" pos="1357">
          <p15:clr>
            <a:srgbClr val="FBAE40"/>
          </p15:clr>
        </p15:guide>
        <p15:guide id="30" orient="horz" pos="1463">
          <p15:clr>
            <a:srgbClr val="FBAE40"/>
          </p15:clr>
        </p15:guide>
        <p15:guide id="31" orient="horz" pos="1569">
          <p15:clr>
            <a:srgbClr val="FBAE40"/>
          </p15:clr>
        </p15:guide>
        <p15:guide id="32" orient="horz" pos="1675">
          <p15:clr>
            <a:srgbClr val="FBAE40"/>
          </p15:clr>
        </p15:guide>
        <p15:guide id="33" orient="horz" pos="1781">
          <p15:clr>
            <a:srgbClr val="FBAE40"/>
          </p15:clr>
        </p15:guide>
        <p15:guide id="34" orient="horz" pos="1887">
          <p15:clr>
            <a:srgbClr val="FBAE40"/>
          </p15:clr>
        </p15:guide>
        <p15:guide id="35" orient="horz" pos="1993">
          <p15:clr>
            <a:srgbClr val="FBAE40"/>
          </p15:clr>
        </p15:guide>
        <p15:guide id="36" orient="horz" pos="2099">
          <p15:clr>
            <a:srgbClr val="FBAE40"/>
          </p15:clr>
        </p15:guide>
        <p15:guide id="37" orient="horz" pos="2205">
          <p15:clr>
            <a:srgbClr val="FBAE40"/>
          </p15:clr>
        </p15:guide>
        <p15:guide id="38" orient="horz" pos="2311">
          <p15:clr>
            <a:srgbClr val="FBAE40"/>
          </p15:clr>
        </p15:guide>
        <p15:guide id="39" orient="horz" pos="2416">
          <p15:clr>
            <a:srgbClr val="FBAE40"/>
          </p15:clr>
        </p15:guide>
        <p15:guide id="40" orient="horz" pos="2522">
          <p15:clr>
            <a:srgbClr val="FBAE40"/>
          </p15:clr>
        </p15:guide>
        <p15:guide id="41" orient="horz" pos="2628">
          <p15:clr>
            <a:srgbClr val="FBAE40"/>
          </p15:clr>
        </p15:guide>
        <p15:guide id="42" orient="horz" pos="2734">
          <p15:clr>
            <a:srgbClr val="FBAE40"/>
          </p15:clr>
        </p15:guide>
        <p15:guide id="43" orient="horz" pos="2840">
          <p15:clr>
            <a:srgbClr val="FBAE40"/>
          </p15:clr>
        </p15:guide>
        <p15:guide id="44" orient="horz" pos="2946">
          <p15:clr>
            <a:srgbClr val="FBAE40"/>
          </p15:clr>
        </p15:guide>
        <p15:guide id="45" orient="horz" pos="3052">
          <p15:clr>
            <a:srgbClr val="FBAE40"/>
          </p15:clr>
        </p15:guide>
        <p15:guide id="46" orient="horz" pos="3158">
          <p15:clr>
            <a:srgbClr val="FBAE40"/>
          </p15:clr>
        </p15:guide>
        <p15:guide id="47" orient="horz" pos="3264">
          <p15:clr>
            <a:srgbClr val="FBAE40"/>
          </p15:clr>
        </p15:guide>
        <p15:guide id="48" orient="horz" pos="3370">
          <p15:clr>
            <a:srgbClr val="FBAE40"/>
          </p15:clr>
        </p15:guide>
        <p15:guide id="49" orient="horz" pos="3475">
          <p15:clr>
            <a:srgbClr val="FBAE40"/>
          </p15:clr>
        </p15:guide>
        <p15:guide id="50" orient="horz" pos="3581">
          <p15:clr>
            <a:srgbClr val="FBAE40"/>
          </p15:clr>
        </p15:guide>
        <p15:guide id="51" orient="horz" pos="3687">
          <p15:clr>
            <a:srgbClr val="FBAE40"/>
          </p15:clr>
        </p15:guide>
        <p15:guide id="52" orient="horz" pos="3793">
          <p15:clr>
            <a:srgbClr val="FBAE40"/>
          </p15:clr>
        </p15:guide>
        <p15:guide id="53" orient="horz" pos="3899">
          <p15:clr>
            <a:srgbClr val="FBAE40"/>
          </p15:clr>
        </p15:guide>
        <p15:guide id="54" orient="horz" pos="4005">
          <p15:clr>
            <a:srgbClr val="FBAE40"/>
          </p15:clr>
        </p15:guide>
        <p15:guide id="55" orient="horz" pos="4111">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Blank, 7 columns">
    <p:spTree>
      <p:nvGrpSpPr>
        <p:cNvPr id="1" name=""/>
        <p:cNvGrpSpPr/>
        <p:nvPr/>
      </p:nvGrpSpPr>
      <p:grpSpPr>
        <a:xfrm>
          <a:off x="0" y="0"/>
          <a:ext cx="0" cy="0"/>
          <a:chOff x="0" y="0"/>
          <a:chExt cx="0" cy="0"/>
        </a:xfrm>
      </p:grpSpPr>
      <p:cxnSp>
        <p:nvCxnSpPr>
          <p:cNvPr id="2" name="Straight Connector 10">
            <a:extLst>
              <a:ext uri="{FF2B5EF4-FFF2-40B4-BE49-F238E27FC236}">
                <a16:creationId xmlns:a16="http://schemas.microsoft.com/office/drawing/2014/main" id="{F4EAA52F-9AAE-459C-B000-137ED14B284E}"/>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3" name="Rectangle 2">
            <a:hlinkClick r:id="" action="ppaction://hlinkshowjump?jump=previousslide"/>
            <a:extLst>
              <a:ext uri="{FF2B5EF4-FFF2-40B4-BE49-F238E27FC236}">
                <a16:creationId xmlns:a16="http://schemas.microsoft.com/office/drawing/2014/main" id="{298782FA-B05F-4DE7-B32E-7B0AD4056EC6}"/>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4" name="Rectangle 3">
            <a:hlinkClick r:id="" action="ppaction://hlinkshowjump?jump=nextslide"/>
            <a:extLst>
              <a:ext uri="{FF2B5EF4-FFF2-40B4-BE49-F238E27FC236}">
                <a16:creationId xmlns:a16="http://schemas.microsoft.com/office/drawing/2014/main" id="{44938416-260F-4671-96B7-52149B9B74B4}"/>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5" name="Footer Placeholder 7">
            <a:extLst>
              <a:ext uri="{FF2B5EF4-FFF2-40B4-BE49-F238E27FC236}">
                <a16:creationId xmlns:a16="http://schemas.microsoft.com/office/drawing/2014/main" id="{9DAC5D53-AF51-4C1B-B097-6DABE5A7C2D8}"/>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2023 Westernacher Consulting GmbH</a:t>
            </a:r>
            <a:endParaRPr lang="bg-BG" sz="800">
              <a:solidFill>
                <a:schemeClr val="tx2">
                  <a:lumMod val="40000"/>
                  <a:lumOff val="60000"/>
                </a:schemeClr>
              </a:solidFill>
            </a:endParaRPr>
          </a:p>
        </p:txBody>
      </p:sp>
      <p:sp>
        <p:nvSpPr>
          <p:cNvPr id="6" name="Date Placeholder 5">
            <a:extLst>
              <a:ext uri="{FF2B5EF4-FFF2-40B4-BE49-F238E27FC236}">
                <a16:creationId xmlns:a16="http://schemas.microsoft.com/office/drawing/2014/main" id="{D0DB0668-4284-479E-B972-FB4BEB5C0B1C}"/>
              </a:ext>
            </a:extLst>
          </p:cNvPr>
          <p:cNvSpPr>
            <a:spLocks noGrp="1"/>
          </p:cNvSpPr>
          <p:nvPr>
            <p:ph type="dt" sz="half" idx="10"/>
          </p:nvPr>
        </p:nvSpPr>
        <p:spPr/>
        <p:txBody>
          <a:bodyPr/>
          <a:lstStyle/>
          <a:p>
            <a:fld id="{D4683162-D84D-4989-A061-A03C3FDF4E9C}" type="datetime1">
              <a:rPr lang="de-DE" smtClean="0"/>
              <a:t>29.08.24</a:t>
            </a:fld>
            <a:endParaRPr lang="bg-BG"/>
          </a:p>
        </p:txBody>
      </p:sp>
      <p:sp>
        <p:nvSpPr>
          <p:cNvPr id="7" name="Footer Placeholder 6">
            <a:extLst>
              <a:ext uri="{FF2B5EF4-FFF2-40B4-BE49-F238E27FC236}">
                <a16:creationId xmlns:a16="http://schemas.microsoft.com/office/drawing/2014/main" id="{BD55B7EB-0C04-48B7-81AF-8CE5D6A10F1E}"/>
              </a:ext>
            </a:extLst>
          </p:cNvPr>
          <p:cNvSpPr>
            <a:spLocks noGrp="1"/>
          </p:cNvSpPr>
          <p:nvPr>
            <p:ph type="ftr" sz="quarter" idx="11"/>
          </p:nvPr>
        </p:nvSpPr>
        <p:spPr/>
        <p:txBody>
          <a:bodyPr/>
          <a:lstStyle/>
          <a:p>
            <a:endParaRPr lang="bg-BG"/>
          </a:p>
        </p:txBody>
      </p:sp>
    </p:spTree>
    <p:extLst>
      <p:ext uri="{BB962C8B-B14F-4D97-AF65-F5344CB8AC3E}">
        <p14:creationId xmlns:p14="http://schemas.microsoft.com/office/powerpoint/2010/main" val="2247634467"/>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1202">
          <p15:clr>
            <a:srgbClr val="FBAE40"/>
          </p15:clr>
        </p15:guide>
        <p15:guide id="5" pos="1315">
          <p15:clr>
            <a:srgbClr val="FBAE40"/>
          </p15:clr>
        </p15:guide>
        <p15:guide id="6" pos="2234">
          <p15:clr>
            <a:srgbClr val="FBAE40"/>
          </p15:clr>
        </p15:guide>
        <p15:guide id="7" pos="2348">
          <p15:clr>
            <a:srgbClr val="FBAE40"/>
          </p15:clr>
        </p15:guide>
        <p15:guide id="8" pos="3267">
          <p15:clr>
            <a:srgbClr val="FBAE40"/>
          </p15:clr>
        </p15:guide>
        <p15:guide id="9" pos="3380">
          <p15:clr>
            <a:srgbClr val="FBAE40"/>
          </p15:clr>
        </p15:guide>
        <p15:guide id="10" pos="4299">
          <p15:clr>
            <a:srgbClr val="FBAE40"/>
          </p15:clr>
        </p15:guide>
        <p15:guide id="11" pos="4412">
          <p15:clr>
            <a:srgbClr val="FBAE40"/>
          </p15:clr>
        </p15:guide>
        <p15:guide id="12" pos="5331">
          <p15:clr>
            <a:srgbClr val="FBAE40"/>
          </p15:clr>
        </p15:guide>
        <p15:guide id="13" pos="5445">
          <p15:clr>
            <a:srgbClr val="FBAE40"/>
          </p15:clr>
        </p15:guide>
        <p15:guide id="14" pos="6364">
          <p15:clr>
            <a:srgbClr val="FBAE40"/>
          </p15:clr>
        </p15:guide>
        <p15:guide id="15" pos="6477">
          <p15:clr>
            <a:srgbClr val="FBAE40"/>
          </p15:clr>
        </p15:guide>
        <p15:guide id="16" pos="7396">
          <p15:clr>
            <a:srgbClr val="FBAE40"/>
          </p15:clr>
        </p15:guide>
        <p15:guide id="17" orient="horz">
          <p15:clr>
            <a:srgbClr val="FBAE40"/>
          </p15:clr>
        </p15:guide>
        <p15:guide id="18" orient="horz" pos="4320">
          <p15:clr>
            <a:srgbClr val="FBAE40"/>
          </p15:clr>
        </p15:guide>
        <p15:guide id="19" orient="horz" pos="722">
          <p15:clr>
            <a:srgbClr val="FBAE40"/>
          </p15:clr>
        </p15:guide>
        <p15:guide id="20" orient="horz" pos="828">
          <p15:clr>
            <a:srgbClr val="FBAE40"/>
          </p15:clr>
        </p15:guide>
        <p15:guide id="21" orient="horz" pos="934">
          <p15:clr>
            <a:srgbClr val="FBAE40"/>
          </p15:clr>
        </p15:guide>
        <p15:guide id="22" orient="horz" pos="1040">
          <p15:clr>
            <a:srgbClr val="FBAE40"/>
          </p15:clr>
        </p15:guide>
        <p15:guide id="23" orient="horz" pos="1146">
          <p15:clr>
            <a:srgbClr val="FBAE40"/>
          </p15:clr>
        </p15:guide>
        <p15:guide id="24" orient="horz" pos="1252">
          <p15:clr>
            <a:srgbClr val="FBAE40"/>
          </p15:clr>
        </p15:guide>
        <p15:guide id="25" orient="horz" pos="1357">
          <p15:clr>
            <a:srgbClr val="FBAE40"/>
          </p15:clr>
        </p15:guide>
        <p15:guide id="26" orient="horz" pos="1463">
          <p15:clr>
            <a:srgbClr val="FBAE40"/>
          </p15:clr>
        </p15:guide>
        <p15:guide id="27" orient="horz" pos="1569">
          <p15:clr>
            <a:srgbClr val="FBAE40"/>
          </p15:clr>
        </p15:guide>
        <p15:guide id="28" orient="horz" pos="1675">
          <p15:clr>
            <a:srgbClr val="FBAE40"/>
          </p15:clr>
        </p15:guide>
        <p15:guide id="29" orient="horz" pos="1781">
          <p15:clr>
            <a:srgbClr val="FBAE40"/>
          </p15:clr>
        </p15:guide>
        <p15:guide id="30" orient="horz" pos="1887">
          <p15:clr>
            <a:srgbClr val="FBAE40"/>
          </p15:clr>
        </p15:guide>
        <p15:guide id="31" orient="horz" pos="1993">
          <p15:clr>
            <a:srgbClr val="FBAE40"/>
          </p15:clr>
        </p15:guide>
        <p15:guide id="32" orient="horz" pos="2099">
          <p15:clr>
            <a:srgbClr val="FBAE40"/>
          </p15:clr>
        </p15:guide>
        <p15:guide id="33" orient="horz" pos="2205">
          <p15:clr>
            <a:srgbClr val="FBAE40"/>
          </p15:clr>
        </p15:guide>
        <p15:guide id="34" orient="horz" pos="2311">
          <p15:clr>
            <a:srgbClr val="FBAE40"/>
          </p15:clr>
        </p15:guide>
        <p15:guide id="35" orient="horz" pos="2416">
          <p15:clr>
            <a:srgbClr val="FBAE40"/>
          </p15:clr>
        </p15:guide>
        <p15:guide id="36" orient="horz" pos="2522">
          <p15:clr>
            <a:srgbClr val="FBAE40"/>
          </p15:clr>
        </p15:guide>
        <p15:guide id="37" orient="horz" pos="2628">
          <p15:clr>
            <a:srgbClr val="FBAE40"/>
          </p15:clr>
        </p15:guide>
        <p15:guide id="38" orient="horz" pos="2734">
          <p15:clr>
            <a:srgbClr val="FBAE40"/>
          </p15:clr>
        </p15:guide>
        <p15:guide id="39" orient="horz" pos="2840">
          <p15:clr>
            <a:srgbClr val="FBAE40"/>
          </p15:clr>
        </p15:guide>
        <p15:guide id="40" orient="horz" pos="2946">
          <p15:clr>
            <a:srgbClr val="FBAE40"/>
          </p15:clr>
        </p15:guide>
        <p15:guide id="41" orient="horz" pos="3052">
          <p15:clr>
            <a:srgbClr val="FBAE40"/>
          </p15:clr>
        </p15:guide>
        <p15:guide id="42" orient="horz" pos="3158">
          <p15:clr>
            <a:srgbClr val="FBAE40"/>
          </p15:clr>
        </p15:guide>
        <p15:guide id="43" orient="horz" pos="3264">
          <p15:clr>
            <a:srgbClr val="FBAE40"/>
          </p15:clr>
        </p15:guide>
        <p15:guide id="44" orient="horz" pos="3370">
          <p15:clr>
            <a:srgbClr val="FBAE40"/>
          </p15:clr>
        </p15:guide>
        <p15:guide id="45" orient="horz" pos="3475">
          <p15:clr>
            <a:srgbClr val="FBAE40"/>
          </p15:clr>
        </p15:guide>
        <p15:guide id="46" orient="horz" pos="3581">
          <p15:clr>
            <a:srgbClr val="FBAE40"/>
          </p15:clr>
        </p15:guide>
        <p15:guide id="47" orient="horz" pos="3687">
          <p15:clr>
            <a:srgbClr val="FBAE40"/>
          </p15:clr>
        </p15:guide>
        <p15:guide id="48" orient="horz" pos="3793">
          <p15:clr>
            <a:srgbClr val="FBAE40"/>
          </p15:clr>
        </p15:guide>
        <p15:guide id="49" orient="horz" pos="3899">
          <p15:clr>
            <a:srgbClr val="FBAE40"/>
          </p15:clr>
        </p15:guide>
        <p15:guide id="50" orient="horz" pos="4005">
          <p15:clr>
            <a:srgbClr val="FBAE40"/>
          </p15:clr>
        </p15:guide>
        <p15:guide id="51" orient="horz" pos="4111">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3" name="Picture Placeholder 19">
            <a:extLst>
              <a:ext uri="{FF2B5EF4-FFF2-40B4-BE49-F238E27FC236}">
                <a16:creationId xmlns:a16="http://schemas.microsoft.com/office/drawing/2014/main" id="{1163DE15-8837-4EDF-B0A0-7CC806D211FA}"/>
              </a:ext>
            </a:extLst>
          </p:cNvPr>
          <p:cNvSpPr>
            <a:spLocks noGrp="1"/>
          </p:cNvSpPr>
          <p:nvPr>
            <p:ph type="pic" sz="quarter" idx="13" hasCustomPrompt="1"/>
          </p:nvPr>
        </p:nvSpPr>
        <p:spPr>
          <a:xfrm>
            <a:off x="449581" y="441325"/>
            <a:ext cx="11293475" cy="2049461"/>
          </a:xfrm>
          <a:solidFill>
            <a:schemeClr val="tx2">
              <a:lumMod val="20000"/>
              <a:lumOff val="80000"/>
            </a:schemeClr>
          </a:solidFill>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16" name="Title 15">
            <a:extLst>
              <a:ext uri="{FF2B5EF4-FFF2-40B4-BE49-F238E27FC236}">
                <a16:creationId xmlns:a16="http://schemas.microsoft.com/office/drawing/2014/main" id="{CD53A084-DF8B-4181-9E2A-9D4413E0B9EF}"/>
              </a:ext>
            </a:extLst>
          </p:cNvPr>
          <p:cNvSpPr>
            <a:spLocks noGrp="1"/>
          </p:cNvSpPr>
          <p:nvPr>
            <p:ph type="title" hasCustomPrompt="1"/>
          </p:nvPr>
        </p:nvSpPr>
        <p:spPr>
          <a:xfrm>
            <a:off x="454662" y="3466631"/>
            <a:ext cx="10335892" cy="404161"/>
          </a:xfrm>
        </p:spPr>
        <p:txBody>
          <a:bodyPr/>
          <a:lstStyle>
            <a:lvl1pPr>
              <a:defRPr sz="4000"/>
            </a:lvl1pPr>
          </a:lstStyle>
          <a:p>
            <a:r>
              <a:rPr lang="en-US"/>
              <a:t>Let’s work together.</a:t>
            </a:r>
            <a:endParaRPr lang="bg-BG"/>
          </a:p>
        </p:txBody>
      </p:sp>
      <p:sp>
        <p:nvSpPr>
          <p:cNvPr id="19" name="Text Placeholder 18">
            <a:extLst>
              <a:ext uri="{FF2B5EF4-FFF2-40B4-BE49-F238E27FC236}">
                <a16:creationId xmlns:a16="http://schemas.microsoft.com/office/drawing/2014/main" id="{3A0611A7-FCBF-4FEB-856D-F2295FAF4FA3}"/>
              </a:ext>
            </a:extLst>
          </p:cNvPr>
          <p:cNvSpPr>
            <a:spLocks noGrp="1"/>
          </p:cNvSpPr>
          <p:nvPr>
            <p:ph type="body" sz="quarter" idx="21" hasCustomPrompt="1"/>
          </p:nvPr>
        </p:nvSpPr>
        <p:spPr>
          <a:xfrm>
            <a:off x="449581" y="2674892"/>
            <a:ext cx="10336213" cy="461962"/>
          </a:xfrm>
        </p:spPr>
        <p:txBody>
          <a:bodyPr/>
          <a:lstStyle>
            <a:lvl1pPr>
              <a:defRPr sz="4000" b="1">
                <a:latin typeface="+mj-lt"/>
              </a:defRPr>
            </a:lvl1pPr>
          </a:lstStyle>
          <a:p>
            <a:pPr lvl="0"/>
            <a:r>
              <a:rPr lang="en-US"/>
              <a:t>Thank you.</a:t>
            </a:r>
            <a:endParaRPr lang="bg-BG"/>
          </a:p>
        </p:txBody>
      </p:sp>
      <p:sp>
        <p:nvSpPr>
          <p:cNvPr id="5" name="Rectangle 4">
            <a:extLst>
              <a:ext uri="{FF2B5EF4-FFF2-40B4-BE49-F238E27FC236}">
                <a16:creationId xmlns:a16="http://schemas.microsoft.com/office/drawing/2014/main" id="{1F08973F-5E2E-490D-B180-5E0F957545CB}"/>
              </a:ext>
            </a:extLst>
          </p:cNvPr>
          <p:cNvSpPr/>
          <p:nvPr/>
        </p:nvSpPr>
        <p:spPr>
          <a:xfrm>
            <a:off x="11233150" y="6591300"/>
            <a:ext cx="509906"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bg-BG"/>
          </a:p>
        </p:txBody>
      </p:sp>
      <p:pic>
        <p:nvPicPr>
          <p:cNvPr id="14" name="Graphic 13">
            <a:hlinkClick r:id="rId2"/>
            <a:extLst>
              <a:ext uri="{FF2B5EF4-FFF2-40B4-BE49-F238E27FC236}">
                <a16:creationId xmlns:a16="http://schemas.microsoft.com/office/drawing/2014/main" id="{EE3AB380-B980-40B6-8C1E-5042B35A23B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04691" y="6323540"/>
            <a:ext cx="93700" cy="209023"/>
          </a:xfrm>
          <a:prstGeom prst="rect">
            <a:avLst/>
          </a:prstGeom>
        </p:spPr>
      </p:pic>
      <p:pic>
        <p:nvPicPr>
          <p:cNvPr id="15" name="Graphic 14">
            <a:hlinkClick r:id="rId5"/>
            <a:extLst>
              <a:ext uri="{FF2B5EF4-FFF2-40B4-BE49-F238E27FC236}">
                <a16:creationId xmlns:a16="http://schemas.microsoft.com/office/drawing/2014/main" id="{90B80366-3DDB-489E-97A7-2CF1F2D626B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2742" y="6323540"/>
            <a:ext cx="248838" cy="209023"/>
          </a:xfrm>
          <a:prstGeom prst="rect">
            <a:avLst/>
          </a:prstGeom>
        </p:spPr>
      </p:pic>
      <p:sp>
        <p:nvSpPr>
          <p:cNvPr id="17" name="Freeform: Shape 16">
            <a:hlinkClick r:id="rId8"/>
            <a:extLst>
              <a:ext uri="{FF2B5EF4-FFF2-40B4-BE49-F238E27FC236}">
                <a16:creationId xmlns:a16="http://schemas.microsoft.com/office/drawing/2014/main" id="{73319432-0983-4CF5-ACDB-26D99630443C}"/>
              </a:ext>
            </a:extLst>
          </p:cNvPr>
          <p:cNvSpPr/>
          <p:nvPr userDrawn="1"/>
        </p:nvSpPr>
        <p:spPr>
          <a:xfrm>
            <a:off x="996446" y="6339397"/>
            <a:ext cx="273893" cy="193166"/>
          </a:xfrm>
          <a:custGeom>
            <a:avLst/>
            <a:gdLst>
              <a:gd name="connsiteX0" fmla="*/ 108837 w 273893"/>
              <a:gd name="connsiteY0" fmla="*/ 55499 h 193166"/>
              <a:gd name="connsiteX1" fmla="*/ 108837 w 273893"/>
              <a:gd name="connsiteY1" fmla="*/ 136947 h 193166"/>
              <a:gd name="connsiteX2" fmla="*/ 180193 w 273893"/>
              <a:gd name="connsiteY2" fmla="*/ 96584 h 193166"/>
              <a:gd name="connsiteX3" fmla="*/ 136947 w 273893"/>
              <a:gd name="connsiteY3" fmla="*/ 0 h 193166"/>
              <a:gd name="connsiteX4" fmla="*/ 243621 w 273893"/>
              <a:gd name="connsiteY4" fmla="*/ 5766 h 193166"/>
              <a:gd name="connsiteX5" fmla="*/ 268127 w 273893"/>
              <a:gd name="connsiteY5" fmla="*/ 30273 h 193166"/>
              <a:gd name="connsiteX6" fmla="*/ 273893 w 273893"/>
              <a:gd name="connsiteY6" fmla="*/ 96583 h 193166"/>
              <a:gd name="connsiteX7" fmla="*/ 268127 w 273893"/>
              <a:gd name="connsiteY7" fmla="*/ 162894 h 193166"/>
              <a:gd name="connsiteX8" fmla="*/ 243621 w 273893"/>
              <a:gd name="connsiteY8" fmla="*/ 187400 h 193166"/>
              <a:gd name="connsiteX9" fmla="*/ 136947 w 273893"/>
              <a:gd name="connsiteY9" fmla="*/ 193166 h 193166"/>
              <a:gd name="connsiteX10" fmla="*/ 30272 w 273893"/>
              <a:gd name="connsiteY10" fmla="*/ 187400 h 193166"/>
              <a:gd name="connsiteX11" fmla="*/ 5766 w 273893"/>
              <a:gd name="connsiteY11" fmla="*/ 162894 h 193166"/>
              <a:gd name="connsiteX12" fmla="*/ 0 w 273893"/>
              <a:gd name="connsiteY12" fmla="*/ 96583 h 193166"/>
              <a:gd name="connsiteX13" fmla="*/ 5766 w 273893"/>
              <a:gd name="connsiteY13" fmla="*/ 30273 h 193166"/>
              <a:gd name="connsiteX14" fmla="*/ 29552 w 273893"/>
              <a:gd name="connsiteY14" fmla="*/ 5766 h 193166"/>
              <a:gd name="connsiteX15" fmla="*/ 136947 w 273893"/>
              <a:gd name="connsiteY15" fmla="*/ 0 h 19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3893" h="193166">
                <a:moveTo>
                  <a:pt x="108837" y="55499"/>
                </a:moveTo>
                <a:lnTo>
                  <a:pt x="108837" y="136947"/>
                </a:lnTo>
                <a:lnTo>
                  <a:pt x="180193" y="96584"/>
                </a:lnTo>
                <a:close/>
                <a:moveTo>
                  <a:pt x="136947" y="0"/>
                </a:moveTo>
                <a:cubicBezTo>
                  <a:pt x="136947" y="0"/>
                  <a:pt x="221998" y="0"/>
                  <a:pt x="243621" y="5766"/>
                </a:cubicBezTo>
                <a:cubicBezTo>
                  <a:pt x="255874" y="9371"/>
                  <a:pt x="265244" y="18740"/>
                  <a:pt x="268127" y="30273"/>
                </a:cubicBezTo>
                <a:cubicBezTo>
                  <a:pt x="273893" y="51896"/>
                  <a:pt x="273893" y="96583"/>
                  <a:pt x="273893" y="96583"/>
                </a:cubicBezTo>
                <a:cubicBezTo>
                  <a:pt x="273893" y="96583"/>
                  <a:pt x="273893" y="141271"/>
                  <a:pt x="268127" y="162894"/>
                </a:cubicBezTo>
                <a:cubicBezTo>
                  <a:pt x="264523" y="175148"/>
                  <a:pt x="255153" y="184517"/>
                  <a:pt x="243621" y="187400"/>
                </a:cubicBezTo>
                <a:cubicBezTo>
                  <a:pt x="222719" y="193166"/>
                  <a:pt x="136947" y="193166"/>
                  <a:pt x="136947" y="193166"/>
                </a:cubicBezTo>
                <a:cubicBezTo>
                  <a:pt x="136947" y="193166"/>
                  <a:pt x="51896" y="193166"/>
                  <a:pt x="30272" y="187400"/>
                </a:cubicBezTo>
                <a:cubicBezTo>
                  <a:pt x="18020" y="183797"/>
                  <a:pt x="8649" y="174426"/>
                  <a:pt x="5766" y="162894"/>
                </a:cubicBezTo>
                <a:cubicBezTo>
                  <a:pt x="0" y="141271"/>
                  <a:pt x="0" y="96583"/>
                  <a:pt x="0" y="96583"/>
                </a:cubicBezTo>
                <a:cubicBezTo>
                  <a:pt x="0" y="96583"/>
                  <a:pt x="0" y="51896"/>
                  <a:pt x="5766" y="30273"/>
                </a:cubicBezTo>
                <a:cubicBezTo>
                  <a:pt x="8649" y="18020"/>
                  <a:pt x="18020" y="8649"/>
                  <a:pt x="29552" y="5766"/>
                </a:cubicBezTo>
                <a:cubicBezTo>
                  <a:pt x="51175" y="0"/>
                  <a:pt x="136947" y="0"/>
                  <a:pt x="136947" y="0"/>
                </a:cubicBezTo>
                <a:close/>
              </a:path>
            </a:pathLst>
          </a:custGeom>
          <a:solidFill>
            <a:schemeClr val="tx2">
              <a:lumMod val="20000"/>
              <a:lumOff val="80000"/>
            </a:schemeClr>
          </a:solidFill>
          <a:ln w="9525" cap="flat">
            <a:noFill/>
            <a:prstDash val="solid"/>
            <a:miter/>
          </a:ln>
        </p:spPr>
        <p:txBody>
          <a:bodyPr wrap="square" rtlCol="0" anchor="ctr">
            <a:noAutofit/>
          </a:bodyPr>
          <a:lstStyle/>
          <a:p>
            <a:endParaRPr lang="bg-BG"/>
          </a:p>
        </p:txBody>
      </p:sp>
      <p:pic>
        <p:nvPicPr>
          <p:cNvPr id="18" name="Graphic 17">
            <a:hlinkClick r:id="rId9"/>
            <a:extLst>
              <a:ext uri="{FF2B5EF4-FFF2-40B4-BE49-F238E27FC236}">
                <a16:creationId xmlns:a16="http://schemas.microsoft.com/office/drawing/2014/main" id="{DC52AECD-581B-4507-8345-78A9A34B879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59421" y="6329890"/>
            <a:ext cx="202673" cy="202673"/>
          </a:xfrm>
          <a:prstGeom prst="rect">
            <a:avLst/>
          </a:prstGeom>
        </p:spPr>
      </p:pic>
      <p:pic>
        <p:nvPicPr>
          <p:cNvPr id="21" name="Graphic 20">
            <a:extLst>
              <a:ext uri="{FF2B5EF4-FFF2-40B4-BE49-F238E27FC236}">
                <a16:creationId xmlns:a16="http://schemas.microsoft.com/office/drawing/2014/main" id="{6F4B51E3-2510-4E55-8547-ECC4A4779A6D}"/>
              </a:ext>
            </a:extLst>
          </p:cNvPr>
          <p:cNvPicPr>
            <a:picLocks noChangeAspect="1"/>
          </p:cNvPicPr>
          <p:nvPr userDrawn="1"/>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9889056" y="6337827"/>
            <a:ext cx="1854000" cy="315180"/>
          </a:xfrm>
          <a:prstGeom prst="rect">
            <a:avLst/>
          </a:prstGeom>
        </p:spPr>
      </p:pic>
    </p:spTree>
    <p:extLst>
      <p:ext uri="{BB962C8B-B14F-4D97-AF65-F5344CB8AC3E}">
        <p14:creationId xmlns:p14="http://schemas.microsoft.com/office/powerpoint/2010/main" val="4160215364"/>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91">
          <p15:clr>
            <a:srgbClr val="FBAE40"/>
          </p15:clr>
        </p15:guide>
        <p15:guide id="7" pos="1487">
          <p15:clr>
            <a:srgbClr val="FBAE40"/>
          </p15:clr>
        </p15:guide>
        <p15:guide id="8" pos="1976">
          <p15:clr>
            <a:srgbClr val="FBAE40"/>
          </p15:clr>
        </p15:guide>
        <p15:guide id="9" pos="2094">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80">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54">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1">
          <p15:clr>
            <a:srgbClr val="FBAE40"/>
          </p15:clr>
        </p15:guide>
        <p15:guide id="61" orient="horz" pos="4111">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hank you_1 per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AC979-168D-4940-A6C8-F0BEEB3C9A38}"/>
              </a:ext>
            </a:extLst>
          </p:cNvPr>
          <p:cNvSpPr>
            <a:spLocks noGrp="1"/>
          </p:cNvSpPr>
          <p:nvPr>
            <p:ph type="title" hasCustomPrompt="1"/>
          </p:nvPr>
        </p:nvSpPr>
        <p:spPr>
          <a:xfrm>
            <a:off x="465138" y="2354604"/>
            <a:ext cx="6496050" cy="1600200"/>
          </a:xfrm>
        </p:spPr>
        <p:txBody>
          <a:bodyPr anchor="b"/>
          <a:lstStyle>
            <a:lvl1pPr>
              <a:defRPr sz="4000"/>
            </a:lvl1pPr>
          </a:lstStyle>
          <a:p>
            <a:r>
              <a:rPr lang="en-US"/>
              <a:t>Thank you.</a:t>
            </a:r>
            <a:br>
              <a:rPr lang="en-US"/>
            </a:br>
            <a:r>
              <a:rPr lang="en-US"/>
              <a:t>Let’s work together.</a:t>
            </a:r>
            <a:endParaRPr lang="bg-BG"/>
          </a:p>
        </p:txBody>
      </p:sp>
      <p:sp>
        <p:nvSpPr>
          <p:cNvPr id="4" name="Text Placeholder 3">
            <a:extLst>
              <a:ext uri="{FF2B5EF4-FFF2-40B4-BE49-F238E27FC236}">
                <a16:creationId xmlns:a16="http://schemas.microsoft.com/office/drawing/2014/main" id="{B4CAF48F-60F5-4D14-BD8B-A52DF2EE51CB}"/>
              </a:ext>
            </a:extLst>
          </p:cNvPr>
          <p:cNvSpPr>
            <a:spLocks noGrp="1"/>
          </p:cNvSpPr>
          <p:nvPr>
            <p:ph type="body" sz="half" idx="2" hasCustomPrompt="1"/>
          </p:nvPr>
        </p:nvSpPr>
        <p:spPr>
          <a:xfrm>
            <a:off x="8097837" y="3998913"/>
            <a:ext cx="2687638" cy="504825"/>
          </a:xfrm>
        </p:spPr>
        <p:txBody>
          <a:bodyPr/>
          <a:lstStyle>
            <a:lvl1pPr marL="0" indent="0">
              <a:lnSpc>
                <a:spcPct val="100000"/>
              </a:lnSpc>
              <a:buNone/>
              <a:defRPr sz="28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p>
        </p:txBody>
      </p:sp>
      <p:sp>
        <p:nvSpPr>
          <p:cNvPr id="15" name="Picture Placeholder 14">
            <a:extLst>
              <a:ext uri="{FF2B5EF4-FFF2-40B4-BE49-F238E27FC236}">
                <a16:creationId xmlns:a16="http://schemas.microsoft.com/office/drawing/2014/main" id="{635D2EC4-9EA2-41E4-A62F-441FF546B2F5}"/>
              </a:ext>
            </a:extLst>
          </p:cNvPr>
          <p:cNvSpPr>
            <a:spLocks noGrp="1"/>
          </p:cNvSpPr>
          <p:nvPr>
            <p:ph type="pic" sz="quarter" idx="13" hasCustomPrompt="1"/>
          </p:nvPr>
        </p:nvSpPr>
        <p:spPr>
          <a:xfrm>
            <a:off x="8097837" y="419100"/>
            <a:ext cx="2687638" cy="3419475"/>
          </a:xfrm>
          <a:solidFill>
            <a:schemeClr val="tx2">
              <a:lumMod val="20000"/>
              <a:lumOff val="80000"/>
            </a:schemeClr>
          </a:solidFill>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19" name="Text Placeholder 3">
            <a:extLst>
              <a:ext uri="{FF2B5EF4-FFF2-40B4-BE49-F238E27FC236}">
                <a16:creationId xmlns:a16="http://schemas.microsoft.com/office/drawing/2014/main" id="{FE5C127E-7058-4180-B414-BAC4799C38E9}"/>
              </a:ext>
            </a:extLst>
          </p:cNvPr>
          <p:cNvSpPr>
            <a:spLocks noGrp="1"/>
          </p:cNvSpPr>
          <p:nvPr>
            <p:ph type="body" sz="half" idx="16" hasCustomPrompt="1"/>
          </p:nvPr>
        </p:nvSpPr>
        <p:spPr>
          <a:xfrm>
            <a:off x="8097837" y="4648200"/>
            <a:ext cx="2687638" cy="503238"/>
          </a:xfrm>
        </p:spPr>
        <p:txBody>
          <a:bodyPr/>
          <a:lstStyle>
            <a:lvl1pPr marL="0" indent="0">
              <a:spcAft>
                <a:spcPts val="800"/>
              </a:spcAft>
              <a:buNone/>
              <a:defRPr sz="16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Position</a:t>
            </a:r>
            <a:br>
              <a:rPr lang="en-US"/>
            </a:br>
            <a:r>
              <a:rPr lang="en-US"/>
              <a:t>might be on two lines</a:t>
            </a:r>
          </a:p>
        </p:txBody>
      </p:sp>
      <p:sp>
        <p:nvSpPr>
          <p:cNvPr id="21" name="Text Placeholder 3">
            <a:extLst>
              <a:ext uri="{FF2B5EF4-FFF2-40B4-BE49-F238E27FC236}">
                <a16:creationId xmlns:a16="http://schemas.microsoft.com/office/drawing/2014/main" id="{665E8847-0740-43AC-BF0A-CCEBE9C758EE}"/>
              </a:ext>
            </a:extLst>
          </p:cNvPr>
          <p:cNvSpPr>
            <a:spLocks noGrp="1"/>
          </p:cNvSpPr>
          <p:nvPr>
            <p:ph type="body" sz="half" idx="17" hasCustomPrompt="1"/>
          </p:nvPr>
        </p:nvSpPr>
        <p:spPr>
          <a:xfrm>
            <a:off x="8097836" y="5905500"/>
            <a:ext cx="3638551" cy="503238"/>
          </a:xfrm>
        </p:spPr>
        <p:txBody>
          <a:bodyPr anchor="b"/>
          <a:lstStyle>
            <a:lvl1pPr marL="0" indent="0">
              <a:buNone/>
              <a:defRPr sz="12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e-mail</a:t>
            </a:r>
            <a:br>
              <a:rPr lang="en-US"/>
            </a:br>
            <a:r>
              <a:rPr lang="en-US"/>
              <a:t>+000 0 000 000 000 </a:t>
            </a:r>
          </a:p>
        </p:txBody>
      </p:sp>
      <p:pic>
        <p:nvPicPr>
          <p:cNvPr id="10" name="Graphic 9">
            <a:hlinkClick r:id="rId2"/>
            <a:extLst>
              <a:ext uri="{FF2B5EF4-FFF2-40B4-BE49-F238E27FC236}">
                <a16:creationId xmlns:a16="http://schemas.microsoft.com/office/drawing/2014/main" id="{3EB33751-16DE-491A-9960-E5C459D9029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04691" y="6170138"/>
            <a:ext cx="93700" cy="209023"/>
          </a:xfrm>
          <a:prstGeom prst="rect">
            <a:avLst/>
          </a:prstGeom>
        </p:spPr>
      </p:pic>
      <p:pic>
        <p:nvPicPr>
          <p:cNvPr id="11" name="Graphic 10">
            <a:hlinkClick r:id="rId5"/>
            <a:extLst>
              <a:ext uri="{FF2B5EF4-FFF2-40B4-BE49-F238E27FC236}">
                <a16:creationId xmlns:a16="http://schemas.microsoft.com/office/drawing/2014/main" id="{53E21002-E967-4E72-BCBF-4D36D47B00C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2742" y="6170138"/>
            <a:ext cx="248838" cy="209023"/>
          </a:xfrm>
          <a:prstGeom prst="rect">
            <a:avLst/>
          </a:prstGeom>
        </p:spPr>
      </p:pic>
      <p:sp>
        <p:nvSpPr>
          <p:cNvPr id="13" name="Freeform: Shape 12">
            <a:hlinkClick r:id="rId8"/>
            <a:extLst>
              <a:ext uri="{FF2B5EF4-FFF2-40B4-BE49-F238E27FC236}">
                <a16:creationId xmlns:a16="http://schemas.microsoft.com/office/drawing/2014/main" id="{2E546B9E-234B-40BF-B6C5-25F0354A7B2F}"/>
              </a:ext>
            </a:extLst>
          </p:cNvPr>
          <p:cNvSpPr/>
          <p:nvPr userDrawn="1"/>
        </p:nvSpPr>
        <p:spPr>
          <a:xfrm>
            <a:off x="996446" y="6184553"/>
            <a:ext cx="273893" cy="193166"/>
          </a:xfrm>
          <a:custGeom>
            <a:avLst/>
            <a:gdLst>
              <a:gd name="connsiteX0" fmla="*/ 108837 w 273893"/>
              <a:gd name="connsiteY0" fmla="*/ 55499 h 193166"/>
              <a:gd name="connsiteX1" fmla="*/ 108837 w 273893"/>
              <a:gd name="connsiteY1" fmla="*/ 136947 h 193166"/>
              <a:gd name="connsiteX2" fmla="*/ 180193 w 273893"/>
              <a:gd name="connsiteY2" fmla="*/ 96584 h 193166"/>
              <a:gd name="connsiteX3" fmla="*/ 136947 w 273893"/>
              <a:gd name="connsiteY3" fmla="*/ 0 h 193166"/>
              <a:gd name="connsiteX4" fmla="*/ 243621 w 273893"/>
              <a:gd name="connsiteY4" fmla="*/ 5766 h 193166"/>
              <a:gd name="connsiteX5" fmla="*/ 268127 w 273893"/>
              <a:gd name="connsiteY5" fmla="*/ 30273 h 193166"/>
              <a:gd name="connsiteX6" fmla="*/ 273893 w 273893"/>
              <a:gd name="connsiteY6" fmla="*/ 96583 h 193166"/>
              <a:gd name="connsiteX7" fmla="*/ 268127 w 273893"/>
              <a:gd name="connsiteY7" fmla="*/ 162894 h 193166"/>
              <a:gd name="connsiteX8" fmla="*/ 243621 w 273893"/>
              <a:gd name="connsiteY8" fmla="*/ 187400 h 193166"/>
              <a:gd name="connsiteX9" fmla="*/ 136947 w 273893"/>
              <a:gd name="connsiteY9" fmla="*/ 193166 h 193166"/>
              <a:gd name="connsiteX10" fmla="*/ 30272 w 273893"/>
              <a:gd name="connsiteY10" fmla="*/ 187400 h 193166"/>
              <a:gd name="connsiteX11" fmla="*/ 5766 w 273893"/>
              <a:gd name="connsiteY11" fmla="*/ 162894 h 193166"/>
              <a:gd name="connsiteX12" fmla="*/ 0 w 273893"/>
              <a:gd name="connsiteY12" fmla="*/ 96583 h 193166"/>
              <a:gd name="connsiteX13" fmla="*/ 5766 w 273893"/>
              <a:gd name="connsiteY13" fmla="*/ 30273 h 193166"/>
              <a:gd name="connsiteX14" fmla="*/ 29552 w 273893"/>
              <a:gd name="connsiteY14" fmla="*/ 5766 h 193166"/>
              <a:gd name="connsiteX15" fmla="*/ 136947 w 273893"/>
              <a:gd name="connsiteY15" fmla="*/ 0 h 19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3893" h="193166">
                <a:moveTo>
                  <a:pt x="108837" y="55499"/>
                </a:moveTo>
                <a:lnTo>
                  <a:pt x="108837" y="136947"/>
                </a:lnTo>
                <a:lnTo>
                  <a:pt x="180193" y="96584"/>
                </a:lnTo>
                <a:close/>
                <a:moveTo>
                  <a:pt x="136947" y="0"/>
                </a:moveTo>
                <a:cubicBezTo>
                  <a:pt x="136947" y="0"/>
                  <a:pt x="221998" y="0"/>
                  <a:pt x="243621" y="5766"/>
                </a:cubicBezTo>
                <a:cubicBezTo>
                  <a:pt x="255874" y="9371"/>
                  <a:pt x="265244" y="18740"/>
                  <a:pt x="268127" y="30273"/>
                </a:cubicBezTo>
                <a:cubicBezTo>
                  <a:pt x="273893" y="51896"/>
                  <a:pt x="273893" y="96583"/>
                  <a:pt x="273893" y="96583"/>
                </a:cubicBezTo>
                <a:cubicBezTo>
                  <a:pt x="273893" y="96583"/>
                  <a:pt x="273893" y="141271"/>
                  <a:pt x="268127" y="162894"/>
                </a:cubicBezTo>
                <a:cubicBezTo>
                  <a:pt x="264523" y="175148"/>
                  <a:pt x="255153" y="184517"/>
                  <a:pt x="243621" y="187400"/>
                </a:cubicBezTo>
                <a:cubicBezTo>
                  <a:pt x="222719" y="193166"/>
                  <a:pt x="136947" y="193166"/>
                  <a:pt x="136947" y="193166"/>
                </a:cubicBezTo>
                <a:cubicBezTo>
                  <a:pt x="136947" y="193166"/>
                  <a:pt x="51896" y="193166"/>
                  <a:pt x="30272" y="187400"/>
                </a:cubicBezTo>
                <a:cubicBezTo>
                  <a:pt x="18020" y="183797"/>
                  <a:pt x="8649" y="174426"/>
                  <a:pt x="5766" y="162894"/>
                </a:cubicBezTo>
                <a:cubicBezTo>
                  <a:pt x="0" y="141271"/>
                  <a:pt x="0" y="96583"/>
                  <a:pt x="0" y="96583"/>
                </a:cubicBezTo>
                <a:cubicBezTo>
                  <a:pt x="0" y="96583"/>
                  <a:pt x="0" y="51896"/>
                  <a:pt x="5766" y="30273"/>
                </a:cubicBezTo>
                <a:cubicBezTo>
                  <a:pt x="8649" y="18020"/>
                  <a:pt x="18020" y="8649"/>
                  <a:pt x="29552" y="5766"/>
                </a:cubicBezTo>
                <a:cubicBezTo>
                  <a:pt x="51175" y="0"/>
                  <a:pt x="136947" y="0"/>
                  <a:pt x="136947" y="0"/>
                </a:cubicBezTo>
                <a:close/>
              </a:path>
            </a:pathLst>
          </a:custGeom>
          <a:solidFill>
            <a:schemeClr val="tx2">
              <a:lumMod val="20000"/>
              <a:lumOff val="80000"/>
            </a:schemeClr>
          </a:solidFill>
          <a:ln w="9525" cap="flat">
            <a:noFill/>
            <a:prstDash val="solid"/>
            <a:miter/>
          </a:ln>
        </p:spPr>
        <p:txBody>
          <a:bodyPr wrap="square" rtlCol="0" anchor="ctr">
            <a:noAutofit/>
          </a:bodyPr>
          <a:lstStyle/>
          <a:p>
            <a:endParaRPr lang="bg-BG"/>
          </a:p>
        </p:txBody>
      </p:sp>
      <p:pic>
        <p:nvPicPr>
          <p:cNvPr id="14" name="Graphic 13">
            <a:hlinkClick r:id="rId9"/>
            <a:extLst>
              <a:ext uri="{FF2B5EF4-FFF2-40B4-BE49-F238E27FC236}">
                <a16:creationId xmlns:a16="http://schemas.microsoft.com/office/drawing/2014/main" id="{AC59E5E0-FBC9-483A-98DA-5B0948E557DC}"/>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59421" y="6170137"/>
            <a:ext cx="202673" cy="202673"/>
          </a:xfrm>
          <a:prstGeom prst="rect">
            <a:avLst/>
          </a:prstGeom>
        </p:spPr>
      </p:pic>
      <p:sp>
        <p:nvSpPr>
          <p:cNvPr id="3" name="Rectangle 2">
            <a:extLst>
              <a:ext uri="{FF2B5EF4-FFF2-40B4-BE49-F238E27FC236}">
                <a16:creationId xmlns:a16="http://schemas.microsoft.com/office/drawing/2014/main" id="{5E639A46-9E2A-40CD-B21B-8526EF976F68}"/>
              </a:ext>
            </a:extLst>
          </p:cNvPr>
          <p:cNvSpPr/>
          <p:nvPr userDrawn="1"/>
        </p:nvSpPr>
        <p:spPr>
          <a:xfrm>
            <a:off x="11155680" y="6598920"/>
            <a:ext cx="585470" cy="25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a:p>
        </p:txBody>
      </p:sp>
      <p:pic>
        <p:nvPicPr>
          <p:cNvPr id="22" name="Graphic 21">
            <a:extLst>
              <a:ext uri="{FF2B5EF4-FFF2-40B4-BE49-F238E27FC236}">
                <a16:creationId xmlns:a16="http://schemas.microsoft.com/office/drawing/2014/main" id="{AD831614-E432-40B2-AEB7-6D6AF619CA17}"/>
              </a:ext>
            </a:extLst>
          </p:cNvPr>
          <p:cNvPicPr>
            <a:picLocks noChangeAspect="1"/>
          </p:cNvPicPr>
          <p:nvPr userDrawn="1"/>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44500" y="401083"/>
            <a:ext cx="1854000" cy="315180"/>
          </a:xfrm>
          <a:prstGeom prst="rect">
            <a:avLst/>
          </a:prstGeom>
        </p:spPr>
      </p:pic>
    </p:spTree>
    <p:extLst>
      <p:ext uri="{BB962C8B-B14F-4D97-AF65-F5344CB8AC3E}">
        <p14:creationId xmlns:p14="http://schemas.microsoft.com/office/powerpoint/2010/main" val="2552137011"/>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8">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Use case, editable categori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29.08.24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35" name="Text Placeholder 7">
            <a:extLst>
              <a:ext uri="{FF2B5EF4-FFF2-40B4-BE49-F238E27FC236}">
                <a16:creationId xmlns:a16="http://schemas.microsoft.com/office/drawing/2014/main" id="{79C83FE0-A29A-4C8F-B3F4-1082A2BBC0E9}"/>
              </a:ext>
            </a:extLst>
          </p:cNvPr>
          <p:cNvSpPr>
            <a:spLocks noGrp="1"/>
          </p:cNvSpPr>
          <p:nvPr>
            <p:ph type="body" sz="quarter" idx="60" hasCustomPrompt="1"/>
          </p:nvPr>
        </p:nvSpPr>
        <p:spPr>
          <a:xfrm>
            <a:off x="440106" y="3198811"/>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warehouse</a:t>
            </a:r>
          </a:p>
        </p:txBody>
      </p:sp>
      <p:sp>
        <p:nvSpPr>
          <p:cNvPr id="63" name="Text Placeholder 21">
            <a:extLst>
              <a:ext uri="{FF2B5EF4-FFF2-40B4-BE49-F238E27FC236}">
                <a16:creationId xmlns:a16="http://schemas.microsoft.com/office/drawing/2014/main" id="{E01C8748-9939-47D1-BB5A-F0E9EE0B3C03}"/>
              </a:ext>
            </a:extLst>
          </p:cNvPr>
          <p:cNvSpPr>
            <a:spLocks noGrp="1"/>
          </p:cNvSpPr>
          <p:nvPr>
            <p:ph type="body" sz="quarter" idx="19" hasCustomPrompt="1"/>
          </p:nvPr>
        </p:nvSpPr>
        <p:spPr>
          <a:xfrm>
            <a:off x="3312584" y="4541044"/>
            <a:ext cx="2692400" cy="1816545"/>
          </a:xfrm>
        </p:spPr>
        <p:txBody>
          <a:bodyPr lIns="0"/>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64" name="Text Placeholder 21">
            <a:extLst>
              <a:ext uri="{FF2B5EF4-FFF2-40B4-BE49-F238E27FC236}">
                <a16:creationId xmlns:a16="http://schemas.microsoft.com/office/drawing/2014/main" id="{9D1DF853-A028-4DC3-9CA2-33D43577B522}"/>
              </a:ext>
            </a:extLst>
          </p:cNvPr>
          <p:cNvSpPr>
            <a:spLocks noGrp="1"/>
          </p:cNvSpPr>
          <p:nvPr>
            <p:ph type="body" sz="quarter" idx="20" hasCustomPrompt="1"/>
          </p:nvPr>
        </p:nvSpPr>
        <p:spPr>
          <a:xfrm>
            <a:off x="6180667" y="4541044"/>
            <a:ext cx="2692400" cy="1816545"/>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65" name="Text Placeholder 7">
            <a:extLst>
              <a:ext uri="{FF2B5EF4-FFF2-40B4-BE49-F238E27FC236}">
                <a16:creationId xmlns:a16="http://schemas.microsoft.com/office/drawing/2014/main" id="{9FC25E2A-C02F-440E-AC00-0B509C10A987}"/>
              </a:ext>
            </a:extLst>
          </p:cNvPr>
          <p:cNvSpPr>
            <a:spLocks noGrp="1"/>
          </p:cNvSpPr>
          <p:nvPr>
            <p:ph type="body" sz="quarter" idx="56" hasCustomPrompt="1"/>
          </p:nvPr>
        </p:nvSpPr>
        <p:spPr>
          <a:xfrm>
            <a:off x="1412877" y="4539603"/>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timeline</a:t>
            </a:r>
          </a:p>
        </p:txBody>
      </p:sp>
      <p:sp>
        <p:nvSpPr>
          <p:cNvPr id="66" name="Text Placeholder 7">
            <a:extLst>
              <a:ext uri="{FF2B5EF4-FFF2-40B4-BE49-F238E27FC236}">
                <a16:creationId xmlns:a16="http://schemas.microsoft.com/office/drawing/2014/main" id="{B655ACB7-1FF1-47A2-90B7-1DD9A9524CD6}"/>
              </a:ext>
            </a:extLst>
          </p:cNvPr>
          <p:cNvSpPr>
            <a:spLocks noGrp="1"/>
          </p:cNvSpPr>
          <p:nvPr>
            <p:ph type="body" sz="quarter" idx="57" hasCustomPrompt="1"/>
          </p:nvPr>
        </p:nvSpPr>
        <p:spPr>
          <a:xfrm>
            <a:off x="1412877" y="4880051"/>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2020</a:t>
            </a:r>
          </a:p>
        </p:txBody>
      </p:sp>
      <p:sp>
        <p:nvSpPr>
          <p:cNvPr id="67" name="Text Placeholder 7">
            <a:extLst>
              <a:ext uri="{FF2B5EF4-FFF2-40B4-BE49-F238E27FC236}">
                <a16:creationId xmlns:a16="http://schemas.microsoft.com/office/drawing/2014/main" id="{126733D5-DEB4-42B5-9B6D-769946B8CD0A}"/>
              </a:ext>
            </a:extLst>
          </p:cNvPr>
          <p:cNvSpPr>
            <a:spLocks noGrp="1"/>
          </p:cNvSpPr>
          <p:nvPr>
            <p:ph type="body" sz="quarter" idx="58" hasCustomPrompt="1"/>
          </p:nvPr>
        </p:nvSpPr>
        <p:spPr>
          <a:xfrm>
            <a:off x="1412877" y="5214975"/>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City, country</a:t>
            </a:r>
          </a:p>
        </p:txBody>
      </p:sp>
      <p:sp>
        <p:nvSpPr>
          <p:cNvPr id="68" name="Text Placeholder 7">
            <a:extLst>
              <a:ext uri="{FF2B5EF4-FFF2-40B4-BE49-F238E27FC236}">
                <a16:creationId xmlns:a16="http://schemas.microsoft.com/office/drawing/2014/main" id="{36FE32C2-C032-42D3-A720-886E73E8DDE8}"/>
              </a:ext>
            </a:extLst>
          </p:cNvPr>
          <p:cNvSpPr>
            <a:spLocks noGrp="1"/>
          </p:cNvSpPr>
          <p:nvPr>
            <p:ph type="body" sz="quarter" idx="59" hasCustomPrompt="1"/>
          </p:nvPr>
        </p:nvSpPr>
        <p:spPr>
          <a:xfrm>
            <a:off x="1412877" y="554728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technology</a:t>
            </a:r>
          </a:p>
        </p:txBody>
      </p:sp>
      <p:sp>
        <p:nvSpPr>
          <p:cNvPr id="69" name="Text Placeholder 21">
            <a:extLst>
              <a:ext uri="{FF2B5EF4-FFF2-40B4-BE49-F238E27FC236}">
                <a16:creationId xmlns:a16="http://schemas.microsoft.com/office/drawing/2014/main" id="{8AA581EE-C667-449F-965A-302EBF329B37}"/>
              </a:ext>
            </a:extLst>
          </p:cNvPr>
          <p:cNvSpPr>
            <a:spLocks noGrp="1"/>
          </p:cNvSpPr>
          <p:nvPr>
            <p:ph type="body" sz="quarter" idx="62" hasCustomPrompt="1"/>
          </p:nvPr>
        </p:nvSpPr>
        <p:spPr>
          <a:xfrm>
            <a:off x="9053513" y="4541044"/>
            <a:ext cx="2692400" cy="1816545"/>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70" name="Picture Placeholder 35">
            <a:extLst>
              <a:ext uri="{FF2B5EF4-FFF2-40B4-BE49-F238E27FC236}">
                <a16:creationId xmlns:a16="http://schemas.microsoft.com/office/drawing/2014/main" id="{40FC47D7-1EFF-4E85-A1C1-044FB135B450}"/>
              </a:ext>
            </a:extLst>
          </p:cNvPr>
          <p:cNvSpPr>
            <a:spLocks noGrp="1"/>
          </p:cNvSpPr>
          <p:nvPr>
            <p:ph type="pic" sz="quarter" idx="45" hasCustomPrompt="1"/>
          </p:nvPr>
        </p:nvSpPr>
        <p:spPr>
          <a:xfrm>
            <a:off x="5997173" y="2055030"/>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71" name="Picture Placeholder 35">
            <a:extLst>
              <a:ext uri="{FF2B5EF4-FFF2-40B4-BE49-F238E27FC236}">
                <a16:creationId xmlns:a16="http://schemas.microsoft.com/office/drawing/2014/main" id="{186E5E2F-5321-4BB0-A63B-B613B6638B61}"/>
              </a:ext>
            </a:extLst>
          </p:cNvPr>
          <p:cNvSpPr>
            <a:spLocks noGrp="1"/>
          </p:cNvSpPr>
          <p:nvPr>
            <p:ph type="pic" sz="quarter" idx="51" hasCustomPrompt="1"/>
          </p:nvPr>
        </p:nvSpPr>
        <p:spPr>
          <a:xfrm>
            <a:off x="8147508" y="2055030"/>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 </a:t>
            </a:r>
            <a:endParaRPr lang="bg-BG"/>
          </a:p>
        </p:txBody>
      </p:sp>
      <p:sp>
        <p:nvSpPr>
          <p:cNvPr id="72" name="Picture Placeholder 35">
            <a:extLst>
              <a:ext uri="{FF2B5EF4-FFF2-40B4-BE49-F238E27FC236}">
                <a16:creationId xmlns:a16="http://schemas.microsoft.com/office/drawing/2014/main" id="{62E03FF8-4D98-41A5-9CC6-A4241BD52D1E}"/>
              </a:ext>
            </a:extLst>
          </p:cNvPr>
          <p:cNvSpPr>
            <a:spLocks noGrp="1"/>
          </p:cNvSpPr>
          <p:nvPr>
            <p:ph type="pic" sz="quarter" idx="63" hasCustomPrompt="1"/>
          </p:nvPr>
        </p:nvSpPr>
        <p:spPr>
          <a:xfrm>
            <a:off x="10297843" y="2055030"/>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73" name="Picture Placeholder 35">
            <a:extLst>
              <a:ext uri="{FF2B5EF4-FFF2-40B4-BE49-F238E27FC236}">
                <a16:creationId xmlns:a16="http://schemas.microsoft.com/office/drawing/2014/main" id="{DCFC8068-6007-4F21-B15A-CBE5E40C710D}"/>
              </a:ext>
            </a:extLst>
          </p:cNvPr>
          <p:cNvSpPr>
            <a:spLocks noGrp="1"/>
          </p:cNvSpPr>
          <p:nvPr>
            <p:ph type="pic" sz="quarter" idx="64" hasCustomPrompt="1"/>
          </p:nvPr>
        </p:nvSpPr>
        <p:spPr>
          <a:xfrm>
            <a:off x="3846838" y="2055030"/>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Copy/paste an icon from the icon set in the end of this template file and place it within this space, then delete this box.</a:t>
            </a:r>
            <a:endParaRPr lang="bg-BG"/>
          </a:p>
        </p:txBody>
      </p:sp>
      <p:sp>
        <p:nvSpPr>
          <p:cNvPr id="74" name="Text Placeholder 21">
            <a:extLst>
              <a:ext uri="{FF2B5EF4-FFF2-40B4-BE49-F238E27FC236}">
                <a16:creationId xmlns:a16="http://schemas.microsoft.com/office/drawing/2014/main" id="{1363A684-DE4F-4851-AC9A-A142FFC05406}"/>
              </a:ext>
            </a:extLst>
          </p:cNvPr>
          <p:cNvSpPr>
            <a:spLocks noGrp="1"/>
          </p:cNvSpPr>
          <p:nvPr>
            <p:ph type="body" sz="quarter" idx="65" hasCustomPrompt="1"/>
          </p:nvPr>
        </p:nvSpPr>
        <p:spPr>
          <a:xfrm>
            <a:off x="3317346" y="3162195"/>
            <a:ext cx="1972800" cy="840925"/>
          </a:xfrm>
        </p:spPr>
        <p:txBody>
          <a:bodyPr lIns="0"/>
          <a:lstStyle>
            <a:lvl1pPr algn="ctr">
              <a:defRPr sz="1400">
                <a:solidFill>
                  <a:schemeClr val="accent1"/>
                </a:solidFill>
              </a:defRPr>
            </a:lvl1pPr>
            <a:lvl2pPr>
              <a:defRPr/>
            </a:lvl2pPr>
          </a:lstStyle>
          <a:p>
            <a:pPr lvl="0"/>
            <a:r>
              <a:rPr lang="en-US"/>
              <a:t>Key benefit</a:t>
            </a:r>
          </a:p>
        </p:txBody>
      </p:sp>
      <p:sp>
        <p:nvSpPr>
          <p:cNvPr id="75" name="Text Placeholder 21">
            <a:extLst>
              <a:ext uri="{FF2B5EF4-FFF2-40B4-BE49-F238E27FC236}">
                <a16:creationId xmlns:a16="http://schemas.microsoft.com/office/drawing/2014/main" id="{A4B4DDE8-0205-467E-A428-C6A0E777A290}"/>
              </a:ext>
            </a:extLst>
          </p:cNvPr>
          <p:cNvSpPr>
            <a:spLocks noGrp="1"/>
          </p:cNvSpPr>
          <p:nvPr>
            <p:ph type="body" sz="quarter" idx="66" hasCustomPrompt="1"/>
          </p:nvPr>
        </p:nvSpPr>
        <p:spPr>
          <a:xfrm>
            <a:off x="9768350" y="3162195"/>
            <a:ext cx="1972800" cy="840925"/>
          </a:xfrm>
        </p:spPr>
        <p:txBody>
          <a:bodyPr/>
          <a:lstStyle>
            <a:lvl1pPr algn="ctr">
              <a:defRPr sz="1400">
                <a:solidFill>
                  <a:schemeClr val="accent1"/>
                </a:solidFill>
              </a:defRPr>
            </a:lvl1pPr>
            <a:lvl2pPr>
              <a:defRPr/>
            </a:lvl2pPr>
          </a:lstStyle>
          <a:p>
            <a:pPr lvl="0"/>
            <a:r>
              <a:rPr lang="en-US"/>
              <a:t>Key benefit</a:t>
            </a:r>
          </a:p>
        </p:txBody>
      </p:sp>
      <p:sp>
        <p:nvSpPr>
          <p:cNvPr id="76" name="Text Placeholder 21">
            <a:extLst>
              <a:ext uri="{FF2B5EF4-FFF2-40B4-BE49-F238E27FC236}">
                <a16:creationId xmlns:a16="http://schemas.microsoft.com/office/drawing/2014/main" id="{BC17A3F2-5AB4-4DB4-AF91-877EC13DED25}"/>
              </a:ext>
            </a:extLst>
          </p:cNvPr>
          <p:cNvSpPr>
            <a:spLocks noGrp="1"/>
          </p:cNvSpPr>
          <p:nvPr>
            <p:ph type="body" sz="quarter" idx="67" hasCustomPrompt="1"/>
          </p:nvPr>
        </p:nvSpPr>
        <p:spPr>
          <a:xfrm>
            <a:off x="7618016" y="3162195"/>
            <a:ext cx="1972800" cy="840925"/>
          </a:xfrm>
        </p:spPr>
        <p:txBody>
          <a:bodyPr/>
          <a:lstStyle>
            <a:lvl1pPr algn="ctr">
              <a:defRPr sz="1400">
                <a:solidFill>
                  <a:schemeClr val="accent1"/>
                </a:solidFill>
              </a:defRPr>
            </a:lvl1pPr>
            <a:lvl2pPr>
              <a:defRPr/>
            </a:lvl2pPr>
          </a:lstStyle>
          <a:p>
            <a:pPr lvl="0"/>
            <a:r>
              <a:rPr lang="en-US"/>
              <a:t>Always align according to the grid or using the distribute button</a:t>
            </a:r>
          </a:p>
        </p:txBody>
      </p:sp>
      <p:sp>
        <p:nvSpPr>
          <p:cNvPr id="77" name="Text Placeholder 21">
            <a:extLst>
              <a:ext uri="{FF2B5EF4-FFF2-40B4-BE49-F238E27FC236}">
                <a16:creationId xmlns:a16="http://schemas.microsoft.com/office/drawing/2014/main" id="{8F299073-E5DD-4BD7-8FBF-44AB37A823F6}"/>
              </a:ext>
            </a:extLst>
          </p:cNvPr>
          <p:cNvSpPr>
            <a:spLocks noGrp="1"/>
          </p:cNvSpPr>
          <p:nvPr>
            <p:ph type="body" sz="quarter" idx="68" hasCustomPrompt="1"/>
          </p:nvPr>
        </p:nvSpPr>
        <p:spPr>
          <a:xfrm>
            <a:off x="5467681" y="3162195"/>
            <a:ext cx="1972800" cy="840925"/>
          </a:xfrm>
        </p:spPr>
        <p:txBody>
          <a:bodyPr/>
          <a:lstStyle>
            <a:lvl1pPr algn="ctr">
              <a:defRPr sz="1400">
                <a:solidFill>
                  <a:schemeClr val="accent1"/>
                </a:solidFill>
              </a:defRPr>
            </a:lvl1pPr>
            <a:lvl2pPr>
              <a:defRPr/>
            </a:lvl2pPr>
          </a:lstStyle>
          <a:p>
            <a:pPr lvl="0"/>
            <a:r>
              <a:rPr lang="en-US"/>
              <a:t>For different number of key benefits, rearrange / add / delete</a:t>
            </a:r>
          </a:p>
        </p:txBody>
      </p:sp>
      <p:sp>
        <p:nvSpPr>
          <p:cNvPr id="79" name="Text Placeholder 7">
            <a:extLst>
              <a:ext uri="{FF2B5EF4-FFF2-40B4-BE49-F238E27FC236}">
                <a16:creationId xmlns:a16="http://schemas.microsoft.com/office/drawing/2014/main" id="{578564BC-4A39-4DBA-AE46-E7CA4D6F682A}"/>
              </a:ext>
            </a:extLst>
          </p:cNvPr>
          <p:cNvSpPr>
            <a:spLocks noGrp="1"/>
          </p:cNvSpPr>
          <p:nvPr>
            <p:ph type="body" sz="quarter" idx="69" hasCustomPrompt="1"/>
          </p:nvPr>
        </p:nvSpPr>
        <p:spPr>
          <a:xfrm>
            <a:off x="440106" y="168274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Industry</a:t>
            </a:r>
          </a:p>
        </p:txBody>
      </p:sp>
      <p:sp>
        <p:nvSpPr>
          <p:cNvPr id="80" name="Text Placeholder 7">
            <a:extLst>
              <a:ext uri="{FF2B5EF4-FFF2-40B4-BE49-F238E27FC236}">
                <a16:creationId xmlns:a16="http://schemas.microsoft.com/office/drawing/2014/main" id="{B939ED01-BC50-4C35-940C-A799A9380137}"/>
              </a:ext>
            </a:extLst>
          </p:cNvPr>
          <p:cNvSpPr>
            <a:spLocks noGrp="1"/>
          </p:cNvSpPr>
          <p:nvPr>
            <p:ph type="body" sz="quarter" idx="70" hasCustomPrompt="1"/>
          </p:nvPr>
        </p:nvSpPr>
        <p:spPr>
          <a:xfrm>
            <a:off x="440106" y="2860674"/>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Warehouse</a:t>
            </a:r>
          </a:p>
        </p:txBody>
      </p:sp>
      <p:sp>
        <p:nvSpPr>
          <p:cNvPr id="81" name="Text Placeholder 7">
            <a:extLst>
              <a:ext uri="{FF2B5EF4-FFF2-40B4-BE49-F238E27FC236}">
                <a16:creationId xmlns:a16="http://schemas.microsoft.com/office/drawing/2014/main" id="{4C0517A6-C93F-467C-9EBC-AD4031D33512}"/>
              </a:ext>
            </a:extLst>
          </p:cNvPr>
          <p:cNvSpPr>
            <a:spLocks noGrp="1"/>
          </p:cNvSpPr>
          <p:nvPr>
            <p:ph type="body" sz="quarter" idx="71" hasCustomPrompt="1"/>
          </p:nvPr>
        </p:nvSpPr>
        <p:spPr>
          <a:xfrm>
            <a:off x="440106" y="4537074"/>
            <a:ext cx="964832"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Timeline</a:t>
            </a:r>
          </a:p>
        </p:txBody>
      </p:sp>
      <p:sp>
        <p:nvSpPr>
          <p:cNvPr id="82" name="Text Placeholder 7">
            <a:extLst>
              <a:ext uri="{FF2B5EF4-FFF2-40B4-BE49-F238E27FC236}">
                <a16:creationId xmlns:a16="http://schemas.microsoft.com/office/drawing/2014/main" id="{C3316124-3EEB-47F8-B5CF-E9B3C8735275}"/>
              </a:ext>
            </a:extLst>
          </p:cNvPr>
          <p:cNvSpPr>
            <a:spLocks noGrp="1"/>
          </p:cNvSpPr>
          <p:nvPr>
            <p:ph type="body" sz="quarter" idx="72" hasCustomPrompt="1"/>
          </p:nvPr>
        </p:nvSpPr>
        <p:spPr>
          <a:xfrm>
            <a:off x="440106" y="4880270"/>
            <a:ext cx="964832"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Go-live year</a:t>
            </a:r>
          </a:p>
        </p:txBody>
      </p:sp>
      <p:sp>
        <p:nvSpPr>
          <p:cNvPr id="83" name="Text Placeholder 7">
            <a:extLst>
              <a:ext uri="{FF2B5EF4-FFF2-40B4-BE49-F238E27FC236}">
                <a16:creationId xmlns:a16="http://schemas.microsoft.com/office/drawing/2014/main" id="{9CA0D434-288A-4819-8E1C-CE32D704720D}"/>
              </a:ext>
            </a:extLst>
          </p:cNvPr>
          <p:cNvSpPr>
            <a:spLocks noGrp="1"/>
          </p:cNvSpPr>
          <p:nvPr>
            <p:ph type="body" sz="quarter" idx="73" hasCustomPrompt="1"/>
          </p:nvPr>
        </p:nvSpPr>
        <p:spPr>
          <a:xfrm>
            <a:off x="440106" y="5216524"/>
            <a:ext cx="964832"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Location</a:t>
            </a:r>
          </a:p>
        </p:txBody>
      </p:sp>
      <p:sp>
        <p:nvSpPr>
          <p:cNvPr id="84" name="Text Placeholder 7">
            <a:extLst>
              <a:ext uri="{FF2B5EF4-FFF2-40B4-BE49-F238E27FC236}">
                <a16:creationId xmlns:a16="http://schemas.microsoft.com/office/drawing/2014/main" id="{4CDADCBC-7314-48A2-AF7B-5A3296E7D193}"/>
              </a:ext>
            </a:extLst>
          </p:cNvPr>
          <p:cNvSpPr>
            <a:spLocks noGrp="1"/>
          </p:cNvSpPr>
          <p:nvPr>
            <p:ph type="body" sz="quarter" idx="74" hasCustomPrompt="1"/>
          </p:nvPr>
        </p:nvSpPr>
        <p:spPr>
          <a:xfrm>
            <a:off x="440106" y="5546724"/>
            <a:ext cx="964832"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Technology</a:t>
            </a:r>
          </a:p>
        </p:txBody>
      </p:sp>
      <p:sp>
        <p:nvSpPr>
          <p:cNvPr id="85" name="Text Placeholder 7">
            <a:extLst>
              <a:ext uri="{FF2B5EF4-FFF2-40B4-BE49-F238E27FC236}">
                <a16:creationId xmlns:a16="http://schemas.microsoft.com/office/drawing/2014/main" id="{83AAF367-C016-4500-9D44-5D195E884103}"/>
              </a:ext>
            </a:extLst>
          </p:cNvPr>
          <p:cNvSpPr>
            <a:spLocks noGrp="1"/>
          </p:cNvSpPr>
          <p:nvPr>
            <p:ph type="body" sz="quarter" idx="75" hasCustomPrompt="1"/>
          </p:nvPr>
        </p:nvSpPr>
        <p:spPr>
          <a:xfrm>
            <a:off x="3316656" y="168274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Key benefits</a:t>
            </a:r>
          </a:p>
        </p:txBody>
      </p:sp>
      <p:sp>
        <p:nvSpPr>
          <p:cNvPr id="86" name="Text Placeholder 7">
            <a:extLst>
              <a:ext uri="{FF2B5EF4-FFF2-40B4-BE49-F238E27FC236}">
                <a16:creationId xmlns:a16="http://schemas.microsoft.com/office/drawing/2014/main" id="{C2629965-3CB0-4900-BAA9-6FB2AAA3D83C}"/>
              </a:ext>
            </a:extLst>
          </p:cNvPr>
          <p:cNvSpPr>
            <a:spLocks noGrp="1"/>
          </p:cNvSpPr>
          <p:nvPr>
            <p:ph type="body" sz="quarter" idx="76" hasCustomPrompt="1"/>
          </p:nvPr>
        </p:nvSpPr>
        <p:spPr>
          <a:xfrm>
            <a:off x="3316656" y="4206874"/>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Highlights</a:t>
            </a:r>
          </a:p>
        </p:txBody>
      </p:sp>
      <p:sp>
        <p:nvSpPr>
          <p:cNvPr id="87" name="Text Placeholder 7">
            <a:extLst>
              <a:ext uri="{FF2B5EF4-FFF2-40B4-BE49-F238E27FC236}">
                <a16:creationId xmlns:a16="http://schemas.microsoft.com/office/drawing/2014/main" id="{44347806-AA2B-4D68-8FC0-FCE9EE559BBC}"/>
              </a:ext>
            </a:extLst>
          </p:cNvPr>
          <p:cNvSpPr>
            <a:spLocks noGrp="1"/>
          </p:cNvSpPr>
          <p:nvPr>
            <p:ph type="body" sz="quarter" idx="77" hasCustomPrompt="1"/>
          </p:nvPr>
        </p:nvSpPr>
        <p:spPr>
          <a:xfrm>
            <a:off x="440106" y="4206874"/>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Overview</a:t>
            </a:r>
          </a:p>
        </p:txBody>
      </p:sp>
      <p:sp>
        <p:nvSpPr>
          <p:cNvPr id="37" name="Text Placeholder 7">
            <a:extLst>
              <a:ext uri="{FF2B5EF4-FFF2-40B4-BE49-F238E27FC236}">
                <a16:creationId xmlns:a16="http://schemas.microsoft.com/office/drawing/2014/main" id="{5BDDD0B1-A91F-4CAE-97B9-3EBD7ABEAF98}"/>
              </a:ext>
            </a:extLst>
          </p:cNvPr>
          <p:cNvSpPr>
            <a:spLocks noGrp="1"/>
          </p:cNvSpPr>
          <p:nvPr>
            <p:ph type="body" sz="quarter" idx="61" hasCustomPrompt="1"/>
          </p:nvPr>
        </p:nvSpPr>
        <p:spPr>
          <a:xfrm>
            <a:off x="440106" y="201294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industry</a:t>
            </a:r>
          </a:p>
        </p:txBody>
      </p:sp>
    </p:spTree>
    <p:extLst>
      <p:ext uri="{BB962C8B-B14F-4D97-AF65-F5344CB8AC3E}">
        <p14:creationId xmlns:p14="http://schemas.microsoft.com/office/powerpoint/2010/main" val="2536701878"/>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1">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2">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3">
          <p15:clr>
            <a:srgbClr val="FBAE40"/>
          </p15:clr>
        </p15:guide>
        <p15:guide id="36" orient="horz" pos="1457">
          <p15:clr>
            <a:srgbClr val="FBAE40"/>
          </p15:clr>
        </p15:guide>
        <p15:guide id="37" orient="horz" pos="1569">
          <p15:clr>
            <a:srgbClr val="FBAE40"/>
          </p15:clr>
        </p15:guide>
        <p15:guide id="38" orient="horz" pos="1678">
          <p15:clr>
            <a:srgbClr val="FBAE40"/>
          </p15:clr>
        </p15:guide>
        <p15:guide id="39" orient="horz" pos="1774">
          <p15:clr>
            <a:srgbClr val="FBAE40"/>
          </p15:clr>
        </p15:guide>
        <p15:guide id="40" orient="horz" pos="1888">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19">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49">
          <p15:clr>
            <a:srgbClr val="FBAE40"/>
          </p15:clr>
        </p15:guide>
        <p15:guide id="54" orient="horz" pos="3370">
          <p15:clr>
            <a:srgbClr val="FBAE40"/>
          </p15:clr>
        </p15:guide>
        <p15:guide id="55" orient="horz" pos="3453">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hank you_2 peo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AC979-168D-4940-A6C8-F0BEEB3C9A38}"/>
              </a:ext>
            </a:extLst>
          </p:cNvPr>
          <p:cNvSpPr>
            <a:spLocks noGrp="1"/>
          </p:cNvSpPr>
          <p:nvPr>
            <p:ph type="title" hasCustomPrompt="1"/>
          </p:nvPr>
        </p:nvSpPr>
        <p:spPr>
          <a:xfrm>
            <a:off x="465138" y="2354604"/>
            <a:ext cx="3617913" cy="1600200"/>
          </a:xfrm>
        </p:spPr>
        <p:txBody>
          <a:bodyPr anchor="b"/>
          <a:lstStyle>
            <a:lvl1pPr>
              <a:defRPr sz="4000"/>
            </a:lvl1pPr>
          </a:lstStyle>
          <a:p>
            <a:r>
              <a:rPr lang="en-US"/>
              <a:t>Thank you.</a:t>
            </a:r>
            <a:endParaRPr lang="bg-BG"/>
          </a:p>
        </p:txBody>
      </p:sp>
      <p:sp>
        <p:nvSpPr>
          <p:cNvPr id="4" name="Text Placeholder 3">
            <a:extLst>
              <a:ext uri="{FF2B5EF4-FFF2-40B4-BE49-F238E27FC236}">
                <a16:creationId xmlns:a16="http://schemas.microsoft.com/office/drawing/2014/main" id="{B4CAF48F-60F5-4D14-BD8B-A52DF2EE51CB}"/>
              </a:ext>
            </a:extLst>
          </p:cNvPr>
          <p:cNvSpPr>
            <a:spLocks noGrp="1"/>
          </p:cNvSpPr>
          <p:nvPr>
            <p:ph type="body" sz="half" idx="2" hasCustomPrompt="1"/>
          </p:nvPr>
        </p:nvSpPr>
        <p:spPr>
          <a:xfrm>
            <a:off x="4273550" y="3998913"/>
            <a:ext cx="2687638" cy="504825"/>
          </a:xfrm>
        </p:spPr>
        <p:txBody>
          <a:bodyPr/>
          <a:lstStyle>
            <a:lvl1pPr marL="0" indent="0">
              <a:lnSpc>
                <a:spcPct val="100000"/>
              </a:lnSpc>
              <a:buNone/>
              <a:defRPr sz="28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p>
        </p:txBody>
      </p:sp>
      <p:sp>
        <p:nvSpPr>
          <p:cNvPr id="15" name="Picture Placeholder 14">
            <a:extLst>
              <a:ext uri="{FF2B5EF4-FFF2-40B4-BE49-F238E27FC236}">
                <a16:creationId xmlns:a16="http://schemas.microsoft.com/office/drawing/2014/main" id="{635D2EC4-9EA2-41E4-A62F-441FF546B2F5}"/>
              </a:ext>
            </a:extLst>
          </p:cNvPr>
          <p:cNvSpPr>
            <a:spLocks noGrp="1"/>
          </p:cNvSpPr>
          <p:nvPr>
            <p:ph type="pic" sz="quarter" idx="13" hasCustomPrompt="1"/>
          </p:nvPr>
        </p:nvSpPr>
        <p:spPr>
          <a:xfrm>
            <a:off x="4273550" y="419100"/>
            <a:ext cx="2687638" cy="3419475"/>
          </a:xfrm>
          <a:solidFill>
            <a:schemeClr val="tx2">
              <a:lumMod val="20000"/>
              <a:lumOff val="80000"/>
            </a:schemeClr>
          </a:solidFill>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19" name="Text Placeholder 3">
            <a:extLst>
              <a:ext uri="{FF2B5EF4-FFF2-40B4-BE49-F238E27FC236}">
                <a16:creationId xmlns:a16="http://schemas.microsoft.com/office/drawing/2014/main" id="{FE5C127E-7058-4180-B414-BAC4799C38E9}"/>
              </a:ext>
            </a:extLst>
          </p:cNvPr>
          <p:cNvSpPr>
            <a:spLocks noGrp="1"/>
          </p:cNvSpPr>
          <p:nvPr>
            <p:ph type="body" sz="half" idx="16" hasCustomPrompt="1"/>
          </p:nvPr>
        </p:nvSpPr>
        <p:spPr>
          <a:xfrm>
            <a:off x="4273550" y="4641850"/>
            <a:ext cx="2687638" cy="503238"/>
          </a:xfrm>
        </p:spPr>
        <p:txBody>
          <a:bodyPr/>
          <a:lstStyle>
            <a:lvl1pPr marL="0" indent="0">
              <a:spcAft>
                <a:spcPts val="800"/>
              </a:spcAft>
              <a:buNone/>
              <a:defRPr sz="16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Position</a:t>
            </a:r>
            <a:br>
              <a:rPr lang="en-US"/>
            </a:br>
            <a:r>
              <a:rPr lang="en-US"/>
              <a:t>might be on two lines</a:t>
            </a:r>
          </a:p>
        </p:txBody>
      </p:sp>
      <p:sp>
        <p:nvSpPr>
          <p:cNvPr id="25" name="Text Placeholder 3">
            <a:extLst>
              <a:ext uri="{FF2B5EF4-FFF2-40B4-BE49-F238E27FC236}">
                <a16:creationId xmlns:a16="http://schemas.microsoft.com/office/drawing/2014/main" id="{78D43F13-B82C-40E0-BE61-84ADC4DB9B15}"/>
              </a:ext>
            </a:extLst>
          </p:cNvPr>
          <p:cNvSpPr>
            <a:spLocks noGrp="1"/>
          </p:cNvSpPr>
          <p:nvPr>
            <p:ph type="body" sz="half" idx="18" hasCustomPrompt="1"/>
          </p:nvPr>
        </p:nvSpPr>
        <p:spPr>
          <a:xfrm>
            <a:off x="8108950" y="3998913"/>
            <a:ext cx="2687638" cy="504825"/>
          </a:xfrm>
        </p:spPr>
        <p:txBody>
          <a:bodyPr/>
          <a:lstStyle>
            <a:lvl1pPr marL="0" indent="0">
              <a:lnSpc>
                <a:spcPct val="100000"/>
              </a:lnSpc>
              <a:buNone/>
              <a:defRPr sz="28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p>
        </p:txBody>
      </p:sp>
      <p:sp>
        <p:nvSpPr>
          <p:cNvPr id="26" name="Picture Placeholder 14">
            <a:extLst>
              <a:ext uri="{FF2B5EF4-FFF2-40B4-BE49-F238E27FC236}">
                <a16:creationId xmlns:a16="http://schemas.microsoft.com/office/drawing/2014/main" id="{52229CFB-BA8F-4870-8AEB-EAA6DB5739B1}"/>
              </a:ext>
            </a:extLst>
          </p:cNvPr>
          <p:cNvSpPr>
            <a:spLocks noGrp="1"/>
          </p:cNvSpPr>
          <p:nvPr>
            <p:ph type="pic" sz="quarter" idx="19" hasCustomPrompt="1"/>
          </p:nvPr>
        </p:nvSpPr>
        <p:spPr>
          <a:xfrm>
            <a:off x="8108950" y="419100"/>
            <a:ext cx="2687638" cy="3419475"/>
          </a:xfrm>
          <a:solidFill>
            <a:schemeClr val="tx2">
              <a:lumMod val="20000"/>
              <a:lumOff val="80000"/>
            </a:schemeClr>
          </a:solidFill>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27" name="Text Placeholder 3">
            <a:extLst>
              <a:ext uri="{FF2B5EF4-FFF2-40B4-BE49-F238E27FC236}">
                <a16:creationId xmlns:a16="http://schemas.microsoft.com/office/drawing/2014/main" id="{CA56C96D-9483-4E74-B1D4-5B73EE869F91}"/>
              </a:ext>
            </a:extLst>
          </p:cNvPr>
          <p:cNvSpPr>
            <a:spLocks noGrp="1"/>
          </p:cNvSpPr>
          <p:nvPr>
            <p:ph type="body" sz="half" idx="20" hasCustomPrompt="1"/>
          </p:nvPr>
        </p:nvSpPr>
        <p:spPr>
          <a:xfrm>
            <a:off x="8108950" y="4641850"/>
            <a:ext cx="2687638" cy="503238"/>
          </a:xfrm>
        </p:spPr>
        <p:txBody>
          <a:bodyPr/>
          <a:lstStyle>
            <a:lvl1pPr marL="0" indent="0">
              <a:spcAft>
                <a:spcPts val="800"/>
              </a:spcAft>
              <a:buNone/>
              <a:defRPr sz="16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Position</a:t>
            </a:r>
            <a:br>
              <a:rPr lang="en-US"/>
            </a:br>
            <a:r>
              <a:rPr lang="en-US"/>
              <a:t>might be on two lines</a:t>
            </a:r>
          </a:p>
        </p:txBody>
      </p:sp>
      <p:sp>
        <p:nvSpPr>
          <p:cNvPr id="12" name="Text Placeholder 3">
            <a:extLst>
              <a:ext uri="{FF2B5EF4-FFF2-40B4-BE49-F238E27FC236}">
                <a16:creationId xmlns:a16="http://schemas.microsoft.com/office/drawing/2014/main" id="{2F86E551-D558-48BD-9B44-A94E72A69BD7}"/>
              </a:ext>
            </a:extLst>
          </p:cNvPr>
          <p:cNvSpPr>
            <a:spLocks noGrp="1"/>
          </p:cNvSpPr>
          <p:nvPr>
            <p:ph type="body" sz="half" idx="21" hasCustomPrompt="1"/>
          </p:nvPr>
        </p:nvSpPr>
        <p:spPr>
          <a:xfrm>
            <a:off x="8097836" y="5905500"/>
            <a:ext cx="3638551" cy="503238"/>
          </a:xfrm>
        </p:spPr>
        <p:txBody>
          <a:bodyPr anchor="b"/>
          <a:lstStyle>
            <a:lvl1pPr marL="0" indent="0">
              <a:buNone/>
              <a:defRPr sz="12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e-mail</a:t>
            </a:r>
            <a:br>
              <a:rPr lang="en-US"/>
            </a:br>
            <a:r>
              <a:rPr lang="en-US"/>
              <a:t>+000 0 000 000 000 </a:t>
            </a:r>
          </a:p>
        </p:txBody>
      </p:sp>
      <p:sp>
        <p:nvSpPr>
          <p:cNvPr id="13" name="Text Placeholder 3">
            <a:extLst>
              <a:ext uri="{FF2B5EF4-FFF2-40B4-BE49-F238E27FC236}">
                <a16:creationId xmlns:a16="http://schemas.microsoft.com/office/drawing/2014/main" id="{56EC7D29-18B7-49ED-8220-6EF0A75245F2}"/>
              </a:ext>
            </a:extLst>
          </p:cNvPr>
          <p:cNvSpPr>
            <a:spLocks noGrp="1"/>
          </p:cNvSpPr>
          <p:nvPr>
            <p:ph type="body" sz="half" idx="22" hasCustomPrompt="1"/>
          </p:nvPr>
        </p:nvSpPr>
        <p:spPr>
          <a:xfrm>
            <a:off x="4273550" y="5905500"/>
            <a:ext cx="3638551" cy="503238"/>
          </a:xfrm>
        </p:spPr>
        <p:txBody>
          <a:bodyPr anchor="b"/>
          <a:lstStyle>
            <a:lvl1pPr marL="0" indent="0">
              <a:buNone/>
              <a:defRPr sz="12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e-mail</a:t>
            </a:r>
            <a:br>
              <a:rPr lang="en-US"/>
            </a:br>
            <a:r>
              <a:rPr lang="en-US"/>
              <a:t>+000 0 000 000 000 </a:t>
            </a:r>
          </a:p>
        </p:txBody>
      </p:sp>
      <p:sp>
        <p:nvSpPr>
          <p:cNvPr id="23" name="Rectangle 22">
            <a:extLst>
              <a:ext uri="{FF2B5EF4-FFF2-40B4-BE49-F238E27FC236}">
                <a16:creationId xmlns:a16="http://schemas.microsoft.com/office/drawing/2014/main" id="{2F512DE9-D414-46D9-8669-E4D77E05E198}"/>
              </a:ext>
            </a:extLst>
          </p:cNvPr>
          <p:cNvSpPr/>
          <p:nvPr userDrawn="1"/>
        </p:nvSpPr>
        <p:spPr>
          <a:xfrm>
            <a:off x="11155680" y="6598920"/>
            <a:ext cx="585470" cy="25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a:p>
        </p:txBody>
      </p:sp>
      <p:pic>
        <p:nvPicPr>
          <p:cNvPr id="18" name="Graphic 17">
            <a:hlinkClick r:id="rId2"/>
            <a:extLst>
              <a:ext uri="{FF2B5EF4-FFF2-40B4-BE49-F238E27FC236}">
                <a16:creationId xmlns:a16="http://schemas.microsoft.com/office/drawing/2014/main" id="{DFFD5BC6-A542-487D-9CC5-BFE3B03B1E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04691" y="6170138"/>
            <a:ext cx="93700" cy="209023"/>
          </a:xfrm>
          <a:prstGeom prst="rect">
            <a:avLst/>
          </a:prstGeom>
        </p:spPr>
      </p:pic>
      <p:pic>
        <p:nvPicPr>
          <p:cNvPr id="20" name="Graphic 19">
            <a:hlinkClick r:id="rId5"/>
            <a:extLst>
              <a:ext uri="{FF2B5EF4-FFF2-40B4-BE49-F238E27FC236}">
                <a16:creationId xmlns:a16="http://schemas.microsoft.com/office/drawing/2014/main" id="{25630BA2-050D-44A9-BC40-25B77D3907A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2742" y="6170138"/>
            <a:ext cx="248838" cy="209023"/>
          </a:xfrm>
          <a:prstGeom prst="rect">
            <a:avLst/>
          </a:prstGeom>
        </p:spPr>
      </p:pic>
      <p:sp>
        <p:nvSpPr>
          <p:cNvPr id="21" name="Freeform: Shape 20">
            <a:hlinkClick r:id="rId8"/>
            <a:extLst>
              <a:ext uri="{FF2B5EF4-FFF2-40B4-BE49-F238E27FC236}">
                <a16:creationId xmlns:a16="http://schemas.microsoft.com/office/drawing/2014/main" id="{762CC25A-CD01-4DCC-A0E9-887B8EF402D9}"/>
              </a:ext>
            </a:extLst>
          </p:cNvPr>
          <p:cNvSpPr/>
          <p:nvPr userDrawn="1"/>
        </p:nvSpPr>
        <p:spPr>
          <a:xfrm>
            <a:off x="996446" y="6184553"/>
            <a:ext cx="273893" cy="193166"/>
          </a:xfrm>
          <a:custGeom>
            <a:avLst/>
            <a:gdLst>
              <a:gd name="connsiteX0" fmla="*/ 108837 w 273893"/>
              <a:gd name="connsiteY0" fmla="*/ 55499 h 193166"/>
              <a:gd name="connsiteX1" fmla="*/ 108837 w 273893"/>
              <a:gd name="connsiteY1" fmla="*/ 136947 h 193166"/>
              <a:gd name="connsiteX2" fmla="*/ 180193 w 273893"/>
              <a:gd name="connsiteY2" fmla="*/ 96584 h 193166"/>
              <a:gd name="connsiteX3" fmla="*/ 136947 w 273893"/>
              <a:gd name="connsiteY3" fmla="*/ 0 h 193166"/>
              <a:gd name="connsiteX4" fmla="*/ 243621 w 273893"/>
              <a:gd name="connsiteY4" fmla="*/ 5766 h 193166"/>
              <a:gd name="connsiteX5" fmla="*/ 268127 w 273893"/>
              <a:gd name="connsiteY5" fmla="*/ 30273 h 193166"/>
              <a:gd name="connsiteX6" fmla="*/ 273893 w 273893"/>
              <a:gd name="connsiteY6" fmla="*/ 96583 h 193166"/>
              <a:gd name="connsiteX7" fmla="*/ 268127 w 273893"/>
              <a:gd name="connsiteY7" fmla="*/ 162894 h 193166"/>
              <a:gd name="connsiteX8" fmla="*/ 243621 w 273893"/>
              <a:gd name="connsiteY8" fmla="*/ 187400 h 193166"/>
              <a:gd name="connsiteX9" fmla="*/ 136947 w 273893"/>
              <a:gd name="connsiteY9" fmla="*/ 193166 h 193166"/>
              <a:gd name="connsiteX10" fmla="*/ 30272 w 273893"/>
              <a:gd name="connsiteY10" fmla="*/ 187400 h 193166"/>
              <a:gd name="connsiteX11" fmla="*/ 5766 w 273893"/>
              <a:gd name="connsiteY11" fmla="*/ 162894 h 193166"/>
              <a:gd name="connsiteX12" fmla="*/ 0 w 273893"/>
              <a:gd name="connsiteY12" fmla="*/ 96583 h 193166"/>
              <a:gd name="connsiteX13" fmla="*/ 5766 w 273893"/>
              <a:gd name="connsiteY13" fmla="*/ 30273 h 193166"/>
              <a:gd name="connsiteX14" fmla="*/ 29552 w 273893"/>
              <a:gd name="connsiteY14" fmla="*/ 5766 h 193166"/>
              <a:gd name="connsiteX15" fmla="*/ 136947 w 273893"/>
              <a:gd name="connsiteY15" fmla="*/ 0 h 19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3893" h="193166">
                <a:moveTo>
                  <a:pt x="108837" y="55499"/>
                </a:moveTo>
                <a:lnTo>
                  <a:pt x="108837" y="136947"/>
                </a:lnTo>
                <a:lnTo>
                  <a:pt x="180193" y="96584"/>
                </a:lnTo>
                <a:close/>
                <a:moveTo>
                  <a:pt x="136947" y="0"/>
                </a:moveTo>
                <a:cubicBezTo>
                  <a:pt x="136947" y="0"/>
                  <a:pt x="221998" y="0"/>
                  <a:pt x="243621" y="5766"/>
                </a:cubicBezTo>
                <a:cubicBezTo>
                  <a:pt x="255874" y="9371"/>
                  <a:pt x="265244" y="18740"/>
                  <a:pt x="268127" y="30273"/>
                </a:cubicBezTo>
                <a:cubicBezTo>
                  <a:pt x="273893" y="51896"/>
                  <a:pt x="273893" y="96583"/>
                  <a:pt x="273893" y="96583"/>
                </a:cubicBezTo>
                <a:cubicBezTo>
                  <a:pt x="273893" y="96583"/>
                  <a:pt x="273893" y="141271"/>
                  <a:pt x="268127" y="162894"/>
                </a:cubicBezTo>
                <a:cubicBezTo>
                  <a:pt x="264523" y="175148"/>
                  <a:pt x="255153" y="184517"/>
                  <a:pt x="243621" y="187400"/>
                </a:cubicBezTo>
                <a:cubicBezTo>
                  <a:pt x="222719" y="193166"/>
                  <a:pt x="136947" y="193166"/>
                  <a:pt x="136947" y="193166"/>
                </a:cubicBezTo>
                <a:cubicBezTo>
                  <a:pt x="136947" y="193166"/>
                  <a:pt x="51896" y="193166"/>
                  <a:pt x="30272" y="187400"/>
                </a:cubicBezTo>
                <a:cubicBezTo>
                  <a:pt x="18020" y="183797"/>
                  <a:pt x="8649" y="174426"/>
                  <a:pt x="5766" y="162894"/>
                </a:cubicBezTo>
                <a:cubicBezTo>
                  <a:pt x="0" y="141271"/>
                  <a:pt x="0" y="96583"/>
                  <a:pt x="0" y="96583"/>
                </a:cubicBezTo>
                <a:cubicBezTo>
                  <a:pt x="0" y="96583"/>
                  <a:pt x="0" y="51896"/>
                  <a:pt x="5766" y="30273"/>
                </a:cubicBezTo>
                <a:cubicBezTo>
                  <a:pt x="8649" y="18020"/>
                  <a:pt x="18020" y="8649"/>
                  <a:pt x="29552" y="5766"/>
                </a:cubicBezTo>
                <a:cubicBezTo>
                  <a:pt x="51175" y="0"/>
                  <a:pt x="136947" y="0"/>
                  <a:pt x="136947" y="0"/>
                </a:cubicBezTo>
                <a:close/>
              </a:path>
            </a:pathLst>
          </a:custGeom>
          <a:solidFill>
            <a:schemeClr val="tx2">
              <a:lumMod val="20000"/>
              <a:lumOff val="80000"/>
            </a:schemeClr>
          </a:solidFill>
          <a:ln w="9525" cap="flat">
            <a:noFill/>
            <a:prstDash val="solid"/>
            <a:miter/>
          </a:ln>
        </p:spPr>
        <p:txBody>
          <a:bodyPr wrap="square" rtlCol="0" anchor="ctr">
            <a:noAutofit/>
          </a:bodyPr>
          <a:lstStyle/>
          <a:p>
            <a:endParaRPr lang="bg-BG"/>
          </a:p>
        </p:txBody>
      </p:sp>
      <p:pic>
        <p:nvPicPr>
          <p:cNvPr id="22" name="Graphic 21">
            <a:hlinkClick r:id="rId9"/>
            <a:extLst>
              <a:ext uri="{FF2B5EF4-FFF2-40B4-BE49-F238E27FC236}">
                <a16:creationId xmlns:a16="http://schemas.microsoft.com/office/drawing/2014/main" id="{74D4544E-B3AB-4E4A-9201-3ABB2576F17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59421" y="6170137"/>
            <a:ext cx="202673" cy="202673"/>
          </a:xfrm>
          <a:prstGeom prst="rect">
            <a:avLst/>
          </a:prstGeom>
        </p:spPr>
      </p:pic>
      <p:pic>
        <p:nvPicPr>
          <p:cNvPr id="32" name="Graphic 31">
            <a:extLst>
              <a:ext uri="{FF2B5EF4-FFF2-40B4-BE49-F238E27FC236}">
                <a16:creationId xmlns:a16="http://schemas.microsoft.com/office/drawing/2014/main" id="{A3C217A5-99DE-4160-857C-F5FC5A450332}"/>
              </a:ext>
            </a:extLst>
          </p:cNvPr>
          <p:cNvPicPr>
            <a:picLocks noChangeAspect="1"/>
          </p:cNvPicPr>
          <p:nvPr userDrawn="1"/>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44500" y="401083"/>
            <a:ext cx="1854000" cy="315180"/>
          </a:xfrm>
          <a:prstGeom prst="rect">
            <a:avLst/>
          </a:prstGeom>
        </p:spPr>
      </p:pic>
    </p:spTree>
    <p:extLst>
      <p:ext uri="{BB962C8B-B14F-4D97-AF65-F5344CB8AC3E}">
        <p14:creationId xmlns:p14="http://schemas.microsoft.com/office/powerpoint/2010/main" val="1196919389"/>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45">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hank you_3 peo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AC979-168D-4940-A6C8-F0BEEB3C9A38}"/>
              </a:ext>
            </a:extLst>
          </p:cNvPr>
          <p:cNvSpPr>
            <a:spLocks noGrp="1"/>
          </p:cNvSpPr>
          <p:nvPr>
            <p:ph type="title" hasCustomPrompt="1"/>
          </p:nvPr>
        </p:nvSpPr>
        <p:spPr>
          <a:xfrm>
            <a:off x="465138" y="762468"/>
            <a:ext cx="3617913" cy="667672"/>
          </a:xfrm>
        </p:spPr>
        <p:txBody>
          <a:bodyPr anchor="b"/>
          <a:lstStyle>
            <a:lvl1pPr>
              <a:defRPr sz="4000"/>
            </a:lvl1pPr>
          </a:lstStyle>
          <a:p>
            <a:r>
              <a:rPr lang="en-US"/>
              <a:t>Thank you.</a:t>
            </a:r>
            <a:endParaRPr lang="bg-BG"/>
          </a:p>
        </p:txBody>
      </p:sp>
      <p:sp>
        <p:nvSpPr>
          <p:cNvPr id="4" name="Text Placeholder 3">
            <a:extLst>
              <a:ext uri="{FF2B5EF4-FFF2-40B4-BE49-F238E27FC236}">
                <a16:creationId xmlns:a16="http://schemas.microsoft.com/office/drawing/2014/main" id="{B4CAF48F-60F5-4D14-BD8B-A52DF2EE51CB}"/>
              </a:ext>
            </a:extLst>
          </p:cNvPr>
          <p:cNvSpPr>
            <a:spLocks noGrp="1"/>
          </p:cNvSpPr>
          <p:nvPr>
            <p:ph type="body" sz="half" idx="2" hasCustomPrompt="1"/>
          </p:nvPr>
        </p:nvSpPr>
        <p:spPr>
          <a:xfrm>
            <a:off x="4273550" y="4163680"/>
            <a:ext cx="2687638" cy="504825"/>
          </a:xfrm>
        </p:spPr>
        <p:txBody>
          <a:bodyPr/>
          <a:lstStyle>
            <a:lvl1pPr marL="0" indent="0">
              <a:lnSpc>
                <a:spcPct val="100000"/>
              </a:lnSpc>
              <a:buNone/>
              <a:defRPr sz="28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p>
        </p:txBody>
      </p:sp>
      <p:sp>
        <p:nvSpPr>
          <p:cNvPr id="15" name="Picture Placeholder 14">
            <a:extLst>
              <a:ext uri="{FF2B5EF4-FFF2-40B4-BE49-F238E27FC236}">
                <a16:creationId xmlns:a16="http://schemas.microsoft.com/office/drawing/2014/main" id="{635D2EC4-9EA2-41E4-A62F-441FF546B2F5}"/>
              </a:ext>
            </a:extLst>
          </p:cNvPr>
          <p:cNvSpPr>
            <a:spLocks noGrp="1"/>
          </p:cNvSpPr>
          <p:nvPr>
            <p:ph type="pic" sz="quarter" idx="13" hasCustomPrompt="1"/>
          </p:nvPr>
        </p:nvSpPr>
        <p:spPr>
          <a:xfrm>
            <a:off x="4273550" y="1802151"/>
            <a:ext cx="1731963" cy="2203572"/>
          </a:xfrm>
          <a:solidFill>
            <a:schemeClr val="tx2">
              <a:lumMod val="20000"/>
              <a:lumOff val="80000"/>
            </a:schemeClr>
          </a:solidFill>
        </p:spPr>
        <p:txBody>
          <a:bodyPr/>
          <a:lstStyle>
            <a:lvl1pPr>
              <a:defRPr sz="1100"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19" name="Text Placeholder 3">
            <a:extLst>
              <a:ext uri="{FF2B5EF4-FFF2-40B4-BE49-F238E27FC236}">
                <a16:creationId xmlns:a16="http://schemas.microsoft.com/office/drawing/2014/main" id="{FE5C127E-7058-4180-B414-BAC4799C38E9}"/>
              </a:ext>
            </a:extLst>
          </p:cNvPr>
          <p:cNvSpPr>
            <a:spLocks noGrp="1"/>
          </p:cNvSpPr>
          <p:nvPr>
            <p:ph type="body" sz="half" idx="16" hasCustomPrompt="1"/>
          </p:nvPr>
        </p:nvSpPr>
        <p:spPr>
          <a:xfrm>
            <a:off x="4273550" y="4813760"/>
            <a:ext cx="2687638" cy="503238"/>
          </a:xfrm>
        </p:spPr>
        <p:txBody>
          <a:bodyPr/>
          <a:lstStyle>
            <a:lvl1pPr marL="0" indent="0">
              <a:spcAft>
                <a:spcPts val="800"/>
              </a:spcAft>
              <a:buNone/>
              <a:defRPr sz="16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Position</a:t>
            </a:r>
            <a:br>
              <a:rPr lang="en-US"/>
            </a:br>
            <a:r>
              <a:rPr lang="en-US"/>
              <a:t>might be on two lines</a:t>
            </a:r>
          </a:p>
        </p:txBody>
      </p:sp>
      <p:sp>
        <p:nvSpPr>
          <p:cNvPr id="25" name="Text Placeholder 3">
            <a:extLst>
              <a:ext uri="{FF2B5EF4-FFF2-40B4-BE49-F238E27FC236}">
                <a16:creationId xmlns:a16="http://schemas.microsoft.com/office/drawing/2014/main" id="{78D43F13-B82C-40E0-BE61-84ADC4DB9B15}"/>
              </a:ext>
            </a:extLst>
          </p:cNvPr>
          <p:cNvSpPr>
            <a:spLocks noGrp="1"/>
          </p:cNvSpPr>
          <p:nvPr>
            <p:ph type="body" sz="half" idx="18" hasCustomPrompt="1"/>
          </p:nvPr>
        </p:nvSpPr>
        <p:spPr>
          <a:xfrm>
            <a:off x="8108950" y="4163680"/>
            <a:ext cx="2687638" cy="504825"/>
          </a:xfrm>
        </p:spPr>
        <p:txBody>
          <a:bodyPr/>
          <a:lstStyle>
            <a:lvl1pPr marL="0" indent="0">
              <a:lnSpc>
                <a:spcPct val="100000"/>
              </a:lnSpc>
              <a:buNone/>
              <a:defRPr sz="28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p>
        </p:txBody>
      </p:sp>
      <p:sp>
        <p:nvSpPr>
          <p:cNvPr id="26" name="Picture Placeholder 14">
            <a:extLst>
              <a:ext uri="{FF2B5EF4-FFF2-40B4-BE49-F238E27FC236}">
                <a16:creationId xmlns:a16="http://schemas.microsoft.com/office/drawing/2014/main" id="{52229CFB-BA8F-4870-8AEB-EAA6DB5739B1}"/>
              </a:ext>
            </a:extLst>
          </p:cNvPr>
          <p:cNvSpPr>
            <a:spLocks noGrp="1"/>
          </p:cNvSpPr>
          <p:nvPr>
            <p:ph type="pic" sz="quarter" idx="19" hasCustomPrompt="1"/>
          </p:nvPr>
        </p:nvSpPr>
        <p:spPr>
          <a:xfrm>
            <a:off x="8108950" y="1802151"/>
            <a:ext cx="1731963" cy="2203572"/>
          </a:xfrm>
          <a:solidFill>
            <a:schemeClr val="tx2">
              <a:lumMod val="20000"/>
              <a:lumOff val="80000"/>
            </a:schemeClr>
          </a:solidFill>
        </p:spPr>
        <p:txBody>
          <a:bodyPr/>
          <a:lstStyle>
            <a:lvl1pPr>
              <a:defRPr sz="1200"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27" name="Text Placeholder 3">
            <a:extLst>
              <a:ext uri="{FF2B5EF4-FFF2-40B4-BE49-F238E27FC236}">
                <a16:creationId xmlns:a16="http://schemas.microsoft.com/office/drawing/2014/main" id="{CA56C96D-9483-4E74-B1D4-5B73EE869F91}"/>
              </a:ext>
            </a:extLst>
          </p:cNvPr>
          <p:cNvSpPr>
            <a:spLocks noGrp="1"/>
          </p:cNvSpPr>
          <p:nvPr>
            <p:ph type="body" sz="half" idx="20" hasCustomPrompt="1"/>
          </p:nvPr>
        </p:nvSpPr>
        <p:spPr>
          <a:xfrm>
            <a:off x="8108950" y="4813760"/>
            <a:ext cx="2687638" cy="503238"/>
          </a:xfrm>
        </p:spPr>
        <p:txBody>
          <a:bodyPr/>
          <a:lstStyle>
            <a:lvl1pPr marL="0" indent="0">
              <a:spcAft>
                <a:spcPts val="800"/>
              </a:spcAft>
              <a:buNone/>
              <a:defRPr sz="16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Position</a:t>
            </a:r>
            <a:br>
              <a:rPr lang="en-US"/>
            </a:br>
            <a:r>
              <a:rPr lang="en-US"/>
              <a:t>might be on two lines</a:t>
            </a:r>
          </a:p>
        </p:txBody>
      </p:sp>
      <p:sp>
        <p:nvSpPr>
          <p:cNvPr id="12" name="Text Placeholder 3">
            <a:extLst>
              <a:ext uri="{FF2B5EF4-FFF2-40B4-BE49-F238E27FC236}">
                <a16:creationId xmlns:a16="http://schemas.microsoft.com/office/drawing/2014/main" id="{2F86E551-D558-48BD-9B44-A94E72A69BD7}"/>
              </a:ext>
            </a:extLst>
          </p:cNvPr>
          <p:cNvSpPr>
            <a:spLocks noGrp="1"/>
          </p:cNvSpPr>
          <p:nvPr>
            <p:ph type="body" sz="half" idx="21" hasCustomPrompt="1"/>
          </p:nvPr>
        </p:nvSpPr>
        <p:spPr>
          <a:xfrm>
            <a:off x="8097836" y="5570895"/>
            <a:ext cx="3638551" cy="503238"/>
          </a:xfrm>
        </p:spPr>
        <p:txBody>
          <a:bodyPr anchor="b"/>
          <a:lstStyle>
            <a:lvl1pPr marL="0" indent="0">
              <a:buNone/>
              <a:defRPr sz="12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e-mail</a:t>
            </a:r>
            <a:br>
              <a:rPr lang="en-US"/>
            </a:br>
            <a:r>
              <a:rPr lang="en-US"/>
              <a:t>+000 0 000 000 000 </a:t>
            </a:r>
          </a:p>
        </p:txBody>
      </p:sp>
      <p:sp>
        <p:nvSpPr>
          <p:cNvPr id="13" name="Text Placeholder 3">
            <a:extLst>
              <a:ext uri="{FF2B5EF4-FFF2-40B4-BE49-F238E27FC236}">
                <a16:creationId xmlns:a16="http://schemas.microsoft.com/office/drawing/2014/main" id="{56EC7D29-18B7-49ED-8220-6EF0A75245F2}"/>
              </a:ext>
            </a:extLst>
          </p:cNvPr>
          <p:cNvSpPr>
            <a:spLocks noGrp="1"/>
          </p:cNvSpPr>
          <p:nvPr>
            <p:ph type="body" sz="half" idx="22" hasCustomPrompt="1"/>
          </p:nvPr>
        </p:nvSpPr>
        <p:spPr>
          <a:xfrm>
            <a:off x="4273550" y="5570895"/>
            <a:ext cx="3638551" cy="503238"/>
          </a:xfrm>
        </p:spPr>
        <p:txBody>
          <a:bodyPr anchor="b"/>
          <a:lstStyle>
            <a:lvl1pPr marL="0" indent="0">
              <a:buNone/>
              <a:defRPr sz="12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e-mail</a:t>
            </a:r>
            <a:br>
              <a:rPr lang="en-US"/>
            </a:br>
            <a:r>
              <a:rPr lang="en-US"/>
              <a:t>+000 0 000 000 000 </a:t>
            </a:r>
          </a:p>
        </p:txBody>
      </p:sp>
      <p:sp>
        <p:nvSpPr>
          <p:cNvPr id="14" name="Text Placeholder 3">
            <a:extLst>
              <a:ext uri="{FF2B5EF4-FFF2-40B4-BE49-F238E27FC236}">
                <a16:creationId xmlns:a16="http://schemas.microsoft.com/office/drawing/2014/main" id="{EFBF8261-6C07-4B16-98BF-83197847B259}"/>
              </a:ext>
            </a:extLst>
          </p:cNvPr>
          <p:cNvSpPr>
            <a:spLocks noGrp="1"/>
          </p:cNvSpPr>
          <p:nvPr>
            <p:ph type="body" sz="half" idx="23" hasCustomPrompt="1"/>
          </p:nvPr>
        </p:nvSpPr>
        <p:spPr>
          <a:xfrm>
            <a:off x="444500" y="4163680"/>
            <a:ext cx="2687638" cy="504825"/>
          </a:xfrm>
        </p:spPr>
        <p:txBody>
          <a:bodyPr/>
          <a:lstStyle>
            <a:lvl1pPr marL="0" indent="0">
              <a:lnSpc>
                <a:spcPct val="100000"/>
              </a:lnSpc>
              <a:buNone/>
              <a:defRPr sz="28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p>
        </p:txBody>
      </p:sp>
      <p:sp>
        <p:nvSpPr>
          <p:cNvPr id="18" name="Picture Placeholder 14">
            <a:extLst>
              <a:ext uri="{FF2B5EF4-FFF2-40B4-BE49-F238E27FC236}">
                <a16:creationId xmlns:a16="http://schemas.microsoft.com/office/drawing/2014/main" id="{D581D198-09CA-44BF-9AEC-7025B10E091F}"/>
              </a:ext>
            </a:extLst>
          </p:cNvPr>
          <p:cNvSpPr>
            <a:spLocks noGrp="1"/>
          </p:cNvSpPr>
          <p:nvPr>
            <p:ph type="pic" sz="quarter" idx="24" hasCustomPrompt="1"/>
          </p:nvPr>
        </p:nvSpPr>
        <p:spPr>
          <a:xfrm>
            <a:off x="444500" y="1802151"/>
            <a:ext cx="1731963" cy="2203572"/>
          </a:xfrm>
          <a:solidFill>
            <a:schemeClr val="tx2">
              <a:lumMod val="20000"/>
              <a:lumOff val="80000"/>
            </a:schemeClr>
          </a:solidFill>
        </p:spPr>
        <p:txBody>
          <a:bodyPr/>
          <a:lstStyle>
            <a:lvl1pPr>
              <a:defRPr sz="1100"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20" name="Text Placeholder 3">
            <a:extLst>
              <a:ext uri="{FF2B5EF4-FFF2-40B4-BE49-F238E27FC236}">
                <a16:creationId xmlns:a16="http://schemas.microsoft.com/office/drawing/2014/main" id="{DEF3EF21-C135-4BF4-B352-7F062C6FEE3A}"/>
              </a:ext>
            </a:extLst>
          </p:cNvPr>
          <p:cNvSpPr>
            <a:spLocks noGrp="1"/>
          </p:cNvSpPr>
          <p:nvPr>
            <p:ph type="body" sz="half" idx="25" hasCustomPrompt="1"/>
          </p:nvPr>
        </p:nvSpPr>
        <p:spPr>
          <a:xfrm>
            <a:off x="444500" y="4813760"/>
            <a:ext cx="2687638" cy="503238"/>
          </a:xfrm>
        </p:spPr>
        <p:txBody>
          <a:bodyPr/>
          <a:lstStyle>
            <a:lvl1pPr marL="0" indent="0">
              <a:spcAft>
                <a:spcPts val="800"/>
              </a:spcAft>
              <a:buNone/>
              <a:defRPr sz="16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Position</a:t>
            </a:r>
            <a:br>
              <a:rPr lang="en-US"/>
            </a:br>
            <a:r>
              <a:rPr lang="en-US"/>
              <a:t>might be on two lines</a:t>
            </a:r>
          </a:p>
        </p:txBody>
      </p:sp>
      <p:sp>
        <p:nvSpPr>
          <p:cNvPr id="21" name="Text Placeholder 3">
            <a:extLst>
              <a:ext uri="{FF2B5EF4-FFF2-40B4-BE49-F238E27FC236}">
                <a16:creationId xmlns:a16="http://schemas.microsoft.com/office/drawing/2014/main" id="{F57606E7-0E19-4705-B059-51F459924D40}"/>
              </a:ext>
            </a:extLst>
          </p:cNvPr>
          <p:cNvSpPr>
            <a:spLocks noGrp="1"/>
          </p:cNvSpPr>
          <p:nvPr>
            <p:ph type="body" sz="half" idx="26" hasCustomPrompt="1"/>
          </p:nvPr>
        </p:nvSpPr>
        <p:spPr>
          <a:xfrm>
            <a:off x="444500" y="5570895"/>
            <a:ext cx="3638551" cy="503238"/>
          </a:xfrm>
        </p:spPr>
        <p:txBody>
          <a:bodyPr anchor="b"/>
          <a:lstStyle>
            <a:lvl1pPr marL="0" indent="0">
              <a:buNone/>
              <a:defRPr sz="12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e-mail</a:t>
            </a:r>
            <a:br>
              <a:rPr lang="en-US"/>
            </a:br>
            <a:r>
              <a:rPr lang="en-US"/>
              <a:t>+000 0 000 000 000 </a:t>
            </a:r>
          </a:p>
        </p:txBody>
      </p:sp>
      <p:sp>
        <p:nvSpPr>
          <p:cNvPr id="22" name="Rectangle 21">
            <a:extLst>
              <a:ext uri="{FF2B5EF4-FFF2-40B4-BE49-F238E27FC236}">
                <a16:creationId xmlns:a16="http://schemas.microsoft.com/office/drawing/2014/main" id="{B4E645EB-0D12-4FCC-B90B-6CC76C522FDB}"/>
              </a:ext>
            </a:extLst>
          </p:cNvPr>
          <p:cNvSpPr/>
          <p:nvPr userDrawn="1"/>
        </p:nvSpPr>
        <p:spPr>
          <a:xfrm>
            <a:off x="11155680" y="6598920"/>
            <a:ext cx="585470" cy="25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a:p>
        </p:txBody>
      </p:sp>
      <p:pic>
        <p:nvPicPr>
          <p:cNvPr id="23" name="Graphic 22">
            <a:hlinkClick r:id="rId2"/>
            <a:extLst>
              <a:ext uri="{FF2B5EF4-FFF2-40B4-BE49-F238E27FC236}">
                <a16:creationId xmlns:a16="http://schemas.microsoft.com/office/drawing/2014/main" id="{7FAAFE9A-C803-4758-A2F0-B1A427DEB5B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04691" y="6323540"/>
            <a:ext cx="93700" cy="209023"/>
          </a:xfrm>
          <a:prstGeom prst="rect">
            <a:avLst/>
          </a:prstGeom>
        </p:spPr>
      </p:pic>
      <p:pic>
        <p:nvPicPr>
          <p:cNvPr id="24" name="Graphic 23">
            <a:hlinkClick r:id="rId5"/>
            <a:extLst>
              <a:ext uri="{FF2B5EF4-FFF2-40B4-BE49-F238E27FC236}">
                <a16:creationId xmlns:a16="http://schemas.microsoft.com/office/drawing/2014/main" id="{EB9AB9B3-5F52-4D39-88C4-96A6C9E471E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2742" y="6323540"/>
            <a:ext cx="248838" cy="209023"/>
          </a:xfrm>
          <a:prstGeom prst="rect">
            <a:avLst/>
          </a:prstGeom>
        </p:spPr>
      </p:pic>
      <p:sp>
        <p:nvSpPr>
          <p:cNvPr id="28" name="Freeform: Shape 27">
            <a:hlinkClick r:id="rId8"/>
            <a:extLst>
              <a:ext uri="{FF2B5EF4-FFF2-40B4-BE49-F238E27FC236}">
                <a16:creationId xmlns:a16="http://schemas.microsoft.com/office/drawing/2014/main" id="{6CCD98B9-DA8D-4237-AB3D-FBE71DFD8E07}"/>
              </a:ext>
            </a:extLst>
          </p:cNvPr>
          <p:cNvSpPr/>
          <p:nvPr userDrawn="1"/>
        </p:nvSpPr>
        <p:spPr>
          <a:xfrm>
            <a:off x="996446" y="6339397"/>
            <a:ext cx="273893" cy="193166"/>
          </a:xfrm>
          <a:custGeom>
            <a:avLst/>
            <a:gdLst>
              <a:gd name="connsiteX0" fmla="*/ 108837 w 273893"/>
              <a:gd name="connsiteY0" fmla="*/ 55499 h 193166"/>
              <a:gd name="connsiteX1" fmla="*/ 108837 w 273893"/>
              <a:gd name="connsiteY1" fmla="*/ 136947 h 193166"/>
              <a:gd name="connsiteX2" fmla="*/ 180193 w 273893"/>
              <a:gd name="connsiteY2" fmla="*/ 96584 h 193166"/>
              <a:gd name="connsiteX3" fmla="*/ 136947 w 273893"/>
              <a:gd name="connsiteY3" fmla="*/ 0 h 193166"/>
              <a:gd name="connsiteX4" fmla="*/ 243621 w 273893"/>
              <a:gd name="connsiteY4" fmla="*/ 5766 h 193166"/>
              <a:gd name="connsiteX5" fmla="*/ 268127 w 273893"/>
              <a:gd name="connsiteY5" fmla="*/ 30273 h 193166"/>
              <a:gd name="connsiteX6" fmla="*/ 273893 w 273893"/>
              <a:gd name="connsiteY6" fmla="*/ 96583 h 193166"/>
              <a:gd name="connsiteX7" fmla="*/ 268127 w 273893"/>
              <a:gd name="connsiteY7" fmla="*/ 162894 h 193166"/>
              <a:gd name="connsiteX8" fmla="*/ 243621 w 273893"/>
              <a:gd name="connsiteY8" fmla="*/ 187400 h 193166"/>
              <a:gd name="connsiteX9" fmla="*/ 136947 w 273893"/>
              <a:gd name="connsiteY9" fmla="*/ 193166 h 193166"/>
              <a:gd name="connsiteX10" fmla="*/ 30272 w 273893"/>
              <a:gd name="connsiteY10" fmla="*/ 187400 h 193166"/>
              <a:gd name="connsiteX11" fmla="*/ 5766 w 273893"/>
              <a:gd name="connsiteY11" fmla="*/ 162894 h 193166"/>
              <a:gd name="connsiteX12" fmla="*/ 0 w 273893"/>
              <a:gd name="connsiteY12" fmla="*/ 96583 h 193166"/>
              <a:gd name="connsiteX13" fmla="*/ 5766 w 273893"/>
              <a:gd name="connsiteY13" fmla="*/ 30273 h 193166"/>
              <a:gd name="connsiteX14" fmla="*/ 29552 w 273893"/>
              <a:gd name="connsiteY14" fmla="*/ 5766 h 193166"/>
              <a:gd name="connsiteX15" fmla="*/ 136947 w 273893"/>
              <a:gd name="connsiteY15" fmla="*/ 0 h 19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3893" h="193166">
                <a:moveTo>
                  <a:pt x="108837" y="55499"/>
                </a:moveTo>
                <a:lnTo>
                  <a:pt x="108837" y="136947"/>
                </a:lnTo>
                <a:lnTo>
                  <a:pt x="180193" y="96584"/>
                </a:lnTo>
                <a:close/>
                <a:moveTo>
                  <a:pt x="136947" y="0"/>
                </a:moveTo>
                <a:cubicBezTo>
                  <a:pt x="136947" y="0"/>
                  <a:pt x="221998" y="0"/>
                  <a:pt x="243621" y="5766"/>
                </a:cubicBezTo>
                <a:cubicBezTo>
                  <a:pt x="255874" y="9371"/>
                  <a:pt x="265244" y="18740"/>
                  <a:pt x="268127" y="30273"/>
                </a:cubicBezTo>
                <a:cubicBezTo>
                  <a:pt x="273893" y="51896"/>
                  <a:pt x="273893" y="96583"/>
                  <a:pt x="273893" y="96583"/>
                </a:cubicBezTo>
                <a:cubicBezTo>
                  <a:pt x="273893" y="96583"/>
                  <a:pt x="273893" y="141271"/>
                  <a:pt x="268127" y="162894"/>
                </a:cubicBezTo>
                <a:cubicBezTo>
                  <a:pt x="264523" y="175148"/>
                  <a:pt x="255153" y="184517"/>
                  <a:pt x="243621" y="187400"/>
                </a:cubicBezTo>
                <a:cubicBezTo>
                  <a:pt x="222719" y="193166"/>
                  <a:pt x="136947" y="193166"/>
                  <a:pt x="136947" y="193166"/>
                </a:cubicBezTo>
                <a:cubicBezTo>
                  <a:pt x="136947" y="193166"/>
                  <a:pt x="51896" y="193166"/>
                  <a:pt x="30272" y="187400"/>
                </a:cubicBezTo>
                <a:cubicBezTo>
                  <a:pt x="18020" y="183797"/>
                  <a:pt x="8649" y="174426"/>
                  <a:pt x="5766" y="162894"/>
                </a:cubicBezTo>
                <a:cubicBezTo>
                  <a:pt x="0" y="141271"/>
                  <a:pt x="0" y="96583"/>
                  <a:pt x="0" y="96583"/>
                </a:cubicBezTo>
                <a:cubicBezTo>
                  <a:pt x="0" y="96583"/>
                  <a:pt x="0" y="51896"/>
                  <a:pt x="5766" y="30273"/>
                </a:cubicBezTo>
                <a:cubicBezTo>
                  <a:pt x="8649" y="18020"/>
                  <a:pt x="18020" y="8649"/>
                  <a:pt x="29552" y="5766"/>
                </a:cubicBezTo>
                <a:cubicBezTo>
                  <a:pt x="51175" y="0"/>
                  <a:pt x="136947" y="0"/>
                  <a:pt x="136947" y="0"/>
                </a:cubicBezTo>
                <a:close/>
              </a:path>
            </a:pathLst>
          </a:custGeom>
          <a:solidFill>
            <a:schemeClr val="tx2">
              <a:lumMod val="20000"/>
              <a:lumOff val="80000"/>
            </a:schemeClr>
          </a:solidFill>
          <a:ln w="9525" cap="flat">
            <a:noFill/>
            <a:prstDash val="solid"/>
            <a:miter/>
          </a:ln>
        </p:spPr>
        <p:txBody>
          <a:bodyPr wrap="square" rtlCol="0" anchor="ctr">
            <a:noAutofit/>
          </a:bodyPr>
          <a:lstStyle/>
          <a:p>
            <a:endParaRPr lang="bg-BG"/>
          </a:p>
        </p:txBody>
      </p:sp>
      <p:pic>
        <p:nvPicPr>
          <p:cNvPr id="29" name="Graphic 28">
            <a:hlinkClick r:id="rId9"/>
            <a:extLst>
              <a:ext uri="{FF2B5EF4-FFF2-40B4-BE49-F238E27FC236}">
                <a16:creationId xmlns:a16="http://schemas.microsoft.com/office/drawing/2014/main" id="{CA3301E0-61F8-422D-A383-6408AFA3550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59421" y="6329890"/>
            <a:ext cx="202673" cy="202673"/>
          </a:xfrm>
          <a:prstGeom prst="rect">
            <a:avLst/>
          </a:prstGeom>
        </p:spPr>
      </p:pic>
      <p:pic>
        <p:nvPicPr>
          <p:cNvPr id="35" name="Graphic 34">
            <a:extLst>
              <a:ext uri="{FF2B5EF4-FFF2-40B4-BE49-F238E27FC236}">
                <a16:creationId xmlns:a16="http://schemas.microsoft.com/office/drawing/2014/main" id="{9A79C6FD-1B14-416E-BB84-3175F563D928}"/>
              </a:ext>
            </a:extLst>
          </p:cNvPr>
          <p:cNvPicPr>
            <a:picLocks noChangeAspect="1"/>
          </p:cNvPicPr>
          <p:nvPr userDrawn="1"/>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44500" y="401083"/>
            <a:ext cx="1854000" cy="315180"/>
          </a:xfrm>
          <a:prstGeom prst="rect">
            <a:avLst/>
          </a:prstGeom>
        </p:spPr>
      </p:pic>
    </p:spTree>
    <p:extLst>
      <p:ext uri="{BB962C8B-B14F-4D97-AF65-F5344CB8AC3E}">
        <p14:creationId xmlns:p14="http://schemas.microsoft.com/office/powerpoint/2010/main" val="2637029843"/>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45">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All rights reserve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738F542-3DA1-4C49-A0EF-18B0A6DF86CF}"/>
              </a:ext>
            </a:extLst>
          </p:cNvPr>
          <p:cNvSpPr txBox="1"/>
          <p:nvPr userDrawn="1"/>
        </p:nvSpPr>
        <p:spPr>
          <a:xfrm>
            <a:off x="444500" y="3199941"/>
            <a:ext cx="3641904" cy="2215991"/>
          </a:xfrm>
          <a:prstGeom prst="rect">
            <a:avLst/>
          </a:prstGeom>
          <a:noFill/>
        </p:spPr>
        <p:txBody>
          <a:bodyPr wrap="square" lIns="0" tIns="0" rIns="0" bIns="0" rtlCol="0">
            <a:spAutoFit/>
          </a:bodyPr>
          <a:lstStyle/>
          <a:p>
            <a:pPr marL="0" marR="0" lvl="0" indent="0" algn="l" defTabSz="172800" rtl="0" eaLnBrk="1" fontAlgn="auto" latinLnBrk="0" hangingPunct="1">
              <a:lnSpc>
                <a:spcPct val="100000"/>
              </a:lnSpc>
              <a:spcBef>
                <a:spcPts val="0"/>
              </a:spcBef>
              <a:spcAft>
                <a:spcPts val="0"/>
              </a:spcAft>
              <a:buClr>
                <a:srgbClr val="1596D1"/>
              </a:buClr>
              <a:buSzPct val="120000"/>
              <a:buFont typeface="Arial" panose="020B0604020202020204" pitchFamily="34" charset="0"/>
              <a:buNone/>
              <a:tabLst/>
              <a:defRPr/>
            </a:pPr>
            <a:r>
              <a:rPr kumimoji="0" lang="en-US" sz="1800" b="0" i="0" u="none" strike="noStrike" kern="1200" cap="none" spc="0" normalizeH="0" baseline="0" noProof="0">
                <a:ln>
                  <a:noFill/>
                </a:ln>
                <a:solidFill>
                  <a:schemeClr val="accent1"/>
                </a:solidFill>
                <a:effectLst/>
                <a:uLnTx/>
                <a:uFillTx/>
                <a:latin typeface="+mn-lt"/>
                <a:ea typeface="+mn-ea"/>
                <a:cs typeface="+mn-cs"/>
              </a:rPr>
              <a:t>No part of this publication may </a:t>
            </a:r>
            <a:br>
              <a:rPr kumimoji="0" lang="en-US" sz="1800" b="0" i="0" u="none" strike="noStrike" kern="1200" cap="none" spc="0" normalizeH="0" baseline="0" noProof="0">
                <a:ln>
                  <a:noFill/>
                </a:ln>
                <a:solidFill>
                  <a:schemeClr val="accent1"/>
                </a:solidFill>
                <a:effectLst/>
                <a:uLnTx/>
                <a:uFillTx/>
                <a:latin typeface="+mn-lt"/>
                <a:ea typeface="+mn-ea"/>
                <a:cs typeface="+mn-cs"/>
              </a:rPr>
            </a:br>
            <a:r>
              <a:rPr kumimoji="0" lang="en-US" sz="1800" b="0" i="0" u="none" strike="noStrike" kern="1200" cap="none" spc="0" normalizeH="0" baseline="0" noProof="0">
                <a:ln>
                  <a:noFill/>
                </a:ln>
                <a:solidFill>
                  <a:schemeClr val="accent1"/>
                </a:solidFill>
                <a:effectLst/>
                <a:uLnTx/>
                <a:uFillTx/>
                <a:latin typeface="+mn-lt"/>
                <a:ea typeface="+mn-ea"/>
                <a:cs typeface="+mn-cs"/>
              </a:rPr>
              <a:t>be reproduced or transmitted in </a:t>
            </a:r>
            <a:br>
              <a:rPr kumimoji="0" lang="en-US" sz="1800" b="0" i="0" u="none" strike="noStrike" kern="1200" cap="none" spc="0" normalizeH="0" baseline="0" noProof="0">
                <a:ln>
                  <a:noFill/>
                </a:ln>
                <a:solidFill>
                  <a:schemeClr val="accent1"/>
                </a:solidFill>
                <a:effectLst/>
                <a:uLnTx/>
                <a:uFillTx/>
                <a:latin typeface="+mn-lt"/>
                <a:ea typeface="+mn-ea"/>
                <a:cs typeface="+mn-cs"/>
              </a:rPr>
            </a:br>
            <a:r>
              <a:rPr kumimoji="0" lang="en-US" sz="1800" b="0" i="0" u="none" strike="noStrike" kern="1200" cap="none" spc="0" normalizeH="0" baseline="0" noProof="0">
                <a:ln>
                  <a:noFill/>
                </a:ln>
                <a:solidFill>
                  <a:schemeClr val="accent1"/>
                </a:solidFill>
                <a:effectLst/>
                <a:uLnTx/>
                <a:uFillTx/>
                <a:latin typeface="+mn-lt"/>
                <a:ea typeface="+mn-ea"/>
                <a:cs typeface="+mn-cs"/>
              </a:rPr>
              <a:t>any form or for any purpose </a:t>
            </a:r>
            <a:br>
              <a:rPr kumimoji="0" lang="en-US" sz="1800" b="0" i="0" u="none" strike="noStrike" kern="1200" cap="none" spc="0" normalizeH="0" baseline="0" noProof="0">
                <a:ln>
                  <a:noFill/>
                </a:ln>
                <a:solidFill>
                  <a:schemeClr val="accent1"/>
                </a:solidFill>
                <a:effectLst/>
                <a:uLnTx/>
                <a:uFillTx/>
                <a:latin typeface="+mn-lt"/>
                <a:ea typeface="+mn-ea"/>
                <a:cs typeface="+mn-cs"/>
              </a:rPr>
            </a:br>
            <a:r>
              <a:rPr kumimoji="0" lang="en-US" sz="1800" b="0" i="0" u="none" strike="noStrike" kern="1200" cap="none" spc="0" normalizeH="0" baseline="0" noProof="0">
                <a:ln>
                  <a:noFill/>
                </a:ln>
                <a:solidFill>
                  <a:schemeClr val="accent1"/>
                </a:solidFill>
                <a:effectLst/>
                <a:uLnTx/>
                <a:uFillTx/>
                <a:latin typeface="+mn-lt"/>
                <a:ea typeface="+mn-ea"/>
                <a:cs typeface="+mn-cs"/>
              </a:rPr>
              <a:t>without the express permission of WESTERNACHER Consulting GmbH. The information contained herein may be changed without prior notice.</a:t>
            </a:r>
          </a:p>
        </p:txBody>
      </p:sp>
      <p:sp>
        <p:nvSpPr>
          <p:cNvPr id="11" name="TextBox 10">
            <a:extLst>
              <a:ext uri="{FF2B5EF4-FFF2-40B4-BE49-F238E27FC236}">
                <a16:creationId xmlns:a16="http://schemas.microsoft.com/office/drawing/2014/main" id="{980FD007-F43F-4D20-85D5-1347E0269F67}"/>
              </a:ext>
            </a:extLst>
          </p:cNvPr>
          <p:cNvSpPr txBox="1"/>
          <p:nvPr userDrawn="1"/>
        </p:nvSpPr>
        <p:spPr>
          <a:xfrm>
            <a:off x="4279721" y="3199941"/>
            <a:ext cx="3641904" cy="2523768"/>
          </a:xfrm>
          <a:prstGeom prst="rect">
            <a:avLst/>
          </a:prstGeom>
          <a:noFill/>
        </p:spPr>
        <p:txBody>
          <a:bodyPr wrap="square" lIns="0" tIns="0" rIns="0" bIns="0" rtlCol="0">
            <a:spAutoFit/>
          </a:bodyPr>
          <a:lstStyle/>
          <a:p>
            <a:pPr>
              <a:spcBef>
                <a:spcPts val="1200"/>
              </a:spcBef>
            </a:pPr>
            <a:r>
              <a:rPr lang="en-US" sz="1100" kern="1200">
                <a:solidFill>
                  <a:schemeClr val="tx2"/>
                </a:solidFill>
                <a:latin typeface="+mn-lt"/>
                <a:ea typeface="Arial Unicode MS" panose="020B0604020202020204" pitchFamily="34" charset="-128"/>
                <a:cs typeface="+mn-cs"/>
              </a:rPr>
              <a:t>Some software products marketed by WESTERNACHER Consulting GmbH and its distributors contain proprietary software components of other software vendors. National product specifications may vary.</a:t>
            </a:r>
          </a:p>
          <a:p>
            <a:pPr>
              <a:spcBef>
                <a:spcPts val="1200"/>
              </a:spcBef>
            </a:pPr>
            <a:r>
              <a:rPr lang="en-US" sz="1100" kern="1200">
                <a:solidFill>
                  <a:schemeClr val="tx2"/>
                </a:solidFill>
                <a:latin typeface="+mn-lt"/>
                <a:ea typeface="Arial Unicode MS" panose="020B0604020202020204" pitchFamily="34" charset="-128"/>
                <a:cs typeface="+mn-cs"/>
              </a:rPr>
              <a:t>These materials are provided by WESTERNACHER Consulting GmbH and its affiliated companies (“Westernacher Group”) for informational purposes only, without representation or warranty of any kind. We shall not be liable for errors or omissions with respect to the materials. The only warranties for Westernacher Group products and services are those that are set forth in the express warranty statements accompanying such products and services, if any. Nothing herein should be construed as constituting an additional warranty. </a:t>
            </a:r>
          </a:p>
        </p:txBody>
      </p:sp>
      <p:sp>
        <p:nvSpPr>
          <p:cNvPr id="12" name="TextBox 11">
            <a:extLst>
              <a:ext uri="{FF2B5EF4-FFF2-40B4-BE49-F238E27FC236}">
                <a16:creationId xmlns:a16="http://schemas.microsoft.com/office/drawing/2014/main" id="{4EF2402E-27A9-4AC6-96EF-A2C5D0C194B3}"/>
              </a:ext>
            </a:extLst>
          </p:cNvPr>
          <p:cNvSpPr txBox="1"/>
          <p:nvPr userDrawn="1"/>
        </p:nvSpPr>
        <p:spPr>
          <a:xfrm>
            <a:off x="8094484" y="3199941"/>
            <a:ext cx="3641904" cy="1677382"/>
          </a:xfrm>
          <a:prstGeom prst="rect">
            <a:avLst/>
          </a:prstGeom>
          <a:noFill/>
        </p:spPr>
        <p:txBody>
          <a:bodyPr wrap="square" lIns="0" tIns="0" rIns="0" bIns="0" rtlCol="0">
            <a:spAutoFit/>
          </a:bodyPr>
          <a:lstStyle/>
          <a:p>
            <a:pPr>
              <a:spcBef>
                <a:spcPts val="1200"/>
              </a:spcBef>
            </a:pPr>
            <a:r>
              <a:rPr lang="en-US" sz="1100" kern="1200">
                <a:solidFill>
                  <a:schemeClr val="tx2"/>
                </a:solidFill>
                <a:latin typeface="+mn-lt"/>
                <a:ea typeface="Arial Unicode MS" panose="020B0604020202020204" pitchFamily="34" charset="-128"/>
                <a:cs typeface="+mn-cs"/>
              </a:rPr>
              <a:t>Westernacher and other Westernacher services mentioned herein as well as their respective logos are trademarks or registered trademarks of WESTERNACHER Consulting GmbH or its affiliated companies (“Westernacher Group”) in Germany and other countries. </a:t>
            </a:r>
          </a:p>
          <a:p>
            <a:pPr>
              <a:spcBef>
                <a:spcPts val="1200"/>
              </a:spcBef>
            </a:pPr>
            <a:r>
              <a:rPr lang="en-US" sz="1100" kern="1200">
                <a:solidFill>
                  <a:schemeClr val="tx2"/>
                </a:solidFill>
                <a:latin typeface="+mn-lt"/>
                <a:ea typeface="Arial Unicode MS" panose="020B0604020202020204" pitchFamily="34" charset="-128"/>
                <a:cs typeface="+mn-cs"/>
              </a:rPr>
              <a:t>The contents of this document shall remain the confidential property of WESTERNACHER Consulting GmbH and may not be communicated to any other party without the prior written approval of WESTERNACHER Consulting GmbH. </a:t>
            </a:r>
          </a:p>
        </p:txBody>
      </p:sp>
      <p:pic>
        <p:nvPicPr>
          <p:cNvPr id="26" name="Graphic 25">
            <a:extLst>
              <a:ext uri="{FF2B5EF4-FFF2-40B4-BE49-F238E27FC236}">
                <a16:creationId xmlns:a16="http://schemas.microsoft.com/office/drawing/2014/main" id="{04DBE905-894D-4EE2-AC80-592BBF6959D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94206" y="425325"/>
            <a:ext cx="851527" cy="89410"/>
          </a:xfrm>
          <a:prstGeom prst="rect">
            <a:avLst/>
          </a:prstGeom>
        </p:spPr>
      </p:pic>
      <p:cxnSp>
        <p:nvCxnSpPr>
          <p:cNvPr id="27" name="Straight Connector 10">
            <a:extLst>
              <a:ext uri="{FF2B5EF4-FFF2-40B4-BE49-F238E27FC236}">
                <a16:creationId xmlns:a16="http://schemas.microsoft.com/office/drawing/2014/main" id="{2C0B6EB1-66A9-48D1-95AF-3DAE56C9059A}"/>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8" name="Rectangle 27">
            <a:hlinkClick r:id="" action="ppaction://hlinkshowjump?jump=previousslide"/>
            <a:extLst>
              <a:ext uri="{FF2B5EF4-FFF2-40B4-BE49-F238E27FC236}">
                <a16:creationId xmlns:a16="http://schemas.microsoft.com/office/drawing/2014/main" id="{127886B8-A673-4C69-8E52-7BC3909CE84F}"/>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cxnSp>
        <p:nvCxnSpPr>
          <p:cNvPr id="30" name="Straight Connector 10">
            <a:extLst>
              <a:ext uri="{FF2B5EF4-FFF2-40B4-BE49-F238E27FC236}">
                <a16:creationId xmlns:a16="http://schemas.microsoft.com/office/drawing/2014/main" id="{EB6DE0BC-975D-4738-B312-B84D804BAD96}"/>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2" name="Title 30">
            <a:extLst>
              <a:ext uri="{FF2B5EF4-FFF2-40B4-BE49-F238E27FC236}">
                <a16:creationId xmlns:a16="http://schemas.microsoft.com/office/drawing/2014/main" id="{80B423DC-B839-4E43-A42E-5AB5F26677B8}"/>
              </a:ext>
            </a:extLst>
          </p:cNvPr>
          <p:cNvSpPr txBox="1">
            <a:spLocks/>
          </p:cNvSpPr>
          <p:nvPr userDrawn="1"/>
        </p:nvSpPr>
        <p:spPr>
          <a:xfrm>
            <a:off x="444500" y="658004"/>
            <a:ext cx="10515600" cy="335433"/>
          </a:xfrm>
          <a:prstGeom prst="rect">
            <a:avLst/>
          </a:prstGeom>
        </p:spPr>
        <p:txBody>
          <a:bodyPr vert="horz" lIns="0" tIns="0" rIns="0" bIns="0" rtlCol="0" anchor="b">
            <a:noAutofit/>
          </a:bodyPr>
          <a:lstStyle>
            <a:lvl1pPr algn="l" defTabSz="914400" rtl="0" eaLnBrk="1" latinLnBrk="0" hangingPunct="1">
              <a:lnSpc>
                <a:spcPct val="100000"/>
              </a:lnSpc>
              <a:spcBef>
                <a:spcPct val="0"/>
              </a:spcBef>
              <a:buNone/>
              <a:defRPr sz="2200" kern="1200">
                <a:solidFill>
                  <a:schemeClr val="accent2"/>
                </a:solidFill>
                <a:latin typeface="+mj-lt"/>
                <a:ea typeface="+mj-ea"/>
                <a:cs typeface="+mj-cs"/>
              </a:defRPr>
            </a:lvl1pPr>
          </a:lstStyle>
          <a:p>
            <a:r>
              <a:rPr lang="en-US" b="1">
                <a:solidFill>
                  <a:schemeClr val="accent1"/>
                </a:solidFill>
              </a:rPr>
              <a:t>All rights reserved</a:t>
            </a:r>
          </a:p>
        </p:txBody>
      </p:sp>
      <p:sp>
        <p:nvSpPr>
          <p:cNvPr id="34" name="Title 30">
            <a:extLst>
              <a:ext uri="{FF2B5EF4-FFF2-40B4-BE49-F238E27FC236}">
                <a16:creationId xmlns:a16="http://schemas.microsoft.com/office/drawing/2014/main" id="{203C7947-D1CE-434E-B1D5-062C45DEA23D}"/>
              </a:ext>
            </a:extLst>
          </p:cNvPr>
          <p:cNvSpPr txBox="1">
            <a:spLocks/>
          </p:cNvSpPr>
          <p:nvPr userDrawn="1"/>
        </p:nvSpPr>
        <p:spPr>
          <a:xfrm>
            <a:off x="444500" y="320613"/>
            <a:ext cx="10515600" cy="335433"/>
          </a:xfrm>
          <a:prstGeom prst="rect">
            <a:avLst/>
          </a:prstGeom>
        </p:spPr>
        <p:txBody>
          <a:bodyPr vert="horz" lIns="0" tIns="0" rIns="0" bIns="0" rtlCol="0" anchor="b">
            <a:noAutofit/>
          </a:bodyPr>
          <a:lstStyle>
            <a:lvl1pPr algn="l" defTabSz="914400" rtl="0" eaLnBrk="1" latinLnBrk="0" hangingPunct="1">
              <a:lnSpc>
                <a:spcPct val="100000"/>
              </a:lnSpc>
              <a:spcBef>
                <a:spcPct val="0"/>
              </a:spcBef>
              <a:buNone/>
              <a:defRPr sz="2200" kern="1200">
                <a:solidFill>
                  <a:schemeClr val="accent2"/>
                </a:solidFill>
                <a:latin typeface="+mj-lt"/>
                <a:ea typeface="+mj-ea"/>
                <a:cs typeface="+mj-cs"/>
              </a:defRPr>
            </a:lvl1pPr>
          </a:lstStyle>
          <a:p>
            <a:r>
              <a:rPr lang="en-US" b="1">
                <a:solidFill>
                  <a:schemeClr val="tx2"/>
                </a:solidFill>
              </a:rPr>
              <a:t>© 2023 Westernacher Consulting GmbH </a:t>
            </a:r>
          </a:p>
        </p:txBody>
      </p:sp>
      <p:sp>
        <p:nvSpPr>
          <p:cNvPr id="2" name="Date Placeholder 1">
            <a:extLst>
              <a:ext uri="{FF2B5EF4-FFF2-40B4-BE49-F238E27FC236}">
                <a16:creationId xmlns:a16="http://schemas.microsoft.com/office/drawing/2014/main" id="{28139B92-B9F7-4C50-878A-42CF5CD03F2B}"/>
              </a:ext>
            </a:extLst>
          </p:cNvPr>
          <p:cNvSpPr>
            <a:spLocks noGrp="1"/>
          </p:cNvSpPr>
          <p:nvPr>
            <p:ph type="dt" sz="half" idx="10"/>
          </p:nvPr>
        </p:nvSpPr>
        <p:spPr/>
        <p:txBody>
          <a:bodyPr/>
          <a:lstStyle/>
          <a:p>
            <a:fld id="{D2CA5B68-CAD6-4399-B14F-700622BD3DB6}" type="datetime1">
              <a:rPr lang="de-DE" smtClean="0"/>
              <a:t>29.08.24</a:t>
            </a:fld>
            <a:endParaRPr lang="bg-BG"/>
          </a:p>
        </p:txBody>
      </p:sp>
      <p:sp>
        <p:nvSpPr>
          <p:cNvPr id="3" name="Footer Placeholder 2">
            <a:extLst>
              <a:ext uri="{FF2B5EF4-FFF2-40B4-BE49-F238E27FC236}">
                <a16:creationId xmlns:a16="http://schemas.microsoft.com/office/drawing/2014/main" id="{01EBEB8D-E46E-425E-9861-EECDD6C25EAF}"/>
              </a:ext>
            </a:extLst>
          </p:cNvPr>
          <p:cNvSpPr>
            <a:spLocks noGrp="1"/>
          </p:cNvSpPr>
          <p:nvPr>
            <p:ph type="ftr" sz="quarter" idx="11"/>
          </p:nvPr>
        </p:nvSpPr>
        <p:spPr/>
        <p:txBody>
          <a:bodyPr/>
          <a:lstStyle/>
          <a:p>
            <a:endParaRPr lang="bg-BG"/>
          </a:p>
        </p:txBody>
      </p:sp>
      <p:sp>
        <p:nvSpPr>
          <p:cNvPr id="13" name="Rectangle 12">
            <a:extLst>
              <a:ext uri="{FF2B5EF4-FFF2-40B4-BE49-F238E27FC236}">
                <a16:creationId xmlns:a16="http://schemas.microsoft.com/office/drawing/2014/main" id="{E26CC459-D38F-438E-B352-1A74A3C42586}"/>
              </a:ext>
            </a:extLst>
          </p:cNvPr>
          <p:cNvSpPr/>
          <p:nvPr userDrawn="1"/>
        </p:nvSpPr>
        <p:spPr>
          <a:xfrm>
            <a:off x="11155680" y="6517352"/>
            <a:ext cx="585470" cy="340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a:p>
        </p:txBody>
      </p:sp>
    </p:spTree>
    <p:extLst>
      <p:ext uri="{BB962C8B-B14F-4D97-AF65-F5344CB8AC3E}">
        <p14:creationId xmlns:p14="http://schemas.microsoft.com/office/powerpoint/2010/main" val="236827790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userDrawn="1">
  <p:cSld name="1_Cover with Image or Illustration">
    <p:bg>
      <p:bgRef idx="1001">
        <a:schemeClr val="bg1"/>
      </p:bgRef>
    </p:bg>
    <p:spTree>
      <p:nvGrpSpPr>
        <p:cNvPr id="1" name=""/>
        <p:cNvGrpSpPr/>
        <p:nvPr/>
      </p:nvGrpSpPr>
      <p:grpSpPr>
        <a:xfrm>
          <a:off x="0" y="0"/>
          <a:ext cx="0" cy="0"/>
          <a:chOff x="0" y="0"/>
          <a:chExt cx="0" cy="0"/>
        </a:xfrm>
      </p:grpSpPr>
      <p:pic>
        <p:nvPicPr>
          <p:cNvPr id="52966708" name="SAP Logo Placeholder" descr="{&quot;templafy&quot;:{&quot;id&quot;:&quot;c49a5c2c-5b6b-4d93-8346-0f07fccbb373&quot;}}"/>
          <p:cNvPicPr>
            <a:picLocks noChangeAspect="1"/>
          </p:cNvPicPr>
          <p:nvPr/>
        </p:nvPicPr>
        <p:blipFill>
          <a:blip r:embed="rId2"/>
          <a:stretch>
            <a:fillRect/>
          </a:stretch>
        </p:blipFill>
        <p:spPr>
          <a:xfrm>
            <a:off x="9690117" y="6053328"/>
            <a:ext cx="2207861" cy="532020"/>
          </a:xfrm>
          <a:prstGeom prst="rect">
            <a:avLst/>
          </a:prstGeom>
        </p:spPr>
      </p:pic>
      <p:sp>
        <p:nvSpPr>
          <p:cNvPr id="10" name="Partner Logo Placeholder">
            <a:extLst>
              <a:ext uri="{FF2B5EF4-FFF2-40B4-BE49-F238E27FC236}">
                <a16:creationId xmlns:a16="http://schemas.microsoft.com/office/drawing/2014/main" id="{14AD55B4-8AE9-6D4D-9CF0-636F5502DA6B}"/>
              </a:ext>
            </a:extLst>
          </p:cNvPr>
          <p:cNvSpPr>
            <a:spLocks noGrp="1"/>
          </p:cNvSpPr>
          <p:nvPr>
            <p:ph type="pic" sz="quarter" idx="15" hasCustomPrompt="1"/>
          </p:nvPr>
        </p:nvSpPr>
        <p:spPr>
          <a:xfrm>
            <a:off x="282501" y="6161088"/>
            <a:ext cx="953840" cy="417512"/>
          </a:xfrm>
        </p:spPr>
        <p:txBody>
          <a:bodyPr anchor="ctr" anchorCtr="0">
            <a:noAutofit/>
          </a:bodyPr>
          <a:lstStyle>
            <a:lvl1pPr algn="ctr">
              <a:spcBef>
                <a:spcPts val="0"/>
              </a:spcBef>
              <a:defRPr sz="900"/>
            </a:lvl1pPr>
          </a:lstStyle>
          <a:p>
            <a:r>
              <a:rPr lang="en-US"/>
              <a:t>Add partner </a:t>
            </a:r>
            <a:br>
              <a:rPr lang="en-US"/>
            </a:br>
            <a:r>
              <a:rPr lang="en-US"/>
              <a:t>logo and alt text</a:t>
            </a:r>
          </a:p>
        </p:txBody>
      </p:sp>
      <p:sp>
        <p:nvSpPr>
          <p:cNvPr id="3" name="Title"/>
          <p:cNvSpPr>
            <a:spLocks noGrp="1"/>
          </p:cNvSpPr>
          <p:nvPr>
            <p:ph type="title" hasCustomPrompt="1"/>
          </p:nvPr>
        </p:nvSpPr>
        <p:spPr>
          <a:xfrm>
            <a:off x="287925" y="4024430"/>
            <a:ext cx="10896336" cy="997196"/>
          </a:xfrm>
        </p:spPr>
        <p:txBody>
          <a:bodyPr vert="horz" wrap="square" lIns="0" tIns="0" rIns="0" bIns="0" rtlCol="0">
            <a:noAutofit/>
          </a:bodyPr>
          <a:lstStyle>
            <a:lvl1pPr>
              <a:lnSpc>
                <a:spcPct val="90000"/>
              </a:lnSpc>
              <a:defRPr lang="de-DE" sz="3599" dirty="0">
                <a:latin typeface="+mn-lt"/>
                <a:ea typeface="+mn-ea"/>
                <a:cs typeface="+mn-cs"/>
              </a:defRPr>
            </a:lvl1pPr>
          </a:lstStyle>
          <a:p>
            <a:pPr lvl="0"/>
            <a:r>
              <a:rPr lang="en-US"/>
              <a:t>Title Goes Here</a:t>
            </a:r>
            <a:br>
              <a:rPr lang="en-US"/>
            </a:br>
            <a:r>
              <a:rPr lang="en-US"/>
              <a:t>and Here and Here</a:t>
            </a:r>
          </a:p>
        </p:txBody>
      </p:sp>
      <p:pic>
        <p:nvPicPr>
          <p:cNvPr id="743223577" name="Acquired Company Logo Placeholder" descr="{&quot;templafy&quot;:{&quot;id&quot;:&quot;c38a19b4-002e-4540-995a-65835c70c7e3&quot;}}" hidden="1"/>
          <p:cNvPicPr>
            <a:picLocks noChangeAspect="1"/>
          </p:cNvPicPr>
          <p:nvPr/>
        </p:nvPicPr>
        <p:blipFill>
          <a:blip r:embed="rId3"/>
          <a:stretch>
            <a:fillRect/>
          </a:stretch>
        </p:blipFill>
        <p:spPr>
          <a:xfrm>
            <a:off x="282501" y="3590141"/>
            <a:ext cx="4124850" cy="266010"/>
          </a:xfrm>
          <a:prstGeom prst="rect">
            <a:avLst/>
          </a:prstGeom>
        </p:spPr>
      </p:pic>
      <p:sp>
        <p:nvSpPr>
          <p:cNvPr id="5" name="Title Image Placeholder" descr="Placeholder title image" title="Title image"/>
          <p:cNvSpPr>
            <a:spLocks noGrp="1"/>
          </p:cNvSpPr>
          <p:nvPr>
            <p:ph type="pic" sz="quarter" idx="12" hasCustomPrompt="1"/>
          </p:nvPr>
        </p:nvSpPr>
        <p:spPr bwMode="gray">
          <a:xfrm>
            <a:off x="1" y="0"/>
            <a:ext cx="12191999" cy="3430006"/>
          </a:xfrm>
          <a:noFill/>
        </p:spPr>
        <p:txBody>
          <a:bodyPr tIns="504000"/>
          <a:lstStyle>
            <a:lvl1pPr algn="ctr">
              <a:defRPr sz="1600">
                <a:solidFill>
                  <a:schemeClr val="tx1"/>
                </a:solidFill>
              </a:defRPr>
            </a:lvl1pPr>
          </a:lstStyle>
          <a:p>
            <a:r>
              <a:rPr lang="en-US"/>
              <a:t>Click icon to insert title image or illustration</a:t>
            </a:r>
          </a:p>
        </p:txBody>
      </p:sp>
      <p:sp>
        <p:nvSpPr>
          <p:cNvPr id="11" name="TextBox 10" descr="{&quot;templafy&quot;:{&quot;id&quot;:&quot;112b9780-5054-4405-8363-201846e39acb&quot;}}">
            <a:extLst>
              <a:ext uri="{FF2B5EF4-FFF2-40B4-BE49-F238E27FC236}">
                <a16:creationId xmlns:a16="http://schemas.microsoft.com/office/drawing/2014/main" id="{5FA1055D-AC51-4580-920B-2CFD930202FA}"/>
              </a:ext>
            </a:extLst>
          </p:cNvPr>
          <p:cNvSpPr txBox="1"/>
          <p:nvPr userDrawn="1"/>
        </p:nvSpPr>
        <p:spPr>
          <a:xfrm>
            <a:off x="282501" y="5725533"/>
            <a:ext cx="4984814"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kern="0">
                <a:ea typeface="Arial Unicode MS" pitchFamily="34" charset="-128"/>
                <a:cs typeface="Arial Unicode MS" pitchFamily="34" charset="-128"/>
              </a:rPr>
              <a:t>SAP INTERNAL and selected Partners under NDA only</a:t>
            </a:r>
          </a:p>
        </p:txBody>
      </p:sp>
    </p:spTree>
    <p:extLst>
      <p:ext uri="{BB962C8B-B14F-4D97-AF65-F5344CB8AC3E}">
        <p14:creationId xmlns:p14="http://schemas.microsoft.com/office/powerpoint/2010/main" val="57643492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bg>
      <p:bgRef idx="1001">
        <a:schemeClr val="bg1"/>
      </p:bgRef>
    </p:bg>
    <p:spTree>
      <p:nvGrpSpPr>
        <p:cNvPr id="1" name=""/>
        <p:cNvGrpSpPr/>
        <p:nvPr/>
      </p:nvGrpSpPr>
      <p:grpSpPr>
        <a:xfrm>
          <a:off x="0" y="0"/>
          <a:ext cx="0" cy="0"/>
          <a:chOff x="0" y="0"/>
          <a:chExt cx="0" cy="0"/>
        </a:xfrm>
      </p:grpSpPr>
      <p:pic>
        <p:nvPicPr>
          <p:cNvPr id="1390735293" name="SAP Logo Placeholder" descr="{&quot;templafy&quot;:{&quot;id&quot;:&quot;52b173fd-459b-4aea-84de-12d53c5eba67&quot;}}"/>
          <p:cNvPicPr>
            <a:picLocks noChangeAspect="1"/>
          </p:cNvPicPr>
          <p:nvPr/>
        </p:nvPicPr>
        <p:blipFill>
          <a:blip r:embed="rId2"/>
          <a:stretch>
            <a:fillRect/>
          </a:stretch>
        </p:blipFill>
        <p:spPr>
          <a:xfrm>
            <a:off x="9690117" y="6053328"/>
            <a:ext cx="2207861" cy="532020"/>
          </a:xfrm>
          <a:prstGeom prst="rect">
            <a:avLst/>
          </a:prstGeom>
        </p:spPr>
      </p:pic>
      <p:sp>
        <p:nvSpPr>
          <p:cNvPr id="12" name="Partner Logo Placeholder">
            <a:extLst>
              <a:ext uri="{FF2B5EF4-FFF2-40B4-BE49-F238E27FC236}">
                <a16:creationId xmlns:a16="http://schemas.microsoft.com/office/drawing/2014/main" id="{37451236-BF8E-934B-B7DE-1ADB8A004F3F}"/>
              </a:ext>
            </a:extLst>
          </p:cNvPr>
          <p:cNvSpPr>
            <a:spLocks noGrp="1"/>
          </p:cNvSpPr>
          <p:nvPr>
            <p:ph type="pic" sz="quarter" idx="15" hasCustomPrompt="1"/>
          </p:nvPr>
        </p:nvSpPr>
        <p:spPr>
          <a:xfrm>
            <a:off x="282501" y="6161088"/>
            <a:ext cx="953840" cy="417512"/>
          </a:xfrm>
        </p:spPr>
        <p:txBody>
          <a:bodyPr anchor="ctr" anchorCtr="0">
            <a:noAutofit/>
          </a:bodyPr>
          <a:lstStyle>
            <a:lvl1pPr algn="ctr">
              <a:spcBef>
                <a:spcPts val="0"/>
              </a:spcBef>
              <a:defRPr sz="900"/>
            </a:lvl1pPr>
          </a:lstStyle>
          <a:p>
            <a:r>
              <a:rPr lang="en-US"/>
              <a:t>Add partner </a:t>
            </a:r>
            <a:br>
              <a:rPr lang="en-US"/>
            </a:br>
            <a:r>
              <a:rPr lang="en-US"/>
              <a:t>logo and alt text</a:t>
            </a:r>
          </a:p>
        </p:txBody>
      </p:sp>
      <p:sp>
        <p:nvSpPr>
          <p:cNvPr id="3" name="Title"/>
          <p:cNvSpPr>
            <a:spLocks noGrp="1"/>
          </p:cNvSpPr>
          <p:nvPr>
            <p:ph type="title" hasCustomPrompt="1"/>
          </p:nvPr>
        </p:nvSpPr>
        <p:spPr>
          <a:xfrm>
            <a:off x="287925" y="4024430"/>
            <a:ext cx="10896336" cy="997196"/>
          </a:xfrm>
        </p:spPr>
        <p:txBody>
          <a:bodyPr vert="horz" wrap="square" lIns="0" tIns="0" rIns="0" bIns="0" rtlCol="0">
            <a:noAutofit/>
          </a:bodyPr>
          <a:lstStyle>
            <a:lvl1pPr>
              <a:lnSpc>
                <a:spcPct val="90000"/>
              </a:lnSpc>
              <a:defRPr lang="de-DE" sz="3599" dirty="0">
                <a:latin typeface="+mn-lt"/>
                <a:ea typeface="+mn-ea"/>
                <a:cs typeface="+mn-cs"/>
              </a:defRPr>
            </a:lvl1pPr>
          </a:lstStyle>
          <a:p>
            <a:pPr lvl="0"/>
            <a:r>
              <a:rPr lang="en-US"/>
              <a:t>Title Goes Here</a:t>
            </a:r>
            <a:br>
              <a:rPr lang="en-US"/>
            </a:br>
            <a:r>
              <a:rPr lang="en-US"/>
              <a:t>and Here and Here</a:t>
            </a:r>
          </a:p>
        </p:txBody>
      </p:sp>
      <p:pic>
        <p:nvPicPr>
          <p:cNvPr id="1950788092" name="Acquired Company Logo Placeholder" descr="{&quot;templafy&quot;:{&quot;id&quot;:&quot;f7164285-57bb-462d-9a1f-aec0628abe1e&quot;}}" hidden="1"/>
          <p:cNvPicPr>
            <a:picLocks noChangeAspect="1"/>
          </p:cNvPicPr>
          <p:nvPr/>
        </p:nvPicPr>
        <p:blipFill>
          <a:blip r:embed="rId3"/>
          <a:stretch>
            <a:fillRect/>
          </a:stretch>
        </p:blipFill>
        <p:spPr>
          <a:xfrm>
            <a:off x="282501" y="3564352"/>
            <a:ext cx="4124850" cy="266010"/>
          </a:xfrm>
          <a:prstGeom prst="rect">
            <a:avLst/>
          </a:prstGeom>
        </p:spPr>
      </p:pic>
      <p:sp>
        <p:nvSpPr>
          <p:cNvPr id="7" name="Picture Placeholder 6">
            <a:extLst>
              <a:ext uri="{FF2B5EF4-FFF2-40B4-BE49-F238E27FC236}">
                <a16:creationId xmlns:a16="http://schemas.microsoft.com/office/drawing/2014/main" id="{4FA78832-C268-4EC5-BB82-7F9D7F5B51B2}"/>
              </a:ext>
            </a:extLst>
          </p:cNvPr>
          <p:cNvSpPr>
            <a:spLocks noGrp="1"/>
          </p:cNvSpPr>
          <p:nvPr>
            <p:ph type="pic" sz="quarter" idx="16"/>
          </p:nvPr>
        </p:nvSpPr>
        <p:spPr>
          <a:xfrm>
            <a:off x="0" y="-1"/>
            <a:ext cx="12192000" cy="3430800"/>
          </a:xfrm>
        </p:spPr>
        <p:txBody>
          <a:bodyPr/>
          <a:lstStyle/>
          <a:p>
            <a:endParaRPr lang="en-GB"/>
          </a:p>
        </p:txBody>
      </p:sp>
      <p:sp>
        <p:nvSpPr>
          <p:cNvPr id="9" name="TextBox 8" descr="{&quot;templafy&quot;:{&quot;id&quot;:&quot;82827d9e-c8da-4035-9236-88d3b026fc3f&quot;}}">
            <a:extLst>
              <a:ext uri="{FF2B5EF4-FFF2-40B4-BE49-F238E27FC236}">
                <a16:creationId xmlns:a16="http://schemas.microsoft.com/office/drawing/2014/main" id="{67DD20A5-C25F-4185-8EE3-21AD5478BC3E}"/>
              </a:ext>
            </a:extLst>
          </p:cNvPr>
          <p:cNvSpPr txBox="1"/>
          <p:nvPr userDrawn="1"/>
        </p:nvSpPr>
        <p:spPr>
          <a:xfrm>
            <a:off x="282501" y="5752440"/>
            <a:ext cx="4984814"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kern="0">
                <a:ea typeface="Arial Unicode MS" pitchFamily="34" charset="-128"/>
                <a:cs typeface="Arial Unicode MS" pitchFamily="34" charset="-128"/>
              </a:rPr>
              <a:t>INTERNAL</a:t>
            </a:r>
          </a:p>
        </p:txBody>
      </p:sp>
      <p:sp>
        <p:nvSpPr>
          <p:cNvPr id="10" name="TextBox 9" descr="{&quot;templafy&quot;:{&quot;id&quot;:&quot;af718f8d-bb96-43e6-b6f7-6a7080af1bdf&quot;}}">
            <a:extLst>
              <a:ext uri="{FF2B5EF4-FFF2-40B4-BE49-F238E27FC236}">
                <a16:creationId xmlns:a16="http://schemas.microsoft.com/office/drawing/2014/main" id="{6CCEA5EF-92B3-4BC9-A50D-61845483A300}"/>
              </a:ext>
            </a:extLst>
          </p:cNvPr>
          <p:cNvSpPr txBox="1"/>
          <p:nvPr userDrawn="1"/>
        </p:nvSpPr>
        <p:spPr>
          <a:xfrm>
            <a:off x="280914" y="5278227"/>
            <a:ext cx="5400830" cy="223148"/>
          </a:xfrm>
          <a:prstGeom prst="rect">
            <a:avLst/>
          </a:prstGeom>
          <a:noFill/>
        </p:spPr>
        <p:txBody>
          <a:bodyPr wrap="square" lIns="0" tIns="0" rIns="0" bIns="0" rtlCol="0" anchor="b" anchorCtr="0">
            <a:noAutofit/>
          </a:bodyPr>
          <a:lstStyle/>
          <a:p>
            <a:pPr algn="l"/>
            <a:r>
              <a:rPr lang="en-GB" sz="1400">
                <a:solidFill>
                  <a:schemeClr val="tx1"/>
                </a:solidFill>
                <a:latin typeface="+mn-lt"/>
              </a:rPr>
              <a:t>January 01, 2022</a:t>
            </a:r>
          </a:p>
        </p:txBody>
      </p:sp>
      <p:sp>
        <p:nvSpPr>
          <p:cNvPr id="11" name="TextBox 10" descr="{&quot;templafy&quot;:{&quot;id&quot;:&quot;03806f39-f2f9-49bf-98e0-f5408daa296a&quot;}}">
            <a:extLst>
              <a:ext uri="{FF2B5EF4-FFF2-40B4-BE49-F238E27FC236}">
                <a16:creationId xmlns:a16="http://schemas.microsoft.com/office/drawing/2014/main" id="{0E43B05E-A27C-45A1-9E1F-38C020F7A43D}"/>
              </a:ext>
            </a:extLst>
          </p:cNvPr>
          <p:cNvSpPr txBox="1"/>
          <p:nvPr userDrawn="1"/>
        </p:nvSpPr>
        <p:spPr>
          <a:xfrm>
            <a:off x="287925" y="5074876"/>
            <a:ext cx="5400830" cy="223148"/>
          </a:xfrm>
          <a:prstGeom prst="rect">
            <a:avLst/>
          </a:prstGeom>
          <a:noFill/>
        </p:spPr>
        <p:txBody>
          <a:bodyPr wrap="square" lIns="0" tIns="0" rIns="0" bIns="0" rtlCol="0" anchor="b" anchorCtr="0">
            <a:noAutofit/>
          </a:bodyPr>
          <a:lstStyle/>
          <a:p>
            <a:pPr algn="l"/>
            <a:r>
              <a:rPr lang="en-GB" sz="1400">
                <a:solidFill>
                  <a:schemeClr val="tx1"/>
                </a:solidFill>
                <a:latin typeface="+mn-lt"/>
              </a:rPr>
              <a:t>Michael Schwarzenberger, SAP</a:t>
            </a:r>
          </a:p>
        </p:txBody>
      </p:sp>
    </p:spTree>
    <p:extLst>
      <p:ext uri="{BB962C8B-B14F-4D97-AF65-F5344CB8AC3E}">
        <p14:creationId xmlns:p14="http://schemas.microsoft.com/office/powerpoint/2010/main" val="340867103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Cover without Image">
    <p:bg>
      <p:bgRef idx="1001">
        <a:schemeClr val="bg1"/>
      </p:bgRef>
    </p:bg>
    <p:spTree>
      <p:nvGrpSpPr>
        <p:cNvPr id="1" name=""/>
        <p:cNvGrpSpPr/>
        <p:nvPr/>
      </p:nvGrpSpPr>
      <p:grpSpPr>
        <a:xfrm>
          <a:off x="0" y="0"/>
          <a:ext cx="0" cy="0"/>
          <a:chOff x="0" y="0"/>
          <a:chExt cx="0" cy="0"/>
        </a:xfrm>
      </p:grpSpPr>
      <p:pic>
        <p:nvPicPr>
          <p:cNvPr id="1861943826" name="SAP Logo Placeholder" descr="{&quot;templafy&quot;:{&quot;id&quot;:&quot;88c12dd0-7812-41ae-b375-6131b7137079&quot;}}"/>
          <p:cNvPicPr>
            <a:picLocks noChangeAspect="1"/>
          </p:cNvPicPr>
          <p:nvPr/>
        </p:nvPicPr>
        <p:blipFill>
          <a:blip r:embed="rId2"/>
          <a:stretch>
            <a:fillRect/>
          </a:stretch>
        </p:blipFill>
        <p:spPr>
          <a:xfrm>
            <a:off x="9690117" y="6053328"/>
            <a:ext cx="2207861" cy="532020"/>
          </a:xfrm>
          <a:prstGeom prst="rect">
            <a:avLst/>
          </a:prstGeom>
        </p:spPr>
      </p:pic>
      <p:sp>
        <p:nvSpPr>
          <p:cNvPr id="10" name="Partner Logo Placeholder">
            <a:extLst>
              <a:ext uri="{FF2B5EF4-FFF2-40B4-BE49-F238E27FC236}">
                <a16:creationId xmlns:a16="http://schemas.microsoft.com/office/drawing/2014/main" id="{DA90C4E7-C35C-564D-9269-70A29A50EBF8}"/>
              </a:ext>
            </a:extLst>
          </p:cNvPr>
          <p:cNvSpPr>
            <a:spLocks noGrp="1"/>
          </p:cNvSpPr>
          <p:nvPr>
            <p:ph type="pic" sz="quarter" idx="15" hasCustomPrompt="1"/>
          </p:nvPr>
        </p:nvSpPr>
        <p:spPr>
          <a:xfrm>
            <a:off x="282501" y="6161088"/>
            <a:ext cx="953840" cy="417512"/>
          </a:xfrm>
        </p:spPr>
        <p:txBody>
          <a:bodyPr anchor="ctr" anchorCtr="0">
            <a:noAutofit/>
          </a:bodyPr>
          <a:lstStyle>
            <a:lvl1pPr algn="ctr">
              <a:spcBef>
                <a:spcPts val="0"/>
              </a:spcBef>
              <a:defRPr sz="900"/>
            </a:lvl1pPr>
          </a:lstStyle>
          <a:p>
            <a:r>
              <a:rPr lang="en-US"/>
              <a:t>Add partner </a:t>
            </a:r>
            <a:br>
              <a:rPr lang="en-US"/>
            </a:br>
            <a:r>
              <a:rPr lang="en-US"/>
              <a:t>logo and alt text</a:t>
            </a:r>
          </a:p>
        </p:txBody>
      </p:sp>
      <p:sp>
        <p:nvSpPr>
          <p:cNvPr id="4" name="Title"/>
          <p:cNvSpPr>
            <a:spLocks noGrp="1"/>
          </p:cNvSpPr>
          <p:nvPr>
            <p:ph type="title" hasCustomPrompt="1"/>
          </p:nvPr>
        </p:nvSpPr>
        <p:spPr>
          <a:xfrm>
            <a:off x="287925" y="2706317"/>
            <a:ext cx="10897962" cy="997196"/>
          </a:xfrm>
        </p:spPr>
        <p:txBody>
          <a:bodyPr>
            <a:noAutofit/>
          </a:bodyPr>
          <a:lstStyle>
            <a:lvl1pPr>
              <a:lnSpc>
                <a:spcPct val="90000"/>
              </a:lnSpc>
              <a:defRPr sz="3599"/>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9" kern="0" err="1">
              <a:ea typeface="Arial Unicode MS" pitchFamily="34" charset="-128"/>
              <a:cs typeface="Arial Unicode MS" pitchFamily="34" charset="-128"/>
            </a:endParaRPr>
          </a:p>
        </p:txBody>
      </p:sp>
      <p:pic>
        <p:nvPicPr>
          <p:cNvPr id="2065780696" name="Acquired Company Logo Placeholder" descr="{&quot;templafy&quot;:{&quot;id&quot;:&quot;2d558d0f-4d72-4629-849d-b9f9f3f5a8d2&quot;}}" hidden="1"/>
          <p:cNvPicPr>
            <a:picLocks noChangeAspect="1"/>
          </p:cNvPicPr>
          <p:nvPr/>
        </p:nvPicPr>
        <p:blipFill>
          <a:blip r:embed="rId3"/>
          <a:stretch>
            <a:fillRect/>
          </a:stretch>
        </p:blipFill>
        <p:spPr>
          <a:xfrm>
            <a:off x="282501" y="2141327"/>
            <a:ext cx="4124850" cy="266010"/>
          </a:xfrm>
          <a:prstGeom prst="rect">
            <a:avLst/>
          </a:prstGeom>
        </p:spPr>
      </p:pic>
      <p:sp>
        <p:nvSpPr>
          <p:cNvPr id="11" name="TextBox 10" descr="{&quot;templafy&quot;:{&quot;id&quot;:&quot;b1e9c95d-1b57-45ed-9c19-07d5629632bf&quot;}}">
            <a:extLst>
              <a:ext uri="{FF2B5EF4-FFF2-40B4-BE49-F238E27FC236}">
                <a16:creationId xmlns:a16="http://schemas.microsoft.com/office/drawing/2014/main" id="{AC53B201-90B9-4E7D-A16A-96A3B827889D}"/>
              </a:ext>
            </a:extLst>
          </p:cNvPr>
          <p:cNvSpPr txBox="1"/>
          <p:nvPr userDrawn="1"/>
        </p:nvSpPr>
        <p:spPr>
          <a:xfrm>
            <a:off x="282501" y="5080814"/>
            <a:ext cx="4984814"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kern="0">
                <a:ea typeface="Arial Unicode MS" pitchFamily="34" charset="-128"/>
                <a:cs typeface="Arial Unicode MS" pitchFamily="34" charset="-128"/>
              </a:rPr>
              <a:t>INTERNAL</a:t>
            </a:r>
          </a:p>
        </p:txBody>
      </p:sp>
      <p:sp>
        <p:nvSpPr>
          <p:cNvPr id="12" name="TextBox 11" descr="{&quot;templafy&quot;:{&quot;id&quot;:&quot;01da13ff-90f8-4aae-9e3b-41f2db3a5ceb&quot;}}">
            <a:extLst>
              <a:ext uri="{FF2B5EF4-FFF2-40B4-BE49-F238E27FC236}">
                <a16:creationId xmlns:a16="http://schemas.microsoft.com/office/drawing/2014/main" id="{514B8905-F32F-46AB-8419-7B09B378BB99}"/>
              </a:ext>
            </a:extLst>
          </p:cNvPr>
          <p:cNvSpPr txBox="1"/>
          <p:nvPr userDrawn="1"/>
        </p:nvSpPr>
        <p:spPr>
          <a:xfrm>
            <a:off x="280914" y="4478127"/>
            <a:ext cx="5400830" cy="223148"/>
          </a:xfrm>
          <a:prstGeom prst="rect">
            <a:avLst/>
          </a:prstGeom>
          <a:noFill/>
        </p:spPr>
        <p:txBody>
          <a:bodyPr wrap="square" lIns="0" tIns="0" rIns="0" bIns="0" rtlCol="0" anchor="b" anchorCtr="0">
            <a:noAutofit/>
          </a:bodyPr>
          <a:lstStyle/>
          <a:p>
            <a:pPr algn="l"/>
            <a:r>
              <a:rPr lang="en-GB" sz="1400">
                <a:solidFill>
                  <a:schemeClr val="tx1"/>
                </a:solidFill>
                <a:latin typeface="+mn-lt"/>
              </a:rPr>
              <a:t>January 01, 2022</a:t>
            </a:r>
          </a:p>
        </p:txBody>
      </p:sp>
      <p:sp>
        <p:nvSpPr>
          <p:cNvPr id="13" name="TextBox 12" descr="{&quot;templafy&quot;:{&quot;id&quot;:&quot;6280939b-3ddc-471f-8ecb-ced796da2765&quot;}}">
            <a:extLst>
              <a:ext uri="{FF2B5EF4-FFF2-40B4-BE49-F238E27FC236}">
                <a16:creationId xmlns:a16="http://schemas.microsoft.com/office/drawing/2014/main" id="{E742FBA8-D0CE-4820-9379-755436881113}"/>
              </a:ext>
            </a:extLst>
          </p:cNvPr>
          <p:cNvSpPr txBox="1"/>
          <p:nvPr userDrawn="1"/>
        </p:nvSpPr>
        <p:spPr>
          <a:xfrm>
            <a:off x="287925" y="4254979"/>
            <a:ext cx="5400830" cy="223148"/>
          </a:xfrm>
          <a:prstGeom prst="rect">
            <a:avLst/>
          </a:prstGeom>
          <a:noFill/>
        </p:spPr>
        <p:txBody>
          <a:bodyPr wrap="square" lIns="0" tIns="0" rIns="0" bIns="0" rtlCol="0" anchor="b" anchorCtr="0">
            <a:noAutofit/>
          </a:bodyPr>
          <a:lstStyle/>
          <a:p>
            <a:pPr algn="l"/>
            <a:r>
              <a:rPr lang="en-GB" sz="1400">
                <a:solidFill>
                  <a:schemeClr val="tx1"/>
                </a:solidFill>
                <a:latin typeface="+mn-lt"/>
              </a:rPr>
              <a:t>Michael Schwarzenberger, SAP</a:t>
            </a:r>
          </a:p>
        </p:txBody>
      </p:sp>
    </p:spTree>
    <p:extLst>
      <p:ext uri="{BB962C8B-B14F-4D97-AF65-F5344CB8AC3E}">
        <p14:creationId xmlns:p14="http://schemas.microsoft.com/office/powerpoint/2010/main" val="300013379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bg>
      <p:bgRef idx="1001">
        <a:schemeClr val="bg1"/>
      </p:bgRef>
    </p:bg>
    <p:spTree>
      <p:nvGrpSpPr>
        <p:cNvPr id="1" name=""/>
        <p:cNvGrpSpPr/>
        <p:nvPr/>
      </p:nvGrpSpPr>
      <p:grpSpPr>
        <a:xfrm>
          <a:off x="0" y="0"/>
          <a:ext cx="0" cy="0"/>
          <a:chOff x="0" y="0"/>
          <a:chExt cx="0" cy="0"/>
        </a:xfrm>
      </p:grpSpPr>
      <p:pic>
        <p:nvPicPr>
          <p:cNvPr id="1970029839" name="SAP Logo Placeholer" descr="{&quot;templafy&quot;:{&quot;id&quot;:&quot;abb001ab-8e67-460c-8452-e41c4a4108b7&quot;}}"/>
          <p:cNvPicPr>
            <a:picLocks noChangeAspect="1"/>
          </p:cNvPicPr>
          <p:nvPr/>
        </p:nvPicPr>
        <p:blipFill>
          <a:blip r:embed="rId2"/>
          <a:stretch>
            <a:fillRect/>
          </a:stretch>
        </p:blipFill>
        <p:spPr>
          <a:xfrm>
            <a:off x="9690117" y="6053328"/>
            <a:ext cx="2207861" cy="532020"/>
          </a:xfrm>
          <a:prstGeom prst="rect">
            <a:avLst/>
          </a:prstGeom>
        </p:spPr>
      </p:pic>
      <p:sp>
        <p:nvSpPr>
          <p:cNvPr id="12" name="Partner Logo Placeholder">
            <a:extLst>
              <a:ext uri="{FF2B5EF4-FFF2-40B4-BE49-F238E27FC236}">
                <a16:creationId xmlns:a16="http://schemas.microsoft.com/office/drawing/2014/main" id="{CDF488C1-3A47-E949-B29F-E38211D2C511}"/>
              </a:ext>
            </a:extLst>
          </p:cNvPr>
          <p:cNvSpPr>
            <a:spLocks noGrp="1"/>
          </p:cNvSpPr>
          <p:nvPr>
            <p:ph type="pic" sz="quarter" idx="15" hasCustomPrompt="1"/>
          </p:nvPr>
        </p:nvSpPr>
        <p:spPr>
          <a:xfrm>
            <a:off x="282501" y="6161088"/>
            <a:ext cx="953840" cy="417512"/>
          </a:xfrm>
        </p:spPr>
        <p:txBody>
          <a:bodyPr anchor="ctr" anchorCtr="0">
            <a:noAutofit/>
          </a:bodyPr>
          <a:lstStyle>
            <a:lvl1pPr algn="ctr">
              <a:spcBef>
                <a:spcPts val="0"/>
              </a:spcBef>
              <a:defRPr sz="900"/>
            </a:lvl1pPr>
          </a:lstStyle>
          <a:p>
            <a:r>
              <a:rPr lang="en-US"/>
              <a:t>Add partner </a:t>
            </a:r>
            <a:br>
              <a:rPr lang="en-US"/>
            </a:br>
            <a:r>
              <a:rPr lang="en-US"/>
              <a:t>logo and alt text</a:t>
            </a:r>
          </a:p>
        </p:txBody>
      </p:sp>
      <p:sp>
        <p:nvSpPr>
          <p:cNvPr id="7" name="Pictogram Placeholder"/>
          <p:cNvSpPr>
            <a:spLocks noGrp="1"/>
          </p:cNvSpPr>
          <p:nvPr>
            <p:ph type="pic" sz="quarter" idx="16"/>
          </p:nvPr>
        </p:nvSpPr>
        <p:spPr>
          <a:xfrm>
            <a:off x="6953044" y="963000"/>
            <a:ext cx="4930716" cy="4932000"/>
          </a:xfrm>
        </p:spPr>
        <p:txBody>
          <a:bodyPr/>
          <a:lstStyle>
            <a:lvl1pPr>
              <a:defRPr>
                <a:noFill/>
              </a:defRPr>
            </a:lvl1pPr>
          </a:lstStyle>
          <a:p>
            <a:endParaRPr lang="de-DE"/>
          </a:p>
        </p:txBody>
      </p:sp>
      <p:sp>
        <p:nvSpPr>
          <p:cNvPr id="8" name="Title"/>
          <p:cNvSpPr>
            <a:spLocks noGrp="1"/>
          </p:cNvSpPr>
          <p:nvPr>
            <p:ph type="title" hasCustomPrompt="1"/>
          </p:nvPr>
        </p:nvSpPr>
        <p:spPr>
          <a:xfrm>
            <a:off x="287926" y="2706317"/>
            <a:ext cx="6370341" cy="997196"/>
          </a:xfrm>
        </p:spPr>
        <p:txBody>
          <a:bodyPr>
            <a:noAutofit/>
          </a:bodyPr>
          <a:lstStyle>
            <a:lvl1pPr>
              <a:lnSpc>
                <a:spcPct val="90000"/>
              </a:lnSpc>
              <a:defRPr sz="3599"/>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9" kern="0" err="1">
              <a:ea typeface="Arial Unicode MS" pitchFamily="34" charset="-128"/>
              <a:cs typeface="Arial Unicode MS" pitchFamily="34" charset="-128"/>
            </a:endParaRPr>
          </a:p>
        </p:txBody>
      </p:sp>
      <p:pic>
        <p:nvPicPr>
          <p:cNvPr id="1276151066" name="Acquired Company Logo Placeholder" descr="{&quot;templafy&quot;:{&quot;id&quot;:&quot;46030427-9839-478f-baaf-1ecc44c94a9e&quot;}}" hidden="1"/>
          <p:cNvPicPr>
            <a:picLocks noChangeAspect="1"/>
          </p:cNvPicPr>
          <p:nvPr/>
        </p:nvPicPr>
        <p:blipFill>
          <a:blip r:embed="rId3"/>
          <a:stretch>
            <a:fillRect/>
          </a:stretch>
        </p:blipFill>
        <p:spPr>
          <a:xfrm>
            <a:off x="287926" y="2139633"/>
            <a:ext cx="4124850" cy="266010"/>
          </a:xfrm>
          <a:prstGeom prst="rect">
            <a:avLst/>
          </a:prstGeom>
        </p:spPr>
      </p:pic>
      <p:sp>
        <p:nvSpPr>
          <p:cNvPr id="13" name="TextBox 12" descr="{&quot;templafy&quot;:{&quot;id&quot;:&quot;57b6dfce-1a38-4a12-b60c-be8da19dcccd&quot;}}">
            <a:extLst>
              <a:ext uri="{FF2B5EF4-FFF2-40B4-BE49-F238E27FC236}">
                <a16:creationId xmlns:a16="http://schemas.microsoft.com/office/drawing/2014/main" id="{7B706199-4913-4B55-9B5D-8E70090DB84E}"/>
              </a:ext>
            </a:extLst>
          </p:cNvPr>
          <p:cNvSpPr txBox="1"/>
          <p:nvPr userDrawn="1"/>
        </p:nvSpPr>
        <p:spPr>
          <a:xfrm>
            <a:off x="282501" y="5080814"/>
            <a:ext cx="4984814"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kern="0">
                <a:ea typeface="Arial Unicode MS" pitchFamily="34" charset="-128"/>
                <a:cs typeface="Arial Unicode MS" pitchFamily="34" charset="-128"/>
              </a:rPr>
              <a:t>INTERNAL</a:t>
            </a:r>
          </a:p>
        </p:txBody>
      </p:sp>
      <p:sp>
        <p:nvSpPr>
          <p:cNvPr id="14" name="TextBox 13" descr="{&quot;templafy&quot;:{&quot;id&quot;:&quot;f982e9ba-0ae3-488d-82bd-a322287294ad&quot;}}">
            <a:extLst>
              <a:ext uri="{FF2B5EF4-FFF2-40B4-BE49-F238E27FC236}">
                <a16:creationId xmlns:a16="http://schemas.microsoft.com/office/drawing/2014/main" id="{BFA42BAF-303C-4217-83B2-BF66D6B92631}"/>
              </a:ext>
            </a:extLst>
          </p:cNvPr>
          <p:cNvSpPr txBox="1"/>
          <p:nvPr userDrawn="1"/>
        </p:nvSpPr>
        <p:spPr>
          <a:xfrm>
            <a:off x="280914" y="4478127"/>
            <a:ext cx="5400830" cy="223148"/>
          </a:xfrm>
          <a:prstGeom prst="rect">
            <a:avLst/>
          </a:prstGeom>
          <a:noFill/>
        </p:spPr>
        <p:txBody>
          <a:bodyPr wrap="square" lIns="0" tIns="0" rIns="0" bIns="0" rtlCol="0" anchor="b" anchorCtr="0">
            <a:noAutofit/>
          </a:bodyPr>
          <a:lstStyle/>
          <a:p>
            <a:pPr algn="l"/>
            <a:r>
              <a:rPr lang="en-GB" sz="1400">
                <a:solidFill>
                  <a:schemeClr val="tx1"/>
                </a:solidFill>
                <a:latin typeface="+mn-lt"/>
              </a:rPr>
              <a:t>January 01, 2022</a:t>
            </a:r>
          </a:p>
        </p:txBody>
      </p:sp>
      <p:sp>
        <p:nvSpPr>
          <p:cNvPr id="15" name="TextBox 14" descr="{&quot;templafy&quot;:{&quot;id&quot;:&quot;ab3cadbe-c323-4050-954b-37ed687bb7f8&quot;}}">
            <a:extLst>
              <a:ext uri="{FF2B5EF4-FFF2-40B4-BE49-F238E27FC236}">
                <a16:creationId xmlns:a16="http://schemas.microsoft.com/office/drawing/2014/main" id="{30AD90F8-89DC-425B-9F9C-7D34A3A1D673}"/>
              </a:ext>
            </a:extLst>
          </p:cNvPr>
          <p:cNvSpPr txBox="1"/>
          <p:nvPr userDrawn="1"/>
        </p:nvSpPr>
        <p:spPr>
          <a:xfrm>
            <a:off x="287925" y="4274776"/>
            <a:ext cx="5400830" cy="223148"/>
          </a:xfrm>
          <a:prstGeom prst="rect">
            <a:avLst/>
          </a:prstGeom>
          <a:noFill/>
        </p:spPr>
        <p:txBody>
          <a:bodyPr wrap="square" lIns="0" tIns="0" rIns="0" bIns="0" rtlCol="0" anchor="b" anchorCtr="0">
            <a:noAutofit/>
          </a:bodyPr>
          <a:lstStyle/>
          <a:p>
            <a:pPr algn="l"/>
            <a:r>
              <a:rPr lang="en-GB" sz="1400">
                <a:solidFill>
                  <a:schemeClr val="tx1"/>
                </a:solidFill>
                <a:latin typeface="+mn-lt"/>
              </a:rPr>
              <a:t>Michael Schwarzenberger, SAP</a:t>
            </a:r>
          </a:p>
        </p:txBody>
      </p:sp>
    </p:spTree>
    <p:extLst>
      <p:ext uri="{BB962C8B-B14F-4D97-AF65-F5344CB8AC3E}">
        <p14:creationId xmlns:p14="http://schemas.microsoft.com/office/powerpoint/2010/main" val="272290921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pos="4196">
          <p15:clr>
            <a:srgbClr val="FBAE40"/>
          </p15:clr>
        </p15:guide>
        <p15:guide id="4" orient="horz" pos="2688">
          <p15:clr>
            <a:srgbClr val="FBAE40"/>
          </p15:clr>
        </p15:guide>
        <p15:guide id="5" orient="horz" pos="2335">
          <p15:clr>
            <a:srgbClr val="FBAE40"/>
          </p15:clr>
        </p15:guide>
        <p15:guide id="6" orient="horz" pos="2960">
          <p15:clr>
            <a:srgbClr val="FBAE40"/>
          </p15:clr>
        </p15:guide>
        <p15:guide id="7" orient="horz" pos="4144">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869" y="1620000"/>
            <a:ext cx="11182288" cy="4716000"/>
          </a:xfrm>
        </p:spPr>
        <p:txBody>
          <a:bodyPr>
            <a:normAutofit/>
          </a:bodyPr>
          <a:lstStyle>
            <a:lvl1pPr marL="0" marR="0" indent="0" algn="l" defTabSz="1088231" rtl="0" eaLnBrk="1" fontAlgn="auto" latinLnBrk="0" hangingPunct="1">
              <a:lnSpc>
                <a:spcPct val="100000"/>
              </a:lnSpc>
              <a:spcBef>
                <a:spcPts val="2999"/>
              </a:spcBef>
              <a:spcAft>
                <a:spcPts val="0"/>
              </a:spcAft>
              <a:buClr>
                <a:schemeClr val="accent1"/>
              </a:buClr>
              <a:buSzPct val="80000"/>
              <a:buFontTx/>
              <a:buNone/>
              <a:tabLst/>
              <a:defRPr sz="1999" b="0"/>
            </a:lvl1pPr>
            <a:lvl2pPr marL="179910" marR="0" indent="-179910" algn="l" defTabSz="1088231"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799"/>
            </a:lvl2pPr>
            <a:lvl3pPr marL="359820" marR="0" indent="-179298" algn="l" defTabSz="1088231" rtl="0" eaLnBrk="1" fontAlgn="auto" latinLnBrk="0" hangingPunct="1">
              <a:lnSpc>
                <a:spcPct val="100000"/>
              </a:lnSpc>
              <a:spcBef>
                <a:spcPts val="400"/>
              </a:spcBef>
              <a:spcAft>
                <a:spcPts val="0"/>
              </a:spcAft>
              <a:buClr>
                <a:schemeClr val="tx1"/>
              </a:buClr>
              <a:buSzPct val="100000"/>
              <a:buFont typeface="Arial" pitchFamily="34" charset="0"/>
              <a:buChar char="–"/>
              <a:tabLst/>
              <a:defRPr sz="1799" baseline="0"/>
            </a:lvl3pPr>
            <a:lvl4pPr marL="539730" marR="0" indent="-179910" algn="l" defTabSz="1088231"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264776848"/>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2">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Divider Page">
    <p:bg>
      <p:bgRef idx="1001">
        <a:schemeClr val="bg1"/>
      </p:bgRef>
    </p:bg>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3869" y="3090446"/>
            <a:ext cx="11182288" cy="677108"/>
          </a:xfrm>
        </p:spPr>
        <p:txBody>
          <a:bodyPr anchor="ctr" anchorCtr="0">
            <a:noAutofit/>
          </a:bodyPr>
          <a:lstStyle>
            <a:lvl1pPr>
              <a:defRPr sz="4399">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3198434226"/>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317">
          <p15:clr>
            <a:srgbClr val="FBAE40"/>
          </p15:clr>
        </p15:guide>
        <p15:guide id="2" orient="horz" pos="2160">
          <p15:clr>
            <a:srgbClr val="FBAE40"/>
          </p15:clr>
        </p15:guide>
        <p15:guide id="3" pos="7364">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bg>
      <p:bgRef idx="1001">
        <a:schemeClr val="bg1"/>
      </p:bgRef>
    </p:bg>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2000" cy="3430800"/>
          </a:xfrm>
          <a:noFill/>
        </p:spPr>
        <p:txBody>
          <a:bodyPr tIns="324000"/>
          <a:lstStyle>
            <a:lvl1pPr marL="0" marR="0" indent="0" algn="ctr" defTabSz="1088231"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231"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3869" y="1375046"/>
            <a:ext cx="11182288" cy="677108"/>
          </a:xfrm>
        </p:spPr>
        <p:txBody>
          <a:bodyPr anchor="t" anchorCtr="0">
            <a:noAutofit/>
          </a:bodyPr>
          <a:lstStyle>
            <a:lvl1pPr>
              <a:defRPr sz="4399">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3299831915"/>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17">
          <p15:clr>
            <a:srgbClr val="FBAE40"/>
          </p15:clr>
        </p15:guide>
        <p15:guide id="4" orient="horz" pos="865">
          <p15:clr>
            <a:srgbClr val="FBAE40"/>
          </p15:clr>
        </p15:guide>
        <p15:guide id="5" orient="horz" pos="129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ject summary, editable">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29DFDA67-CC85-431F-B3AB-0DF92981D91E}"/>
              </a:ext>
            </a:extLst>
          </p:cNvPr>
          <p:cNvSpPr txBox="1"/>
          <p:nvPr userDrawn="1"/>
        </p:nvSpPr>
        <p:spPr>
          <a:xfrm>
            <a:off x="440106" y="5181600"/>
            <a:ext cx="2696794" cy="2189370"/>
          </a:xfrm>
          <a:custGeom>
            <a:avLst/>
            <a:gdLst>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386093 w 2696794"/>
              <a:gd name="connsiteY3" fmla="*/ 0 h 2316509"/>
              <a:gd name="connsiteX4" fmla="*/ 2310701 w 2696794"/>
              <a:gd name="connsiteY4" fmla="*/ 0 h 2316509"/>
              <a:gd name="connsiteX5" fmla="*/ 2696794 w 2696794"/>
              <a:gd name="connsiteY5" fmla="*/ 386093 h 2316509"/>
              <a:gd name="connsiteX6" fmla="*/ 2696794 w 2696794"/>
              <a:gd name="connsiteY6" fmla="*/ 1930416 h 2316509"/>
              <a:gd name="connsiteX7" fmla="*/ 2310701 w 2696794"/>
              <a:gd name="connsiteY7"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310701 w 2696794"/>
              <a:gd name="connsiteY3" fmla="*/ 0 h 2316509"/>
              <a:gd name="connsiteX4" fmla="*/ 2696794 w 2696794"/>
              <a:gd name="connsiteY4" fmla="*/ 386093 h 2316509"/>
              <a:gd name="connsiteX5" fmla="*/ 2696794 w 2696794"/>
              <a:gd name="connsiteY5" fmla="*/ 1930416 h 2316509"/>
              <a:gd name="connsiteX6" fmla="*/ 2310701 w 2696794"/>
              <a:gd name="connsiteY6"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386093 h 2316509"/>
              <a:gd name="connsiteX4" fmla="*/ 2696794 w 2696794"/>
              <a:gd name="connsiteY4" fmla="*/ 1930416 h 2316509"/>
              <a:gd name="connsiteX5" fmla="*/ 2310701 w 2696794"/>
              <a:gd name="connsiteY5"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1930416 h 2316509"/>
              <a:gd name="connsiteX4" fmla="*/ 2310701 w 2696794"/>
              <a:gd name="connsiteY4"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0 w 2696794"/>
              <a:gd name="connsiteY0" fmla="*/ 1930416 h 2316509"/>
              <a:gd name="connsiteX1" fmla="*/ 0 w 2696794"/>
              <a:gd name="connsiteY1" fmla="*/ 386093 h 2316509"/>
              <a:gd name="connsiteX0" fmla="*/ 0 w 2696794"/>
              <a:gd name="connsiteY0" fmla="*/ 386093 h 2451116"/>
              <a:gd name="connsiteX1" fmla="*/ 386093 w 2696794"/>
              <a:gd name="connsiteY1" fmla="*/ 0 h 2451116"/>
              <a:gd name="connsiteX2" fmla="*/ 2310701 w 2696794"/>
              <a:gd name="connsiteY2" fmla="*/ 0 h 2451116"/>
              <a:gd name="connsiteX3" fmla="*/ 2696794 w 2696794"/>
              <a:gd name="connsiteY3" fmla="*/ 386093 h 2451116"/>
              <a:gd name="connsiteX4" fmla="*/ 2696794 w 2696794"/>
              <a:gd name="connsiteY4" fmla="*/ 1930416 h 2451116"/>
              <a:gd name="connsiteX5" fmla="*/ 2310701 w 2696794"/>
              <a:gd name="connsiteY5" fmla="*/ 2316509 h 2451116"/>
              <a:gd name="connsiteX6" fmla="*/ 386093 w 2696794"/>
              <a:gd name="connsiteY6" fmla="*/ 2316509 h 2451116"/>
              <a:gd name="connsiteX7" fmla="*/ 0 w 2696794"/>
              <a:gd name="connsiteY7" fmla="*/ 1930416 h 2451116"/>
              <a:gd name="connsiteX8" fmla="*/ 0 w 2696794"/>
              <a:gd name="connsiteY8" fmla="*/ 386093 h 2451116"/>
              <a:gd name="connsiteX0" fmla="*/ 6350 w 2696794"/>
              <a:gd name="connsiteY0" fmla="*/ 2451116 h 2451116"/>
              <a:gd name="connsiteX1" fmla="*/ 0 w 2696794"/>
              <a:gd name="connsiteY1" fmla="*/ 386093 h 2451116"/>
              <a:gd name="connsiteX0" fmla="*/ 0 w 2696794"/>
              <a:gd name="connsiteY0" fmla="*/ 438150 h 2503173"/>
              <a:gd name="connsiteX1" fmla="*/ 386093 w 2696794"/>
              <a:gd name="connsiteY1" fmla="*/ 52057 h 2503173"/>
              <a:gd name="connsiteX2" fmla="*/ 2310701 w 2696794"/>
              <a:gd name="connsiteY2" fmla="*/ 52057 h 2503173"/>
              <a:gd name="connsiteX3" fmla="*/ 2696794 w 2696794"/>
              <a:gd name="connsiteY3" fmla="*/ 438150 h 2503173"/>
              <a:gd name="connsiteX4" fmla="*/ 2696794 w 2696794"/>
              <a:gd name="connsiteY4" fmla="*/ 1982473 h 2503173"/>
              <a:gd name="connsiteX5" fmla="*/ 2310701 w 2696794"/>
              <a:gd name="connsiteY5" fmla="*/ 2368566 h 2503173"/>
              <a:gd name="connsiteX6" fmla="*/ 386093 w 2696794"/>
              <a:gd name="connsiteY6" fmla="*/ 2368566 h 2503173"/>
              <a:gd name="connsiteX7" fmla="*/ 0 w 2696794"/>
              <a:gd name="connsiteY7" fmla="*/ 1982473 h 2503173"/>
              <a:gd name="connsiteX8" fmla="*/ 0 w 2696794"/>
              <a:gd name="connsiteY8" fmla="*/ 438150 h 2503173"/>
              <a:gd name="connsiteX0" fmla="*/ 6350 w 2696794"/>
              <a:gd name="connsiteY0" fmla="*/ 2503173 h 2503173"/>
              <a:gd name="connsiteX1" fmla="*/ 6350 w 2696794"/>
              <a:gd name="connsiteY1" fmla="*/ 0 h 2503173"/>
            </a:gdLst>
            <a:ahLst/>
            <a:cxnLst>
              <a:cxn ang="0">
                <a:pos x="connsiteX0" y="connsiteY0"/>
              </a:cxn>
              <a:cxn ang="0">
                <a:pos x="connsiteX1" y="connsiteY1"/>
              </a:cxn>
            </a:cxnLst>
            <a:rect l="l" t="t" r="r" b="b"/>
            <a:pathLst>
              <a:path w="2696794" h="2503173" stroke="0" extrusionOk="0">
                <a:moveTo>
                  <a:pt x="0" y="438150"/>
                </a:moveTo>
                <a:cubicBezTo>
                  <a:pt x="0" y="224917"/>
                  <a:pt x="172860" y="52057"/>
                  <a:pt x="386093" y="52057"/>
                </a:cubicBezTo>
                <a:lnTo>
                  <a:pt x="2310701" y="52057"/>
                </a:lnTo>
                <a:cubicBezTo>
                  <a:pt x="2523934" y="52057"/>
                  <a:pt x="2696794" y="224917"/>
                  <a:pt x="2696794" y="438150"/>
                </a:cubicBezTo>
                <a:lnTo>
                  <a:pt x="2696794" y="1982473"/>
                </a:lnTo>
                <a:cubicBezTo>
                  <a:pt x="2696794" y="2195706"/>
                  <a:pt x="2523934" y="2368566"/>
                  <a:pt x="2310701" y="2368566"/>
                </a:cubicBezTo>
                <a:lnTo>
                  <a:pt x="386093" y="2368566"/>
                </a:lnTo>
                <a:cubicBezTo>
                  <a:pt x="172860" y="2368566"/>
                  <a:pt x="0" y="2195706"/>
                  <a:pt x="0" y="1982473"/>
                </a:cubicBezTo>
                <a:lnTo>
                  <a:pt x="0" y="438150"/>
                </a:lnTo>
                <a:close/>
              </a:path>
              <a:path w="2696794" h="2503173" fill="none">
                <a:moveTo>
                  <a:pt x="6350" y="2503173"/>
                </a:moveTo>
                <a:cubicBezTo>
                  <a:pt x="4233" y="1814832"/>
                  <a:pt x="8467" y="688341"/>
                  <a:pt x="6350" y="0"/>
                </a:cubicBezTo>
              </a:path>
            </a:pathLst>
          </a:custGeom>
          <a:ln>
            <a:noFill/>
          </a:ln>
        </p:spPr>
        <p:txBody>
          <a:bodyPr wrap="square" lIns="0" tIns="36000" rIns="0" bIns="0" rtlCol="0">
            <a:noAutofit/>
          </a:bodyPr>
          <a:lstStyle/>
          <a:p>
            <a:pPr indent="-171450" algn="l"/>
            <a:endParaRPr lang="bg-BG" sz="1100">
              <a:solidFill>
                <a:schemeClr val="accent4"/>
              </a:solidFill>
            </a:endParaRPr>
          </a:p>
        </p:txBody>
      </p:sp>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2" y="658005"/>
            <a:ext cx="8438178" cy="335432"/>
          </a:xfrm>
        </p:spPr>
        <p:txBody>
          <a:bodyPr/>
          <a:lstStyle>
            <a:lvl1pPr>
              <a:defRPr/>
            </a:lvl1pPr>
          </a:lstStyle>
          <a:p>
            <a:r>
              <a:rPr lang="en-US"/>
              <a:t>Project name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1" y="324794"/>
            <a:ext cx="8442326" cy="335432"/>
          </a:xfrm>
        </p:spPr>
        <p:txBody>
          <a:bodyPr/>
          <a:lstStyle>
            <a:lvl1pPr>
              <a:defRPr sz="2200" b="1"/>
            </a:lvl1pPr>
          </a:lstStyle>
          <a:p>
            <a:pPr lvl="0"/>
            <a:r>
              <a:rPr lang="en-US"/>
              <a:t>Customer name, country</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0" y="6559200"/>
            <a:ext cx="1916111"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29.08.24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65" name="Text Placeholder 7">
            <a:extLst>
              <a:ext uri="{FF2B5EF4-FFF2-40B4-BE49-F238E27FC236}">
                <a16:creationId xmlns:a16="http://schemas.microsoft.com/office/drawing/2014/main" id="{9FC25E2A-C02F-440E-AC00-0B509C10A987}"/>
              </a:ext>
            </a:extLst>
          </p:cNvPr>
          <p:cNvSpPr>
            <a:spLocks noGrp="1"/>
          </p:cNvSpPr>
          <p:nvPr>
            <p:ph type="body" sz="quarter" idx="56" hasCustomPrompt="1"/>
          </p:nvPr>
        </p:nvSpPr>
        <p:spPr>
          <a:xfrm>
            <a:off x="9053513" y="1029643"/>
            <a:ext cx="2682875"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www.insert-website.com</a:t>
            </a:r>
          </a:p>
        </p:txBody>
      </p:sp>
      <p:sp>
        <p:nvSpPr>
          <p:cNvPr id="69" name="Text Placeholder 21">
            <a:extLst>
              <a:ext uri="{FF2B5EF4-FFF2-40B4-BE49-F238E27FC236}">
                <a16:creationId xmlns:a16="http://schemas.microsoft.com/office/drawing/2014/main" id="{8AA581EE-C667-449F-965A-302EBF329B37}"/>
              </a:ext>
            </a:extLst>
          </p:cNvPr>
          <p:cNvSpPr>
            <a:spLocks noGrp="1"/>
          </p:cNvSpPr>
          <p:nvPr>
            <p:ph type="body" sz="quarter" idx="62" hasCustomPrompt="1"/>
          </p:nvPr>
        </p:nvSpPr>
        <p:spPr>
          <a:xfrm>
            <a:off x="2360612" y="3878580"/>
            <a:ext cx="3132000" cy="2647633"/>
          </a:xfrm>
        </p:spPr>
        <p:txBody>
          <a:bodyPr/>
          <a:lstStyle>
            <a:lvl1pPr>
              <a:defRPr sz="1000"/>
            </a:lvl1pPr>
            <a:lvl2pPr>
              <a:defRPr sz="1000"/>
            </a:lvl2pPr>
          </a:lstStyle>
          <a:p>
            <a:pPr lvl="1"/>
            <a:r>
              <a:rPr lang="en-US"/>
              <a:t>Second text style. For more, click on Increase / Decrease list level button. </a:t>
            </a:r>
          </a:p>
        </p:txBody>
      </p:sp>
      <p:sp>
        <p:nvSpPr>
          <p:cNvPr id="76" name="Text Placeholder 21">
            <a:extLst>
              <a:ext uri="{FF2B5EF4-FFF2-40B4-BE49-F238E27FC236}">
                <a16:creationId xmlns:a16="http://schemas.microsoft.com/office/drawing/2014/main" id="{BC17A3F2-5AB4-4DB4-AF91-877EC13DED25}"/>
              </a:ext>
            </a:extLst>
          </p:cNvPr>
          <p:cNvSpPr>
            <a:spLocks noGrp="1"/>
          </p:cNvSpPr>
          <p:nvPr>
            <p:ph type="body" sz="quarter" idx="67" hasCustomPrompt="1"/>
          </p:nvPr>
        </p:nvSpPr>
        <p:spPr>
          <a:xfrm>
            <a:off x="2360612" y="1841502"/>
            <a:ext cx="3132000" cy="1490662"/>
          </a:xfrm>
        </p:spPr>
        <p:txBody>
          <a:bodyPr/>
          <a:lstStyle>
            <a:lvl1pPr marL="108000" indent="-108000" algn="l">
              <a:spcAft>
                <a:spcPts val="600"/>
              </a:spcAft>
              <a:buFont typeface="Arial" panose="020B0604020202020204" pitchFamily="34" charset="0"/>
              <a:buChar char="•"/>
              <a:defRPr sz="1000">
                <a:solidFill>
                  <a:schemeClr val="accent1"/>
                </a:solidFill>
              </a:defRPr>
            </a:lvl1pPr>
            <a:lvl2pPr>
              <a:defRPr/>
            </a:lvl2pPr>
          </a:lstStyle>
          <a:p>
            <a:pPr lvl="0"/>
            <a:r>
              <a:rPr lang="en-US"/>
              <a:t>Second text style. For more, click on Increase / Decrease list level button. </a:t>
            </a:r>
          </a:p>
        </p:txBody>
      </p:sp>
      <p:sp>
        <p:nvSpPr>
          <p:cNvPr id="42" name="Text Placeholder 7">
            <a:extLst>
              <a:ext uri="{FF2B5EF4-FFF2-40B4-BE49-F238E27FC236}">
                <a16:creationId xmlns:a16="http://schemas.microsoft.com/office/drawing/2014/main" id="{665BFCB6-6523-48DA-B596-812735CD0E76}"/>
              </a:ext>
            </a:extLst>
          </p:cNvPr>
          <p:cNvSpPr>
            <a:spLocks noGrp="1"/>
          </p:cNvSpPr>
          <p:nvPr>
            <p:ph type="body" sz="quarter" idx="71" hasCustomPrompt="1"/>
          </p:nvPr>
        </p:nvSpPr>
        <p:spPr>
          <a:xfrm>
            <a:off x="9058275" y="1700129"/>
            <a:ext cx="2682875"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Insert industry</a:t>
            </a:r>
          </a:p>
        </p:txBody>
      </p:sp>
      <p:sp>
        <p:nvSpPr>
          <p:cNvPr id="6" name="Picture Placeholder 5">
            <a:extLst>
              <a:ext uri="{FF2B5EF4-FFF2-40B4-BE49-F238E27FC236}">
                <a16:creationId xmlns:a16="http://schemas.microsoft.com/office/drawing/2014/main" id="{F3AB9545-394F-4425-8DB1-ECB5FA5FC89B}"/>
              </a:ext>
            </a:extLst>
          </p:cNvPr>
          <p:cNvSpPr>
            <a:spLocks noGrp="1"/>
          </p:cNvSpPr>
          <p:nvPr>
            <p:ph type="pic" sz="quarter" idx="72" hasCustomPrompt="1"/>
          </p:nvPr>
        </p:nvSpPr>
        <p:spPr>
          <a:xfrm>
            <a:off x="9053513" y="327795"/>
            <a:ext cx="2682875" cy="588368"/>
          </a:xfrm>
        </p:spPr>
        <p:txBody>
          <a:bodyPr/>
          <a:lstStyle>
            <a:lvl1pPr algn="l">
              <a:defRPr i="1">
                <a:solidFill>
                  <a:schemeClr val="accent4"/>
                </a:solidFill>
              </a:defRPr>
            </a:lvl1pPr>
          </a:lstStyle>
          <a:p>
            <a:r>
              <a:rPr lang="en-US"/>
              <a:t>Customer’s logo</a:t>
            </a:r>
            <a:br>
              <a:rPr lang="en-US"/>
            </a:br>
            <a:r>
              <a:rPr lang="en-US"/>
              <a:t>Align left</a:t>
            </a:r>
            <a:br>
              <a:rPr lang="en-US"/>
            </a:br>
            <a:r>
              <a:rPr lang="en-US"/>
              <a:t>Can be full color</a:t>
            </a:r>
          </a:p>
        </p:txBody>
      </p:sp>
      <p:sp>
        <p:nvSpPr>
          <p:cNvPr id="45" name="Text Placeholder 7">
            <a:extLst>
              <a:ext uri="{FF2B5EF4-FFF2-40B4-BE49-F238E27FC236}">
                <a16:creationId xmlns:a16="http://schemas.microsoft.com/office/drawing/2014/main" id="{CC115C90-704C-4C9A-8E9B-BE3CB7E1AE2A}"/>
              </a:ext>
            </a:extLst>
          </p:cNvPr>
          <p:cNvSpPr>
            <a:spLocks noGrp="1"/>
          </p:cNvSpPr>
          <p:nvPr>
            <p:ph type="body" sz="quarter" idx="73" hasCustomPrompt="1"/>
          </p:nvPr>
        </p:nvSpPr>
        <p:spPr>
          <a:xfrm>
            <a:off x="440106" y="169772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Insert key technologies</a:t>
            </a:r>
          </a:p>
        </p:txBody>
      </p:sp>
      <p:sp>
        <p:nvSpPr>
          <p:cNvPr id="49" name="Text Placeholder 7">
            <a:extLst>
              <a:ext uri="{FF2B5EF4-FFF2-40B4-BE49-F238E27FC236}">
                <a16:creationId xmlns:a16="http://schemas.microsoft.com/office/drawing/2014/main" id="{115382E6-15D0-4DF9-B01D-ED054BC54B94}"/>
              </a:ext>
            </a:extLst>
          </p:cNvPr>
          <p:cNvSpPr>
            <a:spLocks noGrp="1"/>
          </p:cNvSpPr>
          <p:nvPr>
            <p:ph type="body" sz="quarter" idx="75" hasCustomPrompt="1"/>
          </p:nvPr>
        </p:nvSpPr>
        <p:spPr>
          <a:xfrm>
            <a:off x="449263" y="288579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Insert country</a:t>
            </a:r>
          </a:p>
        </p:txBody>
      </p:sp>
      <p:sp>
        <p:nvSpPr>
          <p:cNvPr id="51" name="Text Placeholder 7">
            <a:extLst>
              <a:ext uri="{FF2B5EF4-FFF2-40B4-BE49-F238E27FC236}">
                <a16:creationId xmlns:a16="http://schemas.microsoft.com/office/drawing/2014/main" id="{218C283B-2AF6-4956-A825-6495B658563E}"/>
              </a:ext>
            </a:extLst>
          </p:cNvPr>
          <p:cNvSpPr>
            <a:spLocks noGrp="1"/>
          </p:cNvSpPr>
          <p:nvPr>
            <p:ph type="body" sz="quarter" idx="76" hasCustomPrompt="1"/>
          </p:nvPr>
        </p:nvSpPr>
        <p:spPr>
          <a:xfrm>
            <a:off x="444500" y="3368678"/>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Insert partner</a:t>
            </a:r>
          </a:p>
        </p:txBody>
      </p:sp>
      <p:sp>
        <p:nvSpPr>
          <p:cNvPr id="53" name="Text Placeholder 7">
            <a:extLst>
              <a:ext uri="{FF2B5EF4-FFF2-40B4-BE49-F238E27FC236}">
                <a16:creationId xmlns:a16="http://schemas.microsoft.com/office/drawing/2014/main" id="{BCDA1DA8-896F-4C32-959D-79A7A677F274}"/>
              </a:ext>
            </a:extLst>
          </p:cNvPr>
          <p:cNvSpPr>
            <a:spLocks noGrp="1"/>
          </p:cNvSpPr>
          <p:nvPr>
            <p:ph type="body" sz="quarter" idx="77" hasCustomPrompt="1"/>
          </p:nvPr>
        </p:nvSpPr>
        <p:spPr>
          <a:xfrm>
            <a:off x="9063037" y="2380134"/>
            <a:ext cx="2682875"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Insert product/services</a:t>
            </a:r>
          </a:p>
        </p:txBody>
      </p:sp>
      <p:sp>
        <p:nvSpPr>
          <p:cNvPr id="55" name="Text Placeholder 7">
            <a:extLst>
              <a:ext uri="{FF2B5EF4-FFF2-40B4-BE49-F238E27FC236}">
                <a16:creationId xmlns:a16="http://schemas.microsoft.com/office/drawing/2014/main" id="{9D619144-5A09-45FA-9F87-F3B595E281AB}"/>
              </a:ext>
            </a:extLst>
          </p:cNvPr>
          <p:cNvSpPr>
            <a:spLocks noGrp="1"/>
          </p:cNvSpPr>
          <p:nvPr>
            <p:ph type="body" sz="quarter" idx="78" hasCustomPrompt="1"/>
          </p:nvPr>
        </p:nvSpPr>
        <p:spPr>
          <a:xfrm>
            <a:off x="10009189" y="3045302"/>
            <a:ext cx="1727200"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City, Country</a:t>
            </a:r>
          </a:p>
        </p:txBody>
      </p:sp>
      <p:sp>
        <p:nvSpPr>
          <p:cNvPr id="57" name="Text Placeholder 7">
            <a:extLst>
              <a:ext uri="{FF2B5EF4-FFF2-40B4-BE49-F238E27FC236}">
                <a16:creationId xmlns:a16="http://schemas.microsoft.com/office/drawing/2014/main" id="{CF003428-5B7D-4869-A333-F5059322CF3C}"/>
              </a:ext>
            </a:extLst>
          </p:cNvPr>
          <p:cNvSpPr>
            <a:spLocks noGrp="1"/>
          </p:cNvSpPr>
          <p:nvPr>
            <p:ph type="body" sz="quarter" idx="79" hasCustomPrompt="1"/>
          </p:nvPr>
        </p:nvSpPr>
        <p:spPr>
          <a:xfrm>
            <a:off x="10009189" y="3209145"/>
            <a:ext cx="1727200"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Currency revenue</a:t>
            </a:r>
          </a:p>
        </p:txBody>
      </p:sp>
      <p:sp>
        <p:nvSpPr>
          <p:cNvPr id="59" name="Text Placeholder 7">
            <a:extLst>
              <a:ext uri="{FF2B5EF4-FFF2-40B4-BE49-F238E27FC236}">
                <a16:creationId xmlns:a16="http://schemas.microsoft.com/office/drawing/2014/main" id="{F6CF6B89-B6F9-4BA1-B08C-FCF8942B598C}"/>
              </a:ext>
            </a:extLst>
          </p:cNvPr>
          <p:cNvSpPr>
            <a:spLocks noGrp="1"/>
          </p:cNvSpPr>
          <p:nvPr>
            <p:ph type="body" sz="quarter" idx="80" hasCustomPrompt="1"/>
          </p:nvPr>
        </p:nvSpPr>
        <p:spPr>
          <a:xfrm>
            <a:off x="10012830" y="3377166"/>
            <a:ext cx="1727200"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Number of employees</a:t>
            </a:r>
          </a:p>
        </p:txBody>
      </p:sp>
      <p:sp>
        <p:nvSpPr>
          <p:cNvPr id="82" name="Text Placeholder 21">
            <a:extLst>
              <a:ext uri="{FF2B5EF4-FFF2-40B4-BE49-F238E27FC236}">
                <a16:creationId xmlns:a16="http://schemas.microsoft.com/office/drawing/2014/main" id="{B073128A-2B9F-4AB4-9E15-698BBAC1970D}"/>
              </a:ext>
            </a:extLst>
          </p:cNvPr>
          <p:cNvSpPr>
            <a:spLocks noGrp="1"/>
          </p:cNvSpPr>
          <p:nvPr>
            <p:ph type="body" sz="quarter" idx="85" hasCustomPrompt="1"/>
          </p:nvPr>
        </p:nvSpPr>
        <p:spPr>
          <a:xfrm>
            <a:off x="5740538" y="3878580"/>
            <a:ext cx="3132000" cy="2647633"/>
          </a:xfrm>
        </p:spPr>
        <p:txBody>
          <a:bodyPr/>
          <a:lstStyle>
            <a:lvl1pPr marL="108000" indent="-108000">
              <a:spcAft>
                <a:spcPts val="600"/>
              </a:spcAft>
              <a:buFont typeface="Arial" panose="020B0604020202020204" pitchFamily="34" charset="0"/>
              <a:buChar char="•"/>
              <a:defRPr sz="1000"/>
            </a:lvl1pPr>
            <a:lvl2pPr>
              <a:defRPr/>
            </a:lvl2pPr>
          </a:lstStyle>
          <a:p>
            <a:pPr lvl="0"/>
            <a:r>
              <a:rPr lang="en-US"/>
              <a:t>Second text style. For more, click on Increase / Decrease list level button. </a:t>
            </a:r>
          </a:p>
        </p:txBody>
      </p:sp>
      <p:sp>
        <p:nvSpPr>
          <p:cNvPr id="84" name="Text Placeholder 21">
            <a:extLst>
              <a:ext uri="{FF2B5EF4-FFF2-40B4-BE49-F238E27FC236}">
                <a16:creationId xmlns:a16="http://schemas.microsoft.com/office/drawing/2014/main" id="{C08094D7-F1C2-4205-95BF-20A0D3791CD3}"/>
              </a:ext>
            </a:extLst>
          </p:cNvPr>
          <p:cNvSpPr>
            <a:spLocks noGrp="1"/>
          </p:cNvSpPr>
          <p:nvPr>
            <p:ph type="body" sz="quarter" idx="86" hasCustomPrompt="1"/>
          </p:nvPr>
        </p:nvSpPr>
        <p:spPr>
          <a:xfrm>
            <a:off x="5754827" y="1841502"/>
            <a:ext cx="3132000" cy="1490662"/>
          </a:xfrm>
        </p:spPr>
        <p:txBody>
          <a:bodyPr/>
          <a:lstStyle>
            <a:lvl1pPr marL="108000" indent="-108000" algn="l">
              <a:spcAft>
                <a:spcPts val="600"/>
              </a:spcAft>
              <a:buFont typeface="Arial" panose="020B0604020202020204" pitchFamily="34" charset="0"/>
              <a:buChar char="•"/>
              <a:defRPr sz="1000">
                <a:solidFill>
                  <a:schemeClr val="accent1"/>
                </a:solidFill>
              </a:defRPr>
            </a:lvl1pPr>
            <a:lvl2pPr>
              <a:defRPr/>
            </a:lvl2pPr>
            <a:lvl3pPr>
              <a:defRPr/>
            </a:lvl3pPr>
          </a:lstStyle>
          <a:p>
            <a:pPr lvl="0"/>
            <a:r>
              <a:rPr lang="en-US"/>
              <a:t>Second text style. For more, click on Increase / Decrease list level button. </a:t>
            </a:r>
          </a:p>
        </p:txBody>
      </p:sp>
      <p:sp>
        <p:nvSpPr>
          <p:cNvPr id="86" name="Text Placeholder 7">
            <a:extLst>
              <a:ext uri="{FF2B5EF4-FFF2-40B4-BE49-F238E27FC236}">
                <a16:creationId xmlns:a16="http://schemas.microsoft.com/office/drawing/2014/main" id="{FFB2C764-8447-4FF0-B680-FDEDC3109585}"/>
              </a:ext>
            </a:extLst>
          </p:cNvPr>
          <p:cNvSpPr>
            <a:spLocks noGrp="1"/>
          </p:cNvSpPr>
          <p:nvPr>
            <p:ph type="body" sz="quarter" idx="87" hasCustomPrompt="1"/>
          </p:nvPr>
        </p:nvSpPr>
        <p:spPr>
          <a:xfrm>
            <a:off x="444500" y="4045222"/>
            <a:ext cx="1736338" cy="171048"/>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Description</a:t>
            </a:r>
            <a:br>
              <a:rPr lang="en-US"/>
            </a:br>
            <a:r>
              <a:rPr lang="en-US"/>
              <a:t>for the above</a:t>
            </a:r>
          </a:p>
        </p:txBody>
      </p:sp>
      <p:sp>
        <p:nvSpPr>
          <p:cNvPr id="87" name="Text Placeholder 7">
            <a:extLst>
              <a:ext uri="{FF2B5EF4-FFF2-40B4-BE49-F238E27FC236}">
                <a16:creationId xmlns:a16="http://schemas.microsoft.com/office/drawing/2014/main" id="{58FA2DDF-3E54-4772-BC6F-E90BC73FB047}"/>
              </a:ext>
            </a:extLst>
          </p:cNvPr>
          <p:cNvSpPr>
            <a:spLocks noGrp="1"/>
          </p:cNvSpPr>
          <p:nvPr>
            <p:ph type="body" sz="quarter" idx="88" hasCustomPrompt="1"/>
          </p:nvPr>
        </p:nvSpPr>
        <p:spPr>
          <a:xfrm>
            <a:off x="8982075" y="3649981"/>
            <a:ext cx="2819400" cy="2322188"/>
          </a:xfrm>
          <a:custGeom>
            <a:avLst/>
            <a:gdLst>
              <a:gd name="connsiteX0" fmla="*/ 0 w 2709495"/>
              <a:gd name="connsiteY0" fmla="*/ 0 h 2128014"/>
              <a:gd name="connsiteX1" fmla="*/ 451583 w 2709495"/>
              <a:gd name="connsiteY1" fmla="*/ 0 h 2128014"/>
              <a:gd name="connsiteX2" fmla="*/ 451583 w 2709495"/>
              <a:gd name="connsiteY2" fmla="*/ 0 h 2128014"/>
              <a:gd name="connsiteX3" fmla="*/ 1128956 w 2709495"/>
              <a:gd name="connsiteY3" fmla="*/ 0 h 2128014"/>
              <a:gd name="connsiteX4" fmla="*/ 2709495 w 2709495"/>
              <a:gd name="connsiteY4" fmla="*/ 0 h 2128014"/>
              <a:gd name="connsiteX5" fmla="*/ 2709495 w 2709495"/>
              <a:gd name="connsiteY5" fmla="*/ 1241342 h 2128014"/>
              <a:gd name="connsiteX6" fmla="*/ 2709495 w 2709495"/>
              <a:gd name="connsiteY6" fmla="*/ 1241342 h 2128014"/>
              <a:gd name="connsiteX7" fmla="*/ 2709495 w 2709495"/>
              <a:gd name="connsiteY7" fmla="*/ 1773345 h 2128014"/>
              <a:gd name="connsiteX8" fmla="*/ 2709495 w 2709495"/>
              <a:gd name="connsiteY8" fmla="*/ 2128014 h 2128014"/>
              <a:gd name="connsiteX9" fmla="*/ 1128956 w 2709495"/>
              <a:gd name="connsiteY9" fmla="*/ 2128014 h 2128014"/>
              <a:gd name="connsiteX10" fmla="*/ 764890 w 2709495"/>
              <a:gd name="connsiteY10" fmla="*/ 2311470 h 2128014"/>
              <a:gd name="connsiteX11" fmla="*/ 451583 w 2709495"/>
              <a:gd name="connsiteY11" fmla="*/ 2128014 h 2128014"/>
              <a:gd name="connsiteX12" fmla="*/ 0 w 2709495"/>
              <a:gd name="connsiteY12" fmla="*/ 2128014 h 2128014"/>
              <a:gd name="connsiteX13" fmla="*/ 0 w 2709495"/>
              <a:gd name="connsiteY13" fmla="*/ 1773345 h 2128014"/>
              <a:gd name="connsiteX14" fmla="*/ 0 w 2709495"/>
              <a:gd name="connsiteY14" fmla="*/ 1241342 h 2128014"/>
              <a:gd name="connsiteX15" fmla="*/ 0 w 2709495"/>
              <a:gd name="connsiteY15" fmla="*/ 1241342 h 2128014"/>
              <a:gd name="connsiteX16" fmla="*/ 0 w 2709495"/>
              <a:gd name="connsiteY16" fmla="*/ 0 h 2128014"/>
              <a:gd name="connsiteX0" fmla="*/ 0 w 2709495"/>
              <a:gd name="connsiteY0" fmla="*/ 0 h 2311470"/>
              <a:gd name="connsiteX1" fmla="*/ 451583 w 2709495"/>
              <a:gd name="connsiteY1" fmla="*/ 0 h 2311470"/>
              <a:gd name="connsiteX2" fmla="*/ 451583 w 2709495"/>
              <a:gd name="connsiteY2" fmla="*/ 0 h 2311470"/>
              <a:gd name="connsiteX3" fmla="*/ 1128956 w 2709495"/>
              <a:gd name="connsiteY3" fmla="*/ 0 h 2311470"/>
              <a:gd name="connsiteX4" fmla="*/ 2709495 w 2709495"/>
              <a:gd name="connsiteY4" fmla="*/ 0 h 2311470"/>
              <a:gd name="connsiteX5" fmla="*/ 2709495 w 2709495"/>
              <a:gd name="connsiteY5" fmla="*/ 1241342 h 2311470"/>
              <a:gd name="connsiteX6" fmla="*/ 2709495 w 2709495"/>
              <a:gd name="connsiteY6" fmla="*/ 1241342 h 2311470"/>
              <a:gd name="connsiteX7" fmla="*/ 2709495 w 2709495"/>
              <a:gd name="connsiteY7" fmla="*/ 1773345 h 2311470"/>
              <a:gd name="connsiteX8" fmla="*/ 2709495 w 2709495"/>
              <a:gd name="connsiteY8" fmla="*/ 2128014 h 2311470"/>
              <a:gd name="connsiteX9" fmla="*/ 1128956 w 2709495"/>
              <a:gd name="connsiteY9" fmla="*/ 2128014 h 2311470"/>
              <a:gd name="connsiteX10" fmla="*/ 764890 w 2709495"/>
              <a:gd name="connsiteY10" fmla="*/ 2311470 h 2311470"/>
              <a:gd name="connsiteX11" fmla="*/ 191233 w 2709495"/>
              <a:gd name="connsiteY11" fmla="*/ 2128014 h 2311470"/>
              <a:gd name="connsiteX12" fmla="*/ 0 w 2709495"/>
              <a:gd name="connsiteY12" fmla="*/ 2128014 h 2311470"/>
              <a:gd name="connsiteX13" fmla="*/ 0 w 2709495"/>
              <a:gd name="connsiteY13" fmla="*/ 1773345 h 2311470"/>
              <a:gd name="connsiteX14" fmla="*/ 0 w 2709495"/>
              <a:gd name="connsiteY14" fmla="*/ 1241342 h 2311470"/>
              <a:gd name="connsiteX15" fmla="*/ 0 w 2709495"/>
              <a:gd name="connsiteY15" fmla="*/ 1241342 h 2311470"/>
              <a:gd name="connsiteX16" fmla="*/ 0 w 2709495"/>
              <a:gd name="connsiteY16" fmla="*/ 0 h 2311470"/>
              <a:gd name="connsiteX0" fmla="*/ 0 w 2709495"/>
              <a:gd name="connsiteY0" fmla="*/ 0 h 2311470"/>
              <a:gd name="connsiteX1" fmla="*/ 451583 w 2709495"/>
              <a:gd name="connsiteY1" fmla="*/ 0 h 2311470"/>
              <a:gd name="connsiteX2" fmla="*/ 451583 w 2709495"/>
              <a:gd name="connsiteY2" fmla="*/ 0 h 2311470"/>
              <a:gd name="connsiteX3" fmla="*/ 1128956 w 2709495"/>
              <a:gd name="connsiteY3" fmla="*/ 0 h 2311470"/>
              <a:gd name="connsiteX4" fmla="*/ 2709495 w 2709495"/>
              <a:gd name="connsiteY4" fmla="*/ 0 h 2311470"/>
              <a:gd name="connsiteX5" fmla="*/ 2709495 w 2709495"/>
              <a:gd name="connsiteY5" fmla="*/ 1241342 h 2311470"/>
              <a:gd name="connsiteX6" fmla="*/ 2709495 w 2709495"/>
              <a:gd name="connsiteY6" fmla="*/ 1241342 h 2311470"/>
              <a:gd name="connsiteX7" fmla="*/ 2709495 w 2709495"/>
              <a:gd name="connsiteY7" fmla="*/ 1773345 h 2311470"/>
              <a:gd name="connsiteX8" fmla="*/ 2709495 w 2709495"/>
              <a:gd name="connsiteY8" fmla="*/ 2128014 h 2311470"/>
              <a:gd name="connsiteX9" fmla="*/ 1128956 w 2709495"/>
              <a:gd name="connsiteY9" fmla="*/ 2128014 h 2311470"/>
              <a:gd name="connsiteX10" fmla="*/ 653765 w 2709495"/>
              <a:gd name="connsiteY10" fmla="*/ 2311470 h 2311470"/>
              <a:gd name="connsiteX11" fmla="*/ 191233 w 2709495"/>
              <a:gd name="connsiteY11" fmla="*/ 2128014 h 2311470"/>
              <a:gd name="connsiteX12" fmla="*/ 0 w 2709495"/>
              <a:gd name="connsiteY12" fmla="*/ 2128014 h 2311470"/>
              <a:gd name="connsiteX13" fmla="*/ 0 w 2709495"/>
              <a:gd name="connsiteY13" fmla="*/ 1773345 h 2311470"/>
              <a:gd name="connsiteX14" fmla="*/ 0 w 2709495"/>
              <a:gd name="connsiteY14" fmla="*/ 1241342 h 2311470"/>
              <a:gd name="connsiteX15" fmla="*/ 0 w 2709495"/>
              <a:gd name="connsiteY15" fmla="*/ 1241342 h 2311470"/>
              <a:gd name="connsiteX16" fmla="*/ 0 w 2709495"/>
              <a:gd name="connsiteY16" fmla="*/ 0 h 2311470"/>
              <a:gd name="connsiteX0" fmla="*/ 0 w 2709495"/>
              <a:gd name="connsiteY0" fmla="*/ 0 h 2305120"/>
              <a:gd name="connsiteX1" fmla="*/ 451583 w 2709495"/>
              <a:gd name="connsiteY1" fmla="*/ 0 h 2305120"/>
              <a:gd name="connsiteX2" fmla="*/ 451583 w 2709495"/>
              <a:gd name="connsiteY2" fmla="*/ 0 h 2305120"/>
              <a:gd name="connsiteX3" fmla="*/ 1128956 w 2709495"/>
              <a:gd name="connsiteY3" fmla="*/ 0 h 2305120"/>
              <a:gd name="connsiteX4" fmla="*/ 2709495 w 2709495"/>
              <a:gd name="connsiteY4" fmla="*/ 0 h 2305120"/>
              <a:gd name="connsiteX5" fmla="*/ 2709495 w 2709495"/>
              <a:gd name="connsiteY5" fmla="*/ 1241342 h 2305120"/>
              <a:gd name="connsiteX6" fmla="*/ 2709495 w 2709495"/>
              <a:gd name="connsiteY6" fmla="*/ 1241342 h 2305120"/>
              <a:gd name="connsiteX7" fmla="*/ 2709495 w 2709495"/>
              <a:gd name="connsiteY7" fmla="*/ 1773345 h 2305120"/>
              <a:gd name="connsiteX8" fmla="*/ 2709495 w 2709495"/>
              <a:gd name="connsiteY8" fmla="*/ 2128014 h 2305120"/>
              <a:gd name="connsiteX9" fmla="*/ 1128956 w 2709495"/>
              <a:gd name="connsiteY9" fmla="*/ 2128014 h 2305120"/>
              <a:gd name="connsiteX10" fmla="*/ 333090 w 2709495"/>
              <a:gd name="connsiteY10" fmla="*/ 2305120 h 2305120"/>
              <a:gd name="connsiteX11" fmla="*/ 191233 w 2709495"/>
              <a:gd name="connsiteY11" fmla="*/ 2128014 h 2305120"/>
              <a:gd name="connsiteX12" fmla="*/ 0 w 2709495"/>
              <a:gd name="connsiteY12" fmla="*/ 2128014 h 2305120"/>
              <a:gd name="connsiteX13" fmla="*/ 0 w 2709495"/>
              <a:gd name="connsiteY13" fmla="*/ 1773345 h 2305120"/>
              <a:gd name="connsiteX14" fmla="*/ 0 w 2709495"/>
              <a:gd name="connsiteY14" fmla="*/ 1241342 h 2305120"/>
              <a:gd name="connsiteX15" fmla="*/ 0 w 2709495"/>
              <a:gd name="connsiteY15" fmla="*/ 1241342 h 2305120"/>
              <a:gd name="connsiteX16" fmla="*/ 0 w 2709495"/>
              <a:gd name="connsiteY16" fmla="*/ 0 h 2305120"/>
              <a:gd name="connsiteX0" fmla="*/ 0 w 2709495"/>
              <a:gd name="connsiteY0" fmla="*/ 0 h 2305120"/>
              <a:gd name="connsiteX1" fmla="*/ 451583 w 2709495"/>
              <a:gd name="connsiteY1" fmla="*/ 0 h 2305120"/>
              <a:gd name="connsiteX2" fmla="*/ 451583 w 2709495"/>
              <a:gd name="connsiteY2" fmla="*/ 0 h 2305120"/>
              <a:gd name="connsiteX3" fmla="*/ 1128956 w 2709495"/>
              <a:gd name="connsiteY3" fmla="*/ 0 h 2305120"/>
              <a:gd name="connsiteX4" fmla="*/ 2709495 w 2709495"/>
              <a:gd name="connsiteY4" fmla="*/ 0 h 2305120"/>
              <a:gd name="connsiteX5" fmla="*/ 2709495 w 2709495"/>
              <a:gd name="connsiteY5" fmla="*/ 1241342 h 2305120"/>
              <a:gd name="connsiteX6" fmla="*/ 2709495 w 2709495"/>
              <a:gd name="connsiteY6" fmla="*/ 1241342 h 2305120"/>
              <a:gd name="connsiteX7" fmla="*/ 2709495 w 2709495"/>
              <a:gd name="connsiteY7" fmla="*/ 1773345 h 2305120"/>
              <a:gd name="connsiteX8" fmla="*/ 2709495 w 2709495"/>
              <a:gd name="connsiteY8" fmla="*/ 2128014 h 2305120"/>
              <a:gd name="connsiteX9" fmla="*/ 462206 w 2709495"/>
              <a:gd name="connsiteY9" fmla="*/ 2134364 h 2305120"/>
              <a:gd name="connsiteX10" fmla="*/ 333090 w 2709495"/>
              <a:gd name="connsiteY10" fmla="*/ 2305120 h 2305120"/>
              <a:gd name="connsiteX11" fmla="*/ 191233 w 2709495"/>
              <a:gd name="connsiteY11" fmla="*/ 2128014 h 2305120"/>
              <a:gd name="connsiteX12" fmla="*/ 0 w 2709495"/>
              <a:gd name="connsiteY12" fmla="*/ 2128014 h 2305120"/>
              <a:gd name="connsiteX13" fmla="*/ 0 w 2709495"/>
              <a:gd name="connsiteY13" fmla="*/ 1773345 h 2305120"/>
              <a:gd name="connsiteX14" fmla="*/ 0 w 2709495"/>
              <a:gd name="connsiteY14" fmla="*/ 1241342 h 2305120"/>
              <a:gd name="connsiteX15" fmla="*/ 0 w 2709495"/>
              <a:gd name="connsiteY15" fmla="*/ 1241342 h 2305120"/>
              <a:gd name="connsiteX16" fmla="*/ 0 w 2709495"/>
              <a:gd name="connsiteY16" fmla="*/ 0 h 2305120"/>
              <a:gd name="connsiteX0" fmla="*/ 0 w 2709495"/>
              <a:gd name="connsiteY0" fmla="*/ 0 h 2216220"/>
              <a:gd name="connsiteX1" fmla="*/ 451583 w 2709495"/>
              <a:gd name="connsiteY1" fmla="*/ 0 h 2216220"/>
              <a:gd name="connsiteX2" fmla="*/ 451583 w 2709495"/>
              <a:gd name="connsiteY2" fmla="*/ 0 h 2216220"/>
              <a:gd name="connsiteX3" fmla="*/ 1128956 w 2709495"/>
              <a:gd name="connsiteY3" fmla="*/ 0 h 2216220"/>
              <a:gd name="connsiteX4" fmla="*/ 2709495 w 2709495"/>
              <a:gd name="connsiteY4" fmla="*/ 0 h 2216220"/>
              <a:gd name="connsiteX5" fmla="*/ 2709495 w 2709495"/>
              <a:gd name="connsiteY5" fmla="*/ 1241342 h 2216220"/>
              <a:gd name="connsiteX6" fmla="*/ 2709495 w 2709495"/>
              <a:gd name="connsiteY6" fmla="*/ 1241342 h 2216220"/>
              <a:gd name="connsiteX7" fmla="*/ 2709495 w 2709495"/>
              <a:gd name="connsiteY7" fmla="*/ 1773345 h 2216220"/>
              <a:gd name="connsiteX8" fmla="*/ 2709495 w 2709495"/>
              <a:gd name="connsiteY8" fmla="*/ 2128014 h 2216220"/>
              <a:gd name="connsiteX9" fmla="*/ 462206 w 2709495"/>
              <a:gd name="connsiteY9" fmla="*/ 2134364 h 2216220"/>
              <a:gd name="connsiteX10" fmla="*/ 313951 w 2709495"/>
              <a:gd name="connsiteY10" fmla="*/ 2216220 h 2216220"/>
              <a:gd name="connsiteX11" fmla="*/ 191233 w 2709495"/>
              <a:gd name="connsiteY11" fmla="*/ 2128014 h 2216220"/>
              <a:gd name="connsiteX12" fmla="*/ 0 w 2709495"/>
              <a:gd name="connsiteY12" fmla="*/ 2128014 h 2216220"/>
              <a:gd name="connsiteX13" fmla="*/ 0 w 2709495"/>
              <a:gd name="connsiteY13" fmla="*/ 1773345 h 2216220"/>
              <a:gd name="connsiteX14" fmla="*/ 0 w 2709495"/>
              <a:gd name="connsiteY14" fmla="*/ 1241342 h 2216220"/>
              <a:gd name="connsiteX15" fmla="*/ 0 w 2709495"/>
              <a:gd name="connsiteY15" fmla="*/ 1241342 h 2216220"/>
              <a:gd name="connsiteX16" fmla="*/ 0 w 2709495"/>
              <a:gd name="connsiteY16" fmla="*/ 0 h 2216220"/>
              <a:gd name="connsiteX0" fmla="*/ 0 w 2709495"/>
              <a:gd name="connsiteY0" fmla="*/ 0 h 2216220"/>
              <a:gd name="connsiteX1" fmla="*/ 451583 w 2709495"/>
              <a:gd name="connsiteY1" fmla="*/ 0 h 2216220"/>
              <a:gd name="connsiteX2" fmla="*/ 451583 w 2709495"/>
              <a:gd name="connsiteY2" fmla="*/ 0 h 2216220"/>
              <a:gd name="connsiteX3" fmla="*/ 1128956 w 2709495"/>
              <a:gd name="connsiteY3" fmla="*/ 0 h 2216220"/>
              <a:gd name="connsiteX4" fmla="*/ 2709495 w 2709495"/>
              <a:gd name="connsiteY4" fmla="*/ 0 h 2216220"/>
              <a:gd name="connsiteX5" fmla="*/ 2709495 w 2709495"/>
              <a:gd name="connsiteY5" fmla="*/ 1241342 h 2216220"/>
              <a:gd name="connsiteX6" fmla="*/ 2709495 w 2709495"/>
              <a:gd name="connsiteY6" fmla="*/ 1241342 h 2216220"/>
              <a:gd name="connsiteX7" fmla="*/ 2709495 w 2709495"/>
              <a:gd name="connsiteY7" fmla="*/ 1773345 h 2216220"/>
              <a:gd name="connsiteX8" fmla="*/ 2709495 w 2709495"/>
              <a:gd name="connsiteY8" fmla="*/ 2128014 h 2216220"/>
              <a:gd name="connsiteX9" fmla="*/ 462206 w 2709495"/>
              <a:gd name="connsiteY9" fmla="*/ 2134364 h 2216220"/>
              <a:gd name="connsiteX10" fmla="*/ 329900 w 2709495"/>
              <a:gd name="connsiteY10" fmla="*/ 2216220 h 2216220"/>
              <a:gd name="connsiteX11" fmla="*/ 191233 w 2709495"/>
              <a:gd name="connsiteY11" fmla="*/ 2128014 h 2216220"/>
              <a:gd name="connsiteX12" fmla="*/ 0 w 2709495"/>
              <a:gd name="connsiteY12" fmla="*/ 2128014 h 2216220"/>
              <a:gd name="connsiteX13" fmla="*/ 0 w 2709495"/>
              <a:gd name="connsiteY13" fmla="*/ 1773345 h 2216220"/>
              <a:gd name="connsiteX14" fmla="*/ 0 w 2709495"/>
              <a:gd name="connsiteY14" fmla="*/ 1241342 h 2216220"/>
              <a:gd name="connsiteX15" fmla="*/ 0 w 2709495"/>
              <a:gd name="connsiteY15" fmla="*/ 1241342 h 2216220"/>
              <a:gd name="connsiteX16" fmla="*/ 0 w 2709495"/>
              <a:gd name="connsiteY16" fmla="*/ 0 h 221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09495" h="2216220">
                <a:moveTo>
                  <a:pt x="0" y="0"/>
                </a:moveTo>
                <a:lnTo>
                  <a:pt x="451583" y="0"/>
                </a:lnTo>
                <a:lnTo>
                  <a:pt x="451583" y="0"/>
                </a:lnTo>
                <a:lnTo>
                  <a:pt x="1128956" y="0"/>
                </a:lnTo>
                <a:lnTo>
                  <a:pt x="2709495" y="0"/>
                </a:lnTo>
                <a:lnTo>
                  <a:pt x="2709495" y="1241342"/>
                </a:lnTo>
                <a:lnTo>
                  <a:pt x="2709495" y="1241342"/>
                </a:lnTo>
                <a:lnTo>
                  <a:pt x="2709495" y="1773345"/>
                </a:lnTo>
                <a:lnTo>
                  <a:pt x="2709495" y="2128014"/>
                </a:lnTo>
                <a:lnTo>
                  <a:pt x="462206" y="2134364"/>
                </a:lnTo>
                <a:lnTo>
                  <a:pt x="329900" y="2216220"/>
                </a:lnTo>
                <a:lnTo>
                  <a:pt x="191233" y="2128014"/>
                </a:lnTo>
                <a:lnTo>
                  <a:pt x="0" y="2128014"/>
                </a:lnTo>
                <a:lnTo>
                  <a:pt x="0" y="1773345"/>
                </a:lnTo>
                <a:lnTo>
                  <a:pt x="0" y="1241342"/>
                </a:lnTo>
                <a:lnTo>
                  <a:pt x="0" y="1241342"/>
                </a:lnTo>
                <a:lnTo>
                  <a:pt x="0" y="0"/>
                </a:lnTo>
                <a:close/>
              </a:path>
            </a:pathLst>
          </a:custGeom>
          <a:ln>
            <a:solidFill>
              <a:schemeClr val="tx2">
                <a:lumMod val="20000"/>
                <a:lumOff val="80000"/>
              </a:schemeClr>
            </a:solidFill>
          </a:ln>
        </p:spPr>
        <p:txBody>
          <a:bodyPr lIns="72000" tIns="72000" rIns="72000" bIns="108000" anchor="t"/>
          <a:lstStyle>
            <a:lvl1pPr algn="l">
              <a:defRPr sz="1000" b="0">
                <a:solidFill>
                  <a:schemeClr val="tx2"/>
                </a:solidFill>
              </a:defRPr>
            </a:lvl1pPr>
            <a:lvl5pPr algn="ctr">
              <a:defRPr b="1"/>
            </a:lvl5pPr>
            <a:lvl6pPr algn="ctr">
              <a:defRPr b="1"/>
            </a:lvl6pPr>
          </a:lstStyle>
          <a:p>
            <a:pPr lvl="0"/>
            <a:r>
              <a:rPr lang="en-US"/>
              <a:t>Quote. If not applicable, please delete this placeholder and the one below it.</a:t>
            </a:r>
          </a:p>
        </p:txBody>
      </p:sp>
      <p:sp>
        <p:nvSpPr>
          <p:cNvPr id="88" name="Text Placeholder 7">
            <a:extLst>
              <a:ext uri="{FF2B5EF4-FFF2-40B4-BE49-F238E27FC236}">
                <a16:creationId xmlns:a16="http://schemas.microsoft.com/office/drawing/2014/main" id="{1554CA22-8C2F-4CEC-96FA-328C41E33530}"/>
              </a:ext>
            </a:extLst>
          </p:cNvPr>
          <p:cNvSpPr>
            <a:spLocks noGrp="1"/>
          </p:cNvSpPr>
          <p:nvPr>
            <p:ph type="body" sz="quarter" idx="89" hasCustomPrompt="1"/>
          </p:nvPr>
        </p:nvSpPr>
        <p:spPr>
          <a:xfrm>
            <a:off x="434976" y="237316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01 January 2020</a:t>
            </a:r>
          </a:p>
        </p:txBody>
      </p:sp>
      <p:sp>
        <p:nvSpPr>
          <p:cNvPr id="89" name="Text Placeholder 7">
            <a:extLst>
              <a:ext uri="{FF2B5EF4-FFF2-40B4-BE49-F238E27FC236}">
                <a16:creationId xmlns:a16="http://schemas.microsoft.com/office/drawing/2014/main" id="{A3C0BE32-D771-439B-A511-46F48AC449E2}"/>
              </a:ext>
            </a:extLst>
          </p:cNvPr>
          <p:cNvSpPr>
            <a:spLocks noGrp="1"/>
          </p:cNvSpPr>
          <p:nvPr>
            <p:ph type="body" sz="quarter" idx="90" hasCustomPrompt="1"/>
          </p:nvPr>
        </p:nvSpPr>
        <p:spPr>
          <a:xfrm>
            <a:off x="9051924" y="6076539"/>
            <a:ext cx="2684463"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accent4"/>
                </a:solidFill>
              </a:defRPr>
            </a:lvl1pPr>
            <a:lvl5pPr algn="ctr">
              <a:defRPr b="1"/>
            </a:lvl5pPr>
            <a:lvl6pPr algn="ctr">
              <a:defRPr b="1"/>
            </a:lvl6pPr>
          </a:lstStyle>
          <a:p>
            <a:pPr lvl="0"/>
            <a:r>
              <a:rPr lang="en-US"/>
              <a:t>Quote author</a:t>
            </a:r>
            <a:br>
              <a:rPr lang="en-US"/>
            </a:br>
            <a:r>
              <a:rPr lang="en-US"/>
              <a:t>and their position</a:t>
            </a:r>
          </a:p>
        </p:txBody>
      </p:sp>
      <p:sp>
        <p:nvSpPr>
          <p:cNvPr id="91" name="Text Placeholder 7">
            <a:extLst>
              <a:ext uri="{FF2B5EF4-FFF2-40B4-BE49-F238E27FC236}">
                <a16:creationId xmlns:a16="http://schemas.microsoft.com/office/drawing/2014/main" id="{477AEBAE-E0C8-4D90-AB18-EBB03D108069}"/>
              </a:ext>
            </a:extLst>
          </p:cNvPr>
          <p:cNvSpPr>
            <a:spLocks noGrp="1"/>
          </p:cNvSpPr>
          <p:nvPr>
            <p:ph type="body" sz="quarter" idx="33" hasCustomPrompt="1"/>
          </p:nvPr>
        </p:nvSpPr>
        <p:spPr>
          <a:xfrm>
            <a:off x="451970" y="3783282"/>
            <a:ext cx="1719729" cy="220393"/>
          </a:xfrm>
        </p:spPr>
        <p:txBody>
          <a:bodyPr/>
          <a:lstStyle>
            <a:lvl1pPr algn="l">
              <a:defRPr sz="1800" b="1">
                <a:solidFill>
                  <a:schemeClr val="tx2"/>
                </a:solidFill>
              </a:defRPr>
            </a:lvl1pPr>
            <a:lvl5pPr algn="ctr">
              <a:defRPr b="1"/>
            </a:lvl5pPr>
            <a:lvl6pPr algn="ctr">
              <a:defRPr b="1"/>
            </a:lvl6pPr>
          </a:lstStyle>
          <a:p>
            <a:pPr lvl="0"/>
            <a:r>
              <a:rPr lang="en-US"/>
              <a:t>KPI1</a:t>
            </a:r>
          </a:p>
        </p:txBody>
      </p:sp>
      <p:sp>
        <p:nvSpPr>
          <p:cNvPr id="92" name="Text Placeholder 7">
            <a:extLst>
              <a:ext uri="{FF2B5EF4-FFF2-40B4-BE49-F238E27FC236}">
                <a16:creationId xmlns:a16="http://schemas.microsoft.com/office/drawing/2014/main" id="{A333A209-727A-450B-B4C4-A3ABB6D1245B}"/>
              </a:ext>
            </a:extLst>
          </p:cNvPr>
          <p:cNvSpPr>
            <a:spLocks noGrp="1"/>
          </p:cNvSpPr>
          <p:nvPr>
            <p:ph type="body" sz="quarter" idx="91" hasCustomPrompt="1"/>
          </p:nvPr>
        </p:nvSpPr>
        <p:spPr>
          <a:xfrm>
            <a:off x="444500" y="4723402"/>
            <a:ext cx="1736338" cy="171048"/>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Description</a:t>
            </a:r>
            <a:br>
              <a:rPr lang="en-US"/>
            </a:br>
            <a:r>
              <a:rPr lang="en-US"/>
              <a:t>for the above</a:t>
            </a:r>
          </a:p>
        </p:txBody>
      </p:sp>
      <p:sp>
        <p:nvSpPr>
          <p:cNvPr id="93" name="Text Placeholder 7">
            <a:extLst>
              <a:ext uri="{FF2B5EF4-FFF2-40B4-BE49-F238E27FC236}">
                <a16:creationId xmlns:a16="http://schemas.microsoft.com/office/drawing/2014/main" id="{A0F47FAC-06F9-4DA2-B738-D1C90E7796A0}"/>
              </a:ext>
            </a:extLst>
          </p:cNvPr>
          <p:cNvSpPr>
            <a:spLocks noGrp="1"/>
          </p:cNvSpPr>
          <p:nvPr>
            <p:ph type="body" sz="quarter" idx="92" hasCustomPrompt="1"/>
          </p:nvPr>
        </p:nvSpPr>
        <p:spPr>
          <a:xfrm>
            <a:off x="451970" y="4461462"/>
            <a:ext cx="1719729" cy="220393"/>
          </a:xfrm>
        </p:spPr>
        <p:txBody>
          <a:bodyPr/>
          <a:lstStyle>
            <a:lvl1pPr algn="l">
              <a:defRPr sz="1800" b="1">
                <a:solidFill>
                  <a:schemeClr val="tx2"/>
                </a:solidFill>
              </a:defRPr>
            </a:lvl1pPr>
            <a:lvl5pPr algn="ctr">
              <a:defRPr b="1"/>
            </a:lvl5pPr>
            <a:lvl6pPr algn="ctr">
              <a:defRPr b="1"/>
            </a:lvl6pPr>
          </a:lstStyle>
          <a:p>
            <a:pPr lvl="0"/>
            <a:r>
              <a:rPr lang="en-US"/>
              <a:t>KPI2</a:t>
            </a:r>
          </a:p>
        </p:txBody>
      </p:sp>
      <p:sp>
        <p:nvSpPr>
          <p:cNvPr id="94" name="Text Placeholder 7">
            <a:extLst>
              <a:ext uri="{FF2B5EF4-FFF2-40B4-BE49-F238E27FC236}">
                <a16:creationId xmlns:a16="http://schemas.microsoft.com/office/drawing/2014/main" id="{3BEFEF52-316C-41E8-B4B2-DDC8FD2A4BB4}"/>
              </a:ext>
            </a:extLst>
          </p:cNvPr>
          <p:cNvSpPr>
            <a:spLocks noGrp="1"/>
          </p:cNvSpPr>
          <p:nvPr>
            <p:ph type="body" sz="quarter" idx="93" hasCustomPrompt="1"/>
          </p:nvPr>
        </p:nvSpPr>
        <p:spPr>
          <a:xfrm>
            <a:off x="444500" y="5393962"/>
            <a:ext cx="1736338" cy="171048"/>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Description</a:t>
            </a:r>
            <a:br>
              <a:rPr lang="en-US"/>
            </a:br>
            <a:r>
              <a:rPr lang="en-US"/>
              <a:t>for the above</a:t>
            </a:r>
          </a:p>
        </p:txBody>
      </p:sp>
      <p:sp>
        <p:nvSpPr>
          <p:cNvPr id="95" name="Text Placeholder 7">
            <a:extLst>
              <a:ext uri="{FF2B5EF4-FFF2-40B4-BE49-F238E27FC236}">
                <a16:creationId xmlns:a16="http://schemas.microsoft.com/office/drawing/2014/main" id="{558E782E-5F8F-45E8-B8A4-DC6099DF6929}"/>
              </a:ext>
            </a:extLst>
          </p:cNvPr>
          <p:cNvSpPr>
            <a:spLocks noGrp="1"/>
          </p:cNvSpPr>
          <p:nvPr>
            <p:ph type="body" sz="quarter" idx="94" hasCustomPrompt="1"/>
          </p:nvPr>
        </p:nvSpPr>
        <p:spPr>
          <a:xfrm>
            <a:off x="451970" y="5132022"/>
            <a:ext cx="1719729" cy="220393"/>
          </a:xfrm>
        </p:spPr>
        <p:txBody>
          <a:bodyPr/>
          <a:lstStyle>
            <a:lvl1pPr algn="l">
              <a:defRPr sz="1800" b="1">
                <a:solidFill>
                  <a:schemeClr val="tx2"/>
                </a:solidFill>
              </a:defRPr>
            </a:lvl1pPr>
            <a:lvl5pPr algn="ctr">
              <a:defRPr b="1"/>
            </a:lvl5pPr>
            <a:lvl6pPr algn="ctr">
              <a:defRPr b="1"/>
            </a:lvl6pPr>
          </a:lstStyle>
          <a:p>
            <a:pPr lvl="0"/>
            <a:r>
              <a:rPr lang="en-US"/>
              <a:t>KPI3</a:t>
            </a:r>
          </a:p>
        </p:txBody>
      </p:sp>
      <p:sp>
        <p:nvSpPr>
          <p:cNvPr id="96" name="Text Placeholder 7">
            <a:extLst>
              <a:ext uri="{FF2B5EF4-FFF2-40B4-BE49-F238E27FC236}">
                <a16:creationId xmlns:a16="http://schemas.microsoft.com/office/drawing/2014/main" id="{4A9285C1-5480-43FE-B715-FF564BB93469}"/>
              </a:ext>
            </a:extLst>
          </p:cNvPr>
          <p:cNvSpPr>
            <a:spLocks noGrp="1"/>
          </p:cNvSpPr>
          <p:nvPr>
            <p:ph type="body" sz="quarter" idx="95" hasCustomPrompt="1"/>
          </p:nvPr>
        </p:nvSpPr>
        <p:spPr>
          <a:xfrm>
            <a:off x="444500" y="6064522"/>
            <a:ext cx="1736338" cy="171048"/>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Description</a:t>
            </a:r>
            <a:br>
              <a:rPr lang="en-US"/>
            </a:br>
            <a:r>
              <a:rPr lang="en-US"/>
              <a:t>for the above</a:t>
            </a:r>
          </a:p>
        </p:txBody>
      </p:sp>
      <p:sp>
        <p:nvSpPr>
          <p:cNvPr id="97" name="Text Placeholder 7">
            <a:extLst>
              <a:ext uri="{FF2B5EF4-FFF2-40B4-BE49-F238E27FC236}">
                <a16:creationId xmlns:a16="http://schemas.microsoft.com/office/drawing/2014/main" id="{51053D45-15C2-4E3D-B8C5-31E2613A4789}"/>
              </a:ext>
            </a:extLst>
          </p:cNvPr>
          <p:cNvSpPr>
            <a:spLocks noGrp="1"/>
          </p:cNvSpPr>
          <p:nvPr>
            <p:ph type="body" sz="quarter" idx="96" hasCustomPrompt="1"/>
          </p:nvPr>
        </p:nvSpPr>
        <p:spPr>
          <a:xfrm>
            <a:off x="451970" y="5802582"/>
            <a:ext cx="1719729" cy="220393"/>
          </a:xfrm>
        </p:spPr>
        <p:txBody>
          <a:bodyPr/>
          <a:lstStyle>
            <a:lvl1pPr algn="l">
              <a:defRPr sz="1800" b="1">
                <a:solidFill>
                  <a:schemeClr val="tx2"/>
                </a:solidFill>
              </a:defRPr>
            </a:lvl1pPr>
            <a:lvl5pPr algn="ctr">
              <a:defRPr b="1"/>
            </a:lvl5pPr>
            <a:lvl6pPr algn="ctr">
              <a:defRPr b="1"/>
            </a:lvl6pPr>
          </a:lstStyle>
          <a:p>
            <a:pPr lvl="0"/>
            <a:r>
              <a:rPr lang="en-US"/>
              <a:t>KPI4</a:t>
            </a:r>
          </a:p>
        </p:txBody>
      </p:sp>
      <p:sp>
        <p:nvSpPr>
          <p:cNvPr id="99" name="Text Placeholder 7">
            <a:extLst>
              <a:ext uri="{FF2B5EF4-FFF2-40B4-BE49-F238E27FC236}">
                <a16:creationId xmlns:a16="http://schemas.microsoft.com/office/drawing/2014/main" id="{D9F89335-2AD5-4CCD-9698-4C84088D06C1}"/>
              </a:ext>
            </a:extLst>
          </p:cNvPr>
          <p:cNvSpPr>
            <a:spLocks noGrp="1"/>
          </p:cNvSpPr>
          <p:nvPr>
            <p:ph type="body" sz="quarter" idx="97" hasCustomPrompt="1"/>
          </p:nvPr>
        </p:nvSpPr>
        <p:spPr>
          <a:xfrm>
            <a:off x="9058275" y="1532489"/>
            <a:ext cx="2682875"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Industry</a:t>
            </a:r>
            <a:endParaRPr lang="bg-BG" sz="1000">
              <a:solidFill>
                <a:schemeClr val="accent4"/>
              </a:solidFill>
            </a:endParaRPr>
          </a:p>
        </p:txBody>
      </p:sp>
      <p:sp>
        <p:nvSpPr>
          <p:cNvPr id="100" name="Text Placeholder 7">
            <a:extLst>
              <a:ext uri="{FF2B5EF4-FFF2-40B4-BE49-F238E27FC236}">
                <a16:creationId xmlns:a16="http://schemas.microsoft.com/office/drawing/2014/main" id="{51E85F76-9D64-4D85-BAB6-4BB1F8B78FD1}"/>
              </a:ext>
            </a:extLst>
          </p:cNvPr>
          <p:cNvSpPr>
            <a:spLocks noGrp="1"/>
          </p:cNvSpPr>
          <p:nvPr>
            <p:ph type="body" sz="quarter" idx="98" hasCustomPrompt="1"/>
          </p:nvPr>
        </p:nvSpPr>
        <p:spPr>
          <a:xfrm>
            <a:off x="440106" y="153008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Key technologies</a:t>
            </a:r>
            <a:endParaRPr lang="bg-BG" sz="1000">
              <a:solidFill>
                <a:schemeClr val="accent4"/>
              </a:solidFill>
            </a:endParaRPr>
          </a:p>
        </p:txBody>
      </p:sp>
      <p:sp>
        <p:nvSpPr>
          <p:cNvPr id="101" name="Text Placeholder 7">
            <a:extLst>
              <a:ext uri="{FF2B5EF4-FFF2-40B4-BE49-F238E27FC236}">
                <a16:creationId xmlns:a16="http://schemas.microsoft.com/office/drawing/2014/main" id="{A3E2761C-289E-4BCB-B7F6-092613D3529C}"/>
              </a:ext>
            </a:extLst>
          </p:cNvPr>
          <p:cNvSpPr>
            <a:spLocks noGrp="1"/>
          </p:cNvSpPr>
          <p:nvPr>
            <p:ph type="body" sz="quarter" idx="99" hasCustomPrompt="1"/>
          </p:nvPr>
        </p:nvSpPr>
        <p:spPr>
          <a:xfrm>
            <a:off x="449263" y="271815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Country of Implementation</a:t>
            </a:r>
            <a:endParaRPr lang="bg-BG" sz="1000">
              <a:solidFill>
                <a:schemeClr val="accent4"/>
              </a:solidFill>
            </a:endParaRPr>
          </a:p>
        </p:txBody>
      </p:sp>
      <p:sp>
        <p:nvSpPr>
          <p:cNvPr id="102" name="Text Placeholder 7">
            <a:extLst>
              <a:ext uri="{FF2B5EF4-FFF2-40B4-BE49-F238E27FC236}">
                <a16:creationId xmlns:a16="http://schemas.microsoft.com/office/drawing/2014/main" id="{E59E1EAA-A2AA-46CD-A2B3-A755A2B3BCAF}"/>
              </a:ext>
            </a:extLst>
          </p:cNvPr>
          <p:cNvSpPr>
            <a:spLocks noGrp="1"/>
          </p:cNvSpPr>
          <p:nvPr>
            <p:ph type="body" sz="quarter" idx="100" hasCustomPrompt="1"/>
          </p:nvPr>
        </p:nvSpPr>
        <p:spPr>
          <a:xfrm>
            <a:off x="444500" y="3201038"/>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Implementation partner</a:t>
            </a:r>
            <a:endParaRPr lang="bg-BG" sz="1000">
              <a:solidFill>
                <a:schemeClr val="accent4"/>
              </a:solidFill>
            </a:endParaRPr>
          </a:p>
        </p:txBody>
      </p:sp>
      <p:sp>
        <p:nvSpPr>
          <p:cNvPr id="103" name="Text Placeholder 7">
            <a:extLst>
              <a:ext uri="{FF2B5EF4-FFF2-40B4-BE49-F238E27FC236}">
                <a16:creationId xmlns:a16="http://schemas.microsoft.com/office/drawing/2014/main" id="{603E2F7F-E442-409C-895D-BF847A6DF92F}"/>
              </a:ext>
            </a:extLst>
          </p:cNvPr>
          <p:cNvSpPr>
            <a:spLocks noGrp="1"/>
          </p:cNvSpPr>
          <p:nvPr>
            <p:ph type="body" sz="quarter" idx="101" hasCustomPrompt="1"/>
          </p:nvPr>
        </p:nvSpPr>
        <p:spPr>
          <a:xfrm>
            <a:off x="9063037" y="2212494"/>
            <a:ext cx="2682875"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Products/Services</a:t>
            </a:r>
            <a:endParaRPr lang="bg-BG" sz="1000">
              <a:solidFill>
                <a:schemeClr val="accent4"/>
              </a:solidFill>
            </a:endParaRPr>
          </a:p>
        </p:txBody>
      </p:sp>
      <p:sp>
        <p:nvSpPr>
          <p:cNvPr id="104" name="Text Placeholder 7">
            <a:extLst>
              <a:ext uri="{FF2B5EF4-FFF2-40B4-BE49-F238E27FC236}">
                <a16:creationId xmlns:a16="http://schemas.microsoft.com/office/drawing/2014/main" id="{2C22FF70-97C6-4D2D-80C3-1CDADACA0FEF}"/>
              </a:ext>
            </a:extLst>
          </p:cNvPr>
          <p:cNvSpPr>
            <a:spLocks noGrp="1"/>
          </p:cNvSpPr>
          <p:nvPr>
            <p:ph type="body" sz="quarter" idx="102" hasCustomPrompt="1"/>
          </p:nvPr>
        </p:nvSpPr>
        <p:spPr>
          <a:xfrm>
            <a:off x="434976" y="220552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Go-Live Date</a:t>
            </a:r>
            <a:endParaRPr lang="bg-BG" sz="1000">
              <a:solidFill>
                <a:schemeClr val="accent4"/>
              </a:solidFill>
            </a:endParaRPr>
          </a:p>
        </p:txBody>
      </p:sp>
      <p:sp>
        <p:nvSpPr>
          <p:cNvPr id="105" name="Text Placeholder 7">
            <a:extLst>
              <a:ext uri="{FF2B5EF4-FFF2-40B4-BE49-F238E27FC236}">
                <a16:creationId xmlns:a16="http://schemas.microsoft.com/office/drawing/2014/main" id="{9B9C61DB-1BFF-4EAE-B3CF-A9922748F404}"/>
              </a:ext>
            </a:extLst>
          </p:cNvPr>
          <p:cNvSpPr>
            <a:spLocks noGrp="1"/>
          </p:cNvSpPr>
          <p:nvPr>
            <p:ph type="body" sz="quarter" idx="103" hasCustomPrompt="1"/>
          </p:nvPr>
        </p:nvSpPr>
        <p:spPr>
          <a:xfrm>
            <a:off x="2360612" y="153008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Highlights</a:t>
            </a:r>
            <a:endParaRPr lang="bg-BG" sz="1000">
              <a:solidFill>
                <a:schemeClr val="accent4"/>
              </a:solidFill>
            </a:endParaRPr>
          </a:p>
        </p:txBody>
      </p:sp>
      <p:sp>
        <p:nvSpPr>
          <p:cNvPr id="106" name="Text Placeholder 7">
            <a:extLst>
              <a:ext uri="{FF2B5EF4-FFF2-40B4-BE49-F238E27FC236}">
                <a16:creationId xmlns:a16="http://schemas.microsoft.com/office/drawing/2014/main" id="{7051794F-F61B-422A-86C3-0B001B09015D}"/>
              </a:ext>
            </a:extLst>
          </p:cNvPr>
          <p:cNvSpPr>
            <a:spLocks noGrp="1"/>
          </p:cNvSpPr>
          <p:nvPr>
            <p:ph type="body" sz="quarter" idx="104" hasCustomPrompt="1"/>
          </p:nvPr>
        </p:nvSpPr>
        <p:spPr>
          <a:xfrm>
            <a:off x="5754827" y="153008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Benefits</a:t>
            </a:r>
            <a:endParaRPr lang="bg-BG" sz="1000">
              <a:solidFill>
                <a:schemeClr val="accent4"/>
              </a:solidFill>
            </a:endParaRPr>
          </a:p>
        </p:txBody>
      </p:sp>
      <p:sp>
        <p:nvSpPr>
          <p:cNvPr id="107" name="Text Placeholder 7">
            <a:extLst>
              <a:ext uri="{FF2B5EF4-FFF2-40B4-BE49-F238E27FC236}">
                <a16:creationId xmlns:a16="http://schemas.microsoft.com/office/drawing/2014/main" id="{9501B9A9-3299-4DAF-AD9E-AE16875EFDA4}"/>
              </a:ext>
            </a:extLst>
          </p:cNvPr>
          <p:cNvSpPr>
            <a:spLocks noGrp="1"/>
          </p:cNvSpPr>
          <p:nvPr>
            <p:ph type="body" sz="quarter" idx="105" hasCustomPrompt="1"/>
          </p:nvPr>
        </p:nvSpPr>
        <p:spPr>
          <a:xfrm>
            <a:off x="2360612" y="354176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Project Overview</a:t>
            </a:r>
          </a:p>
        </p:txBody>
      </p:sp>
      <p:sp>
        <p:nvSpPr>
          <p:cNvPr id="108" name="Text Placeholder 7">
            <a:extLst>
              <a:ext uri="{FF2B5EF4-FFF2-40B4-BE49-F238E27FC236}">
                <a16:creationId xmlns:a16="http://schemas.microsoft.com/office/drawing/2014/main" id="{51C62E68-9304-4078-B0C0-EE36AA09BEFF}"/>
              </a:ext>
            </a:extLst>
          </p:cNvPr>
          <p:cNvSpPr>
            <a:spLocks noGrp="1"/>
          </p:cNvSpPr>
          <p:nvPr>
            <p:ph type="body" sz="quarter" idx="106" hasCustomPrompt="1"/>
          </p:nvPr>
        </p:nvSpPr>
        <p:spPr>
          <a:xfrm>
            <a:off x="5754827" y="354176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Objectives</a:t>
            </a:r>
          </a:p>
        </p:txBody>
      </p:sp>
      <p:sp>
        <p:nvSpPr>
          <p:cNvPr id="109" name="Text Placeholder 7">
            <a:extLst>
              <a:ext uri="{FF2B5EF4-FFF2-40B4-BE49-F238E27FC236}">
                <a16:creationId xmlns:a16="http://schemas.microsoft.com/office/drawing/2014/main" id="{AA2E1A87-4603-4EA4-A004-94ED2A178CFA}"/>
              </a:ext>
            </a:extLst>
          </p:cNvPr>
          <p:cNvSpPr>
            <a:spLocks noGrp="1"/>
          </p:cNvSpPr>
          <p:nvPr>
            <p:ph type="body" sz="quarter" idx="107" hasCustomPrompt="1"/>
          </p:nvPr>
        </p:nvSpPr>
        <p:spPr>
          <a:xfrm>
            <a:off x="9063037" y="3045302"/>
            <a:ext cx="766763" cy="118540"/>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Headquarters</a:t>
            </a:r>
            <a:endParaRPr lang="bg-BG" sz="1000">
              <a:solidFill>
                <a:schemeClr val="accent4"/>
              </a:solidFill>
            </a:endParaRPr>
          </a:p>
        </p:txBody>
      </p:sp>
      <p:sp>
        <p:nvSpPr>
          <p:cNvPr id="110" name="Text Placeholder 7">
            <a:extLst>
              <a:ext uri="{FF2B5EF4-FFF2-40B4-BE49-F238E27FC236}">
                <a16:creationId xmlns:a16="http://schemas.microsoft.com/office/drawing/2014/main" id="{223F92EA-10DB-4D21-9C34-B6B4DBFCD2CD}"/>
              </a:ext>
            </a:extLst>
          </p:cNvPr>
          <p:cNvSpPr>
            <a:spLocks noGrp="1"/>
          </p:cNvSpPr>
          <p:nvPr>
            <p:ph type="body" sz="quarter" idx="108" hasCustomPrompt="1"/>
          </p:nvPr>
        </p:nvSpPr>
        <p:spPr>
          <a:xfrm>
            <a:off x="9063037" y="3209145"/>
            <a:ext cx="766763" cy="118540"/>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Revenue</a:t>
            </a:r>
            <a:endParaRPr lang="bg-BG" sz="1000">
              <a:solidFill>
                <a:schemeClr val="accent4"/>
              </a:solidFill>
            </a:endParaRPr>
          </a:p>
        </p:txBody>
      </p:sp>
      <p:sp>
        <p:nvSpPr>
          <p:cNvPr id="111" name="Text Placeholder 7">
            <a:extLst>
              <a:ext uri="{FF2B5EF4-FFF2-40B4-BE49-F238E27FC236}">
                <a16:creationId xmlns:a16="http://schemas.microsoft.com/office/drawing/2014/main" id="{4477C6C6-8ADE-4BB9-B8B3-23C529470582}"/>
              </a:ext>
            </a:extLst>
          </p:cNvPr>
          <p:cNvSpPr>
            <a:spLocks noGrp="1"/>
          </p:cNvSpPr>
          <p:nvPr>
            <p:ph type="body" sz="quarter" idx="109" hasCustomPrompt="1"/>
          </p:nvPr>
        </p:nvSpPr>
        <p:spPr>
          <a:xfrm>
            <a:off x="9063037" y="3377166"/>
            <a:ext cx="766763" cy="118540"/>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Employees</a:t>
            </a:r>
            <a:endParaRPr lang="bg-BG" sz="1000">
              <a:solidFill>
                <a:schemeClr val="accent4"/>
              </a:solidFill>
            </a:endParaRPr>
          </a:p>
        </p:txBody>
      </p:sp>
    </p:spTree>
    <p:extLst>
      <p:ext uri="{BB962C8B-B14F-4D97-AF65-F5344CB8AC3E}">
        <p14:creationId xmlns:p14="http://schemas.microsoft.com/office/powerpoint/2010/main" val="4008555251"/>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2320685517"/>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868" y="1620000"/>
            <a:ext cx="11183565"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906588795"/>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2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0820"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3869"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366593099"/>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7364">
          <p15:clr>
            <a:srgbClr val="FBAE40"/>
          </p15:clr>
        </p15:guide>
        <p15:guide id="4" pos="3674">
          <p15:clr>
            <a:srgbClr val="FBAE40"/>
          </p15:clr>
        </p15:guide>
        <p15:guide id="5" pos="4007">
          <p15:clr>
            <a:srgbClr val="FBAE40"/>
          </p15:clr>
        </p15:guide>
        <p15:guide id="6" orient="horz" pos="317">
          <p15:clr>
            <a:srgbClr val="FBAE40"/>
          </p15:clr>
        </p15:guide>
        <p15:guide id="7" orient="horz" pos="551">
          <p15:clr>
            <a:srgbClr val="FBAE40"/>
          </p15:clr>
        </p15:guide>
        <p15:guide id="8" orient="horz" pos="102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4361" y="1620000"/>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4115" y="1620000"/>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3869" y="1620000"/>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590679213"/>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563">
          <p15:clr>
            <a:srgbClr val="FBAE40"/>
          </p15:clr>
        </p15:guide>
        <p15:guide id="4" pos="2717">
          <p15:clr>
            <a:srgbClr val="FBAE40"/>
          </p15:clr>
        </p15:guide>
        <p15:guide id="5" pos="4964">
          <p15:clr>
            <a:srgbClr val="FBAE40"/>
          </p15:clr>
        </p15:guide>
        <p15:guide id="6" pos="5119">
          <p15:clr>
            <a:srgbClr val="FBAE40"/>
          </p15:clr>
        </p15:guide>
        <p15:guide id="7" pos="7364">
          <p15:clr>
            <a:srgbClr val="FBAE40"/>
          </p15:clr>
        </p15:guide>
        <p15:guide id="8" orient="horz" pos="551">
          <p15:clr>
            <a:srgbClr val="FBAE40"/>
          </p15:clr>
        </p15:guide>
        <p15:guide id="9" orient="horz" pos="1020">
          <p15:clr>
            <a:srgbClr val="FBAE40"/>
          </p15:clr>
        </p15:guide>
        <p15:guide id="10" orient="horz" pos="399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0820" y="4770000"/>
            <a:ext cx="5326613" cy="156600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2"/>
          <p:cNvSpPr>
            <a:spLocks noGrp="1"/>
          </p:cNvSpPr>
          <p:nvPr>
            <p:ph type="pic" sz="quarter" idx="14" hasCustomPrompt="1"/>
          </p:nvPr>
        </p:nvSpPr>
        <p:spPr bwMode="gray">
          <a:xfrm>
            <a:off x="6360820" y="1620000"/>
            <a:ext cx="5326613" cy="2631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3869" y="4770000"/>
            <a:ext cx="5326613" cy="156600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3869" y="1620000"/>
            <a:ext cx="5326613" cy="2631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448688359"/>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2678">
          <p15:clr>
            <a:srgbClr val="FBAE40"/>
          </p15:clr>
        </p15:guide>
        <p15:guide id="6" orient="horz" pos="3004">
          <p15:clr>
            <a:srgbClr val="FBAE40"/>
          </p15:clr>
        </p15:guide>
        <p15:guide id="7" orient="horz" pos="3991">
          <p15:clr>
            <a:srgbClr val="FBAE40"/>
          </p15:clr>
        </p15:guide>
        <p15:guide id="8" pos="3682">
          <p15:clr>
            <a:srgbClr val="FBAE40"/>
          </p15:clr>
        </p15:guide>
        <p15:guide id="9" pos="4000">
          <p15:clr>
            <a:srgbClr val="FBAE40"/>
          </p15:clr>
        </p15:guide>
        <p15:guide id="10" pos="7364">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7116" y="4354922"/>
            <a:ext cx="3390317" cy="1981079"/>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3"/>
          <p:cNvSpPr>
            <a:spLocks noGrp="1"/>
          </p:cNvSpPr>
          <p:nvPr>
            <p:ph type="pic" sz="quarter" idx="14" hasCustomPrompt="1"/>
          </p:nvPr>
        </p:nvSpPr>
        <p:spPr bwMode="gray">
          <a:xfrm>
            <a:off x="8297116" y="1620000"/>
            <a:ext cx="3390317" cy="2232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2"/>
          <p:cNvSpPr>
            <a:spLocks noGrp="1"/>
          </p:cNvSpPr>
          <p:nvPr>
            <p:ph type="body" sz="quarter" idx="15" hasCustomPrompt="1"/>
          </p:nvPr>
        </p:nvSpPr>
        <p:spPr>
          <a:xfrm>
            <a:off x="4400493" y="4354922"/>
            <a:ext cx="3390317" cy="1981079"/>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2"/>
          <p:cNvSpPr>
            <a:spLocks noGrp="1"/>
          </p:cNvSpPr>
          <p:nvPr>
            <p:ph type="pic" sz="quarter" idx="16" hasCustomPrompt="1"/>
          </p:nvPr>
        </p:nvSpPr>
        <p:spPr bwMode="gray">
          <a:xfrm>
            <a:off x="4400493" y="1620000"/>
            <a:ext cx="3390317" cy="2232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3869" y="4354922"/>
            <a:ext cx="3390317" cy="1981079"/>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3869" y="1620000"/>
            <a:ext cx="3390317" cy="2232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815757590"/>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455">
          <p15:clr>
            <a:srgbClr val="FBAE40"/>
          </p15:clr>
        </p15:guide>
        <p15:guide id="4" pos="2773">
          <p15:clr>
            <a:srgbClr val="FBAE40"/>
          </p15:clr>
        </p15:guide>
        <p15:guide id="5" pos="4910">
          <p15:clr>
            <a:srgbClr val="FBAE40"/>
          </p15:clr>
        </p15:guide>
        <p15:guide id="6" pos="5227">
          <p15:clr>
            <a:srgbClr val="FBAE40"/>
          </p15:clr>
        </p15:guide>
        <p15:guide id="7" pos="7364">
          <p15:clr>
            <a:srgbClr val="FBAE40"/>
          </p15:clr>
        </p15:guide>
        <p15:guide id="8" orient="horz" pos="551">
          <p15:clr>
            <a:srgbClr val="FBAE40"/>
          </p15:clr>
        </p15:guide>
        <p15:guide id="9" orient="horz" pos="1020">
          <p15:clr>
            <a:srgbClr val="FBAE40"/>
          </p15:clr>
        </p15:guide>
        <p15:guide id="10" orient="horz" pos="2428">
          <p15:clr>
            <a:srgbClr val="FBAE40"/>
          </p15:clr>
        </p15:guide>
        <p15:guide id="11" orient="horz" pos="2743">
          <p15:clr>
            <a:srgbClr val="FBAE40"/>
          </p15:clr>
        </p15:guide>
        <p15:guide id="12" orient="horz" pos="3991">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17" name="Text placeholder - column 2"/>
          <p:cNvSpPr>
            <a:spLocks noGrp="1"/>
          </p:cNvSpPr>
          <p:nvPr>
            <p:ph type="body" sz="quarter" idx="13" hasCustomPrompt="1"/>
          </p:nvPr>
        </p:nvSpPr>
        <p:spPr>
          <a:xfrm>
            <a:off x="9272462" y="3878221"/>
            <a:ext cx="2414971" cy="245778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9272462" y="1620000"/>
            <a:ext cx="2414971" cy="1728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13" name="Text placeholder - column 2"/>
          <p:cNvSpPr>
            <a:spLocks noGrp="1"/>
          </p:cNvSpPr>
          <p:nvPr>
            <p:ph type="body" sz="quarter" idx="17" hasCustomPrompt="1"/>
          </p:nvPr>
        </p:nvSpPr>
        <p:spPr>
          <a:xfrm>
            <a:off x="6349599" y="3878221"/>
            <a:ext cx="2414971" cy="245778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6349599" y="1620000"/>
            <a:ext cx="2414971" cy="1728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 column 2"/>
          <p:cNvSpPr>
            <a:spLocks noGrp="1"/>
          </p:cNvSpPr>
          <p:nvPr>
            <p:ph type="body" sz="quarter" idx="15" hasCustomPrompt="1"/>
          </p:nvPr>
        </p:nvSpPr>
        <p:spPr>
          <a:xfrm>
            <a:off x="3426734" y="3878221"/>
            <a:ext cx="2414971" cy="245778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3426734" y="1620000"/>
            <a:ext cx="2414971" cy="1728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 column 2"/>
          <p:cNvSpPr>
            <a:spLocks noGrp="1"/>
          </p:cNvSpPr>
          <p:nvPr>
            <p:ph type="body" sz="quarter" idx="10" hasCustomPrompt="1"/>
          </p:nvPr>
        </p:nvSpPr>
        <p:spPr>
          <a:xfrm>
            <a:off x="503869" y="3878220"/>
            <a:ext cx="2414971" cy="245778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3869" y="1620000"/>
            <a:ext cx="2414971" cy="1728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309243300"/>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1">
          <p15:clr>
            <a:srgbClr val="FBAE40"/>
          </p15:clr>
        </p15:guide>
        <p15:guide id="5" orient="horz" pos="2110">
          <p15:clr>
            <a:srgbClr val="FBAE40"/>
          </p15:clr>
        </p15:guide>
        <p15:guide id="6" orient="horz" pos="2442">
          <p15:clr>
            <a:srgbClr val="FBAE40"/>
          </p15:clr>
        </p15:guide>
        <p15:guide id="7" orient="horz" pos="3990">
          <p15:clr>
            <a:srgbClr val="FBAE40"/>
          </p15:clr>
        </p15:guide>
        <p15:guide id="8" pos="1840">
          <p15:clr>
            <a:srgbClr val="FBAE40"/>
          </p15:clr>
        </p15:guide>
        <p15:guide id="9" pos="2159">
          <p15:clr>
            <a:srgbClr val="FBAE40"/>
          </p15:clr>
        </p15:guide>
        <p15:guide id="10" pos="3683">
          <p15:clr>
            <a:srgbClr val="FBAE40"/>
          </p15:clr>
        </p15:guide>
        <p15:guide id="11" pos="4000">
          <p15:clr>
            <a:srgbClr val="FBAE40"/>
          </p15:clr>
        </p15:guide>
        <p15:guide id="12" pos="5525">
          <p15:clr>
            <a:srgbClr val="FBAE40"/>
          </p15:clr>
        </p15:guide>
        <p15:guide id="13" pos="5842">
          <p15:clr>
            <a:srgbClr val="FBAE40"/>
          </p15:clr>
        </p15:guide>
        <p15:guide id="14" pos="7364">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869" y="1800000"/>
            <a:ext cx="11182288" cy="3285032"/>
          </a:xfrm>
        </p:spPr>
        <p:txBody>
          <a:bodyPr/>
          <a:lstStyle>
            <a:lvl1pPr marL="395802" indent="-395802">
              <a:lnSpc>
                <a:spcPct val="90000"/>
              </a:lnSpc>
              <a:spcBef>
                <a:spcPts val="600"/>
              </a:spcBef>
              <a:defRPr sz="5997" b="1"/>
            </a:lvl1pPr>
            <a:lvl2pPr marL="395802" indent="0">
              <a:buNone/>
              <a:defRPr sz="16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1742654434"/>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5059" y="0"/>
            <a:ext cx="4066941" cy="6858000"/>
          </a:xfrm>
          <a:no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503868" y="1620000"/>
            <a:ext cx="7090154"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503870" y="504000"/>
            <a:ext cx="709015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502483054"/>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9">
          <p15:clr>
            <a:srgbClr val="FBAE40"/>
          </p15:clr>
        </p15:guide>
        <p15:guide id="5" orient="horz" pos="317">
          <p15:clr>
            <a:srgbClr val="FBAE40"/>
          </p15:clr>
        </p15:guide>
        <p15:guide id="6" orient="horz" pos="551">
          <p15:clr>
            <a:srgbClr val="FBAE40"/>
          </p15:clr>
        </p15:guide>
        <p15:guide id="7" orient="horz" pos="1020">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6001" y="0"/>
            <a:ext cx="6096000" cy="6858000"/>
          </a:xfrm>
          <a:no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1/2"/>
          <p:cNvSpPr>
            <a:spLocks noGrp="1"/>
          </p:cNvSpPr>
          <p:nvPr>
            <p:ph type="body" sz="quarter" idx="11" hasCustomPrompt="1"/>
          </p:nvPr>
        </p:nvSpPr>
        <p:spPr bwMode="black">
          <a:xfrm>
            <a:off x="503868" y="1620000"/>
            <a:ext cx="5110669"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2" name="Title"/>
          <p:cNvSpPr>
            <a:spLocks noGrp="1"/>
          </p:cNvSpPr>
          <p:nvPr>
            <p:ph type="title" hasCustomPrompt="1"/>
          </p:nvPr>
        </p:nvSpPr>
        <p:spPr>
          <a:xfrm>
            <a:off x="503870" y="504000"/>
            <a:ext cx="5110669"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599724076"/>
      </p:ext>
    </p:extLst>
  </p:cSld>
  <p:clrMapOvr>
    <a:masterClrMapping/>
  </p:clrMapOvr>
  <p:extLst>
    <p:ext uri="{DCECCB84-F9BA-43D5-87BE-67443E8EF086}">
      <p15:sldGuideLst xmlns:p15="http://schemas.microsoft.com/office/powerpoint/2012/main">
        <p15:guide id="1" pos="3841">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3538">
          <p15:clr>
            <a:srgbClr val="FBAE40"/>
          </p15:clr>
        </p15:guide>
        <p15:guide id="7" pos="31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3 names">
    <p:spTree>
      <p:nvGrpSpPr>
        <p:cNvPr id="1" name=""/>
        <p:cNvGrpSpPr/>
        <p:nvPr/>
      </p:nvGrpSpPr>
      <p:grpSpPr>
        <a:xfrm>
          <a:off x="0" y="0"/>
          <a:ext cx="0" cy="0"/>
          <a:chOff x="0" y="0"/>
          <a:chExt cx="0" cy="0"/>
        </a:xfrm>
      </p:grpSpPr>
      <p:sp>
        <p:nvSpPr>
          <p:cNvPr id="33" name="Picture Placeholder 19">
            <a:extLst>
              <a:ext uri="{FF2B5EF4-FFF2-40B4-BE49-F238E27FC236}">
                <a16:creationId xmlns:a16="http://schemas.microsoft.com/office/drawing/2014/main" id="{C7677A47-E4F8-40C4-A96C-0781F9A050C8}"/>
              </a:ext>
            </a:extLst>
          </p:cNvPr>
          <p:cNvSpPr>
            <a:spLocks noGrp="1"/>
          </p:cNvSpPr>
          <p:nvPr>
            <p:ph type="pic" sz="quarter" idx="13" hasCustomPrompt="1"/>
          </p:nvPr>
        </p:nvSpPr>
        <p:spPr>
          <a:xfrm>
            <a:off x="449581" y="2490786"/>
            <a:ext cx="11293475" cy="3865562"/>
          </a:xfrm>
          <a:solidFill>
            <a:schemeClr val="tx2">
              <a:lumMod val="20000"/>
              <a:lumOff val="80000"/>
            </a:schemeClr>
          </a:solidFill>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34" name="Title 1">
            <a:extLst>
              <a:ext uri="{FF2B5EF4-FFF2-40B4-BE49-F238E27FC236}">
                <a16:creationId xmlns:a16="http://schemas.microsoft.com/office/drawing/2014/main" id="{D440C8A0-A14A-457C-8AD0-FBAA85644903}"/>
              </a:ext>
            </a:extLst>
          </p:cNvPr>
          <p:cNvSpPr>
            <a:spLocks noGrp="1"/>
          </p:cNvSpPr>
          <p:nvPr>
            <p:ph type="ctrTitle" hasCustomPrompt="1"/>
          </p:nvPr>
        </p:nvSpPr>
        <p:spPr>
          <a:xfrm>
            <a:off x="449580" y="1500237"/>
            <a:ext cx="11291569" cy="398333"/>
          </a:xfrm>
        </p:spPr>
        <p:txBody>
          <a:bodyPr wrap="square" anchor="b">
            <a:noAutofit/>
          </a:bodyPr>
          <a:lstStyle>
            <a:lvl1pPr algn="l">
              <a:defRPr sz="2800">
                <a:solidFill>
                  <a:schemeClr val="tx2"/>
                </a:solidFill>
              </a:defRPr>
            </a:lvl1pPr>
          </a:lstStyle>
          <a:p>
            <a:r>
              <a:rPr lang="en-US"/>
              <a:t>Title of the current presentation</a:t>
            </a:r>
            <a:endParaRPr lang="bg-BG"/>
          </a:p>
        </p:txBody>
      </p:sp>
      <p:sp>
        <p:nvSpPr>
          <p:cNvPr id="35" name="Subtitle 2">
            <a:extLst>
              <a:ext uri="{FF2B5EF4-FFF2-40B4-BE49-F238E27FC236}">
                <a16:creationId xmlns:a16="http://schemas.microsoft.com/office/drawing/2014/main" id="{041BFC06-9DD7-4955-9030-74DD4A86DB20}"/>
              </a:ext>
            </a:extLst>
          </p:cNvPr>
          <p:cNvSpPr>
            <a:spLocks noGrp="1"/>
          </p:cNvSpPr>
          <p:nvPr>
            <p:ph type="subTitle" idx="1" hasCustomPrompt="1"/>
          </p:nvPr>
        </p:nvSpPr>
        <p:spPr>
          <a:xfrm>
            <a:off x="623888" y="5886841"/>
            <a:ext cx="2514497" cy="134547"/>
          </a:xfrm>
        </p:spPr>
        <p:txBody>
          <a:bodyPr lIns="0" tIns="0" rIns="0" bIns="0">
            <a:noAutofit/>
          </a:bodyPr>
          <a:lstStyle>
            <a:lvl1pPr marL="0" indent="0" algn="l">
              <a:buNone/>
              <a:defRPr sz="11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bg-BG"/>
          </a:p>
        </p:txBody>
      </p:sp>
      <p:sp>
        <p:nvSpPr>
          <p:cNvPr id="36" name="Text Placeholder 21">
            <a:extLst>
              <a:ext uri="{FF2B5EF4-FFF2-40B4-BE49-F238E27FC236}">
                <a16:creationId xmlns:a16="http://schemas.microsoft.com/office/drawing/2014/main" id="{627D037C-5E6E-4B4D-9136-B5FDDEBE6D3B}"/>
              </a:ext>
            </a:extLst>
          </p:cNvPr>
          <p:cNvSpPr>
            <a:spLocks noGrp="1"/>
          </p:cNvSpPr>
          <p:nvPr>
            <p:ph type="body" sz="quarter" idx="14" hasCustomPrompt="1"/>
          </p:nvPr>
        </p:nvSpPr>
        <p:spPr>
          <a:xfrm>
            <a:off x="623889" y="6053933"/>
            <a:ext cx="2513011" cy="304005"/>
          </a:xfrm>
        </p:spPr>
        <p:txBody>
          <a:bodyPr lIns="0" tIns="0" rIns="0" bIns="0">
            <a:normAutofit/>
          </a:bodyPr>
          <a:lstStyle>
            <a:lvl1pPr>
              <a:defRPr sz="1100">
                <a:solidFill>
                  <a:schemeClr val="bg1"/>
                </a:solidFill>
              </a:defRPr>
            </a:lvl1pPr>
          </a:lstStyle>
          <a:p>
            <a:pPr lvl="0"/>
            <a:r>
              <a:rPr lang="en-US"/>
              <a:t>Position</a:t>
            </a:r>
            <a:endParaRPr lang="bg-BG"/>
          </a:p>
        </p:txBody>
      </p:sp>
      <p:sp>
        <p:nvSpPr>
          <p:cNvPr id="37" name="Text Placeholder 28">
            <a:extLst>
              <a:ext uri="{FF2B5EF4-FFF2-40B4-BE49-F238E27FC236}">
                <a16:creationId xmlns:a16="http://schemas.microsoft.com/office/drawing/2014/main" id="{3DCA64B5-8D40-4A98-8E59-16CD6AD4C78A}"/>
              </a:ext>
            </a:extLst>
          </p:cNvPr>
          <p:cNvSpPr>
            <a:spLocks noGrp="1"/>
          </p:cNvSpPr>
          <p:nvPr>
            <p:ph type="body" sz="quarter" idx="15" hasCustomPrompt="1"/>
          </p:nvPr>
        </p:nvSpPr>
        <p:spPr>
          <a:xfrm>
            <a:off x="3325177" y="5886842"/>
            <a:ext cx="2685965" cy="469508"/>
          </a:xfrm>
        </p:spPr>
        <p:txBody>
          <a:bodyPr lIns="0" tIns="0" rIns="0" bIns="0">
            <a:noAutofit/>
          </a:bodyPr>
          <a:lstStyle>
            <a:lvl1pPr>
              <a:defRPr sz="1100" b="0">
                <a:solidFill>
                  <a:schemeClr val="bg1"/>
                </a:solidFill>
              </a:defRPr>
            </a:lvl1pPr>
            <a:lvl2pPr>
              <a:defRPr sz="1200"/>
            </a:lvl2pPr>
            <a:lvl3pPr>
              <a:defRPr sz="1200"/>
            </a:lvl3pPr>
            <a:lvl4pPr>
              <a:defRPr sz="1200"/>
            </a:lvl4pPr>
            <a:lvl5pPr>
              <a:defRPr sz="1200"/>
            </a:lvl5pPr>
          </a:lstStyle>
          <a:p>
            <a:pPr lvl="0"/>
            <a:r>
              <a:rPr lang="en-US"/>
              <a:t>Name of the event/occasion</a:t>
            </a:r>
            <a:endParaRPr lang="bg-BG"/>
          </a:p>
        </p:txBody>
      </p:sp>
      <p:sp>
        <p:nvSpPr>
          <p:cNvPr id="38" name="Text Placeholder 31">
            <a:extLst>
              <a:ext uri="{FF2B5EF4-FFF2-40B4-BE49-F238E27FC236}">
                <a16:creationId xmlns:a16="http://schemas.microsoft.com/office/drawing/2014/main" id="{C92180DD-55BA-47B5-BF77-7BFC8420CBA2}"/>
              </a:ext>
            </a:extLst>
          </p:cNvPr>
          <p:cNvSpPr>
            <a:spLocks noGrp="1"/>
          </p:cNvSpPr>
          <p:nvPr>
            <p:ph type="body" sz="quarter" idx="16" hasCustomPrompt="1"/>
          </p:nvPr>
        </p:nvSpPr>
        <p:spPr>
          <a:xfrm>
            <a:off x="6188076" y="5886841"/>
            <a:ext cx="2678750" cy="469507"/>
          </a:xfrm>
        </p:spPr>
        <p:txBody>
          <a:bodyPr lIns="0" tIns="0" rIns="0" bIns="0">
            <a:noAutofit/>
          </a:bodyPr>
          <a:lstStyle>
            <a:lvl1pPr>
              <a:spcBef>
                <a:spcPts val="0"/>
              </a:spcBef>
              <a:defRPr sz="1100">
                <a:solidFill>
                  <a:schemeClr val="bg1"/>
                </a:solidFill>
              </a:defRPr>
            </a:lvl1pPr>
          </a:lstStyle>
          <a:p>
            <a:pPr lvl="0"/>
            <a:r>
              <a:rPr lang="en-US"/>
              <a:t>City/Place</a:t>
            </a:r>
            <a:br>
              <a:rPr lang="en-US"/>
            </a:br>
            <a:r>
              <a:rPr lang="en-US"/>
              <a:t>01 Jan 2023</a:t>
            </a:r>
            <a:endParaRPr lang="bg-BG"/>
          </a:p>
        </p:txBody>
      </p:sp>
      <p:sp>
        <p:nvSpPr>
          <p:cNvPr id="12" name="Text Placeholder 11">
            <a:extLst>
              <a:ext uri="{FF2B5EF4-FFF2-40B4-BE49-F238E27FC236}">
                <a16:creationId xmlns:a16="http://schemas.microsoft.com/office/drawing/2014/main" id="{8340F4DE-9F37-4AEF-86BD-14F7C7A5C1FE}"/>
              </a:ext>
            </a:extLst>
          </p:cNvPr>
          <p:cNvSpPr>
            <a:spLocks noGrp="1"/>
          </p:cNvSpPr>
          <p:nvPr>
            <p:ph type="body" sz="quarter" idx="20" hasCustomPrompt="1"/>
          </p:nvPr>
        </p:nvSpPr>
        <p:spPr>
          <a:xfrm>
            <a:off x="449579" y="1904920"/>
            <a:ext cx="11293200" cy="398462"/>
          </a:xfrm>
        </p:spPr>
        <p:txBody>
          <a:bodyPr/>
          <a:lstStyle>
            <a:lvl1pPr>
              <a:defRPr sz="2800" b="1">
                <a:solidFill>
                  <a:schemeClr val="accent1"/>
                </a:solidFill>
              </a:defRPr>
            </a:lvl1pPr>
            <a:lvl2pPr>
              <a:defRPr sz="2800"/>
            </a:lvl2pPr>
            <a:lvl3pPr>
              <a:defRPr sz="2800"/>
            </a:lvl3pPr>
            <a:lvl4pPr>
              <a:defRPr sz="2800"/>
            </a:lvl4pPr>
            <a:lvl5pPr>
              <a:defRPr sz="2800"/>
            </a:lvl5pPr>
          </a:lstStyle>
          <a:p>
            <a:pPr lvl="0"/>
            <a:r>
              <a:rPr lang="en-US"/>
              <a:t>Accent title goes on this bright blue line</a:t>
            </a:r>
            <a:endParaRPr lang="bg-BG"/>
          </a:p>
        </p:txBody>
      </p:sp>
      <p:sp>
        <p:nvSpPr>
          <p:cNvPr id="2" name="Rectangle 1">
            <a:extLst>
              <a:ext uri="{FF2B5EF4-FFF2-40B4-BE49-F238E27FC236}">
                <a16:creationId xmlns:a16="http://schemas.microsoft.com/office/drawing/2014/main" id="{41C97788-D1D9-41DA-8FB3-CB46108BFF1E}"/>
              </a:ext>
            </a:extLst>
          </p:cNvPr>
          <p:cNvSpPr/>
          <p:nvPr userDrawn="1"/>
        </p:nvSpPr>
        <p:spPr>
          <a:xfrm>
            <a:off x="11350171" y="6543752"/>
            <a:ext cx="399783" cy="3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bg-BG"/>
          </a:p>
        </p:txBody>
      </p:sp>
      <p:sp>
        <p:nvSpPr>
          <p:cNvPr id="54" name="Text Placeholder 21">
            <a:extLst>
              <a:ext uri="{FF2B5EF4-FFF2-40B4-BE49-F238E27FC236}">
                <a16:creationId xmlns:a16="http://schemas.microsoft.com/office/drawing/2014/main" id="{945EFBB5-E6F6-4787-89FC-195346853B02}"/>
              </a:ext>
            </a:extLst>
          </p:cNvPr>
          <p:cNvSpPr>
            <a:spLocks noGrp="1"/>
          </p:cNvSpPr>
          <p:nvPr>
            <p:ph type="body" sz="quarter" idx="21" hasCustomPrompt="1"/>
          </p:nvPr>
        </p:nvSpPr>
        <p:spPr>
          <a:xfrm>
            <a:off x="623889" y="5380833"/>
            <a:ext cx="2513011" cy="304005"/>
          </a:xfrm>
        </p:spPr>
        <p:txBody>
          <a:bodyPr lIns="0" tIns="0" rIns="0" bIns="0">
            <a:normAutofit/>
          </a:bodyPr>
          <a:lstStyle>
            <a:lvl1pPr>
              <a:defRPr sz="1100">
                <a:solidFill>
                  <a:schemeClr val="bg1"/>
                </a:solidFill>
              </a:defRPr>
            </a:lvl1pPr>
          </a:lstStyle>
          <a:p>
            <a:pPr lvl="0"/>
            <a:r>
              <a:rPr lang="en-US"/>
              <a:t>Position</a:t>
            </a:r>
            <a:endParaRPr lang="bg-BG"/>
          </a:p>
        </p:txBody>
      </p:sp>
      <p:sp>
        <p:nvSpPr>
          <p:cNvPr id="56" name="Text Placeholder 21">
            <a:extLst>
              <a:ext uri="{FF2B5EF4-FFF2-40B4-BE49-F238E27FC236}">
                <a16:creationId xmlns:a16="http://schemas.microsoft.com/office/drawing/2014/main" id="{13A6CE02-8968-445D-A798-E7C84E5064AA}"/>
              </a:ext>
            </a:extLst>
          </p:cNvPr>
          <p:cNvSpPr>
            <a:spLocks noGrp="1"/>
          </p:cNvSpPr>
          <p:nvPr>
            <p:ph type="body" sz="quarter" idx="22" hasCustomPrompt="1"/>
          </p:nvPr>
        </p:nvSpPr>
        <p:spPr>
          <a:xfrm>
            <a:off x="623889" y="4708244"/>
            <a:ext cx="2513011" cy="304005"/>
          </a:xfrm>
        </p:spPr>
        <p:txBody>
          <a:bodyPr lIns="0" tIns="0" rIns="0" bIns="0">
            <a:normAutofit/>
          </a:bodyPr>
          <a:lstStyle>
            <a:lvl1pPr>
              <a:defRPr sz="1100">
                <a:solidFill>
                  <a:schemeClr val="bg1"/>
                </a:solidFill>
              </a:defRPr>
            </a:lvl1pPr>
          </a:lstStyle>
          <a:p>
            <a:pPr lvl="0"/>
            <a:r>
              <a:rPr lang="en-US"/>
              <a:t>Position</a:t>
            </a:r>
            <a:endParaRPr lang="bg-BG"/>
          </a:p>
        </p:txBody>
      </p:sp>
      <p:sp>
        <p:nvSpPr>
          <p:cNvPr id="88" name="Text Placeholder 21">
            <a:extLst>
              <a:ext uri="{FF2B5EF4-FFF2-40B4-BE49-F238E27FC236}">
                <a16:creationId xmlns:a16="http://schemas.microsoft.com/office/drawing/2014/main" id="{F084675A-0CC1-49B3-A926-4E08F39E765B}"/>
              </a:ext>
            </a:extLst>
          </p:cNvPr>
          <p:cNvSpPr>
            <a:spLocks noGrp="1"/>
          </p:cNvSpPr>
          <p:nvPr>
            <p:ph type="body" sz="quarter" idx="23" hasCustomPrompt="1"/>
          </p:nvPr>
        </p:nvSpPr>
        <p:spPr>
          <a:xfrm>
            <a:off x="623889" y="5216754"/>
            <a:ext cx="2513011" cy="132466"/>
          </a:xfrm>
        </p:spPr>
        <p:txBody>
          <a:bodyPr lIns="0" tIns="0" rIns="0" bIns="0">
            <a:noAutofit/>
          </a:bodyPr>
          <a:lstStyle>
            <a:lvl1pPr>
              <a:defRPr sz="1100" b="1">
                <a:solidFill>
                  <a:schemeClr val="bg1"/>
                </a:solidFill>
              </a:defRPr>
            </a:lvl1pPr>
          </a:lstStyle>
          <a:p>
            <a:pPr lvl="0"/>
            <a:r>
              <a:rPr lang="en-US"/>
              <a:t>Name Surname</a:t>
            </a:r>
            <a:endParaRPr lang="bg-BG"/>
          </a:p>
        </p:txBody>
      </p:sp>
      <p:sp>
        <p:nvSpPr>
          <p:cNvPr id="89" name="Text Placeholder 21">
            <a:extLst>
              <a:ext uri="{FF2B5EF4-FFF2-40B4-BE49-F238E27FC236}">
                <a16:creationId xmlns:a16="http://schemas.microsoft.com/office/drawing/2014/main" id="{4E7B3413-19DA-435D-9BA2-DA46466D8389}"/>
              </a:ext>
            </a:extLst>
          </p:cNvPr>
          <p:cNvSpPr>
            <a:spLocks noGrp="1"/>
          </p:cNvSpPr>
          <p:nvPr>
            <p:ph type="body" sz="quarter" idx="24" hasCustomPrompt="1"/>
          </p:nvPr>
        </p:nvSpPr>
        <p:spPr>
          <a:xfrm>
            <a:off x="623889" y="4541798"/>
            <a:ext cx="2513011" cy="134977"/>
          </a:xfrm>
        </p:spPr>
        <p:txBody>
          <a:bodyPr lIns="0" tIns="0" rIns="0" bIns="0">
            <a:noAutofit/>
          </a:bodyPr>
          <a:lstStyle>
            <a:lvl1pPr>
              <a:defRPr sz="1100" b="1">
                <a:solidFill>
                  <a:schemeClr val="bg1"/>
                </a:solidFill>
              </a:defRPr>
            </a:lvl1pPr>
          </a:lstStyle>
          <a:p>
            <a:pPr lvl="0"/>
            <a:r>
              <a:rPr lang="en-US"/>
              <a:t>Name Surname</a:t>
            </a:r>
            <a:endParaRPr lang="bg-BG"/>
          </a:p>
        </p:txBody>
      </p:sp>
      <p:sp>
        <p:nvSpPr>
          <p:cNvPr id="5" name="Picture Placeholder 4">
            <a:extLst>
              <a:ext uri="{FF2B5EF4-FFF2-40B4-BE49-F238E27FC236}">
                <a16:creationId xmlns:a16="http://schemas.microsoft.com/office/drawing/2014/main" id="{742F5BB7-D6E5-4A8F-932A-D33E422E339D}"/>
              </a:ext>
            </a:extLst>
          </p:cNvPr>
          <p:cNvSpPr>
            <a:spLocks noGrp="1"/>
          </p:cNvSpPr>
          <p:nvPr>
            <p:ph type="pic" sz="quarter" idx="25" hasCustomPrompt="1"/>
          </p:nvPr>
        </p:nvSpPr>
        <p:spPr>
          <a:xfrm>
            <a:off x="7480454" y="248419"/>
            <a:ext cx="2123922" cy="514350"/>
          </a:xfrm>
          <a:noFill/>
        </p:spPr>
        <p:txBody>
          <a:bodyPr lIns="72000" tIns="36000"/>
          <a:lstStyle>
            <a:lvl1pPr>
              <a:defRPr sz="1000" i="1">
                <a:solidFill>
                  <a:schemeClr val="tx2">
                    <a:lumMod val="60000"/>
                    <a:lumOff val="40000"/>
                  </a:schemeClr>
                </a:solidFill>
              </a:defRPr>
            </a:lvl1pPr>
          </a:lstStyle>
          <a:p>
            <a:r>
              <a:rPr lang="en-US"/>
              <a:t>Customer and partner logo in b/w version. If not provided, use it in original colors. Align right &amp; middle.</a:t>
            </a:r>
            <a:endParaRPr lang="bg-BG"/>
          </a:p>
        </p:txBody>
      </p:sp>
      <p:pic>
        <p:nvPicPr>
          <p:cNvPr id="17" name="Graphic 16">
            <a:extLst>
              <a:ext uri="{FF2B5EF4-FFF2-40B4-BE49-F238E27FC236}">
                <a16:creationId xmlns:a16="http://schemas.microsoft.com/office/drawing/2014/main" id="{CCB2CBF4-4BC8-4D1B-B72C-2139C23180B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887150" y="401083"/>
            <a:ext cx="1854000" cy="315180"/>
          </a:xfrm>
          <a:prstGeom prst="rect">
            <a:avLst/>
          </a:prstGeom>
        </p:spPr>
      </p:pic>
    </p:spTree>
    <p:extLst>
      <p:ext uri="{BB962C8B-B14F-4D97-AF65-F5344CB8AC3E}">
        <p14:creationId xmlns:p14="http://schemas.microsoft.com/office/powerpoint/2010/main" val="3415457818"/>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8" pos="1976">
          <p15:clr>
            <a:srgbClr val="FBAE40"/>
          </p15:clr>
        </p15:guide>
        <p15:guide id="9" pos="2090">
          <p15:clr>
            <a:srgbClr val="FBAE40"/>
          </p15:clr>
        </p15:guide>
        <p15:guide id="14" pos="3783">
          <p15:clr>
            <a:srgbClr val="FBAE40"/>
          </p15:clr>
        </p15:guide>
        <p15:guide id="15" pos="3896">
          <p15:clr>
            <a:srgbClr val="FBAE40"/>
          </p15:clr>
        </p15:guide>
        <p15:guide id="21" pos="6050">
          <p15:clr>
            <a:srgbClr val="FBAE40"/>
          </p15:clr>
        </p15:guide>
        <p15:guide id="26" pos="7396">
          <p15:clr>
            <a:srgbClr val="FBAE40"/>
          </p15:clr>
        </p15:guide>
        <p15:guide id="27" orient="horz">
          <p15:clr>
            <a:srgbClr val="FBAE40"/>
          </p15:clr>
        </p15:guide>
        <p15:guide id="28" orient="horz" pos="4320">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points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8" y="4282758"/>
            <a:ext cx="2682875" cy="520700"/>
          </a:xfrm>
        </p:spPr>
        <p:txBody>
          <a:bodyPr/>
          <a:lstStyle>
            <a:lvl1pPr algn="ctr">
              <a:defRPr sz="1800" b="1">
                <a:solidFill>
                  <a:schemeClr val="accent1"/>
                </a:solidFill>
              </a:defRPr>
            </a:lvl1pPr>
            <a:lvl5pPr algn="ctr">
              <a:defRPr b="1"/>
            </a:lvl5pPr>
            <a:lvl6pPr algn="ctr">
              <a:defRPr b="1"/>
            </a:lvl6pPr>
          </a:lstStyle>
          <a:p>
            <a:pPr lvl="0"/>
            <a:r>
              <a:rPr lang="en-US"/>
              <a:t>Main point’s titles can be on two lines</a:t>
            </a:r>
          </a:p>
        </p:txBody>
      </p:sp>
      <p:sp>
        <p:nvSpPr>
          <p:cNvPr id="41" name="Text Placeholder 7">
            <a:extLst>
              <a:ext uri="{FF2B5EF4-FFF2-40B4-BE49-F238E27FC236}">
                <a16:creationId xmlns:a16="http://schemas.microsoft.com/office/drawing/2014/main" id="{6E5B0E74-9E26-4112-A9C4-13B10DCF58F8}"/>
              </a:ext>
            </a:extLst>
          </p:cNvPr>
          <p:cNvSpPr>
            <a:spLocks noGrp="1"/>
          </p:cNvSpPr>
          <p:nvPr>
            <p:ph type="body" sz="quarter" idx="28" hasCustomPrompt="1"/>
          </p:nvPr>
        </p:nvSpPr>
        <p:spPr>
          <a:xfrm>
            <a:off x="3330843" y="4282758"/>
            <a:ext cx="2682875" cy="520700"/>
          </a:xfrm>
        </p:spPr>
        <p:txBody>
          <a:bodyPr/>
          <a:lstStyle>
            <a:lvl1pPr algn="ctr">
              <a:defRPr sz="1800" b="1">
                <a:solidFill>
                  <a:schemeClr val="accent1"/>
                </a:solidFill>
              </a:defRPr>
            </a:lvl1pPr>
            <a:lvl5pPr algn="ctr">
              <a:defRPr b="1"/>
            </a:lvl5pPr>
            <a:lvl6pPr algn="ctr">
              <a:defRPr b="1"/>
            </a:lvl6pPr>
          </a:lstStyle>
          <a:p>
            <a:pPr lvl="0"/>
            <a:r>
              <a:rPr lang="en-US"/>
              <a:t>Second main</a:t>
            </a:r>
          </a:p>
          <a:p>
            <a:pPr lvl="0"/>
            <a:r>
              <a:rPr lang="en-US"/>
              <a:t> point</a:t>
            </a:r>
          </a:p>
        </p:txBody>
      </p:sp>
      <p:sp>
        <p:nvSpPr>
          <p:cNvPr id="42" name="Text Placeholder 7">
            <a:extLst>
              <a:ext uri="{FF2B5EF4-FFF2-40B4-BE49-F238E27FC236}">
                <a16:creationId xmlns:a16="http://schemas.microsoft.com/office/drawing/2014/main" id="{19F76862-8ED1-4B26-8809-99ADB457C22B}"/>
              </a:ext>
            </a:extLst>
          </p:cNvPr>
          <p:cNvSpPr>
            <a:spLocks noGrp="1"/>
          </p:cNvSpPr>
          <p:nvPr>
            <p:ph type="body" sz="quarter" idx="29" hasCustomPrompt="1"/>
          </p:nvPr>
        </p:nvSpPr>
        <p:spPr>
          <a:xfrm>
            <a:off x="6192178" y="4282758"/>
            <a:ext cx="2682875" cy="520700"/>
          </a:xfrm>
        </p:spPr>
        <p:txBody>
          <a:bodyPr/>
          <a:lstStyle>
            <a:lvl1pPr algn="ctr">
              <a:defRPr sz="1800" b="1">
                <a:solidFill>
                  <a:schemeClr val="accent1"/>
                </a:solidFill>
              </a:defRPr>
            </a:lvl1pPr>
            <a:lvl5pPr algn="ctr">
              <a:defRPr b="1"/>
            </a:lvl5pPr>
            <a:lvl6pPr algn="ctr">
              <a:defRPr b="1"/>
            </a:lvl6pPr>
          </a:lstStyle>
          <a:p>
            <a:pPr lvl="0"/>
            <a:r>
              <a:rPr lang="en-US"/>
              <a:t>Third main </a:t>
            </a:r>
            <a:br>
              <a:rPr lang="en-US"/>
            </a:br>
            <a:r>
              <a:rPr lang="en-US"/>
              <a:t>point</a:t>
            </a:r>
          </a:p>
        </p:txBody>
      </p:sp>
      <p:sp>
        <p:nvSpPr>
          <p:cNvPr id="43" name="Text Placeholder 7">
            <a:extLst>
              <a:ext uri="{FF2B5EF4-FFF2-40B4-BE49-F238E27FC236}">
                <a16:creationId xmlns:a16="http://schemas.microsoft.com/office/drawing/2014/main" id="{5556268D-AE74-4457-8CE5-3B83444175CE}"/>
              </a:ext>
            </a:extLst>
          </p:cNvPr>
          <p:cNvSpPr>
            <a:spLocks noGrp="1"/>
          </p:cNvSpPr>
          <p:nvPr>
            <p:ph type="body" sz="quarter" idx="30" hasCustomPrompt="1"/>
          </p:nvPr>
        </p:nvSpPr>
        <p:spPr>
          <a:xfrm>
            <a:off x="9053513" y="4282758"/>
            <a:ext cx="2682875" cy="520700"/>
          </a:xfrm>
        </p:spPr>
        <p:txBody>
          <a:bodyPr/>
          <a:lstStyle>
            <a:lvl1pPr algn="ctr">
              <a:defRPr sz="1800" b="1">
                <a:solidFill>
                  <a:schemeClr val="accent1"/>
                </a:solidFill>
              </a:defRPr>
            </a:lvl1pPr>
            <a:lvl5pPr algn="ctr">
              <a:defRPr b="1"/>
            </a:lvl5pPr>
            <a:lvl6pPr algn="ctr">
              <a:defRPr b="1"/>
            </a:lvl6pPr>
          </a:lstStyle>
          <a:p>
            <a:pPr lvl="0"/>
            <a:r>
              <a:rPr lang="en-US"/>
              <a:t>Fourth main </a:t>
            </a:r>
            <a:br>
              <a:rPr lang="en-US"/>
            </a:br>
            <a:r>
              <a:rPr lang="en-US"/>
              <a:t>point</a:t>
            </a:r>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48" name="Straight Connector 10">
            <a:extLst>
              <a:ext uri="{FF2B5EF4-FFF2-40B4-BE49-F238E27FC236}">
                <a16:creationId xmlns:a16="http://schemas.microsoft.com/office/drawing/2014/main" id="{99122570-D7C3-4663-9520-8361595BFCC8}"/>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49" name="Rectangle 48">
            <a:hlinkClick r:id="" action="ppaction://hlinkshowjump?jump=previousslide"/>
            <a:extLst>
              <a:ext uri="{FF2B5EF4-FFF2-40B4-BE49-F238E27FC236}">
                <a16:creationId xmlns:a16="http://schemas.microsoft.com/office/drawing/2014/main" id="{AA59F51F-3C99-46BA-95F1-6CEBD607F954}"/>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0" name="Rectangle 49">
            <a:hlinkClick r:id="" action="ppaction://hlinkshowjump?jump=nextslide"/>
            <a:extLst>
              <a:ext uri="{FF2B5EF4-FFF2-40B4-BE49-F238E27FC236}">
                <a16:creationId xmlns:a16="http://schemas.microsoft.com/office/drawing/2014/main" id="{16DD3CDA-4B81-4235-80FD-66ACEC059497}"/>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6" name="Picture Placeholder 35">
            <a:extLst>
              <a:ext uri="{FF2B5EF4-FFF2-40B4-BE49-F238E27FC236}">
                <a16:creationId xmlns:a16="http://schemas.microsoft.com/office/drawing/2014/main" id="{03C5F4CE-CED1-40E1-BC8A-B35260A736CC}"/>
              </a:ext>
            </a:extLst>
          </p:cNvPr>
          <p:cNvSpPr>
            <a:spLocks noGrp="1"/>
          </p:cNvSpPr>
          <p:nvPr>
            <p:ph type="pic" sz="quarter" idx="33" hasCustomPrompt="1"/>
          </p:nvPr>
        </p:nvSpPr>
        <p:spPr>
          <a:xfrm>
            <a:off x="1328507"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Copy/paste an icon from the icon set in the end of this template file and place it within this space, then delete this box.</a:t>
            </a:r>
            <a:endParaRPr lang="bg-BG"/>
          </a:p>
        </p:txBody>
      </p:sp>
      <p:sp>
        <p:nvSpPr>
          <p:cNvPr id="37" name="Picture Placeholder 35">
            <a:extLst>
              <a:ext uri="{FF2B5EF4-FFF2-40B4-BE49-F238E27FC236}">
                <a16:creationId xmlns:a16="http://schemas.microsoft.com/office/drawing/2014/main" id="{844B8591-8747-455E-B3C5-B15CF030FC86}"/>
              </a:ext>
            </a:extLst>
          </p:cNvPr>
          <p:cNvSpPr>
            <a:spLocks noGrp="1"/>
          </p:cNvSpPr>
          <p:nvPr>
            <p:ph type="pic" sz="quarter" idx="34" hasCustomPrompt="1"/>
          </p:nvPr>
        </p:nvSpPr>
        <p:spPr>
          <a:xfrm>
            <a:off x="4215372"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38" name="Picture Placeholder 35">
            <a:extLst>
              <a:ext uri="{FF2B5EF4-FFF2-40B4-BE49-F238E27FC236}">
                <a16:creationId xmlns:a16="http://schemas.microsoft.com/office/drawing/2014/main" id="{CC30BBC8-34D4-4801-AE3B-886F5F93E646}"/>
              </a:ext>
            </a:extLst>
          </p:cNvPr>
          <p:cNvSpPr>
            <a:spLocks noGrp="1"/>
          </p:cNvSpPr>
          <p:nvPr>
            <p:ph type="pic" sz="quarter" idx="35" hasCustomPrompt="1"/>
          </p:nvPr>
        </p:nvSpPr>
        <p:spPr>
          <a:xfrm>
            <a:off x="7076708"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39" name="Picture Placeholder 35">
            <a:extLst>
              <a:ext uri="{FF2B5EF4-FFF2-40B4-BE49-F238E27FC236}">
                <a16:creationId xmlns:a16="http://schemas.microsoft.com/office/drawing/2014/main" id="{CE6266C1-089A-4EB4-A1F7-33E1E2F3E336}"/>
              </a:ext>
            </a:extLst>
          </p:cNvPr>
          <p:cNvSpPr>
            <a:spLocks noGrp="1"/>
          </p:cNvSpPr>
          <p:nvPr>
            <p:ph type="pic" sz="quarter" idx="36" hasCustomPrompt="1"/>
          </p:nvPr>
        </p:nvSpPr>
        <p:spPr>
          <a:xfrm>
            <a:off x="9938043"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33" name="Footer Placeholder 7">
            <a:extLst>
              <a:ext uri="{FF2B5EF4-FFF2-40B4-BE49-F238E27FC236}">
                <a16:creationId xmlns:a16="http://schemas.microsoft.com/office/drawing/2014/main" id="{447937EA-FB9B-428A-8CFE-0A1D6D675C81}"/>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C10652C7-8BEE-4B4F-910E-4F491A1B09B8}"/>
              </a:ext>
            </a:extLst>
          </p:cNvPr>
          <p:cNvSpPr>
            <a:spLocks noGrp="1"/>
          </p:cNvSpPr>
          <p:nvPr>
            <p:ph type="dt" sz="half" idx="38"/>
          </p:nvPr>
        </p:nvSpPr>
        <p:spPr/>
        <p:txBody>
          <a:bodyPr/>
          <a:lstStyle/>
          <a:p>
            <a:fld id="{D21055D0-1268-4224-8B69-A0B79FEAF50F}" type="datetime1">
              <a:rPr lang="de-DE" smtClean="0"/>
              <a:t>29.08.24</a:t>
            </a:fld>
            <a:endParaRPr lang="bg-BG"/>
          </a:p>
        </p:txBody>
      </p:sp>
      <p:sp>
        <p:nvSpPr>
          <p:cNvPr id="4" name="Footer Placeholder 3">
            <a:extLst>
              <a:ext uri="{FF2B5EF4-FFF2-40B4-BE49-F238E27FC236}">
                <a16:creationId xmlns:a16="http://schemas.microsoft.com/office/drawing/2014/main" id="{B068E11A-4643-4B1D-ABC5-11AA5A121979}"/>
              </a:ext>
            </a:extLst>
          </p:cNvPr>
          <p:cNvSpPr>
            <a:spLocks noGrp="1"/>
          </p:cNvSpPr>
          <p:nvPr>
            <p:ph type="ftr" sz="quarter" idx="39"/>
          </p:nvPr>
        </p:nvSpPr>
        <p:spPr/>
        <p:txBody>
          <a:bodyPr/>
          <a:lstStyle/>
          <a:p>
            <a:endParaRPr lang="bg-BG"/>
          </a:p>
        </p:txBody>
      </p:sp>
      <p:cxnSp>
        <p:nvCxnSpPr>
          <p:cNvPr id="27" name="Straight Connector 10">
            <a:extLst>
              <a:ext uri="{FF2B5EF4-FFF2-40B4-BE49-F238E27FC236}">
                <a16:creationId xmlns:a16="http://schemas.microsoft.com/office/drawing/2014/main" id="{94B0896D-A497-4962-B263-97B803724B1B}"/>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2823498"/>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1" y="0"/>
            <a:ext cx="12192000" cy="6858000"/>
          </a:xfrm>
          <a:no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Tree>
    <p:extLst>
      <p:ext uri="{BB962C8B-B14F-4D97-AF65-F5344CB8AC3E}">
        <p14:creationId xmlns:p14="http://schemas.microsoft.com/office/powerpoint/2010/main" val="23944336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0820" y="1620000"/>
            <a:ext cx="5326613" cy="4716000"/>
          </a:xfrm>
          <a:noFill/>
        </p:spPr>
        <p:txBody>
          <a:bodyPr vert="horz" lIns="0" tIns="1512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503869"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195728558"/>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3869" y="1620000"/>
            <a:ext cx="11182288" cy="4716000"/>
          </a:xfrm>
          <a:noFill/>
        </p:spPr>
        <p:txBody>
          <a:bodyPr tIns="1368000"/>
          <a:lstStyle>
            <a:lvl1pPr algn="ctr">
              <a:defRPr sz="1400"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4115991064"/>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7364">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331146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Thank You and Contact Information">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62EF80-ED78-484B-AC34-B314C73F9091}"/>
              </a:ext>
            </a:extLst>
          </p:cNvPr>
          <p:cNvSpPr txBox="1"/>
          <p:nvPr userDrawn="1"/>
        </p:nvSpPr>
        <p:spPr>
          <a:xfrm>
            <a:off x="503107" y="1466850"/>
            <a:ext cx="4390104" cy="846386"/>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5498" b="1" kern="0">
                <a:ea typeface="Arial Unicode MS" pitchFamily="34" charset="-128"/>
                <a:cs typeface="Arial Unicode MS" pitchFamily="34" charset="-128"/>
              </a:rPr>
              <a:t>Thank you.</a:t>
            </a:r>
          </a:p>
        </p:txBody>
      </p:sp>
      <p:pic>
        <p:nvPicPr>
          <p:cNvPr id="561663304" name="SAP Logo Placeholder" descr="{&quot;templafy&quot;:{&quot;id&quot;:&quot;83537128-2b4d-4315-8283-b29fa5c7497e&quot;}}"/>
          <p:cNvPicPr>
            <a:picLocks noChangeAspect="1"/>
          </p:cNvPicPr>
          <p:nvPr/>
        </p:nvPicPr>
        <p:blipFill>
          <a:blip r:embed="rId2"/>
          <a:stretch>
            <a:fillRect/>
          </a:stretch>
        </p:blipFill>
        <p:spPr>
          <a:xfrm>
            <a:off x="9507284" y="5797296"/>
            <a:ext cx="2207861" cy="532020"/>
          </a:xfrm>
          <a:prstGeom prst="rect">
            <a:avLst/>
          </a:prstGeom>
        </p:spPr>
      </p:pic>
      <p:pic>
        <p:nvPicPr>
          <p:cNvPr id="538791562" name="Acquired Company Logo Placeholder" descr="{&quot;templafy&quot;:{&quot;id&quot;:&quot;96aabb18-3fee-4f97-8a6a-c52ca5a15d10&quot;}}" hidden="1"/>
          <p:cNvPicPr>
            <a:picLocks noChangeAspect="1"/>
          </p:cNvPicPr>
          <p:nvPr/>
        </p:nvPicPr>
        <p:blipFill>
          <a:blip r:embed="rId3"/>
          <a:stretch>
            <a:fillRect/>
          </a:stretch>
        </p:blipFill>
        <p:spPr>
          <a:xfrm>
            <a:off x="503869" y="522453"/>
            <a:ext cx="4124850" cy="266010"/>
          </a:xfrm>
          <a:prstGeom prst="rect">
            <a:avLst/>
          </a:prstGeom>
        </p:spPr>
      </p:pic>
      <p:sp>
        <p:nvSpPr>
          <p:cNvPr id="7" name="TextBox 6" descr="{&quot;templafy&quot;:{&quot;id&quot;:&quot;c6b3ccf1-1621-48df-91ff-150e36e8414e&quot;}}">
            <a:extLst>
              <a:ext uri="{FF2B5EF4-FFF2-40B4-BE49-F238E27FC236}">
                <a16:creationId xmlns:a16="http://schemas.microsoft.com/office/drawing/2014/main" id="{001FF5C1-5032-44A0-8D2C-278B480A43BA}"/>
              </a:ext>
            </a:extLst>
          </p:cNvPr>
          <p:cNvSpPr txBox="1"/>
          <p:nvPr userDrawn="1"/>
        </p:nvSpPr>
        <p:spPr>
          <a:xfrm>
            <a:off x="503107" y="3351716"/>
            <a:ext cx="5400830" cy="223148"/>
          </a:xfrm>
          <a:prstGeom prst="rect">
            <a:avLst/>
          </a:prstGeom>
          <a:noFill/>
        </p:spPr>
        <p:txBody>
          <a:bodyPr wrap="square" lIns="0" tIns="0" rIns="0" bIns="0" rtlCol="0" anchor="b" anchorCtr="0">
            <a:noAutofit/>
          </a:bodyPr>
          <a:lstStyle/>
          <a:p>
            <a:pPr algn="l"/>
            <a:r>
              <a:rPr lang="en-GB" sz="1400">
                <a:solidFill>
                  <a:schemeClr val="tx1"/>
                </a:solidFill>
                <a:latin typeface="+mn-lt"/>
              </a:rPr>
              <a:t>Michael Schwarzenberger</a:t>
            </a:r>
          </a:p>
        </p:txBody>
      </p:sp>
      <p:sp>
        <p:nvSpPr>
          <p:cNvPr id="8" name="TextBox 7" descr="{&quot;templafy&quot;:{&quot;id&quot;:&quot;f2f033d4-02ac-4a4b-b4c0-6e8e18a19883&quot;}}">
            <a:extLst>
              <a:ext uri="{FF2B5EF4-FFF2-40B4-BE49-F238E27FC236}">
                <a16:creationId xmlns:a16="http://schemas.microsoft.com/office/drawing/2014/main" id="{2D50994A-CAC8-48D5-B665-59364DCBE57A}"/>
              </a:ext>
            </a:extLst>
          </p:cNvPr>
          <p:cNvSpPr txBox="1"/>
          <p:nvPr userDrawn="1"/>
        </p:nvSpPr>
        <p:spPr>
          <a:xfrm>
            <a:off x="503107" y="3574864"/>
            <a:ext cx="5400830" cy="223148"/>
          </a:xfrm>
          <a:prstGeom prst="rect">
            <a:avLst/>
          </a:prstGeom>
          <a:noFill/>
        </p:spPr>
        <p:txBody>
          <a:bodyPr wrap="square" lIns="0" tIns="0" rIns="0" bIns="0" rtlCol="0" anchor="b" anchorCtr="0">
            <a:noAutofit/>
          </a:bodyPr>
          <a:lstStyle/>
          <a:p>
            <a:pPr algn="l"/>
            <a:r>
              <a:rPr lang="en-GB" sz="1400">
                <a:solidFill>
                  <a:schemeClr val="tx1"/>
                </a:solidFill>
                <a:latin typeface="+mn-lt"/>
              </a:rPr>
              <a:t>michael.schwarzenberger@sap.com</a:t>
            </a:r>
          </a:p>
        </p:txBody>
      </p:sp>
      <p:sp>
        <p:nvSpPr>
          <p:cNvPr id="10" name="TextBox 9">
            <a:extLst>
              <a:ext uri="{FF2B5EF4-FFF2-40B4-BE49-F238E27FC236}">
                <a16:creationId xmlns:a16="http://schemas.microsoft.com/office/drawing/2014/main" id="{433C5639-DDA2-864A-9DC3-7FC80AC852D5}"/>
              </a:ext>
            </a:extLst>
          </p:cNvPr>
          <p:cNvSpPr txBox="1"/>
          <p:nvPr userDrawn="1"/>
        </p:nvSpPr>
        <p:spPr>
          <a:xfrm>
            <a:off x="503107" y="2905126"/>
            <a:ext cx="1836563" cy="246221"/>
          </a:xfrm>
          <a:prstGeom prst="rect">
            <a:avLst/>
          </a:prstGeom>
          <a:noFill/>
        </p:spPr>
        <p:txBody>
          <a:bodyPr wrap="none" lIns="0" tIns="0" rIns="0" bIns="0" rtlCol="0">
            <a:spAutoFit/>
          </a:bodyPr>
          <a:lstStyle/>
          <a:p>
            <a:pPr marL="0" marR="0" lvl="0" indent="0" algn="l" defTabSz="1088449" rtl="0" eaLnBrk="1" fontAlgn="base" latinLnBrk="0" hangingPunct="1">
              <a:lnSpc>
                <a:spcPct val="100000"/>
              </a:lnSpc>
              <a:spcBef>
                <a:spcPct val="50000"/>
              </a:spcBef>
              <a:spcAft>
                <a:spcPct val="0"/>
              </a:spcAft>
              <a:buClr>
                <a:srgbClr val="F0AB00"/>
              </a:buClr>
              <a:buSzPct val="80000"/>
              <a:buFontTx/>
              <a:buNone/>
              <a:tabLst/>
              <a:defRPr/>
            </a:pPr>
            <a:r>
              <a:rPr lang="en-US" sz="1600"/>
              <a:t>Contact information:</a:t>
            </a:r>
          </a:p>
        </p:txBody>
      </p:sp>
    </p:spTree>
    <p:extLst>
      <p:ext uri="{BB962C8B-B14F-4D97-AF65-F5344CB8AC3E}">
        <p14:creationId xmlns:p14="http://schemas.microsoft.com/office/powerpoint/2010/main" val="2412509000"/>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7364">
          <p15:clr>
            <a:srgbClr val="FBAE40"/>
          </p15:clr>
        </p15:guide>
        <p15:guide id="2" orient="horz" pos="924">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18">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sp>
        <p:nvSpPr>
          <p:cNvPr id="44" name="www.sap.com - contact SAP link">
            <a:hlinkClick r:id="rId2" tooltip="www.sap.com/contactsap"/>
          </p:cNvPr>
          <p:cNvSpPr txBox="1"/>
          <p:nvPr userDrawn="1"/>
        </p:nvSpPr>
        <p:spPr bwMode="black">
          <a:xfrm>
            <a:off x="503107" y="2461399"/>
            <a:ext cx="2214813" cy="169277"/>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en-US" sz="1100" b="1" kern="1200">
                <a:solidFill>
                  <a:schemeClr val="tx1"/>
                </a:solidFill>
                <a:latin typeface="Arial"/>
                <a:ea typeface="Arial Unicode MS" panose="020B0604020202020204" pitchFamily="34" charset="-128"/>
                <a:cs typeface="+mn-cs"/>
              </a:rPr>
              <a:t>www.sap.com/contactsap</a:t>
            </a:r>
          </a:p>
        </p:txBody>
      </p:sp>
      <p:pic>
        <p:nvPicPr>
          <p:cNvPr id="10" name="Linkedin icon with link">
            <a:hlinkClick r:id="rId3"/>
            <a:extLst>
              <a:ext uri="{FF2B5EF4-FFF2-40B4-BE49-F238E27FC236}">
                <a16:creationId xmlns:a16="http://schemas.microsoft.com/office/drawing/2014/main" id="{D03BED7D-4C1C-D348-B7EC-3275C42250B4}"/>
              </a:ext>
            </a:extLst>
          </p:cNvPr>
          <p:cNvPicPr>
            <a:picLocks noChangeAspect="1"/>
          </p:cNvPicPr>
          <p:nvPr userDrawn="1"/>
        </p:nvPicPr>
        <p:blipFill>
          <a:blip r:embed="rId4"/>
          <a:srcRect/>
          <a:stretch/>
        </p:blipFill>
        <p:spPr>
          <a:xfrm>
            <a:off x="2256900" y="1749960"/>
            <a:ext cx="361715" cy="361809"/>
          </a:xfrm>
          <a:prstGeom prst="rect">
            <a:avLst/>
          </a:prstGeom>
        </p:spPr>
      </p:pic>
      <p:pic>
        <p:nvPicPr>
          <p:cNvPr id="11" name="YouTube icon with link">
            <a:hlinkClick r:id="rId5"/>
            <a:extLst>
              <a:ext uri="{FF2B5EF4-FFF2-40B4-BE49-F238E27FC236}">
                <a16:creationId xmlns:a16="http://schemas.microsoft.com/office/drawing/2014/main" id="{4550E8CF-5571-DB45-85AB-8ACD63D7F0D9}"/>
              </a:ext>
            </a:extLst>
          </p:cNvPr>
          <p:cNvPicPr>
            <a:picLocks noChangeAspect="1"/>
          </p:cNvPicPr>
          <p:nvPr userDrawn="1"/>
        </p:nvPicPr>
        <p:blipFill>
          <a:blip r:embed="rId6"/>
          <a:srcRect/>
          <a:stretch/>
        </p:blipFill>
        <p:spPr>
          <a:xfrm>
            <a:off x="1666517" y="1749063"/>
            <a:ext cx="363505" cy="363600"/>
          </a:xfrm>
          <a:prstGeom prst="rect">
            <a:avLst/>
          </a:prstGeom>
        </p:spPr>
      </p:pic>
      <p:pic>
        <p:nvPicPr>
          <p:cNvPr id="12" name="Twitter icon with link">
            <a:hlinkClick r:id="rId7" tooltip="https://twitter.com/sap"/>
            <a:extLst>
              <a:ext uri="{FF2B5EF4-FFF2-40B4-BE49-F238E27FC236}">
                <a16:creationId xmlns:a16="http://schemas.microsoft.com/office/drawing/2014/main" id="{3A3DEA53-744B-5D49-B9C4-B3DD2B6F8890}"/>
              </a:ext>
            </a:extLst>
          </p:cNvPr>
          <p:cNvPicPr>
            <a:picLocks noChangeAspect="1"/>
          </p:cNvPicPr>
          <p:nvPr userDrawn="1"/>
        </p:nvPicPr>
        <p:blipFill>
          <a:blip r:embed="rId8"/>
          <a:srcRect/>
          <a:stretch/>
        </p:blipFill>
        <p:spPr>
          <a:xfrm>
            <a:off x="1077926" y="1749960"/>
            <a:ext cx="361715" cy="361809"/>
          </a:xfrm>
          <a:prstGeom prst="rect">
            <a:avLst/>
          </a:prstGeom>
        </p:spPr>
      </p:pic>
      <p:pic>
        <p:nvPicPr>
          <p:cNvPr id="13" name="Facebook icon with link">
            <a:hlinkClick r:id="rId9"/>
            <a:extLst>
              <a:ext uri="{FF2B5EF4-FFF2-40B4-BE49-F238E27FC236}">
                <a16:creationId xmlns:a16="http://schemas.microsoft.com/office/drawing/2014/main" id="{0574D7D9-99A0-C642-8DCC-BBDFBACB0C47}"/>
              </a:ext>
            </a:extLst>
          </p:cNvPr>
          <p:cNvPicPr>
            <a:picLocks noChangeAspect="1"/>
          </p:cNvPicPr>
          <p:nvPr userDrawn="1"/>
        </p:nvPicPr>
        <p:blipFill>
          <a:blip r:embed="rId10"/>
          <a:srcRect/>
          <a:stretch/>
        </p:blipFill>
        <p:spPr>
          <a:xfrm>
            <a:off x="487543" y="1749063"/>
            <a:ext cx="363505" cy="363600"/>
          </a:xfrm>
          <a:prstGeom prst="rect">
            <a:avLst/>
          </a:prstGeom>
        </p:spPr>
      </p:pic>
      <p:sp>
        <p:nvSpPr>
          <p:cNvPr id="43" name="Follow all of SAP"/>
          <p:cNvSpPr txBox="1"/>
          <p:nvPr userDrawn="1"/>
        </p:nvSpPr>
        <p:spPr bwMode="black">
          <a:xfrm>
            <a:off x="503108" y="1461002"/>
            <a:ext cx="1228229" cy="169277"/>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en-US" sz="1100" b="0" kern="1200">
                <a:solidFill>
                  <a:schemeClr val="tx1"/>
                </a:solidFill>
                <a:latin typeface="Arial"/>
                <a:ea typeface="Arial Unicode MS" panose="020B0604020202020204" pitchFamily="34" charset="-128"/>
                <a:cs typeface="+mn-cs"/>
              </a:rPr>
              <a:t>Follow us</a:t>
            </a:r>
          </a:p>
        </p:txBody>
      </p:sp>
      <p:pic>
        <p:nvPicPr>
          <p:cNvPr id="2017178874" name="Acquired Company Logo Placeholder" descr="{&quot;templafy&quot;:{&quot;id&quot;:&quot;b226546f-8ee2-4413-b6b3-0b253217fd22&quot;}}" hidden="1"/>
          <p:cNvPicPr>
            <a:picLocks noChangeAspect="1"/>
          </p:cNvPicPr>
          <p:nvPr/>
        </p:nvPicPr>
        <p:blipFill>
          <a:blip r:embed="rId11"/>
          <a:stretch>
            <a:fillRect/>
          </a:stretch>
        </p:blipFill>
        <p:spPr>
          <a:xfrm>
            <a:off x="528576" y="522453"/>
            <a:ext cx="4124850" cy="266010"/>
          </a:xfrm>
          <a:prstGeom prst="rect">
            <a:avLst/>
          </a:prstGeom>
        </p:spPr>
      </p:pic>
      <p:pic>
        <p:nvPicPr>
          <p:cNvPr id="1739046116" name="SAP Logo Placeholder" descr="{&quot;templafy&quot;:{&quot;id&quot;:&quot;5e6be561-16fd-4557-ab87-e3e09c5d88b2&quot;}}"/>
          <p:cNvPicPr>
            <a:picLocks noChangeAspect="1"/>
          </p:cNvPicPr>
          <p:nvPr/>
        </p:nvPicPr>
        <p:blipFill>
          <a:blip r:embed="rId12"/>
          <a:stretch>
            <a:fillRect/>
          </a:stretch>
        </p:blipFill>
        <p:spPr>
          <a:xfrm>
            <a:off x="9507284" y="5797296"/>
            <a:ext cx="2207861" cy="532020"/>
          </a:xfrm>
          <a:prstGeom prst="rect">
            <a:avLst/>
          </a:prstGeom>
        </p:spPr>
      </p:pic>
      <p:sp>
        <p:nvSpPr>
          <p:cNvPr id="14" name="Copyright information English">
            <a:extLst>
              <a:ext uri="{FF2B5EF4-FFF2-40B4-BE49-F238E27FC236}">
                <a16:creationId xmlns:a16="http://schemas.microsoft.com/office/drawing/2014/main" id="{78CECD29-86EA-064A-8DFE-B17E31913176}"/>
              </a:ext>
            </a:extLst>
          </p:cNvPr>
          <p:cNvSpPr txBox="1"/>
          <p:nvPr userDrawn="1"/>
        </p:nvSpPr>
        <p:spPr bwMode="black">
          <a:xfrm>
            <a:off x="503107" y="2645292"/>
            <a:ext cx="5870781" cy="3708708"/>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en-US" sz="800" b="0" noProof="0"/>
              <a:t>© 2022 SAP SE or an SAP affiliate company. All rights reserved.</a:t>
            </a:r>
            <a:endParaRPr lang="de-DE" sz="800" kern="0">
              <a:ea typeface="Arial Unicode MS" pitchFamily="34" charset="-128"/>
              <a:cs typeface="Arial Unicode MS" pitchFamily="34" charset="-128"/>
            </a:endParaRPr>
          </a:p>
          <a:p>
            <a:pPr>
              <a:spcBef>
                <a:spcPts val="600"/>
              </a:spcBef>
            </a:pPr>
            <a:r>
              <a:rPr lang="en-US" sz="800" kern="120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600"/>
              </a:spcBef>
            </a:pPr>
            <a:r>
              <a:rPr lang="en-US" sz="800" kern="120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of other software vendors. National product specifications may vary.</a:t>
            </a:r>
          </a:p>
          <a:p>
            <a:pPr>
              <a:spcBef>
                <a:spcPts val="600"/>
              </a:spcBef>
            </a:pPr>
            <a:r>
              <a:rPr lang="en-US" sz="800" kern="120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a:spcBef>
                <a:spcPts val="600"/>
              </a:spcBef>
            </a:pPr>
            <a:r>
              <a:rPr lang="en-US" sz="800" kern="120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a:t>
            </a:r>
            <a:r>
              <a:rPr lang="en-US" sz="800" kern="1200" baseline="0">
                <a:solidFill>
                  <a:schemeClr val="tx1"/>
                </a:solidFill>
                <a:latin typeface="Arial"/>
                <a:ea typeface="Arial Unicode MS" panose="020B0604020202020204" pitchFamily="34" charset="-128"/>
                <a:cs typeface="+mn-cs"/>
              </a:rPr>
              <a:t> </a:t>
            </a:r>
            <a:r>
              <a:rPr lang="en-US" sz="800" kern="120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600"/>
              </a:spcBef>
            </a:pPr>
            <a:r>
              <a:rPr lang="en-US" sz="800" kern="120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p>
          <a:p>
            <a:pPr>
              <a:spcBef>
                <a:spcPts val="600"/>
              </a:spcBef>
            </a:pPr>
            <a:r>
              <a:rPr lang="en-US" sz="800" kern="1200">
                <a:solidFill>
                  <a:schemeClr val="tx1"/>
                </a:solidFill>
                <a:latin typeface="Arial"/>
                <a:ea typeface="Arial Unicode MS" panose="020B0604020202020204" pitchFamily="34" charset="-128"/>
                <a:cs typeface="+mn-cs"/>
              </a:rPr>
              <a:t>See </a:t>
            </a:r>
            <a:r>
              <a:rPr lang="en-US" sz="800" kern="1200">
                <a:solidFill>
                  <a:schemeClr val="tx1"/>
                </a:solidFill>
                <a:latin typeface="Arial"/>
                <a:ea typeface="Arial Unicode MS" panose="020B0604020202020204" pitchFamily="34" charset="-128"/>
                <a:cs typeface="+mn-cs"/>
                <a:hlinkClick r:id="rId13"/>
              </a:rPr>
              <a:t>www.sap.com/trademark</a:t>
            </a:r>
            <a:r>
              <a:rPr lang="en-US" sz="800" kern="1200">
                <a:solidFill>
                  <a:schemeClr val="tx1"/>
                </a:solidFill>
                <a:latin typeface="Arial"/>
                <a:ea typeface="Arial Unicode MS" panose="020B0604020202020204" pitchFamily="34" charset="-128"/>
                <a:cs typeface="+mn-cs"/>
              </a:rPr>
              <a:t> for additional trademark information and notices.</a:t>
            </a:r>
          </a:p>
        </p:txBody>
      </p:sp>
    </p:spTree>
    <p:extLst>
      <p:ext uri="{BB962C8B-B14F-4D97-AF65-F5344CB8AC3E}">
        <p14:creationId xmlns:p14="http://schemas.microsoft.com/office/powerpoint/2010/main" val="236026266"/>
      </p:ext>
    </p:extLst>
  </p:cSld>
  <p:clrMapOvr>
    <a:masterClrMapping/>
  </p:clrMapOvr>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Copyright German">
    <p:spTree>
      <p:nvGrpSpPr>
        <p:cNvPr id="1" name=""/>
        <p:cNvGrpSpPr/>
        <p:nvPr/>
      </p:nvGrpSpPr>
      <p:grpSpPr>
        <a:xfrm>
          <a:off x="0" y="0"/>
          <a:ext cx="0" cy="0"/>
          <a:chOff x="0" y="0"/>
          <a:chExt cx="0" cy="0"/>
        </a:xfrm>
      </p:grpSpPr>
      <p:sp>
        <p:nvSpPr>
          <p:cNvPr id="11" name="Copyright information">
            <a:hlinkClick r:id="rId2" tooltip="www.sap.com/contactsap"/>
          </p:cNvPr>
          <p:cNvSpPr txBox="1"/>
          <p:nvPr userDrawn="1"/>
        </p:nvSpPr>
        <p:spPr bwMode="black">
          <a:xfrm>
            <a:off x="503107" y="2461399"/>
            <a:ext cx="2579968" cy="169277"/>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en-US" sz="1100" b="1" kern="1200">
                <a:solidFill>
                  <a:schemeClr val="tx1"/>
                </a:solidFill>
                <a:latin typeface="Arial"/>
                <a:ea typeface="Arial Unicode MS" panose="020B0604020202020204" pitchFamily="34" charset="-128"/>
                <a:cs typeface="+mn-cs"/>
              </a:rPr>
              <a:t>www.sap.com/germany/contactsap</a:t>
            </a:r>
          </a:p>
        </p:txBody>
      </p:sp>
      <p:sp>
        <p:nvSpPr>
          <p:cNvPr id="20" name="SAP folgen auf"/>
          <p:cNvSpPr txBox="1"/>
          <p:nvPr userDrawn="1"/>
        </p:nvSpPr>
        <p:spPr bwMode="black">
          <a:xfrm>
            <a:off x="503866" y="1461002"/>
            <a:ext cx="1228229" cy="169277"/>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de-DE" sz="1100" b="0" kern="1200" noProof="0">
                <a:solidFill>
                  <a:schemeClr val="tx1"/>
                </a:solidFill>
                <a:latin typeface="Arial"/>
                <a:ea typeface="Arial Unicode MS" panose="020B0604020202020204" pitchFamily="34" charset="-128"/>
                <a:cs typeface="+mn-cs"/>
              </a:rPr>
              <a:t>SAP folgen auf</a:t>
            </a:r>
          </a:p>
        </p:txBody>
      </p:sp>
      <p:pic>
        <p:nvPicPr>
          <p:cNvPr id="10" name="Linkedin icon with link">
            <a:hlinkClick r:id="rId3"/>
            <a:extLst>
              <a:ext uri="{FF2B5EF4-FFF2-40B4-BE49-F238E27FC236}">
                <a16:creationId xmlns:a16="http://schemas.microsoft.com/office/drawing/2014/main" id="{7D1F0187-E2B3-E84B-B66C-2F4329298216}"/>
              </a:ext>
            </a:extLst>
          </p:cNvPr>
          <p:cNvPicPr>
            <a:picLocks noChangeAspect="1"/>
          </p:cNvPicPr>
          <p:nvPr userDrawn="1"/>
        </p:nvPicPr>
        <p:blipFill>
          <a:blip r:embed="rId4"/>
          <a:srcRect/>
          <a:stretch/>
        </p:blipFill>
        <p:spPr>
          <a:xfrm>
            <a:off x="2256900" y="1749960"/>
            <a:ext cx="361715" cy="361809"/>
          </a:xfrm>
          <a:prstGeom prst="rect">
            <a:avLst/>
          </a:prstGeom>
        </p:spPr>
      </p:pic>
      <p:pic>
        <p:nvPicPr>
          <p:cNvPr id="12" name="YouTube icon with link">
            <a:hlinkClick r:id="rId5"/>
            <a:extLst>
              <a:ext uri="{FF2B5EF4-FFF2-40B4-BE49-F238E27FC236}">
                <a16:creationId xmlns:a16="http://schemas.microsoft.com/office/drawing/2014/main" id="{E3EFD77E-732B-3042-869E-DD34D616C8DC}"/>
              </a:ext>
            </a:extLst>
          </p:cNvPr>
          <p:cNvPicPr>
            <a:picLocks noChangeAspect="1"/>
          </p:cNvPicPr>
          <p:nvPr userDrawn="1"/>
        </p:nvPicPr>
        <p:blipFill>
          <a:blip r:embed="rId6"/>
          <a:srcRect/>
          <a:stretch/>
        </p:blipFill>
        <p:spPr>
          <a:xfrm>
            <a:off x="1666517" y="1749063"/>
            <a:ext cx="363505" cy="363600"/>
          </a:xfrm>
          <a:prstGeom prst="rect">
            <a:avLst/>
          </a:prstGeom>
        </p:spPr>
      </p:pic>
      <p:pic>
        <p:nvPicPr>
          <p:cNvPr id="13" name="Twitter icon with link">
            <a:hlinkClick r:id="rId7" tooltip="https://twitter.com/sap"/>
            <a:extLst>
              <a:ext uri="{FF2B5EF4-FFF2-40B4-BE49-F238E27FC236}">
                <a16:creationId xmlns:a16="http://schemas.microsoft.com/office/drawing/2014/main" id="{F964F380-9DA3-B140-A34E-13AB1317334E}"/>
              </a:ext>
            </a:extLst>
          </p:cNvPr>
          <p:cNvPicPr>
            <a:picLocks noChangeAspect="1"/>
          </p:cNvPicPr>
          <p:nvPr userDrawn="1"/>
        </p:nvPicPr>
        <p:blipFill>
          <a:blip r:embed="rId8"/>
          <a:srcRect/>
          <a:stretch/>
        </p:blipFill>
        <p:spPr>
          <a:xfrm>
            <a:off x="1077926" y="1749960"/>
            <a:ext cx="361715" cy="361809"/>
          </a:xfrm>
          <a:prstGeom prst="rect">
            <a:avLst/>
          </a:prstGeom>
        </p:spPr>
      </p:pic>
      <p:pic>
        <p:nvPicPr>
          <p:cNvPr id="14" name="Facebook icon with link">
            <a:hlinkClick r:id="rId9"/>
            <a:extLst>
              <a:ext uri="{FF2B5EF4-FFF2-40B4-BE49-F238E27FC236}">
                <a16:creationId xmlns:a16="http://schemas.microsoft.com/office/drawing/2014/main" id="{2F0BB96A-1F55-4D49-8BC7-DCE332FFA2FB}"/>
              </a:ext>
            </a:extLst>
          </p:cNvPr>
          <p:cNvPicPr>
            <a:picLocks noChangeAspect="1"/>
          </p:cNvPicPr>
          <p:nvPr userDrawn="1"/>
        </p:nvPicPr>
        <p:blipFill>
          <a:blip r:embed="rId10"/>
          <a:srcRect/>
          <a:stretch/>
        </p:blipFill>
        <p:spPr>
          <a:xfrm>
            <a:off x="487543" y="1749063"/>
            <a:ext cx="363505" cy="363600"/>
          </a:xfrm>
          <a:prstGeom prst="rect">
            <a:avLst/>
          </a:prstGeom>
        </p:spPr>
      </p:pic>
      <p:pic>
        <p:nvPicPr>
          <p:cNvPr id="1778182351" name="Acquired Company Logo Placeholder" descr="{&quot;templafy&quot;:{&quot;id&quot;:&quot;79a6466f-4ddc-4017-910b-0105008f0f8d&quot;}}" hidden="1"/>
          <p:cNvPicPr>
            <a:picLocks noChangeAspect="1"/>
          </p:cNvPicPr>
          <p:nvPr/>
        </p:nvPicPr>
        <p:blipFill>
          <a:blip r:embed="rId11"/>
          <a:stretch>
            <a:fillRect/>
          </a:stretch>
        </p:blipFill>
        <p:spPr>
          <a:xfrm>
            <a:off x="528576" y="522453"/>
            <a:ext cx="4124850" cy="266010"/>
          </a:xfrm>
          <a:prstGeom prst="rect">
            <a:avLst/>
          </a:prstGeom>
        </p:spPr>
      </p:pic>
      <p:pic>
        <p:nvPicPr>
          <p:cNvPr id="900320522" name="SAP Logo Placeholder" descr="{&quot;templafy&quot;:{&quot;id&quot;:&quot;efc6eb74-a27e-41ba-883a-8dc8a92404e7&quot;}}"/>
          <p:cNvPicPr>
            <a:picLocks noChangeAspect="1"/>
          </p:cNvPicPr>
          <p:nvPr/>
        </p:nvPicPr>
        <p:blipFill>
          <a:blip r:embed="rId12"/>
          <a:stretch>
            <a:fillRect/>
          </a:stretch>
        </p:blipFill>
        <p:spPr>
          <a:xfrm>
            <a:off x="9507284" y="5797296"/>
            <a:ext cx="2207861" cy="532020"/>
          </a:xfrm>
          <a:prstGeom prst="rect">
            <a:avLst/>
          </a:prstGeom>
        </p:spPr>
      </p:pic>
      <p:sp>
        <p:nvSpPr>
          <p:cNvPr id="18" name="Copyright information-German">
            <a:extLst>
              <a:ext uri="{FF2B5EF4-FFF2-40B4-BE49-F238E27FC236}">
                <a16:creationId xmlns:a16="http://schemas.microsoft.com/office/drawing/2014/main" id="{BFC7B021-FCFF-1D40-BFC0-34240E5DAD2C}"/>
              </a:ext>
            </a:extLst>
          </p:cNvPr>
          <p:cNvSpPr txBox="1"/>
          <p:nvPr userDrawn="1"/>
        </p:nvSpPr>
        <p:spPr bwMode="black">
          <a:xfrm>
            <a:off x="503867" y="2645292"/>
            <a:ext cx="6075226" cy="3708708"/>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en-US" sz="800" b="0" noProof="0"/>
              <a:t>© 2022 SAP SE </a:t>
            </a:r>
            <a:r>
              <a:rPr lang="de-DE" sz="800" b="0" noProof="0"/>
              <a:t>oder ein SAP-Konzernunternehmen. Alle Rechte vorbehalten</a:t>
            </a:r>
            <a:r>
              <a:rPr lang="en-US" sz="800" b="0" noProof="0"/>
              <a:t>.</a:t>
            </a:r>
            <a:endParaRPr lang="de-DE" sz="800" kern="0">
              <a:ea typeface="Arial Unicode MS" pitchFamily="34" charset="-128"/>
              <a:cs typeface="Arial Unicode MS" pitchFamily="34" charset="-128"/>
            </a:endParaRPr>
          </a:p>
          <a:p>
            <a:pPr>
              <a:spcBef>
                <a:spcPts val="600"/>
              </a:spcBef>
            </a:pPr>
            <a:r>
              <a:rPr lang="de-DE" sz="800" kern="1200" noProof="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600"/>
              </a:spcBef>
            </a:pPr>
            <a:r>
              <a:rPr lang="de-DE" sz="800" kern="1200" noProof="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600"/>
              </a:spcBef>
            </a:pPr>
            <a:r>
              <a:rPr lang="de-DE" sz="800" kern="1200" noProof="0">
                <a:solidFill>
                  <a:schemeClr val="tx1"/>
                </a:solidFill>
                <a:effectLst/>
                <a:latin typeface="Arial"/>
                <a:ea typeface="+mn-ea"/>
                <a:cs typeface="+mn-cs"/>
              </a:rPr>
              <a:t>Die vorliegenden Unterlagen werden von der SAP SE oder einem SAP-Konzernunternehmen bereitgestellt und dienen ausschließlich zu Informationszwecken. Die SAP SE oder ihre Konzernunternehmen übernehmen keinerlei Haftung oder Gewährleistung für Fehler oder Unvollständigkeiten in dieser Publikation. 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600"/>
              </a:spcBef>
            </a:pPr>
            <a:r>
              <a:rPr lang="de-DE" sz="800" kern="1200" noProof="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600"/>
              </a:spcBef>
            </a:pPr>
            <a:r>
              <a:rPr lang="de-DE" sz="800" kern="1200" noProof="0">
                <a:solidFill>
                  <a:schemeClr val="tx1"/>
                </a:solidFill>
                <a:effectLst/>
                <a:latin typeface="Arial"/>
                <a:ea typeface="+mn-ea"/>
                <a:cs typeface="+mn-cs"/>
              </a:rPr>
              <a:t>SAP und andere in diesem Dokument erwähnte Produkte und Dienstleistungen von SAP sowie die dazugehörigen Logos sind Marken oder eingetragene Marken der SAP SE (oder von einem SAP-Konzernunternehmen) in Deutschland und verschiedenen anderen Ländern weltweit.</a:t>
            </a:r>
            <a:r>
              <a:rPr lang="de-DE" sz="800" kern="1200" baseline="0" noProof="0">
                <a:solidFill>
                  <a:schemeClr val="tx1"/>
                </a:solidFill>
                <a:effectLst/>
                <a:latin typeface="Arial"/>
                <a:ea typeface="+mn-ea"/>
                <a:cs typeface="+mn-cs"/>
              </a:rPr>
              <a:t> </a:t>
            </a:r>
            <a:r>
              <a:rPr lang="de-DE" sz="800" kern="1200" noProof="0">
                <a:solidFill>
                  <a:schemeClr val="tx1"/>
                </a:solidFill>
                <a:effectLst/>
                <a:latin typeface="Arial"/>
                <a:ea typeface="+mn-ea"/>
                <a:cs typeface="+mn-cs"/>
              </a:rPr>
              <a:t>Alle anderen Namen von Produkten und Dienstleistungen sind Marken der jeweiligen Firmen. </a:t>
            </a:r>
          </a:p>
          <a:p>
            <a:pPr>
              <a:spcBef>
                <a:spcPts val="600"/>
              </a:spcBef>
            </a:pPr>
            <a:r>
              <a:rPr lang="de-DE" sz="800" kern="1200" noProof="0">
                <a:solidFill>
                  <a:schemeClr val="tx1"/>
                </a:solidFill>
                <a:effectLst/>
                <a:latin typeface="Arial"/>
                <a:ea typeface="+mn-ea"/>
                <a:cs typeface="+mn-cs"/>
              </a:rPr>
              <a:t>Zusätzliche Informationen zur Marke und Vermerke finden Sie auf der Seite </a:t>
            </a:r>
            <a:r>
              <a:rPr lang="en-US" sz="800" kern="1200">
                <a:solidFill>
                  <a:schemeClr val="tx1"/>
                </a:solidFill>
                <a:latin typeface="Arial"/>
                <a:ea typeface="Arial Unicode MS" panose="020B0604020202020204" pitchFamily="34" charset="-128"/>
                <a:cs typeface="+mn-cs"/>
                <a:hlinkClick r:id="rId13"/>
              </a:rPr>
              <a:t>www.sap.com/trademark</a:t>
            </a:r>
            <a:r>
              <a:rPr lang="en-US" sz="800" kern="1200">
                <a:solidFill>
                  <a:schemeClr val="tx1"/>
                </a:solidFill>
                <a:latin typeface="Arial"/>
                <a:ea typeface="Arial Unicode MS" panose="020B0604020202020204" pitchFamily="34" charset="-128"/>
                <a:cs typeface="+mn-cs"/>
              </a:rPr>
              <a:t> </a:t>
            </a:r>
            <a:endParaRPr lang="de-DE" sz="800" kern="1200" noProof="0">
              <a:solidFill>
                <a:schemeClr val="tx1"/>
              </a:solidFill>
              <a:effectLst/>
              <a:latin typeface="Arial"/>
              <a:ea typeface="+mn-ea"/>
              <a:cs typeface="+mn-cs"/>
            </a:endParaRPr>
          </a:p>
        </p:txBody>
      </p:sp>
    </p:spTree>
    <p:extLst>
      <p:ext uri="{BB962C8B-B14F-4D97-AF65-F5344CB8AC3E}">
        <p14:creationId xmlns:p14="http://schemas.microsoft.com/office/powerpoint/2010/main" val="467924395"/>
      </p:ext>
    </p:extLst>
  </p:cSld>
  <p:clrMapOvr>
    <a:masterClrMapping/>
  </p:clrMapOvr>
  <p:extLst>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bg>
      <p:bgRef idx="1001">
        <a:schemeClr val="bg1"/>
      </p:bgRef>
    </p:bg>
    <p:spTree>
      <p:nvGrpSpPr>
        <p:cNvPr id="1" name=""/>
        <p:cNvGrpSpPr/>
        <p:nvPr/>
      </p:nvGrpSpPr>
      <p:grpSpPr>
        <a:xfrm>
          <a:off x="0" y="0"/>
          <a:ext cx="0" cy="0"/>
          <a:chOff x="0" y="0"/>
          <a:chExt cx="0" cy="0"/>
        </a:xfrm>
      </p:grpSpPr>
      <p:pic>
        <p:nvPicPr>
          <p:cNvPr id="1308022754" name="SAP Logo Placeholder" descr="{&quot;templafy&quot;:{&quot;id&quot;:&quot;24be1f61-dd44-497e-9f8d-db1367490e24&quot;}}"/>
          <p:cNvPicPr>
            <a:picLocks noChangeAspect="1"/>
          </p:cNvPicPr>
          <p:nvPr/>
        </p:nvPicPr>
        <p:blipFill>
          <a:blip r:embed="rId2"/>
          <a:stretch>
            <a:fillRect/>
          </a:stretch>
        </p:blipFill>
        <p:spPr>
          <a:xfrm>
            <a:off x="9690116" y="6053329"/>
            <a:ext cx="2212276" cy="536449"/>
          </a:xfrm>
          <a:prstGeom prst="rect">
            <a:avLst/>
          </a:prstGeom>
        </p:spPr>
      </p:pic>
      <p:sp>
        <p:nvSpPr>
          <p:cNvPr id="12" name="Partner Logo Placeholder">
            <a:extLst>
              <a:ext uri="{FF2B5EF4-FFF2-40B4-BE49-F238E27FC236}">
                <a16:creationId xmlns:a16="http://schemas.microsoft.com/office/drawing/2014/main" id="{37451236-BF8E-934B-B7DE-1ADB8A004F3F}"/>
              </a:ext>
            </a:extLst>
          </p:cNvPr>
          <p:cNvSpPr>
            <a:spLocks noGrp="1"/>
          </p:cNvSpPr>
          <p:nvPr>
            <p:ph type="pic" sz="quarter" idx="15" hasCustomPrompt="1"/>
          </p:nvPr>
        </p:nvSpPr>
        <p:spPr>
          <a:xfrm>
            <a:off x="282501" y="6161088"/>
            <a:ext cx="953840" cy="417512"/>
          </a:xfrm>
        </p:spPr>
        <p:txBody>
          <a:bodyPr anchor="ctr" anchorCtr="0">
            <a:noAutofit/>
          </a:bodyPr>
          <a:lstStyle>
            <a:lvl1pPr algn="ctr">
              <a:spcBef>
                <a:spcPts val="0"/>
              </a:spcBef>
              <a:defRPr sz="900"/>
            </a:lvl1pPr>
          </a:lstStyle>
          <a:p>
            <a:r>
              <a:rPr lang="en-US"/>
              <a:t>Add partner </a:t>
            </a:r>
            <a:br>
              <a:rPr lang="en-US"/>
            </a:br>
            <a:r>
              <a:rPr lang="en-US"/>
              <a:t>logo and alt text</a:t>
            </a:r>
          </a:p>
        </p:txBody>
      </p:sp>
      <p:sp>
        <p:nvSpPr>
          <p:cNvPr id="3" name="Title"/>
          <p:cNvSpPr>
            <a:spLocks noGrp="1"/>
          </p:cNvSpPr>
          <p:nvPr>
            <p:ph type="title" hasCustomPrompt="1"/>
          </p:nvPr>
        </p:nvSpPr>
        <p:spPr>
          <a:xfrm>
            <a:off x="287925" y="4024430"/>
            <a:ext cx="10896336" cy="997196"/>
          </a:xfrm>
        </p:spPr>
        <p:txBody>
          <a:bodyPr vert="horz" wrap="square" lIns="0" tIns="0" rIns="0" bIns="0" rtlCol="0">
            <a:noAutofit/>
          </a:bodyPr>
          <a:lstStyle>
            <a:lvl1pPr>
              <a:lnSpc>
                <a:spcPct val="90000"/>
              </a:lnSpc>
              <a:defRPr lang="de-DE" sz="3599" dirty="0">
                <a:latin typeface="+mn-lt"/>
                <a:ea typeface="+mn-ea"/>
                <a:cs typeface="+mn-cs"/>
              </a:defRPr>
            </a:lvl1pPr>
          </a:lstStyle>
          <a:p>
            <a:pPr lvl="0"/>
            <a:r>
              <a:rPr lang="en-US"/>
              <a:t>Title Goes Here</a:t>
            </a:r>
            <a:br>
              <a:rPr lang="en-US"/>
            </a:br>
            <a:r>
              <a:rPr lang="en-US"/>
              <a:t>and Here and Here</a:t>
            </a:r>
          </a:p>
        </p:txBody>
      </p:sp>
      <p:sp>
        <p:nvSpPr>
          <p:cNvPr id="7" name="Picture Placeholder 6">
            <a:extLst>
              <a:ext uri="{FF2B5EF4-FFF2-40B4-BE49-F238E27FC236}">
                <a16:creationId xmlns:a16="http://schemas.microsoft.com/office/drawing/2014/main" id="{4FA78832-C268-4EC5-BB82-7F9D7F5B51B2}"/>
              </a:ext>
            </a:extLst>
          </p:cNvPr>
          <p:cNvSpPr>
            <a:spLocks noGrp="1"/>
          </p:cNvSpPr>
          <p:nvPr>
            <p:ph type="pic" sz="quarter" idx="16"/>
          </p:nvPr>
        </p:nvSpPr>
        <p:spPr>
          <a:xfrm>
            <a:off x="0" y="-1"/>
            <a:ext cx="12192000" cy="3430800"/>
          </a:xfrm>
        </p:spPr>
        <p:txBody>
          <a:bodyPr/>
          <a:lstStyle/>
          <a:p>
            <a:endParaRPr lang="en-GB"/>
          </a:p>
        </p:txBody>
      </p:sp>
      <p:sp>
        <p:nvSpPr>
          <p:cNvPr id="10" name="TextBox 9" descr="{&quot;templafy&quot;:{&quot;id&quot;:&quot;92592260-5477-4c1a-8160-5dd469899ae2&quot;}}">
            <a:extLst>
              <a:ext uri="{FF2B5EF4-FFF2-40B4-BE49-F238E27FC236}">
                <a16:creationId xmlns:a16="http://schemas.microsoft.com/office/drawing/2014/main" id="{798F9B08-2B9F-444B-8020-ACD960A0FAE7}"/>
              </a:ext>
            </a:extLst>
          </p:cNvPr>
          <p:cNvSpPr txBox="1"/>
          <p:nvPr userDrawn="1"/>
        </p:nvSpPr>
        <p:spPr>
          <a:xfrm>
            <a:off x="282501" y="5725533"/>
            <a:ext cx="4984814"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kern="0">
                <a:ea typeface="Arial Unicode MS" pitchFamily="34" charset="-128"/>
                <a:cs typeface="Arial Unicode MS" pitchFamily="34" charset="-128"/>
              </a:rPr>
              <a:t>INTERNAL – SAP Only</a:t>
            </a:r>
          </a:p>
        </p:txBody>
      </p:sp>
      <p:pic>
        <p:nvPicPr>
          <p:cNvPr id="2048872209" name="Acquired Company Logo Placeholder" descr="{&quot;templafy&quot;:{&quot;id&quot;:&quot;47b8be6c-8ae5-4ef7-848e-19ef9bcb7360&quot;}}" hidden="1"/>
          <p:cNvPicPr>
            <a:picLocks noChangeAspect="1"/>
          </p:cNvPicPr>
          <p:nvPr/>
        </p:nvPicPr>
        <p:blipFill>
          <a:blip r:embed="rId3"/>
          <a:stretch>
            <a:fillRect/>
          </a:stretch>
        </p:blipFill>
        <p:spPr>
          <a:xfrm>
            <a:off x="282501" y="3590141"/>
            <a:ext cx="4124850" cy="266010"/>
          </a:xfrm>
          <a:prstGeom prst="rect">
            <a:avLst/>
          </a:prstGeom>
        </p:spPr>
      </p:pic>
    </p:spTree>
    <p:extLst>
      <p:ext uri="{BB962C8B-B14F-4D97-AF65-F5344CB8AC3E}">
        <p14:creationId xmlns:p14="http://schemas.microsoft.com/office/powerpoint/2010/main" val="332685394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Cover without Image">
    <p:bg>
      <p:bgRef idx="1001">
        <a:schemeClr val="bg1"/>
      </p:bgRef>
    </p:bg>
    <p:spTree>
      <p:nvGrpSpPr>
        <p:cNvPr id="1" name=""/>
        <p:cNvGrpSpPr/>
        <p:nvPr/>
      </p:nvGrpSpPr>
      <p:grpSpPr>
        <a:xfrm>
          <a:off x="0" y="0"/>
          <a:ext cx="0" cy="0"/>
          <a:chOff x="0" y="0"/>
          <a:chExt cx="0" cy="0"/>
        </a:xfrm>
      </p:grpSpPr>
      <p:pic>
        <p:nvPicPr>
          <p:cNvPr id="977074125" name="SAP Logo Placeholder" descr="{&quot;templafy&quot;:{&quot;id&quot;:&quot;b5296c92-190c-4d3d-a78b-e90df10dbb33&quot;}}"/>
          <p:cNvPicPr>
            <a:picLocks noChangeAspect="1"/>
          </p:cNvPicPr>
          <p:nvPr/>
        </p:nvPicPr>
        <p:blipFill>
          <a:blip r:embed="rId2"/>
          <a:stretch>
            <a:fillRect/>
          </a:stretch>
        </p:blipFill>
        <p:spPr>
          <a:xfrm>
            <a:off x="9690116" y="6053329"/>
            <a:ext cx="2212276" cy="536449"/>
          </a:xfrm>
          <a:prstGeom prst="rect">
            <a:avLst/>
          </a:prstGeom>
        </p:spPr>
      </p:pic>
      <p:sp>
        <p:nvSpPr>
          <p:cNvPr id="4" name="Title"/>
          <p:cNvSpPr>
            <a:spLocks noGrp="1"/>
          </p:cNvSpPr>
          <p:nvPr>
            <p:ph type="title" hasCustomPrompt="1"/>
          </p:nvPr>
        </p:nvSpPr>
        <p:spPr>
          <a:xfrm>
            <a:off x="287925" y="2706317"/>
            <a:ext cx="10897962" cy="997196"/>
          </a:xfrm>
        </p:spPr>
        <p:txBody>
          <a:bodyPr>
            <a:noAutofit/>
          </a:bodyPr>
          <a:lstStyle>
            <a:lvl1pPr>
              <a:lnSpc>
                <a:spcPct val="90000"/>
              </a:lnSpc>
              <a:defRPr sz="3599"/>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9" kern="0" err="1">
              <a:ea typeface="Arial Unicode MS" pitchFamily="34" charset="-128"/>
              <a:cs typeface="Arial Unicode MS" pitchFamily="34" charset="-128"/>
            </a:endParaRPr>
          </a:p>
        </p:txBody>
      </p:sp>
      <p:pic>
        <p:nvPicPr>
          <p:cNvPr id="1240678568" name="Acquired Company Logo Placeholder" descr="{&quot;templafy&quot;:{&quot;id&quot;:&quot;cf77bf0b-e915-46c1-938d-eaab7700302d&quot;}}" hidden="1"/>
          <p:cNvPicPr>
            <a:picLocks noChangeAspect="1"/>
          </p:cNvPicPr>
          <p:nvPr/>
        </p:nvPicPr>
        <p:blipFill>
          <a:blip r:embed="rId3"/>
          <a:stretch>
            <a:fillRect/>
          </a:stretch>
        </p:blipFill>
        <p:spPr>
          <a:xfrm>
            <a:off x="282501" y="2141327"/>
            <a:ext cx="4124850" cy="266010"/>
          </a:xfrm>
          <a:prstGeom prst="rect">
            <a:avLst/>
          </a:prstGeom>
        </p:spPr>
      </p:pic>
      <p:sp>
        <p:nvSpPr>
          <p:cNvPr id="11" name="TextBox 10" descr="{&quot;templafy&quot;:{&quot;id&quot;:&quot;009714c1-84f3-4c5f-a4ed-94d6691e74b2&quot;}}">
            <a:extLst>
              <a:ext uri="{FF2B5EF4-FFF2-40B4-BE49-F238E27FC236}">
                <a16:creationId xmlns:a16="http://schemas.microsoft.com/office/drawing/2014/main" id="{AC53B201-90B9-4E7D-A16A-96A3B827889D}"/>
              </a:ext>
            </a:extLst>
          </p:cNvPr>
          <p:cNvSpPr txBox="1"/>
          <p:nvPr userDrawn="1"/>
        </p:nvSpPr>
        <p:spPr>
          <a:xfrm>
            <a:off x="282501" y="5080814"/>
            <a:ext cx="4984814" cy="252000"/>
          </a:xfrm>
          <a:prstGeom prst="rect">
            <a:avLst/>
          </a:prstGeom>
          <a:noFill/>
        </p:spPr>
        <p:txBody>
          <a:bodyPr wrap="square" lIns="0" tIns="0" rIns="0" bIns="0" rtlCol="0">
            <a:normAutofit/>
          </a:bodyPr>
          <a:lstStyle/>
          <a:p>
            <a:pPr fontAlgn="base">
              <a:spcBef>
                <a:spcPct val="50000"/>
              </a:spcBef>
              <a:spcAft>
                <a:spcPct val="0"/>
              </a:spcAft>
              <a:buClr>
                <a:srgbClr val="F0AB00"/>
              </a:buClr>
              <a:buSzPct val="80000"/>
            </a:pPr>
            <a:r>
              <a:rPr lang="en-US" sz="1000" kern="0">
                <a:ea typeface="Arial Unicode MS" pitchFamily="34" charset="-128"/>
                <a:cs typeface="Arial Unicode MS" pitchFamily="34" charset="-128"/>
              </a:rPr>
              <a:t>PUBLIC</a:t>
            </a:r>
          </a:p>
        </p:txBody>
      </p:sp>
    </p:spTree>
    <p:extLst>
      <p:ext uri="{BB962C8B-B14F-4D97-AF65-F5344CB8AC3E}">
        <p14:creationId xmlns:p14="http://schemas.microsoft.com/office/powerpoint/2010/main" val="13397286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869" y="1620000"/>
            <a:ext cx="11182288" cy="4716000"/>
          </a:xfrm>
        </p:spPr>
        <p:txBody>
          <a:bodyPr>
            <a:normAutofit/>
          </a:bodyPr>
          <a:lstStyle>
            <a:lvl1pPr marL="0" marR="0" indent="0" algn="l" defTabSz="1088231" rtl="0" eaLnBrk="1" fontAlgn="auto" latinLnBrk="0" hangingPunct="1">
              <a:lnSpc>
                <a:spcPct val="100000"/>
              </a:lnSpc>
              <a:spcBef>
                <a:spcPts val="2999"/>
              </a:spcBef>
              <a:spcAft>
                <a:spcPts val="0"/>
              </a:spcAft>
              <a:buClr>
                <a:schemeClr val="accent1"/>
              </a:buClr>
              <a:buSzPct val="80000"/>
              <a:buFontTx/>
              <a:buNone/>
              <a:tabLst/>
              <a:defRPr sz="1999" b="0"/>
            </a:lvl1pPr>
            <a:lvl2pPr marL="179910" marR="0" indent="-179910" algn="l" defTabSz="1088231"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799"/>
            </a:lvl2pPr>
            <a:lvl3pPr marL="359820" marR="0" indent="-179298" algn="l" defTabSz="1088231" rtl="0" eaLnBrk="1" fontAlgn="auto" latinLnBrk="0" hangingPunct="1">
              <a:lnSpc>
                <a:spcPct val="100000"/>
              </a:lnSpc>
              <a:spcBef>
                <a:spcPts val="400"/>
              </a:spcBef>
              <a:spcAft>
                <a:spcPts val="0"/>
              </a:spcAft>
              <a:buClr>
                <a:schemeClr val="tx1"/>
              </a:buClr>
              <a:buSzPct val="100000"/>
              <a:buFont typeface="Arial" pitchFamily="34" charset="0"/>
              <a:buChar char="–"/>
              <a:tabLst/>
              <a:defRPr sz="1799" baseline="0"/>
            </a:lvl3pPr>
            <a:lvl4pPr marL="539730" marR="0" indent="-179910" algn="l" defTabSz="1088231"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124476471"/>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 points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8" y="4282758"/>
            <a:ext cx="2111375" cy="520700"/>
          </a:xfrm>
        </p:spPr>
        <p:txBody>
          <a:bodyPr/>
          <a:lstStyle>
            <a:lvl1pPr algn="ctr">
              <a:defRPr sz="1800" b="1">
                <a:solidFill>
                  <a:schemeClr val="accent1"/>
                </a:solidFill>
              </a:defRPr>
            </a:lvl1pPr>
            <a:lvl5pPr algn="ctr">
              <a:defRPr b="1"/>
            </a:lvl5pPr>
            <a:lvl6pPr algn="ctr">
              <a:defRPr b="1"/>
            </a:lvl6pPr>
          </a:lstStyle>
          <a:p>
            <a:pPr lvl="0"/>
            <a:r>
              <a:rPr lang="en-US"/>
              <a:t>Main point’s titles can be on two lines</a:t>
            </a:r>
          </a:p>
        </p:txBody>
      </p:sp>
      <p:sp>
        <p:nvSpPr>
          <p:cNvPr id="41" name="Text Placeholder 7">
            <a:extLst>
              <a:ext uri="{FF2B5EF4-FFF2-40B4-BE49-F238E27FC236}">
                <a16:creationId xmlns:a16="http://schemas.microsoft.com/office/drawing/2014/main" id="{6E5B0E74-9E26-4112-A9C4-13B10DCF58F8}"/>
              </a:ext>
            </a:extLst>
          </p:cNvPr>
          <p:cNvSpPr>
            <a:spLocks noGrp="1"/>
          </p:cNvSpPr>
          <p:nvPr>
            <p:ph type="body" sz="quarter" idx="28" hasCustomPrompt="1"/>
          </p:nvPr>
        </p:nvSpPr>
        <p:spPr>
          <a:xfrm>
            <a:off x="2741091" y="4282758"/>
            <a:ext cx="2111375" cy="520700"/>
          </a:xfrm>
        </p:spPr>
        <p:txBody>
          <a:bodyPr/>
          <a:lstStyle>
            <a:lvl1pPr algn="ctr">
              <a:defRPr sz="1800" b="1">
                <a:solidFill>
                  <a:schemeClr val="accent1"/>
                </a:solidFill>
              </a:defRPr>
            </a:lvl1pPr>
            <a:lvl5pPr algn="ctr">
              <a:defRPr b="1"/>
            </a:lvl5pPr>
            <a:lvl6pPr algn="ctr">
              <a:defRPr b="1"/>
            </a:lvl6pPr>
          </a:lstStyle>
          <a:p>
            <a:pPr lvl="0"/>
            <a:r>
              <a:rPr lang="en-US"/>
              <a:t>Second main</a:t>
            </a:r>
          </a:p>
          <a:p>
            <a:pPr lvl="0"/>
            <a:r>
              <a:rPr lang="en-US"/>
              <a:t> point</a:t>
            </a:r>
          </a:p>
        </p:txBody>
      </p:sp>
      <p:sp>
        <p:nvSpPr>
          <p:cNvPr id="42" name="Text Placeholder 7">
            <a:extLst>
              <a:ext uri="{FF2B5EF4-FFF2-40B4-BE49-F238E27FC236}">
                <a16:creationId xmlns:a16="http://schemas.microsoft.com/office/drawing/2014/main" id="{19F76862-8ED1-4B26-8809-99ADB457C22B}"/>
              </a:ext>
            </a:extLst>
          </p:cNvPr>
          <p:cNvSpPr>
            <a:spLocks noGrp="1"/>
          </p:cNvSpPr>
          <p:nvPr>
            <p:ph type="body" sz="quarter" idx="29" hasCustomPrompt="1"/>
          </p:nvPr>
        </p:nvSpPr>
        <p:spPr>
          <a:xfrm>
            <a:off x="5040313" y="4282758"/>
            <a:ext cx="2111375" cy="520700"/>
          </a:xfrm>
        </p:spPr>
        <p:txBody>
          <a:bodyPr/>
          <a:lstStyle>
            <a:lvl1pPr algn="ctr">
              <a:defRPr sz="1800" b="1">
                <a:solidFill>
                  <a:schemeClr val="accent1"/>
                </a:solidFill>
              </a:defRPr>
            </a:lvl1pPr>
            <a:lvl5pPr algn="ctr">
              <a:defRPr b="1"/>
            </a:lvl5pPr>
            <a:lvl6pPr algn="ctr">
              <a:defRPr b="1"/>
            </a:lvl6pPr>
          </a:lstStyle>
          <a:p>
            <a:pPr lvl="0"/>
            <a:r>
              <a:rPr lang="en-US"/>
              <a:t>Third main </a:t>
            </a:r>
            <a:br>
              <a:rPr lang="en-US"/>
            </a:br>
            <a:r>
              <a:rPr lang="en-US"/>
              <a:t>point</a:t>
            </a:r>
          </a:p>
        </p:txBody>
      </p:sp>
      <p:sp>
        <p:nvSpPr>
          <p:cNvPr id="43" name="Text Placeholder 7">
            <a:extLst>
              <a:ext uri="{FF2B5EF4-FFF2-40B4-BE49-F238E27FC236}">
                <a16:creationId xmlns:a16="http://schemas.microsoft.com/office/drawing/2014/main" id="{5556268D-AE74-4457-8CE5-3B83444175CE}"/>
              </a:ext>
            </a:extLst>
          </p:cNvPr>
          <p:cNvSpPr>
            <a:spLocks noGrp="1"/>
          </p:cNvSpPr>
          <p:nvPr>
            <p:ph type="body" sz="quarter" idx="30" hasCustomPrompt="1"/>
          </p:nvPr>
        </p:nvSpPr>
        <p:spPr>
          <a:xfrm>
            <a:off x="7333729" y="4282758"/>
            <a:ext cx="2111375" cy="520700"/>
          </a:xfrm>
        </p:spPr>
        <p:txBody>
          <a:bodyPr/>
          <a:lstStyle>
            <a:lvl1pPr algn="ctr">
              <a:defRPr sz="1800" b="1">
                <a:solidFill>
                  <a:schemeClr val="accent1"/>
                </a:solidFill>
              </a:defRPr>
            </a:lvl1pPr>
            <a:lvl5pPr algn="ctr">
              <a:defRPr b="1"/>
            </a:lvl5pPr>
            <a:lvl6pPr algn="ctr">
              <a:defRPr b="1"/>
            </a:lvl6pPr>
          </a:lstStyle>
          <a:p>
            <a:pPr lvl="0"/>
            <a:r>
              <a:rPr lang="en-US"/>
              <a:t>Fourth main </a:t>
            </a:r>
            <a:br>
              <a:rPr lang="en-US"/>
            </a:br>
            <a:r>
              <a:rPr lang="en-US"/>
              <a:t>point</a:t>
            </a:r>
          </a:p>
        </p:txBody>
      </p:sp>
      <p:sp>
        <p:nvSpPr>
          <p:cNvPr id="44" name="Text Placeholder 7">
            <a:extLst>
              <a:ext uri="{FF2B5EF4-FFF2-40B4-BE49-F238E27FC236}">
                <a16:creationId xmlns:a16="http://schemas.microsoft.com/office/drawing/2014/main" id="{B0D171FC-4719-4E32-909F-A647650B063D}"/>
              </a:ext>
            </a:extLst>
          </p:cNvPr>
          <p:cNvSpPr>
            <a:spLocks noGrp="1"/>
          </p:cNvSpPr>
          <p:nvPr>
            <p:ph type="body" sz="quarter" idx="31" hasCustomPrompt="1"/>
          </p:nvPr>
        </p:nvSpPr>
        <p:spPr>
          <a:xfrm>
            <a:off x="9634880" y="4282758"/>
            <a:ext cx="2111375" cy="520700"/>
          </a:xfrm>
        </p:spPr>
        <p:txBody>
          <a:bodyPr/>
          <a:lstStyle>
            <a:lvl1pPr algn="ctr">
              <a:defRPr sz="1800" b="1">
                <a:solidFill>
                  <a:schemeClr val="accent1"/>
                </a:solidFill>
              </a:defRPr>
            </a:lvl1pPr>
            <a:lvl5pPr algn="ctr">
              <a:defRPr b="1"/>
            </a:lvl5pPr>
            <a:lvl6pPr algn="ctr">
              <a:defRPr b="1"/>
            </a:lvl6pPr>
          </a:lstStyle>
          <a:p>
            <a:pPr lvl="0"/>
            <a:r>
              <a:rPr lang="en-US"/>
              <a:t>Fifth main </a:t>
            </a:r>
            <a:br>
              <a:rPr lang="en-US"/>
            </a:br>
            <a:r>
              <a:rPr lang="en-US"/>
              <a:t>point</a:t>
            </a:r>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48" name="Straight Connector 10">
            <a:extLst>
              <a:ext uri="{FF2B5EF4-FFF2-40B4-BE49-F238E27FC236}">
                <a16:creationId xmlns:a16="http://schemas.microsoft.com/office/drawing/2014/main" id="{99122570-D7C3-4663-9520-8361595BFCC8}"/>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49" name="Rectangle 48">
            <a:hlinkClick r:id="" action="ppaction://hlinkshowjump?jump=previousslide"/>
            <a:extLst>
              <a:ext uri="{FF2B5EF4-FFF2-40B4-BE49-F238E27FC236}">
                <a16:creationId xmlns:a16="http://schemas.microsoft.com/office/drawing/2014/main" id="{AA59F51F-3C99-46BA-95F1-6CEBD607F954}"/>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0" name="Rectangle 49">
            <a:hlinkClick r:id="" action="ppaction://hlinkshowjump?jump=nextslide"/>
            <a:extLst>
              <a:ext uri="{FF2B5EF4-FFF2-40B4-BE49-F238E27FC236}">
                <a16:creationId xmlns:a16="http://schemas.microsoft.com/office/drawing/2014/main" id="{16DD3CDA-4B81-4235-80FD-66ACEC059497}"/>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6" name="Picture Placeholder 35">
            <a:extLst>
              <a:ext uri="{FF2B5EF4-FFF2-40B4-BE49-F238E27FC236}">
                <a16:creationId xmlns:a16="http://schemas.microsoft.com/office/drawing/2014/main" id="{03C5F4CE-CED1-40E1-BC8A-B35260A736CC}"/>
              </a:ext>
            </a:extLst>
          </p:cNvPr>
          <p:cNvSpPr>
            <a:spLocks noGrp="1"/>
          </p:cNvSpPr>
          <p:nvPr>
            <p:ph type="pic" sz="quarter" idx="33" hasCustomPrompt="1"/>
          </p:nvPr>
        </p:nvSpPr>
        <p:spPr>
          <a:xfrm>
            <a:off x="1042757"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Copy/paste an icon from the icon set in the end of this template file and place it within this space, then delete this box.</a:t>
            </a:r>
            <a:endParaRPr lang="bg-BG"/>
          </a:p>
        </p:txBody>
      </p:sp>
      <p:sp>
        <p:nvSpPr>
          <p:cNvPr id="37" name="Picture Placeholder 35">
            <a:extLst>
              <a:ext uri="{FF2B5EF4-FFF2-40B4-BE49-F238E27FC236}">
                <a16:creationId xmlns:a16="http://schemas.microsoft.com/office/drawing/2014/main" id="{844B8591-8747-455E-B3C5-B15CF030FC86}"/>
              </a:ext>
            </a:extLst>
          </p:cNvPr>
          <p:cNvSpPr>
            <a:spLocks noGrp="1"/>
          </p:cNvSpPr>
          <p:nvPr>
            <p:ph type="pic" sz="quarter" idx="34" hasCustomPrompt="1"/>
          </p:nvPr>
        </p:nvSpPr>
        <p:spPr>
          <a:xfrm>
            <a:off x="3339870"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38" name="Picture Placeholder 35">
            <a:extLst>
              <a:ext uri="{FF2B5EF4-FFF2-40B4-BE49-F238E27FC236}">
                <a16:creationId xmlns:a16="http://schemas.microsoft.com/office/drawing/2014/main" id="{CC30BBC8-34D4-4801-AE3B-886F5F93E646}"/>
              </a:ext>
            </a:extLst>
          </p:cNvPr>
          <p:cNvSpPr>
            <a:spLocks noGrp="1"/>
          </p:cNvSpPr>
          <p:nvPr>
            <p:ph type="pic" sz="quarter" idx="35" hasCustomPrompt="1"/>
          </p:nvPr>
        </p:nvSpPr>
        <p:spPr>
          <a:xfrm>
            <a:off x="5636983"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39" name="Picture Placeholder 35">
            <a:extLst>
              <a:ext uri="{FF2B5EF4-FFF2-40B4-BE49-F238E27FC236}">
                <a16:creationId xmlns:a16="http://schemas.microsoft.com/office/drawing/2014/main" id="{CE6266C1-089A-4EB4-A1F7-33E1E2F3E336}"/>
              </a:ext>
            </a:extLst>
          </p:cNvPr>
          <p:cNvSpPr>
            <a:spLocks noGrp="1"/>
          </p:cNvSpPr>
          <p:nvPr>
            <p:ph type="pic" sz="quarter" idx="36" hasCustomPrompt="1"/>
          </p:nvPr>
        </p:nvSpPr>
        <p:spPr>
          <a:xfrm>
            <a:off x="7939460"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0" name="Picture Placeholder 35">
            <a:extLst>
              <a:ext uri="{FF2B5EF4-FFF2-40B4-BE49-F238E27FC236}">
                <a16:creationId xmlns:a16="http://schemas.microsoft.com/office/drawing/2014/main" id="{DA819D2E-2B64-42A8-9B8D-53573F270089}"/>
              </a:ext>
            </a:extLst>
          </p:cNvPr>
          <p:cNvSpPr>
            <a:spLocks noGrp="1"/>
          </p:cNvSpPr>
          <p:nvPr>
            <p:ph type="pic" sz="quarter" idx="37" hasCustomPrompt="1"/>
          </p:nvPr>
        </p:nvSpPr>
        <p:spPr>
          <a:xfrm>
            <a:off x="10233398"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33" name="Footer Placeholder 7">
            <a:extLst>
              <a:ext uri="{FF2B5EF4-FFF2-40B4-BE49-F238E27FC236}">
                <a16:creationId xmlns:a16="http://schemas.microsoft.com/office/drawing/2014/main" id="{447937EA-FB9B-428A-8CFE-0A1D6D675C81}"/>
              </a:ext>
            </a:extLst>
          </p:cNvPr>
          <p:cNvSpPr txBox="1">
            <a:spLocks/>
          </p:cNvSpPr>
          <p:nvPr userDrawn="1"/>
        </p:nvSpPr>
        <p:spPr>
          <a:xfrm>
            <a:off x="444501" y="6559200"/>
            <a:ext cx="1837226"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C10652C7-8BEE-4B4F-910E-4F491A1B09B8}"/>
              </a:ext>
            </a:extLst>
          </p:cNvPr>
          <p:cNvSpPr>
            <a:spLocks noGrp="1"/>
          </p:cNvSpPr>
          <p:nvPr>
            <p:ph type="dt" sz="half" idx="38"/>
          </p:nvPr>
        </p:nvSpPr>
        <p:spPr/>
        <p:txBody>
          <a:bodyPr/>
          <a:lstStyle/>
          <a:p>
            <a:fld id="{D21055D0-1268-4224-8B69-A0B79FEAF50F}" type="datetime1">
              <a:rPr lang="de-DE" smtClean="0"/>
              <a:t>29.08.24</a:t>
            </a:fld>
            <a:endParaRPr lang="bg-BG"/>
          </a:p>
        </p:txBody>
      </p:sp>
      <p:sp>
        <p:nvSpPr>
          <p:cNvPr id="4" name="Footer Placeholder 3">
            <a:extLst>
              <a:ext uri="{FF2B5EF4-FFF2-40B4-BE49-F238E27FC236}">
                <a16:creationId xmlns:a16="http://schemas.microsoft.com/office/drawing/2014/main" id="{B068E11A-4643-4B1D-ABC5-11AA5A121979}"/>
              </a:ext>
            </a:extLst>
          </p:cNvPr>
          <p:cNvSpPr>
            <a:spLocks noGrp="1"/>
          </p:cNvSpPr>
          <p:nvPr>
            <p:ph type="ftr" sz="quarter" idx="39"/>
          </p:nvPr>
        </p:nvSpPr>
        <p:spPr/>
        <p:txBody>
          <a:bodyPr/>
          <a:lstStyle/>
          <a:p>
            <a:endParaRPr lang="bg-BG"/>
          </a:p>
        </p:txBody>
      </p:sp>
      <p:cxnSp>
        <p:nvCxnSpPr>
          <p:cNvPr id="27" name="Straight Connector 10">
            <a:extLst>
              <a:ext uri="{FF2B5EF4-FFF2-40B4-BE49-F238E27FC236}">
                <a16:creationId xmlns:a16="http://schemas.microsoft.com/office/drawing/2014/main" id="{94B0896D-A497-4962-B263-97B803724B1B}"/>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8590403"/>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892">
          <p15:clr>
            <a:srgbClr val="FBAE40"/>
          </p15:clr>
        </p15:guide>
        <p15:guide id="5" pos="1006">
          <p15:clr>
            <a:srgbClr val="FBAE40"/>
          </p15:clr>
        </p15:guide>
        <p15:guide id="6" pos="1615">
          <p15:clr>
            <a:srgbClr val="FBAE40"/>
          </p15:clr>
        </p15:guide>
        <p15:guide id="7" pos="1728">
          <p15:clr>
            <a:srgbClr val="FBAE40"/>
          </p15:clr>
        </p15:guide>
        <p15:guide id="8" pos="2338">
          <p15:clr>
            <a:srgbClr val="FBAE40"/>
          </p15:clr>
        </p15:guide>
        <p15:guide id="9" pos="2451">
          <p15:clr>
            <a:srgbClr val="FBAE40"/>
          </p15:clr>
        </p15:guide>
        <p15:guide id="10" pos="3060">
          <p15:clr>
            <a:srgbClr val="FBAE40"/>
          </p15:clr>
        </p15:guide>
        <p15:guide id="11" pos="3174">
          <p15:clr>
            <a:srgbClr val="FBAE40"/>
          </p15:clr>
        </p15:guide>
        <p15:guide id="12" pos="3783">
          <p15:clr>
            <a:srgbClr val="FBAE40"/>
          </p15:clr>
        </p15:guide>
        <p15:guide id="13" pos="3896">
          <p15:clr>
            <a:srgbClr val="FBAE40"/>
          </p15:clr>
        </p15:guide>
        <p15:guide id="14" pos="4505">
          <p15:clr>
            <a:srgbClr val="FBAE40"/>
          </p15:clr>
        </p15:guide>
        <p15:guide id="15" pos="4619">
          <p15:clr>
            <a:srgbClr val="FBAE40"/>
          </p15:clr>
        </p15:guide>
        <p15:guide id="16" pos="5228">
          <p15:clr>
            <a:srgbClr val="FBAE40"/>
          </p15:clr>
        </p15:guide>
        <p15:guide id="17" pos="5341">
          <p15:clr>
            <a:srgbClr val="FBAE40"/>
          </p15:clr>
        </p15:guide>
        <p15:guide id="18" pos="5951">
          <p15:clr>
            <a:srgbClr val="FBAE40"/>
          </p15:clr>
        </p15:guide>
        <p15:guide id="19" pos="6064">
          <p15:clr>
            <a:srgbClr val="FBAE40"/>
          </p15:clr>
        </p15:guide>
        <p15:guide id="20" pos="6673">
          <p15:clr>
            <a:srgbClr val="FBAE40"/>
          </p15:clr>
        </p15:guide>
        <p15:guide id="21" pos="6787">
          <p15:clr>
            <a:srgbClr val="FBAE40"/>
          </p15:clr>
        </p15:guide>
        <p15:guide id="22" pos="7396">
          <p15:clr>
            <a:srgbClr val="FBAE40"/>
          </p15:clr>
        </p15:guide>
        <p15:guide id="23" orient="horz">
          <p15:clr>
            <a:srgbClr val="FBAE40"/>
          </p15:clr>
        </p15:guide>
        <p15:guide id="24" orient="horz" pos="4320">
          <p15:clr>
            <a:srgbClr val="FBAE40"/>
          </p15:clr>
        </p15:guide>
        <p15:guide id="25" orient="horz" pos="722">
          <p15:clr>
            <a:srgbClr val="FBAE40"/>
          </p15:clr>
        </p15:guide>
        <p15:guide id="26" orient="horz" pos="828">
          <p15:clr>
            <a:srgbClr val="FBAE40"/>
          </p15:clr>
        </p15:guide>
        <p15:guide id="27" orient="horz" pos="934">
          <p15:clr>
            <a:srgbClr val="FBAE40"/>
          </p15:clr>
        </p15:guide>
        <p15:guide id="28" orient="horz" pos="1040">
          <p15:clr>
            <a:srgbClr val="FBAE40"/>
          </p15:clr>
        </p15:guide>
        <p15:guide id="29" orient="horz" pos="1146">
          <p15:clr>
            <a:srgbClr val="FBAE40"/>
          </p15:clr>
        </p15:guide>
        <p15:guide id="30" orient="horz" pos="1252">
          <p15:clr>
            <a:srgbClr val="FBAE40"/>
          </p15:clr>
        </p15:guide>
        <p15:guide id="31" orient="horz" pos="1357">
          <p15:clr>
            <a:srgbClr val="FBAE40"/>
          </p15:clr>
        </p15:guide>
        <p15:guide id="32" orient="horz" pos="1463">
          <p15:clr>
            <a:srgbClr val="FBAE40"/>
          </p15:clr>
        </p15:guide>
        <p15:guide id="33" orient="horz" pos="1569">
          <p15:clr>
            <a:srgbClr val="FBAE40"/>
          </p15:clr>
        </p15:guide>
        <p15:guide id="34" orient="horz" pos="1675">
          <p15:clr>
            <a:srgbClr val="FBAE40"/>
          </p15:clr>
        </p15:guide>
        <p15:guide id="35" orient="horz" pos="1784">
          <p15:clr>
            <a:srgbClr val="FBAE40"/>
          </p15:clr>
        </p15:guide>
        <p15:guide id="36" orient="horz" pos="1887">
          <p15:clr>
            <a:srgbClr val="FBAE40"/>
          </p15:clr>
        </p15:guide>
        <p15:guide id="37" orient="horz" pos="1993">
          <p15:clr>
            <a:srgbClr val="FBAE40"/>
          </p15:clr>
        </p15:guide>
        <p15:guide id="38" orient="horz" pos="2099">
          <p15:clr>
            <a:srgbClr val="FBAE40"/>
          </p15:clr>
        </p15:guide>
        <p15:guide id="39" orient="horz" pos="2205">
          <p15:clr>
            <a:srgbClr val="FBAE40"/>
          </p15:clr>
        </p15:guide>
        <p15:guide id="40" orient="horz" pos="2311">
          <p15:clr>
            <a:srgbClr val="FBAE40"/>
          </p15:clr>
        </p15:guide>
        <p15:guide id="41" orient="horz" pos="2416">
          <p15:clr>
            <a:srgbClr val="FBAE40"/>
          </p15:clr>
        </p15:guide>
        <p15:guide id="42" orient="horz" pos="2522">
          <p15:clr>
            <a:srgbClr val="FBAE40"/>
          </p15:clr>
        </p15:guide>
        <p15:guide id="43" orient="horz" pos="2628">
          <p15:clr>
            <a:srgbClr val="FBAE40"/>
          </p15:clr>
        </p15:guide>
        <p15:guide id="44" orient="horz" pos="2734">
          <p15:clr>
            <a:srgbClr val="FBAE40"/>
          </p15:clr>
        </p15:guide>
        <p15:guide id="45" orient="horz" pos="2840">
          <p15:clr>
            <a:srgbClr val="FBAE40"/>
          </p15:clr>
        </p15:guide>
        <p15:guide id="46" orient="horz" pos="2946">
          <p15:clr>
            <a:srgbClr val="FBAE40"/>
          </p15:clr>
        </p15:guide>
        <p15:guide id="47" orient="horz" pos="3052">
          <p15:clr>
            <a:srgbClr val="FBAE40"/>
          </p15:clr>
        </p15:guide>
        <p15:guide id="48" orient="horz" pos="3158">
          <p15:clr>
            <a:srgbClr val="FBAE40"/>
          </p15:clr>
        </p15:guide>
        <p15:guide id="49" orient="horz" pos="3264">
          <p15:clr>
            <a:srgbClr val="FBAE40"/>
          </p15:clr>
        </p15:guide>
        <p15:guide id="50" orient="horz" pos="3370">
          <p15:clr>
            <a:srgbClr val="FBAE40"/>
          </p15:clr>
        </p15:guide>
        <p15:guide id="51" orient="horz" pos="3475">
          <p15:clr>
            <a:srgbClr val="FBAE40"/>
          </p15:clr>
        </p15:guide>
        <p15:guide id="52" orient="horz" pos="3581">
          <p15:clr>
            <a:srgbClr val="FBAE40"/>
          </p15:clr>
        </p15:guide>
        <p15:guide id="53" orient="horz" pos="3687">
          <p15:clr>
            <a:srgbClr val="FBAE40"/>
          </p15:clr>
        </p15:guide>
        <p15:guide id="54" orient="horz" pos="3793">
          <p15:clr>
            <a:srgbClr val="FBAE40"/>
          </p15:clr>
        </p15:guide>
        <p15:guide id="55" orient="horz" pos="3899">
          <p15:clr>
            <a:srgbClr val="FBAE40"/>
          </p15:clr>
        </p15:guide>
        <p15:guide id="56" orient="horz" pos="4005">
          <p15:clr>
            <a:srgbClr val="FBAE40"/>
          </p15:clr>
        </p15:guide>
        <p15:guide id="57" orient="horz" pos="4111">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Divider Page">
    <p:bg>
      <p:bgRef idx="1001">
        <a:schemeClr val="bg1"/>
      </p:bgRef>
    </p:bg>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3869" y="3090446"/>
            <a:ext cx="11182288" cy="677108"/>
          </a:xfrm>
        </p:spPr>
        <p:txBody>
          <a:bodyPr anchor="ctr" anchorCtr="0">
            <a:noAutofit/>
          </a:bodyPr>
          <a:lstStyle>
            <a:lvl1pPr>
              <a:defRPr sz="4399">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233830104"/>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317">
          <p15:clr>
            <a:srgbClr val="FBAE40"/>
          </p15:clr>
        </p15:guide>
        <p15:guide id="2" orient="horz" pos="2160">
          <p15:clr>
            <a:srgbClr val="FBAE40"/>
          </p15:clr>
        </p15:guide>
        <p15:guide id="3" pos="7364">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bg>
      <p:bgRef idx="1001">
        <a:schemeClr val="bg1"/>
      </p:bgRef>
    </p:bg>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2000" cy="3430800"/>
          </a:xfrm>
          <a:noFill/>
        </p:spPr>
        <p:txBody>
          <a:bodyPr tIns="324000"/>
          <a:lstStyle>
            <a:lvl1pPr marL="0" marR="0" indent="0" algn="ctr" defTabSz="1088231"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231"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3869" y="1375046"/>
            <a:ext cx="11182288" cy="677108"/>
          </a:xfrm>
        </p:spPr>
        <p:txBody>
          <a:bodyPr anchor="t" anchorCtr="0">
            <a:noAutofit/>
          </a:bodyPr>
          <a:lstStyle>
            <a:lvl1pPr>
              <a:defRPr sz="4399">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449956519"/>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17">
          <p15:clr>
            <a:srgbClr val="FBAE40"/>
          </p15:clr>
        </p15:guide>
        <p15:guide id="4" orient="horz" pos="865">
          <p15:clr>
            <a:srgbClr val="FBAE40"/>
          </p15:clr>
        </p15:guide>
        <p15:guide id="5" orient="horz" pos="1294">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3941027623"/>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868" y="1620000"/>
            <a:ext cx="11183565"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998566919"/>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20">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0820"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3869"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451263339"/>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7364">
          <p15:clr>
            <a:srgbClr val="FBAE40"/>
          </p15:clr>
        </p15:guide>
        <p15:guide id="4" pos="3674">
          <p15:clr>
            <a:srgbClr val="FBAE40"/>
          </p15:clr>
        </p15:guide>
        <p15:guide id="5" pos="4007">
          <p15:clr>
            <a:srgbClr val="FBAE40"/>
          </p15:clr>
        </p15:guide>
        <p15:guide id="6" orient="horz" pos="317">
          <p15:clr>
            <a:srgbClr val="FBAE40"/>
          </p15:clr>
        </p15:guide>
        <p15:guide id="7" orient="horz" pos="551">
          <p15:clr>
            <a:srgbClr val="FBAE40"/>
          </p15:clr>
        </p15:guide>
        <p15:guide id="8" orient="horz" pos="1020">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4361" y="1620000"/>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4115" y="1620000"/>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3869" y="1620000"/>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756304924"/>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563">
          <p15:clr>
            <a:srgbClr val="FBAE40"/>
          </p15:clr>
        </p15:guide>
        <p15:guide id="4" pos="2717">
          <p15:clr>
            <a:srgbClr val="FBAE40"/>
          </p15:clr>
        </p15:guide>
        <p15:guide id="5" pos="4964">
          <p15:clr>
            <a:srgbClr val="FBAE40"/>
          </p15:clr>
        </p15:guide>
        <p15:guide id="6" pos="5119">
          <p15:clr>
            <a:srgbClr val="FBAE40"/>
          </p15:clr>
        </p15:guide>
        <p15:guide id="7" pos="7364">
          <p15:clr>
            <a:srgbClr val="FBAE40"/>
          </p15:clr>
        </p15:guide>
        <p15:guide id="8" orient="horz" pos="551">
          <p15:clr>
            <a:srgbClr val="FBAE40"/>
          </p15:clr>
        </p15:guide>
        <p15:guide id="9" orient="horz" pos="1020">
          <p15:clr>
            <a:srgbClr val="FBAE40"/>
          </p15:clr>
        </p15:guide>
        <p15:guide id="10" orient="horz" pos="3990">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0820" y="4770000"/>
            <a:ext cx="5326613" cy="156600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2"/>
          <p:cNvSpPr>
            <a:spLocks noGrp="1"/>
          </p:cNvSpPr>
          <p:nvPr>
            <p:ph type="pic" sz="quarter" idx="14" hasCustomPrompt="1"/>
          </p:nvPr>
        </p:nvSpPr>
        <p:spPr bwMode="gray">
          <a:xfrm>
            <a:off x="6360820" y="1620000"/>
            <a:ext cx="5326613" cy="2631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3869" y="4770000"/>
            <a:ext cx="5326613" cy="156600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3869" y="1620000"/>
            <a:ext cx="5326613" cy="2631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961084935"/>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2678">
          <p15:clr>
            <a:srgbClr val="FBAE40"/>
          </p15:clr>
        </p15:guide>
        <p15:guide id="6" orient="horz" pos="3004">
          <p15:clr>
            <a:srgbClr val="FBAE40"/>
          </p15:clr>
        </p15:guide>
        <p15:guide id="7" orient="horz" pos="3991">
          <p15:clr>
            <a:srgbClr val="FBAE40"/>
          </p15:clr>
        </p15:guide>
        <p15:guide id="8" pos="3682">
          <p15:clr>
            <a:srgbClr val="FBAE40"/>
          </p15:clr>
        </p15:guide>
        <p15:guide id="9" pos="4000">
          <p15:clr>
            <a:srgbClr val="FBAE40"/>
          </p15:clr>
        </p15:guide>
        <p15:guide id="10" pos="7364">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7116" y="4354922"/>
            <a:ext cx="3390317" cy="1981079"/>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3"/>
          <p:cNvSpPr>
            <a:spLocks noGrp="1"/>
          </p:cNvSpPr>
          <p:nvPr>
            <p:ph type="pic" sz="quarter" idx="14" hasCustomPrompt="1"/>
          </p:nvPr>
        </p:nvSpPr>
        <p:spPr bwMode="gray">
          <a:xfrm>
            <a:off x="8297116" y="1620000"/>
            <a:ext cx="3390317" cy="2232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2"/>
          <p:cNvSpPr>
            <a:spLocks noGrp="1"/>
          </p:cNvSpPr>
          <p:nvPr>
            <p:ph type="body" sz="quarter" idx="15" hasCustomPrompt="1"/>
          </p:nvPr>
        </p:nvSpPr>
        <p:spPr>
          <a:xfrm>
            <a:off x="4400493" y="4354922"/>
            <a:ext cx="3390317" cy="1981079"/>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2"/>
          <p:cNvSpPr>
            <a:spLocks noGrp="1"/>
          </p:cNvSpPr>
          <p:nvPr>
            <p:ph type="pic" sz="quarter" idx="16" hasCustomPrompt="1"/>
          </p:nvPr>
        </p:nvSpPr>
        <p:spPr bwMode="gray">
          <a:xfrm>
            <a:off x="4400493" y="1620000"/>
            <a:ext cx="3390317" cy="2232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3869" y="4354922"/>
            <a:ext cx="3390317" cy="1981079"/>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3869" y="1620000"/>
            <a:ext cx="3390317" cy="2232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423499133"/>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455">
          <p15:clr>
            <a:srgbClr val="FBAE40"/>
          </p15:clr>
        </p15:guide>
        <p15:guide id="4" pos="2773">
          <p15:clr>
            <a:srgbClr val="FBAE40"/>
          </p15:clr>
        </p15:guide>
        <p15:guide id="5" pos="4910">
          <p15:clr>
            <a:srgbClr val="FBAE40"/>
          </p15:clr>
        </p15:guide>
        <p15:guide id="6" pos="5227">
          <p15:clr>
            <a:srgbClr val="FBAE40"/>
          </p15:clr>
        </p15:guide>
        <p15:guide id="7" pos="7364">
          <p15:clr>
            <a:srgbClr val="FBAE40"/>
          </p15:clr>
        </p15:guide>
        <p15:guide id="8" orient="horz" pos="551">
          <p15:clr>
            <a:srgbClr val="FBAE40"/>
          </p15:clr>
        </p15:guide>
        <p15:guide id="9" orient="horz" pos="1020">
          <p15:clr>
            <a:srgbClr val="FBAE40"/>
          </p15:clr>
        </p15:guide>
        <p15:guide id="10" orient="horz" pos="2428">
          <p15:clr>
            <a:srgbClr val="FBAE40"/>
          </p15:clr>
        </p15:guide>
        <p15:guide id="11" orient="horz" pos="2743">
          <p15:clr>
            <a:srgbClr val="FBAE40"/>
          </p15:clr>
        </p15:guide>
        <p15:guide id="12" orient="horz" pos="3991">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17" name="Text placeholder - column 2"/>
          <p:cNvSpPr>
            <a:spLocks noGrp="1"/>
          </p:cNvSpPr>
          <p:nvPr>
            <p:ph type="body" sz="quarter" idx="13" hasCustomPrompt="1"/>
          </p:nvPr>
        </p:nvSpPr>
        <p:spPr>
          <a:xfrm>
            <a:off x="9272462" y="3878221"/>
            <a:ext cx="2414971" cy="245778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9272462" y="1620000"/>
            <a:ext cx="2414971" cy="1728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13" name="Text placeholder - column 2"/>
          <p:cNvSpPr>
            <a:spLocks noGrp="1"/>
          </p:cNvSpPr>
          <p:nvPr>
            <p:ph type="body" sz="quarter" idx="17" hasCustomPrompt="1"/>
          </p:nvPr>
        </p:nvSpPr>
        <p:spPr>
          <a:xfrm>
            <a:off x="6349599" y="3878221"/>
            <a:ext cx="2414971" cy="245778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6349599" y="1620000"/>
            <a:ext cx="2414971" cy="1728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 column 2"/>
          <p:cNvSpPr>
            <a:spLocks noGrp="1"/>
          </p:cNvSpPr>
          <p:nvPr>
            <p:ph type="body" sz="quarter" idx="15" hasCustomPrompt="1"/>
          </p:nvPr>
        </p:nvSpPr>
        <p:spPr>
          <a:xfrm>
            <a:off x="3426734" y="3878221"/>
            <a:ext cx="2414971" cy="245778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3426734" y="1620000"/>
            <a:ext cx="2414971" cy="1728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 column 2"/>
          <p:cNvSpPr>
            <a:spLocks noGrp="1"/>
          </p:cNvSpPr>
          <p:nvPr>
            <p:ph type="body" sz="quarter" idx="10" hasCustomPrompt="1"/>
          </p:nvPr>
        </p:nvSpPr>
        <p:spPr>
          <a:xfrm>
            <a:off x="503869" y="3878220"/>
            <a:ext cx="2414971" cy="245778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3869" y="1620000"/>
            <a:ext cx="2414971" cy="1728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160350473"/>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1">
          <p15:clr>
            <a:srgbClr val="FBAE40"/>
          </p15:clr>
        </p15:guide>
        <p15:guide id="5" orient="horz" pos="2110">
          <p15:clr>
            <a:srgbClr val="FBAE40"/>
          </p15:clr>
        </p15:guide>
        <p15:guide id="6" orient="horz" pos="2442">
          <p15:clr>
            <a:srgbClr val="FBAE40"/>
          </p15:clr>
        </p15:guide>
        <p15:guide id="7" orient="horz" pos="3990">
          <p15:clr>
            <a:srgbClr val="FBAE40"/>
          </p15:clr>
        </p15:guide>
        <p15:guide id="8" pos="1840">
          <p15:clr>
            <a:srgbClr val="FBAE40"/>
          </p15:clr>
        </p15:guide>
        <p15:guide id="9" pos="2159">
          <p15:clr>
            <a:srgbClr val="FBAE40"/>
          </p15:clr>
        </p15:guide>
        <p15:guide id="10" pos="3683">
          <p15:clr>
            <a:srgbClr val="FBAE40"/>
          </p15:clr>
        </p15:guide>
        <p15:guide id="11" pos="4000">
          <p15:clr>
            <a:srgbClr val="FBAE40"/>
          </p15:clr>
        </p15:guide>
        <p15:guide id="12" pos="5525">
          <p15:clr>
            <a:srgbClr val="FBAE40"/>
          </p15:clr>
        </p15:guide>
        <p15:guide id="13" pos="5842">
          <p15:clr>
            <a:srgbClr val="FBAE40"/>
          </p15:clr>
        </p15:guide>
        <p15:guide id="14" pos="7364">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869" y="1800000"/>
            <a:ext cx="11182288" cy="3285032"/>
          </a:xfrm>
        </p:spPr>
        <p:txBody>
          <a:bodyPr/>
          <a:lstStyle>
            <a:lvl1pPr marL="395802" indent="-395802">
              <a:lnSpc>
                <a:spcPct val="90000"/>
              </a:lnSpc>
              <a:spcBef>
                <a:spcPts val="600"/>
              </a:spcBef>
              <a:defRPr sz="5997" b="1"/>
            </a:lvl1pPr>
            <a:lvl2pPr marL="395802" indent="0">
              <a:buNone/>
              <a:defRPr sz="16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2942381993"/>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 points +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444500" y="3870960"/>
            <a:ext cx="2110853" cy="2486978"/>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br>
              <a:rPr lang="en-US"/>
            </a:br>
            <a:br>
              <a:rPr lang="en-US"/>
            </a:br>
            <a:r>
              <a:rPr lang="en-US"/>
              <a:t>If the text here is not longer than 3 lines, you can move all the elements 3 lines down.</a:t>
            </a:r>
          </a:p>
        </p:txBody>
      </p:sp>
      <p:sp>
        <p:nvSpPr>
          <p:cNvPr id="28" name="Text Placeholder 21">
            <a:extLst>
              <a:ext uri="{FF2B5EF4-FFF2-40B4-BE49-F238E27FC236}">
                <a16:creationId xmlns:a16="http://schemas.microsoft.com/office/drawing/2014/main" id="{4AF73C2C-4B57-4A42-9C2D-ED09D40BC4AB}"/>
              </a:ext>
            </a:extLst>
          </p:cNvPr>
          <p:cNvSpPr>
            <a:spLocks noGrp="1"/>
          </p:cNvSpPr>
          <p:nvPr>
            <p:ph type="body" sz="quarter" idx="14" hasCustomPrompt="1"/>
          </p:nvPr>
        </p:nvSpPr>
        <p:spPr>
          <a:xfrm>
            <a:off x="2743200" y="3870960"/>
            <a:ext cx="2110853" cy="2486978"/>
          </a:xfrm>
        </p:spPr>
        <p:txBody>
          <a:bodyPr/>
          <a:lstStyle>
            <a:lvl1pPr>
              <a:defRPr/>
            </a:lvl1pPr>
            <a:lvl2pPr>
              <a:defRPr/>
            </a:lvl2pPr>
          </a:lstStyle>
          <a:p>
            <a:pPr lvl="0"/>
            <a:r>
              <a:rPr lang="en-US"/>
              <a:t>Main text style. For more, click on Increase / Decrease list level button.</a:t>
            </a:r>
          </a:p>
        </p:txBody>
      </p:sp>
      <p:sp>
        <p:nvSpPr>
          <p:cNvPr id="29" name="Text Placeholder 21">
            <a:extLst>
              <a:ext uri="{FF2B5EF4-FFF2-40B4-BE49-F238E27FC236}">
                <a16:creationId xmlns:a16="http://schemas.microsoft.com/office/drawing/2014/main" id="{33880E35-7887-4AA6-B199-0D11B449CDB0}"/>
              </a:ext>
            </a:extLst>
          </p:cNvPr>
          <p:cNvSpPr>
            <a:spLocks noGrp="1"/>
          </p:cNvSpPr>
          <p:nvPr>
            <p:ph type="body" sz="quarter" idx="15" hasCustomPrompt="1"/>
          </p:nvPr>
        </p:nvSpPr>
        <p:spPr>
          <a:xfrm>
            <a:off x="5037138" y="3870960"/>
            <a:ext cx="2110853" cy="2486978"/>
          </a:xfrm>
        </p:spPr>
        <p:txBody>
          <a:bodyPr/>
          <a:lstStyle>
            <a:lvl1pPr>
              <a:defRPr/>
            </a:lvl1pPr>
            <a:lvl2pPr>
              <a:defRPr/>
            </a:lvl2pPr>
          </a:lstStyle>
          <a:p>
            <a:pPr lvl="0"/>
            <a:r>
              <a:rPr lang="en-US"/>
              <a:t>Main text style. For more, click on Increase / Decrease list level button.</a:t>
            </a:r>
          </a:p>
        </p:txBody>
      </p:sp>
      <p:sp>
        <p:nvSpPr>
          <p:cNvPr id="30" name="Text Placeholder 21">
            <a:extLst>
              <a:ext uri="{FF2B5EF4-FFF2-40B4-BE49-F238E27FC236}">
                <a16:creationId xmlns:a16="http://schemas.microsoft.com/office/drawing/2014/main" id="{A8C72526-6B99-482F-84EC-EDF51B8C31E3}"/>
              </a:ext>
            </a:extLst>
          </p:cNvPr>
          <p:cNvSpPr>
            <a:spLocks noGrp="1"/>
          </p:cNvSpPr>
          <p:nvPr>
            <p:ph type="body" sz="quarter" idx="16" hasCustomPrompt="1"/>
          </p:nvPr>
        </p:nvSpPr>
        <p:spPr>
          <a:xfrm>
            <a:off x="7340942" y="3870960"/>
            <a:ext cx="2110853" cy="2486978"/>
          </a:xfrm>
        </p:spPr>
        <p:txBody>
          <a:bodyPr/>
          <a:lstStyle>
            <a:lvl1pPr>
              <a:defRPr/>
            </a:lvl1pPr>
            <a:lvl2pPr>
              <a:defRPr/>
            </a:lvl2pPr>
          </a:lstStyle>
          <a:p>
            <a:pPr lvl="0"/>
            <a:r>
              <a:rPr lang="en-US"/>
              <a:t>Main text style. For more, click on Increase / Decrease list level button.</a:t>
            </a:r>
          </a:p>
        </p:txBody>
      </p:sp>
      <p:sp>
        <p:nvSpPr>
          <p:cNvPr id="31" name="Text Placeholder 21">
            <a:extLst>
              <a:ext uri="{FF2B5EF4-FFF2-40B4-BE49-F238E27FC236}">
                <a16:creationId xmlns:a16="http://schemas.microsoft.com/office/drawing/2014/main" id="{716F20DC-770C-4D88-A27C-FC8371BE2C2A}"/>
              </a:ext>
            </a:extLst>
          </p:cNvPr>
          <p:cNvSpPr>
            <a:spLocks noGrp="1"/>
          </p:cNvSpPr>
          <p:nvPr>
            <p:ph type="body" sz="quarter" idx="17" hasCustomPrompt="1"/>
          </p:nvPr>
        </p:nvSpPr>
        <p:spPr>
          <a:xfrm>
            <a:off x="9634880" y="3870960"/>
            <a:ext cx="2110853" cy="2486978"/>
          </a:xfrm>
        </p:spPr>
        <p:txBody>
          <a:bodyPr/>
          <a:lstStyle>
            <a:lvl1pPr>
              <a:defRPr/>
            </a:lvl1pPr>
            <a:lvl2pPr>
              <a:defRPr/>
            </a:lvl2pPr>
          </a:lstStyle>
          <a:p>
            <a:pPr lvl="0"/>
            <a:r>
              <a:rPr lang="en-US"/>
              <a:t>Main text style. For more, click on Increase / Decrease list level button.</a:t>
            </a:r>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8" y="2949258"/>
            <a:ext cx="2111375" cy="520700"/>
          </a:xfrm>
        </p:spPr>
        <p:txBody>
          <a:bodyPr/>
          <a:lstStyle>
            <a:lvl1pPr algn="ctr">
              <a:defRPr sz="1800" b="1">
                <a:solidFill>
                  <a:schemeClr val="accent1"/>
                </a:solidFill>
              </a:defRPr>
            </a:lvl1pPr>
            <a:lvl5pPr algn="ctr">
              <a:defRPr b="1"/>
            </a:lvl5pPr>
            <a:lvl6pPr algn="ctr">
              <a:defRPr b="1"/>
            </a:lvl6pPr>
          </a:lstStyle>
          <a:p>
            <a:pPr lvl="0"/>
            <a:r>
              <a:rPr lang="en-US"/>
              <a:t>Main point’s titles can be on two lines</a:t>
            </a:r>
          </a:p>
        </p:txBody>
      </p:sp>
      <p:sp>
        <p:nvSpPr>
          <p:cNvPr id="41" name="Text Placeholder 7">
            <a:extLst>
              <a:ext uri="{FF2B5EF4-FFF2-40B4-BE49-F238E27FC236}">
                <a16:creationId xmlns:a16="http://schemas.microsoft.com/office/drawing/2014/main" id="{6E5B0E74-9E26-4112-A9C4-13B10DCF58F8}"/>
              </a:ext>
            </a:extLst>
          </p:cNvPr>
          <p:cNvSpPr>
            <a:spLocks noGrp="1"/>
          </p:cNvSpPr>
          <p:nvPr>
            <p:ph type="body" sz="quarter" idx="28" hasCustomPrompt="1"/>
          </p:nvPr>
        </p:nvSpPr>
        <p:spPr>
          <a:xfrm>
            <a:off x="2741091" y="2949258"/>
            <a:ext cx="2111375" cy="520700"/>
          </a:xfrm>
        </p:spPr>
        <p:txBody>
          <a:bodyPr/>
          <a:lstStyle>
            <a:lvl1pPr algn="ctr">
              <a:defRPr sz="1800" b="1">
                <a:solidFill>
                  <a:schemeClr val="accent1"/>
                </a:solidFill>
              </a:defRPr>
            </a:lvl1pPr>
            <a:lvl5pPr algn="ctr">
              <a:defRPr b="1"/>
            </a:lvl5pPr>
            <a:lvl6pPr algn="ctr">
              <a:defRPr b="1"/>
            </a:lvl6pPr>
          </a:lstStyle>
          <a:p>
            <a:pPr lvl="0"/>
            <a:r>
              <a:rPr lang="en-US"/>
              <a:t>Second main</a:t>
            </a:r>
          </a:p>
          <a:p>
            <a:pPr lvl="0"/>
            <a:r>
              <a:rPr lang="en-US"/>
              <a:t> point</a:t>
            </a:r>
          </a:p>
        </p:txBody>
      </p:sp>
      <p:sp>
        <p:nvSpPr>
          <p:cNvPr id="42" name="Text Placeholder 7">
            <a:extLst>
              <a:ext uri="{FF2B5EF4-FFF2-40B4-BE49-F238E27FC236}">
                <a16:creationId xmlns:a16="http://schemas.microsoft.com/office/drawing/2014/main" id="{19F76862-8ED1-4B26-8809-99ADB457C22B}"/>
              </a:ext>
            </a:extLst>
          </p:cNvPr>
          <p:cNvSpPr>
            <a:spLocks noGrp="1"/>
          </p:cNvSpPr>
          <p:nvPr>
            <p:ph type="body" sz="quarter" idx="29" hasCustomPrompt="1"/>
          </p:nvPr>
        </p:nvSpPr>
        <p:spPr>
          <a:xfrm>
            <a:off x="5040313" y="2949258"/>
            <a:ext cx="2111375" cy="520700"/>
          </a:xfrm>
        </p:spPr>
        <p:txBody>
          <a:bodyPr/>
          <a:lstStyle>
            <a:lvl1pPr algn="ctr">
              <a:defRPr sz="1800" b="1">
                <a:solidFill>
                  <a:schemeClr val="accent1"/>
                </a:solidFill>
              </a:defRPr>
            </a:lvl1pPr>
            <a:lvl5pPr algn="ctr">
              <a:defRPr b="1"/>
            </a:lvl5pPr>
            <a:lvl6pPr algn="ctr">
              <a:defRPr b="1"/>
            </a:lvl6pPr>
          </a:lstStyle>
          <a:p>
            <a:pPr lvl="0"/>
            <a:r>
              <a:rPr lang="en-US"/>
              <a:t>Third main point</a:t>
            </a:r>
          </a:p>
        </p:txBody>
      </p:sp>
      <p:sp>
        <p:nvSpPr>
          <p:cNvPr id="43" name="Text Placeholder 7">
            <a:extLst>
              <a:ext uri="{FF2B5EF4-FFF2-40B4-BE49-F238E27FC236}">
                <a16:creationId xmlns:a16="http://schemas.microsoft.com/office/drawing/2014/main" id="{5556268D-AE74-4457-8CE5-3B83444175CE}"/>
              </a:ext>
            </a:extLst>
          </p:cNvPr>
          <p:cNvSpPr>
            <a:spLocks noGrp="1"/>
          </p:cNvSpPr>
          <p:nvPr>
            <p:ph type="body" sz="quarter" idx="30" hasCustomPrompt="1"/>
          </p:nvPr>
        </p:nvSpPr>
        <p:spPr>
          <a:xfrm>
            <a:off x="7333729" y="2949258"/>
            <a:ext cx="2111375" cy="520700"/>
          </a:xfrm>
        </p:spPr>
        <p:txBody>
          <a:bodyPr/>
          <a:lstStyle>
            <a:lvl1pPr algn="ctr">
              <a:defRPr sz="1800" b="1">
                <a:solidFill>
                  <a:schemeClr val="accent1"/>
                </a:solidFill>
              </a:defRPr>
            </a:lvl1pPr>
            <a:lvl5pPr algn="ctr">
              <a:defRPr b="1"/>
            </a:lvl5pPr>
            <a:lvl6pPr algn="ctr">
              <a:defRPr b="1"/>
            </a:lvl6pPr>
          </a:lstStyle>
          <a:p>
            <a:pPr lvl="0"/>
            <a:r>
              <a:rPr lang="en-US"/>
              <a:t>Fourth main point</a:t>
            </a:r>
          </a:p>
        </p:txBody>
      </p:sp>
      <p:sp>
        <p:nvSpPr>
          <p:cNvPr id="44" name="Text Placeholder 7">
            <a:extLst>
              <a:ext uri="{FF2B5EF4-FFF2-40B4-BE49-F238E27FC236}">
                <a16:creationId xmlns:a16="http://schemas.microsoft.com/office/drawing/2014/main" id="{B0D171FC-4719-4E32-909F-A647650B063D}"/>
              </a:ext>
            </a:extLst>
          </p:cNvPr>
          <p:cNvSpPr>
            <a:spLocks noGrp="1"/>
          </p:cNvSpPr>
          <p:nvPr>
            <p:ph type="body" sz="quarter" idx="31" hasCustomPrompt="1"/>
          </p:nvPr>
        </p:nvSpPr>
        <p:spPr>
          <a:xfrm>
            <a:off x="9634880" y="2949258"/>
            <a:ext cx="2111375" cy="520700"/>
          </a:xfrm>
        </p:spPr>
        <p:txBody>
          <a:bodyPr/>
          <a:lstStyle>
            <a:lvl1pPr algn="ctr">
              <a:defRPr sz="1800" b="1">
                <a:solidFill>
                  <a:schemeClr val="accent1"/>
                </a:solidFill>
              </a:defRPr>
            </a:lvl1pPr>
            <a:lvl5pPr algn="ctr">
              <a:defRPr b="1"/>
            </a:lvl5pPr>
            <a:lvl6pPr algn="ctr">
              <a:defRPr b="1"/>
            </a:lvl6pPr>
          </a:lstStyle>
          <a:p>
            <a:pPr lvl="0"/>
            <a:r>
              <a:rPr lang="en-US"/>
              <a:t>Fifth main point</a:t>
            </a:r>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48" name="Straight Connector 10">
            <a:extLst>
              <a:ext uri="{FF2B5EF4-FFF2-40B4-BE49-F238E27FC236}">
                <a16:creationId xmlns:a16="http://schemas.microsoft.com/office/drawing/2014/main" id="{99122570-D7C3-4663-9520-8361595BFCC8}"/>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49" name="Rectangle 48">
            <a:hlinkClick r:id="" action="ppaction://hlinkshowjump?jump=previousslide"/>
            <a:extLst>
              <a:ext uri="{FF2B5EF4-FFF2-40B4-BE49-F238E27FC236}">
                <a16:creationId xmlns:a16="http://schemas.microsoft.com/office/drawing/2014/main" id="{AA59F51F-3C99-46BA-95F1-6CEBD607F954}"/>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0" name="Rectangle 49">
            <a:hlinkClick r:id="" action="ppaction://hlinkshowjump?jump=nextslide"/>
            <a:extLst>
              <a:ext uri="{FF2B5EF4-FFF2-40B4-BE49-F238E27FC236}">
                <a16:creationId xmlns:a16="http://schemas.microsoft.com/office/drawing/2014/main" id="{16DD3CDA-4B81-4235-80FD-66ACEC059497}"/>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6" name="Picture Placeholder 35">
            <a:extLst>
              <a:ext uri="{FF2B5EF4-FFF2-40B4-BE49-F238E27FC236}">
                <a16:creationId xmlns:a16="http://schemas.microsoft.com/office/drawing/2014/main" id="{03C5F4CE-CED1-40E1-BC8A-B35260A736CC}"/>
              </a:ext>
            </a:extLst>
          </p:cNvPr>
          <p:cNvSpPr>
            <a:spLocks noGrp="1"/>
          </p:cNvSpPr>
          <p:nvPr>
            <p:ph type="pic" sz="quarter" idx="33" hasCustomPrompt="1"/>
          </p:nvPr>
        </p:nvSpPr>
        <p:spPr>
          <a:xfrm>
            <a:off x="1042757"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Copy/paste an icon from the icon set in the end of this template file and place it within this space, then delete this box.</a:t>
            </a:r>
            <a:endParaRPr lang="bg-BG"/>
          </a:p>
        </p:txBody>
      </p:sp>
      <p:sp>
        <p:nvSpPr>
          <p:cNvPr id="33" name="Footer Placeholder 7">
            <a:extLst>
              <a:ext uri="{FF2B5EF4-FFF2-40B4-BE49-F238E27FC236}">
                <a16:creationId xmlns:a16="http://schemas.microsoft.com/office/drawing/2014/main" id="{447937EA-FB9B-428A-8CFE-0A1D6D675C81}"/>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C10652C7-8BEE-4B4F-910E-4F491A1B09B8}"/>
              </a:ext>
            </a:extLst>
          </p:cNvPr>
          <p:cNvSpPr>
            <a:spLocks noGrp="1"/>
          </p:cNvSpPr>
          <p:nvPr>
            <p:ph type="dt" sz="half" idx="38"/>
          </p:nvPr>
        </p:nvSpPr>
        <p:spPr/>
        <p:txBody>
          <a:bodyPr/>
          <a:lstStyle/>
          <a:p>
            <a:fld id="{D21055D0-1268-4224-8B69-A0B79FEAF50F}" type="datetime1">
              <a:rPr lang="de-DE" smtClean="0"/>
              <a:t>29.08.24</a:t>
            </a:fld>
            <a:endParaRPr lang="bg-BG"/>
          </a:p>
        </p:txBody>
      </p:sp>
      <p:sp>
        <p:nvSpPr>
          <p:cNvPr id="4" name="Footer Placeholder 3">
            <a:extLst>
              <a:ext uri="{FF2B5EF4-FFF2-40B4-BE49-F238E27FC236}">
                <a16:creationId xmlns:a16="http://schemas.microsoft.com/office/drawing/2014/main" id="{B068E11A-4643-4B1D-ABC5-11AA5A121979}"/>
              </a:ext>
            </a:extLst>
          </p:cNvPr>
          <p:cNvSpPr>
            <a:spLocks noGrp="1"/>
          </p:cNvSpPr>
          <p:nvPr>
            <p:ph type="ftr" sz="quarter" idx="39"/>
          </p:nvPr>
        </p:nvSpPr>
        <p:spPr/>
        <p:txBody>
          <a:bodyPr/>
          <a:lstStyle/>
          <a:p>
            <a:endParaRPr lang="bg-BG"/>
          </a:p>
        </p:txBody>
      </p:sp>
      <p:cxnSp>
        <p:nvCxnSpPr>
          <p:cNvPr id="27" name="Straight Connector 10">
            <a:extLst>
              <a:ext uri="{FF2B5EF4-FFF2-40B4-BE49-F238E27FC236}">
                <a16:creationId xmlns:a16="http://schemas.microsoft.com/office/drawing/2014/main" id="{94B0896D-A497-4962-B263-97B803724B1B}"/>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5" name="Picture Placeholder 35">
            <a:extLst>
              <a:ext uri="{FF2B5EF4-FFF2-40B4-BE49-F238E27FC236}">
                <a16:creationId xmlns:a16="http://schemas.microsoft.com/office/drawing/2014/main" id="{BD1510D6-6B85-4291-9390-DD6CEEE3DC45}"/>
              </a:ext>
            </a:extLst>
          </p:cNvPr>
          <p:cNvSpPr>
            <a:spLocks noGrp="1"/>
          </p:cNvSpPr>
          <p:nvPr>
            <p:ph type="pic" sz="quarter" idx="34" hasCustomPrompt="1"/>
          </p:nvPr>
        </p:nvSpPr>
        <p:spPr>
          <a:xfrm>
            <a:off x="3339870"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45" name="Picture Placeholder 35">
            <a:extLst>
              <a:ext uri="{FF2B5EF4-FFF2-40B4-BE49-F238E27FC236}">
                <a16:creationId xmlns:a16="http://schemas.microsoft.com/office/drawing/2014/main" id="{9AFF29D0-11F9-4372-BDD1-1CC647F316FB}"/>
              </a:ext>
            </a:extLst>
          </p:cNvPr>
          <p:cNvSpPr>
            <a:spLocks noGrp="1"/>
          </p:cNvSpPr>
          <p:nvPr>
            <p:ph type="pic" sz="quarter" idx="35" hasCustomPrompt="1"/>
          </p:nvPr>
        </p:nvSpPr>
        <p:spPr>
          <a:xfrm>
            <a:off x="5636983"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6" name="Picture Placeholder 35">
            <a:extLst>
              <a:ext uri="{FF2B5EF4-FFF2-40B4-BE49-F238E27FC236}">
                <a16:creationId xmlns:a16="http://schemas.microsoft.com/office/drawing/2014/main" id="{717E7F13-09F5-4861-A855-C3E6692B17ED}"/>
              </a:ext>
            </a:extLst>
          </p:cNvPr>
          <p:cNvSpPr>
            <a:spLocks noGrp="1"/>
          </p:cNvSpPr>
          <p:nvPr>
            <p:ph type="pic" sz="quarter" idx="36" hasCustomPrompt="1"/>
          </p:nvPr>
        </p:nvSpPr>
        <p:spPr>
          <a:xfrm>
            <a:off x="7939460"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7" name="Picture Placeholder 35">
            <a:extLst>
              <a:ext uri="{FF2B5EF4-FFF2-40B4-BE49-F238E27FC236}">
                <a16:creationId xmlns:a16="http://schemas.microsoft.com/office/drawing/2014/main" id="{44B8D725-655A-46FE-88A2-A92853B9EFF8}"/>
              </a:ext>
            </a:extLst>
          </p:cNvPr>
          <p:cNvSpPr>
            <a:spLocks noGrp="1"/>
          </p:cNvSpPr>
          <p:nvPr>
            <p:ph type="pic" sz="quarter" idx="37" hasCustomPrompt="1"/>
          </p:nvPr>
        </p:nvSpPr>
        <p:spPr>
          <a:xfrm>
            <a:off x="10233398"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Tree>
    <p:extLst>
      <p:ext uri="{BB962C8B-B14F-4D97-AF65-F5344CB8AC3E}">
        <p14:creationId xmlns:p14="http://schemas.microsoft.com/office/powerpoint/2010/main" val="3126973061"/>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892">
          <p15:clr>
            <a:srgbClr val="FBAE40"/>
          </p15:clr>
        </p15:guide>
        <p15:guide id="5" pos="1006">
          <p15:clr>
            <a:srgbClr val="FBAE40"/>
          </p15:clr>
        </p15:guide>
        <p15:guide id="6" pos="1615">
          <p15:clr>
            <a:srgbClr val="FBAE40"/>
          </p15:clr>
        </p15:guide>
        <p15:guide id="7" pos="1728">
          <p15:clr>
            <a:srgbClr val="FBAE40"/>
          </p15:clr>
        </p15:guide>
        <p15:guide id="8" pos="2338">
          <p15:clr>
            <a:srgbClr val="FBAE40"/>
          </p15:clr>
        </p15:guide>
        <p15:guide id="9" pos="2451">
          <p15:clr>
            <a:srgbClr val="FBAE40"/>
          </p15:clr>
        </p15:guide>
        <p15:guide id="10" pos="3060">
          <p15:clr>
            <a:srgbClr val="FBAE40"/>
          </p15:clr>
        </p15:guide>
        <p15:guide id="11" pos="3174">
          <p15:clr>
            <a:srgbClr val="FBAE40"/>
          </p15:clr>
        </p15:guide>
        <p15:guide id="12" pos="3783">
          <p15:clr>
            <a:srgbClr val="FBAE40"/>
          </p15:clr>
        </p15:guide>
        <p15:guide id="13" pos="3896">
          <p15:clr>
            <a:srgbClr val="FBAE40"/>
          </p15:clr>
        </p15:guide>
        <p15:guide id="14" pos="4505">
          <p15:clr>
            <a:srgbClr val="FBAE40"/>
          </p15:clr>
        </p15:guide>
        <p15:guide id="15" pos="4619">
          <p15:clr>
            <a:srgbClr val="FBAE40"/>
          </p15:clr>
        </p15:guide>
        <p15:guide id="16" pos="5228">
          <p15:clr>
            <a:srgbClr val="FBAE40"/>
          </p15:clr>
        </p15:guide>
        <p15:guide id="17" pos="5341">
          <p15:clr>
            <a:srgbClr val="FBAE40"/>
          </p15:clr>
        </p15:guide>
        <p15:guide id="18" pos="5951">
          <p15:clr>
            <a:srgbClr val="FBAE40"/>
          </p15:clr>
        </p15:guide>
        <p15:guide id="19" pos="6064">
          <p15:clr>
            <a:srgbClr val="FBAE40"/>
          </p15:clr>
        </p15:guide>
        <p15:guide id="20" pos="6673">
          <p15:clr>
            <a:srgbClr val="FBAE40"/>
          </p15:clr>
        </p15:guide>
        <p15:guide id="21" pos="6787">
          <p15:clr>
            <a:srgbClr val="FBAE40"/>
          </p15:clr>
        </p15:guide>
        <p15:guide id="22" pos="7396">
          <p15:clr>
            <a:srgbClr val="FBAE40"/>
          </p15:clr>
        </p15:guide>
        <p15:guide id="23" orient="horz">
          <p15:clr>
            <a:srgbClr val="FBAE40"/>
          </p15:clr>
        </p15:guide>
        <p15:guide id="24" orient="horz" pos="4320">
          <p15:clr>
            <a:srgbClr val="FBAE40"/>
          </p15:clr>
        </p15:guide>
        <p15:guide id="25" orient="horz" pos="722">
          <p15:clr>
            <a:srgbClr val="FBAE40"/>
          </p15:clr>
        </p15:guide>
        <p15:guide id="26" orient="horz" pos="828">
          <p15:clr>
            <a:srgbClr val="FBAE40"/>
          </p15:clr>
        </p15:guide>
        <p15:guide id="27" orient="horz" pos="934">
          <p15:clr>
            <a:srgbClr val="FBAE40"/>
          </p15:clr>
        </p15:guide>
        <p15:guide id="28" orient="horz" pos="1040">
          <p15:clr>
            <a:srgbClr val="FBAE40"/>
          </p15:clr>
        </p15:guide>
        <p15:guide id="29" orient="horz" pos="1146">
          <p15:clr>
            <a:srgbClr val="FBAE40"/>
          </p15:clr>
        </p15:guide>
        <p15:guide id="30" orient="horz" pos="1252">
          <p15:clr>
            <a:srgbClr val="FBAE40"/>
          </p15:clr>
        </p15:guide>
        <p15:guide id="31" orient="horz" pos="1357">
          <p15:clr>
            <a:srgbClr val="FBAE40"/>
          </p15:clr>
        </p15:guide>
        <p15:guide id="32" orient="horz" pos="1463">
          <p15:clr>
            <a:srgbClr val="FBAE40"/>
          </p15:clr>
        </p15:guide>
        <p15:guide id="33" orient="horz" pos="1569">
          <p15:clr>
            <a:srgbClr val="FBAE40"/>
          </p15:clr>
        </p15:guide>
        <p15:guide id="34" orient="horz" pos="1675">
          <p15:clr>
            <a:srgbClr val="FBAE40"/>
          </p15:clr>
        </p15:guide>
        <p15:guide id="35" orient="horz" pos="1784">
          <p15:clr>
            <a:srgbClr val="FBAE40"/>
          </p15:clr>
        </p15:guide>
        <p15:guide id="36" orient="horz" pos="1887">
          <p15:clr>
            <a:srgbClr val="FBAE40"/>
          </p15:clr>
        </p15:guide>
        <p15:guide id="37" orient="horz" pos="1993">
          <p15:clr>
            <a:srgbClr val="FBAE40"/>
          </p15:clr>
        </p15:guide>
        <p15:guide id="38" orient="horz" pos="2099">
          <p15:clr>
            <a:srgbClr val="FBAE40"/>
          </p15:clr>
        </p15:guide>
        <p15:guide id="39" orient="horz" pos="2205">
          <p15:clr>
            <a:srgbClr val="FBAE40"/>
          </p15:clr>
        </p15:guide>
        <p15:guide id="40" orient="horz" pos="2311">
          <p15:clr>
            <a:srgbClr val="FBAE40"/>
          </p15:clr>
        </p15:guide>
        <p15:guide id="41" orient="horz" pos="2416">
          <p15:clr>
            <a:srgbClr val="FBAE40"/>
          </p15:clr>
        </p15:guide>
        <p15:guide id="42" orient="horz" pos="2522">
          <p15:clr>
            <a:srgbClr val="FBAE40"/>
          </p15:clr>
        </p15:guide>
        <p15:guide id="43" orient="horz" pos="2628">
          <p15:clr>
            <a:srgbClr val="FBAE40"/>
          </p15:clr>
        </p15:guide>
        <p15:guide id="44" orient="horz" pos="2734">
          <p15:clr>
            <a:srgbClr val="FBAE40"/>
          </p15:clr>
        </p15:guide>
        <p15:guide id="45" orient="horz" pos="2840">
          <p15:clr>
            <a:srgbClr val="FBAE40"/>
          </p15:clr>
        </p15:guide>
        <p15:guide id="46" orient="horz" pos="2946">
          <p15:clr>
            <a:srgbClr val="FBAE40"/>
          </p15:clr>
        </p15:guide>
        <p15:guide id="47" orient="horz" pos="3052">
          <p15:clr>
            <a:srgbClr val="FBAE40"/>
          </p15:clr>
        </p15:guide>
        <p15:guide id="48" orient="horz" pos="3158">
          <p15:clr>
            <a:srgbClr val="FBAE40"/>
          </p15:clr>
        </p15:guide>
        <p15:guide id="49" orient="horz" pos="3264">
          <p15:clr>
            <a:srgbClr val="FBAE40"/>
          </p15:clr>
        </p15:guide>
        <p15:guide id="50" orient="horz" pos="3370">
          <p15:clr>
            <a:srgbClr val="FBAE40"/>
          </p15:clr>
        </p15:guide>
        <p15:guide id="51" orient="horz" pos="3475">
          <p15:clr>
            <a:srgbClr val="FBAE40"/>
          </p15:clr>
        </p15:guide>
        <p15:guide id="52" orient="horz" pos="3581">
          <p15:clr>
            <a:srgbClr val="FBAE40"/>
          </p15:clr>
        </p15:guide>
        <p15:guide id="53" orient="horz" pos="3687">
          <p15:clr>
            <a:srgbClr val="FBAE40"/>
          </p15:clr>
        </p15:guide>
        <p15:guide id="54" orient="horz" pos="3793">
          <p15:clr>
            <a:srgbClr val="FBAE40"/>
          </p15:clr>
        </p15:guide>
        <p15:guide id="55" orient="horz" pos="3899">
          <p15:clr>
            <a:srgbClr val="FBAE40"/>
          </p15:clr>
        </p15:guide>
        <p15:guide id="56" orient="horz" pos="4005">
          <p15:clr>
            <a:srgbClr val="FBAE40"/>
          </p15:clr>
        </p15:guide>
        <p15:guide id="57" orient="horz" pos="4111">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5059" y="0"/>
            <a:ext cx="4066941" cy="6858000"/>
          </a:xfrm>
          <a:no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503868" y="1620000"/>
            <a:ext cx="7090154"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503870" y="504000"/>
            <a:ext cx="709015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667052332"/>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9">
          <p15:clr>
            <a:srgbClr val="FBAE40"/>
          </p15:clr>
        </p15:guide>
        <p15:guide id="5" orient="horz" pos="317">
          <p15:clr>
            <a:srgbClr val="FBAE40"/>
          </p15:clr>
        </p15:guide>
        <p15:guide id="6" orient="horz" pos="551">
          <p15:clr>
            <a:srgbClr val="FBAE40"/>
          </p15:clr>
        </p15:guide>
        <p15:guide id="7" orient="horz" pos="1020">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1" y="0"/>
            <a:ext cx="12192000" cy="6858000"/>
          </a:xfrm>
          <a:no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Tree>
    <p:extLst>
      <p:ext uri="{BB962C8B-B14F-4D97-AF65-F5344CB8AC3E}">
        <p14:creationId xmlns:p14="http://schemas.microsoft.com/office/powerpoint/2010/main" val="139041719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0820" y="1620000"/>
            <a:ext cx="5326613" cy="4716000"/>
          </a:xfrm>
          <a:noFill/>
        </p:spPr>
        <p:txBody>
          <a:bodyPr vert="horz" lIns="0" tIns="1512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503869"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919806879"/>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3869" y="1620000"/>
            <a:ext cx="11182288" cy="4716000"/>
          </a:xfrm>
          <a:noFill/>
        </p:spPr>
        <p:txBody>
          <a:bodyPr tIns="1368000"/>
          <a:lstStyle>
            <a:lvl1pPr algn="ctr">
              <a:defRPr sz="1400"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2147567896"/>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7364">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7051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Thank You, Contact and Copyright">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62EF80-ED78-484B-AC34-B314C73F9091}"/>
              </a:ext>
            </a:extLst>
          </p:cNvPr>
          <p:cNvSpPr txBox="1"/>
          <p:nvPr userDrawn="1"/>
        </p:nvSpPr>
        <p:spPr>
          <a:xfrm>
            <a:off x="503107" y="1466850"/>
            <a:ext cx="4390104" cy="846386"/>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5498" b="1" kern="0">
                <a:ea typeface="Arial Unicode MS" pitchFamily="34" charset="-128"/>
                <a:cs typeface="Arial Unicode MS" pitchFamily="34" charset="-128"/>
              </a:rPr>
              <a:t>Thank you.</a:t>
            </a:r>
          </a:p>
        </p:txBody>
      </p:sp>
      <p:pic>
        <p:nvPicPr>
          <p:cNvPr id="166216501" name="Acquired Company Logo Placeholder" descr="{&quot;templafy&quot;:{&quot;id&quot;:&quot;d44f755e-306b-4125-aa66-6905fe7c21ef&quot;}}" hidden="1"/>
          <p:cNvPicPr>
            <a:picLocks noChangeAspect="1"/>
          </p:cNvPicPr>
          <p:nvPr/>
        </p:nvPicPr>
        <p:blipFill>
          <a:blip r:embed="rId2"/>
          <a:stretch>
            <a:fillRect/>
          </a:stretch>
        </p:blipFill>
        <p:spPr>
          <a:xfrm>
            <a:off x="503869" y="522453"/>
            <a:ext cx="4124850" cy="266010"/>
          </a:xfrm>
          <a:prstGeom prst="rect">
            <a:avLst/>
          </a:prstGeom>
        </p:spPr>
      </p:pic>
      <p:sp>
        <p:nvSpPr>
          <p:cNvPr id="10" name="TextBox 9">
            <a:extLst>
              <a:ext uri="{FF2B5EF4-FFF2-40B4-BE49-F238E27FC236}">
                <a16:creationId xmlns:a16="http://schemas.microsoft.com/office/drawing/2014/main" id="{433C5639-DDA2-864A-9DC3-7FC80AC852D5}"/>
              </a:ext>
            </a:extLst>
          </p:cNvPr>
          <p:cNvSpPr txBox="1"/>
          <p:nvPr userDrawn="1"/>
        </p:nvSpPr>
        <p:spPr>
          <a:xfrm>
            <a:off x="503107" y="2905126"/>
            <a:ext cx="1836563" cy="246221"/>
          </a:xfrm>
          <a:prstGeom prst="rect">
            <a:avLst/>
          </a:prstGeom>
          <a:noFill/>
        </p:spPr>
        <p:txBody>
          <a:bodyPr wrap="none" lIns="0" tIns="0" rIns="0" bIns="0" rtlCol="0">
            <a:spAutoFit/>
          </a:bodyPr>
          <a:lstStyle/>
          <a:p>
            <a:pPr marL="0" marR="0" lvl="0" indent="0" algn="l" defTabSz="1088449" rtl="0" eaLnBrk="1" fontAlgn="base" latinLnBrk="0" hangingPunct="1">
              <a:lnSpc>
                <a:spcPct val="100000"/>
              </a:lnSpc>
              <a:spcBef>
                <a:spcPct val="50000"/>
              </a:spcBef>
              <a:spcAft>
                <a:spcPct val="0"/>
              </a:spcAft>
              <a:buClr>
                <a:srgbClr val="F0AB00"/>
              </a:buClr>
              <a:buSzPct val="80000"/>
              <a:buFontTx/>
              <a:buNone/>
              <a:tabLst/>
              <a:defRPr/>
            </a:pPr>
            <a:r>
              <a:rPr lang="en-US" sz="1600"/>
              <a:t>Contact information:</a:t>
            </a:r>
          </a:p>
        </p:txBody>
      </p:sp>
      <p:sp>
        <p:nvSpPr>
          <p:cNvPr id="9" name="Copyright Placeholder" descr="{&quot;templafy&quot;:{&quot;id&quot;:&quot;ba9fff8e-a26f-4604-9418-39eec7243848&quot;}}">
            <a:extLst>
              <a:ext uri="{FF2B5EF4-FFF2-40B4-BE49-F238E27FC236}">
                <a16:creationId xmlns:a16="http://schemas.microsoft.com/office/drawing/2014/main" id="{EDAF1AF5-D568-20CC-6052-F655D86F5486}"/>
              </a:ext>
            </a:extLst>
          </p:cNvPr>
          <p:cNvSpPr txBox="1">
            <a:spLocks/>
          </p:cNvSpPr>
          <p:nvPr userDrawn="1"/>
        </p:nvSpPr>
        <p:spPr>
          <a:xfrm>
            <a:off x="503870" y="6536751"/>
            <a:ext cx="10152956"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a:t>© 2023 SAP SE or an SAP affiliate company. All rights reserved. See Legal Notice on www.sap.com/legal-notice for use terms, disclaimers, disclosures, or restrictions related to SAP Materials for general audiences.</a:t>
            </a:r>
          </a:p>
        </p:txBody>
      </p:sp>
      <p:pic>
        <p:nvPicPr>
          <p:cNvPr id="1101213865" name="SAP Logo Placeholder" descr="{&quot;templafy&quot;:{&quot;id&quot;:&quot;acc054db-d6b0-498d-9fda-bba9a7cff16c&quot;}}"/>
          <p:cNvPicPr>
            <a:picLocks noChangeAspect="1"/>
          </p:cNvPicPr>
          <p:nvPr/>
        </p:nvPicPr>
        <p:blipFill>
          <a:blip r:embed="rId3"/>
          <a:stretch>
            <a:fillRect/>
          </a:stretch>
        </p:blipFill>
        <p:spPr>
          <a:xfrm>
            <a:off x="9507284" y="5797297"/>
            <a:ext cx="2212276" cy="536449"/>
          </a:xfrm>
          <a:prstGeom prst="rect">
            <a:avLst/>
          </a:prstGeom>
        </p:spPr>
      </p:pic>
    </p:spTree>
    <p:extLst>
      <p:ext uri="{BB962C8B-B14F-4D97-AF65-F5344CB8AC3E}">
        <p14:creationId xmlns:p14="http://schemas.microsoft.com/office/powerpoint/2010/main" val="2139331065"/>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7364">
          <p15:clr>
            <a:srgbClr val="FBAE40"/>
          </p15:clr>
        </p15:guide>
        <p15:guide id="2" orient="horz" pos="924">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18">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Customer Refernce Slide - white">
    <p:bg>
      <p:bgPr>
        <a:solidFill>
          <a:schemeClr val="bg1"/>
        </a:solidFill>
        <a:effectLst/>
      </p:bgPr>
    </p:bg>
    <p:spTree>
      <p:nvGrpSpPr>
        <p:cNvPr id="1" name=""/>
        <p:cNvGrpSpPr/>
        <p:nvPr/>
      </p:nvGrpSpPr>
      <p:grpSpPr>
        <a:xfrm>
          <a:off x="0" y="0"/>
          <a:ext cx="0" cy="0"/>
          <a:chOff x="0" y="0"/>
          <a:chExt cx="0" cy="0"/>
        </a:xfrm>
      </p:grpSpPr>
      <p:pic>
        <p:nvPicPr>
          <p:cNvPr id="27" name="SAP Logo" descr="SAP Logo" title="SAP Logo">
            <a:extLst>
              <a:ext uri="{FF2B5EF4-FFF2-40B4-BE49-F238E27FC236}">
                <a16:creationId xmlns:a16="http://schemas.microsoft.com/office/drawing/2014/main" id="{D4BB54DC-F77C-4090-987C-BC7FCFCFF80D}"/>
              </a:ext>
            </a:extLst>
          </p:cNvPr>
          <p:cNvPicPr>
            <a:picLocks noChangeAspect="1"/>
          </p:cNvPicPr>
          <p:nvPr userDrawn="1"/>
        </p:nvPicPr>
        <p:blipFill>
          <a:blip r:embed="rId2"/>
          <a:stretch>
            <a:fillRect/>
          </a:stretch>
        </p:blipFill>
        <p:spPr>
          <a:xfrm>
            <a:off x="9725009" y="5985420"/>
            <a:ext cx="1963124" cy="360000"/>
          </a:xfrm>
          <a:prstGeom prst="rect">
            <a:avLst/>
          </a:prstGeom>
        </p:spPr>
      </p:pic>
      <p:sp>
        <p:nvSpPr>
          <p:cNvPr id="7" name="Text Placeholder"/>
          <p:cNvSpPr>
            <a:spLocks noGrp="1"/>
          </p:cNvSpPr>
          <p:nvPr>
            <p:ph type="body" sz="quarter" idx="11" hasCustomPrompt="1"/>
          </p:nvPr>
        </p:nvSpPr>
        <p:spPr bwMode="black">
          <a:xfrm>
            <a:off x="503868" y="1434727"/>
            <a:ext cx="7090154" cy="3866693"/>
          </a:xfrm>
        </p:spPr>
        <p:txBody>
          <a:bodyPr>
            <a:noAutofit/>
          </a:bodyPr>
          <a:lstStyle>
            <a:lvl1pPr marL="0" marR="0" indent="0" algn="l" defTabSz="1088231" rtl="0" eaLnBrk="1" fontAlgn="auto" latinLnBrk="0" hangingPunct="1">
              <a:lnSpc>
                <a:spcPct val="100000"/>
              </a:lnSpc>
              <a:spcBef>
                <a:spcPts val="1799"/>
              </a:spcBef>
              <a:spcAft>
                <a:spcPts val="0"/>
              </a:spcAft>
              <a:buClr>
                <a:schemeClr val="accent1"/>
              </a:buClr>
              <a:buSzPct val="80000"/>
              <a:buFontTx/>
              <a:buNone/>
              <a:tabLst/>
              <a:defRPr sz="1200" b="1">
                <a:solidFill>
                  <a:schemeClr val="tx1"/>
                </a:solidFill>
              </a:defRPr>
            </a:lvl1pPr>
            <a:lvl2pPr marL="143957" marR="0" indent="-143957" algn="l" defTabSz="1088231" rtl="0" eaLnBrk="1" fontAlgn="auto" latinLnBrk="0" hangingPunct="1">
              <a:lnSpc>
                <a:spcPct val="100000"/>
              </a:lnSpc>
              <a:spcBef>
                <a:spcPts val="0"/>
              </a:spcBef>
              <a:spcAft>
                <a:spcPts val="0"/>
              </a:spcAft>
              <a:buClrTx/>
              <a:buSzPct val="100000"/>
              <a:buFont typeface="Arial" panose="020B0604020202020204" pitchFamily="34" charset="0"/>
              <a:buChar char="•"/>
              <a:tabLst/>
              <a:defRPr sz="1200" b="0">
                <a:solidFill>
                  <a:schemeClr val="tx1"/>
                </a:solidFill>
              </a:defRPr>
            </a:lvl2pPr>
            <a:lvl3pPr marL="143957" indent="-143957">
              <a:spcBef>
                <a:spcPts val="200"/>
              </a:spcBef>
              <a:buClr>
                <a:schemeClr val="bg1"/>
              </a:buClr>
              <a:buFont typeface="Arial" panose="020B0604020202020204" pitchFamily="34" charset="0"/>
              <a:buChar char="•"/>
              <a:defRPr sz="11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err="1"/>
              <a:t>Subheadline</a:t>
            </a:r>
            <a:endParaRPr lang="en-US" noProof="0"/>
          </a:p>
          <a:p>
            <a:pPr lvl="1"/>
            <a:r>
              <a:rPr lang="en-US"/>
              <a:t>Bullet copy</a:t>
            </a:r>
          </a:p>
        </p:txBody>
      </p:sp>
      <p:sp>
        <p:nvSpPr>
          <p:cNvPr id="3" name="Title"/>
          <p:cNvSpPr>
            <a:spLocks noGrp="1"/>
          </p:cNvSpPr>
          <p:nvPr>
            <p:ph type="title" hasCustomPrompt="1"/>
          </p:nvPr>
        </p:nvSpPr>
        <p:spPr>
          <a:xfrm>
            <a:off x="503870" y="555760"/>
            <a:ext cx="7090154" cy="553998"/>
          </a:xfrm>
        </p:spPr>
        <p:txBody>
          <a:bodyPr anchor="ctr">
            <a:noAutofit/>
          </a:bodyPr>
          <a:lstStyle>
            <a:lvl1pPr>
              <a:defRPr sz="1799">
                <a:solidFill>
                  <a:schemeClr val="tx1"/>
                </a:solidFill>
              </a:defRPr>
            </a:lvl1pPr>
          </a:lstStyle>
          <a:p>
            <a:pPr lvl="0"/>
            <a:r>
              <a:rPr lang="en-US"/>
              <a:t>Title runs here and here and here and here and here and here</a:t>
            </a:r>
            <a:br>
              <a:rPr lang="en-US"/>
            </a:br>
            <a:r>
              <a:rPr lang="en-US"/>
              <a:t>and here and here</a:t>
            </a:r>
          </a:p>
        </p:txBody>
      </p:sp>
      <p:sp>
        <p:nvSpPr>
          <p:cNvPr id="17" name="Text Placeholder">
            <a:extLst>
              <a:ext uri="{FF2B5EF4-FFF2-40B4-BE49-F238E27FC236}">
                <a16:creationId xmlns:a16="http://schemas.microsoft.com/office/drawing/2014/main" id="{31A034C5-3DA5-4945-A987-73F0E9776F09}"/>
              </a:ext>
            </a:extLst>
          </p:cNvPr>
          <p:cNvSpPr>
            <a:spLocks noGrp="1"/>
          </p:cNvSpPr>
          <p:nvPr>
            <p:ph type="body" sz="quarter" idx="12" hasCustomPrompt="1"/>
          </p:nvPr>
        </p:nvSpPr>
        <p:spPr bwMode="black">
          <a:xfrm>
            <a:off x="8125060" y="1431554"/>
            <a:ext cx="3563073" cy="1116000"/>
          </a:xfrm>
        </p:spPr>
        <p:txBody>
          <a:bodyPr anchor="t">
            <a:noAutofit/>
          </a:bodyPr>
          <a:lstStyle>
            <a:lvl1pPr>
              <a:spcBef>
                <a:spcPts val="0"/>
              </a:spcBef>
              <a:defRPr sz="1200" b="0">
                <a:solidFill>
                  <a:schemeClr val="tx1"/>
                </a:solidFill>
              </a:defRPr>
            </a:lvl1pPr>
            <a:lvl2pPr marL="0" indent="0">
              <a:spcBef>
                <a:spcPts val="600"/>
              </a:spcBef>
              <a:buNone/>
              <a:defRPr sz="900" b="0">
                <a:solidFill>
                  <a:schemeClr val="tx1"/>
                </a:solidFill>
              </a:defRPr>
            </a:lvl2pPr>
            <a:lvl3pPr marL="143957" indent="-143957">
              <a:spcBef>
                <a:spcPts val="200"/>
              </a:spcBef>
              <a:buClr>
                <a:schemeClr val="bg1"/>
              </a:buClr>
              <a:buFont typeface="Arial" panose="020B0604020202020204" pitchFamily="34" charset="0"/>
              <a:buChar char="•"/>
              <a:defRPr sz="11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„Quote.“</a:t>
            </a:r>
          </a:p>
          <a:p>
            <a:pPr lvl="1"/>
            <a:r>
              <a:rPr lang="en-US"/>
              <a:t>First and Last Name, Position, Full Legal Company Name</a:t>
            </a:r>
          </a:p>
        </p:txBody>
      </p:sp>
      <p:sp>
        <p:nvSpPr>
          <p:cNvPr id="18" name="Text Placeholder">
            <a:extLst>
              <a:ext uri="{FF2B5EF4-FFF2-40B4-BE49-F238E27FC236}">
                <a16:creationId xmlns:a16="http://schemas.microsoft.com/office/drawing/2014/main" id="{A94DBCA6-C1ED-4F62-A230-6A95EDC13295}"/>
              </a:ext>
            </a:extLst>
          </p:cNvPr>
          <p:cNvSpPr>
            <a:spLocks noGrp="1"/>
          </p:cNvSpPr>
          <p:nvPr>
            <p:ph type="body" sz="quarter" idx="13" hasCustomPrompt="1"/>
          </p:nvPr>
        </p:nvSpPr>
        <p:spPr bwMode="black">
          <a:xfrm>
            <a:off x="503868" y="5805964"/>
            <a:ext cx="863775" cy="540000"/>
          </a:xfrm>
        </p:spPr>
        <p:txBody>
          <a:bodyPr wrap="square">
            <a:noAutofit/>
          </a:bodyPr>
          <a:lstStyle>
            <a:lvl1pPr>
              <a:spcBef>
                <a:spcPts val="0"/>
              </a:spcBef>
              <a:defRPr sz="800" b="1">
                <a:solidFill>
                  <a:schemeClr val="tx1"/>
                </a:solidFill>
              </a:defRPr>
            </a:lvl1pPr>
            <a:lvl2pPr marL="0" indent="0">
              <a:spcBef>
                <a:spcPts val="0"/>
              </a:spcBef>
              <a:buClr>
                <a:schemeClr val="bg1"/>
              </a:buClr>
              <a:buFont typeface="Arial" panose="020B0604020202020204" pitchFamily="34" charset="0"/>
              <a:buNone/>
              <a:defRPr sz="800" b="0">
                <a:solidFill>
                  <a:schemeClr val="tx1"/>
                </a:solidFill>
              </a:defRPr>
            </a:lvl2pPr>
            <a:lvl3pPr marL="143957" indent="-143957">
              <a:spcBef>
                <a:spcPts val="200"/>
              </a:spcBef>
              <a:buClr>
                <a:schemeClr val="bg1"/>
              </a:buClr>
              <a:buFont typeface="Arial" panose="020B0604020202020204" pitchFamily="34" charset="0"/>
              <a:buChar char="•"/>
              <a:defRPr sz="11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a:t>Company Name</a:t>
            </a:r>
          </a:p>
          <a:p>
            <a:pPr lvl="1"/>
            <a:r>
              <a:rPr lang="en-US"/>
              <a:t>Body copy</a:t>
            </a:r>
            <a:br>
              <a:rPr lang="en-US"/>
            </a:br>
            <a:endParaRPr lang="en-US"/>
          </a:p>
        </p:txBody>
      </p:sp>
      <p:sp>
        <p:nvSpPr>
          <p:cNvPr id="20" name="Text Placeholder">
            <a:extLst>
              <a:ext uri="{FF2B5EF4-FFF2-40B4-BE49-F238E27FC236}">
                <a16:creationId xmlns:a16="http://schemas.microsoft.com/office/drawing/2014/main" id="{B90CC14E-5372-4925-8E78-B9D40913045E}"/>
              </a:ext>
            </a:extLst>
          </p:cNvPr>
          <p:cNvSpPr>
            <a:spLocks noGrp="1"/>
          </p:cNvSpPr>
          <p:nvPr>
            <p:ph type="body" sz="quarter" idx="14" hasCustomPrompt="1"/>
          </p:nvPr>
        </p:nvSpPr>
        <p:spPr bwMode="black">
          <a:xfrm>
            <a:off x="1590785" y="5805964"/>
            <a:ext cx="863775" cy="540000"/>
          </a:xfrm>
        </p:spPr>
        <p:txBody>
          <a:bodyPr wrap="square" bIns="0">
            <a:noAutofit/>
          </a:bodyPr>
          <a:lstStyle>
            <a:lvl1pPr>
              <a:spcBef>
                <a:spcPts val="0"/>
              </a:spcBef>
              <a:defRPr sz="800" b="1">
                <a:solidFill>
                  <a:schemeClr val="tx1"/>
                </a:solidFill>
              </a:defRPr>
            </a:lvl1pPr>
            <a:lvl2pPr marL="0" indent="0">
              <a:spcBef>
                <a:spcPts val="0"/>
              </a:spcBef>
              <a:buClr>
                <a:schemeClr val="bg1"/>
              </a:buClr>
              <a:buFont typeface="Arial" panose="020B0604020202020204" pitchFamily="34" charset="0"/>
              <a:buNone/>
              <a:defRPr sz="800" b="0">
                <a:solidFill>
                  <a:schemeClr val="tx1"/>
                </a:solidFill>
              </a:defRPr>
            </a:lvl2pPr>
            <a:lvl3pPr marL="143957" indent="-143957">
              <a:spcBef>
                <a:spcPts val="200"/>
              </a:spcBef>
              <a:buClr>
                <a:schemeClr val="bg1"/>
              </a:buClr>
              <a:buFont typeface="Arial" panose="020B0604020202020204" pitchFamily="34" charset="0"/>
              <a:buChar char="•"/>
              <a:defRPr sz="11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a:t>Industry</a:t>
            </a:r>
          </a:p>
          <a:p>
            <a:pPr lvl="1"/>
            <a:r>
              <a:rPr lang="en-US"/>
              <a:t>Body copy</a:t>
            </a:r>
            <a:br>
              <a:rPr lang="en-US"/>
            </a:br>
            <a:endParaRPr lang="en-US"/>
          </a:p>
        </p:txBody>
      </p:sp>
      <p:sp>
        <p:nvSpPr>
          <p:cNvPr id="21" name="Text Placeholder">
            <a:extLst>
              <a:ext uri="{FF2B5EF4-FFF2-40B4-BE49-F238E27FC236}">
                <a16:creationId xmlns:a16="http://schemas.microsoft.com/office/drawing/2014/main" id="{4FE68ED5-984C-4D38-B656-CC6C94C43DBF}"/>
              </a:ext>
            </a:extLst>
          </p:cNvPr>
          <p:cNvSpPr>
            <a:spLocks noGrp="1"/>
          </p:cNvSpPr>
          <p:nvPr>
            <p:ph type="body" sz="quarter" idx="15" hasCustomPrompt="1"/>
          </p:nvPr>
        </p:nvSpPr>
        <p:spPr bwMode="black">
          <a:xfrm>
            <a:off x="4160516" y="5805964"/>
            <a:ext cx="863775" cy="540000"/>
          </a:xfrm>
        </p:spPr>
        <p:txBody>
          <a:bodyPr wrap="square" bIns="0">
            <a:noAutofit/>
          </a:bodyPr>
          <a:lstStyle>
            <a:lvl1pPr>
              <a:spcBef>
                <a:spcPts val="0"/>
              </a:spcBef>
              <a:defRPr sz="800" b="1">
                <a:solidFill>
                  <a:schemeClr val="tx1"/>
                </a:solidFill>
              </a:defRPr>
            </a:lvl1pPr>
            <a:lvl2pPr marL="0" indent="0">
              <a:spcBef>
                <a:spcPts val="0"/>
              </a:spcBef>
              <a:buClr>
                <a:schemeClr val="bg1"/>
              </a:buClr>
              <a:buFont typeface="Arial" panose="020B0604020202020204" pitchFamily="34" charset="0"/>
              <a:buNone/>
              <a:defRPr sz="800" b="0">
                <a:solidFill>
                  <a:schemeClr val="tx1"/>
                </a:solidFill>
              </a:defRPr>
            </a:lvl2pPr>
            <a:lvl3pPr marL="143957" indent="-143957">
              <a:spcBef>
                <a:spcPts val="200"/>
              </a:spcBef>
              <a:buClr>
                <a:schemeClr val="bg1"/>
              </a:buClr>
              <a:buFont typeface="Arial" panose="020B0604020202020204" pitchFamily="34" charset="0"/>
              <a:buChar char="•"/>
              <a:defRPr sz="11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a:t>Employees</a:t>
            </a:r>
          </a:p>
          <a:p>
            <a:pPr lvl="1"/>
            <a:r>
              <a:rPr lang="en-US"/>
              <a:t>Body copy</a:t>
            </a:r>
            <a:br>
              <a:rPr lang="en-US"/>
            </a:br>
            <a:endParaRPr lang="en-US"/>
          </a:p>
        </p:txBody>
      </p:sp>
      <p:sp>
        <p:nvSpPr>
          <p:cNvPr id="24" name="Text Placeholder">
            <a:extLst>
              <a:ext uri="{FF2B5EF4-FFF2-40B4-BE49-F238E27FC236}">
                <a16:creationId xmlns:a16="http://schemas.microsoft.com/office/drawing/2014/main" id="{713C1F00-759E-4B35-AD44-B30F6938AA20}"/>
              </a:ext>
            </a:extLst>
          </p:cNvPr>
          <p:cNvSpPr>
            <a:spLocks noGrp="1"/>
          </p:cNvSpPr>
          <p:nvPr>
            <p:ph type="body" sz="quarter" idx="16" hasCustomPrompt="1"/>
          </p:nvPr>
        </p:nvSpPr>
        <p:spPr bwMode="black">
          <a:xfrm>
            <a:off x="5247433" y="5805964"/>
            <a:ext cx="863775" cy="540000"/>
          </a:xfrm>
        </p:spPr>
        <p:txBody>
          <a:bodyPr wrap="square" bIns="0">
            <a:noAutofit/>
          </a:bodyPr>
          <a:lstStyle>
            <a:lvl1pPr>
              <a:spcBef>
                <a:spcPts val="0"/>
              </a:spcBef>
              <a:defRPr sz="800" b="1">
                <a:solidFill>
                  <a:schemeClr val="tx1"/>
                </a:solidFill>
              </a:defRPr>
            </a:lvl1pPr>
            <a:lvl2pPr marL="0" indent="0">
              <a:spcBef>
                <a:spcPts val="0"/>
              </a:spcBef>
              <a:buClr>
                <a:schemeClr val="bg1"/>
              </a:buClr>
              <a:buFont typeface="Arial" panose="020B0604020202020204" pitchFamily="34" charset="0"/>
              <a:buNone/>
              <a:defRPr sz="800" b="0">
                <a:solidFill>
                  <a:schemeClr val="tx1"/>
                </a:solidFill>
              </a:defRPr>
            </a:lvl2pPr>
            <a:lvl3pPr marL="143957" indent="-143957">
              <a:spcBef>
                <a:spcPts val="200"/>
              </a:spcBef>
              <a:buClr>
                <a:schemeClr val="bg1"/>
              </a:buClr>
              <a:buFont typeface="Arial" panose="020B0604020202020204" pitchFamily="34" charset="0"/>
              <a:buChar char="•"/>
              <a:defRPr sz="11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a:t>Revenue</a:t>
            </a:r>
          </a:p>
          <a:p>
            <a:pPr lvl="1"/>
            <a:r>
              <a:rPr lang="en-US"/>
              <a:t>Body copy</a:t>
            </a:r>
            <a:br>
              <a:rPr lang="en-US"/>
            </a:br>
            <a:endParaRPr lang="en-US"/>
          </a:p>
        </p:txBody>
      </p:sp>
      <p:sp>
        <p:nvSpPr>
          <p:cNvPr id="22" name="object 13">
            <a:extLst>
              <a:ext uri="{FF2B5EF4-FFF2-40B4-BE49-F238E27FC236}">
                <a16:creationId xmlns:a16="http://schemas.microsoft.com/office/drawing/2014/main" id="{33510437-C838-4F53-9C59-4C01AFE4DD8D}"/>
              </a:ext>
            </a:extLst>
          </p:cNvPr>
          <p:cNvSpPr/>
          <p:nvPr userDrawn="1"/>
        </p:nvSpPr>
        <p:spPr>
          <a:xfrm>
            <a:off x="0" y="5643420"/>
            <a:ext cx="12190026" cy="0"/>
          </a:xfrm>
          <a:custGeom>
            <a:avLst/>
            <a:gdLst/>
            <a:ahLst/>
            <a:cxnLst/>
            <a:rect l="l" t="t" r="r" b="b"/>
            <a:pathLst>
              <a:path w="20104100">
                <a:moveTo>
                  <a:pt x="0" y="0"/>
                </a:moveTo>
                <a:lnTo>
                  <a:pt x="20104099" y="0"/>
                </a:lnTo>
              </a:path>
            </a:pathLst>
          </a:custGeom>
          <a:ln w="28575">
            <a:solidFill>
              <a:schemeClr val="accent1"/>
            </a:solidFill>
          </a:ln>
          <a:effectLst/>
        </p:spPr>
        <p:txBody>
          <a:bodyPr wrap="square" lIns="0" tIns="0" rIns="0" bIns="0" rtlCol="0"/>
          <a:lstStyle/>
          <a:p>
            <a:endParaRPr lang="en-US" sz="662"/>
          </a:p>
        </p:txBody>
      </p:sp>
      <p:sp>
        <p:nvSpPr>
          <p:cNvPr id="15" name="Text Placeholder">
            <a:extLst>
              <a:ext uri="{FF2B5EF4-FFF2-40B4-BE49-F238E27FC236}">
                <a16:creationId xmlns:a16="http://schemas.microsoft.com/office/drawing/2014/main" id="{F69F6118-6DEA-4B0E-A587-241AE19FCEBC}"/>
              </a:ext>
            </a:extLst>
          </p:cNvPr>
          <p:cNvSpPr>
            <a:spLocks noGrp="1"/>
          </p:cNvSpPr>
          <p:nvPr>
            <p:ph type="body" sz="quarter" idx="19" hasCustomPrompt="1"/>
          </p:nvPr>
        </p:nvSpPr>
        <p:spPr bwMode="black">
          <a:xfrm>
            <a:off x="2677702" y="5805964"/>
            <a:ext cx="1259672" cy="540000"/>
          </a:xfrm>
        </p:spPr>
        <p:txBody>
          <a:bodyPr wrap="square" bIns="0">
            <a:noAutofit/>
          </a:bodyPr>
          <a:lstStyle>
            <a:lvl1pPr>
              <a:spcBef>
                <a:spcPts val="0"/>
              </a:spcBef>
              <a:defRPr sz="800" b="1">
                <a:solidFill>
                  <a:schemeClr val="tx1"/>
                </a:solidFill>
              </a:defRPr>
            </a:lvl1pPr>
            <a:lvl2pPr marL="0" indent="0">
              <a:spcBef>
                <a:spcPts val="0"/>
              </a:spcBef>
              <a:buClr>
                <a:schemeClr val="bg1"/>
              </a:buClr>
              <a:buFont typeface="Arial" panose="020B0604020202020204" pitchFamily="34" charset="0"/>
              <a:buNone/>
              <a:defRPr sz="800" b="0">
                <a:solidFill>
                  <a:schemeClr val="tx1"/>
                </a:solidFill>
              </a:defRPr>
            </a:lvl2pPr>
            <a:lvl3pPr marL="143957" indent="-143957">
              <a:spcBef>
                <a:spcPts val="200"/>
              </a:spcBef>
              <a:buClr>
                <a:schemeClr val="bg1"/>
              </a:buClr>
              <a:buFont typeface="Arial" panose="020B0604020202020204" pitchFamily="34" charset="0"/>
              <a:buChar char="•"/>
              <a:defRPr sz="11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r>
              <a:rPr lang="de-DE"/>
              <a:t>Products </a:t>
            </a:r>
            <a:r>
              <a:rPr lang="de-DE" err="1"/>
              <a:t>and</a:t>
            </a:r>
            <a:r>
              <a:rPr lang="de-DE"/>
              <a:t> Services</a:t>
            </a:r>
            <a:endParaRPr lang="en-US"/>
          </a:p>
          <a:p>
            <a:pPr lvl="1"/>
            <a:r>
              <a:rPr lang="en-US"/>
              <a:t>Body copy</a:t>
            </a:r>
            <a:br>
              <a:rPr lang="en-US"/>
            </a:br>
            <a:endParaRPr lang="en-US"/>
          </a:p>
        </p:txBody>
      </p:sp>
      <p:sp>
        <p:nvSpPr>
          <p:cNvPr id="26" name="Text Placeholder">
            <a:extLst>
              <a:ext uri="{FF2B5EF4-FFF2-40B4-BE49-F238E27FC236}">
                <a16:creationId xmlns:a16="http://schemas.microsoft.com/office/drawing/2014/main" id="{FD85B15F-A587-433C-B85B-CA6C96ECA186}"/>
              </a:ext>
            </a:extLst>
          </p:cNvPr>
          <p:cNvSpPr>
            <a:spLocks noGrp="1"/>
          </p:cNvSpPr>
          <p:nvPr>
            <p:ph type="body" sz="quarter" idx="21" hasCustomPrompt="1"/>
          </p:nvPr>
        </p:nvSpPr>
        <p:spPr bwMode="black">
          <a:xfrm>
            <a:off x="6334349" y="5805964"/>
            <a:ext cx="1259672" cy="540000"/>
          </a:xfrm>
        </p:spPr>
        <p:txBody>
          <a:bodyPr wrap="square" bIns="0">
            <a:noAutofit/>
          </a:bodyPr>
          <a:lstStyle>
            <a:lvl1pPr>
              <a:spcBef>
                <a:spcPts val="0"/>
              </a:spcBef>
              <a:defRPr sz="800" b="1">
                <a:solidFill>
                  <a:schemeClr val="tx1"/>
                </a:solidFill>
              </a:defRPr>
            </a:lvl1pPr>
            <a:lvl2pPr marL="0" indent="0">
              <a:spcBef>
                <a:spcPts val="0"/>
              </a:spcBef>
              <a:buClr>
                <a:schemeClr val="bg1"/>
              </a:buClr>
              <a:buFont typeface="Arial" panose="020B0604020202020204" pitchFamily="34" charset="0"/>
              <a:buNone/>
              <a:defRPr sz="800" b="0">
                <a:solidFill>
                  <a:schemeClr val="tx1"/>
                </a:solidFill>
              </a:defRPr>
            </a:lvl2pPr>
            <a:lvl3pPr marL="143957" indent="-143957">
              <a:spcBef>
                <a:spcPts val="200"/>
              </a:spcBef>
              <a:buClr>
                <a:schemeClr val="bg1"/>
              </a:buClr>
              <a:buFont typeface="Arial" panose="020B0604020202020204" pitchFamily="34" charset="0"/>
              <a:buChar char="•"/>
              <a:defRPr sz="11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a:t>Featured Solutions</a:t>
            </a:r>
          </a:p>
          <a:p>
            <a:pPr lvl="1"/>
            <a:r>
              <a:rPr lang="en-US"/>
              <a:t>Body copy</a:t>
            </a:r>
            <a:br>
              <a:rPr lang="en-US"/>
            </a:br>
            <a:endParaRPr lang="en-US"/>
          </a:p>
        </p:txBody>
      </p:sp>
      <p:sp>
        <p:nvSpPr>
          <p:cNvPr id="30" name="Text Placeholder">
            <a:extLst>
              <a:ext uri="{FF2B5EF4-FFF2-40B4-BE49-F238E27FC236}">
                <a16:creationId xmlns:a16="http://schemas.microsoft.com/office/drawing/2014/main" id="{28ACD5D5-5874-4D39-BDF3-E36C6AC1353A}"/>
              </a:ext>
            </a:extLst>
          </p:cNvPr>
          <p:cNvSpPr>
            <a:spLocks noGrp="1"/>
          </p:cNvSpPr>
          <p:nvPr>
            <p:ph type="body" sz="quarter" idx="22" hasCustomPrompt="1"/>
          </p:nvPr>
        </p:nvSpPr>
        <p:spPr bwMode="black">
          <a:xfrm>
            <a:off x="8124297" y="3070417"/>
            <a:ext cx="1619578" cy="430887"/>
          </a:xfrm>
        </p:spPr>
        <p:txBody>
          <a:bodyPr wrap="square" anchor="ctr">
            <a:noAutofit/>
          </a:bodyPr>
          <a:lstStyle>
            <a:lvl1pPr>
              <a:spcBef>
                <a:spcPts val="0"/>
              </a:spcBef>
              <a:defRPr sz="2799" b="1">
                <a:solidFill>
                  <a:schemeClr val="accent3"/>
                </a:solidFill>
              </a:defRPr>
            </a:lvl1pPr>
            <a:lvl2pPr marL="0" indent="0">
              <a:spcBef>
                <a:spcPts val="0"/>
              </a:spcBef>
              <a:buClr>
                <a:schemeClr val="bg1"/>
              </a:buClr>
              <a:buFont typeface="Arial" panose="020B0604020202020204" pitchFamily="34" charset="0"/>
              <a:buNone/>
              <a:defRPr sz="800" b="0">
                <a:solidFill>
                  <a:schemeClr val="tx1"/>
                </a:solidFill>
              </a:defRPr>
            </a:lvl2pPr>
            <a:lvl3pPr marL="143957" indent="-143957">
              <a:spcBef>
                <a:spcPts val="200"/>
              </a:spcBef>
              <a:buClr>
                <a:schemeClr val="bg1"/>
              </a:buClr>
              <a:buFont typeface="Arial" panose="020B0604020202020204" pitchFamily="34" charset="0"/>
              <a:buChar char="•"/>
              <a:defRPr sz="11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a:t>XX%</a:t>
            </a:r>
            <a:endParaRPr lang="en-US"/>
          </a:p>
        </p:txBody>
      </p:sp>
      <p:sp>
        <p:nvSpPr>
          <p:cNvPr id="31" name="Text Placeholder">
            <a:extLst>
              <a:ext uri="{FF2B5EF4-FFF2-40B4-BE49-F238E27FC236}">
                <a16:creationId xmlns:a16="http://schemas.microsoft.com/office/drawing/2014/main" id="{449460A6-CD04-44D5-AB91-0EC242157A1C}"/>
              </a:ext>
            </a:extLst>
          </p:cNvPr>
          <p:cNvSpPr>
            <a:spLocks noGrp="1"/>
          </p:cNvSpPr>
          <p:nvPr>
            <p:ph type="body" sz="quarter" idx="23" hasCustomPrompt="1"/>
          </p:nvPr>
        </p:nvSpPr>
        <p:spPr bwMode="black">
          <a:xfrm>
            <a:off x="8124297" y="3558832"/>
            <a:ext cx="1619578" cy="648000"/>
          </a:xfrm>
        </p:spPr>
        <p:txBody>
          <a:bodyPr wrap="square">
            <a:noAutofit/>
          </a:bodyPr>
          <a:lstStyle>
            <a:lvl1pPr>
              <a:spcBef>
                <a:spcPts val="0"/>
              </a:spcBef>
              <a:defRPr sz="1000" b="0">
                <a:solidFill>
                  <a:schemeClr val="tx1"/>
                </a:solidFill>
              </a:defRPr>
            </a:lvl1pPr>
            <a:lvl2pPr marL="0" indent="0">
              <a:spcBef>
                <a:spcPts val="0"/>
              </a:spcBef>
              <a:buClr>
                <a:schemeClr val="bg1"/>
              </a:buClr>
              <a:buFont typeface="Arial" panose="020B0604020202020204" pitchFamily="34" charset="0"/>
              <a:buNone/>
              <a:defRPr sz="1000" b="0">
                <a:solidFill>
                  <a:schemeClr val="tx1"/>
                </a:solidFill>
              </a:defRPr>
            </a:lvl2pPr>
            <a:lvl3pPr marL="143957" indent="-143957">
              <a:spcBef>
                <a:spcPts val="200"/>
              </a:spcBef>
              <a:buClr>
                <a:schemeClr val="bg1"/>
              </a:buClr>
              <a:buFont typeface="Arial" panose="020B0604020202020204" pitchFamily="34" charset="0"/>
              <a:buChar char="•"/>
              <a:defRPr sz="11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sz="1000">
                <a:latin typeface="+mn-lt"/>
              </a:rPr>
              <a:t>Data type body here</a:t>
            </a:r>
            <a:endParaRPr lang="en-US"/>
          </a:p>
        </p:txBody>
      </p:sp>
      <p:sp>
        <p:nvSpPr>
          <p:cNvPr id="33" name="Text Placeholder">
            <a:extLst>
              <a:ext uri="{FF2B5EF4-FFF2-40B4-BE49-F238E27FC236}">
                <a16:creationId xmlns:a16="http://schemas.microsoft.com/office/drawing/2014/main" id="{8C413235-F81F-4E76-9BDC-0E428F79F56B}"/>
              </a:ext>
            </a:extLst>
          </p:cNvPr>
          <p:cNvSpPr>
            <a:spLocks noGrp="1"/>
          </p:cNvSpPr>
          <p:nvPr>
            <p:ph type="body" sz="quarter" idx="24" hasCustomPrompt="1"/>
          </p:nvPr>
        </p:nvSpPr>
        <p:spPr bwMode="black">
          <a:xfrm>
            <a:off x="10075664" y="3070417"/>
            <a:ext cx="1619578" cy="430887"/>
          </a:xfrm>
        </p:spPr>
        <p:txBody>
          <a:bodyPr wrap="square" anchor="ctr">
            <a:noAutofit/>
          </a:bodyPr>
          <a:lstStyle>
            <a:lvl1pPr>
              <a:spcBef>
                <a:spcPts val="0"/>
              </a:spcBef>
              <a:defRPr sz="2799" b="1">
                <a:solidFill>
                  <a:schemeClr val="accent3"/>
                </a:solidFill>
              </a:defRPr>
            </a:lvl1pPr>
            <a:lvl2pPr marL="0" indent="0">
              <a:spcBef>
                <a:spcPts val="0"/>
              </a:spcBef>
              <a:buClr>
                <a:schemeClr val="bg1"/>
              </a:buClr>
              <a:buFont typeface="Arial" panose="020B0604020202020204" pitchFamily="34" charset="0"/>
              <a:buNone/>
              <a:defRPr sz="800" b="0">
                <a:solidFill>
                  <a:schemeClr val="tx1"/>
                </a:solidFill>
              </a:defRPr>
            </a:lvl2pPr>
            <a:lvl3pPr marL="143957" indent="-143957">
              <a:spcBef>
                <a:spcPts val="200"/>
              </a:spcBef>
              <a:buClr>
                <a:schemeClr val="bg1"/>
              </a:buClr>
              <a:buFont typeface="Arial" panose="020B0604020202020204" pitchFamily="34" charset="0"/>
              <a:buChar char="•"/>
              <a:defRPr sz="11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a:t>XX%</a:t>
            </a:r>
            <a:endParaRPr lang="en-US"/>
          </a:p>
        </p:txBody>
      </p:sp>
      <p:sp>
        <p:nvSpPr>
          <p:cNvPr id="34" name="Text Placeholder">
            <a:extLst>
              <a:ext uri="{FF2B5EF4-FFF2-40B4-BE49-F238E27FC236}">
                <a16:creationId xmlns:a16="http://schemas.microsoft.com/office/drawing/2014/main" id="{57851D8F-5140-4857-BC42-78B5EB47C927}"/>
              </a:ext>
            </a:extLst>
          </p:cNvPr>
          <p:cNvSpPr>
            <a:spLocks noGrp="1"/>
          </p:cNvSpPr>
          <p:nvPr>
            <p:ph type="body" sz="quarter" idx="25" hasCustomPrompt="1"/>
          </p:nvPr>
        </p:nvSpPr>
        <p:spPr bwMode="black">
          <a:xfrm>
            <a:off x="10075664" y="3558832"/>
            <a:ext cx="1619578" cy="648000"/>
          </a:xfrm>
        </p:spPr>
        <p:txBody>
          <a:bodyPr wrap="square">
            <a:noAutofit/>
          </a:bodyPr>
          <a:lstStyle>
            <a:lvl1pPr>
              <a:spcBef>
                <a:spcPts val="0"/>
              </a:spcBef>
              <a:defRPr sz="1000" b="0">
                <a:solidFill>
                  <a:schemeClr val="tx1"/>
                </a:solidFill>
              </a:defRPr>
            </a:lvl1pPr>
            <a:lvl2pPr marL="0" indent="0">
              <a:spcBef>
                <a:spcPts val="0"/>
              </a:spcBef>
              <a:buClr>
                <a:schemeClr val="bg1"/>
              </a:buClr>
              <a:buFont typeface="Arial" panose="020B0604020202020204" pitchFamily="34" charset="0"/>
              <a:buNone/>
              <a:defRPr sz="1000" b="0">
                <a:solidFill>
                  <a:schemeClr val="tx1"/>
                </a:solidFill>
              </a:defRPr>
            </a:lvl2pPr>
            <a:lvl3pPr marL="143957" indent="-143957">
              <a:spcBef>
                <a:spcPts val="200"/>
              </a:spcBef>
              <a:buClr>
                <a:schemeClr val="bg1"/>
              </a:buClr>
              <a:buFont typeface="Arial" panose="020B0604020202020204" pitchFamily="34" charset="0"/>
              <a:buChar char="•"/>
              <a:defRPr sz="11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sz="1000">
                <a:latin typeface="+mn-lt"/>
              </a:rPr>
              <a:t>Data type body here</a:t>
            </a:r>
            <a:endParaRPr lang="en-US"/>
          </a:p>
        </p:txBody>
      </p:sp>
    </p:spTree>
    <p:extLst>
      <p:ext uri="{BB962C8B-B14F-4D97-AF65-F5344CB8AC3E}">
        <p14:creationId xmlns:p14="http://schemas.microsoft.com/office/powerpoint/2010/main" val="158797607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9">
          <p15:clr>
            <a:srgbClr val="FBAE40"/>
          </p15:clr>
        </p15:guide>
        <p15:guide id="5" orient="horz" pos="346">
          <p15:clr>
            <a:srgbClr val="FBAE40"/>
          </p15:clr>
        </p15:guide>
        <p15:guide id="6" orient="horz" pos="3339">
          <p15:clr>
            <a:srgbClr val="FBAE40"/>
          </p15:clr>
        </p15:guide>
        <p15:guide id="7" orient="horz" pos="902">
          <p15:clr>
            <a:srgbClr val="FBAE40"/>
          </p15:clr>
        </p15:guide>
        <p15:guide id="8" pos="7369">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Page1_white: Customer business challenge">
    <p:bg>
      <p:bgPr>
        <a:solidFill>
          <a:schemeClr val="bg1"/>
        </a:solidFill>
        <a:effectLst/>
      </p:bgPr>
    </p:bg>
    <p:spTree>
      <p:nvGrpSpPr>
        <p:cNvPr id="1" name=""/>
        <p:cNvGrpSpPr/>
        <p:nvPr/>
      </p:nvGrpSpPr>
      <p:grpSpPr>
        <a:xfrm>
          <a:off x="0" y="0"/>
          <a:ext cx="0" cy="0"/>
          <a:chOff x="0" y="0"/>
          <a:chExt cx="0" cy="0"/>
        </a:xfrm>
      </p:grpSpPr>
      <p:pic>
        <p:nvPicPr>
          <p:cNvPr id="8" name="SAP Logo" descr="SAP Logo" title="SAP Logo">
            <a:extLst>
              <a:ext uri="{FF2B5EF4-FFF2-40B4-BE49-F238E27FC236}">
                <a16:creationId xmlns:a16="http://schemas.microsoft.com/office/drawing/2014/main" id="{44CB7750-D935-403D-A8AE-19A26140C16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32674" y="5985420"/>
            <a:ext cx="1963124" cy="360000"/>
          </a:xfrm>
          <a:prstGeom prst="rect">
            <a:avLst/>
          </a:prstGeom>
        </p:spPr>
      </p:pic>
      <p:sp>
        <p:nvSpPr>
          <p:cNvPr id="5" name="Picture Placeholder 1/3 right"/>
          <p:cNvSpPr>
            <a:spLocks noGrp="1"/>
          </p:cNvSpPr>
          <p:nvPr>
            <p:ph type="pic" sz="quarter" idx="10" hasCustomPrompt="1"/>
          </p:nvPr>
        </p:nvSpPr>
        <p:spPr bwMode="gray">
          <a:xfrm>
            <a:off x="8125059" y="0"/>
            <a:ext cx="4066941" cy="6858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p>
        </p:txBody>
      </p:sp>
      <p:sp>
        <p:nvSpPr>
          <p:cNvPr id="7" name="Text Placeholder"/>
          <p:cNvSpPr>
            <a:spLocks noGrp="1"/>
          </p:cNvSpPr>
          <p:nvPr>
            <p:ph type="body" sz="quarter" idx="11" hasCustomPrompt="1"/>
          </p:nvPr>
        </p:nvSpPr>
        <p:spPr bwMode="black">
          <a:xfrm>
            <a:off x="503868" y="3206974"/>
            <a:ext cx="7090154" cy="2448000"/>
          </a:xfrm>
        </p:spPr>
        <p:txBody>
          <a:bodyPr>
            <a:noAutofit/>
          </a:bodyPr>
          <a:lstStyle>
            <a:lvl1pPr>
              <a:defRPr sz="2199" b="1">
                <a:solidFill>
                  <a:schemeClr val="tx1"/>
                </a:solidFill>
              </a:defRPr>
            </a:lvl1pPr>
            <a:lvl2pPr marL="0" indent="0">
              <a:spcBef>
                <a:spcPts val="1200"/>
              </a:spcBef>
              <a:buNone/>
              <a:defRPr sz="1400">
                <a:solidFill>
                  <a:schemeClr val="tx1"/>
                </a:solidFill>
              </a:defRPr>
            </a:lvl2pPr>
            <a:lvl3pPr marL="143957" indent="-143957">
              <a:spcBef>
                <a:spcPts val="400"/>
              </a:spcBef>
              <a:buClr>
                <a:schemeClr val="tx1"/>
              </a:buClr>
              <a:buFont typeface="Arial" panose="020B0604020202020204" pitchFamily="34" charset="0"/>
              <a:buChar char="•"/>
              <a:defRPr sz="1400">
                <a:solidFill>
                  <a:schemeClr val="tx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err="1"/>
              <a:t>Subheadline</a:t>
            </a:r>
            <a:endParaRPr lang="en-US" noProof="0"/>
          </a:p>
          <a:p>
            <a:pPr lvl="1"/>
            <a:r>
              <a:rPr lang="en-US"/>
              <a:t>Body copy</a:t>
            </a:r>
          </a:p>
          <a:p>
            <a:pPr lvl="2"/>
            <a:r>
              <a:rPr lang="en-US"/>
              <a:t>Bullet copy</a:t>
            </a:r>
          </a:p>
        </p:txBody>
      </p:sp>
      <p:sp>
        <p:nvSpPr>
          <p:cNvPr id="3" name="Title"/>
          <p:cNvSpPr>
            <a:spLocks noGrp="1"/>
          </p:cNvSpPr>
          <p:nvPr>
            <p:ph type="title" hasCustomPrompt="1"/>
          </p:nvPr>
        </p:nvSpPr>
        <p:spPr>
          <a:xfrm>
            <a:off x="503870" y="1151642"/>
            <a:ext cx="7090154" cy="1477328"/>
          </a:xfrm>
        </p:spPr>
        <p:txBody>
          <a:bodyPr>
            <a:noAutofit/>
          </a:bodyPr>
          <a:lstStyle>
            <a:lvl1pPr>
              <a:defRPr sz="3199">
                <a:solidFill>
                  <a:schemeClr val="tx1"/>
                </a:solidFill>
              </a:defRPr>
            </a:lvl1pPr>
          </a:lstStyle>
          <a:p>
            <a:pPr lvl="0"/>
            <a:r>
              <a:rPr lang="en-US"/>
              <a:t>Title runs here and here and here</a:t>
            </a:r>
            <a:br>
              <a:rPr lang="en-US"/>
            </a:br>
            <a:r>
              <a:rPr lang="en-US"/>
              <a:t>and here and here and here and here and here</a:t>
            </a:r>
            <a:br>
              <a:rPr lang="en-US"/>
            </a:br>
            <a:endParaRPr lang="en-US"/>
          </a:p>
        </p:txBody>
      </p:sp>
      <p:sp>
        <p:nvSpPr>
          <p:cNvPr id="15" name="object 13">
            <a:extLst>
              <a:ext uri="{FF2B5EF4-FFF2-40B4-BE49-F238E27FC236}">
                <a16:creationId xmlns:a16="http://schemas.microsoft.com/office/drawing/2014/main" id="{0C78AFEE-4239-449E-8F79-8507C908FC6B}"/>
              </a:ext>
            </a:extLst>
          </p:cNvPr>
          <p:cNvSpPr/>
          <p:nvPr userDrawn="1"/>
        </p:nvSpPr>
        <p:spPr>
          <a:xfrm>
            <a:off x="503870" y="2869184"/>
            <a:ext cx="2807269" cy="0"/>
          </a:xfrm>
          <a:custGeom>
            <a:avLst/>
            <a:gdLst/>
            <a:ahLst/>
            <a:cxnLst/>
            <a:rect l="l" t="t" r="r" b="b"/>
            <a:pathLst>
              <a:path w="20104100">
                <a:moveTo>
                  <a:pt x="0" y="0"/>
                </a:moveTo>
                <a:lnTo>
                  <a:pt x="20104099" y="0"/>
                </a:lnTo>
              </a:path>
            </a:pathLst>
          </a:custGeom>
          <a:ln w="12700">
            <a:solidFill>
              <a:schemeClr val="accent1"/>
            </a:solidFill>
          </a:ln>
          <a:effectLst/>
        </p:spPr>
        <p:txBody>
          <a:bodyPr wrap="square" lIns="0" tIns="0" rIns="0" bIns="0" rtlCol="0"/>
          <a:lstStyle/>
          <a:p>
            <a:endParaRPr sz="662"/>
          </a:p>
        </p:txBody>
      </p:sp>
      <p:sp>
        <p:nvSpPr>
          <p:cNvPr id="9" name="Classification">
            <a:extLst>
              <a:ext uri="{FF2B5EF4-FFF2-40B4-BE49-F238E27FC236}">
                <a16:creationId xmlns:a16="http://schemas.microsoft.com/office/drawing/2014/main" id="{175913ED-894D-2B40-AEA7-9D07901B3B41}"/>
              </a:ext>
            </a:extLst>
          </p:cNvPr>
          <p:cNvSpPr txBox="1"/>
          <p:nvPr userDrawn="1"/>
        </p:nvSpPr>
        <p:spPr>
          <a:xfrm>
            <a:off x="6699681" y="503238"/>
            <a:ext cx="894342" cy="243078"/>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marL="0" marR="0" lvl="0" indent="0" algn="r" defTabSz="914126" eaLnBrk="1" fontAlgn="auto" latinLnBrk="0" hangingPunct="1">
              <a:lnSpc>
                <a:spcPct val="100000"/>
              </a:lnSpc>
              <a:spcBef>
                <a:spcPts val="0"/>
              </a:spcBef>
              <a:spcAft>
                <a:spcPts val="0"/>
              </a:spcAft>
              <a:buClr>
                <a:srgbClr val="F0AB00"/>
              </a:buClr>
              <a:buSzPct val="80000"/>
              <a:buFontTx/>
              <a:buNone/>
              <a:tabLst/>
              <a:defRPr/>
            </a:pPr>
            <a:r>
              <a:rPr kumimoji="0" lang="en-US" sz="900" b="0" i="0" u="none" strike="noStrike" kern="0" cap="none" spc="0" normalizeH="0" baseline="0" noProof="0">
                <a:ln>
                  <a:noFill/>
                </a:ln>
                <a:solidFill>
                  <a:schemeClr val="tx1"/>
                </a:solidFill>
                <a:effectLst/>
                <a:uLnTx/>
                <a:uFillTx/>
                <a:latin typeface="Arial"/>
              </a:rPr>
              <a:t>PUBLIC</a:t>
            </a:r>
          </a:p>
        </p:txBody>
      </p:sp>
    </p:spTree>
    <p:extLst>
      <p:ext uri="{BB962C8B-B14F-4D97-AF65-F5344CB8AC3E}">
        <p14:creationId xmlns:p14="http://schemas.microsoft.com/office/powerpoint/2010/main" val="3047123415"/>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9">
          <p15:clr>
            <a:srgbClr val="FBAE40"/>
          </p15:clr>
        </p15:guide>
        <p15:guide id="5" orient="horz" pos="317">
          <p15:clr>
            <a:srgbClr val="FBAE40"/>
          </p15:clr>
        </p15:guide>
        <p15:guide id="7" orient="horz" pos="725">
          <p15:clr>
            <a:srgbClr val="FBAE40"/>
          </p15:clr>
        </p15:guide>
        <p15:guide id="8" orient="horz" pos="2020">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Page3_white: SAP solutions/services ">
    <p:bg>
      <p:bgPr>
        <a:solidFill>
          <a:schemeClr val="bg1"/>
        </a:solidFill>
        <a:effectLst/>
      </p:bgPr>
    </p:bg>
    <p:spTree>
      <p:nvGrpSpPr>
        <p:cNvPr id="1" name=""/>
        <p:cNvGrpSpPr/>
        <p:nvPr/>
      </p:nvGrpSpPr>
      <p:grpSpPr>
        <a:xfrm>
          <a:off x="0" y="0"/>
          <a:ext cx="0" cy="0"/>
          <a:chOff x="0" y="0"/>
          <a:chExt cx="0" cy="0"/>
        </a:xfrm>
      </p:grpSpPr>
      <p:pic>
        <p:nvPicPr>
          <p:cNvPr id="8" name="SAP Logo" descr="SAP Logo" title="SAP Logo">
            <a:extLst>
              <a:ext uri="{FF2B5EF4-FFF2-40B4-BE49-F238E27FC236}">
                <a16:creationId xmlns:a16="http://schemas.microsoft.com/office/drawing/2014/main" id="{5F73758A-9C6B-43BB-B977-A2F3EB8BB7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32674" y="5985420"/>
            <a:ext cx="1963124" cy="360000"/>
          </a:xfrm>
          <a:prstGeom prst="rect">
            <a:avLst/>
          </a:prstGeom>
        </p:spPr>
      </p:pic>
      <p:sp>
        <p:nvSpPr>
          <p:cNvPr id="5" name="Picture Placeholder 1/3 right"/>
          <p:cNvSpPr>
            <a:spLocks noGrp="1"/>
          </p:cNvSpPr>
          <p:nvPr>
            <p:ph type="pic" sz="quarter" idx="10" hasCustomPrompt="1"/>
          </p:nvPr>
        </p:nvSpPr>
        <p:spPr bwMode="gray">
          <a:xfrm>
            <a:off x="8125059" y="0"/>
            <a:ext cx="4066941" cy="6858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p>
        </p:txBody>
      </p:sp>
      <p:sp>
        <p:nvSpPr>
          <p:cNvPr id="7" name="Text Placeholder"/>
          <p:cNvSpPr>
            <a:spLocks noGrp="1"/>
          </p:cNvSpPr>
          <p:nvPr>
            <p:ph type="body" sz="quarter" idx="11" hasCustomPrompt="1"/>
          </p:nvPr>
        </p:nvSpPr>
        <p:spPr bwMode="black">
          <a:xfrm>
            <a:off x="503868" y="1884530"/>
            <a:ext cx="7090154" cy="3770445"/>
          </a:xfrm>
        </p:spPr>
        <p:txBody>
          <a:bodyPr>
            <a:noAutofit/>
          </a:bodyPr>
          <a:lstStyle>
            <a:lvl1pPr>
              <a:defRPr sz="1400" b="0">
                <a:solidFill>
                  <a:schemeClr val="tx1"/>
                </a:solidFill>
              </a:defRPr>
            </a:lvl1pPr>
            <a:lvl2pPr marL="0" indent="0">
              <a:spcBef>
                <a:spcPts val="0"/>
              </a:spcBef>
              <a:buNone/>
              <a:defRPr sz="1400">
                <a:solidFill>
                  <a:schemeClr val="tx1"/>
                </a:solidFill>
              </a:defRPr>
            </a:lvl2pPr>
            <a:lvl3pPr marL="143957" indent="-143957">
              <a:spcBef>
                <a:spcPts val="400"/>
              </a:spcBef>
              <a:buClr>
                <a:schemeClr val="tx1"/>
              </a:buClr>
              <a:buFont typeface="Arial" panose="020B0604020202020204" pitchFamily="34" charset="0"/>
              <a:buChar char="•"/>
              <a:defRPr sz="1400">
                <a:solidFill>
                  <a:schemeClr val="tx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Body copy</a:t>
            </a:r>
          </a:p>
          <a:p>
            <a:pPr lvl="2"/>
            <a:r>
              <a:rPr lang="en-US"/>
              <a:t>Bullet copy</a:t>
            </a:r>
          </a:p>
        </p:txBody>
      </p:sp>
      <p:sp>
        <p:nvSpPr>
          <p:cNvPr id="3" name="Title"/>
          <p:cNvSpPr>
            <a:spLocks noGrp="1"/>
          </p:cNvSpPr>
          <p:nvPr>
            <p:ph type="title" hasCustomPrompt="1"/>
          </p:nvPr>
        </p:nvSpPr>
        <p:spPr>
          <a:xfrm>
            <a:off x="503870" y="1151642"/>
            <a:ext cx="7090154" cy="369332"/>
          </a:xfrm>
        </p:spPr>
        <p:txBody>
          <a:bodyPr>
            <a:spAutoFit/>
          </a:bodyPr>
          <a:lstStyle>
            <a:lvl1pPr>
              <a:defRPr sz="2399">
                <a:solidFill>
                  <a:schemeClr val="tx1"/>
                </a:solidFill>
              </a:defRPr>
            </a:lvl1pPr>
          </a:lstStyle>
          <a:p>
            <a:pPr lvl="0"/>
            <a:r>
              <a:rPr lang="en-US"/>
              <a:t>Featured Solutions and Services</a:t>
            </a:r>
          </a:p>
        </p:txBody>
      </p:sp>
    </p:spTree>
    <p:extLst>
      <p:ext uri="{BB962C8B-B14F-4D97-AF65-F5344CB8AC3E}">
        <p14:creationId xmlns:p14="http://schemas.microsoft.com/office/powerpoint/2010/main" val="4109294976"/>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9">
          <p15:clr>
            <a:srgbClr val="FBAE40"/>
          </p15:clr>
        </p15:guide>
        <p15:guide id="5" orient="horz" pos="317">
          <p15:clr>
            <a:srgbClr val="FBAE40"/>
          </p15:clr>
        </p15:guide>
        <p15:guide id="7" orient="horz" pos="725">
          <p15:clr>
            <a:srgbClr val="FBAE40"/>
          </p15:clr>
        </p15:guide>
        <p15:guide id="8" orient="horz" pos="1185">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userDrawn="1">
  <p:cSld name="Thank You and Contact Information">
    <p:bg>
      <p:bgRef idx="1001">
        <a:schemeClr val="bg1"/>
      </p:bgRef>
    </p:bg>
    <p:spTree>
      <p:nvGrpSpPr>
        <p:cNvPr id="1" name=""/>
        <p:cNvGrpSpPr/>
        <p:nvPr/>
      </p:nvGrpSpPr>
      <p:grpSpPr>
        <a:xfrm>
          <a:off x="0" y="0"/>
          <a:ext cx="0" cy="0"/>
          <a:chOff x="0" y="0"/>
          <a:chExt cx="0" cy="0"/>
        </a:xfrm>
      </p:grpSpPr>
      <p:pic>
        <p:nvPicPr>
          <p:cNvPr id="26396576" name="SAP Logo Placeholder" descr="{&quot;templafy&quot;:{&quot;id&quot;:&quot;93ec3c4f-51f0-420c-a156-1c780040b2b8&quot;}}"/>
          <p:cNvPicPr>
            <a:picLocks noChangeAspect="1"/>
          </p:cNvPicPr>
          <p:nvPr/>
        </p:nvPicPr>
        <p:blipFill>
          <a:blip r:embed="rId2"/>
          <a:stretch>
            <a:fillRect/>
          </a:stretch>
        </p:blipFill>
        <p:spPr>
          <a:xfrm>
            <a:off x="9507285" y="5797296"/>
            <a:ext cx="2181989" cy="554784"/>
          </a:xfrm>
          <a:prstGeom prst="rect">
            <a:avLst/>
          </a:prstGeom>
        </p:spPr>
      </p:pic>
      <p:sp>
        <p:nvSpPr>
          <p:cNvPr id="93" name="Contact information"/>
          <p:cNvSpPr>
            <a:spLocks noGrp="1"/>
          </p:cNvSpPr>
          <p:nvPr>
            <p:ph type="body" sz="quarter" idx="10" hasCustomPrompt="1"/>
          </p:nvPr>
        </p:nvSpPr>
        <p:spPr>
          <a:xfrm>
            <a:off x="503869" y="2905487"/>
            <a:ext cx="5592132" cy="2501010"/>
          </a:xfrm>
        </p:spPr>
        <p:txBody>
          <a:bodyPr anchor="t" anchorCtr="0">
            <a:noAutofit/>
          </a:bodyPr>
          <a:lstStyle>
            <a:lvl1pPr>
              <a:spcBef>
                <a:spcPts val="0"/>
              </a:spcBef>
              <a:spcAft>
                <a:spcPts val="1200"/>
              </a:spcAft>
              <a:defRPr sz="1600" b="0"/>
            </a:lvl1pPr>
            <a:lvl2pPr marL="0" indent="0">
              <a:spcBef>
                <a:spcPts val="0"/>
              </a:spcBef>
              <a:buNone/>
              <a:defRPr sz="1600" b="0"/>
            </a:lvl2pPr>
          </a:lstStyle>
          <a:p>
            <a:r>
              <a:rPr lang="en-US"/>
              <a:t>Contact information:</a:t>
            </a:r>
          </a:p>
          <a:p>
            <a:pPr lvl="1"/>
            <a:r>
              <a:rPr lang="en-US"/>
              <a:t>F name L name</a:t>
            </a:r>
          </a:p>
          <a:p>
            <a:pPr lvl="1"/>
            <a:r>
              <a:rPr lang="en-US"/>
              <a:t>Title</a:t>
            </a:r>
          </a:p>
          <a:p>
            <a:pPr lvl="1"/>
            <a:r>
              <a:rPr lang="en-US"/>
              <a:t>Address</a:t>
            </a:r>
          </a:p>
          <a:p>
            <a:pPr lvl="1"/>
            <a:r>
              <a:rPr lang="en-US"/>
              <a:t>Phone number</a:t>
            </a:r>
          </a:p>
        </p:txBody>
      </p:sp>
      <p:sp>
        <p:nvSpPr>
          <p:cNvPr id="2" name="Thank you"/>
          <p:cNvSpPr>
            <a:spLocks noGrp="1"/>
          </p:cNvSpPr>
          <p:nvPr>
            <p:ph type="ctrTitle" hasCustomPrompt="1"/>
          </p:nvPr>
        </p:nvSpPr>
        <p:spPr bwMode="gray">
          <a:xfrm>
            <a:off x="503869" y="1467009"/>
            <a:ext cx="5592132" cy="923116"/>
          </a:xfrm>
        </p:spPr>
        <p:txBody>
          <a:bodyPr anchor="t" anchorCtr="0">
            <a:noAutofit/>
          </a:bodyPr>
          <a:lstStyle>
            <a:lvl1pPr>
              <a:defRPr sz="5498">
                <a:solidFill>
                  <a:schemeClr val="tx1"/>
                </a:solidFill>
                <a:latin typeface="+mj-lt"/>
              </a:defRPr>
            </a:lvl1pPr>
          </a:lstStyle>
          <a:p>
            <a:r>
              <a:rPr lang="en-US"/>
              <a:t>Thank you.</a:t>
            </a:r>
            <a:endParaRPr lang="de-DE"/>
          </a:p>
        </p:txBody>
      </p:sp>
      <p:sp>
        <p:nvSpPr>
          <p:cNvPr id="5" name="Acquired Company Logo Placeholder" descr="{&quot;templafy&quot;:{&quot;id&quot;:&quot;db06e6c0-084a-4908-95a3-642539e56f1b&quot;}}">
            <a:extLst>
              <a:ext uri="{FF2B5EF4-FFF2-40B4-BE49-F238E27FC236}">
                <a16:creationId xmlns:a16="http://schemas.microsoft.com/office/drawing/2014/main" id="{98F08F96-B8AA-3543-9FDD-33B125719343}"/>
              </a:ext>
            </a:extLst>
          </p:cNvPr>
          <p:cNvSpPr>
            <a:spLocks noGrp="1"/>
          </p:cNvSpPr>
          <p:nvPr>
            <p:ph type="pic" sz="quarter" idx="13" hasCustomPrompt="1"/>
          </p:nvPr>
        </p:nvSpPr>
        <p:spPr>
          <a:xfrm>
            <a:off x="503869" y="522453"/>
            <a:ext cx="4115315" cy="252000"/>
          </a:xfrm>
        </p:spPr>
        <p:txBody>
          <a:bodyPr anchor="ctr" anchorCtr="0">
            <a:normAutofit/>
          </a:bodyPr>
          <a:lstStyle>
            <a:lvl1pPr>
              <a:defRPr sz="1400"/>
            </a:lvl1pPr>
          </a:lstStyle>
          <a:p>
            <a:r>
              <a:rPr lang="en-US"/>
              <a:t>Add sub brand logo</a:t>
            </a:r>
          </a:p>
        </p:txBody>
      </p:sp>
    </p:spTree>
    <p:extLst>
      <p:ext uri="{BB962C8B-B14F-4D97-AF65-F5344CB8AC3E}">
        <p14:creationId xmlns:p14="http://schemas.microsoft.com/office/powerpoint/2010/main" val="997883286"/>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7364">
          <p15:clr>
            <a:srgbClr val="FBAE40"/>
          </p15:clr>
        </p15:guide>
        <p15:guide id="2" orient="horz" pos="924">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1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 points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0CC45-2CC3-4115-9B38-22C72FF62FC5}"/>
              </a:ext>
            </a:extLst>
          </p:cNvPr>
          <p:cNvSpPr>
            <a:spLocks noGrp="1"/>
          </p:cNvSpPr>
          <p:nvPr>
            <p:ph type="title" hasCustomPrompt="1"/>
          </p:nvPr>
        </p:nvSpPr>
        <p:spPr>
          <a:xfrm>
            <a:off x="449581" y="658006"/>
            <a:ext cx="10335894" cy="335432"/>
          </a:xfrm>
        </p:spPr>
        <p:txBody>
          <a:bodyPr/>
          <a:lstStyle>
            <a:lvl1pPr>
              <a:defRPr/>
            </a:lvl1pPr>
          </a:lstStyle>
          <a:p>
            <a:r>
              <a:rPr lang="en-US"/>
              <a:t>Accent title goes on this bright blue line</a:t>
            </a:r>
            <a:endParaRPr lang="bg-BG"/>
          </a:p>
        </p:txBody>
      </p:sp>
      <p:sp>
        <p:nvSpPr>
          <p:cNvPr id="6" name="Text Placeholder 8">
            <a:extLst>
              <a:ext uri="{FF2B5EF4-FFF2-40B4-BE49-F238E27FC236}">
                <a16:creationId xmlns:a16="http://schemas.microsoft.com/office/drawing/2014/main" id="{3C0A4BF0-ABFD-48F9-98AA-FF53B98A0A61}"/>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10" name="Straight Connector 10">
            <a:extLst>
              <a:ext uri="{FF2B5EF4-FFF2-40B4-BE49-F238E27FC236}">
                <a16:creationId xmlns:a16="http://schemas.microsoft.com/office/drawing/2014/main" id="{F8AB94FC-E319-4567-A8BF-18116037DABB}"/>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1" name="Rectangle 10">
            <a:hlinkClick r:id="" action="ppaction://hlinkshowjump?jump=previousslide"/>
            <a:extLst>
              <a:ext uri="{FF2B5EF4-FFF2-40B4-BE49-F238E27FC236}">
                <a16:creationId xmlns:a16="http://schemas.microsoft.com/office/drawing/2014/main" id="{A3B3BCDE-C924-4641-8826-36862120A68C}"/>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2" name="Rectangle 11">
            <a:hlinkClick r:id="" action="ppaction://hlinkshowjump?jump=nextslide"/>
            <a:extLst>
              <a:ext uri="{FF2B5EF4-FFF2-40B4-BE49-F238E27FC236}">
                <a16:creationId xmlns:a16="http://schemas.microsoft.com/office/drawing/2014/main" id="{93E710E6-68E5-4B36-A0C7-1CE5D0F2F8DB}"/>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46" name="Footer Placeholder 7">
            <a:extLst>
              <a:ext uri="{FF2B5EF4-FFF2-40B4-BE49-F238E27FC236}">
                <a16:creationId xmlns:a16="http://schemas.microsoft.com/office/drawing/2014/main" id="{72054B0B-D3D0-4ECB-9BB1-67FBB807D1DE}"/>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21EF7187-9FB3-4A59-A227-8379917035A2}"/>
              </a:ext>
            </a:extLst>
          </p:cNvPr>
          <p:cNvSpPr>
            <a:spLocks noGrp="1"/>
          </p:cNvSpPr>
          <p:nvPr>
            <p:ph type="dt" sz="half" idx="39"/>
          </p:nvPr>
        </p:nvSpPr>
        <p:spPr/>
        <p:txBody>
          <a:bodyPr/>
          <a:lstStyle/>
          <a:p>
            <a:fld id="{85144C4E-4014-4E42-934A-F518EFAE743F}" type="datetime1">
              <a:rPr lang="de-DE" smtClean="0"/>
              <a:t>29.08.24</a:t>
            </a:fld>
            <a:endParaRPr lang="bg-BG"/>
          </a:p>
        </p:txBody>
      </p:sp>
      <p:sp>
        <p:nvSpPr>
          <p:cNvPr id="4" name="Footer Placeholder 3">
            <a:extLst>
              <a:ext uri="{FF2B5EF4-FFF2-40B4-BE49-F238E27FC236}">
                <a16:creationId xmlns:a16="http://schemas.microsoft.com/office/drawing/2014/main" id="{F78766A3-7BDE-46D1-8418-BB2DE2D2E47B}"/>
              </a:ext>
            </a:extLst>
          </p:cNvPr>
          <p:cNvSpPr>
            <a:spLocks noGrp="1"/>
          </p:cNvSpPr>
          <p:nvPr>
            <p:ph type="ftr" sz="quarter" idx="40"/>
          </p:nvPr>
        </p:nvSpPr>
        <p:spPr/>
        <p:txBody>
          <a:bodyPr/>
          <a:lstStyle/>
          <a:p>
            <a:endParaRPr lang="bg-BG"/>
          </a:p>
        </p:txBody>
      </p:sp>
      <p:cxnSp>
        <p:nvCxnSpPr>
          <p:cNvPr id="27" name="Straight Connector 10">
            <a:extLst>
              <a:ext uri="{FF2B5EF4-FFF2-40B4-BE49-F238E27FC236}">
                <a16:creationId xmlns:a16="http://schemas.microsoft.com/office/drawing/2014/main" id="{5BC178CB-26CC-4F56-9CBF-5E301DBA40AA}"/>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35">
            <a:extLst>
              <a:ext uri="{FF2B5EF4-FFF2-40B4-BE49-F238E27FC236}">
                <a16:creationId xmlns:a16="http://schemas.microsoft.com/office/drawing/2014/main" id="{AF574D44-3822-951C-CCC9-EB4683D89756}"/>
              </a:ext>
            </a:extLst>
          </p:cNvPr>
          <p:cNvSpPr>
            <a:spLocks noGrp="1"/>
          </p:cNvSpPr>
          <p:nvPr>
            <p:ph type="pic" sz="quarter" idx="37" hasCustomPrompt="1"/>
          </p:nvPr>
        </p:nvSpPr>
        <p:spPr>
          <a:xfrm>
            <a:off x="1679677" y="1580580"/>
            <a:ext cx="1177200" cy="1177200"/>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50" i="1">
                <a:solidFill>
                  <a:schemeClr val="tx2">
                    <a:lumMod val="60000"/>
                    <a:lumOff val="40000"/>
                  </a:schemeClr>
                </a:solidFill>
              </a:defRPr>
            </a:lvl1pPr>
          </a:lstStyle>
          <a:p>
            <a:pPr lvl="0"/>
            <a:r>
              <a:rPr lang="en-US"/>
              <a:t>Place for icon. Copy / paste an icon from the icon set.</a:t>
            </a:r>
            <a:br>
              <a:rPr lang="en-US"/>
            </a:br>
            <a:r>
              <a:rPr lang="en-US"/>
              <a:t>1. Resize the icon to fit proportionally in this placeholder</a:t>
            </a:r>
            <a:br>
              <a:rPr lang="en-US"/>
            </a:br>
            <a:r>
              <a:rPr lang="en-US"/>
              <a:t>2. Align center &amp; middle to this placeholder</a:t>
            </a:r>
          </a:p>
        </p:txBody>
      </p:sp>
      <p:sp>
        <p:nvSpPr>
          <p:cNvPr id="7" name="Picture Placeholder 35">
            <a:extLst>
              <a:ext uri="{FF2B5EF4-FFF2-40B4-BE49-F238E27FC236}">
                <a16:creationId xmlns:a16="http://schemas.microsoft.com/office/drawing/2014/main" id="{290ED88D-B080-F555-C5D3-FA69374CA280}"/>
              </a:ext>
            </a:extLst>
          </p:cNvPr>
          <p:cNvSpPr>
            <a:spLocks noGrp="1"/>
          </p:cNvSpPr>
          <p:nvPr>
            <p:ph type="pic" sz="quarter" idx="41" hasCustomPrompt="1"/>
          </p:nvPr>
        </p:nvSpPr>
        <p:spPr>
          <a:xfrm>
            <a:off x="1679677" y="4104048"/>
            <a:ext cx="1177200" cy="1177200"/>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9" name="Picture Placeholder 35">
            <a:extLst>
              <a:ext uri="{FF2B5EF4-FFF2-40B4-BE49-F238E27FC236}">
                <a16:creationId xmlns:a16="http://schemas.microsoft.com/office/drawing/2014/main" id="{21DB19DB-BAC9-7F62-8870-C669539F68E4}"/>
              </a:ext>
            </a:extLst>
          </p:cNvPr>
          <p:cNvSpPr>
            <a:spLocks noGrp="1"/>
          </p:cNvSpPr>
          <p:nvPr>
            <p:ph type="pic" sz="quarter" idx="42" hasCustomPrompt="1"/>
          </p:nvPr>
        </p:nvSpPr>
        <p:spPr>
          <a:xfrm>
            <a:off x="5507400" y="1580580"/>
            <a:ext cx="1177200" cy="1177200"/>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13" name="Picture Placeholder 35">
            <a:extLst>
              <a:ext uri="{FF2B5EF4-FFF2-40B4-BE49-F238E27FC236}">
                <a16:creationId xmlns:a16="http://schemas.microsoft.com/office/drawing/2014/main" id="{BBEEECF3-8A39-0EE1-F5F3-2A07C9D18944}"/>
              </a:ext>
            </a:extLst>
          </p:cNvPr>
          <p:cNvSpPr>
            <a:spLocks noGrp="1"/>
          </p:cNvSpPr>
          <p:nvPr>
            <p:ph type="pic" sz="quarter" idx="43" hasCustomPrompt="1"/>
          </p:nvPr>
        </p:nvSpPr>
        <p:spPr>
          <a:xfrm>
            <a:off x="5507400" y="4104048"/>
            <a:ext cx="1177200" cy="1177200"/>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14" name="Picture Placeholder 35">
            <a:extLst>
              <a:ext uri="{FF2B5EF4-FFF2-40B4-BE49-F238E27FC236}">
                <a16:creationId xmlns:a16="http://schemas.microsoft.com/office/drawing/2014/main" id="{BB60CEFE-BC8B-07D5-365C-15C94D682E9B}"/>
              </a:ext>
            </a:extLst>
          </p:cNvPr>
          <p:cNvSpPr>
            <a:spLocks noGrp="1"/>
          </p:cNvSpPr>
          <p:nvPr>
            <p:ph type="pic" sz="quarter" idx="45" hasCustomPrompt="1"/>
          </p:nvPr>
        </p:nvSpPr>
        <p:spPr>
          <a:xfrm>
            <a:off x="9335124" y="1580580"/>
            <a:ext cx="1177200" cy="1177200"/>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p>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endParaRPr lang="bg-BG"/>
          </a:p>
        </p:txBody>
      </p:sp>
      <p:sp>
        <p:nvSpPr>
          <p:cNvPr id="15" name="Picture Placeholder 35">
            <a:extLst>
              <a:ext uri="{FF2B5EF4-FFF2-40B4-BE49-F238E27FC236}">
                <a16:creationId xmlns:a16="http://schemas.microsoft.com/office/drawing/2014/main" id="{A58EE0C7-3BE4-DF4C-7D63-49400C6A57DA}"/>
              </a:ext>
            </a:extLst>
          </p:cNvPr>
          <p:cNvSpPr>
            <a:spLocks noGrp="1"/>
          </p:cNvSpPr>
          <p:nvPr>
            <p:ph type="pic" sz="quarter" idx="47" hasCustomPrompt="1"/>
          </p:nvPr>
        </p:nvSpPr>
        <p:spPr>
          <a:xfrm>
            <a:off x="9335124" y="4104048"/>
            <a:ext cx="1177200" cy="1177200"/>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16" name="Text Placeholder 7">
            <a:extLst>
              <a:ext uri="{FF2B5EF4-FFF2-40B4-BE49-F238E27FC236}">
                <a16:creationId xmlns:a16="http://schemas.microsoft.com/office/drawing/2014/main" id="{F7CEA70C-D7FB-838C-6AEE-654D99D998BE}"/>
              </a:ext>
            </a:extLst>
          </p:cNvPr>
          <p:cNvSpPr>
            <a:spLocks noGrp="1"/>
          </p:cNvSpPr>
          <p:nvPr>
            <p:ph type="body" sz="quarter" idx="48" hasCustomPrompt="1"/>
          </p:nvPr>
        </p:nvSpPr>
        <p:spPr>
          <a:xfrm>
            <a:off x="443979" y="3349330"/>
            <a:ext cx="3648597" cy="260350"/>
          </a:xfrm>
        </p:spPr>
        <p:txBody>
          <a:bodyPr lIns="108000" rIns="108000"/>
          <a:lstStyle>
            <a:lvl1pPr algn="ctr">
              <a:defRPr sz="1600" b="0">
                <a:solidFill>
                  <a:schemeClr val="tx2"/>
                </a:solidFill>
              </a:defRPr>
            </a:lvl1pPr>
            <a:lvl5pPr algn="ctr">
              <a:defRPr b="1"/>
            </a:lvl5pPr>
            <a:lvl6pPr algn="ctr">
              <a:defRPr b="1"/>
            </a:lvl6pPr>
          </a:lstStyle>
          <a:p>
            <a:pPr lvl="0"/>
            <a:r>
              <a:rPr lang="en-US"/>
              <a:t>with additional text that can be </a:t>
            </a:r>
          </a:p>
          <a:p>
            <a:pPr lvl="0"/>
            <a:r>
              <a:rPr lang="en-US"/>
              <a:t>on maximum two lines</a:t>
            </a:r>
          </a:p>
        </p:txBody>
      </p:sp>
      <p:sp>
        <p:nvSpPr>
          <p:cNvPr id="17" name="Text Placeholder 7">
            <a:extLst>
              <a:ext uri="{FF2B5EF4-FFF2-40B4-BE49-F238E27FC236}">
                <a16:creationId xmlns:a16="http://schemas.microsoft.com/office/drawing/2014/main" id="{7C1C3B44-EDA6-924B-FE4D-4B2C49BF0937}"/>
              </a:ext>
            </a:extLst>
          </p:cNvPr>
          <p:cNvSpPr>
            <a:spLocks noGrp="1"/>
          </p:cNvSpPr>
          <p:nvPr>
            <p:ph type="body" sz="quarter" idx="49"/>
          </p:nvPr>
        </p:nvSpPr>
        <p:spPr>
          <a:xfrm>
            <a:off x="4273551" y="3349330"/>
            <a:ext cx="3648597" cy="260350"/>
          </a:xfrm>
        </p:spPr>
        <p:txBody>
          <a:bodyPr lIns="108000" rIns="108000"/>
          <a:lstStyle>
            <a:lvl1pPr algn="ctr">
              <a:defRPr sz="1600" b="0">
                <a:solidFill>
                  <a:schemeClr val="tx2"/>
                </a:solidFill>
              </a:defRPr>
            </a:lvl1pPr>
            <a:lvl5pPr algn="ctr">
              <a:defRPr b="1"/>
            </a:lvl5pPr>
            <a:lvl6pPr algn="ctr">
              <a:defRPr b="1"/>
            </a:lvl6pPr>
          </a:lstStyle>
          <a:p>
            <a:pPr lvl="0"/>
            <a:r>
              <a:rPr lang="tr-TR"/>
              <a:t>Asıl metin stillerini düzenlemek için tıklayın</a:t>
            </a:r>
          </a:p>
          <a:p>
            <a:pPr lvl="1"/>
            <a:r>
              <a:rPr lang="tr-TR"/>
              <a:t>İkinci düzey</a:t>
            </a:r>
          </a:p>
        </p:txBody>
      </p:sp>
      <p:sp>
        <p:nvSpPr>
          <p:cNvPr id="18" name="Text Placeholder 7">
            <a:extLst>
              <a:ext uri="{FF2B5EF4-FFF2-40B4-BE49-F238E27FC236}">
                <a16:creationId xmlns:a16="http://schemas.microsoft.com/office/drawing/2014/main" id="{6D9F490E-82AF-FD50-C808-75F10E74F0C7}"/>
              </a:ext>
            </a:extLst>
          </p:cNvPr>
          <p:cNvSpPr>
            <a:spLocks noGrp="1"/>
          </p:cNvSpPr>
          <p:nvPr>
            <p:ph type="body" sz="quarter" idx="50" hasCustomPrompt="1"/>
          </p:nvPr>
        </p:nvSpPr>
        <p:spPr>
          <a:xfrm>
            <a:off x="8099425" y="3349330"/>
            <a:ext cx="3648597" cy="260350"/>
          </a:xfrm>
        </p:spPr>
        <p:txBody>
          <a:bodyPr lIns="108000" rIns="108000"/>
          <a:lstStyle>
            <a:lvl1pPr algn="ctr">
              <a:defRPr sz="1600" b="0">
                <a:solidFill>
                  <a:schemeClr val="tx2"/>
                </a:solidFill>
              </a:defRPr>
            </a:lvl1pPr>
            <a:lvl5pPr algn="ctr">
              <a:defRPr b="1"/>
            </a:lvl5pPr>
            <a:lvl6pPr algn="ctr">
              <a:defRPr b="1"/>
            </a:lvl6pPr>
          </a:lstStyle>
          <a:p>
            <a:pPr lvl="0"/>
            <a:r>
              <a:rPr lang="en-US"/>
              <a:t>when there are two lines main point text, the additional must be only one </a:t>
            </a:r>
          </a:p>
        </p:txBody>
      </p:sp>
      <p:sp>
        <p:nvSpPr>
          <p:cNvPr id="19" name="Text Placeholder 7">
            <a:extLst>
              <a:ext uri="{FF2B5EF4-FFF2-40B4-BE49-F238E27FC236}">
                <a16:creationId xmlns:a16="http://schemas.microsoft.com/office/drawing/2014/main" id="{2D0A23C8-A69D-C1CA-473F-7B3BC4E430C8}"/>
              </a:ext>
            </a:extLst>
          </p:cNvPr>
          <p:cNvSpPr>
            <a:spLocks noGrp="1"/>
          </p:cNvSpPr>
          <p:nvPr>
            <p:ph type="body" sz="quarter" idx="51" hasCustomPrompt="1"/>
          </p:nvPr>
        </p:nvSpPr>
        <p:spPr>
          <a:xfrm>
            <a:off x="443979" y="5872798"/>
            <a:ext cx="3648597" cy="260350"/>
          </a:xfrm>
        </p:spPr>
        <p:txBody>
          <a:bodyPr lIns="108000" rIns="108000"/>
          <a:lstStyle>
            <a:lvl1pPr algn="ctr">
              <a:defRPr sz="1600" b="0">
                <a:solidFill>
                  <a:schemeClr val="tx2"/>
                </a:solidFill>
              </a:defRPr>
            </a:lvl1pPr>
            <a:lvl5pPr algn="ctr">
              <a:defRPr b="1"/>
            </a:lvl5pPr>
            <a:lvl6pPr algn="ctr">
              <a:defRPr b="1"/>
            </a:lvl6pPr>
          </a:lstStyle>
          <a:p>
            <a:pPr lvl="0"/>
            <a:r>
              <a:rPr lang="en-US"/>
              <a:t>with additional text below</a:t>
            </a:r>
          </a:p>
        </p:txBody>
      </p:sp>
      <p:sp>
        <p:nvSpPr>
          <p:cNvPr id="20" name="Text Placeholder 7">
            <a:extLst>
              <a:ext uri="{FF2B5EF4-FFF2-40B4-BE49-F238E27FC236}">
                <a16:creationId xmlns:a16="http://schemas.microsoft.com/office/drawing/2014/main" id="{1C2AF56B-4D74-44B8-22C0-F3829887BC81}"/>
              </a:ext>
            </a:extLst>
          </p:cNvPr>
          <p:cNvSpPr>
            <a:spLocks noGrp="1"/>
          </p:cNvSpPr>
          <p:nvPr>
            <p:ph type="body" sz="quarter" idx="52" hasCustomPrompt="1"/>
          </p:nvPr>
        </p:nvSpPr>
        <p:spPr>
          <a:xfrm>
            <a:off x="4273551" y="5872798"/>
            <a:ext cx="3648597" cy="260350"/>
          </a:xfrm>
        </p:spPr>
        <p:txBody>
          <a:bodyPr lIns="108000" rIns="108000"/>
          <a:lstStyle>
            <a:lvl1pPr algn="ctr">
              <a:defRPr sz="1600" b="0">
                <a:solidFill>
                  <a:schemeClr val="tx2"/>
                </a:solidFill>
              </a:defRPr>
            </a:lvl1pPr>
            <a:lvl5pPr algn="ctr">
              <a:defRPr b="1"/>
            </a:lvl5pPr>
            <a:lvl6pPr algn="ctr">
              <a:defRPr b="1"/>
            </a:lvl6pPr>
          </a:lstStyle>
          <a:p>
            <a:pPr lvl="0"/>
            <a:r>
              <a:rPr lang="en-US"/>
              <a:t>with additional text below</a:t>
            </a:r>
          </a:p>
        </p:txBody>
      </p:sp>
      <p:sp>
        <p:nvSpPr>
          <p:cNvPr id="21" name="Text Placeholder 7">
            <a:extLst>
              <a:ext uri="{FF2B5EF4-FFF2-40B4-BE49-F238E27FC236}">
                <a16:creationId xmlns:a16="http://schemas.microsoft.com/office/drawing/2014/main" id="{622329E1-20B1-BD2B-7BFD-63B4BAC4615B}"/>
              </a:ext>
            </a:extLst>
          </p:cNvPr>
          <p:cNvSpPr>
            <a:spLocks noGrp="1"/>
          </p:cNvSpPr>
          <p:nvPr>
            <p:ph type="body" sz="quarter" idx="53" hasCustomPrompt="1"/>
          </p:nvPr>
        </p:nvSpPr>
        <p:spPr>
          <a:xfrm>
            <a:off x="8099425" y="5872798"/>
            <a:ext cx="3648597" cy="260350"/>
          </a:xfrm>
        </p:spPr>
        <p:txBody>
          <a:bodyPr lIns="108000" rIns="108000"/>
          <a:lstStyle>
            <a:lvl1pPr algn="ctr">
              <a:defRPr sz="1600" b="0">
                <a:solidFill>
                  <a:schemeClr val="tx2"/>
                </a:solidFill>
              </a:defRPr>
            </a:lvl1pPr>
            <a:lvl5pPr algn="ctr">
              <a:defRPr b="1"/>
            </a:lvl5pPr>
            <a:lvl6pPr algn="ctr">
              <a:defRPr b="1"/>
            </a:lvl6pPr>
          </a:lstStyle>
          <a:p>
            <a:pPr lvl="0"/>
            <a:r>
              <a:rPr lang="en-US"/>
              <a:t>with additional text below</a:t>
            </a:r>
          </a:p>
        </p:txBody>
      </p:sp>
      <p:sp>
        <p:nvSpPr>
          <p:cNvPr id="22" name="Text Placeholder 7">
            <a:extLst>
              <a:ext uri="{FF2B5EF4-FFF2-40B4-BE49-F238E27FC236}">
                <a16:creationId xmlns:a16="http://schemas.microsoft.com/office/drawing/2014/main" id="{9E83FA1D-03F3-13AC-7F7E-84DA76BE26D1}"/>
              </a:ext>
            </a:extLst>
          </p:cNvPr>
          <p:cNvSpPr>
            <a:spLocks noGrp="1"/>
          </p:cNvSpPr>
          <p:nvPr>
            <p:ph type="body" sz="quarter" idx="33" hasCustomPrompt="1"/>
          </p:nvPr>
        </p:nvSpPr>
        <p:spPr>
          <a:xfrm>
            <a:off x="446360" y="2893082"/>
            <a:ext cx="3648597" cy="363828"/>
          </a:xfrm>
        </p:spPr>
        <p:txBody>
          <a:bodyPr lIns="108000" rIns="108000"/>
          <a:lstStyle>
            <a:lvl1pPr algn="ctr">
              <a:defRPr sz="2199" b="1">
                <a:solidFill>
                  <a:schemeClr val="tx2"/>
                </a:solidFill>
              </a:defRPr>
            </a:lvl1pPr>
            <a:lvl5pPr algn="ctr">
              <a:defRPr b="1"/>
            </a:lvl5pPr>
            <a:lvl6pPr algn="ctr">
              <a:defRPr b="1"/>
            </a:lvl6pPr>
          </a:lstStyle>
          <a:p>
            <a:pPr lvl="0"/>
            <a:r>
              <a:rPr lang="en-US"/>
              <a:t>Only keywords</a:t>
            </a:r>
          </a:p>
        </p:txBody>
      </p:sp>
      <p:sp>
        <p:nvSpPr>
          <p:cNvPr id="23" name="Text Placeholder 7">
            <a:extLst>
              <a:ext uri="{FF2B5EF4-FFF2-40B4-BE49-F238E27FC236}">
                <a16:creationId xmlns:a16="http://schemas.microsoft.com/office/drawing/2014/main" id="{1E1B2AED-1A92-77DA-8C1E-F0EE2E086704}"/>
              </a:ext>
            </a:extLst>
          </p:cNvPr>
          <p:cNvSpPr>
            <a:spLocks noGrp="1"/>
          </p:cNvSpPr>
          <p:nvPr>
            <p:ph type="body" sz="quarter" idx="38" hasCustomPrompt="1"/>
          </p:nvPr>
        </p:nvSpPr>
        <p:spPr>
          <a:xfrm>
            <a:off x="443979" y="5411788"/>
            <a:ext cx="3648597" cy="363828"/>
          </a:xfrm>
        </p:spPr>
        <p:txBody>
          <a:bodyPr lIns="108000" rIns="108000"/>
          <a:lstStyle>
            <a:lvl1pPr marL="0" marR="0" indent="0" algn="ctr"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2199" b="1">
                <a:solidFill>
                  <a:schemeClr val="tx2"/>
                </a:solidFill>
              </a:defRPr>
            </a:lvl1pPr>
            <a:lvl5pPr algn="ctr">
              <a:defRPr b="1"/>
            </a:lvl5pPr>
            <a:lvl6pPr algn="ctr">
              <a:defRPr b="1"/>
            </a:lvl6pPr>
          </a:lstStyle>
          <a:p>
            <a:pPr marL="0" marR="0" lvl="0" indent="0" algn="ctr"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Shortest is the best</a:t>
            </a:r>
          </a:p>
        </p:txBody>
      </p:sp>
      <p:sp>
        <p:nvSpPr>
          <p:cNvPr id="24" name="Text Placeholder 7">
            <a:extLst>
              <a:ext uri="{FF2B5EF4-FFF2-40B4-BE49-F238E27FC236}">
                <a16:creationId xmlns:a16="http://schemas.microsoft.com/office/drawing/2014/main" id="{F2AC661B-9ABE-ADA9-FFD5-AD2D5BBD2532}"/>
              </a:ext>
            </a:extLst>
          </p:cNvPr>
          <p:cNvSpPr>
            <a:spLocks noGrp="1"/>
          </p:cNvSpPr>
          <p:nvPr>
            <p:ph type="body" sz="quarter" idx="54" hasCustomPrompt="1"/>
          </p:nvPr>
        </p:nvSpPr>
        <p:spPr>
          <a:xfrm>
            <a:off x="4274083" y="2893082"/>
            <a:ext cx="3648597" cy="363828"/>
          </a:xfrm>
        </p:spPr>
        <p:txBody>
          <a:bodyPr lIns="108000" rIns="108000"/>
          <a:lstStyle>
            <a:lvl1pPr algn="ctr">
              <a:defRPr sz="2199" b="1">
                <a:solidFill>
                  <a:schemeClr val="tx2"/>
                </a:solidFill>
              </a:defRPr>
            </a:lvl1pPr>
            <a:lvl5pPr algn="ctr">
              <a:defRPr b="1"/>
            </a:lvl5pPr>
            <a:lvl6pPr algn="ctr">
              <a:defRPr b="1"/>
            </a:lvl6pPr>
          </a:lstStyle>
          <a:p>
            <a:pPr lvl="0"/>
            <a:r>
              <a:rPr lang="en-US"/>
              <a:t>The text should be maximum on two lines</a:t>
            </a:r>
          </a:p>
        </p:txBody>
      </p:sp>
      <p:sp>
        <p:nvSpPr>
          <p:cNvPr id="25" name="Text Placeholder 7">
            <a:extLst>
              <a:ext uri="{FF2B5EF4-FFF2-40B4-BE49-F238E27FC236}">
                <a16:creationId xmlns:a16="http://schemas.microsoft.com/office/drawing/2014/main" id="{A7F1FAAA-20F9-A9B3-E14A-E3122DA7CC78}"/>
              </a:ext>
            </a:extLst>
          </p:cNvPr>
          <p:cNvSpPr>
            <a:spLocks noGrp="1"/>
          </p:cNvSpPr>
          <p:nvPr>
            <p:ph type="body" sz="quarter" idx="55" hasCustomPrompt="1"/>
          </p:nvPr>
        </p:nvSpPr>
        <p:spPr>
          <a:xfrm>
            <a:off x="4271702" y="5411788"/>
            <a:ext cx="3648597" cy="363828"/>
          </a:xfrm>
        </p:spPr>
        <p:txBody>
          <a:bodyPr lIns="108000" rIns="108000"/>
          <a:lstStyle>
            <a:lvl1pPr algn="ctr">
              <a:defRPr sz="2199" b="1">
                <a:solidFill>
                  <a:schemeClr val="tx2"/>
                </a:solidFill>
              </a:defRPr>
            </a:lvl1pPr>
            <a:lvl5pPr algn="ctr">
              <a:defRPr b="1"/>
            </a:lvl5pPr>
            <a:lvl6pPr algn="ctr">
              <a:defRPr b="1"/>
            </a:lvl6pPr>
          </a:lstStyle>
          <a:p>
            <a:pPr lvl="0"/>
            <a:r>
              <a:rPr lang="en-US"/>
              <a:t>Shortest is the best</a:t>
            </a:r>
          </a:p>
        </p:txBody>
      </p:sp>
      <p:sp>
        <p:nvSpPr>
          <p:cNvPr id="26" name="Text Placeholder 7">
            <a:extLst>
              <a:ext uri="{FF2B5EF4-FFF2-40B4-BE49-F238E27FC236}">
                <a16:creationId xmlns:a16="http://schemas.microsoft.com/office/drawing/2014/main" id="{4B6C6765-817A-F04E-B220-C9122C0B68B5}"/>
              </a:ext>
            </a:extLst>
          </p:cNvPr>
          <p:cNvSpPr>
            <a:spLocks noGrp="1"/>
          </p:cNvSpPr>
          <p:nvPr>
            <p:ph type="body" sz="quarter" idx="44" hasCustomPrompt="1"/>
          </p:nvPr>
        </p:nvSpPr>
        <p:spPr>
          <a:xfrm>
            <a:off x="8101806" y="2893082"/>
            <a:ext cx="3648597" cy="363828"/>
          </a:xfrm>
        </p:spPr>
        <p:txBody>
          <a:bodyPr lIns="108000" rIns="108000"/>
          <a:lstStyle>
            <a:lvl1pPr algn="ctr">
              <a:defRPr sz="2199" b="1">
                <a:solidFill>
                  <a:schemeClr val="tx2"/>
                </a:solidFill>
              </a:defRPr>
            </a:lvl1pPr>
            <a:lvl5pPr algn="ctr">
              <a:defRPr b="1"/>
            </a:lvl5pPr>
            <a:lvl6pPr algn="ctr">
              <a:defRPr b="1"/>
            </a:lvl6pPr>
          </a:lstStyle>
          <a:p>
            <a:pPr lvl="0"/>
            <a:r>
              <a:rPr lang="en-US"/>
              <a:t>Only keywords</a:t>
            </a:r>
          </a:p>
        </p:txBody>
      </p:sp>
      <p:sp>
        <p:nvSpPr>
          <p:cNvPr id="28" name="Text Placeholder 7">
            <a:extLst>
              <a:ext uri="{FF2B5EF4-FFF2-40B4-BE49-F238E27FC236}">
                <a16:creationId xmlns:a16="http://schemas.microsoft.com/office/drawing/2014/main" id="{8170AE28-1520-B3A0-4040-7EE5F957779F}"/>
              </a:ext>
            </a:extLst>
          </p:cNvPr>
          <p:cNvSpPr>
            <a:spLocks noGrp="1"/>
          </p:cNvSpPr>
          <p:nvPr>
            <p:ph type="body" sz="quarter" idx="46" hasCustomPrompt="1"/>
          </p:nvPr>
        </p:nvSpPr>
        <p:spPr>
          <a:xfrm>
            <a:off x="8099425" y="5411788"/>
            <a:ext cx="3648597" cy="363828"/>
          </a:xfrm>
        </p:spPr>
        <p:txBody>
          <a:bodyPr lIns="108000" rIns="108000"/>
          <a:lstStyle>
            <a:lvl1pPr algn="ctr">
              <a:defRPr sz="2199" b="1">
                <a:solidFill>
                  <a:schemeClr val="tx2"/>
                </a:solidFill>
              </a:defRPr>
            </a:lvl1pPr>
            <a:lvl5pPr algn="ctr">
              <a:defRPr b="1"/>
            </a:lvl5pPr>
            <a:lvl6pPr algn="ctr">
              <a:defRPr b="1"/>
            </a:lvl6pPr>
          </a:lstStyle>
          <a:p>
            <a:pPr lvl="0"/>
            <a:r>
              <a:rPr lang="en-US"/>
              <a:t>Shortest is the best</a:t>
            </a:r>
          </a:p>
        </p:txBody>
      </p:sp>
    </p:spTree>
    <p:extLst>
      <p:ext uri="{BB962C8B-B14F-4D97-AF65-F5344CB8AC3E}">
        <p14:creationId xmlns:p14="http://schemas.microsoft.com/office/powerpoint/2010/main" val="3568986773"/>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userDrawn="1">
  <p:cSld name="1_Thank You and Contact Information">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62EF80-ED78-484B-AC34-B314C73F9091}"/>
              </a:ext>
            </a:extLst>
          </p:cNvPr>
          <p:cNvSpPr txBox="1"/>
          <p:nvPr userDrawn="1"/>
        </p:nvSpPr>
        <p:spPr>
          <a:xfrm>
            <a:off x="503107" y="1466850"/>
            <a:ext cx="4390104" cy="846386"/>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5498" b="1" kern="0">
                <a:ea typeface="Arial Unicode MS" pitchFamily="34" charset="-128"/>
                <a:cs typeface="Arial Unicode MS" pitchFamily="34" charset="-128"/>
              </a:rPr>
              <a:t>Thank you.</a:t>
            </a:r>
          </a:p>
        </p:txBody>
      </p:sp>
      <p:pic>
        <p:nvPicPr>
          <p:cNvPr id="1947097504" name="SAP Logo Placeholder" descr="{&quot;templafy&quot;:{&quot;id&quot;:&quot;adb326a1-22b5-4df8-b032-1d2f1d9ae31b&quot;}}"/>
          <p:cNvPicPr>
            <a:picLocks noChangeAspect="1"/>
          </p:cNvPicPr>
          <p:nvPr/>
        </p:nvPicPr>
        <p:blipFill>
          <a:blip r:embed="rId2"/>
          <a:stretch>
            <a:fillRect/>
          </a:stretch>
        </p:blipFill>
        <p:spPr>
          <a:xfrm>
            <a:off x="9507284" y="5797296"/>
            <a:ext cx="2207861" cy="532020"/>
          </a:xfrm>
          <a:prstGeom prst="rect">
            <a:avLst/>
          </a:prstGeom>
        </p:spPr>
      </p:pic>
      <p:pic>
        <p:nvPicPr>
          <p:cNvPr id="1104691957" name="Acquired Company Logo Placeholder" descr="{&quot;templafy&quot;:{&quot;id&quot;:&quot;a51f3f1c-90ef-4c57-983d-1c0333495e83&quot;}}" hidden="1"/>
          <p:cNvPicPr>
            <a:picLocks noChangeAspect="1"/>
          </p:cNvPicPr>
          <p:nvPr/>
        </p:nvPicPr>
        <p:blipFill>
          <a:blip r:embed="rId3"/>
          <a:stretch>
            <a:fillRect/>
          </a:stretch>
        </p:blipFill>
        <p:spPr>
          <a:xfrm>
            <a:off x="503869" y="522453"/>
            <a:ext cx="4124850" cy="266010"/>
          </a:xfrm>
          <a:prstGeom prst="rect">
            <a:avLst/>
          </a:prstGeom>
        </p:spPr>
      </p:pic>
      <p:sp>
        <p:nvSpPr>
          <p:cNvPr id="7" name="TextBox 6" descr="{&quot;templafy&quot;:{&quot;id&quot;:&quot;063f6df3-fe97-4ee3-bff5-db43684b8a19&quot;}}">
            <a:extLst>
              <a:ext uri="{FF2B5EF4-FFF2-40B4-BE49-F238E27FC236}">
                <a16:creationId xmlns:a16="http://schemas.microsoft.com/office/drawing/2014/main" id="{001FF5C1-5032-44A0-8D2C-278B480A43BA}"/>
              </a:ext>
            </a:extLst>
          </p:cNvPr>
          <p:cNvSpPr txBox="1"/>
          <p:nvPr userDrawn="1"/>
        </p:nvSpPr>
        <p:spPr>
          <a:xfrm>
            <a:off x="503107" y="3351716"/>
            <a:ext cx="5400830" cy="223148"/>
          </a:xfrm>
          <a:prstGeom prst="rect">
            <a:avLst/>
          </a:prstGeom>
          <a:noFill/>
        </p:spPr>
        <p:txBody>
          <a:bodyPr wrap="square" lIns="0" tIns="0" rIns="0" bIns="0" rtlCol="0" anchor="b" anchorCtr="0">
            <a:noAutofit/>
          </a:bodyPr>
          <a:lstStyle/>
          <a:p>
            <a:pPr algn="l"/>
            <a:r>
              <a:rPr lang="en-GB" sz="1400">
                <a:solidFill>
                  <a:schemeClr val="tx1"/>
                </a:solidFill>
                <a:latin typeface="+mn-lt"/>
              </a:rPr>
              <a:t>XXX</a:t>
            </a:r>
          </a:p>
        </p:txBody>
      </p:sp>
      <p:sp>
        <p:nvSpPr>
          <p:cNvPr id="8" name="TextBox 7" descr="{&quot;templafy&quot;:{&quot;id&quot;:&quot;37d998c9-fe1d-4c1d-aedd-569b712488e7&quot;}}">
            <a:extLst>
              <a:ext uri="{FF2B5EF4-FFF2-40B4-BE49-F238E27FC236}">
                <a16:creationId xmlns:a16="http://schemas.microsoft.com/office/drawing/2014/main" id="{2D50994A-CAC8-48D5-B665-59364DCBE57A}"/>
              </a:ext>
            </a:extLst>
          </p:cNvPr>
          <p:cNvSpPr txBox="1"/>
          <p:nvPr userDrawn="1"/>
        </p:nvSpPr>
        <p:spPr>
          <a:xfrm>
            <a:off x="503107" y="3574864"/>
            <a:ext cx="5400830" cy="223148"/>
          </a:xfrm>
          <a:prstGeom prst="rect">
            <a:avLst/>
          </a:prstGeom>
          <a:noFill/>
        </p:spPr>
        <p:txBody>
          <a:bodyPr wrap="square" lIns="0" tIns="0" rIns="0" bIns="0" rtlCol="0" anchor="b" anchorCtr="0">
            <a:noAutofit/>
          </a:bodyPr>
          <a:lstStyle/>
          <a:p>
            <a:pPr algn="l"/>
            <a:r>
              <a:rPr lang="en-GB" sz="1400">
                <a:solidFill>
                  <a:schemeClr val="tx1"/>
                </a:solidFill>
                <a:latin typeface="+mn-lt"/>
              </a:rPr>
              <a:t>xxx@sap.com</a:t>
            </a:r>
          </a:p>
        </p:txBody>
      </p:sp>
      <p:sp>
        <p:nvSpPr>
          <p:cNvPr id="10" name="TextBox 9">
            <a:extLst>
              <a:ext uri="{FF2B5EF4-FFF2-40B4-BE49-F238E27FC236}">
                <a16:creationId xmlns:a16="http://schemas.microsoft.com/office/drawing/2014/main" id="{433C5639-DDA2-864A-9DC3-7FC80AC852D5}"/>
              </a:ext>
            </a:extLst>
          </p:cNvPr>
          <p:cNvSpPr txBox="1"/>
          <p:nvPr userDrawn="1"/>
        </p:nvSpPr>
        <p:spPr>
          <a:xfrm>
            <a:off x="503107" y="2905126"/>
            <a:ext cx="1836563" cy="246221"/>
          </a:xfrm>
          <a:prstGeom prst="rect">
            <a:avLst/>
          </a:prstGeom>
          <a:noFill/>
        </p:spPr>
        <p:txBody>
          <a:bodyPr wrap="none" lIns="0" tIns="0" rIns="0" bIns="0" rtlCol="0">
            <a:spAutoFit/>
          </a:bodyPr>
          <a:lstStyle/>
          <a:p>
            <a:pPr marL="0" marR="0" lvl="0" indent="0" algn="l" defTabSz="1088449" rtl="0" eaLnBrk="1" fontAlgn="base" latinLnBrk="0" hangingPunct="1">
              <a:lnSpc>
                <a:spcPct val="100000"/>
              </a:lnSpc>
              <a:spcBef>
                <a:spcPct val="50000"/>
              </a:spcBef>
              <a:spcAft>
                <a:spcPct val="0"/>
              </a:spcAft>
              <a:buClr>
                <a:srgbClr val="F0AB00"/>
              </a:buClr>
              <a:buSzPct val="80000"/>
              <a:buFontTx/>
              <a:buNone/>
              <a:tabLst/>
              <a:defRPr/>
            </a:pPr>
            <a:r>
              <a:rPr lang="en-US" sz="1600"/>
              <a:t>Contact information:</a:t>
            </a:r>
          </a:p>
        </p:txBody>
      </p:sp>
    </p:spTree>
    <p:extLst>
      <p:ext uri="{BB962C8B-B14F-4D97-AF65-F5344CB8AC3E}">
        <p14:creationId xmlns:p14="http://schemas.microsoft.com/office/powerpoint/2010/main" val="2599298897"/>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7364">
          <p15:clr>
            <a:srgbClr val="FBAE40"/>
          </p15:clr>
        </p15:guide>
        <p15:guide id="2" orient="horz" pos="924">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18">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userDrawn="1">
  <p:cSld name="Copyright">
    <p:spTree>
      <p:nvGrpSpPr>
        <p:cNvPr id="1" name=""/>
        <p:cNvGrpSpPr/>
        <p:nvPr/>
      </p:nvGrpSpPr>
      <p:grpSpPr>
        <a:xfrm>
          <a:off x="0" y="0"/>
          <a:ext cx="0" cy="0"/>
          <a:chOff x="0" y="0"/>
          <a:chExt cx="0" cy="0"/>
        </a:xfrm>
      </p:grpSpPr>
      <p:pic>
        <p:nvPicPr>
          <p:cNvPr id="16" name="SAP Logo" descr="SAP Logo" title="SAP Logo"/>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723033" y="5994000"/>
            <a:ext cx="1963124" cy="360000"/>
          </a:xfrm>
          <a:prstGeom prst="rect">
            <a:avLst/>
          </a:prstGeom>
        </p:spPr>
      </p:pic>
      <p:sp>
        <p:nvSpPr>
          <p:cNvPr id="19" name="Copyright information English"/>
          <p:cNvSpPr txBox="1"/>
          <p:nvPr userDrawn="1"/>
        </p:nvSpPr>
        <p:spPr bwMode="black">
          <a:xfrm>
            <a:off x="503107" y="2645292"/>
            <a:ext cx="5870781" cy="3708708"/>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en-US" sz="800" b="0" noProof="0"/>
              <a:t>© 2022 SAP SE or an SAP affiliate company. All rights reserved.</a:t>
            </a:r>
            <a:endParaRPr lang="de-DE" sz="800" kern="0">
              <a:ea typeface="Arial Unicode MS" pitchFamily="34" charset="-128"/>
              <a:cs typeface="Arial Unicode MS" pitchFamily="34" charset="-128"/>
            </a:endParaRPr>
          </a:p>
          <a:p>
            <a:pPr>
              <a:spcBef>
                <a:spcPts val="600"/>
              </a:spcBef>
            </a:pPr>
            <a:r>
              <a:rPr lang="en-US" sz="800" kern="120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600"/>
              </a:spcBef>
            </a:pPr>
            <a:r>
              <a:rPr lang="en-US" sz="800" kern="120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of other software vendors. National product specifications may vary.</a:t>
            </a:r>
          </a:p>
          <a:p>
            <a:pPr>
              <a:spcBef>
                <a:spcPts val="600"/>
              </a:spcBef>
            </a:pPr>
            <a:r>
              <a:rPr lang="en-US" sz="800" kern="120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a:spcBef>
                <a:spcPts val="600"/>
              </a:spcBef>
            </a:pPr>
            <a:r>
              <a:rPr lang="en-US" sz="800" kern="120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a:t>
            </a:r>
            <a:r>
              <a:rPr lang="en-US" sz="800" kern="1200" baseline="0">
                <a:solidFill>
                  <a:schemeClr val="tx1"/>
                </a:solidFill>
                <a:latin typeface="Arial"/>
                <a:ea typeface="Arial Unicode MS" panose="020B0604020202020204" pitchFamily="34" charset="-128"/>
                <a:cs typeface="+mn-cs"/>
              </a:rPr>
              <a:t> </a:t>
            </a:r>
            <a:r>
              <a:rPr lang="en-US" sz="800" kern="120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600"/>
              </a:spcBef>
            </a:pPr>
            <a:r>
              <a:rPr lang="en-US" sz="800" kern="120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p>
          <a:p>
            <a:pPr>
              <a:spcBef>
                <a:spcPts val="600"/>
              </a:spcBef>
            </a:pPr>
            <a:r>
              <a:rPr lang="en-US" sz="800" kern="1200">
                <a:solidFill>
                  <a:schemeClr val="tx1"/>
                </a:solidFill>
                <a:latin typeface="Arial"/>
                <a:ea typeface="Arial Unicode MS" panose="020B0604020202020204" pitchFamily="34" charset="-128"/>
                <a:cs typeface="+mn-cs"/>
              </a:rPr>
              <a:t>See </a:t>
            </a:r>
            <a:r>
              <a:rPr lang="en-US" sz="800" kern="1200">
                <a:solidFill>
                  <a:schemeClr val="tx1"/>
                </a:solidFill>
                <a:latin typeface="Arial"/>
                <a:ea typeface="Arial Unicode MS" panose="020B0604020202020204" pitchFamily="34" charset="-128"/>
                <a:cs typeface="+mn-cs"/>
                <a:hlinkClick r:id="rId3"/>
              </a:rPr>
              <a:t>www.sap.com/copyright</a:t>
            </a:r>
            <a:r>
              <a:rPr lang="en-US" sz="800" kern="1200">
                <a:solidFill>
                  <a:schemeClr val="tx1"/>
                </a:solidFill>
                <a:latin typeface="Arial"/>
                <a:ea typeface="Arial Unicode MS" panose="020B0604020202020204" pitchFamily="34" charset="-128"/>
                <a:cs typeface="+mn-cs"/>
              </a:rPr>
              <a:t> for additional trademark information and notices.</a:t>
            </a:r>
          </a:p>
        </p:txBody>
      </p:sp>
      <p:sp>
        <p:nvSpPr>
          <p:cNvPr id="44" name="www.sap.com - contact SAP link">
            <a:hlinkClick r:id="rId4" tooltip="www.sap.com/contactsap"/>
          </p:cNvPr>
          <p:cNvSpPr txBox="1"/>
          <p:nvPr userDrawn="1"/>
        </p:nvSpPr>
        <p:spPr bwMode="black">
          <a:xfrm>
            <a:off x="503107" y="2461399"/>
            <a:ext cx="2214813" cy="169277"/>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en-US" sz="1100" b="1" kern="1200">
                <a:solidFill>
                  <a:schemeClr val="accent1"/>
                </a:solidFill>
                <a:latin typeface="Arial"/>
                <a:ea typeface="Arial Unicode MS" panose="020B0604020202020204" pitchFamily="34" charset="-128"/>
                <a:cs typeface="+mn-cs"/>
              </a:rPr>
              <a:t>www.sap.com</a:t>
            </a:r>
            <a:r>
              <a:rPr lang="en-US" sz="1100" b="1" kern="1200">
                <a:solidFill>
                  <a:schemeClr val="tx1"/>
                </a:solidFill>
                <a:latin typeface="Arial"/>
                <a:ea typeface="Arial Unicode MS" panose="020B0604020202020204" pitchFamily="34" charset="-128"/>
                <a:cs typeface="+mn-cs"/>
              </a:rPr>
              <a:t>/contactsap</a:t>
            </a:r>
          </a:p>
        </p:txBody>
      </p:sp>
      <p:sp>
        <p:nvSpPr>
          <p:cNvPr id="43" name="Follow all of SAP"/>
          <p:cNvSpPr txBox="1"/>
          <p:nvPr userDrawn="1"/>
        </p:nvSpPr>
        <p:spPr bwMode="black">
          <a:xfrm>
            <a:off x="503108" y="1461002"/>
            <a:ext cx="1228229" cy="169277"/>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en-US" sz="1100" b="0" kern="1200">
                <a:solidFill>
                  <a:schemeClr val="tx1"/>
                </a:solidFill>
                <a:latin typeface="Arial"/>
                <a:ea typeface="Arial Unicode MS" panose="020B0604020202020204" pitchFamily="34" charset="-128"/>
                <a:cs typeface="+mn-cs"/>
              </a:rPr>
              <a:t>Follow us</a:t>
            </a:r>
          </a:p>
        </p:txBody>
      </p:sp>
      <p:pic>
        <p:nvPicPr>
          <p:cNvPr id="10" name="Linkedin icon with link">
            <a:hlinkClick r:id="rId5"/>
            <a:extLst>
              <a:ext uri="{FF2B5EF4-FFF2-40B4-BE49-F238E27FC236}">
                <a16:creationId xmlns:a16="http://schemas.microsoft.com/office/drawing/2014/main" id="{D03BED7D-4C1C-D348-B7EC-3275C42250B4}"/>
              </a:ext>
            </a:extLst>
          </p:cNvPr>
          <p:cNvPicPr>
            <a:picLocks noChangeAspect="1"/>
          </p:cNvPicPr>
          <p:nvPr userDrawn="1"/>
        </p:nvPicPr>
        <p:blipFill>
          <a:blip r:embed="rId6" cstate="hqprint">
            <a:extLst>
              <a:ext uri="{28A0092B-C50C-407E-A947-70E740481C1C}">
                <a14:useLocalDpi xmlns:a14="http://schemas.microsoft.com/office/drawing/2010/main"/>
              </a:ext>
            </a:extLst>
          </a:blip>
          <a:srcRect/>
          <a:stretch/>
        </p:blipFill>
        <p:spPr>
          <a:xfrm>
            <a:off x="2256900" y="1749960"/>
            <a:ext cx="361715" cy="361809"/>
          </a:xfrm>
          <a:prstGeom prst="rect">
            <a:avLst/>
          </a:prstGeom>
        </p:spPr>
      </p:pic>
      <p:pic>
        <p:nvPicPr>
          <p:cNvPr id="11" name="YouTube icon with link">
            <a:hlinkClick r:id="rId7"/>
            <a:extLst>
              <a:ext uri="{FF2B5EF4-FFF2-40B4-BE49-F238E27FC236}">
                <a16:creationId xmlns:a16="http://schemas.microsoft.com/office/drawing/2014/main" id="{4550E8CF-5571-DB45-85AB-8ACD63D7F0D9}"/>
              </a:ext>
            </a:extLst>
          </p:cNvPr>
          <p:cNvPicPr>
            <a:picLocks noChangeAspect="1"/>
          </p:cNvPicPr>
          <p:nvPr userDrawn="1"/>
        </p:nvPicPr>
        <p:blipFill>
          <a:blip r:embed="rId8" cstate="hqprint">
            <a:extLst>
              <a:ext uri="{28A0092B-C50C-407E-A947-70E740481C1C}">
                <a14:useLocalDpi xmlns:a14="http://schemas.microsoft.com/office/drawing/2010/main"/>
              </a:ext>
            </a:extLst>
          </a:blip>
          <a:srcRect/>
          <a:stretch/>
        </p:blipFill>
        <p:spPr>
          <a:xfrm>
            <a:off x="1666517" y="1749063"/>
            <a:ext cx="363505" cy="363600"/>
          </a:xfrm>
          <a:prstGeom prst="rect">
            <a:avLst/>
          </a:prstGeom>
        </p:spPr>
      </p:pic>
      <p:pic>
        <p:nvPicPr>
          <p:cNvPr id="12" name="Twitter icon with link">
            <a:hlinkClick r:id="rId9" tooltip="https://twitter.com/sap"/>
            <a:extLst>
              <a:ext uri="{FF2B5EF4-FFF2-40B4-BE49-F238E27FC236}">
                <a16:creationId xmlns:a16="http://schemas.microsoft.com/office/drawing/2014/main" id="{3A3DEA53-744B-5D49-B9C4-B3DD2B6F8890}"/>
              </a:ext>
            </a:extLst>
          </p:cNvPr>
          <p:cNvPicPr>
            <a:picLocks noChangeAspect="1"/>
          </p:cNvPicPr>
          <p:nvPr userDrawn="1"/>
        </p:nvPicPr>
        <p:blipFill>
          <a:blip r:embed="rId10" cstate="hqprint">
            <a:extLst>
              <a:ext uri="{28A0092B-C50C-407E-A947-70E740481C1C}">
                <a14:useLocalDpi xmlns:a14="http://schemas.microsoft.com/office/drawing/2010/main"/>
              </a:ext>
            </a:extLst>
          </a:blip>
          <a:srcRect/>
          <a:stretch/>
        </p:blipFill>
        <p:spPr>
          <a:xfrm>
            <a:off x="1077926" y="1749960"/>
            <a:ext cx="361715" cy="361809"/>
          </a:xfrm>
          <a:prstGeom prst="rect">
            <a:avLst/>
          </a:prstGeom>
        </p:spPr>
      </p:pic>
      <p:pic>
        <p:nvPicPr>
          <p:cNvPr id="13" name="Facebook icon with link">
            <a:hlinkClick r:id="rId11"/>
            <a:extLst>
              <a:ext uri="{FF2B5EF4-FFF2-40B4-BE49-F238E27FC236}">
                <a16:creationId xmlns:a16="http://schemas.microsoft.com/office/drawing/2014/main" id="{0574D7D9-99A0-C642-8DCC-BBDFBACB0C47}"/>
              </a:ext>
            </a:extLst>
          </p:cNvPr>
          <p:cNvPicPr>
            <a:picLocks noChangeAspect="1"/>
          </p:cNvPicPr>
          <p:nvPr userDrawn="1"/>
        </p:nvPicPr>
        <p:blipFill>
          <a:blip r:embed="rId12" cstate="hqprint">
            <a:extLst>
              <a:ext uri="{28A0092B-C50C-407E-A947-70E740481C1C}">
                <a14:useLocalDpi xmlns:a14="http://schemas.microsoft.com/office/drawing/2010/main"/>
              </a:ext>
            </a:extLst>
          </a:blip>
          <a:srcRect/>
          <a:stretch/>
        </p:blipFill>
        <p:spPr>
          <a:xfrm>
            <a:off x="487543" y="1749063"/>
            <a:ext cx="363505" cy="363600"/>
          </a:xfrm>
          <a:prstGeom prst="rect">
            <a:avLst/>
          </a:prstGeom>
        </p:spPr>
      </p:pic>
      <p:sp>
        <p:nvSpPr>
          <p:cNvPr id="14" name="Rectangle 13">
            <a:hlinkClick r:id="" action="ppaction://noaction"/>
            <a:extLst>
              <a:ext uri="{FF2B5EF4-FFF2-40B4-BE49-F238E27FC236}">
                <a16:creationId xmlns:a16="http://schemas.microsoft.com/office/drawing/2014/main" id="{BB427AE4-2734-48F2-985D-C40779390BD4}"/>
              </a:ext>
            </a:extLst>
          </p:cNvPr>
          <p:cNvSpPr/>
          <p:nvPr userDrawn="1"/>
        </p:nvSpPr>
        <p:spPr bwMode="gray">
          <a:xfrm>
            <a:off x="0" y="0"/>
            <a:ext cx="638569" cy="504000"/>
          </a:xfrm>
          <a:prstGeom prst="rect">
            <a:avLst/>
          </a:prstGeom>
          <a:noFill/>
          <a:ln w="25400" algn="ctr">
            <a:noFill/>
            <a:miter lim="800000"/>
            <a:headEnd/>
            <a:tailEnd/>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073313690"/>
      </p:ext>
    </p:extLst>
  </p:cSld>
  <p:clrMapOvr>
    <a:masterClrMapping/>
  </p:clrMapOvr>
  <p:extLst>
    <p:ext uri="{DCECCB84-F9BA-43D5-87BE-67443E8EF086}">
      <p15:sldGuideLst xmlns:p15="http://schemas.microsoft.com/office/powerpoint/2012/main"/>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userDrawn="1">
  <p:cSld name="Copyright German">
    <p:spTree>
      <p:nvGrpSpPr>
        <p:cNvPr id="1" name=""/>
        <p:cNvGrpSpPr/>
        <p:nvPr/>
      </p:nvGrpSpPr>
      <p:grpSpPr>
        <a:xfrm>
          <a:off x="0" y="0"/>
          <a:ext cx="0" cy="0"/>
          <a:chOff x="0" y="0"/>
          <a:chExt cx="0" cy="0"/>
        </a:xfrm>
      </p:grpSpPr>
      <p:sp>
        <p:nvSpPr>
          <p:cNvPr id="11" name="Copyright information">
            <a:hlinkClick r:id="rId2" tooltip="www.sap.com/contactsap"/>
          </p:cNvPr>
          <p:cNvSpPr txBox="1"/>
          <p:nvPr userDrawn="1"/>
        </p:nvSpPr>
        <p:spPr bwMode="black">
          <a:xfrm>
            <a:off x="503107" y="2461399"/>
            <a:ext cx="2579968" cy="169277"/>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en-US" sz="1100" b="1" kern="1200">
                <a:solidFill>
                  <a:schemeClr val="accent1"/>
                </a:solidFill>
                <a:latin typeface="Arial"/>
                <a:ea typeface="Arial Unicode MS" panose="020B0604020202020204" pitchFamily="34" charset="-128"/>
                <a:cs typeface="+mn-cs"/>
              </a:rPr>
              <a:t>www.sap.com/germany</a:t>
            </a:r>
            <a:r>
              <a:rPr lang="en-US" sz="1100" b="1" kern="1200">
                <a:solidFill>
                  <a:schemeClr val="tx1"/>
                </a:solidFill>
                <a:latin typeface="Arial"/>
                <a:ea typeface="Arial Unicode MS" panose="020B0604020202020204" pitchFamily="34" charset="-128"/>
                <a:cs typeface="+mn-cs"/>
              </a:rPr>
              <a:t>/contactsap</a:t>
            </a:r>
          </a:p>
        </p:txBody>
      </p:sp>
      <p:pic>
        <p:nvPicPr>
          <p:cNvPr id="17" name="SAP Logo" descr="SAP Logo" title="SAP Logo"/>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723033" y="5994000"/>
            <a:ext cx="1963124" cy="360000"/>
          </a:xfrm>
          <a:prstGeom prst="rect">
            <a:avLst/>
          </a:prstGeom>
        </p:spPr>
      </p:pic>
      <p:sp>
        <p:nvSpPr>
          <p:cNvPr id="32" name="Copyright information-German"/>
          <p:cNvSpPr txBox="1"/>
          <p:nvPr userDrawn="1"/>
        </p:nvSpPr>
        <p:spPr bwMode="black">
          <a:xfrm>
            <a:off x="503867" y="2645292"/>
            <a:ext cx="6075226" cy="3708708"/>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en-US" sz="800" b="0" noProof="0"/>
              <a:t>© 2022 SAP SE </a:t>
            </a:r>
            <a:r>
              <a:rPr lang="de-DE" sz="800" b="0" noProof="0"/>
              <a:t>oder ein SAP-Konzernunternehmen. Alle Rechte vorbehalten</a:t>
            </a:r>
            <a:r>
              <a:rPr lang="en-US" sz="800" b="0" noProof="0"/>
              <a:t>.</a:t>
            </a:r>
            <a:endParaRPr lang="de-DE" sz="800" kern="0">
              <a:ea typeface="Arial Unicode MS" pitchFamily="34" charset="-128"/>
              <a:cs typeface="Arial Unicode MS" pitchFamily="34" charset="-128"/>
            </a:endParaRPr>
          </a:p>
          <a:p>
            <a:pPr>
              <a:spcBef>
                <a:spcPts val="600"/>
              </a:spcBef>
            </a:pPr>
            <a:r>
              <a:rPr lang="de-DE" sz="800" kern="1200" noProof="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600"/>
              </a:spcBef>
            </a:pPr>
            <a:r>
              <a:rPr lang="de-DE" sz="800" kern="1200" noProof="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600"/>
              </a:spcBef>
            </a:pPr>
            <a:r>
              <a:rPr lang="de-DE" sz="800" kern="1200" noProof="0">
                <a:solidFill>
                  <a:schemeClr val="tx1"/>
                </a:solidFill>
                <a:effectLst/>
                <a:latin typeface="Arial"/>
                <a:ea typeface="+mn-ea"/>
                <a:cs typeface="+mn-cs"/>
              </a:rPr>
              <a:t>Die vorliegenden Unterlagen werden von der SAP SE oder einem SAP-Konzernunternehmen bereitgestellt und dienen ausschließlich zu Informationszwecken. Die SAP SE oder ihre Konzernunternehmen übernehmen keinerlei Haftung oder Gewährleistung für Fehler oder Unvollständigkeiten in dieser Publikation. 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600"/>
              </a:spcBef>
            </a:pPr>
            <a:r>
              <a:rPr lang="de-DE" sz="800" kern="1200" noProof="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600"/>
              </a:spcBef>
            </a:pPr>
            <a:r>
              <a:rPr lang="de-DE" sz="800" kern="1200" noProof="0">
                <a:solidFill>
                  <a:schemeClr val="tx1"/>
                </a:solidFill>
                <a:effectLst/>
                <a:latin typeface="Arial"/>
                <a:ea typeface="+mn-ea"/>
                <a:cs typeface="+mn-cs"/>
              </a:rPr>
              <a:t>SAP und andere in diesem Dokument erwähnte Produkte und Dienstleistungen von SAP sowie die dazugehörigen Logos sind Marken oder eingetragene Marken der SAP SE (oder von einem SAP-Konzernunternehmen) in Deutschland und verschiedenen anderen Ländern weltweit.</a:t>
            </a:r>
            <a:r>
              <a:rPr lang="de-DE" sz="800" kern="1200" baseline="0" noProof="0">
                <a:solidFill>
                  <a:schemeClr val="tx1"/>
                </a:solidFill>
                <a:effectLst/>
                <a:latin typeface="Arial"/>
                <a:ea typeface="+mn-ea"/>
                <a:cs typeface="+mn-cs"/>
              </a:rPr>
              <a:t> </a:t>
            </a:r>
            <a:r>
              <a:rPr lang="de-DE" sz="800" kern="1200" noProof="0">
                <a:solidFill>
                  <a:schemeClr val="tx1"/>
                </a:solidFill>
                <a:effectLst/>
                <a:latin typeface="Arial"/>
                <a:ea typeface="+mn-ea"/>
                <a:cs typeface="+mn-cs"/>
              </a:rPr>
              <a:t>Alle anderen Namen von Produkten und Dienstleistungen sind Marken der jeweiligen Firmen. </a:t>
            </a:r>
          </a:p>
          <a:p>
            <a:pPr>
              <a:spcBef>
                <a:spcPts val="600"/>
              </a:spcBef>
            </a:pPr>
            <a:r>
              <a:rPr lang="de-DE" sz="800" kern="1200" noProof="0">
                <a:solidFill>
                  <a:schemeClr val="tx1"/>
                </a:solidFill>
                <a:effectLst/>
                <a:latin typeface="Arial"/>
                <a:ea typeface="+mn-ea"/>
                <a:cs typeface="+mn-cs"/>
              </a:rPr>
              <a:t>Zusätzliche Informationen zur Marke und Vermerke finden Sie auf der Seite </a:t>
            </a:r>
            <a:r>
              <a:rPr lang="de-DE" sz="800" kern="1200" noProof="0">
                <a:solidFill>
                  <a:schemeClr val="tx1"/>
                </a:solidFill>
                <a:effectLst/>
                <a:latin typeface="Arial"/>
                <a:ea typeface="+mn-ea"/>
                <a:cs typeface="+mn-cs"/>
                <a:hlinkClick r:id="rId4"/>
              </a:rPr>
              <a:t>www.sap.com/corporate/de/legal/copyright.html</a:t>
            </a:r>
            <a:r>
              <a:rPr lang="de-DE" sz="800" kern="1200" noProof="0">
                <a:solidFill>
                  <a:schemeClr val="tx1"/>
                </a:solidFill>
                <a:effectLst/>
                <a:latin typeface="Arial"/>
                <a:ea typeface="+mn-ea"/>
                <a:cs typeface="+mn-cs"/>
              </a:rPr>
              <a:t>.</a:t>
            </a:r>
          </a:p>
        </p:txBody>
      </p:sp>
      <p:sp>
        <p:nvSpPr>
          <p:cNvPr id="20" name="SAP folgen auf"/>
          <p:cNvSpPr txBox="1"/>
          <p:nvPr userDrawn="1"/>
        </p:nvSpPr>
        <p:spPr bwMode="black">
          <a:xfrm>
            <a:off x="503866" y="1461002"/>
            <a:ext cx="1228229" cy="169277"/>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de-DE" sz="1100" b="0" kern="1200" noProof="0">
                <a:solidFill>
                  <a:schemeClr val="tx1"/>
                </a:solidFill>
                <a:latin typeface="Arial"/>
                <a:ea typeface="Arial Unicode MS" panose="020B0604020202020204" pitchFamily="34" charset="-128"/>
                <a:cs typeface="+mn-cs"/>
              </a:rPr>
              <a:t>SAP folgen auf</a:t>
            </a:r>
          </a:p>
        </p:txBody>
      </p:sp>
      <p:pic>
        <p:nvPicPr>
          <p:cNvPr id="10" name="Linkedin icon with link">
            <a:hlinkClick r:id="rId5"/>
            <a:extLst>
              <a:ext uri="{FF2B5EF4-FFF2-40B4-BE49-F238E27FC236}">
                <a16:creationId xmlns:a16="http://schemas.microsoft.com/office/drawing/2014/main" id="{7D1F0187-E2B3-E84B-B66C-2F4329298216}"/>
              </a:ext>
            </a:extLst>
          </p:cNvPr>
          <p:cNvPicPr>
            <a:picLocks noChangeAspect="1"/>
          </p:cNvPicPr>
          <p:nvPr userDrawn="1"/>
        </p:nvPicPr>
        <p:blipFill>
          <a:blip r:embed="rId6" cstate="hqprint">
            <a:extLst>
              <a:ext uri="{28A0092B-C50C-407E-A947-70E740481C1C}">
                <a14:useLocalDpi xmlns:a14="http://schemas.microsoft.com/office/drawing/2010/main"/>
              </a:ext>
            </a:extLst>
          </a:blip>
          <a:srcRect/>
          <a:stretch/>
        </p:blipFill>
        <p:spPr>
          <a:xfrm>
            <a:off x="2256900" y="1749960"/>
            <a:ext cx="361715" cy="361809"/>
          </a:xfrm>
          <a:prstGeom prst="rect">
            <a:avLst/>
          </a:prstGeom>
        </p:spPr>
      </p:pic>
      <p:pic>
        <p:nvPicPr>
          <p:cNvPr id="12" name="YouTube icon with link">
            <a:hlinkClick r:id="rId7"/>
            <a:extLst>
              <a:ext uri="{FF2B5EF4-FFF2-40B4-BE49-F238E27FC236}">
                <a16:creationId xmlns:a16="http://schemas.microsoft.com/office/drawing/2014/main" id="{E3EFD77E-732B-3042-869E-DD34D616C8DC}"/>
              </a:ext>
            </a:extLst>
          </p:cNvPr>
          <p:cNvPicPr>
            <a:picLocks noChangeAspect="1"/>
          </p:cNvPicPr>
          <p:nvPr userDrawn="1"/>
        </p:nvPicPr>
        <p:blipFill>
          <a:blip r:embed="rId8" cstate="hqprint">
            <a:extLst>
              <a:ext uri="{28A0092B-C50C-407E-A947-70E740481C1C}">
                <a14:useLocalDpi xmlns:a14="http://schemas.microsoft.com/office/drawing/2010/main"/>
              </a:ext>
            </a:extLst>
          </a:blip>
          <a:srcRect/>
          <a:stretch/>
        </p:blipFill>
        <p:spPr>
          <a:xfrm>
            <a:off x="1666517" y="1749063"/>
            <a:ext cx="363505" cy="363600"/>
          </a:xfrm>
          <a:prstGeom prst="rect">
            <a:avLst/>
          </a:prstGeom>
        </p:spPr>
      </p:pic>
      <p:pic>
        <p:nvPicPr>
          <p:cNvPr id="13" name="Twitter icon with link">
            <a:hlinkClick r:id="rId9" tooltip="https://twitter.com/sap"/>
            <a:extLst>
              <a:ext uri="{FF2B5EF4-FFF2-40B4-BE49-F238E27FC236}">
                <a16:creationId xmlns:a16="http://schemas.microsoft.com/office/drawing/2014/main" id="{F964F380-9DA3-B140-A34E-13AB1317334E}"/>
              </a:ext>
            </a:extLst>
          </p:cNvPr>
          <p:cNvPicPr>
            <a:picLocks noChangeAspect="1"/>
          </p:cNvPicPr>
          <p:nvPr userDrawn="1"/>
        </p:nvPicPr>
        <p:blipFill>
          <a:blip r:embed="rId10" cstate="hqprint">
            <a:extLst>
              <a:ext uri="{28A0092B-C50C-407E-A947-70E740481C1C}">
                <a14:useLocalDpi xmlns:a14="http://schemas.microsoft.com/office/drawing/2010/main"/>
              </a:ext>
            </a:extLst>
          </a:blip>
          <a:srcRect/>
          <a:stretch/>
        </p:blipFill>
        <p:spPr>
          <a:xfrm>
            <a:off x="1077926" y="1749960"/>
            <a:ext cx="361715" cy="361809"/>
          </a:xfrm>
          <a:prstGeom prst="rect">
            <a:avLst/>
          </a:prstGeom>
        </p:spPr>
      </p:pic>
      <p:pic>
        <p:nvPicPr>
          <p:cNvPr id="14" name="Facebook icon with link">
            <a:hlinkClick r:id="rId11"/>
            <a:extLst>
              <a:ext uri="{FF2B5EF4-FFF2-40B4-BE49-F238E27FC236}">
                <a16:creationId xmlns:a16="http://schemas.microsoft.com/office/drawing/2014/main" id="{2F0BB96A-1F55-4D49-8BC7-DCE332FFA2FB}"/>
              </a:ext>
            </a:extLst>
          </p:cNvPr>
          <p:cNvPicPr>
            <a:picLocks noChangeAspect="1"/>
          </p:cNvPicPr>
          <p:nvPr userDrawn="1"/>
        </p:nvPicPr>
        <p:blipFill>
          <a:blip r:embed="rId12" cstate="hqprint">
            <a:extLst>
              <a:ext uri="{28A0092B-C50C-407E-A947-70E740481C1C}">
                <a14:useLocalDpi xmlns:a14="http://schemas.microsoft.com/office/drawing/2010/main"/>
              </a:ext>
            </a:extLst>
          </a:blip>
          <a:srcRect/>
          <a:stretch/>
        </p:blipFill>
        <p:spPr>
          <a:xfrm>
            <a:off x="487543" y="1749063"/>
            <a:ext cx="363505" cy="363600"/>
          </a:xfrm>
          <a:prstGeom prst="rect">
            <a:avLst/>
          </a:prstGeom>
        </p:spPr>
      </p:pic>
      <p:sp>
        <p:nvSpPr>
          <p:cNvPr id="15" name="Rectangle 14">
            <a:hlinkClick r:id="" action="ppaction://noaction"/>
            <a:extLst>
              <a:ext uri="{FF2B5EF4-FFF2-40B4-BE49-F238E27FC236}">
                <a16:creationId xmlns:a16="http://schemas.microsoft.com/office/drawing/2014/main" id="{CEB15D67-C273-4D43-9680-AB5AE2733B82}"/>
              </a:ext>
            </a:extLst>
          </p:cNvPr>
          <p:cNvSpPr/>
          <p:nvPr userDrawn="1"/>
        </p:nvSpPr>
        <p:spPr bwMode="gray">
          <a:xfrm>
            <a:off x="0" y="0"/>
            <a:ext cx="638569" cy="504000"/>
          </a:xfrm>
          <a:prstGeom prst="rect">
            <a:avLst/>
          </a:prstGeom>
          <a:noFill/>
          <a:ln w="25400" algn="ctr">
            <a:noFill/>
            <a:miter lim="800000"/>
            <a:headEnd/>
            <a:tailEnd/>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825309707"/>
      </p:ext>
    </p:extLst>
  </p:cSld>
  <p:clrMapOvr>
    <a:masterClrMapping/>
  </p:clrMapOvr>
  <p:extLst>
    <p:ext uri="{DCECCB84-F9BA-43D5-87BE-67443E8EF086}">
      <p15:sldGuideLst xmlns:p15="http://schemas.microsoft.com/office/powerpoint/2012/main"/>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1_Cover with Image or Illustration">
    <p:bg>
      <p:bgRef idx="1001">
        <a:schemeClr val="bg1"/>
      </p:bgRef>
    </p:bg>
    <p:spTree>
      <p:nvGrpSpPr>
        <p:cNvPr id="1" name=""/>
        <p:cNvGrpSpPr/>
        <p:nvPr/>
      </p:nvGrpSpPr>
      <p:grpSpPr>
        <a:xfrm>
          <a:off x="0" y="0"/>
          <a:ext cx="0" cy="0"/>
          <a:chOff x="0" y="0"/>
          <a:chExt cx="0" cy="0"/>
        </a:xfrm>
      </p:grpSpPr>
      <p:pic>
        <p:nvPicPr>
          <p:cNvPr id="6" name="SAP Logo" descr="SAP Logo" title="SAP Logo"/>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946665" y="6217668"/>
            <a:ext cx="1963124" cy="360000"/>
          </a:xfrm>
          <a:prstGeom prst="rect">
            <a:avLst/>
          </a:prstGeom>
        </p:spPr>
      </p:pic>
      <p:sp>
        <p:nvSpPr>
          <p:cNvPr id="13" name="Classification"/>
          <p:cNvSpPr txBox="1"/>
          <p:nvPr userDrawn="1"/>
        </p:nvSpPr>
        <p:spPr>
          <a:xfrm>
            <a:off x="287926" y="5769667"/>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PUBLIC</a:t>
            </a:r>
          </a:p>
        </p:txBody>
      </p:sp>
      <p:sp>
        <p:nvSpPr>
          <p:cNvPr id="19" name="Speaker"/>
          <p:cNvSpPr>
            <a:spLocks noGrp="1"/>
          </p:cNvSpPr>
          <p:nvPr userDrawn="1">
            <p:ph type="subTitle" idx="1" hasCustomPrompt="1"/>
          </p:nvPr>
        </p:nvSpPr>
        <p:spPr bwMode="black">
          <a:xfrm>
            <a:off x="287925" y="5130490"/>
            <a:ext cx="10896336"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a:t>Speaker’s Name, SAP</a:t>
            </a:r>
          </a:p>
          <a:p>
            <a:pPr marL="0" marR="0" lvl="0" indent="0" algn="l" defTabSz="1088231" rtl="0" eaLnBrk="1" fontAlgn="auto" latinLnBrk="0" hangingPunct="1">
              <a:lnSpc>
                <a:spcPct val="100000"/>
              </a:lnSpc>
              <a:spcBef>
                <a:spcPts val="0"/>
              </a:spcBef>
              <a:spcAft>
                <a:spcPts val="0"/>
              </a:spcAft>
              <a:buClr>
                <a:schemeClr val="accent1"/>
              </a:buClr>
              <a:buSzPct val="80000"/>
              <a:buFontTx/>
              <a:buNone/>
              <a:tabLst/>
              <a:defRPr/>
            </a:pPr>
            <a:r>
              <a:rPr lang="en-US"/>
              <a:t>Month 00, 2020</a:t>
            </a:r>
          </a:p>
        </p:txBody>
      </p:sp>
      <p:sp>
        <p:nvSpPr>
          <p:cNvPr id="3" name="Title"/>
          <p:cNvSpPr>
            <a:spLocks noGrp="1"/>
          </p:cNvSpPr>
          <p:nvPr>
            <p:ph type="title" hasCustomPrompt="1"/>
          </p:nvPr>
        </p:nvSpPr>
        <p:spPr>
          <a:xfrm>
            <a:off x="287925" y="4024430"/>
            <a:ext cx="10896336" cy="997196"/>
          </a:xfrm>
        </p:spPr>
        <p:txBody>
          <a:bodyPr vert="horz" wrap="square" lIns="0" tIns="0" rIns="0" bIns="0" rtlCol="0">
            <a:noAutofit/>
          </a:bodyPr>
          <a:lstStyle>
            <a:lvl1pPr>
              <a:lnSpc>
                <a:spcPct val="90000"/>
              </a:lnSpc>
              <a:defRPr lang="de-DE" sz="3599" dirty="0">
                <a:latin typeface="+mn-lt"/>
                <a:ea typeface="+mn-ea"/>
                <a:cs typeface="+mn-cs"/>
              </a:defRPr>
            </a:lvl1pPr>
          </a:lstStyle>
          <a:p>
            <a:pPr lvl="0"/>
            <a:r>
              <a:rPr lang="en-US"/>
              <a:t>Presentation Title </a:t>
            </a:r>
            <a:br>
              <a:rPr lang="en-US"/>
            </a:br>
            <a:r>
              <a:rPr lang="en-US"/>
              <a:t>Goes Here and Here.</a:t>
            </a:r>
          </a:p>
        </p:txBody>
      </p:sp>
      <p:sp>
        <p:nvSpPr>
          <p:cNvPr id="5" name="Title Image Placeholder" descr="Placeholder title image" title="Title image"/>
          <p:cNvSpPr>
            <a:spLocks noGrp="1"/>
          </p:cNvSpPr>
          <p:nvPr>
            <p:ph type="pic" sz="quarter" idx="12" hasCustomPrompt="1"/>
          </p:nvPr>
        </p:nvSpPr>
        <p:spPr bwMode="gray">
          <a:xfrm>
            <a:off x="1" y="0"/>
            <a:ext cx="12191999" cy="3430006"/>
          </a:xfrm>
          <a:noFill/>
        </p:spPr>
        <p:txBody>
          <a:bodyPr tIns="504000"/>
          <a:lstStyle>
            <a:lvl1pPr algn="ctr">
              <a:defRPr sz="1600">
                <a:solidFill>
                  <a:schemeClr val="tx1"/>
                </a:solidFill>
              </a:defRPr>
            </a:lvl1pPr>
          </a:lstStyle>
          <a:p>
            <a:r>
              <a:rPr lang="en-US"/>
              <a:t>Click to insert title image or illustration</a:t>
            </a:r>
          </a:p>
        </p:txBody>
      </p:sp>
      <p:sp>
        <p:nvSpPr>
          <p:cNvPr id="7" name="Rectangle 6">
            <a:hlinkClick r:id="" action="ppaction://noaction"/>
            <a:extLst>
              <a:ext uri="{FF2B5EF4-FFF2-40B4-BE49-F238E27FC236}">
                <a16:creationId xmlns:a16="http://schemas.microsoft.com/office/drawing/2014/main" id="{B54375C4-E06F-4CF6-953D-5E0D174FF360}"/>
              </a:ext>
            </a:extLst>
          </p:cNvPr>
          <p:cNvSpPr/>
          <p:nvPr userDrawn="1"/>
        </p:nvSpPr>
        <p:spPr bwMode="gray">
          <a:xfrm>
            <a:off x="0" y="0"/>
            <a:ext cx="638569" cy="504000"/>
          </a:xfrm>
          <a:prstGeom prst="rect">
            <a:avLst/>
          </a:prstGeom>
          <a:noFill/>
          <a:ln w="25400" algn="ctr">
            <a:noFill/>
            <a:miter lim="800000"/>
            <a:headEnd/>
            <a:tailEnd/>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232187287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1_Cover without Image">
    <p:bg>
      <p:bgRef idx="1001">
        <a:schemeClr val="bg1"/>
      </p:bgRef>
    </p:bg>
    <p:spTree>
      <p:nvGrpSpPr>
        <p:cNvPr id="1" name=""/>
        <p:cNvGrpSpPr/>
        <p:nvPr/>
      </p:nvGrpSpPr>
      <p:grpSpPr>
        <a:xfrm>
          <a:off x="0" y="0"/>
          <a:ext cx="0" cy="0"/>
          <a:chOff x="0" y="0"/>
          <a:chExt cx="0" cy="0"/>
        </a:xfrm>
      </p:grpSpPr>
      <p:sp>
        <p:nvSpPr>
          <p:cNvPr id="24" name="Classification"/>
          <p:cNvSpPr txBox="1"/>
          <p:nvPr userDrawn="1"/>
        </p:nvSpPr>
        <p:spPr>
          <a:xfrm>
            <a:off x="287926"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PUBLIC</a:t>
            </a:r>
          </a:p>
        </p:txBody>
      </p:sp>
      <p:sp>
        <p:nvSpPr>
          <p:cNvPr id="6" name="Speaker"/>
          <p:cNvSpPr>
            <a:spLocks noGrp="1"/>
          </p:cNvSpPr>
          <p:nvPr userDrawn="1">
            <p:ph type="subTitle" idx="1" hasCustomPrompt="1"/>
          </p:nvPr>
        </p:nvSpPr>
        <p:spPr bwMode="black">
          <a:xfrm>
            <a:off x="287924" y="4268504"/>
            <a:ext cx="10897962"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a:t>Speaker’s Name, SAP</a:t>
            </a:r>
          </a:p>
          <a:p>
            <a:pPr marL="0" marR="0" lvl="0" indent="0" algn="l" defTabSz="1088231" rtl="0" eaLnBrk="1" fontAlgn="auto" latinLnBrk="0" hangingPunct="1">
              <a:lnSpc>
                <a:spcPct val="100000"/>
              </a:lnSpc>
              <a:spcBef>
                <a:spcPts val="0"/>
              </a:spcBef>
              <a:spcAft>
                <a:spcPts val="0"/>
              </a:spcAft>
              <a:buClr>
                <a:schemeClr val="accent1"/>
              </a:buClr>
              <a:buSzPct val="80000"/>
              <a:buFontTx/>
              <a:buNone/>
              <a:tabLst/>
              <a:defRPr/>
            </a:pPr>
            <a:r>
              <a:rPr lang="en-US"/>
              <a:t>Month 00, 2020</a:t>
            </a:r>
          </a:p>
        </p:txBody>
      </p:sp>
      <p:sp>
        <p:nvSpPr>
          <p:cNvPr id="4" name="Title 3"/>
          <p:cNvSpPr>
            <a:spLocks noGrp="1"/>
          </p:cNvSpPr>
          <p:nvPr>
            <p:ph type="title" hasCustomPrompt="1"/>
          </p:nvPr>
        </p:nvSpPr>
        <p:spPr>
          <a:xfrm>
            <a:off x="287925" y="2706317"/>
            <a:ext cx="10897962" cy="997196"/>
          </a:xfrm>
        </p:spPr>
        <p:txBody>
          <a:bodyPr>
            <a:noAutofit/>
          </a:bodyPr>
          <a:lstStyle>
            <a:lvl1pPr>
              <a:lnSpc>
                <a:spcPct val="90000"/>
              </a:lnSpc>
              <a:defRPr sz="3599"/>
            </a:lvl1pPr>
          </a:lstStyle>
          <a:p>
            <a:pPr fontAlgn="base">
              <a:spcBef>
                <a:spcPct val="50000"/>
              </a:spcBef>
              <a:spcAft>
                <a:spcPct val="0"/>
              </a:spcAft>
              <a:buClr>
                <a:srgbClr val="F0AB00"/>
              </a:buClr>
              <a:buSzPct val="80000"/>
            </a:pPr>
            <a:r>
              <a:rPr lang="en-US" sz="3599"/>
              <a:t>Presentation Title </a:t>
            </a:r>
            <a:br>
              <a:rPr lang="en-US" sz="3599"/>
            </a:br>
            <a:r>
              <a:rPr lang="en-US" sz="3599"/>
              <a:t>Goes Here and Here.</a:t>
            </a:r>
            <a:endParaRPr lang="de-DE" sz="3599" kern="0" err="1">
              <a:ea typeface="Arial Unicode MS" pitchFamily="34" charset="-128"/>
              <a:cs typeface="Arial Unicode MS" pitchFamily="34" charset="-128"/>
            </a:endParaRPr>
          </a:p>
        </p:txBody>
      </p:sp>
      <p:pic>
        <p:nvPicPr>
          <p:cNvPr id="10" name="SAP Logo" descr="SAP Logo" title="SAP Logo">
            <a:extLst>
              <a:ext uri="{FF2B5EF4-FFF2-40B4-BE49-F238E27FC236}">
                <a16:creationId xmlns:a16="http://schemas.microsoft.com/office/drawing/2014/main" id="{251CD224-43D4-4D54-87EA-DD5933D2114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946665" y="6217668"/>
            <a:ext cx="1963124" cy="360000"/>
          </a:xfrm>
          <a:prstGeom prst="rect">
            <a:avLst/>
          </a:prstGeom>
        </p:spPr>
      </p:pic>
      <p:sp>
        <p:nvSpPr>
          <p:cNvPr id="7" name="Rectangle 6">
            <a:hlinkClick r:id="" action="ppaction://noaction"/>
            <a:extLst>
              <a:ext uri="{FF2B5EF4-FFF2-40B4-BE49-F238E27FC236}">
                <a16:creationId xmlns:a16="http://schemas.microsoft.com/office/drawing/2014/main" id="{DBBF378C-ACDD-4068-AA36-53054EBA6AC0}"/>
              </a:ext>
            </a:extLst>
          </p:cNvPr>
          <p:cNvSpPr/>
          <p:nvPr userDrawn="1"/>
        </p:nvSpPr>
        <p:spPr bwMode="gray">
          <a:xfrm>
            <a:off x="0" y="0"/>
            <a:ext cx="638569" cy="504000"/>
          </a:xfrm>
          <a:prstGeom prst="rect">
            <a:avLst/>
          </a:prstGeom>
          <a:noFill/>
          <a:ln w="25400" algn="ctr">
            <a:noFill/>
            <a:miter lim="800000"/>
            <a:headEnd/>
            <a:tailEnd/>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408256058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7" orient="horz" pos="4144">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bg>
      <p:bgRef idx="1001">
        <a:schemeClr val="bg1"/>
      </p:bgRef>
    </p:bg>
    <p:spTree>
      <p:nvGrpSpPr>
        <p:cNvPr id="1" name=""/>
        <p:cNvGrpSpPr/>
        <p:nvPr/>
      </p:nvGrpSpPr>
      <p:grpSpPr>
        <a:xfrm>
          <a:off x="0" y="0"/>
          <a:ext cx="0" cy="0"/>
          <a:chOff x="0" y="0"/>
          <a:chExt cx="0" cy="0"/>
        </a:xfrm>
      </p:grpSpPr>
      <p:sp>
        <p:nvSpPr>
          <p:cNvPr id="7" name="Pictogram Placeholder"/>
          <p:cNvSpPr>
            <a:spLocks noGrp="1"/>
          </p:cNvSpPr>
          <p:nvPr>
            <p:ph type="pic" sz="quarter" idx="16"/>
          </p:nvPr>
        </p:nvSpPr>
        <p:spPr>
          <a:xfrm>
            <a:off x="6953044" y="963000"/>
            <a:ext cx="4930716" cy="4932000"/>
          </a:xfrm>
        </p:spPr>
        <p:txBody>
          <a:bodyPr/>
          <a:lstStyle/>
          <a:p>
            <a:r>
              <a:rPr lang="en-US"/>
              <a:t>Click icon to add picture</a:t>
            </a:r>
            <a:endParaRPr lang="de-DE"/>
          </a:p>
        </p:txBody>
      </p:sp>
      <p:sp>
        <p:nvSpPr>
          <p:cNvPr id="24" name="Classification"/>
          <p:cNvSpPr txBox="1"/>
          <p:nvPr userDrawn="1"/>
        </p:nvSpPr>
        <p:spPr>
          <a:xfrm>
            <a:off x="287926"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PUBLIC</a:t>
            </a:r>
          </a:p>
        </p:txBody>
      </p:sp>
      <p:sp>
        <p:nvSpPr>
          <p:cNvPr id="6" name="Speaker"/>
          <p:cNvSpPr>
            <a:spLocks noGrp="1"/>
          </p:cNvSpPr>
          <p:nvPr userDrawn="1">
            <p:ph type="subTitle" idx="1" hasCustomPrompt="1"/>
          </p:nvPr>
        </p:nvSpPr>
        <p:spPr bwMode="black">
          <a:xfrm>
            <a:off x="287926" y="4268504"/>
            <a:ext cx="6371771"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a:t>Speaker’s Name, SAP</a:t>
            </a:r>
          </a:p>
          <a:p>
            <a:pPr marL="0" marR="0" lvl="0" indent="0" algn="l" defTabSz="1088231" rtl="0" eaLnBrk="1" fontAlgn="auto" latinLnBrk="0" hangingPunct="1">
              <a:lnSpc>
                <a:spcPct val="100000"/>
              </a:lnSpc>
              <a:spcBef>
                <a:spcPts val="0"/>
              </a:spcBef>
              <a:spcAft>
                <a:spcPts val="0"/>
              </a:spcAft>
              <a:buClr>
                <a:schemeClr val="accent1"/>
              </a:buClr>
              <a:buSzPct val="80000"/>
              <a:buFontTx/>
              <a:buNone/>
              <a:tabLst/>
              <a:defRPr/>
            </a:pPr>
            <a:r>
              <a:rPr lang="en-US"/>
              <a:t>Month 00, 2020</a:t>
            </a:r>
          </a:p>
        </p:txBody>
      </p:sp>
      <p:sp>
        <p:nvSpPr>
          <p:cNvPr id="8" name="Title 4"/>
          <p:cNvSpPr>
            <a:spLocks noGrp="1"/>
          </p:cNvSpPr>
          <p:nvPr>
            <p:ph type="title" hasCustomPrompt="1"/>
          </p:nvPr>
        </p:nvSpPr>
        <p:spPr>
          <a:xfrm>
            <a:off x="287926" y="2706317"/>
            <a:ext cx="6370341" cy="997196"/>
          </a:xfrm>
        </p:spPr>
        <p:txBody>
          <a:bodyPr>
            <a:noAutofit/>
          </a:bodyPr>
          <a:lstStyle>
            <a:lvl1pPr>
              <a:lnSpc>
                <a:spcPct val="90000"/>
              </a:lnSpc>
              <a:defRPr sz="3599"/>
            </a:lvl1pPr>
          </a:lstStyle>
          <a:p>
            <a:pPr fontAlgn="base">
              <a:spcBef>
                <a:spcPct val="50000"/>
              </a:spcBef>
              <a:spcAft>
                <a:spcPct val="0"/>
              </a:spcAft>
              <a:buClr>
                <a:srgbClr val="F0AB00"/>
              </a:buClr>
              <a:buSzPct val="80000"/>
            </a:pPr>
            <a:r>
              <a:rPr lang="en-US" sz="3599"/>
              <a:t>Presentation Title </a:t>
            </a:r>
            <a:br>
              <a:rPr lang="en-US" sz="3599"/>
            </a:br>
            <a:r>
              <a:rPr lang="en-US" sz="3599"/>
              <a:t>Goes Here and Here.</a:t>
            </a:r>
            <a:endParaRPr lang="de-DE" sz="3599" kern="0" err="1">
              <a:ea typeface="Arial Unicode MS" pitchFamily="34" charset="-128"/>
              <a:cs typeface="Arial Unicode MS" pitchFamily="34" charset="-128"/>
            </a:endParaRPr>
          </a:p>
        </p:txBody>
      </p:sp>
      <p:pic>
        <p:nvPicPr>
          <p:cNvPr id="9" name="SAP Logo" descr="SAP Logo" title="SAP Logo">
            <a:extLst>
              <a:ext uri="{FF2B5EF4-FFF2-40B4-BE49-F238E27FC236}">
                <a16:creationId xmlns:a16="http://schemas.microsoft.com/office/drawing/2014/main" id="{6E13D478-79B9-4DF0-A964-50C2206E25E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946665" y="6217668"/>
            <a:ext cx="1963124" cy="360000"/>
          </a:xfrm>
          <a:prstGeom prst="rect">
            <a:avLst/>
          </a:prstGeom>
        </p:spPr>
      </p:pic>
      <p:sp>
        <p:nvSpPr>
          <p:cNvPr id="10" name="Rectangle 9">
            <a:hlinkClick r:id="" action="ppaction://noaction"/>
            <a:extLst>
              <a:ext uri="{FF2B5EF4-FFF2-40B4-BE49-F238E27FC236}">
                <a16:creationId xmlns:a16="http://schemas.microsoft.com/office/drawing/2014/main" id="{95FF9A0F-B24C-4D7E-9F64-5570CE1E4B27}"/>
              </a:ext>
            </a:extLst>
          </p:cNvPr>
          <p:cNvSpPr/>
          <p:nvPr userDrawn="1"/>
        </p:nvSpPr>
        <p:spPr bwMode="gray">
          <a:xfrm>
            <a:off x="0" y="0"/>
            <a:ext cx="638569" cy="504000"/>
          </a:xfrm>
          <a:prstGeom prst="rect">
            <a:avLst/>
          </a:prstGeom>
          <a:noFill/>
          <a:ln w="25400" algn="ctr">
            <a:noFill/>
            <a:miter lim="800000"/>
            <a:headEnd/>
            <a:tailEnd/>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7415768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4">
          <p15:clr>
            <a:srgbClr val="FBAE40"/>
          </p15:clr>
        </p15:guide>
        <p15:guide id="3" pos="4196">
          <p15:clr>
            <a:srgbClr val="FBAE40"/>
          </p15:clr>
        </p15:guide>
        <p15:guide id="4" orient="horz" pos="2688">
          <p15:clr>
            <a:srgbClr val="FBAE40"/>
          </p15:clr>
        </p15:guide>
        <p15:guide id="5" orient="horz" pos="2335">
          <p15:clr>
            <a:srgbClr val="FBAE40"/>
          </p15:clr>
        </p15:guide>
        <p15:guide id="6" orient="horz" pos="2960">
          <p15:clr>
            <a:srgbClr val="FBAE40"/>
          </p15:clr>
        </p15:guide>
        <p15:guide id="7" orient="horz" pos="4144">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869" y="1620000"/>
            <a:ext cx="11182288" cy="4716000"/>
          </a:xfrm>
        </p:spPr>
        <p:txBody>
          <a:bodyPr>
            <a:normAutofit/>
          </a:bodyPr>
          <a:lstStyle>
            <a:lvl1pPr marL="0" marR="0" indent="0" algn="l" defTabSz="1088231" rtl="0" eaLnBrk="1" fontAlgn="auto" latinLnBrk="0" hangingPunct="1">
              <a:lnSpc>
                <a:spcPct val="100000"/>
              </a:lnSpc>
              <a:spcBef>
                <a:spcPts val="2999"/>
              </a:spcBef>
              <a:spcAft>
                <a:spcPts val="0"/>
              </a:spcAft>
              <a:buClr>
                <a:schemeClr val="accent1"/>
              </a:buClr>
              <a:buSzPct val="80000"/>
              <a:buFontTx/>
              <a:buNone/>
              <a:tabLst/>
              <a:defRPr sz="1999" b="0"/>
            </a:lvl1pPr>
            <a:lvl2pPr marL="179910" marR="0" indent="-179910" algn="l" defTabSz="1088231"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799"/>
            </a:lvl2pPr>
            <a:lvl3pPr marL="359820" marR="0" indent="-179298" algn="l" defTabSz="1088231" rtl="0" eaLnBrk="1" fontAlgn="auto" latinLnBrk="0" hangingPunct="1">
              <a:lnSpc>
                <a:spcPct val="100000"/>
              </a:lnSpc>
              <a:spcBef>
                <a:spcPts val="400"/>
              </a:spcBef>
              <a:spcAft>
                <a:spcPts val="0"/>
              </a:spcAft>
              <a:buClr>
                <a:schemeClr val="tx1"/>
              </a:buClr>
              <a:buSzPct val="100000"/>
              <a:buFont typeface="Arial" pitchFamily="34" charset="0"/>
              <a:buChar char="–"/>
              <a:tabLst/>
              <a:defRPr sz="1799" baseline="0"/>
            </a:lvl3pPr>
            <a:lvl4pPr marL="539730" marR="0" indent="-179910" algn="l" defTabSz="1088231"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a:lvl1pPr>
          </a:lstStyle>
          <a:p>
            <a:r>
              <a:rPr lang="en-US"/>
              <a:t>Agenda</a:t>
            </a:r>
          </a:p>
        </p:txBody>
      </p:sp>
      <p:sp>
        <p:nvSpPr>
          <p:cNvPr id="5" name="Rectangle 4">
            <a:hlinkClick r:id="" action="ppaction://noaction"/>
            <a:extLst>
              <a:ext uri="{FF2B5EF4-FFF2-40B4-BE49-F238E27FC236}">
                <a16:creationId xmlns:a16="http://schemas.microsoft.com/office/drawing/2014/main" id="{088F0575-E271-486F-B2D0-315ECF56BA61}"/>
              </a:ext>
            </a:extLst>
          </p:cNvPr>
          <p:cNvSpPr/>
          <p:nvPr userDrawn="1"/>
        </p:nvSpPr>
        <p:spPr bwMode="gray">
          <a:xfrm>
            <a:off x="0" y="0"/>
            <a:ext cx="638569" cy="504000"/>
          </a:xfrm>
          <a:prstGeom prst="rect">
            <a:avLst/>
          </a:prstGeom>
          <a:noFill/>
          <a:ln w="25400" algn="ctr">
            <a:noFill/>
            <a:miter lim="800000"/>
            <a:headEnd/>
            <a:tailEnd/>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405350166"/>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2">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1_Divider Page">
    <p:bg>
      <p:bgRef idx="1001">
        <a:schemeClr val="bg1"/>
      </p:bgRef>
    </p:bg>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3869" y="3090446"/>
            <a:ext cx="11182288" cy="677108"/>
          </a:xfrm>
        </p:spPr>
        <p:txBody>
          <a:bodyPr anchor="ctr" anchorCtr="0">
            <a:noAutofit/>
          </a:bodyPr>
          <a:lstStyle>
            <a:lvl1pPr>
              <a:defRPr sz="4399">
                <a:solidFill>
                  <a:schemeClr val="tx1"/>
                </a:solidFill>
                <a:latin typeface="+mj-lt"/>
              </a:defRPr>
            </a:lvl1pPr>
          </a:lstStyle>
          <a:p>
            <a:r>
              <a:rPr lang="en-US"/>
              <a:t>Divider page</a:t>
            </a:r>
            <a:endParaRPr lang="de-DE"/>
          </a:p>
        </p:txBody>
      </p:sp>
      <p:sp>
        <p:nvSpPr>
          <p:cNvPr id="3" name="Rectangle 2">
            <a:hlinkClick r:id="" action="ppaction://noaction"/>
            <a:extLst>
              <a:ext uri="{FF2B5EF4-FFF2-40B4-BE49-F238E27FC236}">
                <a16:creationId xmlns:a16="http://schemas.microsoft.com/office/drawing/2014/main" id="{2E479748-1BB3-4113-B9AB-CAFED5C1A71B}"/>
              </a:ext>
            </a:extLst>
          </p:cNvPr>
          <p:cNvSpPr/>
          <p:nvPr userDrawn="1"/>
        </p:nvSpPr>
        <p:spPr bwMode="gray">
          <a:xfrm>
            <a:off x="0" y="0"/>
            <a:ext cx="638569" cy="504000"/>
          </a:xfrm>
          <a:prstGeom prst="rect">
            <a:avLst/>
          </a:prstGeom>
          <a:noFill/>
          <a:ln w="25400" algn="ctr">
            <a:noFill/>
            <a:miter lim="800000"/>
            <a:headEnd/>
            <a:tailEnd/>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2990869579"/>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317">
          <p15:clr>
            <a:srgbClr val="FBAE40"/>
          </p15:clr>
        </p15:guide>
        <p15:guide id="2" orient="horz" pos="2160">
          <p15:clr>
            <a:srgbClr val="FBAE40"/>
          </p15:clr>
        </p15:guide>
        <p15:guide id="3" pos="7364">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1_Divider Page with Image">
    <p:bg>
      <p:bgRef idx="1001">
        <a:schemeClr val="bg1"/>
      </p:bgRef>
    </p:bg>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2000" cy="3430800"/>
          </a:xfrm>
          <a:noFill/>
        </p:spPr>
        <p:txBody>
          <a:bodyPr tIns="324000"/>
          <a:lstStyle>
            <a:lvl1pPr marL="0" marR="0" indent="0" algn="ctr" defTabSz="1088231"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231"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a:t>
            </a:r>
          </a:p>
        </p:txBody>
      </p:sp>
      <p:sp>
        <p:nvSpPr>
          <p:cNvPr id="2" name="Divider text"/>
          <p:cNvSpPr>
            <a:spLocks noGrp="1"/>
          </p:cNvSpPr>
          <p:nvPr>
            <p:ph type="ctrTitle" hasCustomPrompt="1"/>
          </p:nvPr>
        </p:nvSpPr>
        <p:spPr bwMode="black">
          <a:xfrm>
            <a:off x="503869" y="1375046"/>
            <a:ext cx="11182288" cy="677108"/>
          </a:xfrm>
        </p:spPr>
        <p:txBody>
          <a:bodyPr anchor="t" anchorCtr="0">
            <a:noAutofit/>
          </a:bodyPr>
          <a:lstStyle>
            <a:lvl1pPr>
              <a:defRPr sz="4399">
                <a:solidFill>
                  <a:schemeClr val="tx1"/>
                </a:solidFill>
                <a:latin typeface="+mj-lt"/>
              </a:defRPr>
            </a:lvl1pPr>
          </a:lstStyle>
          <a:p>
            <a:r>
              <a:rPr lang="en-US"/>
              <a:t>Divider page</a:t>
            </a:r>
            <a:endParaRPr lang="de-DE"/>
          </a:p>
        </p:txBody>
      </p:sp>
      <p:sp>
        <p:nvSpPr>
          <p:cNvPr id="5" name="Rectangle 4">
            <a:hlinkClick r:id="" action="ppaction://noaction"/>
            <a:extLst>
              <a:ext uri="{FF2B5EF4-FFF2-40B4-BE49-F238E27FC236}">
                <a16:creationId xmlns:a16="http://schemas.microsoft.com/office/drawing/2014/main" id="{5800D025-10CB-41F7-9BCE-1C0E419A1A60}"/>
              </a:ext>
            </a:extLst>
          </p:cNvPr>
          <p:cNvSpPr/>
          <p:nvPr userDrawn="1"/>
        </p:nvSpPr>
        <p:spPr bwMode="gray">
          <a:xfrm>
            <a:off x="0" y="0"/>
            <a:ext cx="638569" cy="504000"/>
          </a:xfrm>
          <a:prstGeom prst="rect">
            <a:avLst/>
          </a:prstGeom>
          <a:noFill/>
          <a:ln w="25400" algn="ctr">
            <a:noFill/>
            <a:miter lim="800000"/>
            <a:headEnd/>
            <a:tailEnd/>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303903748"/>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17">
          <p15:clr>
            <a:srgbClr val="FBAE40"/>
          </p15:clr>
        </p15:guide>
        <p15:guide id="4" orient="horz" pos="865">
          <p15:clr>
            <a:srgbClr val="FBAE40"/>
          </p15:clr>
        </p15:guide>
        <p15:guide id="5" orient="horz" pos="1294">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a:t>Insert page title (sentence case)</a:t>
            </a:r>
            <a:endParaRPr lang="en-US"/>
          </a:p>
        </p:txBody>
      </p:sp>
      <p:sp>
        <p:nvSpPr>
          <p:cNvPr id="4" name="Rectangle 3">
            <a:hlinkClick r:id="" action="ppaction://noaction"/>
            <a:extLst>
              <a:ext uri="{FF2B5EF4-FFF2-40B4-BE49-F238E27FC236}">
                <a16:creationId xmlns:a16="http://schemas.microsoft.com/office/drawing/2014/main" id="{5446AE69-088F-4F9C-BA45-5F07B4744E68}"/>
              </a:ext>
            </a:extLst>
          </p:cNvPr>
          <p:cNvSpPr/>
          <p:nvPr userDrawn="1"/>
        </p:nvSpPr>
        <p:spPr bwMode="gray">
          <a:xfrm>
            <a:off x="0" y="0"/>
            <a:ext cx="638569" cy="504000"/>
          </a:xfrm>
          <a:prstGeom prst="rect">
            <a:avLst/>
          </a:prstGeom>
          <a:noFill/>
          <a:ln w="25400" algn="ctr">
            <a:noFill/>
            <a:miter lim="800000"/>
            <a:headEnd/>
            <a:tailEnd/>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836734014"/>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8 points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0CC45-2CC3-4115-9B38-22C72FF62FC5}"/>
              </a:ext>
            </a:extLst>
          </p:cNvPr>
          <p:cNvSpPr>
            <a:spLocks noGrp="1"/>
          </p:cNvSpPr>
          <p:nvPr>
            <p:ph type="title" hasCustomPrompt="1"/>
          </p:nvPr>
        </p:nvSpPr>
        <p:spPr>
          <a:xfrm>
            <a:off x="449581" y="658006"/>
            <a:ext cx="10335894" cy="335432"/>
          </a:xfrm>
        </p:spPr>
        <p:txBody>
          <a:bodyPr/>
          <a:lstStyle>
            <a:lvl1pPr>
              <a:defRPr/>
            </a:lvl1pPr>
          </a:lstStyle>
          <a:p>
            <a:r>
              <a:rPr lang="en-US"/>
              <a:t>Accent title goes on this bright blue line</a:t>
            </a:r>
            <a:endParaRPr lang="bg-BG"/>
          </a:p>
        </p:txBody>
      </p:sp>
      <p:sp>
        <p:nvSpPr>
          <p:cNvPr id="6" name="Text Placeholder 8">
            <a:extLst>
              <a:ext uri="{FF2B5EF4-FFF2-40B4-BE49-F238E27FC236}">
                <a16:creationId xmlns:a16="http://schemas.microsoft.com/office/drawing/2014/main" id="{3C0A4BF0-ABFD-48F9-98AA-FF53B98A0A61}"/>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10" name="Straight Connector 10">
            <a:extLst>
              <a:ext uri="{FF2B5EF4-FFF2-40B4-BE49-F238E27FC236}">
                <a16:creationId xmlns:a16="http://schemas.microsoft.com/office/drawing/2014/main" id="{F8AB94FC-E319-4567-A8BF-18116037DABB}"/>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1" name="Rectangle 10">
            <a:hlinkClick r:id="" action="ppaction://hlinkshowjump?jump=previousslide"/>
            <a:extLst>
              <a:ext uri="{FF2B5EF4-FFF2-40B4-BE49-F238E27FC236}">
                <a16:creationId xmlns:a16="http://schemas.microsoft.com/office/drawing/2014/main" id="{A3B3BCDE-C924-4641-8826-36862120A68C}"/>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2" name="Rectangle 11">
            <a:hlinkClick r:id="" action="ppaction://hlinkshowjump?jump=nextslide"/>
            <a:extLst>
              <a:ext uri="{FF2B5EF4-FFF2-40B4-BE49-F238E27FC236}">
                <a16:creationId xmlns:a16="http://schemas.microsoft.com/office/drawing/2014/main" id="{93E710E6-68E5-4B36-A0C7-1CE5D0F2F8DB}"/>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8" name="Text Placeholder 7">
            <a:extLst>
              <a:ext uri="{FF2B5EF4-FFF2-40B4-BE49-F238E27FC236}">
                <a16:creationId xmlns:a16="http://schemas.microsoft.com/office/drawing/2014/main" id="{E42E3A24-753F-4291-BB6B-5F0646642F32}"/>
              </a:ext>
            </a:extLst>
          </p:cNvPr>
          <p:cNvSpPr>
            <a:spLocks noGrp="1"/>
          </p:cNvSpPr>
          <p:nvPr>
            <p:ph type="body" sz="quarter" idx="16" hasCustomPrompt="1"/>
          </p:nvPr>
        </p:nvSpPr>
        <p:spPr>
          <a:xfrm>
            <a:off x="449263" y="2773885"/>
            <a:ext cx="2687637" cy="564596"/>
          </a:xfrm>
        </p:spPr>
        <p:txBody>
          <a:bodyPr/>
          <a:lstStyle>
            <a:lvl1pPr algn="ctr">
              <a:defRPr sz="1800" b="1"/>
            </a:lvl1pPr>
          </a:lstStyle>
          <a:p>
            <a:pPr lvl="0"/>
            <a:r>
              <a:rPr lang="en-US"/>
              <a:t>First point title</a:t>
            </a:r>
            <a:br>
              <a:rPr lang="en-US"/>
            </a:br>
            <a:r>
              <a:rPr lang="en-US"/>
              <a:t>even longer</a:t>
            </a:r>
            <a:endParaRPr lang="bg-BG"/>
          </a:p>
        </p:txBody>
      </p:sp>
      <p:sp>
        <p:nvSpPr>
          <p:cNvPr id="32" name="Text Placeholder 7">
            <a:extLst>
              <a:ext uri="{FF2B5EF4-FFF2-40B4-BE49-F238E27FC236}">
                <a16:creationId xmlns:a16="http://schemas.microsoft.com/office/drawing/2014/main" id="{286F583E-E82B-49BB-BCF6-75E39986266A}"/>
              </a:ext>
            </a:extLst>
          </p:cNvPr>
          <p:cNvSpPr>
            <a:spLocks noGrp="1"/>
          </p:cNvSpPr>
          <p:nvPr>
            <p:ph type="body" sz="quarter" idx="25" hasCustomPrompt="1"/>
          </p:nvPr>
        </p:nvSpPr>
        <p:spPr>
          <a:xfrm>
            <a:off x="3319483" y="2773885"/>
            <a:ext cx="2687637" cy="564596"/>
          </a:xfrm>
        </p:spPr>
        <p:txBody>
          <a:bodyPr/>
          <a:lstStyle>
            <a:lvl1pPr algn="ctr">
              <a:defRPr sz="1800" b="1"/>
            </a:lvl1pPr>
          </a:lstStyle>
          <a:p>
            <a:pPr lvl="0"/>
            <a:r>
              <a:rPr lang="en-US"/>
              <a:t>Second point title</a:t>
            </a:r>
            <a:br>
              <a:rPr lang="en-US"/>
            </a:br>
            <a:r>
              <a:rPr lang="en-US"/>
              <a:t>even longer</a:t>
            </a:r>
            <a:endParaRPr lang="bg-BG"/>
          </a:p>
        </p:txBody>
      </p:sp>
      <p:sp>
        <p:nvSpPr>
          <p:cNvPr id="34" name="Text Placeholder 7">
            <a:extLst>
              <a:ext uri="{FF2B5EF4-FFF2-40B4-BE49-F238E27FC236}">
                <a16:creationId xmlns:a16="http://schemas.microsoft.com/office/drawing/2014/main" id="{EF106304-EB86-4E71-A715-A0A2EEE11492}"/>
              </a:ext>
            </a:extLst>
          </p:cNvPr>
          <p:cNvSpPr>
            <a:spLocks noGrp="1"/>
          </p:cNvSpPr>
          <p:nvPr>
            <p:ph type="body" sz="quarter" idx="27" hasCustomPrompt="1"/>
          </p:nvPr>
        </p:nvSpPr>
        <p:spPr>
          <a:xfrm>
            <a:off x="6189703" y="2773885"/>
            <a:ext cx="2687637" cy="564596"/>
          </a:xfrm>
        </p:spPr>
        <p:txBody>
          <a:bodyPr/>
          <a:lstStyle>
            <a:lvl1pPr algn="ctr">
              <a:defRPr sz="1800" b="1"/>
            </a:lvl1pPr>
          </a:lstStyle>
          <a:p>
            <a:pPr lvl="0"/>
            <a:r>
              <a:rPr lang="en-US"/>
              <a:t>Third point title</a:t>
            </a:r>
            <a:br>
              <a:rPr lang="en-US"/>
            </a:br>
            <a:r>
              <a:rPr lang="en-US"/>
              <a:t>even longer</a:t>
            </a:r>
            <a:endParaRPr lang="bg-BG"/>
          </a:p>
        </p:txBody>
      </p:sp>
      <p:sp>
        <p:nvSpPr>
          <p:cNvPr id="36" name="Text Placeholder 7">
            <a:extLst>
              <a:ext uri="{FF2B5EF4-FFF2-40B4-BE49-F238E27FC236}">
                <a16:creationId xmlns:a16="http://schemas.microsoft.com/office/drawing/2014/main" id="{8CC98075-F727-401F-973A-A9407E79C3DF}"/>
              </a:ext>
            </a:extLst>
          </p:cNvPr>
          <p:cNvSpPr>
            <a:spLocks noGrp="1"/>
          </p:cNvSpPr>
          <p:nvPr>
            <p:ph type="body" sz="quarter" idx="29" hasCustomPrompt="1"/>
          </p:nvPr>
        </p:nvSpPr>
        <p:spPr>
          <a:xfrm>
            <a:off x="9059923" y="2773885"/>
            <a:ext cx="2687637" cy="564596"/>
          </a:xfrm>
        </p:spPr>
        <p:txBody>
          <a:bodyPr/>
          <a:lstStyle>
            <a:lvl1pPr algn="ctr">
              <a:defRPr sz="1800" b="1"/>
            </a:lvl1pPr>
          </a:lstStyle>
          <a:p>
            <a:pPr lvl="0"/>
            <a:r>
              <a:rPr lang="en-US"/>
              <a:t>Fourth point title</a:t>
            </a:r>
            <a:br>
              <a:rPr lang="en-US"/>
            </a:br>
            <a:r>
              <a:rPr lang="en-US"/>
              <a:t>even longer</a:t>
            </a:r>
            <a:endParaRPr lang="bg-BG"/>
          </a:p>
        </p:txBody>
      </p:sp>
      <p:sp>
        <p:nvSpPr>
          <p:cNvPr id="38" name="Text Placeholder 7">
            <a:extLst>
              <a:ext uri="{FF2B5EF4-FFF2-40B4-BE49-F238E27FC236}">
                <a16:creationId xmlns:a16="http://schemas.microsoft.com/office/drawing/2014/main" id="{1F10EBEB-B6E5-44A4-9107-E6E976A9C9B4}"/>
              </a:ext>
            </a:extLst>
          </p:cNvPr>
          <p:cNvSpPr>
            <a:spLocks noGrp="1"/>
          </p:cNvSpPr>
          <p:nvPr>
            <p:ph type="body" sz="quarter" idx="31" hasCustomPrompt="1"/>
          </p:nvPr>
        </p:nvSpPr>
        <p:spPr>
          <a:xfrm>
            <a:off x="449263" y="5302293"/>
            <a:ext cx="2687637" cy="564596"/>
          </a:xfrm>
        </p:spPr>
        <p:txBody>
          <a:bodyPr/>
          <a:lstStyle>
            <a:lvl1pPr algn="ctr">
              <a:defRPr sz="1800" b="1"/>
            </a:lvl1pPr>
          </a:lstStyle>
          <a:p>
            <a:pPr lvl="0"/>
            <a:r>
              <a:rPr lang="en-US"/>
              <a:t>Fifth point title</a:t>
            </a:r>
            <a:br>
              <a:rPr lang="en-US"/>
            </a:br>
            <a:r>
              <a:rPr lang="en-US"/>
              <a:t>even longer</a:t>
            </a:r>
            <a:endParaRPr lang="bg-BG"/>
          </a:p>
        </p:txBody>
      </p:sp>
      <p:sp>
        <p:nvSpPr>
          <p:cNvPr id="39" name="Picture Placeholder 35">
            <a:extLst>
              <a:ext uri="{FF2B5EF4-FFF2-40B4-BE49-F238E27FC236}">
                <a16:creationId xmlns:a16="http://schemas.microsoft.com/office/drawing/2014/main" id="{57678FED-6508-43C7-B0B5-8CCB3869362C}"/>
              </a:ext>
            </a:extLst>
          </p:cNvPr>
          <p:cNvSpPr>
            <a:spLocks noGrp="1"/>
          </p:cNvSpPr>
          <p:nvPr>
            <p:ph type="pic" sz="quarter" idx="32" hasCustomPrompt="1"/>
          </p:nvPr>
        </p:nvSpPr>
        <p:spPr>
          <a:xfrm>
            <a:off x="1332294" y="4142825"/>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0" name="Text Placeholder 7">
            <a:extLst>
              <a:ext uri="{FF2B5EF4-FFF2-40B4-BE49-F238E27FC236}">
                <a16:creationId xmlns:a16="http://schemas.microsoft.com/office/drawing/2014/main" id="{F3BD0171-6D5A-4599-B697-3F7CA14C1199}"/>
              </a:ext>
            </a:extLst>
          </p:cNvPr>
          <p:cNvSpPr>
            <a:spLocks noGrp="1"/>
          </p:cNvSpPr>
          <p:nvPr>
            <p:ph type="body" sz="quarter" idx="33" hasCustomPrompt="1"/>
          </p:nvPr>
        </p:nvSpPr>
        <p:spPr>
          <a:xfrm>
            <a:off x="3319483" y="5302293"/>
            <a:ext cx="2687637" cy="564596"/>
          </a:xfrm>
        </p:spPr>
        <p:txBody>
          <a:bodyPr/>
          <a:lstStyle>
            <a:lvl1pPr algn="ctr">
              <a:defRPr sz="1800" b="1"/>
            </a:lvl1pPr>
          </a:lstStyle>
          <a:p>
            <a:pPr lvl="0"/>
            <a:r>
              <a:rPr lang="en-US"/>
              <a:t>Sixth point title</a:t>
            </a:r>
            <a:br>
              <a:rPr lang="en-US"/>
            </a:br>
            <a:r>
              <a:rPr lang="en-US"/>
              <a:t>even longer</a:t>
            </a:r>
            <a:endParaRPr lang="bg-BG"/>
          </a:p>
        </p:txBody>
      </p:sp>
      <p:sp>
        <p:nvSpPr>
          <p:cNvPr id="41" name="Picture Placeholder 35">
            <a:extLst>
              <a:ext uri="{FF2B5EF4-FFF2-40B4-BE49-F238E27FC236}">
                <a16:creationId xmlns:a16="http://schemas.microsoft.com/office/drawing/2014/main" id="{9C6B57CA-5FA2-4DC8-9EF0-E81A088926B2}"/>
              </a:ext>
            </a:extLst>
          </p:cNvPr>
          <p:cNvSpPr>
            <a:spLocks noGrp="1"/>
          </p:cNvSpPr>
          <p:nvPr>
            <p:ph type="pic" sz="quarter" idx="34" hasCustomPrompt="1"/>
          </p:nvPr>
        </p:nvSpPr>
        <p:spPr>
          <a:xfrm>
            <a:off x="4202514" y="4142825"/>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2" name="Text Placeholder 7">
            <a:extLst>
              <a:ext uri="{FF2B5EF4-FFF2-40B4-BE49-F238E27FC236}">
                <a16:creationId xmlns:a16="http://schemas.microsoft.com/office/drawing/2014/main" id="{79437DAE-EF92-495C-871F-A335D51B8236}"/>
              </a:ext>
            </a:extLst>
          </p:cNvPr>
          <p:cNvSpPr>
            <a:spLocks noGrp="1"/>
          </p:cNvSpPr>
          <p:nvPr>
            <p:ph type="body" sz="quarter" idx="35" hasCustomPrompt="1"/>
          </p:nvPr>
        </p:nvSpPr>
        <p:spPr>
          <a:xfrm>
            <a:off x="6189703" y="5302293"/>
            <a:ext cx="2687637" cy="564596"/>
          </a:xfrm>
        </p:spPr>
        <p:txBody>
          <a:bodyPr/>
          <a:lstStyle>
            <a:lvl1pPr algn="ctr">
              <a:defRPr sz="1800" b="1"/>
            </a:lvl1pPr>
          </a:lstStyle>
          <a:p>
            <a:pPr lvl="0"/>
            <a:r>
              <a:rPr lang="en-US"/>
              <a:t>Seventh point title</a:t>
            </a:r>
            <a:br>
              <a:rPr lang="en-US"/>
            </a:br>
            <a:r>
              <a:rPr lang="en-US"/>
              <a:t>even longer</a:t>
            </a:r>
            <a:endParaRPr lang="bg-BG"/>
          </a:p>
        </p:txBody>
      </p:sp>
      <p:sp>
        <p:nvSpPr>
          <p:cNvPr id="43" name="Picture Placeholder 35">
            <a:extLst>
              <a:ext uri="{FF2B5EF4-FFF2-40B4-BE49-F238E27FC236}">
                <a16:creationId xmlns:a16="http://schemas.microsoft.com/office/drawing/2014/main" id="{C1429CBF-EF23-4CF1-9817-E5732600E644}"/>
              </a:ext>
            </a:extLst>
          </p:cNvPr>
          <p:cNvSpPr>
            <a:spLocks noGrp="1"/>
          </p:cNvSpPr>
          <p:nvPr>
            <p:ph type="pic" sz="quarter" idx="36" hasCustomPrompt="1"/>
          </p:nvPr>
        </p:nvSpPr>
        <p:spPr>
          <a:xfrm>
            <a:off x="7072734" y="4142825"/>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4" name="Text Placeholder 7">
            <a:extLst>
              <a:ext uri="{FF2B5EF4-FFF2-40B4-BE49-F238E27FC236}">
                <a16:creationId xmlns:a16="http://schemas.microsoft.com/office/drawing/2014/main" id="{123FBDBE-D713-4E38-9BED-087B64D6D57E}"/>
              </a:ext>
            </a:extLst>
          </p:cNvPr>
          <p:cNvSpPr>
            <a:spLocks noGrp="1"/>
          </p:cNvSpPr>
          <p:nvPr>
            <p:ph type="body" sz="quarter" idx="37" hasCustomPrompt="1"/>
          </p:nvPr>
        </p:nvSpPr>
        <p:spPr>
          <a:xfrm>
            <a:off x="9059923" y="5302293"/>
            <a:ext cx="2687637" cy="564596"/>
          </a:xfrm>
        </p:spPr>
        <p:txBody>
          <a:bodyPr/>
          <a:lstStyle>
            <a:lvl1pPr algn="ctr">
              <a:defRPr sz="1800" b="1"/>
            </a:lvl1pPr>
          </a:lstStyle>
          <a:p>
            <a:pPr lvl="0"/>
            <a:r>
              <a:rPr lang="en-US"/>
              <a:t>Eight point title</a:t>
            </a:r>
            <a:br>
              <a:rPr lang="en-US"/>
            </a:br>
            <a:r>
              <a:rPr lang="en-US"/>
              <a:t>even longer</a:t>
            </a:r>
            <a:endParaRPr lang="bg-BG"/>
          </a:p>
        </p:txBody>
      </p:sp>
      <p:sp>
        <p:nvSpPr>
          <p:cNvPr id="45" name="Picture Placeholder 35">
            <a:extLst>
              <a:ext uri="{FF2B5EF4-FFF2-40B4-BE49-F238E27FC236}">
                <a16:creationId xmlns:a16="http://schemas.microsoft.com/office/drawing/2014/main" id="{70C0E31A-72C7-4B5E-A118-E87430DC815D}"/>
              </a:ext>
            </a:extLst>
          </p:cNvPr>
          <p:cNvSpPr>
            <a:spLocks noGrp="1"/>
          </p:cNvSpPr>
          <p:nvPr>
            <p:ph type="pic" sz="quarter" idx="38" hasCustomPrompt="1"/>
          </p:nvPr>
        </p:nvSpPr>
        <p:spPr>
          <a:xfrm>
            <a:off x="9942954" y="4142825"/>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6" name="Footer Placeholder 7">
            <a:extLst>
              <a:ext uri="{FF2B5EF4-FFF2-40B4-BE49-F238E27FC236}">
                <a16:creationId xmlns:a16="http://schemas.microsoft.com/office/drawing/2014/main" id="{72054B0B-D3D0-4ECB-9BB1-67FBB807D1DE}"/>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21EF7187-9FB3-4A59-A227-8379917035A2}"/>
              </a:ext>
            </a:extLst>
          </p:cNvPr>
          <p:cNvSpPr>
            <a:spLocks noGrp="1"/>
          </p:cNvSpPr>
          <p:nvPr>
            <p:ph type="dt" sz="half" idx="39"/>
          </p:nvPr>
        </p:nvSpPr>
        <p:spPr/>
        <p:txBody>
          <a:bodyPr/>
          <a:lstStyle/>
          <a:p>
            <a:fld id="{85144C4E-4014-4E42-934A-F518EFAE743F}" type="datetime1">
              <a:rPr lang="de-DE" smtClean="0"/>
              <a:t>29.08.24</a:t>
            </a:fld>
            <a:endParaRPr lang="bg-BG"/>
          </a:p>
        </p:txBody>
      </p:sp>
      <p:sp>
        <p:nvSpPr>
          <p:cNvPr id="4" name="Footer Placeholder 3">
            <a:extLst>
              <a:ext uri="{FF2B5EF4-FFF2-40B4-BE49-F238E27FC236}">
                <a16:creationId xmlns:a16="http://schemas.microsoft.com/office/drawing/2014/main" id="{F78766A3-7BDE-46D1-8418-BB2DE2D2E47B}"/>
              </a:ext>
            </a:extLst>
          </p:cNvPr>
          <p:cNvSpPr>
            <a:spLocks noGrp="1"/>
          </p:cNvSpPr>
          <p:nvPr>
            <p:ph type="ftr" sz="quarter" idx="40"/>
          </p:nvPr>
        </p:nvSpPr>
        <p:spPr/>
        <p:txBody>
          <a:bodyPr/>
          <a:lstStyle/>
          <a:p>
            <a:endParaRPr lang="bg-BG"/>
          </a:p>
        </p:txBody>
      </p:sp>
      <p:cxnSp>
        <p:nvCxnSpPr>
          <p:cNvPr id="27" name="Straight Connector 10">
            <a:extLst>
              <a:ext uri="{FF2B5EF4-FFF2-40B4-BE49-F238E27FC236}">
                <a16:creationId xmlns:a16="http://schemas.microsoft.com/office/drawing/2014/main" id="{5BC178CB-26CC-4F56-9CBF-5E301DBA40AA}"/>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9" name="Picture Placeholder 35">
            <a:extLst>
              <a:ext uri="{FF2B5EF4-FFF2-40B4-BE49-F238E27FC236}">
                <a16:creationId xmlns:a16="http://schemas.microsoft.com/office/drawing/2014/main" id="{424CA880-088D-47FC-BE1D-C16037EB6952}"/>
              </a:ext>
            </a:extLst>
          </p:cNvPr>
          <p:cNvSpPr>
            <a:spLocks noGrp="1"/>
          </p:cNvSpPr>
          <p:nvPr>
            <p:ph type="pic" sz="quarter" idx="41" hasCustomPrompt="1"/>
          </p:nvPr>
        </p:nvSpPr>
        <p:spPr>
          <a:xfrm>
            <a:off x="1328507"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 / paste an icon from the icon set at the end of this template.</a:t>
            </a:r>
            <a:endParaRPr lang="bg-BG"/>
          </a:p>
        </p:txBody>
      </p:sp>
      <p:sp>
        <p:nvSpPr>
          <p:cNvPr id="50" name="Picture Placeholder 35">
            <a:extLst>
              <a:ext uri="{FF2B5EF4-FFF2-40B4-BE49-F238E27FC236}">
                <a16:creationId xmlns:a16="http://schemas.microsoft.com/office/drawing/2014/main" id="{A99EA6EC-A4FE-4074-84D1-8F2AE3692B7A}"/>
              </a:ext>
            </a:extLst>
          </p:cNvPr>
          <p:cNvSpPr>
            <a:spLocks noGrp="1"/>
          </p:cNvSpPr>
          <p:nvPr>
            <p:ph type="pic" sz="quarter" idx="42" hasCustomPrompt="1"/>
          </p:nvPr>
        </p:nvSpPr>
        <p:spPr>
          <a:xfrm>
            <a:off x="4215372"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51" name="Picture Placeholder 35">
            <a:extLst>
              <a:ext uri="{FF2B5EF4-FFF2-40B4-BE49-F238E27FC236}">
                <a16:creationId xmlns:a16="http://schemas.microsoft.com/office/drawing/2014/main" id="{2ACF106D-0778-42C6-9D2F-183E0403D950}"/>
              </a:ext>
            </a:extLst>
          </p:cNvPr>
          <p:cNvSpPr>
            <a:spLocks noGrp="1"/>
          </p:cNvSpPr>
          <p:nvPr>
            <p:ph type="pic" sz="quarter" idx="43" hasCustomPrompt="1"/>
          </p:nvPr>
        </p:nvSpPr>
        <p:spPr>
          <a:xfrm>
            <a:off x="7076708"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52" name="Picture Placeholder 35">
            <a:extLst>
              <a:ext uri="{FF2B5EF4-FFF2-40B4-BE49-F238E27FC236}">
                <a16:creationId xmlns:a16="http://schemas.microsoft.com/office/drawing/2014/main" id="{12053E49-2AED-4B52-88C6-96B6946FD89A}"/>
              </a:ext>
            </a:extLst>
          </p:cNvPr>
          <p:cNvSpPr>
            <a:spLocks noGrp="1"/>
          </p:cNvSpPr>
          <p:nvPr>
            <p:ph type="pic" sz="quarter" idx="44" hasCustomPrompt="1"/>
          </p:nvPr>
        </p:nvSpPr>
        <p:spPr>
          <a:xfrm>
            <a:off x="9938043"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Tree>
    <p:extLst>
      <p:ext uri="{BB962C8B-B14F-4D97-AF65-F5344CB8AC3E}">
        <p14:creationId xmlns:p14="http://schemas.microsoft.com/office/powerpoint/2010/main" val="1352578650"/>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_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868" y="1620000"/>
            <a:ext cx="11183565"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
        <p:nvSpPr>
          <p:cNvPr id="5" name="Rectangle 4">
            <a:hlinkClick r:id="" action="ppaction://noaction"/>
            <a:extLst>
              <a:ext uri="{FF2B5EF4-FFF2-40B4-BE49-F238E27FC236}">
                <a16:creationId xmlns:a16="http://schemas.microsoft.com/office/drawing/2014/main" id="{E7661E90-6CEB-47C3-98AB-2F21E020F42C}"/>
              </a:ext>
            </a:extLst>
          </p:cNvPr>
          <p:cNvSpPr/>
          <p:nvPr userDrawn="1"/>
        </p:nvSpPr>
        <p:spPr bwMode="gray">
          <a:xfrm>
            <a:off x="0" y="0"/>
            <a:ext cx="638569" cy="504000"/>
          </a:xfrm>
          <a:prstGeom prst="rect">
            <a:avLst/>
          </a:prstGeom>
          <a:noFill/>
          <a:ln w="25400" algn="ctr">
            <a:noFill/>
            <a:miter lim="800000"/>
            <a:headEnd/>
            <a:tailEnd/>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881913966"/>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20">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_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0820"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3869"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
        <p:nvSpPr>
          <p:cNvPr id="6" name="Rectangle 5">
            <a:hlinkClick r:id="" action="ppaction://noaction"/>
            <a:extLst>
              <a:ext uri="{FF2B5EF4-FFF2-40B4-BE49-F238E27FC236}">
                <a16:creationId xmlns:a16="http://schemas.microsoft.com/office/drawing/2014/main" id="{AFA5A0D5-4585-490B-BBCE-B05C5D363EB0}"/>
              </a:ext>
            </a:extLst>
          </p:cNvPr>
          <p:cNvSpPr/>
          <p:nvPr userDrawn="1"/>
        </p:nvSpPr>
        <p:spPr bwMode="gray">
          <a:xfrm>
            <a:off x="0" y="0"/>
            <a:ext cx="638569" cy="504000"/>
          </a:xfrm>
          <a:prstGeom prst="rect">
            <a:avLst/>
          </a:prstGeom>
          <a:noFill/>
          <a:ln w="25400" algn="ctr">
            <a:noFill/>
            <a:miter lim="800000"/>
            <a:headEnd/>
            <a:tailEnd/>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2098099276"/>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7364">
          <p15:clr>
            <a:srgbClr val="FBAE40"/>
          </p15:clr>
        </p15:guide>
        <p15:guide id="4" pos="3674">
          <p15:clr>
            <a:srgbClr val="FBAE40"/>
          </p15:clr>
        </p15:guide>
        <p15:guide id="5" pos="4007">
          <p15:clr>
            <a:srgbClr val="FBAE40"/>
          </p15:clr>
        </p15:guide>
        <p15:guide id="6" orient="horz" pos="317">
          <p15:clr>
            <a:srgbClr val="FBAE40"/>
          </p15:clr>
        </p15:guide>
        <p15:guide id="7" orient="horz" pos="551">
          <p15:clr>
            <a:srgbClr val="FBAE40"/>
          </p15:clr>
        </p15:guide>
        <p15:guide id="8" orient="horz" pos="1020">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_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4361" y="1620000"/>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4115" y="1620000"/>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3869" y="1620000"/>
            <a:ext cx="3563072"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
        <p:nvSpPr>
          <p:cNvPr id="8" name="Rectangle 7">
            <a:hlinkClick r:id="" action="ppaction://noaction"/>
            <a:extLst>
              <a:ext uri="{FF2B5EF4-FFF2-40B4-BE49-F238E27FC236}">
                <a16:creationId xmlns:a16="http://schemas.microsoft.com/office/drawing/2014/main" id="{14C985FA-3CF1-4370-B5D5-D9E518B7918D}"/>
              </a:ext>
            </a:extLst>
          </p:cNvPr>
          <p:cNvSpPr/>
          <p:nvPr userDrawn="1"/>
        </p:nvSpPr>
        <p:spPr bwMode="gray">
          <a:xfrm>
            <a:off x="0" y="0"/>
            <a:ext cx="638569" cy="504000"/>
          </a:xfrm>
          <a:prstGeom prst="rect">
            <a:avLst/>
          </a:prstGeom>
          <a:noFill/>
          <a:ln w="25400" algn="ctr">
            <a:noFill/>
            <a:miter lim="800000"/>
            <a:headEnd/>
            <a:tailEnd/>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24513158"/>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563">
          <p15:clr>
            <a:srgbClr val="FBAE40"/>
          </p15:clr>
        </p15:guide>
        <p15:guide id="4" pos="2717">
          <p15:clr>
            <a:srgbClr val="FBAE40"/>
          </p15:clr>
        </p15:guide>
        <p15:guide id="5" pos="4964">
          <p15:clr>
            <a:srgbClr val="FBAE40"/>
          </p15:clr>
        </p15:guide>
        <p15:guide id="6" pos="5119">
          <p15:clr>
            <a:srgbClr val="FBAE40"/>
          </p15:clr>
        </p15:guide>
        <p15:guide id="7" pos="7364">
          <p15:clr>
            <a:srgbClr val="FBAE40"/>
          </p15:clr>
        </p15:guide>
        <p15:guide id="8" orient="horz" pos="551">
          <p15:clr>
            <a:srgbClr val="FBAE40"/>
          </p15:clr>
        </p15:guide>
        <p15:guide id="9" orient="horz" pos="1020">
          <p15:clr>
            <a:srgbClr val="FBAE40"/>
          </p15:clr>
        </p15:guide>
        <p15:guide id="10" orient="horz" pos="3990">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_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0820" y="4770000"/>
            <a:ext cx="5326613" cy="156600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2"/>
          <p:cNvSpPr>
            <a:spLocks noGrp="1"/>
          </p:cNvSpPr>
          <p:nvPr>
            <p:ph type="pic" sz="quarter" idx="14" hasCustomPrompt="1"/>
          </p:nvPr>
        </p:nvSpPr>
        <p:spPr bwMode="gray">
          <a:xfrm>
            <a:off x="6360820" y="1620000"/>
            <a:ext cx="5326613" cy="2631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3869" y="4770000"/>
            <a:ext cx="5326613" cy="156600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3869" y="1620000"/>
            <a:ext cx="5326613" cy="2631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
        <p:nvSpPr>
          <p:cNvPr id="7" name="Rectangle 6">
            <a:hlinkClick r:id="" action="ppaction://noaction"/>
            <a:extLst>
              <a:ext uri="{FF2B5EF4-FFF2-40B4-BE49-F238E27FC236}">
                <a16:creationId xmlns:a16="http://schemas.microsoft.com/office/drawing/2014/main" id="{9732EE19-22EF-4539-93AC-EAC6F208EBF2}"/>
              </a:ext>
            </a:extLst>
          </p:cNvPr>
          <p:cNvSpPr/>
          <p:nvPr userDrawn="1"/>
        </p:nvSpPr>
        <p:spPr bwMode="gray">
          <a:xfrm>
            <a:off x="0" y="0"/>
            <a:ext cx="638569" cy="504000"/>
          </a:xfrm>
          <a:prstGeom prst="rect">
            <a:avLst/>
          </a:prstGeom>
          <a:noFill/>
          <a:ln w="25400" algn="ctr">
            <a:noFill/>
            <a:miter lim="800000"/>
            <a:headEnd/>
            <a:tailEnd/>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537498858"/>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2678">
          <p15:clr>
            <a:srgbClr val="FBAE40"/>
          </p15:clr>
        </p15:guide>
        <p15:guide id="6" orient="horz" pos="3004">
          <p15:clr>
            <a:srgbClr val="FBAE40"/>
          </p15:clr>
        </p15:guide>
        <p15:guide id="7" orient="horz" pos="3991">
          <p15:clr>
            <a:srgbClr val="FBAE40"/>
          </p15:clr>
        </p15:guide>
        <p15:guide id="8" pos="3682">
          <p15:clr>
            <a:srgbClr val="FBAE40"/>
          </p15:clr>
        </p15:guide>
        <p15:guide id="9" pos="4000">
          <p15:clr>
            <a:srgbClr val="FBAE40"/>
          </p15:clr>
        </p15:guide>
        <p15:guide id="10" pos="7364">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7116" y="4354922"/>
            <a:ext cx="3390317" cy="1981079"/>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3"/>
          <p:cNvSpPr>
            <a:spLocks noGrp="1"/>
          </p:cNvSpPr>
          <p:nvPr>
            <p:ph type="pic" sz="quarter" idx="14" hasCustomPrompt="1"/>
          </p:nvPr>
        </p:nvSpPr>
        <p:spPr bwMode="gray">
          <a:xfrm>
            <a:off x="8297116" y="1620000"/>
            <a:ext cx="3390317" cy="2232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2"/>
          <p:cNvSpPr>
            <a:spLocks noGrp="1"/>
          </p:cNvSpPr>
          <p:nvPr>
            <p:ph type="body" sz="quarter" idx="15" hasCustomPrompt="1"/>
          </p:nvPr>
        </p:nvSpPr>
        <p:spPr>
          <a:xfrm>
            <a:off x="4400493" y="4354922"/>
            <a:ext cx="3390317" cy="1981079"/>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2"/>
          <p:cNvSpPr>
            <a:spLocks noGrp="1"/>
          </p:cNvSpPr>
          <p:nvPr>
            <p:ph type="pic" sz="quarter" idx="16" hasCustomPrompt="1"/>
          </p:nvPr>
        </p:nvSpPr>
        <p:spPr bwMode="gray">
          <a:xfrm>
            <a:off x="4400493" y="1620000"/>
            <a:ext cx="3390317" cy="2232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3" name="Text placeholder 1"/>
          <p:cNvSpPr>
            <a:spLocks noGrp="1"/>
          </p:cNvSpPr>
          <p:nvPr>
            <p:ph type="body" sz="quarter" idx="10" hasCustomPrompt="1"/>
          </p:nvPr>
        </p:nvSpPr>
        <p:spPr>
          <a:xfrm>
            <a:off x="503869" y="4354922"/>
            <a:ext cx="3390317" cy="1981079"/>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3869" y="1620000"/>
            <a:ext cx="3390317" cy="2232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
        <p:nvSpPr>
          <p:cNvPr id="11" name="Rectangle 10">
            <a:hlinkClick r:id="" action="ppaction://noaction"/>
            <a:extLst>
              <a:ext uri="{FF2B5EF4-FFF2-40B4-BE49-F238E27FC236}">
                <a16:creationId xmlns:a16="http://schemas.microsoft.com/office/drawing/2014/main" id="{88718F16-F062-40D5-BA84-ECE302681119}"/>
              </a:ext>
            </a:extLst>
          </p:cNvPr>
          <p:cNvSpPr/>
          <p:nvPr userDrawn="1"/>
        </p:nvSpPr>
        <p:spPr bwMode="gray">
          <a:xfrm>
            <a:off x="0" y="0"/>
            <a:ext cx="638569" cy="504000"/>
          </a:xfrm>
          <a:prstGeom prst="rect">
            <a:avLst/>
          </a:prstGeom>
          <a:noFill/>
          <a:ln w="25400" algn="ctr">
            <a:noFill/>
            <a:miter lim="800000"/>
            <a:headEnd/>
            <a:tailEnd/>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792150112"/>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2455">
          <p15:clr>
            <a:srgbClr val="FBAE40"/>
          </p15:clr>
        </p15:guide>
        <p15:guide id="4" pos="2773">
          <p15:clr>
            <a:srgbClr val="FBAE40"/>
          </p15:clr>
        </p15:guide>
        <p15:guide id="5" pos="4910">
          <p15:clr>
            <a:srgbClr val="FBAE40"/>
          </p15:clr>
        </p15:guide>
        <p15:guide id="6" pos="5227">
          <p15:clr>
            <a:srgbClr val="FBAE40"/>
          </p15:clr>
        </p15:guide>
        <p15:guide id="7" pos="7364">
          <p15:clr>
            <a:srgbClr val="FBAE40"/>
          </p15:clr>
        </p15:guide>
        <p15:guide id="8" orient="horz" pos="551">
          <p15:clr>
            <a:srgbClr val="FBAE40"/>
          </p15:clr>
        </p15:guide>
        <p15:guide id="9" orient="horz" pos="1020">
          <p15:clr>
            <a:srgbClr val="FBAE40"/>
          </p15:clr>
        </p15:guide>
        <p15:guide id="10" orient="horz" pos="2428">
          <p15:clr>
            <a:srgbClr val="FBAE40"/>
          </p15:clr>
        </p15:guide>
        <p15:guide id="11" orient="horz" pos="2743">
          <p15:clr>
            <a:srgbClr val="FBAE40"/>
          </p15:clr>
        </p15:guide>
        <p15:guide id="12" orient="horz" pos="3991">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_4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503869" y="3878220"/>
            <a:ext cx="2414971" cy="245778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3869" y="1620000"/>
            <a:ext cx="2414971" cy="1728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17" name="Text placeholder - column 2"/>
          <p:cNvSpPr>
            <a:spLocks noGrp="1"/>
          </p:cNvSpPr>
          <p:nvPr>
            <p:ph type="body" sz="quarter" idx="13" hasCustomPrompt="1"/>
          </p:nvPr>
        </p:nvSpPr>
        <p:spPr>
          <a:xfrm>
            <a:off x="9272462" y="3878221"/>
            <a:ext cx="2414971" cy="245778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9272462" y="1620000"/>
            <a:ext cx="2414971" cy="1728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9" name="Text placeholder - column 2"/>
          <p:cNvSpPr>
            <a:spLocks noGrp="1"/>
          </p:cNvSpPr>
          <p:nvPr>
            <p:ph type="body" sz="quarter" idx="15" hasCustomPrompt="1"/>
          </p:nvPr>
        </p:nvSpPr>
        <p:spPr>
          <a:xfrm>
            <a:off x="3426734" y="3878221"/>
            <a:ext cx="2414971" cy="245778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3426734" y="1620000"/>
            <a:ext cx="2414971" cy="1728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13" name="Text placeholder - column 2"/>
          <p:cNvSpPr>
            <a:spLocks noGrp="1"/>
          </p:cNvSpPr>
          <p:nvPr>
            <p:ph type="body" sz="quarter" idx="17" hasCustomPrompt="1"/>
          </p:nvPr>
        </p:nvSpPr>
        <p:spPr>
          <a:xfrm>
            <a:off x="6349599" y="3878221"/>
            <a:ext cx="2414971" cy="2457780"/>
          </a:xfrm>
        </p:spPr>
        <p:txBody>
          <a:bodyPr/>
          <a:lstStyle>
            <a:lvl1pPr>
              <a:spcBef>
                <a:spcPts val="600"/>
              </a:spcBef>
              <a:defRPr sz="1799"/>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6349599" y="1620000"/>
            <a:ext cx="2414971" cy="1728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 or pictogram</a:t>
            </a:r>
            <a:endParaRPr lang="de-DE"/>
          </a:p>
        </p:txBody>
      </p:sp>
      <p:sp>
        <p:nvSpPr>
          <p:cNvPr id="2"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
        <p:nvSpPr>
          <p:cNvPr id="11" name="Rectangle 10">
            <a:hlinkClick r:id="" action="ppaction://noaction"/>
            <a:extLst>
              <a:ext uri="{FF2B5EF4-FFF2-40B4-BE49-F238E27FC236}">
                <a16:creationId xmlns:a16="http://schemas.microsoft.com/office/drawing/2014/main" id="{EF4F1CA7-47F4-4D2E-B78B-B41B89CA90FF}"/>
              </a:ext>
            </a:extLst>
          </p:cNvPr>
          <p:cNvSpPr/>
          <p:nvPr userDrawn="1"/>
        </p:nvSpPr>
        <p:spPr bwMode="gray">
          <a:xfrm>
            <a:off x="0" y="0"/>
            <a:ext cx="638569" cy="504000"/>
          </a:xfrm>
          <a:prstGeom prst="rect">
            <a:avLst/>
          </a:prstGeom>
          <a:noFill/>
          <a:ln w="25400" algn="ctr">
            <a:noFill/>
            <a:miter lim="800000"/>
            <a:headEnd/>
            <a:tailEnd/>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2661921115"/>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1">
          <p15:clr>
            <a:srgbClr val="FBAE40"/>
          </p15:clr>
        </p15:guide>
        <p15:guide id="5" orient="horz" pos="2110">
          <p15:clr>
            <a:srgbClr val="FBAE40"/>
          </p15:clr>
        </p15:guide>
        <p15:guide id="6" orient="horz" pos="2442">
          <p15:clr>
            <a:srgbClr val="FBAE40"/>
          </p15:clr>
        </p15:guide>
        <p15:guide id="7" orient="horz" pos="3990">
          <p15:clr>
            <a:srgbClr val="FBAE40"/>
          </p15:clr>
        </p15:guide>
        <p15:guide id="8" pos="1840">
          <p15:clr>
            <a:srgbClr val="FBAE40"/>
          </p15:clr>
        </p15:guide>
        <p15:guide id="9" pos="2159">
          <p15:clr>
            <a:srgbClr val="FBAE40"/>
          </p15:clr>
        </p15:guide>
        <p15:guide id="10" pos="3683">
          <p15:clr>
            <a:srgbClr val="FBAE40"/>
          </p15:clr>
        </p15:guide>
        <p15:guide id="11" pos="4000">
          <p15:clr>
            <a:srgbClr val="FBAE40"/>
          </p15:clr>
        </p15:guide>
        <p15:guide id="12" pos="5525">
          <p15:clr>
            <a:srgbClr val="FBAE40"/>
          </p15:clr>
        </p15:guide>
        <p15:guide id="13" pos="5842">
          <p15:clr>
            <a:srgbClr val="FBAE40"/>
          </p15:clr>
        </p15:guide>
        <p15:guide id="14" pos="7364">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869" y="1800000"/>
            <a:ext cx="11182288" cy="3285032"/>
          </a:xfrm>
        </p:spPr>
        <p:txBody>
          <a:bodyPr/>
          <a:lstStyle>
            <a:lvl1pPr marL="395802" indent="-395802">
              <a:lnSpc>
                <a:spcPct val="90000"/>
              </a:lnSpc>
              <a:spcBef>
                <a:spcPts val="600"/>
              </a:spcBef>
              <a:defRPr sz="5997" b="1"/>
            </a:lvl1pPr>
            <a:lvl2pPr marL="395802" indent="0">
              <a:buNone/>
              <a:defRPr sz="1600"/>
            </a:lvl2pPr>
          </a:lstStyle>
          <a:p>
            <a:pPr lvl="0"/>
            <a:r>
              <a:rPr lang="en-US" noProof="0"/>
              <a:t>“Quote goes here </a:t>
            </a:r>
            <a:br>
              <a:rPr lang="en-US" noProof="0"/>
            </a:br>
            <a:r>
              <a:rPr lang="en-US" noProof="0"/>
              <a:t>and here.”</a:t>
            </a:r>
          </a:p>
          <a:p>
            <a:pPr lvl="1"/>
            <a:r>
              <a:rPr lang="en-US" noProof="0"/>
              <a:t>Source</a:t>
            </a:r>
          </a:p>
        </p:txBody>
      </p:sp>
      <p:sp>
        <p:nvSpPr>
          <p:cNvPr id="3" name="Rectangle 2">
            <a:hlinkClick r:id="" action="ppaction://noaction"/>
            <a:extLst>
              <a:ext uri="{FF2B5EF4-FFF2-40B4-BE49-F238E27FC236}">
                <a16:creationId xmlns:a16="http://schemas.microsoft.com/office/drawing/2014/main" id="{8F407E7A-F842-46F5-9971-5E31DCCCE38E}"/>
              </a:ext>
            </a:extLst>
          </p:cNvPr>
          <p:cNvSpPr/>
          <p:nvPr userDrawn="1"/>
        </p:nvSpPr>
        <p:spPr bwMode="gray">
          <a:xfrm>
            <a:off x="0" y="0"/>
            <a:ext cx="638569" cy="504000"/>
          </a:xfrm>
          <a:prstGeom prst="rect">
            <a:avLst/>
          </a:prstGeom>
          <a:noFill/>
          <a:ln w="25400" algn="ctr">
            <a:noFill/>
            <a:miter lim="800000"/>
            <a:headEnd/>
            <a:tailEnd/>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2236073494"/>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_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5059" y="0"/>
            <a:ext cx="4066941" cy="6858000"/>
          </a:xfrm>
          <a:no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p:cNvSpPr>
            <a:spLocks noGrp="1"/>
          </p:cNvSpPr>
          <p:nvPr>
            <p:ph type="body" sz="quarter" idx="11" hasCustomPrompt="1"/>
          </p:nvPr>
        </p:nvSpPr>
        <p:spPr bwMode="black">
          <a:xfrm>
            <a:off x="503868" y="1620000"/>
            <a:ext cx="7090154"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503870" y="504000"/>
            <a:ext cx="7090154" cy="369332"/>
          </a:xfrm>
        </p:spPr>
        <p:txBody>
          <a:bodyPr/>
          <a:lstStyle/>
          <a:p>
            <a:r>
              <a:rPr lang="en-US" noProof="0"/>
              <a:t>Insert page title (sentence case)</a:t>
            </a:r>
            <a:endParaRPr lang="en-US"/>
          </a:p>
        </p:txBody>
      </p:sp>
      <p:sp>
        <p:nvSpPr>
          <p:cNvPr id="6" name="Rectangle 5">
            <a:hlinkClick r:id="" action="ppaction://noaction"/>
            <a:extLst>
              <a:ext uri="{FF2B5EF4-FFF2-40B4-BE49-F238E27FC236}">
                <a16:creationId xmlns:a16="http://schemas.microsoft.com/office/drawing/2014/main" id="{DAAC4F2A-DC0E-407A-979A-BE197431F57F}"/>
              </a:ext>
            </a:extLst>
          </p:cNvPr>
          <p:cNvSpPr/>
          <p:nvPr userDrawn="1"/>
        </p:nvSpPr>
        <p:spPr bwMode="gray">
          <a:xfrm>
            <a:off x="0" y="0"/>
            <a:ext cx="638569" cy="504000"/>
          </a:xfrm>
          <a:prstGeom prst="rect">
            <a:avLst/>
          </a:prstGeom>
          <a:noFill/>
          <a:ln w="25400" algn="ctr">
            <a:noFill/>
            <a:miter lim="800000"/>
            <a:headEnd/>
            <a:tailEnd/>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897511976"/>
      </p:ext>
    </p:extLst>
  </p:cSld>
  <p:clrMapOvr>
    <a:masterClrMapping/>
  </p:clrMapOvr>
  <p:extLst>
    <p:ext uri="{DCECCB84-F9BA-43D5-87BE-67443E8EF086}">
      <p15:sldGuideLst xmlns:p15="http://schemas.microsoft.com/office/powerpoint/2012/main">
        <p15:guide id="1" pos="317">
          <p15:clr>
            <a:srgbClr val="FBAE40"/>
          </p15:clr>
        </p15:guide>
        <p15:guide id="2" orient="horz" pos="3991">
          <p15:clr>
            <a:srgbClr val="FBAE40"/>
          </p15:clr>
        </p15:guide>
        <p15:guide id="3" pos="4786">
          <p15:clr>
            <a:srgbClr val="FBAE40"/>
          </p15:clr>
        </p15:guide>
        <p15:guide id="4" pos="5119">
          <p15:clr>
            <a:srgbClr val="FBAE40"/>
          </p15:clr>
        </p15:guide>
        <p15:guide id="5" orient="horz" pos="317">
          <p15:clr>
            <a:srgbClr val="FBAE40"/>
          </p15:clr>
        </p15:guide>
        <p15:guide id="6" orient="horz" pos="551">
          <p15:clr>
            <a:srgbClr val="FBAE40"/>
          </p15:clr>
        </p15:guide>
        <p15:guide id="7" orient="horz" pos="1020">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6001" y="0"/>
            <a:ext cx="6096000" cy="6858000"/>
          </a:xfrm>
          <a:no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1/2"/>
          <p:cNvSpPr>
            <a:spLocks noGrp="1"/>
          </p:cNvSpPr>
          <p:nvPr>
            <p:ph type="body" sz="quarter" idx="11" hasCustomPrompt="1"/>
          </p:nvPr>
        </p:nvSpPr>
        <p:spPr bwMode="black">
          <a:xfrm>
            <a:off x="503868" y="1620000"/>
            <a:ext cx="5110669"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2" name="Title"/>
          <p:cNvSpPr>
            <a:spLocks noGrp="1"/>
          </p:cNvSpPr>
          <p:nvPr>
            <p:ph type="title" hasCustomPrompt="1"/>
          </p:nvPr>
        </p:nvSpPr>
        <p:spPr>
          <a:xfrm>
            <a:off x="503870" y="504000"/>
            <a:ext cx="5110669" cy="369332"/>
          </a:xfrm>
        </p:spPr>
        <p:txBody>
          <a:bodyPr/>
          <a:lstStyle/>
          <a:p>
            <a:r>
              <a:rPr lang="en-US" noProof="0"/>
              <a:t>Insert page title (sentence case)</a:t>
            </a:r>
            <a:endParaRPr lang="en-US"/>
          </a:p>
        </p:txBody>
      </p:sp>
      <p:sp>
        <p:nvSpPr>
          <p:cNvPr id="6" name="Rectangle 5">
            <a:hlinkClick r:id="" action="ppaction://noaction"/>
            <a:extLst>
              <a:ext uri="{FF2B5EF4-FFF2-40B4-BE49-F238E27FC236}">
                <a16:creationId xmlns:a16="http://schemas.microsoft.com/office/drawing/2014/main" id="{04EC506C-AC6D-4F2E-BF04-6D2B19AA50D5}"/>
              </a:ext>
            </a:extLst>
          </p:cNvPr>
          <p:cNvSpPr/>
          <p:nvPr userDrawn="1"/>
        </p:nvSpPr>
        <p:spPr bwMode="gray">
          <a:xfrm>
            <a:off x="0" y="0"/>
            <a:ext cx="638569" cy="504000"/>
          </a:xfrm>
          <a:prstGeom prst="rect">
            <a:avLst/>
          </a:prstGeom>
          <a:noFill/>
          <a:ln w="25400" algn="ctr">
            <a:noFill/>
            <a:miter lim="800000"/>
            <a:headEnd/>
            <a:tailEnd/>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913613324"/>
      </p:ext>
    </p:extLst>
  </p:cSld>
  <p:clrMapOvr>
    <a:masterClrMapping/>
  </p:clrMapOvr>
  <p:extLst>
    <p:ext uri="{DCECCB84-F9BA-43D5-87BE-67443E8EF086}">
      <p15:sldGuideLst xmlns:p15="http://schemas.microsoft.com/office/powerpoint/2012/main">
        <p15:guide id="1" pos="3841">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3538">
          <p15:clr>
            <a:srgbClr val="FBAE40"/>
          </p15:clr>
        </p15:guide>
        <p15:guide id="7" pos="317">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1_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1" y="0"/>
            <a:ext cx="12192000" cy="6858000"/>
          </a:xfrm>
          <a:no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3" name="Rectangle 2">
            <a:hlinkClick r:id="" action="ppaction://noaction"/>
            <a:extLst>
              <a:ext uri="{FF2B5EF4-FFF2-40B4-BE49-F238E27FC236}">
                <a16:creationId xmlns:a16="http://schemas.microsoft.com/office/drawing/2014/main" id="{789A5FEA-D1D0-490D-BC87-E1433D37C495}"/>
              </a:ext>
            </a:extLst>
          </p:cNvPr>
          <p:cNvSpPr/>
          <p:nvPr userDrawn="1"/>
        </p:nvSpPr>
        <p:spPr bwMode="gray">
          <a:xfrm>
            <a:off x="0" y="0"/>
            <a:ext cx="638569" cy="504000"/>
          </a:xfrm>
          <a:prstGeom prst="rect">
            <a:avLst/>
          </a:prstGeom>
          <a:noFill/>
          <a:ln w="25400" algn="ctr">
            <a:noFill/>
            <a:miter lim="800000"/>
            <a:headEnd/>
            <a:tailEnd/>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2684075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 points, keywords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8" y="3751707"/>
            <a:ext cx="2111375" cy="520700"/>
          </a:xfrm>
        </p:spPr>
        <p:txBody>
          <a:bodyPr anchor="b"/>
          <a:lstStyle>
            <a:lvl1pPr algn="ctr">
              <a:defRPr sz="3200" b="1">
                <a:solidFill>
                  <a:schemeClr val="tx2"/>
                </a:solidFill>
              </a:defRPr>
            </a:lvl1pPr>
            <a:lvl5pPr algn="ctr">
              <a:defRPr b="1"/>
            </a:lvl5pPr>
            <a:lvl6pPr algn="ctr">
              <a:defRPr b="1"/>
            </a:lvl6pPr>
          </a:lstStyle>
          <a:p>
            <a:pPr lvl="0"/>
            <a:r>
              <a:rPr lang="en-US"/>
              <a:t>Numbers</a:t>
            </a:r>
          </a:p>
        </p:txBody>
      </p:sp>
      <p:sp>
        <p:nvSpPr>
          <p:cNvPr id="36" name="Picture Placeholder 35">
            <a:extLst>
              <a:ext uri="{FF2B5EF4-FFF2-40B4-BE49-F238E27FC236}">
                <a16:creationId xmlns:a16="http://schemas.microsoft.com/office/drawing/2014/main" id="{0119DB5B-B551-410F-9F50-7734D4DD9682}"/>
              </a:ext>
            </a:extLst>
          </p:cNvPr>
          <p:cNvSpPr>
            <a:spLocks noGrp="1"/>
          </p:cNvSpPr>
          <p:nvPr>
            <p:ph type="pic" sz="quarter" idx="23" hasCustomPrompt="1"/>
          </p:nvPr>
        </p:nvSpPr>
        <p:spPr>
          <a:xfrm>
            <a:off x="911065" y="2144779"/>
            <a:ext cx="1177200" cy="1177200"/>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Copy/paste an icon from the icon set in the end of this template file and place it within this space, then delete this box.</a:t>
            </a:r>
            <a:endParaRPr lang="bg-BG"/>
          </a:p>
        </p:txBody>
      </p:sp>
      <p:sp>
        <p:nvSpPr>
          <p:cNvPr id="37" name="Picture Placeholder 35">
            <a:extLst>
              <a:ext uri="{FF2B5EF4-FFF2-40B4-BE49-F238E27FC236}">
                <a16:creationId xmlns:a16="http://schemas.microsoft.com/office/drawing/2014/main" id="{BC3CBFF9-857B-4B7B-8817-E8061A6FBED0}"/>
              </a:ext>
            </a:extLst>
          </p:cNvPr>
          <p:cNvSpPr>
            <a:spLocks noGrp="1"/>
          </p:cNvSpPr>
          <p:nvPr>
            <p:ph type="pic" sz="quarter" idx="24" hasCustomPrompt="1"/>
          </p:nvPr>
        </p:nvSpPr>
        <p:spPr>
          <a:xfrm>
            <a:off x="3208178" y="2144779"/>
            <a:ext cx="1177200" cy="1177200"/>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38" name="Picture Placeholder 35">
            <a:extLst>
              <a:ext uri="{FF2B5EF4-FFF2-40B4-BE49-F238E27FC236}">
                <a16:creationId xmlns:a16="http://schemas.microsoft.com/office/drawing/2014/main" id="{4CE1A7F8-3467-4040-98FD-BA4E2BC4E5D8}"/>
              </a:ext>
            </a:extLst>
          </p:cNvPr>
          <p:cNvSpPr>
            <a:spLocks noGrp="1"/>
          </p:cNvSpPr>
          <p:nvPr>
            <p:ph type="pic" sz="quarter" idx="25" hasCustomPrompt="1"/>
          </p:nvPr>
        </p:nvSpPr>
        <p:spPr>
          <a:xfrm>
            <a:off x="5507400" y="2144779"/>
            <a:ext cx="1177200" cy="1177200"/>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39" name="Picture Placeholder 35">
            <a:extLst>
              <a:ext uri="{FF2B5EF4-FFF2-40B4-BE49-F238E27FC236}">
                <a16:creationId xmlns:a16="http://schemas.microsoft.com/office/drawing/2014/main" id="{98548941-2C33-457A-AB95-92C5AFD1A120}"/>
              </a:ext>
            </a:extLst>
          </p:cNvPr>
          <p:cNvSpPr>
            <a:spLocks noGrp="1"/>
          </p:cNvSpPr>
          <p:nvPr>
            <p:ph type="pic" sz="quarter" idx="26" hasCustomPrompt="1"/>
          </p:nvPr>
        </p:nvSpPr>
        <p:spPr>
          <a:xfrm>
            <a:off x="7800817" y="2144779"/>
            <a:ext cx="1177200" cy="1177200"/>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0" name="Picture Placeholder 35">
            <a:extLst>
              <a:ext uri="{FF2B5EF4-FFF2-40B4-BE49-F238E27FC236}">
                <a16:creationId xmlns:a16="http://schemas.microsoft.com/office/drawing/2014/main" id="{AC20A37F-9D94-49A9-8A3B-C4FC4984FBB2}"/>
              </a:ext>
            </a:extLst>
          </p:cNvPr>
          <p:cNvSpPr>
            <a:spLocks noGrp="1"/>
          </p:cNvSpPr>
          <p:nvPr>
            <p:ph type="pic" sz="quarter" idx="27" hasCustomPrompt="1"/>
          </p:nvPr>
        </p:nvSpPr>
        <p:spPr>
          <a:xfrm>
            <a:off x="10101968" y="2144779"/>
            <a:ext cx="1177200" cy="1177200"/>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1" name="Text Placeholder 7">
            <a:extLst>
              <a:ext uri="{FF2B5EF4-FFF2-40B4-BE49-F238E27FC236}">
                <a16:creationId xmlns:a16="http://schemas.microsoft.com/office/drawing/2014/main" id="{6E5B0E74-9E26-4112-A9C4-13B10DCF58F8}"/>
              </a:ext>
            </a:extLst>
          </p:cNvPr>
          <p:cNvSpPr>
            <a:spLocks noGrp="1"/>
          </p:cNvSpPr>
          <p:nvPr>
            <p:ph type="body" sz="quarter" idx="28" hasCustomPrompt="1"/>
          </p:nvPr>
        </p:nvSpPr>
        <p:spPr>
          <a:xfrm>
            <a:off x="2741091" y="3751707"/>
            <a:ext cx="2111375" cy="520700"/>
          </a:xfrm>
        </p:spPr>
        <p:txBody>
          <a:bodyPr anchor="b"/>
          <a:lstStyle>
            <a:lvl1pPr algn="ctr">
              <a:defRPr sz="3200" b="1">
                <a:solidFill>
                  <a:schemeClr val="tx2"/>
                </a:solidFill>
              </a:defRPr>
            </a:lvl1pPr>
            <a:lvl5pPr algn="ctr">
              <a:defRPr b="1"/>
            </a:lvl5pPr>
            <a:lvl6pPr algn="ctr">
              <a:defRPr b="1"/>
            </a:lvl6pPr>
          </a:lstStyle>
          <a:p>
            <a:pPr lvl="0"/>
            <a:r>
              <a:rPr lang="en-US"/>
              <a:t>Keywords</a:t>
            </a:r>
          </a:p>
        </p:txBody>
      </p:sp>
      <p:sp>
        <p:nvSpPr>
          <p:cNvPr id="42" name="Text Placeholder 7">
            <a:extLst>
              <a:ext uri="{FF2B5EF4-FFF2-40B4-BE49-F238E27FC236}">
                <a16:creationId xmlns:a16="http://schemas.microsoft.com/office/drawing/2014/main" id="{19F76862-8ED1-4B26-8809-99ADB457C22B}"/>
              </a:ext>
            </a:extLst>
          </p:cNvPr>
          <p:cNvSpPr>
            <a:spLocks noGrp="1"/>
          </p:cNvSpPr>
          <p:nvPr>
            <p:ph type="body" sz="quarter" idx="29" hasCustomPrompt="1"/>
          </p:nvPr>
        </p:nvSpPr>
        <p:spPr>
          <a:xfrm>
            <a:off x="5040313" y="3751707"/>
            <a:ext cx="2111375" cy="520700"/>
          </a:xfrm>
        </p:spPr>
        <p:txBody>
          <a:bodyPr anchor="b"/>
          <a:lstStyle>
            <a:lvl1pPr algn="ctr">
              <a:defRPr sz="3200" b="1">
                <a:solidFill>
                  <a:schemeClr val="tx2"/>
                </a:solidFill>
              </a:defRPr>
            </a:lvl1pPr>
            <a:lvl5pPr algn="ctr">
              <a:defRPr b="1"/>
            </a:lvl5pPr>
            <a:lvl6pPr algn="ctr">
              <a:defRPr b="1"/>
            </a:lvl6pPr>
          </a:lstStyle>
          <a:p>
            <a:pPr lvl="0"/>
            <a:r>
              <a:rPr lang="en-US"/>
              <a:t>10</a:t>
            </a:r>
          </a:p>
        </p:txBody>
      </p:sp>
      <p:sp>
        <p:nvSpPr>
          <p:cNvPr id="43" name="Text Placeholder 7">
            <a:extLst>
              <a:ext uri="{FF2B5EF4-FFF2-40B4-BE49-F238E27FC236}">
                <a16:creationId xmlns:a16="http://schemas.microsoft.com/office/drawing/2014/main" id="{5556268D-AE74-4457-8CE5-3B83444175CE}"/>
              </a:ext>
            </a:extLst>
          </p:cNvPr>
          <p:cNvSpPr>
            <a:spLocks noGrp="1"/>
          </p:cNvSpPr>
          <p:nvPr>
            <p:ph type="body" sz="quarter" idx="30" hasCustomPrompt="1"/>
          </p:nvPr>
        </p:nvSpPr>
        <p:spPr>
          <a:xfrm>
            <a:off x="7333729" y="3751707"/>
            <a:ext cx="2111375" cy="520700"/>
          </a:xfrm>
        </p:spPr>
        <p:txBody>
          <a:bodyPr anchor="b"/>
          <a:lstStyle>
            <a:lvl1pPr marL="0" marR="0" indent="0" algn="ctr"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3200" b="1">
                <a:solidFill>
                  <a:schemeClr val="tx2"/>
                </a:solidFill>
              </a:defRPr>
            </a:lvl1pPr>
            <a:lvl5pPr algn="ctr">
              <a:defRPr b="1"/>
            </a:lvl5pPr>
            <a:lvl6pPr algn="ctr">
              <a:defRPr b="1"/>
            </a:lvl6pPr>
          </a:lstStyle>
          <a:p>
            <a:pPr lvl="0"/>
            <a:r>
              <a:rPr lang="en-US"/>
              <a:t>+100 000 €</a:t>
            </a:r>
          </a:p>
        </p:txBody>
      </p:sp>
      <p:sp>
        <p:nvSpPr>
          <p:cNvPr id="44" name="Text Placeholder 7">
            <a:extLst>
              <a:ext uri="{FF2B5EF4-FFF2-40B4-BE49-F238E27FC236}">
                <a16:creationId xmlns:a16="http://schemas.microsoft.com/office/drawing/2014/main" id="{B0D171FC-4719-4E32-909F-A647650B063D}"/>
              </a:ext>
            </a:extLst>
          </p:cNvPr>
          <p:cNvSpPr>
            <a:spLocks noGrp="1"/>
          </p:cNvSpPr>
          <p:nvPr>
            <p:ph type="body" sz="quarter" idx="31" hasCustomPrompt="1"/>
          </p:nvPr>
        </p:nvSpPr>
        <p:spPr>
          <a:xfrm>
            <a:off x="9634880" y="3751707"/>
            <a:ext cx="2111375" cy="520700"/>
          </a:xfrm>
        </p:spPr>
        <p:txBody>
          <a:bodyPr anchor="b"/>
          <a:lstStyle>
            <a:lvl1pPr algn="ctr">
              <a:defRPr sz="3200" b="1">
                <a:solidFill>
                  <a:schemeClr val="tx2"/>
                </a:solidFill>
              </a:defRPr>
            </a:lvl1pPr>
            <a:lvl5pPr algn="ctr">
              <a:defRPr b="1"/>
            </a:lvl5pPr>
            <a:lvl6pPr algn="ctr">
              <a:defRPr b="1"/>
            </a:lvl6pPr>
          </a:lstStyle>
          <a:p>
            <a:pPr lvl="0"/>
            <a:r>
              <a:rPr lang="en-US"/>
              <a:t>+100 000 €</a:t>
            </a:r>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sp>
        <p:nvSpPr>
          <p:cNvPr id="46" name="Text Placeholder 7">
            <a:extLst>
              <a:ext uri="{FF2B5EF4-FFF2-40B4-BE49-F238E27FC236}">
                <a16:creationId xmlns:a16="http://schemas.microsoft.com/office/drawing/2014/main" id="{11DBD05B-DAE2-4249-8551-48820F1DE812}"/>
              </a:ext>
            </a:extLst>
          </p:cNvPr>
          <p:cNvSpPr>
            <a:spLocks noGrp="1"/>
          </p:cNvSpPr>
          <p:nvPr>
            <p:ph type="body" sz="quarter" idx="33" hasCustomPrompt="1"/>
          </p:nvPr>
        </p:nvSpPr>
        <p:spPr>
          <a:xfrm>
            <a:off x="443978" y="4298559"/>
            <a:ext cx="2111375" cy="520700"/>
          </a:xfrm>
        </p:spPr>
        <p:txBody>
          <a:bodyPr/>
          <a:lstStyle>
            <a:lvl1pPr algn="ctr">
              <a:defRPr sz="1800" b="1">
                <a:solidFill>
                  <a:schemeClr val="tx2"/>
                </a:solidFill>
              </a:defRPr>
            </a:lvl1pPr>
            <a:lvl5pPr algn="ctr">
              <a:defRPr b="1"/>
            </a:lvl5pPr>
            <a:lvl6pPr algn="ctr">
              <a:defRPr b="1"/>
            </a:lvl6pPr>
          </a:lstStyle>
          <a:p>
            <a:pPr lvl="0"/>
            <a:r>
              <a:rPr lang="en-US"/>
              <a:t>Explanation for  the above</a:t>
            </a:r>
          </a:p>
        </p:txBody>
      </p:sp>
      <p:sp>
        <p:nvSpPr>
          <p:cNvPr id="47" name="Text Placeholder 7">
            <a:extLst>
              <a:ext uri="{FF2B5EF4-FFF2-40B4-BE49-F238E27FC236}">
                <a16:creationId xmlns:a16="http://schemas.microsoft.com/office/drawing/2014/main" id="{4A1D8DE2-A13A-4238-AC51-11D0D2B8BE19}"/>
              </a:ext>
            </a:extLst>
          </p:cNvPr>
          <p:cNvSpPr>
            <a:spLocks noGrp="1"/>
          </p:cNvSpPr>
          <p:nvPr>
            <p:ph type="body" sz="quarter" idx="34" hasCustomPrompt="1"/>
          </p:nvPr>
        </p:nvSpPr>
        <p:spPr>
          <a:xfrm>
            <a:off x="2741091" y="4298559"/>
            <a:ext cx="2111375" cy="520700"/>
          </a:xfrm>
        </p:spPr>
        <p:txBody>
          <a:bodyPr/>
          <a:lstStyle>
            <a:lvl1pPr algn="ctr">
              <a:defRPr sz="1800" b="1">
                <a:solidFill>
                  <a:schemeClr val="tx2"/>
                </a:solidFill>
              </a:defRPr>
            </a:lvl1pPr>
            <a:lvl5pPr algn="ctr">
              <a:defRPr b="1"/>
            </a:lvl5pPr>
            <a:lvl6pPr algn="ctr">
              <a:defRPr b="1"/>
            </a:lvl6pPr>
          </a:lstStyle>
          <a:p>
            <a:pPr lvl="0"/>
            <a:r>
              <a:rPr lang="en-US"/>
              <a:t>Explanation for  the above</a:t>
            </a:r>
          </a:p>
        </p:txBody>
      </p:sp>
      <p:sp>
        <p:nvSpPr>
          <p:cNvPr id="48" name="Text Placeholder 7">
            <a:extLst>
              <a:ext uri="{FF2B5EF4-FFF2-40B4-BE49-F238E27FC236}">
                <a16:creationId xmlns:a16="http://schemas.microsoft.com/office/drawing/2014/main" id="{607A3125-623F-4E86-BE54-AF8C41DFBDF3}"/>
              </a:ext>
            </a:extLst>
          </p:cNvPr>
          <p:cNvSpPr>
            <a:spLocks noGrp="1"/>
          </p:cNvSpPr>
          <p:nvPr>
            <p:ph type="body" sz="quarter" idx="35" hasCustomPrompt="1"/>
          </p:nvPr>
        </p:nvSpPr>
        <p:spPr>
          <a:xfrm>
            <a:off x="5040313" y="4298559"/>
            <a:ext cx="2111375" cy="520700"/>
          </a:xfrm>
        </p:spPr>
        <p:txBody>
          <a:bodyPr/>
          <a:lstStyle>
            <a:lvl1pPr algn="ctr">
              <a:defRPr sz="1800" b="1">
                <a:solidFill>
                  <a:schemeClr val="tx2"/>
                </a:solidFill>
              </a:defRPr>
            </a:lvl1pPr>
            <a:lvl5pPr algn="ctr">
              <a:defRPr b="1"/>
            </a:lvl5pPr>
            <a:lvl6pPr algn="ctr">
              <a:defRPr b="1"/>
            </a:lvl6pPr>
          </a:lstStyle>
          <a:p>
            <a:pPr lvl="0"/>
            <a:r>
              <a:rPr lang="en-US"/>
              <a:t>Explanation for  the above</a:t>
            </a:r>
          </a:p>
        </p:txBody>
      </p:sp>
      <p:sp>
        <p:nvSpPr>
          <p:cNvPr id="49" name="Text Placeholder 7">
            <a:extLst>
              <a:ext uri="{FF2B5EF4-FFF2-40B4-BE49-F238E27FC236}">
                <a16:creationId xmlns:a16="http://schemas.microsoft.com/office/drawing/2014/main" id="{65DD38EC-4D0A-4F96-81A2-5CDEF5EDC0AC}"/>
              </a:ext>
            </a:extLst>
          </p:cNvPr>
          <p:cNvSpPr>
            <a:spLocks noGrp="1"/>
          </p:cNvSpPr>
          <p:nvPr>
            <p:ph type="body" sz="quarter" idx="36" hasCustomPrompt="1"/>
          </p:nvPr>
        </p:nvSpPr>
        <p:spPr>
          <a:xfrm>
            <a:off x="7333729" y="4298559"/>
            <a:ext cx="2111375" cy="520700"/>
          </a:xfrm>
        </p:spPr>
        <p:txBody>
          <a:bodyPr/>
          <a:lstStyle>
            <a:lvl1pPr algn="ctr">
              <a:defRPr sz="1800" b="1">
                <a:solidFill>
                  <a:schemeClr val="tx2"/>
                </a:solidFill>
              </a:defRPr>
            </a:lvl1pPr>
            <a:lvl5pPr algn="ctr">
              <a:defRPr b="1"/>
            </a:lvl5pPr>
            <a:lvl6pPr algn="ctr">
              <a:defRPr b="1"/>
            </a:lvl6pPr>
          </a:lstStyle>
          <a:p>
            <a:pPr lvl="0"/>
            <a:r>
              <a:rPr lang="en-US"/>
              <a:t>Explanation for  the above</a:t>
            </a:r>
          </a:p>
        </p:txBody>
      </p:sp>
      <p:sp>
        <p:nvSpPr>
          <p:cNvPr id="50" name="Text Placeholder 7">
            <a:extLst>
              <a:ext uri="{FF2B5EF4-FFF2-40B4-BE49-F238E27FC236}">
                <a16:creationId xmlns:a16="http://schemas.microsoft.com/office/drawing/2014/main" id="{9078197A-6779-475E-A6DA-B0CA4DE520A6}"/>
              </a:ext>
            </a:extLst>
          </p:cNvPr>
          <p:cNvSpPr>
            <a:spLocks noGrp="1"/>
          </p:cNvSpPr>
          <p:nvPr>
            <p:ph type="body" sz="quarter" idx="37" hasCustomPrompt="1"/>
          </p:nvPr>
        </p:nvSpPr>
        <p:spPr>
          <a:xfrm>
            <a:off x="9634880" y="4298559"/>
            <a:ext cx="2111375" cy="520700"/>
          </a:xfrm>
        </p:spPr>
        <p:txBody>
          <a:bodyPr/>
          <a:lstStyle>
            <a:lvl1pPr algn="ctr">
              <a:defRPr sz="1800" b="1">
                <a:solidFill>
                  <a:schemeClr val="tx2"/>
                </a:solidFill>
              </a:defRPr>
            </a:lvl1pPr>
            <a:lvl5pPr algn="ctr">
              <a:defRPr b="1"/>
            </a:lvl5pPr>
            <a:lvl6pPr algn="ctr">
              <a:defRPr b="1"/>
            </a:lvl6pPr>
          </a:lstStyle>
          <a:p>
            <a:pPr lvl="0"/>
            <a:r>
              <a:rPr lang="en-US"/>
              <a:t>Explanation for  the above</a:t>
            </a:r>
          </a:p>
        </p:txBody>
      </p:sp>
      <p:cxnSp>
        <p:nvCxnSpPr>
          <p:cNvPr id="54" name="Straight Connector 10">
            <a:extLst>
              <a:ext uri="{FF2B5EF4-FFF2-40B4-BE49-F238E27FC236}">
                <a16:creationId xmlns:a16="http://schemas.microsoft.com/office/drawing/2014/main" id="{E7D02952-AD9B-4ACC-9B59-E72A8176AA9C}"/>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55" name="Rectangle 54">
            <a:hlinkClick r:id="" action="ppaction://hlinkshowjump?jump=previousslide"/>
            <a:extLst>
              <a:ext uri="{FF2B5EF4-FFF2-40B4-BE49-F238E27FC236}">
                <a16:creationId xmlns:a16="http://schemas.microsoft.com/office/drawing/2014/main" id="{1A3B6FA4-B651-42C2-947E-E8EB648B71D8}"/>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6" name="Rectangle 55">
            <a:hlinkClick r:id="" action="ppaction://hlinkshowjump?jump=nextslide"/>
            <a:extLst>
              <a:ext uri="{FF2B5EF4-FFF2-40B4-BE49-F238E27FC236}">
                <a16:creationId xmlns:a16="http://schemas.microsoft.com/office/drawing/2014/main" id="{9521E7DB-570D-4CD3-B321-A714795D83CB}"/>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3" name="Footer Placeholder 7">
            <a:extLst>
              <a:ext uri="{FF2B5EF4-FFF2-40B4-BE49-F238E27FC236}">
                <a16:creationId xmlns:a16="http://schemas.microsoft.com/office/drawing/2014/main" id="{A35ADEBF-A2A3-448C-8B80-099CF2622B00}"/>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7D5D22AF-8792-455D-9DEE-F3B25EC8C6E4}"/>
              </a:ext>
            </a:extLst>
          </p:cNvPr>
          <p:cNvSpPr>
            <a:spLocks noGrp="1"/>
          </p:cNvSpPr>
          <p:nvPr>
            <p:ph type="dt" sz="half" idx="38"/>
          </p:nvPr>
        </p:nvSpPr>
        <p:spPr/>
        <p:txBody>
          <a:bodyPr/>
          <a:lstStyle/>
          <a:p>
            <a:fld id="{182FA866-85D0-4156-94C8-FEC3006C13B0}" type="datetime1">
              <a:rPr lang="de-DE" smtClean="0"/>
              <a:t>29.08.24</a:t>
            </a:fld>
            <a:endParaRPr lang="bg-BG"/>
          </a:p>
        </p:txBody>
      </p:sp>
      <p:sp>
        <p:nvSpPr>
          <p:cNvPr id="4" name="Footer Placeholder 3">
            <a:extLst>
              <a:ext uri="{FF2B5EF4-FFF2-40B4-BE49-F238E27FC236}">
                <a16:creationId xmlns:a16="http://schemas.microsoft.com/office/drawing/2014/main" id="{8E06B343-B053-476A-A66C-9EB6FED95764}"/>
              </a:ext>
            </a:extLst>
          </p:cNvPr>
          <p:cNvSpPr>
            <a:spLocks noGrp="1"/>
          </p:cNvSpPr>
          <p:nvPr>
            <p:ph type="ftr" sz="quarter" idx="39"/>
          </p:nvPr>
        </p:nvSpPr>
        <p:spPr/>
        <p:txBody>
          <a:bodyPr/>
          <a:lstStyle/>
          <a:p>
            <a:endParaRPr lang="bg-BG"/>
          </a:p>
        </p:txBody>
      </p:sp>
      <p:cxnSp>
        <p:nvCxnSpPr>
          <p:cNvPr id="27" name="Straight Connector 10">
            <a:extLst>
              <a:ext uri="{FF2B5EF4-FFF2-40B4-BE49-F238E27FC236}">
                <a16:creationId xmlns:a16="http://schemas.microsoft.com/office/drawing/2014/main" id="{70D97CFF-7376-452D-8375-3B2BD8E0E596}"/>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2274363"/>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892">
          <p15:clr>
            <a:srgbClr val="FBAE40"/>
          </p15:clr>
        </p15:guide>
        <p15:guide id="5" pos="1006">
          <p15:clr>
            <a:srgbClr val="FBAE40"/>
          </p15:clr>
        </p15:guide>
        <p15:guide id="6" pos="1615">
          <p15:clr>
            <a:srgbClr val="FBAE40"/>
          </p15:clr>
        </p15:guide>
        <p15:guide id="7" pos="1728">
          <p15:clr>
            <a:srgbClr val="FBAE40"/>
          </p15:clr>
        </p15:guide>
        <p15:guide id="8" pos="2338">
          <p15:clr>
            <a:srgbClr val="FBAE40"/>
          </p15:clr>
        </p15:guide>
        <p15:guide id="9" pos="2451">
          <p15:clr>
            <a:srgbClr val="FBAE40"/>
          </p15:clr>
        </p15:guide>
        <p15:guide id="10" pos="3060">
          <p15:clr>
            <a:srgbClr val="FBAE40"/>
          </p15:clr>
        </p15:guide>
        <p15:guide id="11" pos="3174">
          <p15:clr>
            <a:srgbClr val="FBAE40"/>
          </p15:clr>
        </p15:guide>
        <p15:guide id="12" pos="3783">
          <p15:clr>
            <a:srgbClr val="FBAE40"/>
          </p15:clr>
        </p15:guide>
        <p15:guide id="13" pos="3896">
          <p15:clr>
            <a:srgbClr val="FBAE40"/>
          </p15:clr>
        </p15:guide>
        <p15:guide id="14" pos="4505">
          <p15:clr>
            <a:srgbClr val="FBAE40"/>
          </p15:clr>
        </p15:guide>
        <p15:guide id="15" pos="4619">
          <p15:clr>
            <a:srgbClr val="FBAE40"/>
          </p15:clr>
        </p15:guide>
        <p15:guide id="16" pos="5228">
          <p15:clr>
            <a:srgbClr val="FBAE40"/>
          </p15:clr>
        </p15:guide>
        <p15:guide id="17" pos="5341">
          <p15:clr>
            <a:srgbClr val="FBAE40"/>
          </p15:clr>
        </p15:guide>
        <p15:guide id="18" pos="5951">
          <p15:clr>
            <a:srgbClr val="FBAE40"/>
          </p15:clr>
        </p15:guide>
        <p15:guide id="19" pos="6064">
          <p15:clr>
            <a:srgbClr val="FBAE40"/>
          </p15:clr>
        </p15:guide>
        <p15:guide id="20" pos="6673">
          <p15:clr>
            <a:srgbClr val="FBAE40"/>
          </p15:clr>
        </p15:guide>
        <p15:guide id="21" pos="6787">
          <p15:clr>
            <a:srgbClr val="FBAE40"/>
          </p15:clr>
        </p15:guide>
        <p15:guide id="22" pos="7396">
          <p15:clr>
            <a:srgbClr val="FBAE40"/>
          </p15:clr>
        </p15:guide>
        <p15:guide id="23" orient="horz">
          <p15:clr>
            <a:srgbClr val="FBAE40"/>
          </p15:clr>
        </p15:guide>
        <p15:guide id="24" orient="horz" pos="4320">
          <p15:clr>
            <a:srgbClr val="FBAE40"/>
          </p15:clr>
        </p15:guide>
        <p15:guide id="25" orient="horz" pos="722">
          <p15:clr>
            <a:srgbClr val="FBAE40"/>
          </p15:clr>
        </p15:guide>
        <p15:guide id="26" orient="horz" pos="828">
          <p15:clr>
            <a:srgbClr val="FBAE40"/>
          </p15:clr>
        </p15:guide>
        <p15:guide id="27" orient="horz" pos="934">
          <p15:clr>
            <a:srgbClr val="FBAE40"/>
          </p15:clr>
        </p15:guide>
        <p15:guide id="28" orient="horz" pos="1040">
          <p15:clr>
            <a:srgbClr val="5ACBF0"/>
          </p15:clr>
        </p15:guide>
        <p15:guide id="29" orient="horz" pos="1146">
          <p15:clr>
            <a:srgbClr val="FBAE40"/>
          </p15:clr>
        </p15:guide>
        <p15:guide id="30" orient="horz" pos="1254">
          <p15:clr>
            <a:srgbClr val="FBAE40"/>
          </p15:clr>
        </p15:guide>
        <p15:guide id="31" orient="horz" pos="1357">
          <p15:clr>
            <a:srgbClr val="FBAE40"/>
          </p15:clr>
        </p15:guide>
        <p15:guide id="32" orient="horz" pos="1463">
          <p15:clr>
            <a:srgbClr val="FBAE40"/>
          </p15:clr>
        </p15:guide>
        <p15:guide id="33" orient="horz" pos="1569">
          <p15:clr>
            <a:srgbClr val="FBAE40"/>
          </p15:clr>
        </p15:guide>
        <p15:guide id="34" orient="horz" pos="1675">
          <p15:clr>
            <a:srgbClr val="FBAE40"/>
          </p15:clr>
        </p15:guide>
        <p15:guide id="35" orient="horz" pos="1784">
          <p15:clr>
            <a:srgbClr val="FBAE40"/>
          </p15:clr>
        </p15:guide>
        <p15:guide id="36" orient="horz" pos="1887">
          <p15:clr>
            <a:srgbClr val="FBAE40"/>
          </p15:clr>
        </p15:guide>
        <p15:guide id="37" orient="horz" pos="1993">
          <p15:clr>
            <a:srgbClr val="FBAE40"/>
          </p15:clr>
        </p15:guide>
        <p15:guide id="38" orient="horz" pos="2099">
          <p15:clr>
            <a:srgbClr val="FBAE40"/>
          </p15:clr>
        </p15:guide>
        <p15:guide id="39" orient="horz" pos="2205">
          <p15:clr>
            <a:srgbClr val="FBAE40"/>
          </p15:clr>
        </p15:guide>
        <p15:guide id="40" orient="horz" pos="2311">
          <p15:clr>
            <a:srgbClr val="FBAE40"/>
          </p15:clr>
        </p15:guide>
        <p15:guide id="41" orient="horz" pos="2416">
          <p15:clr>
            <a:srgbClr val="FBAE40"/>
          </p15:clr>
        </p15:guide>
        <p15:guide id="42" orient="horz" pos="2522">
          <p15:clr>
            <a:srgbClr val="FBAE40"/>
          </p15:clr>
        </p15:guide>
        <p15:guide id="43" orient="horz" pos="2628">
          <p15:clr>
            <a:srgbClr val="FBAE40"/>
          </p15:clr>
        </p15:guide>
        <p15:guide id="44" orient="horz" pos="2734">
          <p15:clr>
            <a:srgbClr val="FBAE40"/>
          </p15:clr>
        </p15:guide>
        <p15:guide id="45" orient="horz" pos="2840">
          <p15:clr>
            <a:srgbClr val="FBAE40"/>
          </p15:clr>
        </p15:guide>
        <p15:guide id="46" orient="horz" pos="2946">
          <p15:clr>
            <a:srgbClr val="FBAE40"/>
          </p15:clr>
        </p15:guide>
        <p15:guide id="47" orient="horz" pos="3052">
          <p15:clr>
            <a:srgbClr val="FBAE40"/>
          </p15:clr>
        </p15:guide>
        <p15:guide id="48" orient="horz" pos="3158">
          <p15:clr>
            <a:srgbClr val="FBAE40"/>
          </p15:clr>
        </p15:guide>
        <p15:guide id="49" orient="horz" pos="3264">
          <p15:clr>
            <a:srgbClr val="FBAE40"/>
          </p15:clr>
        </p15:guide>
        <p15:guide id="50" orient="horz" pos="3370">
          <p15:clr>
            <a:srgbClr val="FBAE40"/>
          </p15:clr>
        </p15:guide>
        <p15:guide id="51" orient="horz" pos="3475">
          <p15:clr>
            <a:srgbClr val="FBAE40"/>
          </p15:clr>
        </p15:guide>
        <p15:guide id="52" orient="horz" pos="3581">
          <p15:clr>
            <a:srgbClr val="FBAE40"/>
          </p15:clr>
        </p15:guide>
        <p15:guide id="53" orient="horz" pos="3687">
          <p15:clr>
            <a:srgbClr val="FBAE40"/>
          </p15:clr>
        </p15:guide>
        <p15:guide id="54" orient="horz" pos="3793">
          <p15:clr>
            <a:srgbClr val="FBAE40"/>
          </p15:clr>
        </p15:guide>
        <p15:guide id="55" orient="horz" pos="3899">
          <p15:clr>
            <a:srgbClr val="FBAE40"/>
          </p15:clr>
        </p15:guide>
        <p15:guide id="56" orient="horz" pos="4005">
          <p15:clr>
            <a:srgbClr val="FBAE40"/>
          </p15:clr>
        </p15:guide>
        <p15:guide id="57" orient="horz" pos="4111">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_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0820" y="1620000"/>
            <a:ext cx="5326613" cy="4716000"/>
          </a:xfrm>
          <a:noFill/>
        </p:spPr>
        <p:txBody>
          <a:bodyPr vert="horz" lIns="0" tIns="1512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screenshot</a:t>
            </a:r>
            <a:endParaRPr lang="de-DE"/>
          </a:p>
        </p:txBody>
      </p:sp>
      <p:sp>
        <p:nvSpPr>
          <p:cNvPr id="4" name="Text Placeholder"/>
          <p:cNvSpPr>
            <a:spLocks noGrp="1"/>
          </p:cNvSpPr>
          <p:nvPr>
            <p:ph type="body" sz="quarter" idx="10" hasCustomPrompt="1"/>
          </p:nvPr>
        </p:nvSpPr>
        <p:spPr>
          <a:xfrm>
            <a:off x="503869" y="1620000"/>
            <a:ext cx="5326613"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
        <p:nvSpPr>
          <p:cNvPr id="6" name="Rectangle 5">
            <a:hlinkClick r:id="" action="ppaction://noaction"/>
            <a:extLst>
              <a:ext uri="{FF2B5EF4-FFF2-40B4-BE49-F238E27FC236}">
                <a16:creationId xmlns:a16="http://schemas.microsoft.com/office/drawing/2014/main" id="{96EB1012-DBE3-4CE3-B33A-46B03CC3E5FC}"/>
              </a:ext>
            </a:extLst>
          </p:cNvPr>
          <p:cNvSpPr/>
          <p:nvPr userDrawn="1"/>
        </p:nvSpPr>
        <p:spPr bwMode="gray">
          <a:xfrm>
            <a:off x="0" y="0"/>
            <a:ext cx="638569" cy="504000"/>
          </a:xfrm>
          <a:prstGeom prst="rect">
            <a:avLst/>
          </a:prstGeom>
          <a:noFill/>
          <a:ln w="25400" algn="ctr">
            <a:noFill/>
            <a:miter lim="800000"/>
            <a:headEnd/>
            <a:tailEnd/>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2040437693"/>
      </p:ext>
    </p:extLst>
  </p:cSld>
  <p:clrMapOvr>
    <a:masterClrMapping/>
  </p:clrMapOvr>
  <p:extLst>
    <p:ext uri="{DCECCB84-F9BA-43D5-87BE-67443E8EF086}">
      <p15:sldGuideLst xmlns:p15="http://schemas.microsoft.com/office/powerpoint/2012/main">
        <p15:guide id="1" pos="317">
          <p15:clr>
            <a:srgbClr val="FBAE40"/>
          </p15:clr>
        </p15:guide>
        <p15:guide id="2" orient="horz" pos="1020">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3869" y="1620000"/>
            <a:ext cx="11182288" cy="4716000"/>
          </a:xfrm>
          <a:noFill/>
        </p:spPr>
        <p:txBody>
          <a:bodyPr tIns="1368000"/>
          <a:lstStyle>
            <a:lvl1pPr algn="ctr">
              <a:defRPr sz="1400"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
        <p:nvSpPr>
          <p:cNvPr id="4" name="Rectangle 3">
            <a:hlinkClick r:id="" action="ppaction://noaction"/>
            <a:extLst>
              <a:ext uri="{FF2B5EF4-FFF2-40B4-BE49-F238E27FC236}">
                <a16:creationId xmlns:a16="http://schemas.microsoft.com/office/drawing/2014/main" id="{D26F0CF6-A48D-45F3-AD5E-74DACDAA8467}"/>
              </a:ext>
            </a:extLst>
          </p:cNvPr>
          <p:cNvSpPr/>
          <p:nvPr userDrawn="1"/>
        </p:nvSpPr>
        <p:spPr bwMode="gray">
          <a:xfrm>
            <a:off x="0" y="0"/>
            <a:ext cx="638569" cy="504000"/>
          </a:xfrm>
          <a:prstGeom prst="rect">
            <a:avLst/>
          </a:prstGeom>
          <a:noFill/>
          <a:ln w="25400" algn="ctr">
            <a:noFill/>
            <a:miter lim="800000"/>
            <a:headEnd/>
            <a:tailEnd/>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endParaRPr kumimoji="0" lang="en-US" sz="1799"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787896368"/>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736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 points, keywords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8" y="2573420"/>
            <a:ext cx="2111375" cy="520700"/>
          </a:xfrm>
        </p:spPr>
        <p:txBody>
          <a:bodyPr anchor="b"/>
          <a:lstStyle>
            <a:lvl1pPr algn="ctr">
              <a:defRPr sz="3200" b="1">
                <a:solidFill>
                  <a:schemeClr val="tx2"/>
                </a:solidFill>
              </a:defRPr>
            </a:lvl1pPr>
            <a:lvl5pPr algn="ctr">
              <a:defRPr b="1"/>
            </a:lvl5pPr>
            <a:lvl6pPr algn="ctr">
              <a:defRPr b="1"/>
            </a:lvl6pPr>
          </a:lstStyle>
          <a:p>
            <a:pPr lvl="0"/>
            <a:r>
              <a:rPr lang="en-US"/>
              <a:t>Number</a:t>
            </a:r>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sp>
        <p:nvSpPr>
          <p:cNvPr id="46" name="Text Placeholder 7">
            <a:extLst>
              <a:ext uri="{FF2B5EF4-FFF2-40B4-BE49-F238E27FC236}">
                <a16:creationId xmlns:a16="http://schemas.microsoft.com/office/drawing/2014/main" id="{11DBD05B-DAE2-4249-8551-48820F1DE812}"/>
              </a:ext>
            </a:extLst>
          </p:cNvPr>
          <p:cNvSpPr>
            <a:spLocks noGrp="1"/>
          </p:cNvSpPr>
          <p:nvPr>
            <p:ph type="body" sz="quarter" idx="33" hasCustomPrompt="1"/>
          </p:nvPr>
        </p:nvSpPr>
        <p:spPr>
          <a:xfrm>
            <a:off x="443978" y="3120272"/>
            <a:ext cx="2111375" cy="520700"/>
          </a:xfrm>
        </p:spPr>
        <p:txBody>
          <a:bodyPr/>
          <a:lstStyle>
            <a:lvl1pPr algn="ctr">
              <a:defRPr sz="1800" b="0">
                <a:solidFill>
                  <a:schemeClr val="tx2"/>
                </a:solidFill>
              </a:defRPr>
            </a:lvl1pPr>
            <a:lvl5pPr algn="ctr">
              <a:defRPr b="1"/>
            </a:lvl5pPr>
            <a:lvl6pPr algn="ctr">
              <a:defRPr b="1"/>
            </a:lvl6pPr>
          </a:lstStyle>
          <a:p>
            <a:pPr lvl="0"/>
            <a:r>
              <a:rPr lang="en-US"/>
              <a:t>If needed, change the size of the text </a:t>
            </a:r>
          </a:p>
        </p:txBody>
      </p:sp>
      <p:cxnSp>
        <p:nvCxnSpPr>
          <p:cNvPr id="54" name="Straight Connector 10">
            <a:extLst>
              <a:ext uri="{FF2B5EF4-FFF2-40B4-BE49-F238E27FC236}">
                <a16:creationId xmlns:a16="http://schemas.microsoft.com/office/drawing/2014/main" id="{E7D02952-AD9B-4ACC-9B59-E72A8176AA9C}"/>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55" name="Rectangle 54">
            <a:hlinkClick r:id="" action="ppaction://hlinkshowjump?jump=previousslide"/>
            <a:extLst>
              <a:ext uri="{FF2B5EF4-FFF2-40B4-BE49-F238E27FC236}">
                <a16:creationId xmlns:a16="http://schemas.microsoft.com/office/drawing/2014/main" id="{1A3B6FA4-B651-42C2-947E-E8EB648B71D8}"/>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6" name="Rectangle 55">
            <a:hlinkClick r:id="" action="ppaction://hlinkshowjump?jump=nextslide"/>
            <a:extLst>
              <a:ext uri="{FF2B5EF4-FFF2-40B4-BE49-F238E27FC236}">
                <a16:creationId xmlns:a16="http://schemas.microsoft.com/office/drawing/2014/main" id="{9521E7DB-570D-4CD3-B321-A714795D83CB}"/>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8" name="Picture Placeholder 35">
            <a:extLst>
              <a:ext uri="{FF2B5EF4-FFF2-40B4-BE49-F238E27FC236}">
                <a16:creationId xmlns:a16="http://schemas.microsoft.com/office/drawing/2014/main" id="{F1257F61-E006-4143-A0B3-535A7933AE1C}"/>
              </a:ext>
            </a:extLst>
          </p:cNvPr>
          <p:cNvSpPr>
            <a:spLocks noGrp="1"/>
          </p:cNvSpPr>
          <p:nvPr>
            <p:ph type="pic" sz="quarter" idx="24" hasCustomPrompt="1"/>
          </p:nvPr>
        </p:nvSpPr>
        <p:spPr>
          <a:xfrm>
            <a:off x="1042757"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Copy/paste an icon from the icon set in the end of this template file and place it within this space, then delete this box.</a:t>
            </a:r>
            <a:endParaRPr lang="bg-BG"/>
          </a:p>
        </p:txBody>
      </p:sp>
      <p:sp>
        <p:nvSpPr>
          <p:cNvPr id="31" name="Text Placeholder 7">
            <a:extLst>
              <a:ext uri="{FF2B5EF4-FFF2-40B4-BE49-F238E27FC236}">
                <a16:creationId xmlns:a16="http://schemas.microsoft.com/office/drawing/2014/main" id="{7E3AA68B-70E7-4FFB-BC31-E4D464D25E9F}"/>
              </a:ext>
            </a:extLst>
          </p:cNvPr>
          <p:cNvSpPr>
            <a:spLocks noGrp="1"/>
          </p:cNvSpPr>
          <p:nvPr>
            <p:ph type="body" sz="quarter" idx="40" hasCustomPrompt="1"/>
          </p:nvPr>
        </p:nvSpPr>
        <p:spPr>
          <a:xfrm>
            <a:off x="443978" y="5096892"/>
            <a:ext cx="2111375" cy="520700"/>
          </a:xfrm>
        </p:spPr>
        <p:txBody>
          <a:bodyPr anchor="b"/>
          <a:lstStyle>
            <a:lvl1pPr algn="ctr">
              <a:defRPr sz="3200" b="1">
                <a:solidFill>
                  <a:schemeClr val="tx2"/>
                </a:solidFill>
              </a:defRPr>
            </a:lvl1pPr>
            <a:lvl5pPr algn="ctr">
              <a:defRPr b="1"/>
            </a:lvl5pPr>
            <a:lvl6pPr algn="ctr">
              <a:defRPr b="1"/>
            </a:lvl6pPr>
          </a:lstStyle>
          <a:p>
            <a:pPr lvl="0"/>
            <a:r>
              <a:rPr lang="en-US"/>
              <a:t>Number</a:t>
            </a:r>
          </a:p>
        </p:txBody>
      </p:sp>
      <p:sp>
        <p:nvSpPr>
          <p:cNvPr id="33" name="Text Placeholder 7">
            <a:extLst>
              <a:ext uri="{FF2B5EF4-FFF2-40B4-BE49-F238E27FC236}">
                <a16:creationId xmlns:a16="http://schemas.microsoft.com/office/drawing/2014/main" id="{E1FC6DD6-91DD-4782-99E6-6D400DC356BB}"/>
              </a:ext>
            </a:extLst>
          </p:cNvPr>
          <p:cNvSpPr>
            <a:spLocks noGrp="1"/>
          </p:cNvSpPr>
          <p:nvPr>
            <p:ph type="body" sz="quarter" idx="41" hasCustomPrompt="1"/>
          </p:nvPr>
        </p:nvSpPr>
        <p:spPr>
          <a:xfrm>
            <a:off x="443978" y="5643744"/>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34" name="Picture Placeholder 35">
            <a:extLst>
              <a:ext uri="{FF2B5EF4-FFF2-40B4-BE49-F238E27FC236}">
                <a16:creationId xmlns:a16="http://schemas.microsoft.com/office/drawing/2014/main" id="{A5FDD80E-0569-4F64-9E1F-65FB75F33990}"/>
              </a:ext>
            </a:extLst>
          </p:cNvPr>
          <p:cNvSpPr>
            <a:spLocks noGrp="1"/>
          </p:cNvSpPr>
          <p:nvPr>
            <p:ph type="pic" sz="quarter" idx="42" hasCustomPrompt="1"/>
          </p:nvPr>
        </p:nvSpPr>
        <p:spPr>
          <a:xfrm>
            <a:off x="1042757" y="4137889"/>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35" name="Text Placeholder 7">
            <a:extLst>
              <a:ext uri="{FF2B5EF4-FFF2-40B4-BE49-F238E27FC236}">
                <a16:creationId xmlns:a16="http://schemas.microsoft.com/office/drawing/2014/main" id="{DC7ED1BF-E8DC-43F9-B2E5-D36793415AB3}"/>
              </a:ext>
            </a:extLst>
          </p:cNvPr>
          <p:cNvSpPr>
            <a:spLocks noGrp="1"/>
          </p:cNvSpPr>
          <p:nvPr>
            <p:ph type="body" sz="quarter" idx="43" hasCustomPrompt="1"/>
          </p:nvPr>
        </p:nvSpPr>
        <p:spPr>
          <a:xfrm>
            <a:off x="2746375" y="2573420"/>
            <a:ext cx="2111375" cy="520700"/>
          </a:xfrm>
        </p:spPr>
        <p:txBody>
          <a:bodyPr anchor="b"/>
          <a:lstStyle>
            <a:lvl1pPr algn="ctr">
              <a:defRPr sz="3200" b="1">
                <a:solidFill>
                  <a:schemeClr val="tx2"/>
                </a:solidFill>
              </a:defRPr>
            </a:lvl1pPr>
            <a:lvl5pPr algn="ctr">
              <a:defRPr b="1"/>
            </a:lvl5pPr>
            <a:lvl6pPr algn="ctr">
              <a:defRPr b="1"/>
            </a:lvl6pPr>
          </a:lstStyle>
          <a:p>
            <a:pPr lvl="0"/>
            <a:r>
              <a:rPr lang="en-US"/>
              <a:t>Keyword</a:t>
            </a:r>
          </a:p>
        </p:txBody>
      </p:sp>
      <p:sp>
        <p:nvSpPr>
          <p:cNvPr id="45" name="Text Placeholder 7">
            <a:extLst>
              <a:ext uri="{FF2B5EF4-FFF2-40B4-BE49-F238E27FC236}">
                <a16:creationId xmlns:a16="http://schemas.microsoft.com/office/drawing/2014/main" id="{7D8007B0-A141-472A-8F5A-685832A01A9B}"/>
              </a:ext>
            </a:extLst>
          </p:cNvPr>
          <p:cNvSpPr>
            <a:spLocks noGrp="1"/>
          </p:cNvSpPr>
          <p:nvPr>
            <p:ph type="body" sz="quarter" idx="44" hasCustomPrompt="1"/>
          </p:nvPr>
        </p:nvSpPr>
        <p:spPr>
          <a:xfrm>
            <a:off x="2746375" y="3120272"/>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51" name="Picture Placeholder 35">
            <a:extLst>
              <a:ext uri="{FF2B5EF4-FFF2-40B4-BE49-F238E27FC236}">
                <a16:creationId xmlns:a16="http://schemas.microsoft.com/office/drawing/2014/main" id="{00A20C8B-7E40-4564-9DF2-006AD545F35D}"/>
              </a:ext>
            </a:extLst>
          </p:cNvPr>
          <p:cNvSpPr>
            <a:spLocks noGrp="1"/>
          </p:cNvSpPr>
          <p:nvPr>
            <p:ph type="pic" sz="quarter" idx="45" hasCustomPrompt="1"/>
          </p:nvPr>
        </p:nvSpPr>
        <p:spPr>
          <a:xfrm>
            <a:off x="3345154"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52" name="Text Placeholder 7">
            <a:extLst>
              <a:ext uri="{FF2B5EF4-FFF2-40B4-BE49-F238E27FC236}">
                <a16:creationId xmlns:a16="http://schemas.microsoft.com/office/drawing/2014/main" id="{282ABACC-2910-4FBC-AA86-9ABAC82D2C02}"/>
              </a:ext>
            </a:extLst>
          </p:cNvPr>
          <p:cNvSpPr>
            <a:spLocks noGrp="1"/>
          </p:cNvSpPr>
          <p:nvPr>
            <p:ph type="body" sz="quarter" idx="46" hasCustomPrompt="1"/>
          </p:nvPr>
        </p:nvSpPr>
        <p:spPr>
          <a:xfrm>
            <a:off x="2746375" y="5096892"/>
            <a:ext cx="2111375" cy="520700"/>
          </a:xfrm>
        </p:spPr>
        <p:txBody>
          <a:bodyPr anchor="b"/>
          <a:lstStyle>
            <a:lvl1pPr algn="ctr">
              <a:defRPr sz="3200" b="1">
                <a:solidFill>
                  <a:schemeClr val="tx2"/>
                </a:solidFill>
              </a:defRPr>
            </a:lvl1pPr>
            <a:lvl5pPr algn="ctr">
              <a:defRPr b="1"/>
            </a:lvl5pPr>
            <a:lvl6pPr algn="ctr">
              <a:defRPr b="1"/>
            </a:lvl6pPr>
          </a:lstStyle>
          <a:p>
            <a:pPr lvl="0"/>
            <a:r>
              <a:rPr lang="en-US"/>
              <a:t>Keyword</a:t>
            </a:r>
          </a:p>
        </p:txBody>
      </p:sp>
      <p:sp>
        <p:nvSpPr>
          <p:cNvPr id="53" name="Text Placeholder 7">
            <a:extLst>
              <a:ext uri="{FF2B5EF4-FFF2-40B4-BE49-F238E27FC236}">
                <a16:creationId xmlns:a16="http://schemas.microsoft.com/office/drawing/2014/main" id="{23842D33-0DC4-44B9-A374-B53461B18C82}"/>
              </a:ext>
            </a:extLst>
          </p:cNvPr>
          <p:cNvSpPr>
            <a:spLocks noGrp="1"/>
          </p:cNvSpPr>
          <p:nvPr>
            <p:ph type="body" sz="quarter" idx="47" hasCustomPrompt="1"/>
          </p:nvPr>
        </p:nvSpPr>
        <p:spPr>
          <a:xfrm>
            <a:off x="2746375" y="5643744"/>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57" name="Picture Placeholder 35">
            <a:extLst>
              <a:ext uri="{FF2B5EF4-FFF2-40B4-BE49-F238E27FC236}">
                <a16:creationId xmlns:a16="http://schemas.microsoft.com/office/drawing/2014/main" id="{2740588C-115B-4348-A3F4-1241BB4CEF58}"/>
              </a:ext>
            </a:extLst>
          </p:cNvPr>
          <p:cNvSpPr>
            <a:spLocks noGrp="1"/>
          </p:cNvSpPr>
          <p:nvPr>
            <p:ph type="pic" sz="quarter" idx="48" hasCustomPrompt="1"/>
          </p:nvPr>
        </p:nvSpPr>
        <p:spPr>
          <a:xfrm>
            <a:off x="3345154" y="4137889"/>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58" name="Text Placeholder 7">
            <a:extLst>
              <a:ext uri="{FF2B5EF4-FFF2-40B4-BE49-F238E27FC236}">
                <a16:creationId xmlns:a16="http://schemas.microsoft.com/office/drawing/2014/main" id="{ADF29453-395E-4B64-9658-E77883050644}"/>
              </a:ext>
            </a:extLst>
          </p:cNvPr>
          <p:cNvSpPr>
            <a:spLocks noGrp="1"/>
          </p:cNvSpPr>
          <p:nvPr>
            <p:ph type="body" sz="quarter" idx="49" hasCustomPrompt="1"/>
          </p:nvPr>
        </p:nvSpPr>
        <p:spPr>
          <a:xfrm>
            <a:off x="5038725" y="2573420"/>
            <a:ext cx="2111375" cy="520700"/>
          </a:xfrm>
        </p:spPr>
        <p:txBody>
          <a:bodyPr anchor="b"/>
          <a:lstStyle>
            <a:lvl1pPr algn="ctr">
              <a:defRPr sz="3200" b="1">
                <a:solidFill>
                  <a:schemeClr val="tx2"/>
                </a:solidFill>
              </a:defRPr>
            </a:lvl1pPr>
            <a:lvl5pPr algn="ctr">
              <a:defRPr b="1"/>
            </a:lvl5pPr>
            <a:lvl6pPr algn="ctr">
              <a:defRPr b="1"/>
            </a:lvl6pPr>
          </a:lstStyle>
          <a:p>
            <a:pPr lvl="0"/>
            <a:r>
              <a:rPr lang="en-US"/>
              <a:t>10</a:t>
            </a:r>
          </a:p>
        </p:txBody>
      </p:sp>
      <p:sp>
        <p:nvSpPr>
          <p:cNvPr id="59" name="Text Placeholder 7">
            <a:extLst>
              <a:ext uri="{FF2B5EF4-FFF2-40B4-BE49-F238E27FC236}">
                <a16:creationId xmlns:a16="http://schemas.microsoft.com/office/drawing/2014/main" id="{A5D6F19A-0F2E-4387-8F5F-2F5A931B4F0F}"/>
              </a:ext>
            </a:extLst>
          </p:cNvPr>
          <p:cNvSpPr>
            <a:spLocks noGrp="1"/>
          </p:cNvSpPr>
          <p:nvPr>
            <p:ph type="body" sz="quarter" idx="50" hasCustomPrompt="1"/>
          </p:nvPr>
        </p:nvSpPr>
        <p:spPr>
          <a:xfrm>
            <a:off x="5038725" y="3120272"/>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60" name="Picture Placeholder 35">
            <a:extLst>
              <a:ext uri="{FF2B5EF4-FFF2-40B4-BE49-F238E27FC236}">
                <a16:creationId xmlns:a16="http://schemas.microsoft.com/office/drawing/2014/main" id="{D8912F61-ACC8-4E43-B17F-FF27B8486EA5}"/>
              </a:ext>
            </a:extLst>
          </p:cNvPr>
          <p:cNvSpPr>
            <a:spLocks noGrp="1"/>
          </p:cNvSpPr>
          <p:nvPr>
            <p:ph type="pic" sz="quarter" idx="51" hasCustomPrompt="1"/>
          </p:nvPr>
        </p:nvSpPr>
        <p:spPr>
          <a:xfrm>
            <a:off x="5637504"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61" name="Text Placeholder 7">
            <a:extLst>
              <a:ext uri="{FF2B5EF4-FFF2-40B4-BE49-F238E27FC236}">
                <a16:creationId xmlns:a16="http://schemas.microsoft.com/office/drawing/2014/main" id="{3AED3B8B-3811-495D-BAAE-8564065C0FE7}"/>
              </a:ext>
            </a:extLst>
          </p:cNvPr>
          <p:cNvSpPr>
            <a:spLocks noGrp="1"/>
          </p:cNvSpPr>
          <p:nvPr>
            <p:ph type="body" sz="quarter" idx="52" hasCustomPrompt="1"/>
          </p:nvPr>
        </p:nvSpPr>
        <p:spPr>
          <a:xfrm>
            <a:off x="5038725" y="5096892"/>
            <a:ext cx="2111375" cy="520700"/>
          </a:xfrm>
        </p:spPr>
        <p:txBody>
          <a:bodyPr anchor="b"/>
          <a:lstStyle>
            <a:lvl1pPr algn="ctr">
              <a:defRPr sz="3200" b="1">
                <a:solidFill>
                  <a:schemeClr val="tx2"/>
                </a:solidFill>
              </a:defRPr>
            </a:lvl1pPr>
            <a:lvl5pPr algn="ctr">
              <a:defRPr b="1"/>
            </a:lvl5pPr>
            <a:lvl6pPr algn="ctr">
              <a:defRPr b="1"/>
            </a:lvl6pPr>
          </a:lstStyle>
          <a:p>
            <a:pPr lvl="0"/>
            <a:r>
              <a:rPr lang="en-US"/>
              <a:t>10</a:t>
            </a:r>
          </a:p>
        </p:txBody>
      </p:sp>
      <p:sp>
        <p:nvSpPr>
          <p:cNvPr id="62" name="Text Placeholder 7">
            <a:extLst>
              <a:ext uri="{FF2B5EF4-FFF2-40B4-BE49-F238E27FC236}">
                <a16:creationId xmlns:a16="http://schemas.microsoft.com/office/drawing/2014/main" id="{F5F86882-9476-47BE-A64B-43C3D194AD9A}"/>
              </a:ext>
            </a:extLst>
          </p:cNvPr>
          <p:cNvSpPr>
            <a:spLocks noGrp="1"/>
          </p:cNvSpPr>
          <p:nvPr>
            <p:ph type="body" sz="quarter" idx="53" hasCustomPrompt="1"/>
          </p:nvPr>
        </p:nvSpPr>
        <p:spPr>
          <a:xfrm>
            <a:off x="5038725" y="5643744"/>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63" name="Picture Placeholder 35">
            <a:extLst>
              <a:ext uri="{FF2B5EF4-FFF2-40B4-BE49-F238E27FC236}">
                <a16:creationId xmlns:a16="http://schemas.microsoft.com/office/drawing/2014/main" id="{98B24888-566D-48CE-B8FF-C55D911F8B2A}"/>
              </a:ext>
            </a:extLst>
          </p:cNvPr>
          <p:cNvSpPr>
            <a:spLocks noGrp="1"/>
          </p:cNvSpPr>
          <p:nvPr>
            <p:ph type="pic" sz="quarter" idx="54" hasCustomPrompt="1"/>
          </p:nvPr>
        </p:nvSpPr>
        <p:spPr>
          <a:xfrm>
            <a:off x="5637504" y="4137889"/>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64" name="Text Placeholder 7">
            <a:extLst>
              <a:ext uri="{FF2B5EF4-FFF2-40B4-BE49-F238E27FC236}">
                <a16:creationId xmlns:a16="http://schemas.microsoft.com/office/drawing/2014/main" id="{4FF49E61-8D74-4A2D-A6F7-178AE1F331F6}"/>
              </a:ext>
            </a:extLst>
          </p:cNvPr>
          <p:cNvSpPr>
            <a:spLocks noGrp="1"/>
          </p:cNvSpPr>
          <p:nvPr>
            <p:ph type="body" sz="quarter" idx="55" hasCustomPrompt="1"/>
          </p:nvPr>
        </p:nvSpPr>
        <p:spPr>
          <a:xfrm>
            <a:off x="7341826" y="2573420"/>
            <a:ext cx="2111375" cy="520700"/>
          </a:xfrm>
        </p:spPr>
        <p:txBody>
          <a:bodyPr anchor="b"/>
          <a:lstStyle>
            <a:lvl1pPr algn="ctr">
              <a:defRPr sz="3200" b="1">
                <a:solidFill>
                  <a:schemeClr val="tx2"/>
                </a:solidFill>
              </a:defRPr>
            </a:lvl1pPr>
            <a:lvl5pPr algn="ctr">
              <a:defRPr b="1"/>
            </a:lvl5pPr>
            <a:lvl6pPr algn="ctr">
              <a:defRPr b="1"/>
            </a:lvl6pPr>
          </a:lstStyle>
          <a:p>
            <a:pPr lvl="0"/>
            <a:r>
              <a:rPr lang="en-US"/>
              <a:t>+100 000 €</a:t>
            </a:r>
          </a:p>
        </p:txBody>
      </p:sp>
      <p:sp>
        <p:nvSpPr>
          <p:cNvPr id="65" name="Text Placeholder 7">
            <a:extLst>
              <a:ext uri="{FF2B5EF4-FFF2-40B4-BE49-F238E27FC236}">
                <a16:creationId xmlns:a16="http://schemas.microsoft.com/office/drawing/2014/main" id="{F24A1307-B91E-4ABF-91BD-D392367E0263}"/>
              </a:ext>
            </a:extLst>
          </p:cNvPr>
          <p:cNvSpPr>
            <a:spLocks noGrp="1"/>
          </p:cNvSpPr>
          <p:nvPr>
            <p:ph type="body" sz="quarter" idx="56" hasCustomPrompt="1"/>
          </p:nvPr>
        </p:nvSpPr>
        <p:spPr>
          <a:xfrm>
            <a:off x="7341826" y="3120272"/>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66" name="Picture Placeholder 35">
            <a:extLst>
              <a:ext uri="{FF2B5EF4-FFF2-40B4-BE49-F238E27FC236}">
                <a16:creationId xmlns:a16="http://schemas.microsoft.com/office/drawing/2014/main" id="{FFB52E86-D9F6-4DE4-9B5B-D9442359218D}"/>
              </a:ext>
            </a:extLst>
          </p:cNvPr>
          <p:cNvSpPr>
            <a:spLocks noGrp="1"/>
          </p:cNvSpPr>
          <p:nvPr>
            <p:ph type="pic" sz="quarter" idx="57" hasCustomPrompt="1"/>
          </p:nvPr>
        </p:nvSpPr>
        <p:spPr>
          <a:xfrm>
            <a:off x="7940605"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67" name="Text Placeholder 7">
            <a:extLst>
              <a:ext uri="{FF2B5EF4-FFF2-40B4-BE49-F238E27FC236}">
                <a16:creationId xmlns:a16="http://schemas.microsoft.com/office/drawing/2014/main" id="{D77A9B6F-2AB1-43C5-AB25-B8CBC63F28AB}"/>
              </a:ext>
            </a:extLst>
          </p:cNvPr>
          <p:cNvSpPr>
            <a:spLocks noGrp="1"/>
          </p:cNvSpPr>
          <p:nvPr>
            <p:ph type="body" sz="quarter" idx="58" hasCustomPrompt="1"/>
          </p:nvPr>
        </p:nvSpPr>
        <p:spPr>
          <a:xfrm>
            <a:off x="7341826" y="5096892"/>
            <a:ext cx="2111375" cy="520700"/>
          </a:xfrm>
        </p:spPr>
        <p:txBody>
          <a:bodyPr anchor="b"/>
          <a:lstStyle>
            <a:lvl1pPr algn="ctr">
              <a:defRPr sz="3200" b="1">
                <a:solidFill>
                  <a:schemeClr val="tx2"/>
                </a:solidFill>
              </a:defRPr>
            </a:lvl1pPr>
            <a:lvl5pPr algn="ctr">
              <a:defRPr b="1"/>
            </a:lvl5pPr>
            <a:lvl6pPr algn="ctr">
              <a:defRPr b="1"/>
            </a:lvl6pPr>
          </a:lstStyle>
          <a:p>
            <a:pPr lvl="0"/>
            <a:r>
              <a:rPr lang="en-US"/>
              <a:t>+100 000 €</a:t>
            </a:r>
          </a:p>
        </p:txBody>
      </p:sp>
      <p:sp>
        <p:nvSpPr>
          <p:cNvPr id="68" name="Text Placeholder 7">
            <a:extLst>
              <a:ext uri="{FF2B5EF4-FFF2-40B4-BE49-F238E27FC236}">
                <a16:creationId xmlns:a16="http://schemas.microsoft.com/office/drawing/2014/main" id="{D007D07E-9477-4D7B-970C-12B1DB15B26C}"/>
              </a:ext>
            </a:extLst>
          </p:cNvPr>
          <p:cNvSpPr>
            <a:spLocks noGrp="1"/>
          </p:cNvSpPr>
          <p:nvPr>
            <p:ph type="body" sz="quarter" idx="59" hasCustomPrompt="1"/>
          </p:nvPr>
        </p:nvSpPr>
        <p:spPr>
          <a:xfrm>
            <a:off x="7341826" y="5643744"/>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69" name="Picture Placeholder 35">
            <a:extLst>
              <a:ext uri="{FF2B5EF4-FFF2-40B4-BE49-F238E27FC236}">
                <a16:creationId xmlns:a16="http://schemas.microsoft.com/office/drawing/2014/main" id="{5648612D-3E22-4D69-9EF4-BE501FE1F70B}"/>
              </a:ext>
            </a:extLst>
          </p:cNvPr>
          <p:cNvSpPr>
            <a:spLocks noGrp="1"/>
          </p:cNvSpPr>
          <p:nvPr>
            <p:ph type="pic" sz="quarter" idx="60" hasCustomPrompt="1"/>
          </p:nvPr>
        </p:nvSpPr>
        <p:spPr>
          <a:xfrm>
            <a:off x="7940605" y="4137889"/>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70" name="Text Placeholder 7">
            <a:extLst>
              <a:ext uri="{FF2B5EF4-FFF2-40B4-BE49-F238E27FC236}">
                <a16:creationId xmlns:a16="http://schemas.microsoft.com/office/drawing/2014/main" id="{17D2A63F-0A17-4D10-91FA-EC87C9D93CAE}"/>
              </a:ext>
            </a:extLst>
          </p:cNvPr>
          <p:cNvSpPr>
            <a:spLocks noGrp="1"/>
          </p:cNvSpPr>
          <p:nvPr>
            <p:ph type="body" sz="quarter" idx="61" hasCustomPrompt="1"/>
          </p:nvPr>
        </p:nvSpPr>
        <p:spPr>
          <a:xfrm>
            <a:off x="9634880" y="2573420"/>
            <a:ext cx="2111375" cy="520700"/>
          </a:xfrm>
        </p:spPr>
        <p:txBody>
          <a:bodyPr anchor="b"/>
          <a:lstStyle>
            <a:lvl1pPr algn="ctr">
              <a:defRPr sz="3200" b="1">
                <a:solidFill>
                  <a:schemeClr val="tx2"/>
                </a:solidFill>
              </a:defRPr>
            </a:lvl1pPr>
            <a:lvl5pPr algn="ctr">
              <a:defRPr b="1"/>
            </a:lvl5pPr>
            <a:lvl6pPr algn="ctr">
              <a:defRPr b="1"/>
            </a:lvl6pPr>
          </a:lstStyle>
          <a:p>
            <a:pPr lvl="0"/>
            <a:r>
              <a:rPr lang="en-US"/>
              <a:t>+100 000 €</a:t>
            </a:r>
          </a:p>
        </p:txBody>
      </p:sp>
      <p:sp>
        <p:nvSpPr>
          <p:cNvPr id="71" name="Text Placeholder 7">
            <a:extLst>
              <a:ext uri="{FF2B5EF4-FFF2-40B4-BE49-F238E27FC236}">
                <a16:creationId xmlns:a16="http://schemas.microsoft.com/office/drawing/2014/main" id="{D7B44038-2E39-4A7A-8B64-367ED9F8C86D}"/>
              </a:ext>
            </a:extLst>
          </p:cNvPr>
          <p:cNvSpPr>
            <a:spLocks noGrp="1"/>
          </p:cNvSpPr>
          <p:nvPr>
            <p:ph type="body" sz="quarter" idx="62" hasCustomPrompt="1"/>
          </p:nvPr>
        </p:nvSpPr>
        <p:spPr>
          <a:xfrm>
            <a:off x="9634880" y="3120272"/>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72" name="Picture Placeholder 35">
            <a:extLst>
              <a:ext uri="{FF2B5EF4-FFF2-40B4-BE49-F238E27FC236}">
                <a16:creationId xmlns:a16="http://schemas.microsoft.com/office/drawing/2014/main" id="{F15676D1-AAAD-47B0-B3EF-F7816E0411C1}"/>
              </a:ext>
            </a:extLst>
          </p:cNvPr>
          <p:cNvSpPr>
            <a:spLocks noGrp="1"/>
          </p:cNvSpPr>
          <p:nvPr>
            <p:ph type="pic" sz="quarter" idx="63" hasCustomPrompt="1"/>
          </p:nvPr>
        </p:nvSpPr>
        <p:spPr>
          <a:xfrm>
            <a:off x="10233659"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73" name="Text Placeholder 7">
            <a:extLst>
              <a:ext uri="{FF2B5EF4-FFF2-40B4-BE49-F238E27FC236}">
                <a16:creationId xmlns:a16="http://schemas.microsoft.com/office/drawing/2014/main" id="{F43A9C9B-A926-47A0-A8CB-6FEF17231637}"/>
              </a:ext>
            </a:extLst>
          </p:cNvPr>
          <p:cNvSpPr>
            <a:spLocks noGrp="1"/>
          </p:cNvSpPr>
          <p:nvPr>
            <p:ph type="body" sz="quarter" idx="64" hasCustomPrompt="1"/>
          </p:nvPr>
        </p:nvSpPr>
        <p:spPr>
          <a:xfrm>
            <a:off x="9634880" y="5096892"/>
            <a:ext cx="2111375" cy="520700"/>
          </a:xfrm>
        </p:spPr>
        <p:txBody>
          <a:bodyPr anchor="b"/>
          <a:lstStyle>
            <a:lvl1pPr algn="ctr">
              <a:defRPr sz="3200" b="1">
                <a:solidFill>
                  <a:schemeClr val="tx2"/>
                </a:solidFill>
              </a:defRPr>
            </a:lvl1pPr>
            <a:lvl5pPr algn="ctr">
              <a:defRPr b="1"/>
            </a:lvl5pPr>
            <a:lvl6pPr algn="ctr">
              <a:defRPr b="1"/>
            </a:lvl6pPr>
          </a:lstStyle>
          <a:p>
            <a:pPr lvl="0"/>
            <a:r>
              <a:rPr lang="en-US"/>
              <a:t>+100 000 €</a:t>
            </a:r>
          </a:p>
        </p:txBody>
      </p:sp>
      <p:sp>
        <p:nvSpPr>
          <p:cNvPr id="74" name="Text Placeholder 7">
            <a:extLst>
              <a:ext uri="{FF2B5EF4-FFF2-40B4-BE49-F238E27FC236}">
                <a16:creationId xmlns:a16="http://schemas.microsoft.com/office/drawing/2014/main" id="{853FA7C0-2B98-45EB-B051-4B4B18BF9DAC}"/>
              </a:ext>
            </a:extLst>
          </p:cNvPr>
          <p:cNvSpPr>
            <a:spLocks noGrp="1"/>
          </p:cNvSpPr>
          <p:nvPr>
            <p:ph type="body" sz="quarter" idx="65" hasCustomPrompt="1"/>
          </p:nvPr>
        </p:nvSpPr>
        <p:spPr>
          <a:xfrm>
            <a:off x="9634880" y="5643744"/>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75" name="Picture Placeholder 35">
            <a:extLst>
              <a:ext uri="{FF2B5EF4-FFF2-40B4-BE49-F238E27FC236}">
                <a16:creationId xmlns:a16="http://schemas.microsoft.com/office/drawing/2014/main" id="{C3E0BE9B-BE56-4CB2-BA74-CA31582BAA1E}"/>
              </a:ext>
            </a:extLst>
          </p:cNvPr>
          <p:cNvSpPr>
            <a:spLocks noGrp="1"/>
          </p:cNvSpPr>
          <p:nvPr>
            <p:ph type="pic" sz="quarter" idx="66" hasCustomPrompt="1"/>
          </p:nvPr>
        </p:nvSpPr>
        <p:spPr>
          <a:xfrm>
            <a:off x="10233659" y="4137889"/>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8" name="Footer Placeholder 7">
            <a:extLst>
              <a:ext uri="{FF2B5EF4-FFF2-40B4-BE49-F238E27FC236}">
                <a16:creationId xmlns:a16="http://schemas.microsoft.com/office/drawing/2014/main" id="{E821087B-85AC-4C93-A8B6-8DEABACBDADA}"/>
              </a:ext>
            </a:extLst>
          </p:cNvPr>
          <p:cNvSpPr txBox="1">
            <a:spLocks/>
          </p:cNvSpPr>
          <p:nvPr userDrawn="1"/>
        </p:nvSpPr>
        <p:spPr>
          <a:xfrm>
            <a:off x="444501" y="6559200"/>
            <a:ext cx="1991050"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716C8CEE-1A7C-49DB-BBC0-D336B70060A2}"/>
              </a:ext>
            </a:extLst>
          </p:cNvPr>
          <p:cNvSpPr>
            <a:spLocks noGrp="1"/>
          </p:cNvSpPr>
          <p:nvPr>
            <p:ph type="dt" sz="half" idx="67"/>
          </p:nvPr>
        </p:nvSpPr>
        <p:spPr/>
        <p:txBody>
          <a:bodyPr/>
          <a:lstStyle/>
          <a:p>
            <a:fld id="{E3CC8CC8-FD95-4BB7-A377-BEF185018634}" type="datetime1">
              <a:rPr lang="de-DE" smtClean="0"/>
              <a:t>29.08.24</a:t>
            </a:fld>
            <a:endParaRPr lang="bg-BG"/>
          </a:p>
        </p:txBody>
      </p:sp>
      <p:sp>
        <p:nvSpPr>
          <p:cNvPr id="4" name="Footer Placeholder 3">
            <a:extLst>
              <a:ext uri="{FF2B5EF4-FFF2-40B4-BE49-F238E27FC236}">
                <a16:creationId xmlns:a16="http://schemas.microsoft.com/office/drawing/2014/main" id="{7944D26F-B6A4-4010-A0BF-3D1E2C2CAD66}"/>
              </a:ext>
            </a:extLst>
          </p:cNvPr>
          <p:cNvSpPr>
            <a:spLocks noGrp="1"/>
          </p:cNvSpPr>
          <p:nvPr>
            <p:ph type="ftr" sz="quarter" idx="68"/>
          </p:nvPr>
        </p:nvSpPr>
        <p:spPr/>
        <p:txBody>
          <a:bodyPr/>
          <a:lstStyle/>
          <a:p>
            <a:endParaRPr lang="bg-BG"/>
          </a:p>
        </p:txBody>
      </p:sp>
      <p:cxnSp>
        <p:nvCxnSpPr>
          <p:cNvPr id="41" name="Straight Connector 10">
            <a:extLst>
              <a:ext uri="{FF2B5EF4-FFF2-40B4-BE49-F238E27FC236}">
                <a16:creationId xmlns:a16="http://schemas.microsoft.com/office/drawing/2014/main" id="{3218A678-F33C-42B3-9CD9-7DA27A4BF57F}"/>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844822"/>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892">
          <p15:clr>
            <a:srgbClr val="FBAE40"/>
          </p15:clr>
        </p15:guide>
        <p15:guide id="5" pos="1006">
          <p15:clr>
            <a:srgbClr val="FBAE40"/>
          </p15:clr>
        </p15:guide>
        <p15:guide id="6" pos="1615">
          <p15:clr>
            <a:srgbClr val="FBAE40"/>
          </p15:clr>
        </p15:guide>
        <p15:guide id="7" pos="1728">
          <p15:clr>
            <a:srgbClr val="FBAE40"/>
          </p15:clr>
        </p15:guide>
        <p15:guide id="8" pos="2338">
          <p15:clr>
            <a:srgbClr val="FBAE40"/>
          </p15:clr>
        </p15:guide>
        <p15:guide id="9" pos="2451">
          <p15:clr>
            <a:srgbClr val="FBAE40"/>
          </p15:clr>
        </p15:guide>
        <p15:guide id="10" pos="3060">
          <p15:clr>
            <a:srgbClr val="FBAE40"/>
          </p15:clr>
        </p15:guide>
        <p15:guide id="11" pos="3174">
          <p15:clr>
            <a:srgbClr val="FBAE40"/>
          </p15:clr>
        </p15:guide>
        <p15:guide id="12" pos="3783">
          <p15:clr>
            <a:srgbClr val="FBAE40"/>
          </p15:clr>
        </p15:guide>
        <p15:guide id="13" pos="3896">
          <p15:clr>
            <a:srgbClr val="FBAE40"/>
          </p15:clr>
        </p15:guide>
        <p15:guide id="14" pos="4505">
          <p15:clr>
            <a:srgbClr val="FBAE40"/>
          </p15:clr>
        </p15:guide>
        <p15:guide id="15" pos="4619">
          <p15:clr>
            <a:srgbClr val="FBAE40"/>
          </p15:clr>
        </p15:guide>
        <p15:guide id="16" pos="5228">
          <p15:clr>
            <a:srgbClr val="FBAE40"/>
          </p15:clr>
        </p15:guide>
        <p15:guide id="17" pos="5341">
          <p15:clr>
            <a:srgbClr val="FBAE40"/>
          </p15:clr>
        </p15:guide>
        <p15:guide id="18" pos="5951">
          <p15:clr>
            <a:srgbClr val="FBAE40"/>
          </p15:clr>
        </p15:guide>
        <p15:guide id="19" pos="6064">
          <p15:clr>
            <a:srgbClr val="FBAE40"/>
          </p15:clr>
        </p15:guide>
        <p15:guide id="20" pos="6673">
          <p15:clr>
            <a:srgbClr val="FBAE40"/>
          </p15:clr>
        </p15:guide>
        <p15:guide id="21" pos="6787">
          <p15:clr>
            <a:srgbClr val="FBAE40"/>
          </p15:clr>
        </p15:guide>
        <p15:guide id="22" pos="7396">
          <p15:clr>
            <a:srgbClr val="FBAE40"/>
          </p15:clr>
        </p15:guide>
        <p15:guide id="23" orient="horz">
          <p15:clr>
            <a:srgbClr val="FBAE40"/>
          </p15:clr>
        </p15:guide>
        <p15:guide id="24" orient="horz" pos="4320">
          <p15:clr>
            <a:srgbClr val="FBAE40"/>
          </p15:clr>
        </p15:guide>
        <p15:guide id="25" orient="horz" pos="722">
          <p15:clr>
            <a:srgbClr val="FBAE40"/>
          </p15:clr>
        </p15:guide>
        <p15:guide id="26" orient="horz" pos="828">
          <p15:clr>
            <a:srgbClr val="FBAE40"/>
          </p15:clr>
        </p15:guide>
        <p15:guide id="27" orient="horz" pos="934">
          <p15:clr>
            <a:srgbClr val="FBAE40"/>
          </p15:clr>
        </p15:guide>
        <p15:guide id="28" orient="horz" pos="1040">
          <p15:clr>
            <a:srgbClr val="5ACBF0"/>
          </p15:clr>
        </p15:guide>
        <p15:guide id="29" orient="horz" pos="1146">
          <p15:clr>
            <a:srgbClr val="FBAE40"/>
          </p15:clr>
        </p15:guide>
        <p15:guide id="30" orient="horz" pos="1254">
          <p15:clr>
            <a:srgbClr val="FBAE40"/>
          </p15:clr>
        </p15:guide>
        <p15:guide id="31" orient="horz" pos="1357">
          <p15:clr>
            <a:srgbClr val="FBAE40"/>
          </p15:clr>
        </p15:guide>
        <p15:guide id="32" orient="horz" pos="1463">
          <p15:clr>
            <a:srgbClr val="FBAE40"/>
          </p15:clr>
        </p15:guide>
        <p15:guide id="33" orient="horz" pos="1569">
          <p15:clr>
            <a:srgbClr val="FBAE40"/>
          </p15:clr>
        </p15:guide>
        <p15:guide id="34" orient="horz" pos="1675">
          <p15:clr>
            <a:srgbClr val="FBAE40"/>
          </p15:clr>
        </p15:guide>
        <p15:guide id="35" orient="horz" pos="1784">
          <p15:clr>
            <a:srgbClr val="FBAE40"/>
          </p15:clr>
        </p15:guide>
        <p15:guide id="36" orient="horz" pos="1887">
          <p15:clr>
            <a:srgbClr val="FBAE40"/>
          </p15:clr>
        </p15:guide>
        <p15:guide id="37" orient="horz" pos="1993">
          <p15:clr>
            <a:srgbClr val="FBAE40"/>
          </p15:clr>
        </p15:guide>
        <p15:guide id="38" orient="horz" pos="2099">
          <p15:clr>
            <a:srgbClr val="FBAE40"/>
          </p15:clr>
        </p15:guide>
        <p15:guide id="39" orient="horz" pos="2205">
          <p15:clr>
            <a:srgbClr val="FBAE40"/>
          </p15:clr>
        </p15:guide>
        <p15:guide id="40" orient="horz" pos="2311">
          <p15:clr>
            <a:srgbClr val="FBAE40"/>
          </p15:clr>
        </p15:guide>
        <p15:guide id="41" orient="horz" pos="2416">
          <p15:clr>
            <a:srgbClr val="FBAE40"/>
          </p15:clr>
        </p15:guide>
        <p15:guide id="42" orient="horz" pos="2522">
          <p15:clr>
            <a:srgbClr val="FBAE40"/>
          </p15:clr>
        </p15:guide>
        <p15:guide id="43" orient="horz" pos="2628">
          <p15:clr>
            <a:srgbClr val="FBAE40"/>
          </p15:clr>
        </p15:guide>
        <p15:guide id="44" orient="horz" pos="2734">
          <p15:clr>
            <a:srgbClr val="FBAE40"/>
          </p15:clr>
        </p15:guide>
        <p15:guide id="45" orient="horz" pos="2840">
          <p15:clr>
            <a:srgbClr val="FBAE40"/>
          </p15:clr>
        </p15:guide>
        <p15:guide id="46" orient="horz" pos="2946">
          <p15:clr>
            <a:srgbClr val="FBAE40"/>
          </p15:clr>
        </p15:guide>
        <p15:guide id="47" orient="horz" pos="3052">
          <p15:clr>
            <a:srgbClr val="FBAE40"/>
          </p15:clr>
        </p15:guide>
        <p15:guide id="48" orient="horz" pos="3158">
          <p15:clr>
            <a:srgbClr val="FBAE40"/>
          </p15:clr>
        </p15:guide>
        <p15:guide id="49" orient="horz" pos="3264">
          <p15:clr>
            <a:srgbClr val="FBAE40"/>
          </p15:clr>
        </p15:guide>
        <p15:guide id="50" orient="horz" pos="3370">
          <p15:clr>
            <a:srgbClr val="FBAE40"/>
          </p15:clr>
        </p15:guide>
        <p15:guide id="51" orient="horz" pos="3475">
          <p15:clr>
            <a:srgbClr val="FBAE40"/>
          </p15:clr>
        </p15:guide>
        <p15:guide id="52" orient="horz" pos="3581">
          <p15:clr>
            <a:srgbClr val="FBAE40"/>
          </p15:clr>
        </p15:guide>
        <p15:guide id="53" orient="horz" pos="3687">
          <p15:clr>
            <a:srgbClr val="FBAE40"/>
          </p15:clr>
        </p15:guide>
        <p15:guide id="54" orient="horz" pos="3793">
          <p15:clr>
            <a:srgbClr val="FBAE40"/>
          </p15:clr>
        </p15:guide>
        <p15:guide id="55" orient="horz" pos="3899">
          <p15:clr>
            <a:srgbClr val="FBAE40"/>
          </p15:clr>
        </p15:guide>
        <p15:guide id="56" orient="horz" pos="4005">
          <p15:clr>
            <a:srgbClr val="FBAE40"/>
          </p15:clr>
        </p15:guide>
        <p15:guide id="57" orient="horz" pos="411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points + number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458780" y="4541521"/>
            <a:ext cx="2677976" cy="1816418"/>
          </a:xfrm>
        </p:spPr>
        <p:txBody>
          <a:bodyPr/>
          <a:lstStyle>
            <a:lvl1pPr>
              <a:defRPr/>
            </a:lvl1pPr>
            <a:lvl2pPr>
              <a:defRPr/>
            </a:lvl2pPr>
          </a:lstStyle>
          <a:p>
            <a:pPr lvl="0"/>
            <a:r>
              <a:rPr lang="en-US"/>
              <a:t>Main text style. For more, click on Increase / Decrease list level button.</a:t>
            </a:r>
            <a:br>
              <a:rPr lang="en-US"/>
            </a:br>
            <a:br>
              <a:rPr lang="en-US"/>
            </a:br>
            <a:r>
              <a:rPr lang="en-US"/>
              <a:t>If the text here is not longer than 3 lines, you can move all the elements 3 lines down.</a:t>
            </a:r>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58263" y="3612198"/>
            <a:ext cx="2678638" cy="520700"/>
          </a:xfrm>
        </p:spPr>
        <p:txBody>
          <a:bodyPr/>
          <a:lstStyle>
            <a:lvl1pPr algn="ctr">
              <a:defRPr sz="1800" b="1">
                <a:solidFill>
                  <a:schemeClr val="accent1"/>
                </a:solidFill>
              </a:defRPr>
            </a:lvl1pPr>
            <a:lvl5pPr algn="ctr">
              <a:defRPr b="0"/>
            </a:lvl5pPr>
            <a:lvl6pPr algn="ctr">
              <a:defRPr b="1"/>
            </a:lvl6pPr>
          </a:lstStyle>
          <a:p>
            <a:pPr lvl="0"/>
            <a:r>
              <a:rPr lang="en-US"/>
              <a:t>Main point’s titles can be on two lines</a:t>
            </a:r>
          </a:p>
        </p:txBody>
      </p:sp>
      <p:sp>
        <p:nvSpPr>
          <p:cNvPr id="9" name="Text Placeholder 8">
            <a:extLst>
              <a:ext uri="{FF2B5EF4-FFF2-40B4-BE49-F238E27FC236}">
                <a16:creationId xmlns:a16="http://schemas.microsoft.com/office/drawing/2014/main" id="{E667E835-00B9-42A6-A630-621D76FE084E}"/>
              </a:ext>
            </a:extLst>
          </p:cNvPr>
          <p:cNvSpPr>
            <a:spLocks noGrp="1"/>
          </p:cNvSpPr>
          <p:nvPr>
            <p:ph type="body" sz="quarter" idx="23" hasCustomPrompt="1"/>
          </p:nvPr>
        </p:nvSpPr>
        <p:spPr>
          <a:xfrm>
            <a:off x="458767" y="2145984"/>
            <a:ext cx="2675354" cy="1266825"/>
          </a:xfrm>
        </p:spPr>
        <p:txBody>
          <a:bodyPr anchor="ctr"/>
          <a:lstStyle>
            <a:lvl1pPr algn="ctr">
              <a:defRPr sz="8000" b="1">
                <a:ln w="12700">
                  <a:solidFill>
                    <a:schemeClr val="tx2"/>
                  </a:solidFill>
                </a:ln>
                <a:noFill/>
              </a:defRPr>
            </a:lvl1pPr>
          </a:lstStyle>
          <a:p>
            <a:pPr lvl="0"/>
            <a:r>
              <a:rPr lang="en-US"/>
              <a:t>1</a:t>
            </a:r>
            <a:endParaRPr lang="bg-BG"/>
          </a:p>
        </p:txBody>
      </p:sp>
      <p:sp>
        <p:nvSpPr>
          <p:cNvPr id="42" name="Text Placeholder 21">
            <a:extLst>
              <a:ext uri="{FF2B5EF4-FFF2-40B4-BE49-F238E27FC236}">
                <a16:creationId xmlns:a16="http://schemas.microsoft.com/office/drawing/2014/main" id="{96DBDB1A-7C59-440C-96D3-D8A1126CBF18}"/>
              </a:ext>
            </a:extLst>
          </p:cNvPr>
          <p:cNvSpPr>
            <a:spLocks noGrp="1"/>
          </p:cNvSpPr>
          <p:nvPr>
            <p:ph type="body" sz="quarter" idx="24" hasCustomPrompt="1"/>
          </p:nvPr>
        </p:nvSpPr>
        <p:spPr>
          <a:xfrm>
            <a:off x="3317511" y="4541521"/>
            <a:ext cx="2690275" cy="1816418"/>
          </a:xfrm>
        </p:spPr>
        <p:txBody>
          <a:bodyPr/>
          <a:lstStyle>
            <a:lvl1pPr>
              <a:defRPr/>
            </a:lvl1pPr>
            <a:lvl2pPr>
              <a:defRPr/>
            </a:lvl2pPr>
          </a:lstStyle>
          <a:p>
            <a:pPr lvl="0"/>
            <a:r>
              <a:rPr lang="en-US"/>
              <a:t>Main text style. For more, click on Increase / Decrease list level button.</a:t>
            </a:r>
          </a:p>
        </p:txBody>
      </p:sp>
      <p:sp>
        <p:nvSpPr>
          <p:cNvPr id="44" name="Text Placeholder 8">
            <a:extLst>
              <a:ext uri="{FF2B5EF4-FFF2-40B4-BE49-F238E27FC236}">
                <a16:creationId xmlns:a16="http://schemas.microsoft.com/office/drawing/2014/main" id="{DD053AF5-D6A9-419E-ADC3-E17A2D32A454}"/>
              </a:ext>
            </a:extLst>
          </p:cNvPr>
          <p:cNvSpPr>
            <a:spLocks noGrp="1"/>
          </p:cNvSpPr>
          <p:nvPr>
            <p:ph type="body" sz="quarter" idx="26" hasCustomPrompt="1"/>
          </p:nvPr>
        </p:nvSpPr>
        <p:spPr>
          <a:xfrm>
            <a:off x="3317875" y="2145984"/>
            <a:ext cx="2687637" cy="1266825"/>
          </a:xfrm>
        </p:spPr>
        <p:txBody>
          <a:bodyPr anchor="ctr"/>
          <a:lstStyle>
            <a:lvl1pPr algn="ctr">
              <a:defRPr sz="8000" b="1">
                <a:ln w="12700">
                  <a:solidFill>
                    <a:schemeClr val="tx2"/>
                  </a:solidFill>
                </a:ln>
                <a:noFill/>
              </a:defRPr>
            </a:lvl1pPr>
          </a:lstStyle>
          <a:p>
            <a:pPr lvl="0"/>
            <a:r>
              <a:rPr lang="en-US"/>
              <a:t>2</a:t>
            </a:r>
            <a:endParaRPr lang="bg-BG"/>
          </a:p>
        </p:txBody>
      </p:sp>
      <p:sp>
        <p:nvSpPr>
          <p:cNvPr id="45" name="Text Placeholder 21">
            <a:extLst>
              <a:ext uri="{FF2B5EF4-FFF2-40B4-BE49-F238E27FC236}">
                <a16:creationId xmlns:a16="http://schemas.microsoft.com/office/drawing/2014/main" id="{3F241161-703E-485E-A6AE-9402885A0574}"/>
              </a:ext>
            </a:extLst>
          </p:cNvPr>
          <p:cNvSpPr>
            <a:spLocks noGrp="1"/>
          </p:cNvSpPr>
          <p:nvPr>
            <p:ph type="body" sz="quarter" idx="27" hasCustomPrompt="1"/>
          </p:nvPr>
        </p:nvSpPr>
        <p:spPr>
          <a:xfrm>
            <a:off x="6184900" y="4557712"/>
            <a:ext cx="2688165" cy="1816418"/>
          </a:xfrm>
        </p:spPr>
        <p:txBody>
          <a:bodyPr/>
          <a:lstStyle>
            <a:lvl1pPr>
              <a:defRPr/>
            </a:lvl1pPr>
            <a:lvl2pPr>
              <a:defRPr/>
            </a:lvl2pPr>
          </a:lstStyle>
          <a:p>
            <a:pPr lvl="0"/>
            <a:r>
              <a:rPr lang="en-US"/>
              <a:t>Main text style. For more, click on Increase / Decrease list level button.</a:t>
            </a:r>
          </a:p>
        </p:txBody>
      </p:sp>
      <p:sp>
        <p:nvSpPr>
          <p:cNvPr id="47" name="Text Placeholder 8">
            <a:extLst>
              <a:ext uri="{FF2B5EF4-FFF2-40B4-BE49-F238E27FC236}">
                <a16:creationId xmlns:a16="http://schemas.microsoft.com/office/drawing/2014/main" id="{7A40D1EF-7756-4814-8AA0-7824CB100523}"/>
              </a:ext>
            </a:extLst>
          </p:cNvPr>
          <p:cNvSpPr>
            <a:spLocks noGrp="1"/>
          </p:cNvSpPr>
          <p:nvPr>
            <p:ph type="body" sz="quarter" idx="29" hasCustomPrompt="1"/>
          </p:nvPr>
        </p:nvSpPr>
        <p:spPr>
          <a:xfrm>
            <a:off x="6185467" y="2162175"/>
            <a:ext cx="2685530" cy="1266825"/>
          </a:xfrm>
        </p:spPr>
        <p:txBody>
          <a:bodyPr anchor="ctr"/>
          <a:lstStyle>
            <a:lvl1pPr algn="ctr">
              <a:defRPr sz="8000" b="1">
                <a:ln w="12700">
                  <a:solidFill>
                    <a:schemeClr val="tx2"/>
                  </a:solidFill>
                </a:ln>
                <a:noFill/>
              </a:defRPr>
            </a:lvl1pPr>
          </a:lstStyle>
          <a:p>
            <a:pPr lvl="0"/>
            <a:r>
              <a:rPr lang="en-US"/>
              <a:t>3</a:t>
            </a:r>
            <a:endParaRPr lang="bg-BG"/>
          </a:p>
        </p:txBody>
      </p:sp>
      <p:sp>
        <p:nvSpPr>
          <p:cNvPr id="48" name="Text Placeholder 21">
            <a:extLst>
              <a:ext uri="{FF2B5EF4-FFF2-40B4-BE49-F238E27FC236}">
                <a16:creationId xmlns:a16="http://schemas.microsoft.com/office/drawing/2014/main" id="{93288430-EF44-45A5-904D-9C6BE62B0BDC}"/>
              </a:ext>
            </a:extLst>
          </p:cNvPr>
          <p:cNvSpPr>
            <a:spLocks noGrp="1"/>
          </p:cNvSpPr>
          <p:nvPr>
            <p:ph type="body" sz="quarter" idx="30" hasCustomPrompt="1"/>
          </p:nvPr>
        </p:nvSpPr>
        <p:spPr>
          <a:xfrm>
            <a:off x="9058168" y="4541521"/>
            <a:ext cx="2682982" cy="1816418"/>
          </a:xfrm>
        </p:spPr>
        <p:txBody>
          <a:bodyPr/>
          <a:lstStyle>
            <a:lvl1pPr>
              <a:defRPr/>
            </a:lvl1pPr>
            <a:lvl2pPr>
              <a:defRPr/>
            </a:lvl2pPr>
          </a:lstStyle>
          <a:p>
            <a:pPr lvl="0"/>
            <a:r>
              <a:rPr lang="en-US"/>
              <a:t>Main text style. For more, click on Increase / Decrease list level button.</a:t>
            </a:r>
          </a:p>
        </p:txBody>
      </p:sp>
      <p:sp>
        <p:nvSpPr>
          <p:cNvPr id="50" name="Text Placeholder 8">
            <a:extLst>
              <a:ext uri="{FF2B5EF4-FFF2-40B4-BE49-F238E27FC236}">
                <a16:creationId xmlns:a16="http://schemas.microsoft.com/office/drawing/2014/main" id="{B3D7C20F-7F7F-409A-B389-9C7B183EC884}"/>
              </a:ext>
            </a:extLst>
          </p:cNvPr>
          <p:cNvSpPr>
            <a:spLocks noGrp="1"/>
          </p:cNvSpPr>
          <p:nvPr>
            <p:ph type="body" sz="quarter" idx="32" hasCustomPrompt="1"/>
          </p:nvPr>
        </p:nvSpPr>
        <p:spPr>
          <a:xfrm>
            <a:off x="9060329" y="2145984"/>
            <a:ext cx="2672904" cy="1266825"/>
          </a:xfrm>
        </p:spPr>
        <p:txBody>
          <a:bodyPr anchor="ctr"/>
          <a:lstStyle>
            <a:lvl1pPr algn="ctr">
              <a:defRPr sz="8000" b="1">
                <a:ln w="12700">
                  <a:solidFill>
                    <a:schemeClr val="tx2"/>
                  </a:solidFill>
                </a:ln>
                <a:noFill/>
              </a:defRPr>
            </a:lvl1pPr>
          </a:lstStyle>
          <a:p>
            <a:pPr lvl="0"/>
            <a:r>
              <a:rPr lang="en-US"/>
              <a:t>4</a:t>
            </a:r>
            <a:endParaRPr lang="bg-BG"/>
          </a:p>
        </p:txBody>
      </p:sp>
      <p:sp>
        <p:nvSpPr>
          <p:cNvPr id="54" name="Text Placeholder 21">
            <a:extLst>
              <a:ext uri="{FF2B5EF4-FFF2-40B4-BE49-F238E27FC236}">
                <a16:creationId xmlns:a16="http://schemas.microsoft.com/office/drawing/2014/main" id="{67207554-E5DC-42C3-A22A-570864F66A63}"/>
              </a:ext>
            </a:extLst>
          </p:cNvPr>
          <p:cNvSpPr>
            <a:spLocks noGrp="1"/>
          </p:cNvSpPr>
          <p:nvPr>
            <p:ph type="body" sz="quarter" idx="36" hasCustomPrompt="1"/>
          </p:nvPr>
        </p:nvSpPr>
        <p:spPr>
          <a:xfrm>
            <a:off x="444500" y="1483361"/>
            <a:ext cx="5561013" cy="463234"/>
          </a:xfrm>
        </p:spPr>
        <p:txBody>
          <a:bodyPr/>
          <a:lstStyle>
            <a:lvl1pPr>
              <a:defRPr sz="1400">
                <a:solidFill>
                  <a:schemeClr val="accent1"/>
                </a:solidFill>
              </a:defRPr>
            </a:lvl1pPr>
            <a:lvl2pPr>
              <a:defRPr/>
            </a:lvl2pPr>
            <a:lvl5pPr>
              <a:defRPr/>
            </a:lvl5pPr>
          </a:lstStyle>
          <a:p>
            <a:pPr lvl="0"/>
            <a:r>
              <a:rPr lang="en-US"/>
              <a:t>This text box can contain a highlight text. If you’re not going to use it, remove it and move all the other text boxes 2 lines higher.</a:t>
            </a:r>
          </a:p>
        </p:txBody>
      </p:sp>
      <p:sp>
        <p:nvSpPr>
          <p:cNvPr id="55" name="Text Placeholder 7">
            <a:extLst>
              <a:ext uri="{FF2B5EF4-FFF2-40B4-BE49-F238E27FC236}">
                <a16:creationId xmlns:a16="http://schemas.microsoft.com/office/drawing/2014/main" id="{13E9C256-44BF-4E03-B2F0-2D3DDD10FF96}"/>
              </a:ext>
            </a:extLst>
          </p:cNvPr>
          <p:cNvSpPr>
            <a:spLocks noGrp="1"/>
          </p:cNvSpPr>
          <p:nvPr>
            <p:ph type="body" sz="quarter" idx="37" hasCustomPrompt="1"/>
          </p:nvPr>
        </p:nvSpPr>
        <p:spPr>
          <a:xfrm>
            <a:off x="3313722" y="3612198"/>
            <a:ext cx="2690940" cy="520700"/>
          </a:xfrm>
        </p:spPr>
        <p:txBody>
          <a:bodyPr/>
          <a:lstStyle>
            <a:lvl1pPr algn="ctr">
              <a:defRPr sz="1800" b="1">
                <a:solidFill>
                  <a:schemeClr val="accent1"/>
                </a:solidFill>
              </a:defRPr>
            </a:lvl1pPr>
            <a:lvl5pPr algn="ctr">
              <a:defRPr b="0"/>
            </a:lvl5pPr>
            <a:lvl6pPr algn="ctr">
              <a:defRPr b="1"/>
            </a:lvl6pPr>
          </a:lstStyle>
          <a:p>
            <a:pPr lvl="0"/>
            <a:r>
              <a:rPr lang="en-US"/>
              <a:t>Second main point</a:t>
            </a:r>
          </a:p>
        </p:txBody>
      </p:sp>
      <p:sp>
        <p:nvSpPr>
          <p:cNvPr id="56" name="Text Placeholder 7">
            <a:extLst>
              <a:ext uri="{FF2B5EF4-FFF2-40B4-BE49-F238E27FC236}">
                <a16:creationId xmlns:a16="http://schemas.microsoft.com/office/drawing/2014/main" id="{CEF1E4A1-7F8A-430E-A3D7-4CC1049E6E84}"/>
              </a:ext>
            </a:extLst>
          </p:cNvPr>
          <p:cNvSpPr>
            <a:spLocks noGrp="1"/>
          </p:cNvSpPr>
          <p:nvPr>
            <p:ph type="body" sz="quarter" idx="38" hasCustomPrompt="1"/>
          </p:nvPr>
        </p:nvSpPr>
        <p:spPr>
          <a:xfrm>
            <a:off x="6184276" y="3628389"/>
            <a:ext cx="2688830" cy="520700"/>
          </a:xfrm>
        </p:spPr>
        <p:txBody>
          <a:bodyPr/>
          <a:lstStyle>
            <a:lvl1pPr algn="ctr">
              <a:defRPr sz="1800" b="1">
                <a:solidFill>
                  <a:schemeClr val="accent1"/>
                </a:solidFill>
              </a:defRPr>
            </a:lvl1pPr>
            <a:lvl5pPr algn="ctr">
              <a:defRPr b="0"/>
            </a:lvl5pPr>
            <a:lvl6pPr algn="ctr">
              <a:defRPr b="1"/>
            </a:lvl6pPr>
          </a:lstStyle>
          <a:p>
            <a:pPr lvl="0"/>
            <a:r>
              <a:rPr lang="en-US"/>
              <a:t>Third main point</a:t>
            </a:r>
          </a:p>
        </p:txBody>
      </p:sp>
      <p:sp>
        <p:nvSpPr>
          <p:cNvPr id="57" name="Text Placeholder 7">
            <a:extLst>
              <a:ext uri="{FF2B5EF4-FFF2-40B4-BE49-F238E27FC236}">
                <a16:creationId xmlns:a16="http://schemas.microsoft.com/office/drawing/2014/main" id="{FF693613-B711-4656-A833-2E37EF47839E}"/>
              </a:ext>
            </a:extLst>
          </p:cNvPr>
          <p:cNvSpPr>
            <a:spLocks noGrp="1"/>
          </p:cNvSpPr>
          <p:nvPr>
            <p:ph type="body" sz="quarter" idx="39" hasCustomPrompt="1"/>
          </p:nvPr>
        </p:nvSpPr>
        <p:spPr>
          <a:xfrm>
            <a:off x="9053512" y="3612198"/>
            <a:ext cx="2687637" cy="520700"/>
          </a:xfrm>
        </p:spPr>
        <p:txBody>
          <a:bodyPr/>
          <a:lstStyle>
            <a:lvl1pPr algn="ctr">
              <a:defRPr sz="1800" b="1">
                <a:solidFill>
                  <a:schemeClr val="accent1"/>
                </a:solidFill>
              </a:defRPr>
            </a:lvl1pPr>
            <a:lvl5pPr algn="ctr">
              <a:defRPr b="0"/>
            </a:lvl5pPr>
            <a:lvl6pPr algn="ctr">
              <a:defRPr b="1"/>
            </a:lvl6pPr>
          </a:lstStyle>
          <a:p>
            <a:pPr lvl="0"/>
            <a:r>
              <a:rPr lang="en-US"/>
              <a:t>Fourth main point</a:t>
            </a:r>
          </a:p>
        </p:txBody>
      </p:sp>
      <p:sp>
        <p:nvSpPr>
          <p:cNvPr id="26" name="Text Placeholder 8">
            <a:extLst>
              <a:ext uri="{FF2B5EF4-FFF2-40B4-BE49-F238E27FC236}">
                <a16:creationId xmlns:a16="http://schemas.microsoft.com/office/drawing/2014/main" id="{561AB07A-EFED-4A72-8B17-06007BC394A3}"/>
              </a:ext>
            </a:extLst>
          </p:cNvPr>
          <p:cNvSpPr>
            <a:spLocks noGrp="1"/>
          </p:cNvSpPr>
          <p:nvPr>
            <p:ph type="body" sz="quarter" idx="15"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28" name="Straight Connector 10">
            <a:extLst>
              <a:ext uri="{FF2B5EF4-FFF2-40B4-BE49-F238E27FC236}">
                <a16:creationId xmlns:a16="http://schemas.microsoft.com/office/drawing/2014/main" id="{143517B5-DE94-448D-B852-3371382DD161}"/>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9" name="Rectangle 28">
            <a:hlinkClick r:id="" action="ppaction://hlinkshowjump?jump=previousslide"/>
            <a:extLst>
              <a:ext uri="{FF2B5EF4-FFF2-40B4-BE49-F238E27FC236}">
                <a16:creationId xmlns:a16="http://schemas.microsoft.com/office/drawing/2014/main" id="{5A1FAFAF-C8FA-4A77-9606-F2F4FBE78CBE}"/>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30" name="Rectangle 29">
            <a:hlinkClick r:id="" action="ppaction://hlinkshowjump?jump=nextslide"/>
            <a:extLst>
              <a:ext uri="{FF2B5EF4-FFF2-40B4-BE49-F238E27FC236}">
                <a16:creationId xmlns:a16="http://schemas.microsoft.com/office/drawing/2014/main" id="{3B84166F-7910-4B92-85D4-895405DA6E11}"/>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4" name="Footer Placeholder 7">
            <a:extLst>
              <a:ext uri="{FF2B5EF4-FFF2-40B4-BE49-F238E27FC236}">
                <a16:creationId xmlns:a16="http://schemas.microsoft.com/office/drawing/2014/main" id="{8F589708-980D-45B1-836B-B1F708D72E9E}"/>
              </a:ext>
            </a:extLst>
          </p:cNvPr>
          <p:cNvSpPr txBox="1">
            <a:spLocks/>
          </p:cNvSpPr>
          <p:nvPr userDrawn="1"/>
        </p:nvSpPr>
        <p:spPr>
          <a:xfrm>
            <a:off x="444501" y="6559200"/>
            <a:ext cx="2078288"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672157A8-B262-4298-88FA-35C412F834D3}"/>
              </a:ext>
            </a:extLst>
          </p:cNvPr>
          <p:cNvSpPr>
            <a:spLocks noGrp="1"/>
          </p:cNvSpPr>
          <p:nvPr>
            <p:ph type="dt" sz="half" idx="41"/>
          </p:nvPr>
        </p:nvSpPr>
        <p:spPr/>
        <p:txBody>
          <a:bodyPr/>
          <a:lstStyle/>
          <a:p>
            <a:fld id="{331D3669-345E-467E-91B1-025ECD4F97D3}" type="datetime1">
              <a:rPr lang="de-DE" smtClean="0"/>
              <a:t>29.08.24</a:t>
            </a:fld>
            <a:endParaRPr lang="bg-BG"/>
          </a:p>
        </p:txBody>
      </p:sp>
      <p:sp>
        <p:nvSpPr>
          <p:cNvPr id="4" name="Footer Placeholder 3">
            <a:extLst>
              <a:ext uri="{FF2B5EF4-FFF2-40B4-BE49-F238E27FC236}">
                <a16:creationId xmlns:a16="http://schemas.microsoft.com/office/drawing/2014/main" id="{6F44A7BF-2FC6-4433-A954-1C7FA9FC6F3A}"/>
              </a:ext>
            </a:extLst>
          </p:cNvPr>
          <p:cNvSpPr>
            <a:spLocks noGrp="1"/>
          </p:cNvSpPr>
          <p:nvPr>
            <p:ph type="ftr" sz="quarter" idx="42"/>
          </p:nvPr>
        </p:nvSpPr>
        <p:spPr/>
        <p:txBody>
          <a:bodyPr/>
          <a:lstStyle/>
          <a:p>
            <a:endParaRPr lang="bg-BG"/>
          </a:p>
        </p:txBody>
      </p:sp>
      <p:cxnSp>
        <p:nvCxnSpPr>
          <p:cNvPr id="27" name="Straight Connector 10">
            <a:extLst>
              <a:ext uri="{FF2B5EF4-FFF2-40B4-BE49-F238E27FC236}">
                <a16:creationId xmlns:a16="http://schemas.microsoft.com/office/drawing/2014/main" id="{176A20D3-1560-46B3-825F-F307E00D22A4}"/>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0128918"/>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504">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3">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 points + number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444500" y="4541521"/>
            <a:ext cx="2110853" cy="1816418"/>
          </a:xfrm>
        </p:spPr>
        <p:txBody>
          <a:bodyPr/>
          <a:lstStyle>
            <a:lvl1pPr>
              <a:defRPr/>
            </a:lvl1pPr>
            <a:lvl2pPr>
              <a:defRPr/>
            </a:lvl2pPr>
          </a:lstStyle>
          <a:p>
            <a:pPr lvl="0"/>
            <a:r>
              <a:rPr lang="en-US"/>
              <a:t>Main text style. For more, click on Increase / Decrease list level button.</a:t>
            </a:r>
            <a:br>
              <a:rPr lang="en-US"/>
            </a:br>
            <a:br>
              <a:rPr lang="en-US"/>
            </a:br>
            <a:r>
              <a:rPr lang="en-US"/>
              <a:t>If the text here is not longer than 3 lines, you can move all the elements 3 lines down.</a:t>
            </a:r>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8" y="3612198"/>
            <a:ext cx="2111375" cy="520700"/>
          </a:xfrm>
        </p:spPr>
        <p:txBody>
          <a:bodyPr/>
          <a:lstStyle>
            <a:lvl1pPr algn="ctr">
              <a:defRPr sz="1800" b="1">
                <a:solidFill>
                  <a:schemeClr val="accent1"/>
                </a:solidFill>
              </a:defRPr>
            </a:lvl1pPr>
            <a:lvl5pPr algn="ctr">
              <a:defRPr b="0"/>
            </a:lvl5pPr>
            <a:lvl6pPr algn="ctr">
              <a:defRPr b="1"/>
            </a:lvl6pPr>
          </a:lstStyle>
          <a:p>
            <a:pPr lvl="0"/>
            <a:r>
              <a:rPr lang="en-US"/>
              <a:t>Main point’s titles can be on two lines</a:t>
            </a:r>
          </a:p>
        </p:txBody>
      </p:sp>
      <p:sp>
        <p:nvSpPr>
          <p:cNvPr id="9" name="Text Placeholder 8">
            <a:extLst>
              <a:ext uri="{FF2B5EF4-FFF2-40B4-BE49-F238E27FC236}">
                <a16:creationId xmlns:a16="http://schemas.microsoft.com/office/drawing/2014/main" id="{E667E835-00B9-42A6-A630-621D76FE084E}"/>
              </a:ext>
            </a:extLst>
          </p:cNvPr>
          <p:cNvSpPr>
            <a:spLocks noGrp="1"/>
          </p:cNvSpPr>
          <p:nvPr>
            <p:ph type="body" sz="quarter" idx="23" hasCustomPrompt="1"/>
          </p:nvPr>
        </p:nvSpPr>
        <p:spPr>
          <a:xfrm>
            <a:off x="444501" y="2145984"/>
            <a:ext cx="2108786" cy="1266825"/>
          </a:xfrm>
        </p:spPr>
        <p:txBody>
          <a:bodyPr anchor="ctr"/>
          <a:lstStyle>
            <a:lvl1pPr algn="ctr">
              <a:defRPr sz="8000" b="1">
                <a:ln w="12700">
                  <a:solidFill>
                    <a:schemeClr val="tx2"/>
                  </a:solidFill>
                </a:ln>
                <a:noFill/>
              </a:defRPr>
            </a:lvl1pPr>
          </a:lstStyle>
          <a:p>
            <a:pPr lvl="0"/>
            <a:r>
              <a:rPr lang="en-US"/>
              <a:t>1</a:t>
            </a:r>
            <a:endParaRPr lang="bg-BG"/>
          </a:p>
        </p:txBody>
      </p:sp>
      <p:sp>
        <p:nvSpPr>
          <p:cNvPr id="42" name="Text Placeholder 21">
            <a:extLst>
              <a:ext uri="{FF2B5EF4-FFF2-40B4-BE49-F238E27FC236}">
                <a16:creationId xmlns:a16="http://schemas.microsoft.com/office/drawing/2014/main" id="{96DBDB1A-7C59-440C-96D3-D8A1126CBF18}"/>
              </a:ext>
            </a:extLst>
          </p:cNvPr>
          <p:cNvSpPr>
            <a:spLocks noGrp="1"/>
          </p:cNvSpPr>
          <p:nvPr>
            <p:ph type="body" sz="quarter" idx="24" hasCustomPrompt="1"/>
          </p:nvPr>
        </p:nvSpPr>
        <p:spPr>
          <a:xfrm>
            <a:off x="2746897" y="4541521"/>
            <a:ext cx="2110853" cy="1816418"/>
          </a:xfrm>
        </p:spPr>
        <p:txBody>
          <a:bodyPr/>
          <a:lstStyle>
            <a:lvl1pPr>
              <a:defRPr/>
            </a:lvl1pPr>
            <a:lvl2pPr>
              <a:defRPr/>
            </a:lvl2pPr>
          </a:lstStyle>
          <a:p>
            <a:pPr lvl="0"/>
            <a:r>
              <a:rPr lang="en-US"/>
              <a:t>Main text style. For more, click on Increase / Decrease list level button.</a:t>
            </a:r>
          </a:p>
        </p:txBody>
      </p:sp>
      <p:sp>
        <p:nvSpPr>
          <p:cNvPr id="44" name="Text Placeholder 8">
            <a:extLst>
              <a:ext uri="{FF2B5EF4-FFF2-40B4-BE49-F238E27FC236}">
                <a16:creationId xmlns:a16="http://schemas.microsoft.com/office/drawing/2014/main" id="{DD053AF5-D6A9-419E-ADC3-E17A2D32A454}"/>
              </a:ext>
            </a:extLst>
          </p:cNvPr>
          <p:cNvSpPr>
            <a:spLocks noGrp="1"/>
          </p:cNvSpPr>
          <p:nvPr>
            <p:ph type="body" sz="quarter" idx="26" hasCustomPrompt="1"/>
          </p:nvPr>
        </p:nvSpPr>
        <p:spPr>
          <a:xfrm>
            <a:off x="2746898" y="2145984"/>
            <a:ext cx="2108784" cy="1266825"/>
          </a:xfrm>
        </p:spPr>
        <p:txBody>
          <a:bodyPr anchor="ctr"/>
          <a:lstStyle>
            <a:lvl1pPr algn="ctr">
              <a:defRPr sz="8000" b="1">
                <a:ln w="12700">
                  <a:solidFill>
                    <a:schemeClr val="tx2"/>
                  </a:solidFill>
                </a:ln>
                <a:noFill/>
              </a:defRPr>
            </a:lvl1pPr>
          </a:lstStyle>
          <a:p>
            <a:pPr lvl="0"/>
            <a:r>
              <a:rPr lang="en-US"/>
              <a:t>2</a:t>
            </a:r>
            <a:endParaRPr lang="bg-BG"/>
          </a:p>
        </p:txBody>
      </p:sp>
      <p:sp>
        <p:nvSpPr>
          <p:cNvPr id="45" name="Text Placeholder 21">
            <a:extLst>
              <a:ext uri="{FF2B5EF4-FFF2-40B4-BE49-F238E27FC236}">
                <a16:creationId xmlns:a16="http://schemas.microsoft.com/office/drawing/2014/main" id="{3F241161-703E-485E-A6AE-9402885A0574}"/>
              </a:ext>
            </a:extLst>
          </p:cNvPr>
          <p:cNvSpPr>
            <a:spLocks noGrp="1"/>
          </p:cNvSpPr>
          <p:nvPr>
            <p:ph type="body" sz="quarter" idx="27" hasCustomPrompt="1"/>
          </p:nvPr>
        </p:nvSpPr>
        <p:spPr>
          <a:xfrm>
            <a:off x="5042904" y="4541521"/>
            <a:ext cx="2110853" cy="1816418"/>
          </a:xfrm>
        </p:spPr>
        <p:txBody>
          <a:bodyPr/>
          <a:lstStyle>
            <a:lvl1pPr>
              <a:defRPr/>
            </a:lvl1pPr>
            <a:lvl2pPr>
              <a:defRPr/>
            </a:lvl2pPr>
          </a:lstStyle>
          <a:p>
            <a:pPr lvl="0"/>
            <a:r>
              <a:rPr lang="en-US"/>
              <a:t>Main text style. For more, click on Increase / Decrease list level button.</a:t>
            </a:r>
          </a:p>
        </p:txBody>
      </p:sp>
      <p:sp>
        <p:nvSpPr>
          <p:cNvPr id="47" name="Text Placeholder 8">
            <a:extLst>
              <a:ext uri="{FF2B5EF4-FFF2-40B4-BE49-F238E27FC236}">
                <a16:creationId xmlns:a16="http://schemas.microsoft.com/office/drawing/2014/main" id="{7A40D1EF-7756-4814-8AA0-7824CB100523}"/>
              </a:ext>
            </a:extLst>
          </p:cNvPr>
          <p:cNvSpPr>
            <a:spLocks noGrp="1"/>
          </p:cNvSpPr>
          <p:nvPr>
            <p:ph type="body" sz="quarter" idx="29" hasCustomPrompt="1"/>
          </p:nvPr>
        </p:nvSpPr>
        <p:spPr>
          <a:xfrm>
            <a:off x="5042905" y="2145984"/>
            <a:ext cx="2108784" cy="1266825"/>
          </a:xfrm>
        </p:spPr>
        <p:txBody>
          <a:bodyPr anchor="ctr"/>
          <a:lstStyle>
            <a:lvl1pPr algn="ctr">
              <a:defRPr sz="8000" b="1">
                <a:ln w="12700">
                  <a:solidFill>
                    <a:schemeClr val="tx2"/>
                  </a:solidFill>
                </a:ln>
                <a:noFill/>
              </a:defRPr>
            </a:lvl1pPr>
          </a:lstStyle>
          <a:p>
            <a:pPr lvl="0"/>
            <a:r>
              <a:rPr lang="en-US"/>
              <a:t>3</a:t>
            </a:r>
            <a:endParaRPr lang="bg-BG"/>
          </a:p>
        </p:txBody>
      </p:sp>
      <p:sp>
        <p:nvSpPr>
          <p:cNvPr id="48" name="Text Placeholder 21">
            <a:extLst>
              <a:ext uri="{FF2B5EF4-FFF2-40B4-BE49-F238E27FC236}">
                <a16:creationId xmlns:a16="http://schemas.microsoft.com/office/drawing/2014/main" id="{93288430-EF44-45A5-904D-9C6BE62B0BDC}"/>
              </a:ext>
            </a:extLst>
          </p:cNvPr>
          <p:cNvSpPr>
            <a:spLocks noGrp="1"/>
          </p:cNvSpPr>
          <p:nvPr>
            <p:ph type="body" sz="quarter" idx="30" hasCustomPrompt="1"/>
          </p:nvPr>
        </p:nvSpPr>
        <p:spPr>
          <a:xfrm>
            <a:off x="7345302" y="4541521"/>
            <a:ext cx="2107718" cy="1816418"/>
          </a:xfrm>
        </p:spPr>
        <p:txBody>
          <a:bodyPr/>
          <a:lstStyle>
            <a:lvl1pPr>
              <a:defRPr/>
            </a:lvl1pPr>
            <a:lvl2pPr>
              <a:defRPr/>
            </a:lvl2pPr>
          </a:lstStyle>
          <a:p>
            <a:pPr lvl="0"/>
            <a:r>
              <a:rPr lang="en-US"/>
              <a:t>Main text style. For more, click on Increase / Decrease list level button.</a:t>
            </a:r>
          </a:p>
        </p:txBody>
      </p:sp>
      <p:sp>
        <p:nvSpPr>
          <p:cNvPr id="50" name="Text Placeholder 8">
            <a:extLst>
              <a:ext uri="{FF2B5EF4-FFF2-40B4-BE49-F238E27FC236}">
                <a16:creationId xmlns:a16="http://schemas.microsoft.com/office/drawing/2014/main" id="{B3D7C20F-7F7F-409A-B389-9C7B183EC884}"/>
              </a:ext>
            </a:extLst>
          </p:cNvPr>
          <p:cNvSpPr>
            <a:spLocks noGrp="1"/>
          </p:cNvSpPr>
          <p:nvPr>
            <p:ph type="body" sz="quarter" idx="32" hasCustomPrompt="1"/>
          </p:nvPr>
        </p:nvSpPr>
        <p:spPr>
          <a:xfrm>
            <a:off x="7345301" y="2145984"/>
            <a:ext cx="2099801" cy="1266825"/>
          </a:xfrm>
        </p:spPr>
        <p:txBody>
          <a:bodyPr anchor="ctr"/>
          <a:lstStyle>
            <a:lvl1pPr algn="ctr">
              <a:defRPr sz="8000" b="1">
                <a:ln w="12700">
                  <a:solidFill>
                    <a:schemeClr val="tx2"/>
                  </a:solidFill>
                </a:ln>
                <a:noFill/>
              </a:defRPr>
            </a:lvl1pPr>
          </a:lstStyle>
          <a:p>
            <a:pPr lvl="0"/>
            <a:r>
              <a:rPr lang="en-US"/>
              <a:t>4</a:t>
            </a:r>
            <a:endParaRPr lang="bg-BG"/>
          </a:p>
        </p:txBody>
      </p:sp>
      <p:sp>
        <p:nvSpPr>
          <p:cNvPr id="51" name="Text Placeholder 21">
            <a:extLst>
              <a:ext uri="{FF2B5EF4-FFF2-40B4-BE49-F238E27FC236}">
                <a16:creationId xmlns:a16="http://schemas.microsoft.com/office/drawing/2014/main" id="{EE3914F4-5946-497E-A2CF-7A23EAA41DF4}"/>
              </a:ext>
            </a:extLst>
          </p:cNvPr>
          <p:cNvSpPr>
            <a:spLocks noGrp="1"/>
          </p:cNvSpPr>
          <p:nvPr>
            <p:ph type="body" sz="quarter" idx="33" hasCustomPrompt="1"/>
          </p:nvPr>
        </p:nvSpPr>
        <p:spPr>
          <a:xfrm>
            <a:off x="9626601" y="4541521"/>
            <a:ext cx="2109788" cy="1816418"/>
          </a:xfrm>
        </p:spPr>
        <p:txBody>
          <a:bodyPr/>
          <a:lstStyle>
            <a:lvl1pPr>
              <a:defRPr/>
            </a:lvl1pPr>
            <a:lvl2pPr>
              <a:defRPr/>
            </a:lvl2pPr>
          </a:lstStyle>
          <a:p>
            <a:pPr lvl="0"/>
            <a:r>
              <a:rPr lang="en-US"/>
              <a:t>Main text style. For more, click on Increase / Decrease list level button.</a:t>
            </a:r>
          </a:p>
        </p:txBody>
      </p:sp>
      <p:sp>
        <p:nvSpPr>
          <p:cNvPr id="53" name="Text Placeholder 8">
            <a:extLst>
              <a:ext uri="{FF2B5EF4-FFF2-40B4-BE49-F238E27FC236}">
                <a16:creationId xmlns:a16="http://schemas.microsoft.com/office/drawing/2014/main" id="{041605A5-EAAD-4875-A6BE-DC48DAA9FF10}"/>
              </a:ext>
            </a:extLst>
          </p:cNvPr>
          <p:cNvSpPr>
            <a:spLocks noGrp="1"/>
          </p:cNvSpPr>
          <p:nvPr>
            <p:ph type="body" sz="quarter" idx="35" hasCustomPrompt="1"/>
          </p:nvPr>
        </p:nvSpPr>
        <p:spPr>
          <a:xfrm>
            <a:off x="9636124" y="2145984"/>
            <a:ext cx="2099801" cy="1266825"/>
          </a:xfrm>
        </p:spPr>
        <p:txBody>
          <a:bodyPr anchor="ctr"/>
          <a:lstStyle>
            <a:lvl1pPr algn="ctr">
              <a:defRPr sz="8000" b="1">
                <a:ln w="12700">
                  <a:solidFill>
                    <a:schemeClr val="tx2"/>
                  </a:solidFill>
                </a:ln>
                <a:noFill/>
              </a:defRPr>
            </a:lvl1pPr>
          </a:lstStyle>
          <a:p>
            <a:pPr lvl="0"/>
            <a:r>
              <a:rPr lang="en-US"/>
              <a:t>5</a:t>
            </a:r>
            <a:endParaRPr lang="bg-BG"/>
          </a:p>
        </p:txBody>
      </p:sp>
      <p:sp>
        <p:nvSpPr>
          <p:cNvPr id="54" name="Text Placeholder 21">
            <a:extLst>
              <a:ext uri="{FF2B5EF4-FFF2-40B4-BE49-F238E27FC236}">
                <a16:creationId xmlns:a16="http://schemas.microsoft.com/office/drawing/2014/main" id="{67207554-E5DC-42C3-A22A-570864F66A63}"/>
              </a:ext>
            </a:extLst>
          </p:cNvPr>
          <p:cNvSpPr>
            <a:spLocks noGrp="1"/>
          </p:cNvSpPr>
          <p:nvPr>
            <p:ph type="body" sz="quarter" idx="36" hasCustomPrompt="1"/>
          </p:nvPr>
        </p:nvSpPr>
        <p:spPr>
          <a:xfrm>
            <a:off x="444500" y="1483361"/>
            <a:ext cx="5561013" cy="463234"/>
          </a:xfrm>
        </p:spPr>
        <p:txBody>
          <a:bodyPr/>
          <a:lstStyle>
            <a:lvl1pPr>
              <a:defRPr sz="1400">
                <a:solidFill>
                  <a:schemeClr val="accent1"/>
                </a:solidFill>
              </a:defRPr>
            </a:lvl1pPr>
            <a:lvl2pPr>
              <a:defRPr/>
            </a:lvl2pPr>
            <a:lvl5pPr>
              <a:defRPr/>
            </a:lvl5pPr>
          </a:lstStyle>
          <a:p>
            <a:pPr lvl="0"/>
            <a:r>
              <a:rPr lang="en-US"/>
              <a:t>This text box can contain a highlight text. If you’re not going to use it, remove it and move all the other text boxes 2 lines higher.</a:t>
            </a:r>
          </a:p>
        </p:txBody>
      </p:sp>
      <p:sp>
        <p:nvSpPr>
          <p:cNvPr id="55" name="Text Placeholder 7">
            <a:extLst>
              <a:ext uri="{FF2B5EF4-FFF2-40B4-BE49-F238E27FC236}">
                <a16:creationId xmlns:a16="http://schemas.microsoft.com/office/drawing/2014/main" id="{13E9C256-44BF-4E03-B2F0-2D3DDD10FF96}"/>
              </a:ext>
            </a:extLst>
          </p:cNvPr>
          <p:cNvSpPr>
            <a:spLocks noGrp="1"/>
          </p:cNvSpPr>
          <p:nvPr>
            <p:ph type="body" sz="quarter" idx="37" hasCustomPrompt="1"/>
          </p:nvPr>
        </p:nvSpPr>
        <p:spPr>
          <a:xfrm>
            <a:off x="2743200" y="3612198"/>
            <a:ext cx="2111375" cy="520700"/>
          </a:xfrm>
        </p:spPr>
        <p:txBody>
          <a:bodyPr/>
          <a:lstStyle>
            <a:lvl1pPr algn="ctr">
              <a:defRPr sz="1800" b="1">
                <a:solidFill>
                  <a:schemeClr val="accent1"/>
                </a:solidFill>
              </a:defRPr>
            </a:lvl1pPr>
            <a:lvl5pPr algn="ctr">
              <a:defRPr b="0"/>
            </a:lvl5pPr>
            <a:lvl6pPr algn="ctr">
              <a:defRPr b="1"/>
            </a:lvl6pPr>
          </a:lstStyle>
          <a:p>
            <a:pPr lvl="0"/>
            <a:r>
              <a:rPr lang="en-US"/>
              <a:t>Second main point</a:t>
            </a:r>
          </a:p>
        </p:txBody>
      </p:sp>
      <p:sp>
        <p:nvSpPr>
          <p:cNvPr id="56" name="Text Placeholder 7">
            <a:extLst>
              <a:ext uri="{FF2B5EF4-FFF2-40B4-BE49-F238E27FC236}">
                <a16:creationId xmlns:a16="http://schemas.microsoft.com/office/drawing/2014/main" id="{CEF1E4A1-7F8A-430E-A3D7-4CC1049E6E84}"/>
              </a:ext>
            </a:extLst>
          </p:cNvPr>
          <p:cNvSpPr>
            <a:spLocks noGrp="1"/>
          </p:cNvSpPr>
          <p:nvPr>
            <p:ph type="body" sz="quarter" idx="38" hasCustomPrompt="1"/>
          </p:nvPr>
        </p:nvSpPr>
        <p:spPr>
          <a:xfrm>
            <a:off x="5042422" y="3612198"/>
            <a:ext cx="2111375" cy="520700"/>
          </a:xfrm>
        </p:spPr>
        <p:txBody>
          <a:bodyPr/>
          <a:lstStyle>
            <a:lvl1pPr algn="ctr">
              <a:defRPr sz="1800" b="1">
                <a:solidFill>
                  <a:schemeClr val="accent1"/>
                </a:solidFill>
              </a:defRPr>
            </a:lvl1pPr>
            <a:lvl5pPr algn="ctr">
              <a:defRPr b="0"/>
            </a:lvl5pPr>
            <a:lvl6pPr algn="ctr">
              <a:defRPr b="1"/>
            </a:lvl6pPr>
          </a:lstStyle>
          <a:p>
            <a:pPr lvl="0"/>
            <a:r>
              <a:rPr lang="en-US"/>
              <a:t>Third main point</a:t>
            </a:r>
          </a:p>
        </p:txBody>
      </p:sp>
      <p:sp>
        <p:nvSpPr>
          <p:cNvPr id="57" name="Text Placeholder 7">
            <a:extLst>
              <a:ext uri="{FF2B5EF4-FFF2-40B4-BE49-F238E27FC236}">
                <a16:creationId xmlns:a16="http://schemas.microsoft.com/office/drawing/2014/main" id="{FF693613-B711-4656-A833-2E37EF47839E}"/>
              </a:ext>
            </a:extLst>
          </p:cNvPr>
          <p:cNvSpPr>
            <a:spLocks noGrp="1"/>
          </p:cNvSpPr>
          <p:nvPr>
            <p:ph type="body" sz="quarter" idx="39" hasCustomPrompt="1"/>
          </p:nvPr>
        </p:nvSpPr>
        <p:spPr>
          <a:xfrm>
            <a:off x="7341644" y="3612198"/>
            <a:ext cx="2111375" cy="520700"/>
          </a:xfrm>
        </p:spPr>
        <p:txBody>
          <a:bodyPr/>
          <a:lstStyle>
            <a:lvl1pPr algn="ctr">
              <a:defRPr sz="1800" b="1">
                <a:solidFill>
                  <a:schemeClr val="accent1"/>
                </a:solidFill>
              </a:defRPr>
            </a:lvl1pPr>
            <a:lvl5pPr algn="ctr">
              <a:defRPr b="0"/>
            </a:lvl5pPr>
            <a:lvl6pPr algn="ctr">
              <a:defRPr b="1"/>
            </a:lvl6pPr>
          </a:lstStyle>
          <a:p>
            <a:pPr lvl="0"/>
            <a:r>
              <a:rPr lang="en-US"/>
              <a:t>Fourth main point</a:t>
            </a:r>
          </a:p>
        </p:txBody>
      </p:sp>
      <p:sp>
        <p:nvSpPr>
          <p:cNvPr id="58" name="Text Placeholder 7">
            <a:extLst>
              <a:ext uri="{FF2B5EF4-FFF2-40B4-BE49-F238E27FC236}">
                <a16:creationId xmlns:a16="http://schemas.microsoft.com/office/drawing/2014/main" id="{1EC85B59-7CB7-4C1A-BF22-514AD32908F3}"/>
              </a:ext>
            </a:extLst>
          </p:cNvPr>
          <p:cNvSpPr>
            <a:spLocks noGrp="1"/>
          </p:cNvSpPr>
          <p:nvPr>
            <p:ph type="body" sz="quarter" idx="40" hasCustomPrompt="1"/>
          </p:nvPr>
        </p:nvSpPr>
        <p:spPr>
          <a:xfrm>
            <a:off x="9640866" y="3612198"/>
            <a:ext cx="2095059" cy="520700"/>
          </a:xfrm>
        </p:spPr>
        <p:txBody>
          <a:bodyPr/>
          <a:lstStyle>
            <a:lvl1pPr algn="ctr">
              <a:defRPr sz="1800" b="1">
                <a:solidFill>
                  <a:schemeClr val="accent1"/>
                </a:solidFill>
              </a:defRPr>
            </a:lvl1pPr>
            <a:lvl5pPr algn="ctr">
              <a:defRPr b="0"/>
            </a:lvl5pPr>
            <a:lvl6pPr algn="ctr">
              <a:defRPr b="1"/>
            </a:lvl6pPr>
          </a:lstStyle>
          <a:p>
            <a:pPr lvl="0"/>
            <a:r>
              <a:rPr lang="en-US"/>
              <a:t>Fifth main point</a:t>
            </a:r>
          </a:p>
        </p:txBody>
      </p:sp>
      <p:sp>
        <p:nvSpPr>
          <p:cNvPr id="26" name="Text Placeholder 8">
            <a:extLst>
              <a:ext uri="{FF2B5EF4-FFF2-40B4-BE49-F238E27FC236}">
                <a16:creationId xmlns:a16="http://schemas.microsoft.com/office/drawing/2014/main" id="{561AB07A-EFED-4A72-8B17-06007BC394A3}"/>
              </a:ext>
            </a:extLst>
          </p:cNvPr>
          <p:cNvSpPr>
            <a:spLocks noGrp="1"/>
          </p:cNvSpPr>
          <p:nvPr>
            <p:ph type="body" sz="quarter" idx="15"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28" name="Straight Connector 10">
            <a:extLst>
              <a:ext uri="{FF2B5EF4-FFF2-40B4-BE49-F238E27FC236}">
                <a16:creationId xmlns:a16="http://schemas.microsoft.com/office/drawing/2014/main" id="{143517B5-DE94-448D-B852-3371382DD161}"/>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9" name="Rectangle 28">
            <a:hlinkClick r:id="" action="ppaction://hlinkshowjump?jump=previousslide"/>
            <a:extLst>
              <a:ext uri="{FF2B5EF4-FFF2-40B4-BE49-F238E27FC236}">
                <a16:creationId xmlns:a16="http://schemas.microsoft.com/office/drawing/2014/main" id="{5A1FAFAF-C8FA-4A77-9606-F2F4FBE78CBE}"/>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30" name="Rectangle 29">
            <a:hlinkClick r:id="" action="ppaction://hlinkshowjump?jump=nextslide"/>
            <a:extLst>
              <a:ext uri="{FF2B5EF4-FFF2-40B4-BE49-F238E27FC236}">
                <a16:creationId xmlns:a16="http://schemas.microsoft.com/office/drawing/2014/main" id="{3B84166F-7910-4B92-85D4-895405DA6E11}"/>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4" name="Footer Placeholder 7">
            <a:extLst>
              <a:ext uri="{FF2B5EF4-FFF2-40B4-BE49-F238E27FC236}">
                <a16:creationId xmlns:a16="http://schemas.microsoft.com/office/drawing/2014/main" id="{8F589708-980D-45B1-836B-B1F708D72E9E}"/>
              </a:ext>
            </a:extLst>
          </p:cNvPr>
          <p:cNvSpPr txBox="1">
            <a:spLocks/>
          </p:cNvSpPr>
          <p:nvPr userDrawn="1"/>
        </p:nvSpPr>
        <p:spPr>
          <a:xfrm>
            <a:off x="444501" y="6559200"/>
            <a:ext cx="1991050"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672157A8-B262-4298-88FA-35C412F834D3}"/>
              </a:ext>
            </a:extLst>
          </p:cNvPr>
          <p:cNvSpPr>
            <a:spLocks noGrp="1"/>
          </p:cNvSpPr>
          <p:nvPr>
            <p:ph type="dt" sz="half" idx="41"/>
          </p:nvPr>
        </p:nvSpPr>
        <p:spPr/>
        <p:txBody>
          <a:bodyPr/>
          <a:lstStyle/>
          <a:p>
            <a:fld id="{331D3669-345E-467E-91B1-025ECD4F97D3}" type="datetime1">
              <a:rPr lang="de-DE" smtClean="0"/>
              <a:t>29.08.24</a:t>
            </a:fld>
            <a:endParaRPr lang="bg-BG"/>
          </a:p>
        </p:txBody>
      </p:sp>
      <p:sp>
        <p:nvSpPr>
          <p:cNvPr id="4" name="Footer Placeholder 3">
            <a:extLst>
              <a:ext uri="{FF2B5EF4-FFF2-40B4-BE49-F238E27FC236}">
                <a16:creationId xmlns:a16="http://schemas.microsoft.com/office/drawing/2014/main" id="{6F44A7BF-2FC6-4433-A954-1C7FA9FC6F3A}"/>
              </a:ext>
            </a:extLst>
          </p:cNvPr>
          <p:cNvSpPr>
            <a:spLocks noGrp="1"/>
          </p:cNvSpPr>
          <p:nvPr>
            <p:ph type="ftr" sz="quarter" idx="42"/>
          </p:nvPr>
        </p:nvSpPr>
        <p:spPr/>
        <p:txBody>
          <a:bodyPr/>
          <a:lstStyle/>
          <a:p>
            <a:endParaRPr lang="bg-BG"/>
          </a:p>
        </p:txBody>
      </p:sp>
      <p:cxnSp>
        <p:nvCxnSpPr>
          <p:cNvPr id="27" name="Straight Connector 10">
            <a:extLst>
              <a:ext uri="{FF2B5EF4-FFF2-40B4-BE49-F238E27FC236}">
                <a16:creationId xmlns:a16="http://schemas.microsoft.com/office/drawing/2014/main" id="{176A20D3-1560-46B3-825F-F307E00D22A4}"/>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8869174"/>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892">
          <p15:clr>
            <a:srgbClr val="FBAE40"/>
          </p15:clr>
        </p15:guide>
        <p15:guide id="5" pos="1006">
          <p15:clr>
            <a:srgbClr val="FBAE40"/>
          </p15:clr>
        </p15:guide>
        <p15:guide id="6" pos="1615">
          <p15:clr>
            <a:srgbClr val="FBAE40"/>
          </p15:clr>
        </p15:guide>
        <p15:guide id="7" pos="1728">
          <p15:clr>
            <a:srgbClr val="FBAE40"/>
          </p15:clr>
        </p15:guide>
        <p15:guide id="8" pos="2338">
          <p15:clr>
            <a:srgbClr val="FBAE40"/>
          </p15:clr>
        </p15:guide>
        <p15:guide id="9" pos="2451">
          <p15:clr>
            <a:srgbClr val="FBAE40"/>
          </p15:clr>
        </p15:guide>
        <p15:guide id="10" pos="3060">
          <p15:clr>
            <a:srgbClr val="FBAE40"/>
          </p15:clr>
        </p15:guide>
        <p15:guide id="11" pos="3174">
          <p15:clr>
            <a:srgbClr val="FBAE40"/>
          </p15:clr>
        </p15:guide>
        <p15:guide id="12" pos="3783">
          <p15:clr>
            <a:srgbClr val="FBAE40"/>
          </p15:clr>
        </p15:guide>
        <p15:guide id="13" pos="3896">
          <p15:clr>
            <a:srgbClr val="FBAE40"/>
          </p15:clr>
        </p15:guide>
        <p15:guide id="14" pos="4505">
          <p15:clr>
            <a:srgbClr val="FBAE40"/>
          </p15:clr>
        </p15:guide>
        <p15:guide id="15" pos="4619">
          <p15:clr>
            <a:srgbClr val="FBAE40"/>
          </p15:clr>
        </p15:guide>
        <p15:guide id="16" pos="5228">
          <p15:clr>
            <a:srgbClr val="FBAE40"/>
          </p15:clr>
        </p15:guide>
        <p15:guide id="17" pos="5341">
          <p15:clr>
            <a:srgbClr val="FBAE40"/>
          </p15:clr>
        </p15:guide>
        <p15:guide id="18" pos="5951">
          <p15:clr>
            <a:srgbClr val="FBAE40"/>
          </p15:clr>
        </p15:guide>
        <p15:guide id="19" pos="6064">
          <p15:clr>
            <a:srgbClr val="FBAE40"/>
          </p15:clr>
        </p15:guide>
        <p15:guide id="20" pos="6673">
          <p15:clr>
            <a:srgbClr val="FBAE40"/>
          </p15:clr>
        </p15:guide>
        <p15:guide id="21" pos="6787">
          <p15:clr>
            <a:srgbClr val="FBAE40"/>
          </p15:clr>
        </p15:guide>
        <p15:guide id="22" pos="7396">
          <p15:clr>
            <a:srgbClr val="FBAE40"/>
          </p15:clr>
        </p15:guide>
        <p15:guide id="23" orient="horz">
          <p15:clr>
            <a:srgbClr val="FBAE40"/>
          </p15:clr>
        </p15:guide>
        <p15:guide id="24" orient="horz" pos="4320">
          <p15:clr>
            <a:srgbClr val="FBAE40"/>
          </p15:clr>
        </p15:guide>
        <p15:guide id="25" orient="horz" pos="722">
          <p15:clr>
            <a:srgbClr val="FBAE40"/>
          </p15:clr>
        </p15:guide>
        <p15:guide id="26" orient="horz" pos="828">
          <p15:clr>
            <a:srgbClr val="FBAE40"/>
          </p15:clr>
        </p15:guide>
        <p15:guide id="27" orient="horz" pos="934">
          <p15:clr>
            <a:srgbClr val="FBAE40"/>
          </p15:clr>
        </p15:guide>
        <p15:guide id="28" orient="horz" pos="1040">
          <p15:clr>
            <a:srgbClr val="FBAE40"/>
          </p15:clr>
        </p15:guide>
        <p15:guide id="29" orient="horz" pos="1146">
          <p15:clr>
            <a:srgbClr val="FBAE40"/>
          </p15:clr>
        </p15:guide>
        <p15:guide id="30" orient="horz" pos="1252">
          <p15:clr>
            <a:srgbClr val="FBAE40"/>
          </p15:clr>
        </p15:guide>
        <p15:guide id="31" orient="horz" pos="1357">
          <p15:clr>
            <a:srgbClr val="FBAE40"/>
          </p15:clr>
        </p15:guide>
        <p15:guide id="32" orient="horz" pos="1463">
          <p15:clr>
            <a:srgbClr val="FBAE40"/>
          </p15:clr>
        </p15:guide>
        <p15:guide id="33" orient="horz" pos="1569">
          <p15:clr>
            <a:srgbClr val="FBAE40"/>
          </p15:clr>
        </p15:guide>
        <p15:guide id="34" orient="horz" pos="1675">
          <p15:clr>
            <a:srgbClr val="FBAE40"/>
          </p15:clr>
        </p15:guide>
        <p15:guide id="35" orient="horz" pos="1784">
          <p15:clr>
            <a:srgbClr val="FBAE40"/>
          </p15:clr>
        </p15:guide>
        <p15:guide id="36" orient="horz" pos="1888">
          <p15:clr>
            <a:srgbClr val="FBAE40"/>
          </p15:clr>
        </p15:guide>
        <p15:guide id="37" orient="horz" pos="1992">
          <p15:clr>
            <a:srgbClr val="FBAE40"/>
          </p15:clr>
        </p15:guide>
        <p15:guide id="38" orient="horz" pos="2099">
          <p15:clr>
            <a:srgbClr val="FBAE40"/>
          </p15:clr>
        </p15:guide>
        <p15:guide id="39" orient="horz" pos="2205">
          <p15:clr>
            <a:srgbClr val="FBAE40"/>
          </p15:clr>
        </p15:guide>
        <p15:guide id="40" orient="horz" pos="2311">
          <p15:clr>
            <a:srgbClr val="FBAE40"/>
          </p15:clr>
        </p15:guide>
        <p15:guide id="41" orient="horz" pos="2416">
          <p15:clr>
            <a:srgbClr val="FBAE40"/>
          </p15:clr>
        </p15:guide>
        <p15:guide id="42" orient="horz" pos="2500">
          <p15:clr>
            <a:srgbClr val="FBAE40"/>
          </p15:clr>
        </p15:guide>
        <p15:guide id="43" orient="horz" pos="2628">
          <p15:clr>
            <a:srgbClr val="FBAE40"/>
          </p15:clr>
        </p15:guide>
        <p15:guide id="44" orient="horz" pos="2734">
          <p15:clr>
            <a:srgbClr val="FBAE40"/>
          </p15:clr>
        </p15:guide>
        <p15:guide id="45" orient="horz" pos="2840">
          <p15:clr>
            <a:srgbClr val="FBAE40"/>
          </p15:clr>
        </p15:guide>
        <p15:guide id="46" orient="horz" pos="2946">
          <p15:clr>
            <a:srgbClr val="FBAE40"/>
          </p15:clr>
        </p15:guide>
        <p15:guide id="47" orient="horz" pos="3052">
          <p15:clr>
            <a:srgbClr val="FBAE40"/>
          </p15:clr>
        </p15:guide>
        <p15:guide id="48" orient="horz" pos="3158">
          <p15:clr>
            <a:srgbClr val="FBAE40"/>
          </p15:clr>
        </p15:guide>
        <p15:guide id="49" orient="horz" pos="3264">
          <p15:clr>
            <a:srgbClr val="FBAE40"/>
          </p15:clr>
        </p15:guide>
        <p15:guide id="50" orient="horz" pos="3370">
          <p15:clr>
            <a:srgbClr val="FBAE40"/>
          </p15:clr>
        </p15:guide>
        <p15:guide id="51" orient="horz" pos="3475">
          <p15:clr>
            <a:srgbClr val="FBAE40"/>
          </p15:clr>
        </p15:guide>
        <p15:guide id="52" orient="horz" pos="3581">
          <p15:clr>
            <a:srgbClr val="FBAE40"/>
          </p15:clr>
        </p15:guide>
        <p15:guide id="53" orient="horz" pos="3687">
          <p15:clr>
            <a:srgbClr val="FBAE40"/>
          </p15:clr>
        </p15:guide>
        <p15:guide id="54" orient="horz" pos="3793">
          <p15:clr>
            <a:srgbClr val="FBAE40"/>
          </p15:clr>
        </p15:guide>
        <p15:guide id="55" orient="horz" pos="3899">
          <p15:clr>
            <a:srgbClr val="FBAE40"/>
          </p15:clr>
        </p15:guide>
        <p15:guide id="56" orient="horz" pos="4005">
          <p15:clr>
            <a:srgbClr val="FBAE40"/>
          </p15:clr>
        </p15:guide>
        <p15:guide id="57" orient="horz" pos="411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 icon + 4 point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444500" y="3371850"/>
            <a:ext cx="2676003" cy="2986088"/>
          </a:xfrm>
        </p:spPr>
        <p:txBody>
          <a:bodyPr/>
          <a:lstStyle>
            <a:lvl1pPr>
              <a:defRPr/>
            </a:lvl1pPr>
            <a:lvl2pPr>
              <a:defRPr/>
            </a:lvl2pPr>
          </a:lstStyle>
          <a:p>
            <a:pPr lvl="0"/>
            <a:r>
              <a:rPr lang="en-US"/>
              <a:t>Main text style. For more, click on Increase / Decrease list level button.</a:t>
            </a:r>
          </a:p>
        </p:txBody>
      </p:sp>
      <p:sp>
        <p:nvSpPr>
          <p:cNvPr id="28" name="Text Placeholder 21">
            <a:extLst>
              <a:ext uri="{FF2B5EF4-FFF2-40B4-BE49-F238E27FC236}">
                <a16:creationId xmlns:a16="http://schemas.microsoft.com/office/drawing/2014/main" id="{4AF73C2C-4B57-4A42-9C2D-ED09D40BC4AB}"/>
              </a:ext>
            </a:extLst>
          </p:cNvPr>
          <p:cNvSpPr>
            <a:spLocks noGrp="1"/>
          </p:cNvSpPr>
          <p:nvPr>
            <p:ph type="body" sz="quarter" idx="14" hasCustomPrompt="1"/>
          </p:nvPr>
        </p:nvSpPr>
        <p:spPr>
          <a:xfrm>
            <a:off x="3324224" y="3371850"/>
            <a:ext cx="2676003" cy="2986088"/>
          </a:xfrm>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Main text style. For more, click on Increase / Decrease list level button.</a:t>
            </a:r>
          </a:p>
        </p:txBody>
      </p:sp>
      <p:sp>
        <p:nvSpPr>
          <p:cNvPr id="29" name="Text Placeholder 21">
            <a:extLst>
              <a:ext uri="{FF2B5EF4-FFF2-40B4-BE49-F238E27FC236}">
                <a16:creationId xmlns:a16="http://schemas.microsoft.com/office/drawing/2014/main" id="{33880E35-7887-4AA6-B199-0D11B449CDB0}"/>
              </a:ext>
            </a:extLst>
          </p:cNvPr>
          <p:cNvSpPr>
            <a:spLocks noGrp="1"/>
          </p:cNvSpPr>
          <p:nvPr>
            <p:ph type="body" sz="quarter" idx="15" hasCustomPrompt="1"/>
          </p:nvPr>
        </p:nvSpPr>
        <p:spPr>
          <a:xfrm>
            <a:off x="6184900" y="3371850"/>
            <a:ext cx="2683941" cy="2986088"/>
          </a:xfrm>
        </p:spPr>
        <p:txBody>
          <a:bodyPr/>
          <a:lstStyle>
            <a:lvl1pPr>
              <a:defRPr/>
            </a:lvl1pPr>
            <a:lvl2pPr>
              <a:defRPr/>
            </a:lvl2pPr>
          </a:lstStyle>
          <a:p>
            <a:pPr lvl="0"/>
            <a:r>
              <a:rPr lang="en-US"/>
              <a:t>Main text style. For more, click on Increase / Decrease list level button.</a:t>
            </a:r>
          </a:p>
        </p:txBody>
      </p:sp>
      <p:sp>
        <p:nvSpPr>
          <p:cNvPr id="30" name="Text Placeholder 21">
            <a:extLst>
              <a:ext uri="{FF2B5EF4-FFF2-40B4-BE49-F238E27FC236}">
                <a16:creationId xmlns:a16="http://schemas.microsoft.com/office/drawing/2014/main" id="{A8C72526-6B99-482F-84EC-EDF51B8C31E3}"/>
              </a:ext>
            </a:extLst>
          </p:cNvPr>
          <p:cNvSpPr>
            <a:spLocks noGrp="1"/>
          </p:cNvSpPr>
          <p:nvPr>
            <p:ph type="body" sz="quarter" idx="16" hasCustomPrompt="1"/>
          </p:nvPr>
        </p:nvSpPr>
        <p:spPr>
          <a:xfrm>
            <a:off x="9061791" y="3371850"/>
            <a:ext cx="2683942" cy="2986088"/>
          </a:xfrm>
        </p:spPr>
        <p:txBody>
          <a:bodyPr/>
          <a:lstStyle>
            <a:lvl1pPr>
              <a:defRPr/>
            </a:lvl1pPr>
            <a:lvl2pPr>
              <a:defRPr/>
            </a:lvl2pPr>
          </a:lstStyle>
          <a:p>
            <a:pPr lvl="0"/>
            <a:r>
              <a:rPr lang="en-US"/>
              <a:t>Main text style. For more, click on Increase / Decrease list level button.</a:t>
            </a:r>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8" y="2659063"/>
            <a:ext cx="2676665" cy="504825"/>
          </a:xfrm>
        </p:spPr>
        <p:txBody>
          <a:bodyPr/>
          <a:lstStyle>
            <a:lvl1pPr algn="l">
              <a:defRPr sz="1400" b="1">
                <a:solidFill>
                  <a:schemeClr val="tx2"/>
                </a:solidFill>
              </a:defRPr>
            </a:lvl1pPr>
            <a:lvl5pPr algn="ctr">
              <a:defRPr b="1"/>
            </a:lvl5pPr>
            <a:lvl6pPr algn="ctr">
              <a:defRPr b="1"/>
            </a:lvl6pPr>
          </a:lstStyle>
          <a:p>
            <a:pPr lvl="0"/>
            <a:r>
              <a:rPr lang="en-US"/>
              <a:t>Main point’s titles can be on two lines</a:t>
            </a:r>
          </a:p>
        </p:txBody>
      </p:sp>
      <p:sp>
        <p:nvSpPr>
          <p:cNvPr id="41" name="Text Placeholder 7">
            <a:extLst>
              <a:ext uri="{FF2B5EF4-FFF2-40B4-BE49-F238E27FC236}">
                <a16:creationId xmlns:a16="http://schemas.microsoft.com/office/drawing/2014/main" id="{6E5B0E74-9E26-4112-A9C4-13B10DCF58F8}"/>
              </a:ext>
            </a:extLst>
          </p:cNvPr>
          <p:cNvSpPr>
            <a:spLocks noGrp="1"/>
          </p:cNvSpPr>
          <p:nvPr>
            <p:ph type="body" sz="quarter" idx="28" hasCustomPrompt="1"/>
          </p:nvPr>
        </p:nvSpPr>
        <p:spPr>
          <a:xfrm>
            <a:off x="3322260" y="2659063"/>
            <a:ext cx="2676664" cy="504825"/>
          </a:xfrm>
        </p:spPr>
        <p:txBody>
          <a:bodyPr/>
          <a:lstStyle>
            <a:lvl1pPr algn="l">
              <a:defRPr sz="1400" b="1">
                <a:solidFill>
                  <a:schemeClr val="tx2"/>
                </a:solidFill>
              </a:defRPr>
            </a:lvl1pPr>
            <a:lvl5pPr algn="ctr">
              <a:defRPr b="1"/>
            </a:lvl5pPr>
            <a:lvl6pPr algn="ctr">
              <a:defRPr b="1"/>
            </a:lvl6pPr>
          </a:lstStyle>
          <a:p>
            <a:pPr lvl="0"/>
            <a:r>
              <a:rPr lang="en-US"/>
              <a:t>Second main point</a:t>
            </a:r>
          </a:p>
        </p:txBody>
      </p:sp>
      <p:sp>
        <p:nvSpPr>
          <p:cNvPr id="42" name="Text Placeholder 7">
            <a:extLst>
              <a:ext uri="{FF2B5EF4-FFF2-40B4-BE49-F238E27FC236}">
                <a16:creationId xmlns:a16="http://schemas.microsoft.com/office/drawing/2014/main" id="{19F76862-8ED1-4B26-8809-99ADB457C22B}"/>
              </a:ext>
            </a:extLst>
          </p:cNvPr>
          <p:cNvSpPr>
            <a:spLocks noGrp="1"/>
          </p:cNvSpPr>
          <p:nvPr>
            <p:ph type="body" sz="quarter" idx="29" hasCustomPrompt="1"/>
          </p:nvPr>
        </p:nvSpPr>
        <p:spPr>
          <a:xfrm>
            <a:off x="6187933" y="2659063"/>
            <a:ext cx="2684605" cy="504825"/>
          </a:xfrm>
        </p:spPr>
        <p:txBody>
          <a:bodyPr/>
          <a:lstStyle>
            <a:lvl1pPr algn="l">
              <a:defRPr sz="1400" b="1">
                <a:solidFill>
                  <a:schemeClr val="tx2"/>
                </a:solidFill>
              </a:defRPr>
            </a:lvl1pPr>
            <a:lvl5pPr algn="ctr">
              <a:defRPr b="1"/>
            </a:lvl5pPr>
            <a:lvl6pPr algn="ctr">
              <a:defRPr b="1"/>
            </a:lvl6pPr>
          </a:lstStyle>
          <a:p>
            <a:pPr lvl="0"/>
            <a:r>
              <a:rPr lang="en-US"/>
              <a:t>Third main point</a:t>
            </a:r>
          </a:p>
        </p:txBody>
      </p:sp>
      <p:sp>
        <p:nvSpPr>
          <p:cNvPr id="43" name="Text Placeholder 7">
            <a:extLst>
              <a:ext uri="{FF2B5EF4-FFF2-40B4-BE49-F238E27FC236}">
                <a16:creationId xmlns:a16="http://schemas.microsoft.com/office/drawing/2014/main" id="{5556268D-AE74-4457-8CE5-3B83444175CE}"/>
              </a:ext>
            </a:extLst>
          </p:cNvPr>
          <p:cNvSpPr>
            <a:spLocks noGrp="1"/>
          </p:cNvSpPr>
          <p:nvPr>
            <p:ph type="body" sz="quarter" idx="30" hasCustomPrompt="1"/>
          </p:nvPr>
        </p:nvSpPr>
        <p:spPr>
          <a:xfrm>
            <a:off x="9055003" y="2659063"/>
            <a:ext cx="2684606" cy="504825"/>
          </a:xfrm>
        </p:spPr>
        <p:txBody>
          <a:bodyPr/>
          <a:lstStyle>
            <a:lvl1pPr algn="l">
              <a:defRPr sz="1400" b="1">
                <a:solidFill>
                  <a:schemeClr val="tx2"/>
                </a:solidFill>
              </a:defRPr>
            </a:lvl1pPr>
            <a:lvl5pPr algn="ctr">
              <a:defRPr b="1"/>
            </a:lvl5pPr>
            <a:lvl6pPr algn="ctr">
              <a:defRPr b="1"/>
            </a:lvl6pPr>
          </a:lstStyle>
          <a:p>
            <a:pPr lvl="0"/>
            <a:r>
              <a:rPr lang="en-US"/>
              <a:t>Fourth main point</a:t>
            </a:r>
          </a:p>
        </p:txBody>
      </p:sp>
      <p:sp>
        <p:nvSpPr>
          <p:cNvPr id="23" name="Text Placeholder 8">
            <a:extLst>
              <a:ext uri="{FF2B5EF4-FFF2-40B4-BE49-F238E27FC236}">
                <a16:creationId xmlns:a16="http://schemas.microsoft.com/office/drawing/2014/main" id="{ACBC8DA6-DBAF-424F-A80A-6A6EE3C58DE0}"/>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24" name="Straight Connector 10">
            <a:extLst>
              <a:ext uri="{FF2B5EF4-FFF2-40B4-BE49-F238E27FC236}">
                <a16:creationId xmlns:a16="http://schemas.microsoft.com/office/drawing/2014/main" id="{8D991B5E-CBAA-4CDC-8CD9-ACF3BC5453A8}"/>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5" name="Rectangle 24">
            <a:hlinkClick r:id="" action="ppaction://hlinkshowjump?jump=previousslide"/>
            <a:extLst>
              <a:ext uri="{FF2B5EF4-FFF2-40B4-BE49-F238E27FC236}">
                <a16:creationId xmlns:a16="http://schemas.microsoft.com/office/drawing/2014/main" id="{314C1262-C7E2-4972-9C8C-AA50CA51CA4F}"/>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6" name="Rectangle 25">
            <a:hlinkClick r:id="" action="ppaction://hlinkshowjump?jump=nextslide"/>
            <a:extLst>
              <a:ext uri="{FF2B5EF4-FFF2-40B4-BE49-F238E27FC236}">
                <a16:creationId xmlns:a16="http://schemas.microsoft.com/office/drawing/2014/main" id="{8BF351AD-A4BA-4907-B483-14FA29BD7F30}"/>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Picture Placeholder 35">
            <a:extLst>
              <a:ext uri="{FF2B5EF4-FFF2-40B4-BE49-F238E27FC236}">
                <a16:creationId xmlns:a16="http://schemas.microsoft.com/office/drawing/2014/main" id="{8FA7AAF6-A469-40AB-89B7-986E540A4361}"/>
              </a:ext>
            </a:extLst>
          </p:cNvPr>
          <p:cNvSpPr>
            <a:spLocks noGrp="1"/>
          </p:cNvSpPr>
          <p:nvPr>
            <p:ph type="pic" sz="quarter" idx="33" hasCustomPrompt="1"/>
          </p:nvPr>
        </p:nvSpPr>
        <p:spPr>
          <a:xfrm>
            <a:off x="5635656" y="1445712"/>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31" name="Footer Placeholder 7">
            <a:extLst>
              <a:ext uri="{FF2B5EF4-FFF2-40B4-BE49-F238E27FC236}">
                <a16:creationId xmlns:a16="http://schemas.microsoft.com/office/drawing/2014/main" id="{7D56D55E-863B-41FE-92A7-D44815E1E8C2}"/>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F96D108-4F69-4348-86F3-FDF8DFEA2006}"/>
              </a:ext>
            </a:extLst>
          </p:cNvPr>
          <p:cNvSpPr>
            <a:spLocks noGrp="1"/>
          </p:cNvSpPr>
          <p:nvPr>
            <p:ph type="dt" sz="half" idx="34"/>
          </p:nvPr>
        </p:nvSpPr>
        <p:spPr/>
        <p:txBody>
          <a:bodyPr/>
          <a:lstStyle/>
          <a:p>
            <a:fld id="{5718536B-61E2-44A2-BDE0-2949E330007E}" type="datetime1">
              <a:rPr lang="de-DE" smtClean="0"/>
              <a:t>29.08.24</a:t>
            </a:fld>
            <a:endParaRPr lang="bg-BG"/>
          </a:p>
        </p:txBody>
      </p:sp>
      <p:sp>
        <p:nvSpPr>
          <p:cNvPr id="4" name="Footer Placeholder 3">
            <a:extLst>
              <a:ext uri="{FF2B5EF4-FFF2-40B4-BE49-F238E27FC236}">
                <a16:creationId xmlns:a16="http://schemas.microsoft.com/office/drawing/2014/main" id="{4C6E74ED-DDB6-4344-8A53-C89511A7728E}"/>
              </a:ext>
            </a:extLst>
          </p:cNvPr>
          <p:cNvSpPr>
            <a:spLocks noGrp="1"/>
          </p:cNvSpPr>
          <p:nvPr>
            <p:ph type="ftr" sz="quarter" idx="35"/>
          </p:nvPr>
        </p:nvSpPr>
        <p:spPr/>
        <p:txBody>
          <a:bodyPr/>
          <a:lstStyle/>
          <a:p>
            <a:endParaRPr lang="bg-BG"/>
          </a:p>
        </p:txBody>
      </p:sp>
      <p:cxnSp>
        <p:nvCxnSpPr>
          <p:cNvPr id="20" name="Straight Connector 10">
            <a:extLst>
              <a:ext uri="{FF2B5EF4-FFF2-40B4-BE49-F238E27FC236}">
                <a16:creationId xmlns:a16="http://schemas.microsoft.com/office/drawing/2014/main" id="{9B393216-5448-425D-A956-67B17AA93B53}"/>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201795"/>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divide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D2B3AD0-B35F-4431-8B71-BAEF30CEEDCE}"/>
              </a:ext>
            </a:extLst>
          </p:cNvPr>
          <p:cNvSpPr>
            <a:spLocks noGrp="1"/>
          </p:cNvSpPr>
          <p:nvPr>
            <p:ph type="pic" sz="quarter" idx="13" hasCustomPrompt="1"/>
          </p:nvPr>
        </p:nvSpPr>
        <p:spPr>
          <a:xfrm>
            <a:off x="444500" y="441325"/>
            <a:ext cx="11298238" cy="5913438"/>
          </a:xfrm>
          <a:solidFill>
            <a:schemeClr val="tx2">
              <a:lumMod val="20000"/>
              <a:lumOff val="80000"/>
            </a:schemeClr>
          </a:solid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2" name="Title 1">
            <a:extLst>
              <a:ext uri="{FF2B5EF4-FFF2-40B4-BE49-F238E27FC236}">
                <a16:creationId xmlns:a16="http://schemas.microsoft.com/office/drawing/2014/main" id="{BEBB00AE-489B-431D-AE58-9D961A71B0C8}"/>
              </a:ext>
            </a:extLst>
          </p:cNvPr>
          <p:cNvSpPr>
            <a:spLocks noGrp="1"/>
          </p:cNvSpPr>
          <p:nvPr>
            <p:ph type="title" hasCustomPrompt="1"/>
          </p:nvPr>
        </p:nvSpPr>
        <p:spPr>
          <a:xfrm>
            <a:off x="2181225" y="1359009"/>
            <a:ext cx="8604248" cy="2852737"/>
          </a:xfrm>
        </p:spPr>
        <p:txBody>
          <a:bodyPr anchor="t"/>
          <a:lstStyle>
            <a:lvl1pPr>
              <a:defRPr sz="6000">
                <a:solidFill>
                  <a:schemeClr val="bg1"/>
                </a:solidFill>
              </a:defRPr>
            </a:lvl1pPr>
          </a:lstStyle>
          <a:p>
            <a:r>
              <a:rPr lang="en-US"/>
              <a:t>The title of the chapter should be no longer than these three lines </a:t>
            </a:r>
            <a:endParaRPr lang="bg-BG"/>
          </a:p>
        </p:txBody>
      </p:sp>
      <p:sp>
        <p:nvSpPr>
          <p:cNvPr id="5" name="Text Placeholder 2">
            <a:extLst>
              <a:ext uri="{FF2B5EF4-FFF2-40B4-BE49-F238E27FC236}">
                <a16:creationId xmlns:a16="http://schemas.microsoft.com/office/drawing/2014/main" id="{9D34FBE5-2481-493C-A0B0-0E7B6D89753B}"/>
              </a:ext>
            </a:extLst>
          </p:cNvPr>
          <p:cNvSpPr>
            <a:spLocks noGrp="1"/>
          </p:cNvSpPr>
          <p:nvPr>
            <p:ph type="body" idx="14" hasCustomPrompt="1"/>
          </p:nvPr>
        </p:nvSpPr>
        <p:spPr>
          <a:xfrm>
            <a:off x="2181224" y="4775168"/>
            <a:ext cx="3799954" cy="1843091"/>
          </a:xfrm>
        </p:spPr>
        <p:txBody>
          <a:bodyPr lIns="0"/>
          <a:lstStyle>
            <a:lvl1pPr marL="0" indent="0">
              <a:buNone/>
              <a:defRPr sz="13000" b="1">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1</a:t>
            </a:r>
          </a:p>
        </p:txBody>
      </p:sp>
      <p:sp>
        <p:nvSpPr>
          <p:cNvPr id="8" name="Footer Placeholder 7">
            <a:extLst>
              <a:ext uri="{FF2B5EF4-FFF2-40B4-BE49-F238E27FC236}">
                <a16:creationId xmlns:a16="http://schemas.microsoft.com/office/drawing/2014/main" id="{46F1591F-4E4D-45DD-B6BB-49117E011F19}"/>
              </a:ext>
            </a:extLst>
          </p:cNvPr>
          <p:cNvSpPr txBox="1">
            <a:spLocks/>
          </p:cNvSpPr>
          <p:nvPr userDrawn="1"/>
        </p:nvSpPr>
        <p:spPr>
          <a:xfrm>
            <a:off x="444500" y="6559200"/>
            <a:ext cx="1888501"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6" name="Rectangle 5">
            <a:extLst>
              <a:ext uri="{FF2B5EF4-FFF2-40B4-BE49-F238E27FC236}">
                <a16:creationId xmlns:a16="http://schemas.microsoft.com/office/drawing/2014/main" id="{059B3F46-3F4A-46D5-8CA8-F15796AA1201}"/>
              </a:ext>
            </a:extLst>
          </p:cNvPr>
          <p:cNvSpPr/>
          <p:nvPr userDrawn="1"/>
        </p:nvSpPr>
        <p:spPr>
          <a:xfrm>
            <a:off x="11350171" y="6543752"/>
            <a:ext cx="399783" cy="3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bg-BG"/>
          </a:p>
        </p:txBody>
      </p:sp>
    </p:spTree>
    <p:extLst>
      <p:ext uri="{BB962C8B-B14F-4D97-AF65-F5344CB8AC3E}">
        <p14:creationId xmlns:p14="http://schemas.microsoft.com/office/powerpoint/2010/main" val="41278012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icon + 5 point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444500" y="3371850"/>
            <a:ext cx="2110853" cy="2986088"/>
          </a:xfrm>
        </p:spPr>
        <p:txBody>
          <a:bodyPr/>
          <a:lstStyle>
            <a:lvl1pPr>
              <a:defRPr/>
            </a:lvl1pPr>
            <a:lvl2pPr>
              <a:defRPr/>
            </a:lvl2pPr>
          </a:lstStyle>
          <a:p>
            <a:pPr lvl="0"/>
            <a:r>
              <a:rPr lang="en-US"/>
              <a:t>Main text style. For more, click on Increase / Decrease list level button.</a:t>
            </a:r>
          </a:p>
        </p:txBody>
      </p:sp>
      <p:sp>
        <p:nvSpPr>
          <p:cNvPr id="28" name="Text Placeholder 21">
            <a:extLst>
              <a:ext uri="{FF2B5EF4-FFF2-40B4-BE49-F238E27FC236}">
                <a16:creationId xmlns:a16="http://schemas.microsoft.com/office/drawing/2014/main" id="{4AF73C2C-4B57-4A42-9C2D-ED09D40BC4AB}"/>
              </a:ext>
            </a:extLst>
          </p:cNvPr>
          <p:cNvSpPr>
            <a:spLocks noGrp="1"/>
          </p:cNvSpPr>
          <p:nvPr>
            <p:ph type="body" sz="quarter" idx="14" hasCustomPrompt="1"/>
          </p:nvPr>
        </p:nvSpPr>
        <p:spPr>
          <a:xfrm>
            <a:off x="2743200" y="3371850"/>
            <a:ext cx="2110853" cy="2986088"/>
          </a:xfrm>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Main text style. For more, click on Increase / Decrease list level button.</a:t>
            </a:r>
          </a:p>
        </p:txBody>
      </p:sp>
      <p:sp>
        <p:nvSpPr>
          <p:cNvPr id="29" name="Text Placeholder 21">
            <a:extLst>
              <a:ext uri="{FF2B5EF4-FFF2-40B4-BE49-F238E27FC236}">
                <a16:creationId xmlns:a16="http://schemas.microsoft.com/office/drawing/2014/main" id="{33880E35-7887-4AA6-B199-0D11B449CDB0}"/>
              </a:ext>
            </a:extLst>
          </p:cNvPr>
          <p:cNvSpPr>
            <a:spLocks noGrp="1"/>
          </p:cNvSpPr>
          <p:nvPr>
            <p:ph type="body" sz="quarter" idx="15" hasCustomPrompt="1"/>
          </p:nvPr>
        </p:nvSpPr>
        <p:spPr>
          <a:xfrm>
            <a:off x="5037138" y="3371850"/>
            <a:ext cx="2110853" cy="2986088"/>
          </a:xfrm>
        </p:spPr>
        <p:txBody>
          <a:bodyPr/>
          <a:lstStyle>
            <a:lvl1pPr>
              <a:defRPr/>
            </a:lvl1pPr>
            <a:lvl2pPr>
              <a:defRPr/>
            </a:lvl2pPr>
          </a:lstStyle>
          <a:p>
            <a:pPr lvl="0"/>
            <a:r>
              <a:rPr lang="en-US"/>
              <a:t>Main text style. For more, click on Increase / Decrease list level button.</a:t>
            </a:r>
          </a:p>
        </p:txBody>
      </p:sp>
      <p:sp>
        <p:nvSpPr>
          <p:cNvPr id="30" name="Text Placeholder 21">
            <a:extLst>
              <a:ext uri="{FF2B5EF4-FFF2-40B4-BE49-F238E27FC236}">
                <a16:creationId xmlns:a16="http://schemas.microsoft.com/office/drawing/2014/main" id="{A8C72526-6B99-482F-84EC-EDF51B8C31E3}"/>
              </a:ext>
            </a:extLst>
          </p:cNvPr>
          <p:cNvSpPr>
            <a:spLocks noGrp="1"/>
          </p:cNvSpPr>
          <p:nvPr>
            <p:ph type="body" sz="quarter" idx="16" hasCustomPrompt="1"/>
          </p:nvPr>
        </p:nvSpPr>
        <p:spPr>
          <a:xfrm>
            <a:off x="7340942" y="3371850"/>
            <a:ext cx="2110853" cy="2986088"/>
          </a:xfrm>
        </p:spPr>
        <p:txBody>
          <a:bodyPr/>
          <a:lstStyle>
            <a:lvl1pPr>
              <a:defRPr/>
            </a:lvl1pPr>
            <a:lvl2pPr>
              <a:defRPr/>
            </a:lvl2pPr>
          </a:lstStyle>
          <a:p>
            <a:pPr lvl="0"/>
            <a:r>
              <a:rPr lang="en-US"/>
              <a:t>Main text style. For more, click on Increase / Decrease list level button.</a:t>
            </a:r>
          </a:p>
        </p:txBody>
      </p:sp>
      <p:sp>
        <p:nvSpPr>
          <p:cNvPr id="31" name="Text Placeholder 21">
            <a:extLst>
              <a:ext uri="{FF2B5EF4-FFF2-40B4-BE49-F238E27FC236}">
                <a16:creationId xmlns:a16="http://schemas.microsoft.com/office/drawing/2014/main" id="{716F20DC-770C-4D88-A27C-FC8371BE2C2A}"/>
              </a:ext>
            </a:extLst>
          </p:cNvPr>
          <p:cNvSpPr>
            <a:spLocks noGrp="1"/>
          </p:cNvSpPr>
          <p:nvPr>
            <p:ph type="body" sz="quarter" idx="17" hasCustomPrompt="1"/>
          </p:nvPr>
        </p:nvSpPr>
        <p:spPr>
          <a:xfrm>
            <a:off x="9634880" y="3371850"/>
            <a:ext cx="2110853" cy="2986088"/>
          </a:xfrm>
        </p:spPr>
        <p:txBody>
          <a:bodyPr/>
          <a:lstStyle>
            <a:lvl1pPr>
              <a:defRPr/>
            </a:lvl1pPr>
            <a:lvl2pPr>
              <a:defRPr/>
            </a:lvl2pPr>
          </a:lstStyle>
          <a:p>
            <a:pPr lvl="0"/>
            <a:r>
              <a:rPr lang="en-US"/>
              <a:t>Main text style. For more, click on Increase / Decrease list level button.</a:t>
            </a:r>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8" y="2659063"/>
            <a:ext cx="2111375" cy="504825"/>
          </a:xfrm>
        </p:spPr>
        <p:txBody>
          <a:bodyPr/>
          <a:lstStyle>
            <a:lvl1pPr algn="l">
              <a:defRPr sz="1400" b="1">
                <a:solidFill>
                  <a:schemeClr val="tx2"/>
                </a:solidFill>
              </a:defRPr>
            </a:lvl1pPr>
            <a:lvl5pPr algn="ctr">
              <a:defRPr b="1"/>
            </a:lvl5pPr>
            <a:lvl6pPr algn="ctr">
              <a:defRPr b="1"/>
            </a:lvl6pPr>
          </a:lstStyle>
          <a:p>
            <a:pPr lvl="0"/>
            <a:r>
              <a:rPr lang="en-US"/>
              <a:t>Main point’s titles can be on two lines</a:t>
            </a:r>
          </a:p>
        </p:txBody>
      </p:sp>
      <p:sp>
        <p:nvSpPr>
          <p:cNvPr id="41" name="Text Placeholder 7">
            <a:extLst>
              <a:ext uri="{FF2B5EF4-FFF2-40B4-BE49-F238E27FC236}">
                <a16:creationId xmlns:a16="http://schemas.microsoft.com/office/drawing/2014/main" id="{6E5B0E74-9E26-4112-A9C4-13B10DCF58F8}"/>
              </a:ext>
            </a:extLst>
          </p:cNvPr>
          <p:cNvSpPr>
            <a:spLocks noGrp="1"/>
          </p:cNvSpPr>
          <p:nvPr>
            <p:ph type="body" sz="quarter" idx="28" hasCustomPrompt="1"/>
          </p:nvPr>
        </p:nvSpPr>
        <p:spPr>
          <a:xfrm>
            <a:off x="2741091" y="2659063"/>
            <a:ext cx="2111375" cy="504825"/>
          </a:xfrm>
        </p:spPr>
        <p:txBody>
          <a:bodyPr/>
          <a:lstStyle>
            <a:lvl1pPr algn="l">
              <a:defRPr sz="1400" b="1">
                <a:solidFill>
                  <a:schemeClr val="tx2"/>
                </a:solidFill>
              </a:defRPr>
            </a:lvl1pPr>
            <a:lvl5pPr algn="ctr">
              <a:defRPr b="1"/>
            </a:lvl5pPr>
            <a:lvl6pPr algn="ctr">
              <a:defRPr b="1"/>
            </a:lvl6pPr>
          </a:lstStyle>
          <a:p>
            <a:pPr lvl="0"/>
            <a:r>
              <a:rPr lang="en-US"/>
              <a:t>Second main point</a:t>
            </a:r>
          </a:p>
        </p:txBody>
      </p:sp>
      <p:sp>
        <p:nvSpPr>
          <p:cNvPr id="42" name="Text Placeholder 7">
            <a:extLst>
              <a:ext uri="{FF2B5EF4-FFF2-40B4-BE49-F238E27FC236}">
                <a16:creationId xmlns:a16="http://schemas.microsoft.com/office/drawing/2014/main" id="{19F76862-8ED1-4B26-8809-99ADB457C22B}"/>
              </a:ext>
            </a:extLst>
          </p:cNvPr>
          <p:cNvSpPr>
            <a:spLocks noGrp="1"/>
          </p:cNvSpPr>
          <p:nvPr>
            <p:ph type="body" sz="quarter" idx="29" hasCustomPrompt="1"/>
          </p:nvPr>
        </p:nvSpPr>
        <p:spPr>
          <a:xfrm>
            <a:off x="5040313" y="2659063"/>
            <a:ext cx="2111375" cy="504825"/>
          </a:xfrm>
        </p:spPr>
        <p:txBody>
          <a:bodyPr/>
          <a:lstStyle>
            <a:lvl1pPr algn="l">
              <a:defRPr sz="1400" b="1">
                <a:solidFill>
                  <a:schemeClr val="tx2"/>
                </a:solidFill>
              </a:defRPr>
            </a:lvl1pPr>
            <a:lvl5pPr algn="ctr">
              <a:defRPr b="1"/>
            </a:lvl5pPr>
            <a:lvl6pPr algn="ctr">
              <a:defRPr b="1"/>
            </a:lvl6pPr>
          </a:lstStyle>
          <a:p>
            <a:pPr lvl="0"/>
            <a:r>
              <a:rPr lang="en-US"/>
              <a:t>Third main point</a:t>
            </a:r>
          </a:p>
        </p:txBody>
      </p:sp>
      <p:sp>
        <p:nvSpPr>
          <p:cNvPr id="43" name="Text Placeholder 7">
            <a:extLst>
              <a:ext uri="{FF2B5EF4-FFF2-40B4-BE49-F238E27FC236}">
                <a16:creationId xmlns:a16="http://schemas.microsoft.com/office/drawing/2014/main" id="{5556268D-AE74-4457-8CE5-3B83444175CE}"/>
              </a:ext>
            </a:extLst>
          </p:cNvPr>
          <p:cNvSpPr>
            <a:spLocks noGrp="1"/>
          </p:cNvSpPr>
          <p:nvPr>
            <p:ph type="body" sz="quarter" idx="30" hasCustomPrompt="1"/>
          </p:nvPr>
        </p:nvSpPr>
        <p:spPr>
          <a:xfrm>
            <a:off x="7333729" y="2659063"/>
            <a:ext cx="2111375" cy="504825"/>
          </a:xfrm>
        </p:spPr>
        <p:txBody>
          <a:bodyPr/>
          <a:lstStyle>
            <a:lvl1pPr algn="l">
              <a:defRPr sz="1400" b="1">
                <a:solidFill>
                  <a:schemeClr val="tx2"/>
                </a:solidFill>
              </a:defRPr>
            </a:lvl1pPr>
            <a:lvl5pPr algn="ctr">
              <a:defRPr b="1"/>
            </a:lvl5pPr>
            <a:lvl6pPr algn="ctr">
              <a:defRPr b="1"/>
            </a:lvl6pPr>
          </a:lstStyle>
          <a:p>
            <a:pPr lvl="0"/>
            <a:r>
              <a:rPr lang="en-US"/>
              <a:t>Fourth main point</a:t>
            </a:r>
          </a:p>
        </p:txBody>
      </p:sp>
      <p:sp>
        <p:nvSpPr>
          <p:cNvPr id="44" name="Text Placeholder 7">
            <a:extLst>
              <a:ext uri="{FF2B5EF4-FFF2-40B4-BE49-F238E27FC236}">
                <a16:creationId xmlns:a16="http://schemas.microsoft.com/office/drawing/2014/main" id="{B0D171FC-4719-4E32-909F-A647650B063D}"/>
              </a:ext>
            </a:extLst>
          </p:cNvPr>
          <p:cNvSpPr>
            <a:spLocks noGrp="1"/>
          </p:cNvSpPr>
          <p:nvPr>
            <p:ph type="body" sz="quarter" idx="31" hasCustomPrompt="1"/>
          </p:nvPr>
        </p:nvSpPr>
        <p:spPr>
          <a:xfrm>
            <a:off x="9634880" y="2659063"/>
            <a:ext cx="2111375" cy="504825"/>
          </a:xfrm>
        </p:spPr>
        <p:txBody>
          <a:bodyPr/>
          <a:lstStyle>
            <a:lvl1pPr algn="l">
              <a:defRPr sz="1400" b="1">
                <a:solidFill>
                  <a:schemeClr val="tx2"/>
                </a:solidFill>
              </a:defRPr>
            </a:lvl1pPr>
            <a:lvl5pPr algn="ctr">
              <a:defRPr b="1"/>
            </a:lvl5pPr>
            <a:lvl6pPr algn="ctr">
              <a:defRPr b="1"/>
            </a:lvl6pPr>
          </a:lstStyle>
          <a:p>
            <a:pPr lvl="0"/>
            <a:r>
              <a:rPr lang="en-US"/>
              <a:t>Fifth main point</a:t>
            </a:r>
          </a:p>
        </p:txBody>
      </p:sp>
      <p:sp>
        <p:nvSpPr>
          <p:cNvPr id="23" name="Text Placeholder 8">
            <a:extLst>
              <a:ext uri="{FF2B5EF4-FFF2-40B4-BE49-F238E27FC236}">
                <a16:creationId xmlns:a16="http://schemas.microsoft.com/office/drawing/2014/main" id="{ACBC8DA6-DBAF-424F-A80A-6A6EE3C58DE0}"/>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24" name="Straight Connector 10">
            <a:extLst>
              <a:ext uri="{FF2B5EF4-FFF2-40B4-BE49-F238E27FC236}">
                <a16:creationId xmlns:a16="http://schemas.microsoft.com/office/drawing/2014/main" id="{8D991B5E-CBAA-4CDC-8CD9-ACF3BC5453A8}"/>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5" name="Rectangle 24">
            <a:hlinkClick r:id="" action="ppaction://hlinkshowjump?jump=previousslide"/>
            <a:extLst>
              <a:ext uri="{FF2B5EF4-FFF2-40B4-BE49-F238E27FC236}">
                <a16:creationId xmlns:a16="http://schemas.microsoft.com/office/drawing/2014/main" id="{314C1262-C7E2-4972-9C8C-AA50CA51CA4F}"/>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6" name="Rectangle 25">
            <a:hlinkClick r:id="" action="ppaction://hlinkshowjump?jump=nextslide"/>
            <a:extLst>
              <a:ext uri="{FF2B5EF4-FFF2-40B4-BE49-F238E27FC236}">
                <a16:creationId xmlns:a16="http://schemas.microsoft.com/office/drawing/2014/main" id="{8BF351AD-A4BA-4907-B483-14FA29BD7F30}"/>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7" name="Picture Placeholder 35">
            <a:extLst>
              <a:ext uri="{FF2B5EF4-FFF2-40B4-BE49-F238E27FC236}">
                <a16:creationId xmlns:a16="http://schemas.microsoft.com/office/drawing/2014/main" id="{5472B03F-0983-4E3C-B7A8-B6CE5E555948}"/>
              </a:ext>
            </a:extLst>
          </p:cNvPr>
          <p:cNvSpPr>
            <a:spLocks noGrp="1"/>
          </p:cNvSpPr>
          <p:nvPr>
            <p:ph type="pic" sz="quarter" idx="33" hasCustomPrompt="1"/>
          </p:nvPr>
        </p:nvSpPr>
        <p:spPr>
          <a:xfrm>
            <a:off x="5635656" y="1445712"/>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33" name="Footer Placeholder 7">
            <a:extLst>
              <a:ext uri="{FF2B5EF4-FFF2-40B4-BE49-F238E27FC236}">
                <a16:creationId xmlns:a16="http://schemas.microsoft.com/office/drawing/2014/main" id="{E997E152-F792-42FC-851F-CB6935F90CE6}"/>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A2442A17-CC4D-4E5C-B07C-CA73D12215C1}"/>
              </a:ext>
            </a:extLst>
          </p:cNvPr>
          <p:cNvSpPr>
            <a:spLocks noGrp="1"/>
          </p:cNvSpPr>
          <p:nvPr>
            <p:ph type="dt" sz="half" idx="34"/>
          </p:nvPr>
        </p:nvSpPr>
        <p:spPr/>
        <p:txBody>
          <a:bodyPr/>
          <a:lstStyle/>
          <a:p>
            <a:fld id="{0680B8C9-3B35-4C6A-A80E-63ACD8E6CF4B}" type="datetime1">
              <a:rPr lang="de-DE" smtClean="0"/>
              <a:t>29.08.24</a:t>
            </a:fld>
            <a:endParaRPr lang="bg-BG"/>
          </a:p>
        </p:txBody>
      </p:sp>
      <p:sp>
        <p:nvSpPr>
          <p:cNvPr id="4" name="Footer Placeholder 3">
            <a:extLst>
              <a:ext uri="{FF2B5EF4-FFF2-40B4-BE49-F238E27FC236}">
                <a16:creationId xmlns:a16="http://schemas.microsoft.com/office/drawing/2014/main" id="{880208C0-62E6-4975-A1E6-466A7569BED0}"/>
              </a:ext>
            </a:extLst>
          </p:cNvPr>
          <p:cNvSpPr>
            <a:spLocks noGrp="1"/>
          </p:cNvSpPr>
          <p:nvPr>
            <p:ph type="ftr" sz="quarter" idx="35"/>
          </p:nvPr>
        </p:nvSpPr>
        <p:spPr/>
        <p:txBody>
          <a:bodyPr/>
          <a:lstStyle/>
          <a:p>
            <a:endParaRPr lang="bg-BG"/>
          </a:p>
        </p:txBody>
      </p:sp>
      <p:cxnSp>
        <p:nvCxnSpPr>
          <p:cNvPr id="34" name="Straight Connector 10">
            <a:extLst>
              <a:ext uri="{FF2B5EF4-FFF2-40B4-BE49-F238E27FC236}">
                <a16:creationId xmlns:a16="http://schemas.microsoft.com/office/drawing/2014/main" id="{520A493A-974B-4845-9464-ACBA4C756AB5}"/>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2887983"/>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892">
          <p15:clr>
            <a:srgbClr val="FBAE40"/>
          </p15:clr>
        </p15:guide>
        <p15:guide id="5" pos="1006">
          <p15:clr>
            <a:srgbClr val="FBAE40"/>
          </p15:clr>
        </p15:guide>
        <p15:guide id="6" pos="1615">
          <p15:clr>
            <a:srgbClr val="FBAE40"/>
          </p15:clr>
        </p15:guide>
        <p15:guide id="7" pos="1728">
          <p15:clr>
            <a:srgbClr val="FBAE40"/>
          </p15:clr>
        </p15:guide>
        <p15:guide id="8" pos="2338">
          <p15:clr>
            <a:srgbClr val="FBAE40"/>
          </p15:clr>
        </p15:guide>
        <p15:guide id="9" pos="2451">
          <p15:clr>
            <a:srgbClr val="FBAE40"/>
          </p15:clr>
        </p15:guide>
        <p15:guide id="10" pos="3060">
          <p15:clr>
            <a:srgbClr val="FBAE40"/>
          </p15:clr>
        </p15:guide>
        <p15:guide id="11" pos="3174">
          <p15:clr>
            <a:srgbClr val="FBAE40"/>
          </p15:clr>
        </p15:guide>
        <p15:guide id="12" pos="3783">
          <p15:clr>
            <a:srgbClr val="FBAE40"/>
          </p15:clr>
        </p15:guide>
        <p15:guide id="13" pos="3896">
          <p15:clr>
            <a:srgbClr val="FBAE40"/>
          </p15:clr>
        </p15:guide>
        <p15:guide id="14" pos="4505">
          <p15:clr>
            <a:srgbClr val="FBAE40"/>
          </p15:clr>
        </p15:guide>
        <p15:guide id="15" pos="4619">
          <p15:clr>
            <a:srgbClr val="FBAE40"/>
          </p15:clr>
        </p15:guide>
        <p15:guide id="16" pos="5228">
          <p15:clr>
            <a:srgbClr val="FBAE40"/>
          </p15:clr>
        </p15:guide>
        <p15:guide id="17" pos="5341">
          <p15:clr>
            <a:srgbClr val="FBAE40"/>
          </p15:clr>
        </p15:guide>
        <p15:guide id="18" pos="5951">
          <p15:clr>
            <a:srgbClr val="FBAE40"/>
          </p15:clr>
        </p15:guide>
        <p15:guide id="19" pos="6064">
          <p15:clr>
            <a:srgbClr val="FBAE40"/>
          </p15:clr>
        </p15:guide>
        <p15:guide id="20" pos="6673">
          <p15:clr>
            <a:srgbClr val="FBAE40"/>
          </p15:clr>
        </p15:guide>
        <p15:guide id="21" pos="6787">
          <p15:clr>
            <a:srgbClr val="FBAE40"/>
          </p15:clr>
        </p15:guide>
        <p15:guide id="22" pos="7396">
          <p15:clr>
            <a:srgbClr val="FBAE40"/>
          </p15:clr>
        </p15:guide>
        <p15:guide id="23" orient="horz">
          <p15:clr>
            <a:srgbClr val="FBAE40"/>
          </p15:clr>
        </p15:guide>
        <p15:guide id="24" orient="horz" pos="4320">
          <p15:clr>
            <a:srgbClr val="FBAE40"/>
          </p15:clr>
        </p15:guide>
        <p15:guide id="25" orient="horz" pos="722">
          <p15:clr>
            <a:srgbClr val="FBAE40"/>
          </p15:clr>
        </p15:guide>
        <p15:guide id="26" orient="horz" pos="828">
          <p15:clr>
            <a:srgbClr val="FBAE40"/>
          </p15:clr>
        </p15:guide>
        <p15:guide id="27" orient="horz" pos="934">
          <p15:clr>
            <a:srgbClr val="FBAE40"/>
          </p15:clr>
        </p15:guide>
        <p15:guide id="28" orient="horz" pos="1040">
          <p15:clr>
            <a:srgbClr val="FBAE40"/>
          </p15:clr>
        </p15:guide>
        <p15:guide id="29" orient="horz" pos="1146">
          <p15:clr>
            <a:srgbClr val="FBAE40"/>
          </p15:clr>
        </p15:guide>
        <p15:guide id="30" orient="horz" pos="1252">
          <p15:clr>
            <a:srgbClr val="FBAE40"/>
          </p15:clr>
        </p15:guide>
        <p15:guide id="31" orient="horz" pos="1357">
          <p15:clr>
            <a:srgbClr val="FBAE40"/>
          </p15:clr>
        </p15:guide>
        <p15:guide id="32" orient="horz" pos="1463">
          <p15:clr>
            <a:srgbClr val="FBAE40"/>
          </p15:clr>
        </p15:guide>
        <p15:guide id="33" orient="horz" pos="1569">
          <p15:clr>
            <a:srgbClr val="FBAE40"/>
          </p15:clr>
        </p15:guide>
        <p15:guide id="34" orient="horz" pos="1675">
          <p15:clr>
            <a:srgbClr val="FBAE40"/>
          </p15:clr>
        </p15:guide>
        <p15:guide id="35" orient="horz" pos="1784">
          <p15:clr>
            <a:srgbClr val="FBAE40"/>
          </p15:clr>
        </p15:guide>
        <p15:guide id="36" orient="horz" pos="1887">
          <p15:clr>
            <a:srgbClr val="FBAE40"/>
          </p15:clr>
        </p15:guide>
        <p15:guide id="37" orient="horz" pos="1993">
          <p15:clr>
            <a:srgbClr val="FBAE40"/>
          </p15:clr>
        </p15:guide>
        <p15:guide id="38" orient="horz" pos="2099">
          <p15:clr>
            <a:srgbClr val="FBAE40"/>
          </p15:clr>
        </p15:guide>
        <p15:guide id="39" orient="horz" pos="2205">
          <p15:clr>
            <a:srgbClr val="FBAE40"/>
          </p15:clr>
        </p15:guide>
        <p15:guide id="40" orient="horz" pos="2311">
          <p15:clr>
            <a:srgbClr val="FBAE40"/>
          </p15:clr>
        </p15:guide>
        <p15:guide id="41" orient="horz" pos="2416">
          <p15:clr>
            <a:srgbClr val="FBAE40"/>
          </p15:clr>
        </p15:guide>
        <p15:guide id="42" orient="horz" pos="2522">
          <p15:clr>
            <a:srgbClr val="FBAE40"/>
          </p15:clr>
        </p15:guide>
        <p15:guide id="43" orient="horz" pos="2628">
          <p15:clr>
            <a:srgbClr val="FBAE40"/>
          </p15:clr>
        </p15:guide>
        <p15:guide id="44" orient="horz" pos="2734">
          <p15:clr>
            <a:srgbClr val="FBAE40"/>
          </p15:clr>
        </p15:guide>
        <p15:guide id="45" orient="horz" pos="2840">
          <p15:clr>
            <a:srgbClr val="FBAE40"/>
          </p15:clr>
        </p15:guide>
        <p15:guide id="46" orient="horz" pos="2946">
          <p15:clr>
            <a:srgbClr val="FBAE40"/>
          </p15:clr>
        </p15:guide>
        <p15:guide id="47" orient="horz" pos="3052">
          <p15:clr>
            <a:srgbClr val="FBAE40"/>
          </p15:clr>
        </p15:guide>
        <p15:guide id="48" orient="horz" pos="3158">
          <p15:clr>
            <a:srgbClr val="FBAE40"/>
          </p15:clr>
        </p15:guide>
        <p15:guide id="49" orient="horz" pos="3264">
          <p15:clr>
            <a:srgbClr val="FBAE40"/>
          </p15:clr>
        </p15:guide>
        <p15:guide id="50" orient="horz" pos="3370">
          <p15:clr>
            <a:srgbClr val="FBAE40"/>
          </p15:clr>
        </p15:guide>
        <p15:guide id="51" orient="horz" pos="3475">
          <p15:clr>
            <a:srgbClr val="FBAE40"/>
          </p15:clr>
        </p15:guide>
        <p15:guide id="52" orient="horz" pos="3581">
          <p15:clr>
            <a:srgbClr val="FBAE40"/>
          </p15:clr>
        </p15:guide>
        <p15:guide id="53" orient="horz" pos="3687">
          <p15:clr>
            <a:srgbClr val="FBAE40"/>
          </p15:clr>
        </p15:guide>
        <p15:guide id="54" orient="horz" pos="3793">
          <p15:clr>
            <a:srgbClr val="FBAE40"/>
          </p15:clr>
        </p15:guide>
        <p15:guide id="55" orient="horz" pos="3899">
          <p15:clr>
            <a:srgbClr val="FBAE40"/>
          </p15:clr>
        </p15:guide>
        <p15:guide id="56" orient="horz" pos="4005">
          <p15:clr>
            <a:srgbClr val="FBAE40"/>
          </p15:clr>
        </p15:guide>
        <p15:guide id="57" orient="horz" pos="411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meline, simp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54" name="Straight Connector 10">
            <a:extLst>
              <a:ext uri="{FF2B5EF4-FFF2-40B4-BE49-F238E27FC236}">
                <a16:creationId xmlns:a16="http://schemas.microsoft.com/office/drawing/2014/main" id="{E7D02952-AD9B-4ACC-9B59-E72A8176AA9C}"/>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55" name="Rectangle 54">
            <a:hlinkClick r:id="" action="ppaction://hlinkshowjump?jump=previousslide"/>
            <a:extLst>
              <a:ext uri="{FF2B5EF4-FFF2-40B4-BE49-F238E27FC236}">
                <a16:creationId xmlns:a16="http://schemas.microsoft.com/office/drawing/2014/main" id="{1A3B6FA4-B651-42C2-947E-E8EB648B71D8}"/>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6" name="Rectangle 55">
            <a:hlinkClick r:id="" action="ppaction://hlinkshowjump?jump=nextslide"/>
            <a:extLst>
              <a:ext uri="{FF2B5EF4-FFF2-40B4-BE49-F238E27FC236}">
                <a16:creationId xmlns:a16="http://schemas.microsoft.com/office/drawing/2014/main" id="{9521E7DB-570D-4CD3-B321-A714795D83CB}"/>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3" name="Footer Placeholder 7">
            <a:extLst>
              <a:ext uri="{FF2B5EF4-FFF2-40B4-BE49-F238E27FC236}">
                <a16:creationId xmlns:a16="http://schemas.microsoft.com/office/drawing/2014/main" id="{A35ADEBF-A2A3-448C-8B80-099CF2622B00}"/>
              </a:ext>
            </a:extLst>
          </p:cNvPr>
          <p:cNvSpPr txBox="1">
            <a:spLocks/>
          </p:cNvSpPr>
          <p:nvPr userDrawn="1"/>
        </p:nvSpPr>
        <p:spPr>
          <a:xfrm>
            <a:off x="444501" y="6559200"/>
            <a:ext cx="1916112"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27" name="Text Placeholder 7">
            <a:extLst>
              <a:ext uri="{FF2B5EF4-FFF2-40B4-BE49-F238E27FC236}">
                <a16:creationId xmlns:a16="http://schemas.microsoft.com/office/drawing/2014/main" id="{608EF730-DF64-4F93-9A4C-14E728DDB226}"/>
              </a:ext>
            </a:extLst>
          </p:cNvPr>
          <p:cNvSpPr>
            <a:spLocks noGrp="1"/>
          </p:cNvSpPr>
          <p:nvPr>
            <p:ph type="body" sz="quarter" idx="41" hasCustomPrompt="1"/>
          </p:nvPr>
        </p:nvSpPr>
        <p:spPr>
          <a:xfrm>
            <a:off x="444500" y="4294013"/>
            <a:ext cx="1736726" cy="520700"/>
          </a:xfrm>
        </p:spPr>
        <p:txBody>
          <a:bodyPr lIns="0" rIns="0" anchor="t"/>
          <a:lstStyle>
            <a:lvl1pPr algn="ctr">
              <a:defRPr sz="1800" b="1">
                <a:solidFill>
                  <a:schemeClr val="tx2"/>
                </a:solidFill>
              </a:defRPr>
            </a:lvl1pPr>
            <a:lvl5pPr algn="ctr">
              <a:defRPr b="1"/>
            </a:lvl5pPr>
            <a:lvl6pPr algn="ctr">
              <a:defRPr b="1"/>
            </a:lvl6pPr>
          </a:lstStyle>
          <a:p>
            <a:pPr lvl="0"/>
            <a:r>
              <a:rPr lang="en-US"/>
              <a:t>First </a:t>
            </a:r>
            <a:br>
              <a:rPr lang="en-US"/>
            </a:br>
            <a:r>
              <a:rPr lang="en-US"/>
              <a:t>main point</a:t>
            </a:r>
          </a:p>
        </p:txBody>
      </p:sp>
      <p:sp>
        <p:nvSpPr>
          <p:cNvPr id="28" name="Text Placeholder 7">
            <a:extLst>
              <a:ext uri="{FF2B5EF4-FFF2-40B4-BE49-F238E27FC236}">
                <a16:creationId xmlns:a16="http://schemas.microsoft.com/office/drawing/2014/main" id="{AF5ED1D3-4C8D-43DB-8571-2008BD1ED220}"/>
              </a:ext>
            </a:extLst>
          </p:cNvPr>
          <p:cNvSpPr>
            <a:spLocks noGrp="1"/>
          </p:cNvSpPr>
          <p:nvPr>
            <p:ph type="body" sz="quarter" idx="42" hasCustomPrompt="1"/>
          </p:nvPr>
        </p:nvSpPr>
        <p:spPr>
          <a:xfrm>
            <a:off x="2360613" y="4294013"/>
            <a:ext cx="1736726" cy="520700"/>
          </a:xfrm>
        </p:spPr>
        <p:txBody>
          <a:bodyPr lIns="0" rIns="0" anchor="t"/>
          <a:lstStyle>
            <a:lvl1pPr algn="ctr">
              <a:defRPr sz="1800" b="1">
                <a:solidFill>
                  <a:schemeClr val="tx2"/>
                </a:solidFill>
              </a:defRPr>
            </a:lvl1pPr>
            <a:lvl5pPr algn="ctr">
              <a:defRPr b="1"/>
            </a:lvl5pPr>
            <a:lvl6pPr algn="ctr">
              <a:defRPr b="1"/>
            </a:lvl6pPr>
          </a:lstStyle>
          <a:p>
            <a:pPr lvl="0"/>
            <a:r>
              <a:rPr lang="en-US"/>
              <a:t>Second </a:t>
            </a:r>
            <a:br>
              <a:rPr lang="en-US"/>
            </a:br>
            <a:r>
              <a:rPr lang="en-US"/>
              <a:t>main point</a:t>
            </a:r>
          </a:p>
        </p:txBody>
      </p:sp>
      <p:sp>
        <p:nvSpPr>
          <p:cNvPr id="29" name="Text Placeholder 7">
            <a:extLst>
              <a:ext uri="{FF2B5EF4-FFF2-40B4-BE49-F238E27FC236}">
                <a16:creationId xmlns:a16="http://schemas.microsoft.com/office/drawing/2014/main" id="{574256A6-572C-45A7-BD16-ED48B4D627BE}"/>
              </a:ext>
            </a:extLst>
          </p:cNvPr>
          <p:cNvSpPr>
            <a:spLocks noGrp="1"/>
          </p:cNvSpPr>
          <p:nvPr>
            <p:ph type="body" sz="quarter" idx="43" hasCustomPrompt="1"/>
          </p:nvPr>
        </p:nvSpPr>
        <p:spPr>
          <a:xfrm>
            <a:off x="4276726" y="4294013"/>
            <a:ext cx="1736726" cy="520700"/>
          </a:xfrm>
        </p:spPr>
        <p:txBody>
          <a:bodyPr lIns="0" rIns="0" anchor="t"/>
          <a:lstStyle>
            <a:lvl1pPr algn="ctr">
              <a:defRPr sz="1800" b="1">
                <a:solidFill>
                  <a:schemeClr val="tx2"/>
                </a:solidFill>
              </a:defRPr>
            </a:lvl1pPr>
            <a:lvl5pPr algn="ctr">
              <a:defRPr b="1"/>
            </a:lvl5pPr>
            <a:lvl6pPr algn="ctr">
              <a:defRPr b="1"/>
            </a:lvl6pPr>
          </a:lstStyle>
          <a:p>
            <a:pPr lvl="0"/>
            <a:r>
              <a:rPr lang="en-US"/>
              <a:t>Third </a:t>
            </a:r>
            <a:br>
              <a:rPr lang="en-US"/>
            </a:br>
            <a:r>
              <a:rPr lang="en-US"/>
              <a:t>main point</a:t>
            </a:r>
          </a:p>
        </p:txBody>
      </p:sp>
      <p:sp>
        <p:nvSpPr>
          <p:cNvPr id="30" name="Text Placeholder 7">
            <a:extLst>
              <a:ext uri="{FF2B5EF4-FFF2-40B4-BE49-F238E27FC236}">
                <a16:creationId xmlns:a16="http://schemas.microsoft.com/office/drawing/2014/main" id="{F35DAE4B-ADD0-465F-B69B-0E7891BE0201}"/>
              </a:ext>
            </a:extLst>
          </p:cNvPr>
          <p:cNvSpPr>
            <a:spLocks noGrp="1"/>
          </p:cNvSpPr>
          <p:nvPr>
            <p:ph type="body" sz="quarter" idx="44" hasCustomPrompt="1"/>
          </p:nvPr>
        </p:nvSpPr>
        <p:spPr>
          <a:xfrm>
            <a:off x="6180137" y="4294013"/>
            <a:ext cx="1736726" cy="520700"/>
          </a:xfrm>
        </p:spPr>
        <p:txBody>
          <a:bodyPr lIns="0" rIns="0" anchor="t"/>
          <a:lstStyle>
            <a:lvl1pPr algn="ctr">
              <a:defRPr sz="1800" b="1">
                <a:solidFill>
                  <a:schemeClr val="tx2"/>
                </a:solidFill>
              </a:defRPr>
            </a:lvl1pPr>
            <a:lvl5pPr algn="ctr">
              <a:defRPr b="1"/>
            </a:lvl5pPr>
            <a:lvl6pPr algn="ctr">
              <a:defRPr b="1"/>
            </a:lvl6pPr>
          </a:lstStyle>
          <a:p>
            <a:pPr lvl="0"/>
            <a:r>
              <a:rPr lang="en-US"/>
              <a:t>Fourth </a:t>
            </a:r>
            <a:br>
              <a:rPr lang="en-US"/>
            </a:br>
            <a:r>
              <a:rPr lang="en-US"/>
              <a:t>main point</a:t>
            </a:r>
          </a:p>
        </p:txBody>
      </p:sp>
      <p:sp>
        <p:nvSpPr>
          <p:cNvPr id="31" name="Text Placeholder 7">
            <a:extLst>
              <a:ext uri="{FF2B5EF4-FFF2-40B4-BE49-F238E27FC236}">
                <a16:creationId xmlns:a16="http://schemas.microsoft.com/office/drawing/2014/main" id="{F199E281-BD3C-4ED8-927C-AA34B990E184}"/>
              </a:ext>
            </a:extLst>
          </p:cNvPr>
          <p:cNvSpPr>
            <a:spLocks noGrp="1"/>
          </p:cNvSpPr>
          <p:nvPr>
            <p:ph type="body" sz="quarter" idx="45" hasCustomPrompt="1"/>
          </p:nvPr>
        </p:nvSpPr>
        <p:spPr>
          <a:xfrm>
            <a:off x="8107363" y="4294013"/>
            <a:ext cx="1736726" cy="520700"/>
          </a:xfrm>
        </p:spPr>
        <p:txBody>
          <a:bodyPr lIns="0" rIns="0" anchor="t"/>
          <a:lstStyle>
            <a:lvl1pPr algn="ctr">
              <a:defRPr sz="1800" b="1">
                <a:solidFill>
                  <a:schemeClr val="tx2"/>
                </a:solidFill>
              </a:defRPr>
            </a:lvl1pPr>
            <a:lvl5pPr algn="ctr">
              <a:defRPr b="1"/>
            </a:lvl5pPr>
            <a:lvl6pPr algn="ctr">
              <a:defRPr b="1"/>
            </a:lvl6pPr>
          </a:lstStyle>
          <a:p>
            <a:pPr lvl="0"/>
            <a:r>
              <a:rPr lang="en-US"/>
              <a:t>Fifth </a:t>
            </a:r>
            <a:br>
              <a:rPr lang="en-US"/>
            </a:br>
            <a:r>
              <a:rPr lang="en-US"/>
              <a:t>main point</a:t>
            </a:r>
          </a:p>
        </p:txBody>
      </p:sp>
      <p:sp>
        <p:nvSpPr>
          <p:cNvPr id="34" name="Text Placeholder 7">
            <a:extLst>
              <a:ext uri="{FF2B5EF4-FFF2-40B4-BE49-F238E27FC236}">
                <a16:creationId xmlns:a16="http://schemas.microsoft.com/office/drawing/2014/main" id="{F811F8B8-F233-456A-9FFC-BFE7D411715A}"/>
              </a:ext>
            </a:extLst>
          </p:cNvPr>
          <p:cNvSpPr>
            <a:spLocks noGrp="1"/>
          </p:cNvSpPr>
          <p:nvPr>
            <p:ph type="body" sz="quarter" idx="46" hasCustomPrompt="1"/>
          </p:nvPr>
        </p:nvSpPr>
        <p:spPr>
          <a:xfrm>
            <a:off x="10010774" y="4294013"/>
            <a:ext cx="1736726" cy="520700"/>
          </a:xfrm>
        </p:spPr>
        <p:txBody>
          <a:bodyPr lIns="0" rIns="0" anchor="t"/>
          <a:lstStyle>
            <a:lvl1pPr algn="ctr">
              <a:defRPr sz="1800" b="1">
                <a:solidFill>
                  <a:schemeClr val="tx2"/>
                </a:solidFill>
              </a:defRPr>
            </a:lvl1pPr>
            <a:lvl5pPr algn="ctr">
              <a:defRPr b="1"/>
            </a:lvl5pPr>
            <a:lvl6pPr algn="ctr">
              <a:defRPr b="1"/>
            </a:lvl6pPr>
          </a:lstStyle>
          <a:p>
            <a:pPr lvl="0"/>
            <a:r>
              <a:rPr lang="en-US"/>
              <a:t>Sixth </a:t>
            </a:r>
            <a:br>
              <a:rPr lang="en-US"/>
            </a:br>
            <a:r>
              <a:rPr lang="en-US"/>
              <a:t>main point</a:t>
            </a:r>
          </a:p>
        </p:txBody>
      </p:sp>
      <p:sp>
        <p:nvSpPr>
          <p:cNvPr id="35" name="Text Placeholder 7">
            <a:extLst>
              <a:ext uri="{FF2B5EF4-FFF2-40B4-BE49-F238E27FC236}">
                <a16:creationId xmlns:a16="http://schemas.microsoft.com/office/drawing/2014/main" id="{06861E48-7D42-4064-9172-7888AFDCCD93}"/>
              </a:ext>
            </a:extLst>
          </p:cNvPr>
          <p:cNvSpPr>
            <a:spLocks noGrp="1"/>
          </p:cNvSpPr>
          <p:nvPr>
            <p:ph type="body" sz="quarter" idx="47" hasCustomPrompt="1"/>
          </p:nvPr>
        </p:nvSpPr>
        <p:spPr>
          <a:xfrm>
            <a:off x="444500" y="2877948"/>
            <a:ext cx="1736726" cy="520700"/>
          </a:xfrm>
        </p:spPr>
        <p:txBody>
          <a:bodyPr lIns="0" rIns="0" anchor="b"/>
          <a:lstStyle>
            <a:lvl1pPr algn="ctr">
              <a:defRPr sz="1800" b="0">
                <a:solidFill>
                  <a:schemeClr val="tx2">
                    <a:lumMod val="60000"/>
                    <a:lumOff val="40000"/>
                  </a:schemeClr>
                </a:solidFill>
              </a:defRPr>
            </a:lvl1pPr>
            <a:lvl5pPr algn="ctr">
              <a:defRPr b="1"/>
            </a:lvl5pPr>
            <a:lvl6pPr algn="ctr">
              <a:defRPr b="1"/>
            </a:lvl6pPr>
          </a:lstStyle>
          <a:p>
            <a:pPr lvl="0"/>
            <a:r>
              <a:rPr lang="en-US"/>
              <a:t>1970</a:t>
            </a:r>
          </a:p>
        </p:txBody>
      </p:sp>
      <p:sp>
        <p:nvSpPr>
          <p:cNvPr id="45" name="Text Placeholder 7">
            <a:extLst>
              <a:ext uri="{FF2B5EF4-FFF2-40B4-BE49-F238E27FC236}">
                <a16:creationId xmlns:a16="http://schemas.microsoft.com/office/drawing/2014/main" id="{5F5B5FE4-AEAA-427B-A416-88339EA3D722}"/>
              </a:ext>
            </a:extLst>
          </p:cNvPr>
          <p:cNvSpPr>
            <a:spLocks noGrp="1"/>
          </p:cNvSpPr>
          <p:nvPr>
            <p:ph type="body" sz="quarter" idx="48" hasCustomPrompt="1"/>
          </p:nvPr>
        </p:nvSpPr>
        <p:spPr>
          <a:xfrm>
            <a:off x="2360613" y="2877948"/>
            <a:ext cx="1736726" cy="520700"/>
          </a:xfrm>
        </p:spPr>
        <p:txBody>
          <a:bodyPr lIns="0" rIns="0" anchor="b"/>
          <a:lstStyle>
            <a:lvl1pPr algn="ctr">
              <a:defRPr sz="1800" b="0">
                <a:solidFill>
                  <a:schemeClr val="tx2">
                    <a:lumMod val="60000"/>
                    <a:lumOff val="40000"/>
                  </a:schemeClr>
                </a:solidFill>
              </a:defRPr>
            </a:lvl1pPr>
            <a:lvl5pPr algn="ctr">
              <a:defRPr b="1"/>
            </a:lvl5pPr>
            <a:lvl6pPr algn="ctr">
              <a:defRPr b="1"/>
            </a:lvl6pPr>
          </a:lstStyle>
          <a:p>
            <a:pPr lvl="0"/>
            <a:r>
              <a:rPr lang="en-US"/>
              <a:t>1980</a:t>
            </a:r>
          </a:p>
        </p:txBody>
      </p:sp>
      <p:sp>
        <p:nvSpPr>
          <p:cNvPr id="51" name="Text Placeholder 7">
            <a:extLst>
              <a:ext uri="{FF2B5EF4-FFF2-40B4-BE49-F238E27FC236}">
                <a16:creationId xmlns:a16="http://schemas.microsoft.com/office/drawing/2014/main" id="{4F504221-9150-47EC-9661-968AECA13537}"/>
              </a:ext>
            </a:extLst>
          </p:cNvPr>
          <p:cNvSpPr>
            <a:spLocks noGrp="1"/>
          </p:cNvSpPr>
          <p:nvPr>
            <p:ph type="body" sz="quarter" idx="49" hasCustomPrompt="1"/>
          </p:nvPr>
        </p:nvSpPr>
        <p:spPr>
          <a:xfrm>
            <a:off x="4276726" y="2877948"/>
            <a:ext cx="1736726" cy="520700"/>
          </a:xfrm>
        </p:spPr>
        <p:txBody>
          <a:bodyPr lIns="0" rIns="0" anchor="b"/>
          <a:lstStyle>
            <a:lvl1pPr algn="ctr">
              <a:defRPr sz="1800" b="0">
                <a:solidFill>
                  <a:schemeClr val="tx2">
                    <a:lumMod val="60000"/>
                    <a:lumOff val="40000"/>
                  </a:schemeClr>
                </a:solidFill>
              </a:defRPr>
            </a:lvl1pPr>
            <a:lvl5pPr algn="ctr">
              <a:defRPr b="1"/>
            </a:lvl5pPr>
            <a:lvl6pPr algn="ctr">
              <a:defRPr b="1"/>
            </a:lvl6pPr>
          </a:lstStyle>
          <a:p>
            <a:pPr lvl="0"/>
            <a:r>
              <a:rPr lang="en-US"/>
              <a:t>19</a:t>
            </a:r>
            <a:r>
              <a:rPr lang="bg-BG"/>
              <a:t>9</a:t>
            </a:r>
            <a:r>
              <a:rPr lang="en-US"/>
              <a:t>0</a:t>
            </a:r>
          </a:p>
        </p:txBody>
      </p:sp>
      <p:sp>
        <p:nvSpPr>
          <p:cNvPr id="52" name="Text Placeholder 7">
            <a:extLst>
              <a:ext uri="{FF2B5EF4-FFF2-40B4-BE49-F238E27FC236}">
                <a16:creationId xmlns:a16="http://schemas.microsoft.com/office/drawing/2014/main" id="{6F1516F4-C890-4FA8-9ABD-2D5055A97762}"/>
              </a:ext>
            </a:extLst>
          </p:cNvPr>
          <p:cNvSpPr>
            <a:spLocks noGrp="1"/>
          </p:cNvSpPr>
          <p:nvPr>
            <p:ph type="body" sz="quarter" idx="50" hasCustomPrompt="1"/>
          </p:nvPr>
        </p:nvSpPr>
        <p:spPr>
          <a:xfrm>
            <a:off x="6192839" y="2877948"/>
            <a:ext cx="1736726" cy="520700"/>
          </a:xfrm>
        </p:spPr>
        <p:txBody>
          <a:bodyPr lIns="0" rIns="0" anchor="b"/>
          <a:lstStyle>
            <a:lvl1pPr algn="ctr">
              <a:defRPr sz="1800" b="0">
                <a:solidFill>
                  <a:schemeClr val="tx2">
                    <a:lumMod val="60000"/>
                    <a:lumOff val="40000"/>
                  </a:schemeClr>
                </a:solidFill>
              </a:defRPr>
            </a:lvl1pPr>
            <a:lvl5pPr algn="ctr">
              <a:defRPr b="1"/>
            </a:lvl5pPr>
            <a:lvl6pPr algn="ctr">
              <a:defRPr b="1"/>
            </a:lvl6pPr>
          </a:lstStyle>
          <a:p>
            <a:pPr lvl="0"/>
            <a:r>
              <a:rPr lang="bg-BG"/>
              <a:t>2000</a:t>
            </a:r>
            <a:endParaRPr lang="en-US"/>
          </a:p>
        </p:txBody>
      </p:sp>
      <p:sp>
        <p:nvSpPr>
          <p:cNvPr id="53" name="Text Placeholder 7">
            <a:extLst>
              <a:ext uri="{FF2B5EF4-FFF2-40B4-BE49-F238E27FC236}">
                <a16:creationId xmlns:a16="http://schemas.microsoft.com/office/drawing/2014/main" id="{B1940461-53F5-480C-85E8-F920BEA851CB}"/>
              </a:ext>
            </a:extLst>
          </p:cNvPr>
          <p:cNvSpPr>
            <a:spLocks noGrp="1"/>
          </p:cNvSpPr>
          <p:nvPr>
            <p:ph type="body" sz="quarter" idx="51" hasCustomPrompt="1"/>
          </p:nvPr>
        </p:nvSpPr>
        <p:spPr>
          <a:xfrm>
            <a:off x="8093074" y="2877948"/>
            <a:ext cx="1736726" cy="520700"/>
          </a:xfrm>
        </p:spPr>
        <p:txBody>
          <a:bodyPr lIns="0" rIns="0" anchor="b"/>
          <a:lstStyle>
            <a:lvl1pPr algn="ctr">
              <a:defRPr sz="1800" b="0">
                <a:solidFill>
                  <a:schemeClr val="tx2">
                    <a:lumMod val="60000"/>
                    <a:lumOff val="40000"/>
                  </a:schemeClr>
                </a:solidFill>
              </a:defRPr>
            </a:lvl1pPr>
            <a:lvl5pPr algn="ctr">
              <a:defRPr b="1"/>
            </a:lvl5pPr>
            <a:lvl6pPr algn="ctr">
              <a:defRPr b="1"/>
            </a:lvl6pPr>
          </a:lstStyle>
          <a:p>
            <a:pPr lvl="0"/>
            <a:r>
              <a:rPr lang="bg-BG"/>
              <a:t>2010</a:t>
            </a:r>
            <a:endParaRPr lang="en-US"/>
          </a:p>
        </p:txBody>
      </p:sp>
      <p:sp>
        <p:nvSpPr>
          <p:cNvPr id="57" name="Text Placeholder 7">
            <a:extLst>
              <a:ext uri="{FF2B5EF4-FFF2-40B4-BE49-F238E27FC236}">
                <a16:creationId xmlns:a16="http://schemas.microsoft.com/office/drawing/2014/main" id="{2355DD7E-BE8E-4B9C-9A9D-764C53B49859}"/>
              </a:ext>
            </a:extLst>
          </p:cNvPr>
          <p:cNvSpPr>
            <a:spLocks noGrp="1"/>
          </p:cNvSpPr>
          <p:nvPr>
            <p:ph type="body" sz="quarter" idx="52" hasCustomPrompt="1"/>
          </p:nvPr>
        </p:nvSpPr>
        <p:spPr>
          <a:xfrm>
            <a:off x="10010774" y="2877948"/>
            <a:ext cx="1736726" cy="520700"/>
          </a:xfrm>
        </p:spPr>
        <p:txBody>
          <a:bodyPr lIns="0" rIns="0" anchor="b"/>
          <a:lstStyle>
            <a:lvl1pPr algn="ctr">
              <a:defRPr sz="1800" b="0">
                <a:solidFill>
                  <a:schemeClr val="tx2">
                    <a:lumMod val="60000"/>
                    <a:lumOff val="40000"/>
                  </a:schemeClr>
                </a:solidFill>
              </a:defRPr>
            </a:lvl1pPr>
            <a:lvl5pPr algn="ctr">
              <a:defRPr b="1"/>
            </a:lvl5pPr>
            <a:lvl6pPr algn="ctr">
              <a:defRPr b="1"/>
            </a:lvl6pPr>
          </a:lstStyle>
          <a:p>
            <a:pPr lvl="0"/>
            <a:r>
              <a:rPr lang="bg-BG"/>
              <a:t>2020</a:t>
            </a:r>
            <a:endParaRPr lang="en-US"/>
          </a:p>
        </p:txBody>
      </p:sp>
      <p:sp>
        <p:nvSpPr>
          <p:cNvPr id="58" name="Text Placeholder 21">
            <a:extLst>
              <a:ext uri="{FF2B5EF4-FFF2-40B4-BE49-F238E27FC236}">
                <a16:creationId xmlns:a16="http://schemas.microsoft.com/office/drawing/2014/main" id="{4D3B84E8-04CF-4D6A-B26A-7CF2762397CA}"/>
              </a:ext>
            </a:extLst>
          </p:cNvPr>
          <p:cNvSpPr>
            <a:spLocks noGrp="1"/>
          </p:cNvSpPr>
          <p:nvPr>
            <p:ph type="body" sz="quarter" idx="36" hasCustomPrompt="1"/>
          </p:nvPr>
        </p:nvSpPr>
        <p:spPr>
          <a:xfrm>
            <a:off x="444500" y="1483361"/>
            <a:ext cx="5561013" cy="463234"/>
          </a:xfrm>
        </p:spPr>
        <p:txBody>
          <a:bodyPr/>
          <a:lstStyle>
            <a:lvl1pPr>
              <a:defRPr sz="1400">
                <a:solidFill>
                  <a:schemeClr val="accent1"/>
                </a:solidFill>
              </a:defRPr>
            </a:lvl1pPr>
            <a:lvl2pPr>
              <a:defRPr/>
            </a:lvl2pPr>
            <a:lvl5pPr>
              <a:defRPr/>
            </a:lvl5pPr>
          </a:lstStyle>
          <a:p>
            <a:pPr lvl="0"/>
            <a:r>
              <a:rPr lang="en-US"/>
              <a:t>This text box can contain a highlight text. If you’re not going to use it, remove it and move all the other text boxes 2 lines higher.</a:t>
            </a:r>
          </a:p>
        </p:txBody>
      </p:sp>
      <p:sp>
        <p:nvSpPr>
          <p:cNvPr id="59" name="Text Placeholder 21">
            <a:extLst>
              <a:ext uri="{FF2B5EF4-FFF2-40B4-BE49-F238E27FC236}">
                <a16:creationId xmlns:a16="http://schemas.microsoft.com/office/drawing/2014/main" id="{8197A175-1081-48EE-A39B-6A3C28219173}"/>
              </a:ext>
            </a:extLst>
          </p:cNvPr>
          <p:cNvSpPr>
            <a:spLocks noGrp="1"/>
          </p:cNvSpPr>
          <p:nvPr>
            <p:ph type="body" sz="quarter" idx="13" hasCustomPrompt="1"/>
          </p:nvPr>
        </p:nvSpPr>
        <p:spPr>
          <a:xfrm>
            <a:off x="444501" y="5013324"/>
            <a:ext cx="1736724" cy="1519237"/>
          </a:xfrm>
        </p:spPr>
        <p:txBody>
          <a:bodyPr/>
          <a:lstStyle>
            <a:lvl1pPr>
              <a:defRPr/>
            </a:lvl1pPr>
            <a:lvl2pPr>
              <a:defRPr/>
            </a:lvl2pPr>
          </a:lstStyle>
          <a:p>
            <a:pPr lvl="0"/>
            <a:r>
              <a:rPr lang="en-US"/>
              <a:t>Main text style. When the text is more than two lines, keep it with left alignment. When it is one or two lines, it can be centered.</a:t>
            </a:r>
          </a:p>
        </p:txBody>
      </p:sp>
      <p:sp>
        <p:nvSpPr>
          <p:cNvPr id="60" name="Text Placeholder 21">
            <a:extLst>
              <a:ext uri="{FF2B5EF4-FFF2-40B4-BE49-F238E27FC236}">
                <a16:creationId xmlns:a16="http://schemas.microsoft.com/office/drawing/2014/main" id="{4F02E173-998A-473D-9DA1-FD41EEE12561}"/>
              </a:ext>
            </a:extLst>
          </p:cNvPr>
          <p:cNvSpPr>
            <a:spLocks noGrp="1"/>
          </p:cNvSpPr>
          <p:nvPr>
            <p:ph type="body" sz="quarter" idx="53" hasCustomPrompt="1"/>
          </p:nvPr>
        </p:nvSpPr>
        <p:spPr>
          <a:xfrm>
            <a:off x="2360614" y="5013324"/>
            <a:ext cx="1736724" cy="1519237"/>
          </a:xfrm>
        </p:spPr>
        <p:txBody>
          <a:bodyPr/>
          <a:lstStyle>
            <a:lvl1pPr>
              <a:defRPr/>
            </a:lvl1pPr>
            <a:lvl2pPr>
              <a:defRPr/>
            </a:lvl2pPr>
          </a:lstStyle>
          <a:p>
            <a:pPr lvl="0"/>
            <a:r>
              <a:rPr lang="en-US"/>
              <a:t>Main text style. When the text is more than two lines, keep it with left alignment. When it is one or two lines, it can be centered.</a:t>
            </a:r>
          </a:p>
        </p:txBody>
      </p:sp>
      <p:sp>
        <p:nvSpPr>
          <p:cNvPr id="61" name="Text Placeholder 21">
            <a:extLst>
              <a:ext uri="{FF2B5EF4-FFF2-40B4-BE49-F238E27FC236}">
                <a16:creationId xmlns:a16="http://schemas.microsoft.com/office/drawing/2014/main" id="{F572C736-55B3-4675-A1B9-9A7F8886C24A}"/>
              </a:ext>
            </a:extLst>
          </p:cNvPr>
          <p:cNvSpPr>
            <a:spLocks noGrp="1"/>
          </p:cNvSpPr>
          <p:nvPr>
            <p:ph type="body" sz="quarter" idx="54" hasCustomPrompt="1"/>
          </p:nvPr>
        </p:nvSpPr>
        <p:spPr>
          <a:xfrm>
            <a:off x="4276727" y="5013324"/>
            <a:ext cx="1736724" cy="1519237"/>
          </a:xfrm>
        </p:spPr>
        <p:txBody>
          <a:bodyPr/>
          <a:lstStyle>
            <a:lvl1pPr>
              <a:defRPr/>
            </a:lvl1pPr>
            <a:lvl2pPr>
              <a:defRPr/>
            </a:lvl2pPr>
          </a:lstStyle>
          <a:p>
            <a:pPr lvl="0"/>
            <a:r>
              <a:rPr lang="en-US"/>
              <a:t>Main text style. When the text is more than two lines, keep it with left alignment. When it is one or two lines, it can be centered.</a:t>
            </a:r>
          </a:p>
        </p:txBody>
      </p:sp>
      <p:sp>
        <p:nvSpPr>
          <p:cNvPr id="62" name="Text Placeholder 21">
            <a:extLst>
              <a:ext uri="{FF2B5EF4-FFF2-40B4-BE49-F238E27FC236}">
                <a16:creationId xmlns:a16="http://schemas.microsoft.com/office/drawing/2014/main" id="{C7A1D0B5-013E-44AB-942E-2D9A4DAF70C1}"/>
              </a:ext>
            </a:extLst>
          </p:cNvPr>
          <p:cNvSpPr>
            <a:spLocks noGrp="1"/>
          </p:cNvSpPr>
          <p:nvPr>
            <p:ph type="body" sz="quarter" idx="55" hasCustomPrompt="1"/>
          </p:nvPr>
        </p:nvSpPr>
        <p:spPr>
          <a:xfrm>
            <a:off x="6180138" y="5013324"/>
            <a:ext cx="1736724" cy="1519237"/>
          </a:xfrm>
        </p:spPr>
        <p:txBody>
          <a:bodyPr/>
          <a:lstStyle>
            <a:lvl1pPr>
              <a:defRPr/>
            </a:lvl1pPr>
            <a:lvl2pPr>
              <a:defRPr/>
            </a:lvl2pPr>
          </a:lstStyle>
          <a:p>
            <a:pPr lvl="0"/>
            <a:r>
              <a:rPr lang="en-US"/>
              <a:t>Main text style. When the text is more than two lines, keep it with left alignment. When it is one or two lines, it can be centered.</a:t>
            </a:r>
          </a:p>
        </p:txBody>
      </p:sp>
      <p:sp>
        <p:nvSpPr>
          <p:cNvPr id="63" name="Text Placeholder 21">
            <a:extLst>
              <a:ext uri="{FF2B5EF4-FFF2-40B4-BE49-F238E27FC236}">
                <a16:creationId xmlns:a16="http://schemas.microsoft.com/office/drawing/2014/main" id="{00C23156-DE7A-4CBA-8CA3-A12681483F80}"/>
              </a:ext>
            </a:extLst>
          </p:cNvPr>
          <p:cNvSpPr>
            <a:spLocks noGrp="1"/>
          </p:cNvSpPr>
          <p:nvPr>
            <p:ph type="body" sz="quarter" idx="56" hasCustomPrompt="1"/>
          </p:nvPr>
        </p:nvSpPr>
        <p:spPr>
          <a:xfrm>
            <a:off x="8107365" y="5013324"/>
            <a:ext cx="1736724" cy="1519237"/>
          </a:xfrm>
        </p:spPr>
        <p:txBody>
          <a:bodyPr/>
          <a:lstStyle>
            <a:lvl1pPr>
              <a:defRPr/>
            </a:lvl1pPr>
            <a:lvl2pPr>
              <a:defRPr/>
            </a:lvl2pPr>
          </a:lstStyle>
          <a:p>
            <a:pPr lvl="0"/>
            <a:r>
              <a:rPr lang="en-US"/>
              <a:t>Main text style. When the text is more than two lines, keep it with left alignment. When it is one or two lines, it can be centered.</a:t>
            </a:r>
          </a:p>
        </p:txBody>
      </p:sp>
      <p:sp>
        <p:nvSpPr>
          <p:cNvPr id="64" name="Text Placeholder 21">
            <a:extLst>
              <a:ext uri="{FF2B5EF4-FFF2-40B4-BE49-F238E27FC236}">
                <a16:creationId xmlns:a16="http://schemas.microsoft.com/office/drawing/2014/main" id="{D06E0F52-2BDA-4846-9D8D-1C78020766FF}"/>
              </a:ext>
            </a:extLst>
          </p:cNvPr>
          <p:cNvSpPr>
            <a:spLocks noGrp="1"/>
          </p:cNvSpPr>
          <p:nvPr>
            <p:ph type="body" sz="quarter" idx="57" hasCustomPrompt="1"/>
          </p:nvPr>
        </p:nvSpPr>
        <p:spPr>
          <a:xfrm>
            <a:off x="10010776" y="5013324"/>
            <a:ext cx="1736724" cy="1519237"/>
          </a:xfrm>
        </p:spPr>
        <p:txBody>
          <a:bodyPr/>
          <a:lstStyle>
            <a:lvl1pPr>
              <a:defRPr/>
            </a:lvl1pPr>
            <a:lvl2pPr>
              <a:defRPr/>
            </a:lvl2pPr>
          </a:lstStyle>
          <a:p>
            <a:pPr lvl="0"/>
            <a:r>
              <a:rPr lang="en-US"/>
              <a:t>Main text style. When the text is more than two lines, keep it with left alignment. When it is one or two lines, it can be centered.</a:t>
            </a:r>
          </a:p>
        </p:txBody>
      </p:sp>
      <p:sp>
        <p:nvSpPr>
          <p:cNvPr id="3" name="Date Placeholder 2">
            <a:extLst>
              <a:ext uri="{FF2B5EF4-FFF2-40B4-BE49-F238E27FC236}">
                <a16:creationId xmlns:a16="http://schemas.microsoft.com/office/drawing/2014/main" id="{5414C3DA-2841-44E5-B009-1E4A6C44170D}"/>
              </a:ext>
            </a:extLst>
          </p:cNvPr>
          <p:cNvSpPr>
            <a:spLocks noGrp="1"/>
          </p:cNvSpPr>
          <p:nvPr>
            <p:ph type="dt" sz="half" idx="58"/>
          </p:nvPr>
        </p:nvSpPr>
        <p:spPr/>
        <p:txBody>
          <a:bodyPr/>
          <a:lstStyle/>
          <a:p>
            <a:fld id="{09A4450F-88B5-457E-B6C9-75937E5FE478}" type="datetime1">
              <a:rPr lang="de-DE" smtClean="0"/>
              <a:t>29.08.24</a:t>
            </a:fld>
            <a:endParaRPr lang="bg-BG"/>
          </a:p>
        </p:txBody>
      </p:sp>
      <p:sp>
        <p:nvSpPr>
          <p:cNvPr id="4" name="Footer Placeholder 3">
            <a:extLst>
              <a:ext uri="{FF2B5EF4-FFF2-40B4-BE49-F238E27FC236}">
                <a16:creationId xmlns:a16="http://schemas.microsoft.com/office/drawing/2014/main" id="{05DDCEBC-1F15-4598-8D8F-823F270C2FCA}"/>
              </a:ext>
            </a:extLst>
          </p:cNvPr>
          <p:cNvSpPr>
            <a:spLocks noGrp="1"/>
          </p:cNvSpPr>
          <p:nvPr>
            <p:ph type="ftr" sz="quarter" idx="59"/>
          </p:nvPr>
        </p:nvSpPr>
        <p:spPr/>
        <p:txBody>
          <a:bodyPr/>
          <a:lstStyle/>
          <a:p>
            <a:endParaRPr lang="bg-BG"/>
          </a:p>
        </p:txBody>
      </p:sp>
      <p:cxnSp>
        <p:nvCxnSpPr>
          <p:cNvPr id="32" name="Straight Connector 10">
            <a:extLst>
              <a:ext uri="{FF2B5EF4-FFF2-40B4-BE49-F238E27FC236}">
                <a16:creationId xmlns:a16="http://schemas.microsoft.com/office/drawing/2014/main" id="{DE41257B-5982-4663-BC34-C4A72C85006A}"/>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2762236"/>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meline, advanc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54" name="Straight Connector 10">
            <a:extLst>
              <a:ext uri="{FF2B5EF4-FFF2-40B4-BE49-F238E27FC236}">
                <a16:creationId xmlns:a16="http://schemas.microsoft.com/office/drawing/2014/main" id="{E7D02952-AD9B-4ACC-9B59-E72A8176AA9C}"/>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55" name="Rectangle 54">
            <a:hlinkClick r:id="" action="ppaction://hlinkshowjump?jump=previousslide"/>
            <a:extLst>
              <a:ext uri="{FF2B5EF4-FFF2-40B4-BE49-F238E27FC236}">
                <a16:creationId xmlns:a16="http://schemas.microsoft.com/office/drawing/2014/main" id="{1A3B6FA4-B651-42C2-947E-E8EB648B71D8}"/>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6" name="Rectangle 55">
            <a:hlinkClick r:id="" action="ppaction://hlinkshowjump?jump=nextslide"/>
            <a:extLst>
              <a:ext uri="{FF2B5EF4-FFF2-40B4-BE49-F238E27FC236}">
                <a16:creationId xmlns:a16="http://schemas.microsoft.com/office/drawing/2014/main" id="{9521E7DB-570D-4CD3-B321-A714795D83CB}"/>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3" name="Footer Placeholder 7">
            <a:extLst>
              <a:ext uri="{FF2B5EF4-FFF2-40B4-BE49-F238E27FC236}">
                <a16:creationId xmlns:a16="http://schemas.microsoft.com/office/drawing/2014/main" id="{A35ADEBF-A2A3-448C-8B80-099CF2622B00}"/>
              </a:ext>
            </a:extLst>
          </p:cNvPr>
          <p:cNvSpPr txBox="1">
            <a:spLocks/>
          </p:cNvSpPr>
          <p:nvPr userDrawn="1"/>
        </p:nvSpPr>
        <p:spPr>
          <a:xfrm>
            <a:off x="444500" y="6559200"/>
            <a:ext cx="1916113"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50" name="Text Placeholder 7">
            <a:extLst>
              <a:ext uri="{FF2B5EF4-FFF2-40B4-BE49-F238E27FC236}">
                <a16:creationId xmlns:a16="http://schemas.microsoft.com/office/drawing/2014/main" id="{29FB9A60-BA1E-498C-B6A2-ACFEDBC12456}"/>
              </a:ext>
            </a:extLst>
          </p:cNvPr>
          <p:cNvSpPr>
            <a:spLocks noGrp="1"/>
          </p:cNvSpPr>
          <p:nvPr>
            <p:ph type="body" sz="quarter" idx="33" hasCustomPrompt="1"/>
          </p:nvPr>
        </p:nvSpPr>
        <p:spPr>
          <a:xfrm>
            <a:off x="462728" y="4294013"/>
            <a:ext cx="1718497" cy="520700"/>
          </a:xfrm>
        </p:spPr>
        <p:txBody>
          <a:bodyPr lIns="0" rIns="0" anchor="t"/>
          <a:lstStyle>
            <a:lvl1pPr algn="l">
              <a:defRPr sz="1800" b="1">
                <a:solidFill>
                  <a:schemeClr val="tx2"/>
                </a:solidFill>
              </a:defRPr>
            </a:lvl1pPr>
            <a:lvl5pPr algn="ctr">
              <a:defRPr b="1"/>
            </a:lvl5pPr>
            <a:lvl6pPr algn="ctr">
              <a:defRPr b="1"/>
            </a:lvl6pPr>
          </a:lstStyle>
          <a:p>
            <a:pPr lvl="0"/>
            <a:r>
              <a:rPr lang="en-US"/>
              <a:t>First </a:t>
            </a:r>
            <a:br>
              <a:rPr lang="en-US"/>
            </a:br>
            <a:r>
              <a:rPr lang="en-US"/>
              <a:t>main point</a:t>
            </a:r>
          </a:p>
        </p:txBody>
      </p:sp>
      <p:sp>
        <p:nvSpPr>
          <p:cNvPr id="65" name="Text Placeholder 7">
            <a:extLst>
              <a:ext uri="{FF2B5EF4-FFF2-40B4-BE49-F238E27FC236}">
                <a16:creationId xmlns:a16="http://schemas.microsoft.com/office/drawing/2014/main" id="{F6F51092-0258-4809-9CAA-C47E14482B18}"/>
              </a:ext>
            </a:extLst>
          </p:cNvPr>
          <p:cNvSpPr>
            <a:spLocks noGrp="1"/>
          </p:cNvSpPr>
          <p:nvPr>
            <p:ph type="body" sz="quarter" idx="41" hasCustomPrompt="1"/>
          </p:nvPr>
        </p:nvSpPr>
        <p:spPr>
          <a:xfrm>
            <a:off x="2363789" y="4294013"/>
            <a:ext cx="1736726" cy="520700"/>
          </a:xfrm>
        </p:spPr>
        <p:txBody>
          <a:bodyPr lIns="0" rIns="0" anchor="t"/>
          <a:lstStyle>
            <a:lvl1pPr algn="l">
              <a:defRPr sz="1800" b="1">
                <a:solidFill>
                  <a:schemeClr val="tx2"/>
                </a:solidFill>
              </a:defRPr>
            </a:lvl1pPr>
            <a:lvl5pPr algn="ctr">
              <a:defRPr b="1"/>
            </a:lvl5pPr>
            <a:lvl6pPr algn="ctr">
              <a:defRPr b="1"/>
            </a:lvl6pPr>
          </a:lstStyle>
          <a:p>
            <a:pPr lvl="0"/>
            <a:r>
              <a:rPr lang="en-US"/>
              <a:t>Second </a:t>
            </a:r>
            <a:br>
              <a:rPr lang="en-US"/>
            </a:br>
            <a:r>
              <a:rPr lang="en-US"/>
              <a:t>main point</a:t>
            </a:r>
          </a:p>
        </p:txBody>
      </p:sp>
      <p:sp>
        <p:nvSpPr>
          <p:cNvPr id="66" name="Text Placeholder 7">
            <a:extLst>
              <a:ext uri="{FF2B5EF4-FFF2-40B4-BE49-F238E27FC236}">
                <a16:creationId xmlns:a16="http://schemas.microsoft.com/office/drawing/2014/main" id="{53482FA2-EC33-4D60-A072-836AD2E43FFE}"/>
              </a:ext>
            </a:extLst>
          </p:cNvPr>
          <p:cNvSpPr>
            <a:spLocks noGrp="1"/>
          </p:cNvSpPr>
          <p:nvPr>
            <p:ph type="body" sz="quarter" idx="42" hasCustomPrompt="1"/>
          </p:nvPr>
        </p:nvSpPr>
        <p:spPr>
          <a:xfrm>
            <a:off x="4283080" y="4294013"/>
            <a:ext cx="1731964" cy="520700"/>
          </a:xfrm>
        </p:spPr>
        <p:txBody>
          <a:bodyPr lIns="0" rIns="0" anchor="t"/>
          <a:lstStyle>
            <a:lvl1pPr algn="l">
              <a:defRPr sz="1800" b="1">
                <a:solidFill>
                  <a:schemeClr val="tx2"/>
                </a:solidFill>
              </a:defRPr>
            </a:lvl1pPr>
            <a:lvl5pPr algn="ctr">
              <a:defRPr b="1"/>
            </a:lvl5pPr>
            <a:lvl6pPr algn="ctr">
              <a:defRPr b="1"/>
            </a:lvl6pPr>
          </a:lstStyle>
          <a:p>
            <a:pPr lvl="0"/>
            <a:r>
              <a:rPr lang="en-US"/>
              <a:t>Third </a:t>
            </a:r>
            <a:br>
              <a:rPr lang="en-US"/>
            </a:br>
            <a:r>
              <a:rPr lang="en-US"/>
              <a:t>main point</a:t>
            </a:r>
          </a:p>
        </p:txBody>
      </p:sp>
      <p:sp>
        <p:nvSpPr>
          <p:cNvPr id="67" name="Text Placeholder 7">
            <a:extLst>
              <a:ext uri="{FF2B5EF4-FFF2-40B4-BE49-F238E27FC236}">
                <a16:creationId xmlns:a16="http://schemas.microsoft.com/office/drawing/2014/main" id="{8EEB852D-DF63-4171-A854-09E864D2F497}"/>
              </a:ext>
            </a:extLst>
          </p:cNvPr>
          <p:cNvSpPr>
            <a:spLocks noGrp="1"/>
          </p:cNvSpPr>
          <p:nvPr>
            <p:ph type="body" sz="quarter" idx="43" hasCustomPrompt="1"/>
          </p:nvPr>
        </p:nvSpPr>
        <p:spPr>
          <a:xfrm>
            <a:off x="6197609" y="4294013"/>
            <a:ext cx="1731963" cy="520700"/>
          </a:xfrm>
        </p:spPr>
        <p:txBody>
          <a:bodyPr lIns="0" rIns="0" anchor="t"/>
          <a:lstStyle>
            <a:lvl1pPr algn="l">
              <a:defRPr sz="1800" b="1">
                <a:solidFill>
                  <a:schemeClr val="tx2"/>
                </a:solidFill>
              </a:defRPr>
            </a:lvl1pPr>
            <a:lvl5pPr algn="ctr">
              <a:defRPr b="1"/>
            </a:lvl5pPr>
            <a:lvl6pPr algn="ctr">
              <a:defRPr b="1"/>
            </a:lvl6pPr>
          </a:lstStyle>
          <a:p>
            <a:pPr lvl="0"/>
            <a:r>
              <a:rPr lang="en-US"/>
              <a:t>Fourth </a:t>
            </a:r>
            <a:br>
              <a:rPr lang="en-US"/>
            </a:br>
            <a:r>
              <a:rPr lang="en-US"/>
              <a:t>main point</a:t>
            </a:r>
          </a:p>
        </p:txBody>
      </p:sp>
      <p:sp>
        <p:nvSpPr>
          <p:cNvPr id="68" name="Text Placeholder 7">
            <a:extLst>
              <a:ext uri="{FF2B5EF4-FFF2-40B4-BE49-F238E27FC236}">
                <a16:creationId xmlns:a16="http://schemas.microsoft.com/office/drawing/2014/main" id="{13EE2AB3-C45D-482A-B125-ED24C9C4F386}"/>
              </a:ext>
            </a:extLst>
          </p:cNvPr>
          <p:cNvSpPr>
            <a:spLocks noGrp="1"/>
          </p:cNvSpPr>
          <p:nvPr>
            <p:ph type="body" sz="quarter" idx="47" hasCustomPrompt="1"/>
          </p:nvPr>
        </p:nvSpPr>
        <p:spPr>
          <a:xfrm>
            <a:off x="2363789" y="2858898"/>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2018</a:t>
            </a:r>
            <a:br>
              <a:rPr lang="en-US"/>
            </a:br>
            <a:r>
              <a:rPr lang="en-US"/>
              <a:t>December</a:t>
            </a:r>
          </a:p>
        </p:txBody>
      </p:sp>
      <p:sp>
        <p:nvSpPr>
          <p:cNvPr id="69" name="Text Placeholder 7">
            <a:extLst>
              <a:ext uri="{FF2B5EF4-FFF2-40B4-BE49-F238E27FC236}">
                <a16:creationId xmlns:a16="http://schemas.microsoft.com/office/drawing/2014/main" id="{B600A6D9-C07B-44EA-8493-8B295D8FB829}"/>
              </a:ext>
            </a:extLst>
          </p:cNvPr>
          <p:cNvSpPr>
            <a:spLocks noGrp="1"/>
          </p:cNvSpPr>
          <p:nvPr>
            <p:ph type="body" sz="quarter" idx="48" hasCustomPrompt="1"/>
          </p:nvPr>
        </p:nvSpPr>
        <p:spPr>
          <a:xfrm>
            <a:off x="4283079" y="2858898"/>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br>
              <a:rPr lang="en-US"/>
            </a:br>
            <a:r>
              <a:rPr lang="en-US"/>
              <a:t>June</a:t>
            </a:r>
          </a:p>
        </p:txBody>
      </p:sp>
      <p:sp>
        <p:nvSpPr>
          <p:cNvPr id="70" name="Text Placeholder 7">
            <a:extLst>
              <a:ext uri="{FF2B5EF4-FFF2-40B4-BE49-F238E27FC236}">
                <a16:creationId xmlns:a16="http://schemas.microsoft.com/office/drawing/2014/main" id="{F4706F17-8F53-43CE-AE9E-6C729D898B24}"/>
              </a:ext>
            </a:extLst>
          </p:cNvPr>
          <p:cNvSpPr>
            <a:spLocks noGrp="1"/>
          </p:cNvSpPr>
          <p:nvPr>
            <p:ph type="body" sz="quarter" idx="49" hasCustomPrompt="1"/>
          </p:nvPr>
        </p:nvSpPr>
        <p:spPr>
          <a:xfrm>
            <a:off x="6184901" y="2858898"/>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br>
              <a:rPr lang="en-US"/>
            </a:br>
            <a:r>
              <a:rPr lang="en-US"/>
              <a:t>December</a:t>
            </a:r>
          </a:p>
        </p:txBody>
      </p:sp>
      <p:sp>
        <p:nvSpPr>
          <p:cNvPr id="73" name="Text Placeholder 7">
            <a:extLst>
              <a:ext uri="{FF2B5EF4-FFF2-40B4-BE49-F238E27FC236}">
                <a16:creationId xmlns:a16="http://schemas.microsoft.com/office/drawing/2014/main" id="{117FA434-9EE3-4E6F-BAF4-5939880EBEDC}"/>
              </a:ext>
            </a:extLst>
          </p:cNvPr>
          <p:cNvSpPr>
            <a:spLocks noGrp="1"/>
          </p:cNvSpPr>
          <p:nvPr>
            <p:ph type="body" sz="quarter" idx="58" hasCustomPrompt="1"/>
          </p:nvPr>
        </p:nvSpPr>
        <p:spPr>
          <a:xfrm>
            <a:off x="444500" y="2858898"/>
            <a:ext cx="1736725"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2018</a:t>
            </a:r>
            <a:br>
              <a:rPr lang="en-US"/>
            </a:br>
            <a:r>
              <a:rPr lang="en-US"/>
              <a:t>June </a:t>
            </a:r>
          </a:p>
        </p:txBody>
      </p:sp>
      <p:sp>
        <p:nvSpPr>
          <p:cNvPr id="74" name="Text Placeholder 7">
            <a:extLst>
              <a:ext uri="{FF2B5EF4-FFF2-40B4-BE49-F238E27FC236}">
                <a16:creationId xmlns:a16="http://schemas.microsoft.com/office/drawing/2014/main" id="{E3FA2146-8684-47E6-B4DE-484F8E26ABC9}"/>
              </a:ext>
            </a:extLst>
          </p:cNvPr>
          <p:cNvSpPr>
            <a:spLocks noGrp="1"/>
          </p:cNvSpPr>
          <p:nvPr>
            <p:ph type="body" sz="quarter" idx="59" hasCustomPrompt="1"/>
          </p:nvPr>
        </p:nvSpPr>
        <p:spPr>
          <a:xfrm>
            <a:off x="8110546" y="4294013"/>
            <a:ext cx="1731963" cy="520700"/>
          </a:xfrm>
        </p:spPr>
        <p:txBody>
          <a:bodyPr lIns="0" rIns="0" anchor="t"/>
          <a:lstStyle>
            <a:lvl1pPr algn="l">
              <a:defRPr sz="1800" b="1">
                <a:solidFill>
                  <a:schemeClr val="tx2"/>
                </a:solidFill>
              </a:defRPr>
            </a:lvl1pPr>
            <a:lvl5pPr algn="ctr">
              <a:defRPr b="1"/>
            </a:lvl5pPr>
            <a:lvl6pPr algn="ctr">
              <a:defRPr b="1"/>
            </a:lvl6pPr>
          </a:lstStyle>
          <a:p>
            <a:pPr lvl="0"/>
            <a:r>
              <a:rPr lang="en-US"/>
              <a:t>Fourth </a:t>
            </a:r>
            <a:br>
              <a:rPr lang="en-US"/>
            </a:br>
            <a:r>
              <a:rPr lang="en-US"/>
              <a:t>main point</a:t>
            </a:r>
          </a:p>
        </p:txBody>
      </p:sp>
      <p:sp>
        <p:nvSpPr>
          <p:cNvPr id="75" name="Text Placeholder 7">
            <a:extLst>
              <a:ext uri="{FF2B5EF4-FFF2-40B4-BE49-F238E27FC236}">
                <a16:creationId xmlns:a16="http://schemas.microsoft.com/office/drawing/2014/main" id="{3351C491-4769-4537-8C6F-6671D4824761}"/>
              </a:ext>
            </a:extLst>
          </p:cNvPr>
          <p:cNvSpPr>
            <a:spLocks noGrp="1"/>
          </p:cNvSpPr>
          <p:nvPr>
            <p:ph type="body" sz="quarter" idx="60" hasCustomPrompt="1"/>
          </p:nvPr>
        </p:nvSpPr>
        <p:spPr>
          <a:xfrm>
            <a:off x="8097838" y="2858898"/>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bg-BG"/>
              <a:t>20</a:t>
            </a:r>
            <a:r>
              <a:rPr lang="en-US"/>
              <a:t>2</a:t>
            </a:r>
            <a:r>
              <a:rPr lang="bg-BG"/>
              <a:t>0</a:t>
            </a:r>
            <a:br>
              <a:rPr lang="en-US"/>
            </a:br>
            <a:r>
              <a:rPr lang="en-US"/>
              <a:t>June</a:t>
            </a:r>
          </a:p>
        </p:txBody>
      </p:sp>
      <p:sp>
        <p:nvSpPr>
          <p:cNvPr id="76" name="Text Placeholder 7">
            <a:extLst>
              <a:ext uri="{FF2B5EF4-FFF2-40B4-BE49-F238E27FC236}">
                <a16:creationId xmlns:a16="http://schemas.microsoft.com/office/drawing/2014/main" id="{7708351C-FAAC-4B5E-8909-C1F32727C6E5}"/>
              </a:ext>
            </a:extLst>
          </p:cNvPr>
          <p:cNvSpPr>
            <a:spLocks noGrp="1"/>
          </p:cNvSpPr>
          <p:nvPr>
            <p:ph type="body" sz="quarter" idx="61" hasCustomPrompt="1"/>
          </p:nvPr>
        </p:nvSpPr>
        <p:spPr>
          <a:xfrm>
            <a:off x="10036191" y="4294013"/>
            <a:ext cx="1731963" cy="520700"/>
          </a:xfrm>
        </p:spPr>
        <p:txBody>
          <a:bodyPr lIns="0" rIns="0" anchor="t"/>
          <a:lstStyle>
            <a:lvl1pPr algn="l">
              <a:defRPr sz="1800" b="1">
                <a:solidFill>
                  <a:schemeClr val="tx2"/>
                </a:solidFill>
              </a:defRPr>
            </a:lvl1pPr>
            <a:lvl5pPr algn="ctr">
              <a:defRPr b="1"/>
            </a:lvl5pPr>
            <a:lvl6pPr algn="ctr">
              <a:defRPr b="1"/>
            </a:lvl6pPr>
          </a:lstStyle>
          <a:p>
            <a:pPr lvl="0"/>
            <a:r>
              <a:rPr lang="en-US"/>
              <a:t>Fourth </a:t>
            </a:r>
            <a:br>
              <a:rPr lang="en-US"/>
            </a:br>
            <a:r>
              <a:rPr lang="en-US"/>
              <a:t>main point</a:t>
            </a:r>
          </a:p>
        </p:txBody>
      </p:sp>
      <p:sp>
        <p:nvSpPr>
          <p:cNvPr id="77" name="Text Placeholder 7">
            <a:extLst>
              <a:ext uri="{FF2B5EF4-FFF2-40B4-BE49-F238E27FC236}">
                <a16:creationId xmlns:a16="http://schemas.microsoft.com/office/drawing/2014/main" id="{6F2E5C51-A30B-4D86-925C-A11400D46E9F}"/>
              </a:ext>
            </a:extLst>
          </p:cNvPr>
          <p:cNvSpPr>
            <a:spLocks noGrp="1"/>
          </p:cNvSpPr>
          <p:nvPr>
            <p:ph type="body" sz="quarter" idx="62" hasCustomPrompt="1"/>
          </p:nvPr>
        </p:nvSpPr>
        <p:spPr>
          <a:xfrm>
            <a:off x="10023483" y="2858898"/>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bg-BG"/>
              <a:t>20</a:t>
            </a:r>
            <a:r>
              <a:rPr lang="en-US"/>
              <a:t>2</a:t>
            </a:r>
            <a:r>
              <a:rPr lang="bg-BG"/>
              <a:t>0</a:t>
            </a:r>
            <a:br>
              <a:rPr lang="en-US"/>
            </a:br>
            <a:r>
              <a:rPr lang="en-US"/>
              <a:t>December</a:t>
            </a:r>
          </a:p>
        </p:txBody>
      </p:sp>
      <p:sp>
        <p:nvSpPr>
          <p:cNvPr id="79" name="Text Placeholder 7">
            <a:extLst>
              <a:ext uri="{FF2B5EF4-FFF2-40B4-BE49-F238E27FC236}">
                <a16:creationId xmlns:a16="http://schemas.microsoft.com/office/drawing/2014/main" id="{682EBAC2-627B-4B31-8E49-AB6AD3D43DC9}"/>
              </a:ext>
            </a:extLst>
          </p:cNvPr>
          <p:cNvSpPr>
            <a:spLocks noGrp="1"/>
          </p:cNvSpPr>
          <p:nvPr>
            <p:ph type="body" sz="quarter" idx="53" hasCustomPrompt="1"/>
          </p:nvPr>
        </p:nvSpPr>
        <p:spPr>
          <a:xfrm>
            <a:off x="449262" y="2123944"/>
            <a:ext cx="5556250" cy="535248"/>
          </a:xfrm>
          <a:custGeom>
            <a:avLst/>
            <a:gdLst>
              <a:gd name="connsiteX0" fmla="*/ 0 w 5556250"/>
              <a:gd name="connsiteY0" fmla="*/ 86785 h 520700"/>
              <a:gd name="connsiteX1" fmla="*/ 86785 w 5556250"/>
              <a:gd name="connsiteY1" fmla="*/ 0 h 520700"/>
              <a:gd name="connsiteX2" fmla="*/ 5469465 w 5556250"/>
              <a:gd name="connsiteY2" fmla="*/ 0 h 520700"/>
              <a:gd name="connsiteX3" fmla="*/ 5556250 w 5556250"/>
              <a:gd name="connsiteY3" fmla="*/ 86785 h 520700"/>
              <a:gd name="connsiteX4" fmla="*/ 5556250 w 5556250"/>
              <a:gd name="connsiteY4" fmla="*/ 433915 h 520700"/>
              <a:gd name="connsiteX5" fmla="*/ 5469465 w 5556250"/>
              <a:gd name="connsiteY5" fmla="*/ 520700 h 520700"/>
              <a:gd name="connsiteX6" fmla="*/ 86785 w 5556250"/>
              <a:gd name="connsiteY6" fmla="*/ 520700 h 520700"/>
              <a:gd name="connsiteX7" fmla="*/ 0 w 5556250"/>
              <a:gd name="connsiteY7" fmla="*/ 433915 h 520700"/>
              <a:gd name="connsiteX8" fmla="*/ 0 w 5556250"/>
              <a:gd name="connsiteY8" fmla="*/ 86785 h 520700"/>
              <a:gd name="connsiteX0" fmla="*/ 86785 w 5556250"/>
              <a:gd name="connsiteY0" fmla="*/ 520700 h 520700"/>
              <a:gd name="connsiteX1" fmla="*/ 0 w 5556250"/>
              <a:gd name="connsiteY1" fmla="*/ 433915 h 520700"/>
              <a:gd name="connsiteX2" fmla="*/ 0 w 5556250"/>
              <a:gd name="connsiteY2" fmla="*/ 86785 h 520700"/>
              <a:gd name="connsiteX3" fmla="*/ 86785 w 5556250"/>
              <a:gd name="connsiteY3" fmla="*/ 0 h 520700"/>
              <a:gd name="connsiteX4" fmla="*/ 5469465 w 5556250"/>
              <a:gd name="connsiteY4" fmla="*/ 0 h 520700"/>
              <a:gd name="connsiteX5" fmla="*/ 5556250 w 5556250"/>
              <a:gd name="connsiteY5" fmla="*/ 86785 h 520700"/>
              <a:gd name="connsiteX6" fmla="*/ 5556250 w 5556250"/>
              <a:gd name="connsiteY6" fmla="*/ 433915 h 520700"/>
              <a:gd name="connsiteX7" fmla="*/ 5469465 w 5556250"/>
              <a:gd name="connsiteY7" fmla="*/ 520700 h 520700"/>
              <a:gd name="connsiteX0" fmla="*/ 0 w 5556250"/>
              <a:gd name="connsiteY0" fmla="*/ 86785 h 520700"/>
              <a:gd name="connsiteX1" fmla="*/ 86785 w 5556250"/>
              <a:gd name="connsiteY1" fmla="*/ 0 h 520700"/>
              <a:gd name="connsiteX2" fmla="*/ 5469465 w 5556250"/>
              <a:gd name="connsiteY2" fmla="*/ 0 h 520700"/>
              <a:gd name="connsiteX3" fmla="*/ 5556250 w 5556250"/>
              <a:gd name="connsiteY3" fmla="*/ 86785 h 520700"/>
              <a:gd name="connsiteX4" fmla="*/ 5556250 w 5556250"/>
              <a:gd name="connsiteY4" fmla="*/ 433915 h 520700"/>
              <a:gd name="connsiteX5" fmla="*/ 5469465 w 5556250"/>
              <a:gd name="connsiteY5" fmla="*/ 520700 h 520700"/>
              <a:gd name="connsiteX6" fmla="*/ 86785 w 5556250"/>
              <a:gd name="connsiteY6" fmla="*/ 520700 h 520700"/>
              <a:gd name="connsiteX7" fmla="*/ 0 w 5556250"/>
              <a:gd name="connsiteY7" fmla="*/ 433915 h 520700"/>
              <a:gd name="connsiteX8" fmla="*/ 0 w 5556250"/>
              <a:gd name="connsiteY8" fmla="*/ 86785 h 520700"/>
              <a:gd name="connsiteX0" fmla="*/ 86785 w 5556250"/>
              <a:gd name="connsiteY0" fmla="*/ 520700 h 520700"/>
              <a:gd name="connsiteX1" fmla="*/ 0 w 5556250"/>
              <a:gd name="connsiteY1" fmla="*/ 433915 h 520700"/>
              <a:gd name="connsiteX2" fmla="*/ 0 w 5556250"/>
              <a:gd name="connsiteY2" fmla="*/ 86785 h 520700"/>
              <a:gd name="connsiteX3" fmla="*/ 5469465 w 5556250"/>
              <a:gd name="connsiteY3" fmla="*/ 0 h 520700"/>
              <a:gd name="connsiteX4" fmla="*/ 5556250 w 5556250"/>
              <a:gd name="connsiteY4" fmla="*/ 86785 h 520700"/>
              <a:gd name="connsiteX5" fmla="*/ 5556250 w 5556250"/>
              <a:gd name="connsiteY5" fmla="*/ 433915 h 520700"/>
              <a:gd name="connsiteX6" fmla="*/ 5469465 w 5556250"/>
              <a:gd name="connsiteY6" fmla="*/ 520700 h 520700"/>
              <a:gd name="connsiteX0" fmla="*/ 0 w 5556250"/>
              <a:gd name="connsiteY0" fmla="*/ 86785 h 520700"/>
              <a:gd name="connsiteX1" fmla="*/ 86785 w 5556250"/>
              <a:gd name="connsiteY1" fmla="*/ 0 h 520700"/>
              <a:gd name="connsiteX2" fmla="*/ 5469465 w 5556250"/>
              <a:gd name="connsiteY2" fmla="*/ 0 h 520700"/>
              <a:gd name="connsiteX3" fmla="*/ 5556250 w 5556250"/>
              <a:gd name="connsiteY3" fmla="*/ 86785 h 520700"/>
              <a:gd name="connsiteX4" fmla="*/ 5556250 w 5556250"/>
              <a:gd name="connsiteY4" fmla="*/ 433915 h 520700"/>
              <a:gd name="connsiteX5" fmla="*/ 5469465 w 5556250"/>
              <a:gd name="connsiteY5" fmla="*/ 520700 h 520700"/>
              <a:gd name="connsiteX6" fmla="*/ 86785 w 5556250"/>
              <a:gd name="connsiteY6" fmla="*/ 520700 h 520700"/>
              <a:gd name="connsiteX7" fmla="*/ 0 w 5556250"/>
              <a:gd name="connsiteY7" fmla="*/ 433915 h 520700"/>
              <a:gd name="connsiteX8" fmla="*/ 0 w 5556250"/>
              <a:gd name="connsiteY8" fmla="*/ 86785 h 520700"/>
              <a:gd name="connsiteX0" fmla="*/ 86785 w 5556250"/>
              <a:gd name="connsiteY0" fmla="*/ 520700 h 520700"/>
              <a:gd name="connsiteX1" fmla="*/ 0 w 5556250"/>
              <a:gd name="connsiteY1" fmla="*/ 433915 h 520700"/>
              <a:gd name="connsiteX2" fmla="*/ 1190 w 5556250"/>
              <a:gd name="connsiteY2" fmla="*/ 3442 h 520700"/>
              <a:gd name="connsiteX3" fmla="*/ 5469465 w 5556250"/>
              <a:gd name="connsiteY3" fmla="*/ 0 h 520700"/>
              <a:gd name="connsiteX4" fmla="*/ 5556250 w 5556250"/>
              <a:gd name="connsiteY4" fmla="*/ 86785 h 520700"/>
              <a:gd name="connsiteX5" fmla="*/ 5556250 w 5556250"/>
              <a:gd name="connsiteY5" fmla="*/ 433915 h 520700"/>
              <a:gd name="connsiteX6" fmla="*/ 5469465 w 5556250"/>
              <a:gd name="connsiteY6" fmla="*/ 520700 h 520700"/>
              <a:gd name="connsiteX0" fmla="*/ 1191 w 5557441"/>
              <a:gd name="connsiteY0" fmla="*/ 86785 h 535348"/>
              <a:gd name="connsiteX1" fmla="*/ 87976 w 5557441"/>
              <a:gd name="connsiteY1" fmla="*/ 0 h 535348"/>
              <a:gd name="connsiteX2" fmla="*/ 5470656 w 5557441"/>
              <a:gd name="connsiteY2" fmla="*/ 0 h 535348"/>
              <a:gd name="connsiteX3" fmla="*/ 5557441 w 5557441"/>
              <a:gd name="connsiteY3" fmla="*/ 86785 h 535348"/>
              <a:gd name="connsiteX4" fmla="*/ 5557441 w 5557441"/>
              <a:gd name="connsiteY4" fmla="*/ 433915 h 535348"/>
              <a:gd name="connsiteX5" fmla="*/ 5470656 w 5557441"/>
              <a:gd name="connsiteY5" fmla="*/ 520700 h 535348"/>
              <a:gd name="connsiteX6" fmla="*/ 87976 w 5557441"/>
              <a:gd name="connsiteY6" fmla="*/ 520700 h 535348"/>
              <a:gd name="connsiteX7" fmla="*/ 1191 w 5557441"/>
              <a:gd name="connsiteY7" fmla="*/ 433915 h 535348"/>
              <a:gd name="connsiteX8" fmla="*/ 1191 w 5557441"/>
              <a:gd name="connsiteY8" fmla="*/ 86785 h 535348"/>
              <a:gd name="connsiteX0" fmla="*/ 87976 w 5557441"/>
              <a:gd name="connsiteY0" fmla="*/ 520700 h 535348"/>
              <a:gd name="connsiteX1" fmla="*/ 0 w 5557441"/>
              <a:gd name="connsiteY1" fmla="*/ 511305 h 535348"/>
              <a:gd name="connsiteX2" fmla="*/ 2381 w 5557441"/>
              <a:gd name="connsiteY2" fmla="*/ 3442 h 535348"/>
              <a:gd name="connsiteX3" fmla="*/ 5470656 w 5557441"/>
              <a:gd name="connsiteY3" fmla="*/ 0 h 535348"/>
              <a:gd name="connsiteX4" fmla="*/ 5557441 w 5557441"/>
              <a:gd name="connsiteY4" fmla="*/ 86785 h 535348"/>
              <a:gd name="connsiteX5" fmla="*/ 5557441 w 5557441"/>
              <a:gd name="connsiteY5" fmla="*/ 433915 h 535348"/>
              <a:gd name="connsiteX6" fmla="*/ 5470656 w 5557441"/>
              <a:gd name="connsiteY6" fmla="*/ 520700 h 535348"/>
              <a:gd name="connsiteX0" fmla="*/ 1191 w 5557441"/>
              <a:gd name="connsiteY0" fmla="*/ 86785 h 520700"/>
              <a:gd name="connsiteX1" fmla="*/ 87976 w 5557441"/>
              <a:gd name="connsiteY1" fmla="*/ 0 h 520700"/>
              <a:gd name="connsiteX2" fmla="*/ 5470656 w 5557441"/>
              <a:gd name="connsiteY2" fmla="*/ 0 h 520700"/>
              <a:gd name="connsiteX3" fmla="*/ 5557441 w 5557441"/>
              <a:gd name="connsiteY3" fmla="*/ 86785 h 520700"/>
              <a:gd name="connsiteX4" fmla="*/ 5557441 w 5557441"/>
              <a:gd name="connsiteY4" fmla="*/ 433915 h 520700"/>
              <a:gd name="connsiteX5" fmla="*/ 5470656 w 5557441"/>
              <a:gd name="connsiteY5" fmla="*/ 520700 h 520700"/>
              <a:gd name="connsiteX6" fmla="*/ 87976 w 5557441"/>
              <a:gd name="connsiteY6" fmla="*/ 520700 h 520700"/>
              <a:gd name="connsiteX7" fmla="*/ 1191 w 5557441"/>
              <a:gd name="connsiteY7" fmla="*/ 433915 h 520700"/>
              <a:gd name="connsiteX8" fmla="*/ 1191 w 5557441"/>
              <a:gd name="connsiteY8" fmla="*/ 86785 h 520700"/>
              <a:gd name="connsiteX0" fmla="*/ 0 w 5557441"/>
              <a:gd name="connsiteY0" fmla="*/ 511305 h 520700"/>
              <a:gd name="connsiteX1" fmla="*/ 2381 w 5557441"/>
              <a:gd name="connsiteY1" fmla="*/ 3442 h 520700"/>
              <a:gd name="connsiteX2" fmla="*/ 5470656 w 5557441"/>
              <a:gd name="connsiteY2" fmla="*/ 0 h 520700"/>
              <a:gd name="connsiteX3" fmla="*/ 5557441 w 5557441"/>
              <a:gd name="connsiteY3" fmla="*/ 86785 h 520700"/>
              <a:gd name="connsiteX4" fmla="*/ 5557441 w 5557441"/>
              <a:gd name="connsiteY4" fmla="*/ 433915 h 520700"/>
              <a:gd name="connsiteX5" fmla="*/ 5470656 w 5557441"/>
              <a:gd name="connsiteY5" fmla="*/ 520700 h 520700"/>
              <a:gd name="connsiteX0" fmla="*/ 1191 w 5557441"/>
              <a:gd name="connsiteY0" fmla="*/ 99860 h 533775"/>
              <a:gd name="connsiteX1" fmla="*/ 87976 w 5557441"/>
              <a:gd name="connsiteY1" fmla="*/ 13075 h 533775"/>
              <a:gd name="connsiteX2" fmla="*/ 5470656 w 5557441"/>
              <a:gd name="connsiteY2" fmla="*/ 13075 h 533775"/>
              <a:gd name="connsiteX3" fmla="*/ 5557441 w 5557441"/>
              <a:gd name="connsiteY3" fmla="*/ 99860 h 533775"/>
              <a:gd name="connsiteX4" fmla="*/ 5557441 w 5557441"/>
              <a:gd name="connsiteY4" fmla="*/ 446990 h 533775"/>
              <a:gd name="connsiteX5" fmla="*/ 5470656 w 5557441"/>
              <a:gd name="connsiteY5" fmla="*/ 533775 h 533775"/>
              <a:gd name="connsiteX6" fmla="*/ 87976 w 5557441"/>
              <a:gd name="connsiteY6" fmla="*/ 533775 h 533775"/>
              <a:gd name="connsiteX7" fmla="*/ 1191 w 5557441"/>
              <a:gd name="connsiteY7" fmla="*/ 446990 h 533775"/>
              <a:gd name="connsiteX8" fmla="*/ 1191 w 5557441"/>
              <a:gd name="connsiteY8" fmla="*/ 99860 h 533775"/>
              <a:gd name="connsiteX0" fmla="*/ 0 w 5557441"/>
              <a:gd name="connsiteY0" fmla="*/ 524380 h 533775"/>
              <a:gd name="connsiteX1" fmla="*/ 2381 w 5557441"/>
              <a:gd name="connsiteY1" fmla="*/ 16517 h 533775"/>
              <a:gd name="connsiteX2" fmla="*/ 5470656 w 5557441"/>
              <a:gd name="connsiteY2" fmla="*/ 13075 h 533775"/>
              <a:gd name="connsiteX3" fmla="*/ 5557441 w 5557441"/>
              <a:gd name="connsiteY3" fmla="*/ 24850 h 533775"/>
              <a:gd name="connsiteX4" fmla="*/ 5557441 w 5557441"/>
              <a:gd name="connsiteY4" fmla="*/ 446990 h 533775"/>
              <a:gd name="connsiteX5" fmla="*/ 5470656 w 5557441"/>
              <a:gd name="connsiteY5" fmla="*/ 533775 h 533775"/>
              <a:gd name="connsiteX0" fmla="*/ 1191 w 5557441"/>
              <a:gd name="connsiteY0" fmla="*/ 86785 h 520700"/>
              <a:gd name="connsiteX1" fmla="*/ 87976 w 5557441"/>
              <a:gd name="connsiteY1" fmla="*/ 0 h 520700"/>
              <a:gd name="connsiteX2" fmla="*/ 5470656 w 5557441"/>
              <a:gd name="connsiteY2" fmla="*/ 0 h 520700"/>
              <a:gd name="connsiteX3" fmla="*/ 5557441 w 5557441"/>
              <a:gd name="connsiteY3" fmla="*/ 86785 h 520700"/>
              <a:gd name="connsiteX4" fmla="*/ 5557441 w 5557441"/>
              <a:gd name="connsiteY4" fmla="*/ 433915 h 520700"/>
              <a:gd name="connsiteX5" fmla="*/ 5470656 w 5557441"/>
              <a:gd name="connsiteY5" fmla="*/ 520700 h 520700"/>
              <a:gd name="connsiteX6" fmla="*/ 87976 w 5557441"/>
              <a:gd name="connsiteY6" fmla="*/ 520700 h 520700"/>
              <a:gd name="connsiteX7" fmla="*/ 1191 w 5557441"/>
              <a:gd name="connsiteY7" fmla="*/ 433915 h 520700"/>
              <a:gd name="connsiteX8" fmla="*/ 1191 w 5557441"/>
              <a:gd name="connsiteY8" fmla="*/ 86785 h 520700"/>
              <a:gd name="connsiteX0" fmla="*/ 0 w 5557441"/>
              <a:gd name="connsiteY0" fmla="*/ 511305 h 520700"/>
              <a:gd name="connsiteX1" fmla="*/ 2381 w 5557441"/>
              <a:gd name="connsiteY1" fmla="*/ 3442 h 520700"/>
              <a:gd name="connsiteX2" fmla="*/ 5557441 w 5557441"/>
              <a:gd name="connsiteY2" fmla="*/ 11775 h 520700"/>
              <a:gd name="connsiteX3" fmla="*/ 5557441 w 5557441"/>
              <a:gd name="connsiteY3" fmla="*/ 433915 h 520700"/>
              <a:gd name="connsiteX4" fmla="*/ 5470656 w 5557441"/>
              <a:gd name="connsiteY4" fmla="*/ 520700 h 520700"/>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1488 w 5557441"/>
              <a:gd name="connsiteY2" fmla="*/ 0 h 530356"/>
              <a:gd name="connsiteX3" fmla="*/ 5557441 w 5557441"/>
              <a:gd name="connsiteY3" fmla="*/ 443571 h 530356"/>
              <a:gd name="connsiteX4" fmla="*/ 5470656 w 5557441"/>
              <a:gd name="connsiteY4" fmla="*/ 530356 h 530356"/>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3869 w 5557441"/>
              <a:gd name="connsiteY2" fmla="*/ 0 h 530356"/>
              <a:gd name="connsiteX3" fmla="*/ 5557441 w 5557441"/>
              <a:gd name="connsiteY3" fmla="*/ 443571 h 530356"/>
              <a:gd name="connsiteX4" fmla="*/ 5470656 w 5557441"/>
              <a:gd name="connsiteY4" fmla="*/ 530356 h 530356"/>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3869 w 5557441"/>
              <a:gd name="connsiteY2" fmla="*/ 0 h 530356"/>
              <a:gd name="connsiteX3" fmla="*/ 5557441 w 5557441"/>
              <a:gd name="connsiteY3" fmla="*/ 443571 h 530356"/>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3869 w 5557441"/>
              <a:gd name="connsiteY2" fmla="*/ 0 h 530356"/>
              <a:gd name="connsiteX3" fmla="*/ 5555060 w 5557441"/>
              <a:gd name="connsiteY3" fmla="*/ 524533 h 530356"/>
              <a:gd name="connsiteX0" fmla="*/ 1191 w 5557441"/>
              <a:gd name="connsiteY0" fmla="*/ 96441 h 535248"/>
              <a:gd name="connsiteX1" fmla="*/ 87976 w 5557441"/>
              <a:gd name="connsiteY1" fmla="*/ 9656 h 535248"/>
              <a:gd name="connsiteX2" fmla="*/ 5470656 w 5557441"/>
              <a:gd name="connsiteY2" fmla="*/ 9656 h 535248"/>
              <a:gd name="connsiteX3" fmla="*/ 5557441 w 5557441"/>
              <a:gd name="connsiteY3" fmla="*/ 96441 h 535248"/>
              <a:gd name="connsiteX4" fmla="*/ 5557441 w 5557441"/>
              <a:gd name="connsiteY4" fmla="*/ 443571 h 535248"/>
              <a:gd name="connsiteX5" fmla="*/ 5470656 w 5557441"/>
              <a:gd name="connsiteY5" fmla="*/ 530356 h 535248"/>
              <a:gd name="connsiteX6" fmla="*/ 87976 w 5557441"/>
              <a:gd name="connsiteY6" fmla="*/ 530356 h 535248"/>
              <a:gd name="connsiteX7" fmla="*/ 1191 w 5557441"/>
              <a:gd name="connsiteY7" fmla="*/ 443571 h 535248"/>
              <a:gd name="connsiteX8" fmla="*/ 1191 w 5557441"/>
              <a:gd name="connsiteY8" fmla="*/ 96441 h 535248"/>
              <a:gd name="connsiteX0" fmla="*/ 0 w 5557441"/>
              <a:gd name="connsiteY0" fmla="*/ 520961 h 535248"/>
              <a:gd name="connsiteX1" fmla="*/ 2381 w 5557441"/>
              <a:gd name="connsiteY1" fmla="*/ 13098 h 535248"/>
              <a:gd name="connsiteX2" fmla="*/ 5553869 w 5557441"/>
              <a:gd name="connsiteY2" fmla="*/ 0 h 535248"/>
              <a:gd name="connsiteX3" fmla="*/ 5555060 w 5557441"/>
              <a:gd name="connsiteY3" fmla="*/ 535248 h 535248"/>
              <a:gd name="connsiteX0" fmla="*/ 3572 w 5559822"/>
              <a:gd name="connsiteY0" fmla="*/ 96441 h 535248"/>
              <a:gd name="connsiteX1" fmla="*/ 90357 w 5559822"/>
              <a:gd name="connsiteY1" fmla="*/ 9656 h 535248"/>
              <a:gd name="connsiteX2" fmla="*/ 5473037 w 5559822"/>
              <a:gd name="connsiteY2" fmla="*/ 9656 h 535248"/>
              <a:gd name="connsiteX3" fmla="*/ 5559822 w 5559822"/>
              <a:gd name="connsiteY3" fmla="*/ 96441 h 535248"/>
              <a:gd name="connsiteX4" fmla="*/ 5559822 w 5559822"/>
              <a:gd name="connsiteY4" fmla="*/ 443571 h 535248"/>
              <a:gd name="connsiteX5" fmla="*/ 5473037 w 5559822"/>
              <a:gd name="connsiteY5" fmla="*/ 530356 h 535248"/>
              <a:gd name="connsiteX6" fmla="*/ 90357 w 5559822"/>
              <a:gd name="connsiteY6" fmla="*/ 530356 h 535248"/>
              <a:gd name="connsiteX7" fmla="*/ 3572 w 5559822"/>
              <a:gd name="connsiteY7" fmla="*/ 443571 h 535248"/>
              <a:gd name="connsiteX8" fmla="*/ 3572 w 5559822"/>
              <a:gd name="connsiteY8" fmla="*/ 96441 h 535248"/>
              <a:gd name="connsiteX0" fmla="*/ 0 w 5559822"/>
              <a:gd name="connsiteY0" fmla="*/ 532867 h 535248"/>
              <a:gd name="connsiteX1" fmla="*/ 4762 w 5559822"/>
              <a:gd name="connsiteY1" fmla="*/ 13098 h 535248"/>
              <a:gd name="connsiteX2" fmla="*/ 5556250 w 5559822"/>
              <a:gd name="connsiteY2" fmla="*/ 0 h 535248"/>
              <a:gd name="connsiteX3" fmla="*/ 5557441 w 5559822"/>
              <a:gd name="connsiteY3" fmla="*/ 535248 h 535248"/>
              <a:gd name="connsiteX0" fmla="*/ 0 w 5556250"/>
              <a:gd name="connsiteY0" fmla="*/ 96441 h 535248"/>
              <a:gd name="connsiteX1" fmla="*/ 86785 w 5556250"/>
              <a:gd name="connsiteY1" fmla="*/ 9656 h 535248"/>
              <a:gd name="connsiteX2" fmla="*/ 5469465 w 5556250"/>
              <a:gd name="connsiteY2" fmla="*/ 9656 h 535248"/>
              <a:gd name="connsiteX3" fmla="*/ 5556250 w 5556250"/>
              <a:gd name="connsiteY3" fmla="*/ 96441 h 535248"/>
              <a:gd name="connsiteX4" fmla="*/ 5556250 w 5556250"/>
              <a:gd name="connsiteY4" fmla="*/ 443571 h 535248"/>
              <a:gd name="connsiteX5" fmla="*/ 5469465 w 5556250"/>
              <a:gd name="connsiteY5" fmla="*/ 530356 h 535248"/>
              <a:gd name="connsiteX6" fmla="*/ 86785 w 5556250"/>
              <a:gd name="connsiteY6" fmla="*/ 530356 h 535248"/>
              <a:gd name="connsiteX7" fmla="*/ 0 w 5556250"/>
              <a:gd name="connsiteY7" fmla="*/ 443571 h 535248"/>
              <a:gd name="connsiteX8" fmla="*/ 0 w 5556250"/>
              <a:gd name="connsiteY8" fmla="*/ 96441 h 535248"/>
              <a:gd name="connsiteX0" fmla="*/ 0 w 5556250"/>
              <a:gd name="connsiteY0" fmla="*/ 534057 h 535248"/>
              <a:gd name="connsiteX1" fmla="*/ 1190 w 5556250"/>
              <a:gd name="connsiteY1" fmla="*/ 13098 h 535248"/>
              <a:gd name="connsiteX2" fmla="*/ 5552678 w 5556250"/>
              <a:gd name="connsiteY2" fmla="*/ 0 h 535248"/>
              <a:gd name="connsiteX3" fmla="*/ 5553869 w 5556250"/>
              <a:gd name="connsiteY3" fmla="*/ 535248 h 535248"/>
            </a:gdLst>
            <a:ahLst/>
            <a:cxnLst>
              <a:cxn ang="0">
                <a:pos x="connsiteX0" y="connsiteY0"/>
              </a:cxn>
              <a:cxn ang="0">
                <a:pos x="connsiteX1" y="connsiteY1"/>
              </a:cxn>
              <a:cxn ang="0">
                <a:pos x="connsiteX2" y="connsiteY2"/>
              </a:cxn>
              <a:cxn ang="0">
                <a:pos x="connsiteX3" y="connsiteY3"/>
              </a:cxn>
            </a:cxnLst>
            <a:rect l="l" t="t" r="r" b="b"/>
            <a:pathLst>
              <a:path w="5556250" h="535248" stroke="0" extrusionOk="0">
                <a:moveTo>
                  <a:pt x="0" y="96441"/>
                </a:moveTo>
                <a:cubicBezTo>
                  <a:pt x="0" y="48511"/>
                  <a:pt x="38855" y="9656"/>
                  <a:pt x="86785" y="9656"/>
                </a:cubicBezTo>
                <a:lnTo>
                  <a:pt x="5469465" y="9656"/>
                </a:lnTo>
                <a:cubicBezTo>
                  <a:pt x="5517395" y="9656"/>
                  <a:pt x="5556250" y="48511"/>
                  <a:pt x="5556250" y="96441"/>
                </a:cubicBezTo>
                <a:lnTo>
                  <a:pt x="5556250" y="443571"/>
                </a:lnTo>
                <a:cubicBezTo>
                  <a:pt x="5556250" y="491501"/>
                  <a:pt x="5517395" y="530356"/>
                  <a:pt x="5469465" y="530356"/>
                </a:cubicBezTo>
                <a:lnTo>
                  <a:pt x="86785" y="530356"/>
                </a:lnTo>
                <a:cubicBezTo>
                  <a:pt x="38855" y="530356"/>
                  <a:pt x="0" y="491501"/>
                  <a:pt x="0" y="443571"/>
                </a:cubicBezTo>
                <a:lnTo>
                  <a:pt x="0" y="96441"/>
                </a:lnTo>
                <a:close/>
              </a:path>
              <a:path w="5556250" h="535248" fill="none">
                <a:moveTo>
                  <a:pt x="0" y="534057"/>
                </a:moveTo>
                <a:cubicBezTo>
                  <a:pt x="397" y="390566"/>
                  <a:pt x="793" y="156589"/>
                  <a:pt x="1190" y="13098"/>
                </a:cubicBezTo>
                <a:moveTo>
                  <a:pt x="5552678" y="0"/>
                </a:moveTo>
                <a:cubicBezTo>
                  <a:pt x="5554662" y="147857"/>
                  <a:pt x="5551885" y="387391"/>
                  <a:pt x="5553869" y="535248"/>
                </a:cubicBezTo>
              </a:path>
            </a:pathLst>
          </a:custGeom>
          <a:ln w="15875">
            <a:solidFill>
              <a:schemeClr val="accent1"/>
            </a:solidFill>
          </a:ln>
        </p:spPr>
        <p:txBody>
          <a:bodyPr lIns="180000" rIns="180000" anchor="ctr"/>
          <a:lstStyle>
            <a:lvl1pPr algn="l">
              <a:defRPr sz="1800" b="0">
                <a:solidFill>
                  <a:schemeClr val="accent1"/>
                </a:solidFill>
              </a:defRPr>
            </a:lvl1pPr>
            <a:lvl5pPr algn="ctr">
              <a:defRPr b="1"/>
            </a:lvl5pPr>
            <a:lvl6pPr algn="ctr">
              <a:defRPr b="1"/>
            </a:lvl6pPr>
          </a:lstStyle>
          <a:p>
            <a:pPr lvl="0"/>
            <a:r>
              <a:rPr lang="en-US"/>
              <a:t>First stage</a:t>
            </a:r>
          </a:p>
        </p:txBody>
      </p:sp>
      <p:sp>
        <p:nvSpPr>
          <p:cNvPr id="80" name="Text Placeholder 21">
            <a:extLst>
              <a:ext uri="{FF2B5EF4-FFF2-40B4-BE49-F238E27FC236}">
                <a16:creationId xmlns:a16="http://schemas.microsoft.com/office/drawing/2014/main" id="{8277A24E-6B93-422B-A704-2C9786F82112}"/>
              </a:ext>
            </a:extLst>
          </p:cNvPr>
          <p:cNvSpPr>
            <a:spLocks noGrp="1"/>
          </p:cNvSpPr>
          <p:nvPr>
            <p:ph type="body" sz="quarter" idx="13" hasCustomPrompt="1"/>
          </p:nvPr>
        </p:nvSpPr>
        <p:spPr>
          <a:xfrm>
            <a:off x="444501" y="5013324"/>
            <a:ext cx="1736724" cy="1519237"/>
          </a:xfrm>
        </p:spPr>
        <p:txBody>
          <a:bodyPr/>
          <a:lstStyle>
            <a:lvl1pPr>
              <a:defRPr/>
            </a:lvl1pPr>
            <a:lvl2pPr>
              <a:defRPr/>
            </a:lvl2pPr>
          </a:lstStyle>
          <a:p>
            <a:pPr lvl="0"/>
            <a:r>
              <a:rPr lang="en-US"/>
              <a:t>Main text style. All the text should be left aligned.</a:t>
            </a:r>
          </a:p>
        </p:txBody>
      </p:sp>
      <p:sp>
        <p:nvSpPr>
          <p:cNvPr id="81" name="Text Placeholder 21">
            <a:extLst>
              <a:ext uri="{FF2B5EF4-FFF2-40B4-BE49-F238E27FC236}">
                <a16:creationId xmlns:a16="http://schemas.microsoft.com/office/drawing/2014/main" id="{7D558CE5-88AE-4A63-AB06-6AF734CC81EE}"/>
              </a:ext>
            </a:extLst>
          </p:cNvPr>
          <p:cNvSpPr>
            <a:spLocks noGrp="1"/>
          </p:cNvSpPr>
          <p:nvPr>
            <p:ph type="body" sz="quarter" idx="63" hasCustomPrompt="1"/>
          </p:nvPr>
        </p:nvSpPr>
        <p:spPr>
          <a:xfrm>
            <a:off x="2360614" y="5013324"/>
            <a:ext cx="1736724" cy="1519237"/>
          </a:xfrm>
        </p:spPr>
        <p:txBody>
          <a:bodyPr/>
          <a:lstStyle>
            <a:lvl1pPr>
              <a:defRPr/>
            </a:lvl1pPr>
            <a:lvl2pPr>
              <a:defRPr/>
            </a:lvl2pPr>
          </a:lstStyle>
          <a:p>
            <a:pPr lvl="0"/>
            <a:r>
              <a:rPr lang="en-US"/>
              <a:t>Main text style. All the text should be left aligned.</a:t>
            </a:r>
          </a:p>
        </p:txBody>
      </p:sp>
      <p:sp>
        <p:nvSpPr>
          <p:cNvPr id="82" name="Text Placeholder 21">
            <a:extLst>
              <a:ext uri="{FF2B5EF4-FFF2-40B4-BE49-F238E27FC236}">
                <a16:creationId xmlns:a16="http://schemas.microsoft.com/office/drawing/2014/main" id="{0B8808FA-139F-43E6-BF33-F97F4D37066A}"/>
              </a:ext>
            </a:extLst>
          </p:cNvPr>
          <p:cNvSpPr>
            <a:spLocks noGrp="1"/>
          </p:cNvSpPr>
          <p:nvPr>
            <p:ph type="body" sz="quarter" idx="64" hasCustomPrompt="1"/>
          </p:nvPr>
        </p:nvSpPr>
        <p:spPr>
          <a:xfrm>
            <a:off x="4276727" y="5013324"/>
            <a:ext cx="1736724" cy="1519237"/>
          </a:xfrm>
        </p:spPr>
        <p:txBody>
          <a:bodyPr/>
          <a:lstStyle>
            <a:lvl1pPr>
              <a:defRPr/>
            </a:lvl1pPr>
            <a:lvl2pPr>
              <a:defRPr/>
            </a:lvl2pPr>
          </a:lstStyle>
          <a:p>
            <a:pPr lvl="0"/>
            <a:r>
              <a:rPr lang="en-US"/>
              <a:t>Main text style. All the text should be left aligned.</a:t>
            </a:r>
          </a:p>
        </p:txBody>
      </p:sp>
      <p:sp>
        <p:nvSpPr>
          <p:cNvPr id="83" name="Text Placeholder 21">
            <a:extLst>
              <a:ext uri="{FF2B5EF4-FFF2-40B4-BE49-F238E27FC236}">
                <a16:creationId xmlns:a16="http://schemas.microsoft.com/office/drawing/2014/main" id="{0DCA48EF-33B2-4788-A316-0FCF0B49D022}"/>
              </a:ext>
            </a:extLst>
          </p:cNvPr>
          <p:cNvSpPr>
            <a:spLocks noGrp="1"/>
          </p:cNvSpPr>
          <p:nvPr>
            <p:ph type="body" sz="quarter" idx="55" hasCustomPrompt="1"/>
          </p:nvPr>
        </p:nvSpPr>
        <p:spPr>
          <a:xfrm>
            <a:off x="6180138" y="5013324"/>
            <a:ext cx="1736724" cy="1519237"/>
          </a:xfrm>
        </p:spPr>
        <p:txBody>
          <a:bodyPr/>
          <a:lstStyle>
            <a:lvl1pPr>
              <a:defRPr/>
            </a:lvl1pPr>
            <a:lvl2pPr>
              <a:defRPr/>
            </a:lvl2pPr>
          </a:lstStyle>
          <a:p>
            <a:pPr lvl="0"/>
            <a:r>
              <a:rPr lang="en-US"/>
              <a:t>Main text style. All the text should be left aligned.</a:t>
            </a:r>
          </a:p>
        </p:txBody>
      </p:sp>
      <p:sp>
        <p:nvSpPr>
          <p:cNvPr id="84" name="Text Placeholder 21">
            <a:extLst>
              <a:ext uri="{FF2B5EF4-FFF2-40B4-BE49-F238E27FC236}">
                <a16:creationId xmlns:a16="http://schemas.microsoft.com/office/drawing/2014/main" id="{8504F25E-9ECA-466F-8603-3B0CDD17FE20}"/>
              </a:ext>
            </a:extLst>
          </p:cNvPr>
          <p:cNvSpPr>
            <a:spLocks noGrp="1"/>
          </p:cNvSpPr>
          <p:nvPr>
            <p:ph type="body" sz="quarter" idx="56" hasCustomPrompt="1"/>
          </p:nvPr>
        </p:nvSpPr>
        <p:spPr>
          <a:xfrm>
            <a:off x="8107365" y="5013324"/>
            <a:ext cx="1736724" cy="1519237"/>
          </a:xfrm>
        </p:spPr>
        <p:txBody>
          <a:bodyPr/>
          <a:lstStyle>
            <a:lvl1pPr>
              <a:defRPr/>
            </a:lvl1pPr>
            <a:lvl2pPr>
              <a:defRPr/>
            </a:lvl2pPr>
          </a:lstStyle>
          <a:p>
            <a:pPr lvl="0"/>
            <a:r>
              <a:rPr lang="en-US"/>
              <a:t>Main text style. All the text should be left aligned.</a:t>
            </a:r>
          </a:p>
        </p:txBody>
      </p:sp>
      <p:sp>
        <p:nvSpPr>
          <p:cNvPr id="85" name="Text Placeholder 21">
            <a:extLst>
              <a:ext uri="{FF2B5EF4-FFF2-40B4-BE49-F238E27FC236}">
                <a16:creationId xmlns:a16="http://schemas.microsoft.com/office/drawing/2014/main" id="{D29A27E7-871B-4F48-B55F-934DE9ACE89F}"/>
              </a:ext>
            </a:extLst>
          </p:cNvPr>
          <p:cNvSpPr>
            <a:spLocks noGrp="1"/>
          </p:cNvSpPr>
          <p:nvPr>
            <p:ph type="body" sz="quarter" idx="57" hasCustomPrompt="1"/>
          </p:nvPr>
        </p:nvSpPr>
        <p:spPr>
          <a:xfrm>
            <a:off x="10010776" y="5013324"/>
            <a:ext cx="1736724" cy="1519237"/>
          </a:xfrm>
        </p:spPr>
        <p:txBody>
          <a:bodyPr/>
          <a:lstStyle>
            <a:lvl1pPr>
              <a:defRPr/>
            </a:lvl1pPr>
            <a:lvl2pPr>
              <a:defRPr/>
            </a:lvl2pPr>
          </a:lstStyle>
          <a:p>
            <a:pPr lvl="0"/>
            <a:r>
              <a:rPr lang="en-US"/>
              <a:t>Main text style. All the text should be left aligned.</a:t>
            </a:r>
          </a:p>
        </p:txBody>
      </p:sp>
      <p:sp>
        <p:nvSpPr>
          <p:cNvPr id="3" name="Date Placeholder 2">
            <a:extLst>
              <a:ext uri="{FF2B5EF4-FFF2-40B4-BE49-F238E27FC236}">
                <a16:creationId xmlns:a16="http://schemas.microsoft.com/office/drawing/2014/main" id="{D1A860AC-B29E-474B-B613-46DF1C43A56B}"/>
              </a:ext>
            </a:extLst>
          </p:cNvPr>
          <p:cNvSpPr>
            <a:spLocks noGrp="1"/>
          </p:cNvSpPr>
          <p:nvPr>
            <p:ph type="dt" sz="half" idx="65"/>
          </p:nvPr>
        </p:nvSpPr>
        <p:spPr/>
        <p:txBody>
          <a:bodyPr/>
          <a:lstStyle/>
          <a:p>
            <a:fld id="{2D926567-D4F9-4697-A94A-6F6A0AA8A2BE}" type="datetime1">
              <a:rPr lang="de-DE" smtClean="0"/>
              <a:t>29.08.24</a:t>
            </a:fld>
            <a:endParaRPr lang="bg-BG"/>
          </a:p>
        </p:txBody>
      </p:sp>
      <p:sp>
        <p:nvSpPr>
          <p:cNvPr id="4" name="Footer Placeholder 3">
            <a:extLst>
              <a:ext uri="{FF2B5EF4-FFF2-40B4-BE49-F238E27FC236}">
                <a16:creationId xmlns:a16="http://schemas.microsoft.com/office/drawing/2014/main" id="{BB80A51B-A059-40B9-8EEC-894DC9F373B5}"/>
              </a:ext>
            </a:extLst>
          </p:cNvPr>
          <p:cNvSpPr>
            <a:spLocks noGrp="1"/>
          </p:cNvSpPr>
          <p:nvPr>
            <p:ph type="ftr" sz="quarter" idx="66"/>
          </p:nvPr>
        </p:nvSpPr>
        <p:spPr/>
        <p:txBody>
          <a:bodyPr/>
          <a:lstStyle/>
          <a:p>
            <a:endParaRPr lang="bg-BG"/>
          </a:p>
        </p:txBody>
      </p:sp>
      <p:cxnSp>
        <p:nvCxnSpPr>
          <p:cNvPr id="31" name="Straight Connector 10">
            <a:extLst>
              <a:ext uri="{FF2B5EF4-FFF2-40B4-BE49-F238E27FC236}">
                <a16:creationId xmlns:a16="http://schemas.microsoft.com/office/drawing/2014/main" id="{9AE2A0BE-9AB4-436C-B59E-D6CCE56EC193}"/>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4" name="Text Placeholder 7">
            <a:extLst>
              <a:ext uri="{FF2B5EF4-FFF2-40B4-BE49-F238E27FC236}">
                <a16:creationId xmlns:a16="http://schemas.microsoft.com/office/drawing/2014/main" id="{BEEC20EE-3E54-493C-8A32-C388E4FC11D7}"/>
              </a:ext>
            </a:extLst>
          </p:cNvPr>
          <p:cNvSpPr>
            <a:spLocks noGrp="1"/>
          </p:cNvSpPr>
          <p:nvPr>
            <p:ph type="body" sz="quarter" idx="67" hasCustomPrompt="1"/>
          </p:nvPr>
        </p:nvSpPr>
        <p:spPr>
          <a:xfrm>
            <a:off x="6005512" y="2123944"/>
            <a:ext cx="5730876" cy="535248"/>
          </a:xfrm>
          <a:custGeom>
            <a:avLst/>
            <a:gdLst>
              <a:gd name="connsiteX0" fmla="*/ 0 w 5556250"/>
              <a:gd name="connsiteY0" fmla="*/ 86785 h 520700"/>
              <a:gd name="connsiteX1" fmla="*/ 86785 w 5556250"/>
              <a:gd name="connsiteY1" fmla="*/ 0 h 520700"/>
              <a:gd name="connsiteX2" fmla="*/ 5469465 w 5556250"/>
              <a:gd name="connsiteY2" fmla="*/ 0 h 520700"/>
              <a:gd name="connsiteX3" fmla="*/ 5556250 w 5556250"/>
              <a:gd name="connsiteY3" fmla="*/ 86785 h 520700"/>
              <a:gd name="connsiteX4" fmla="*/ 5556250 w 5556250"/>
              <a:gd name="connsiteY4" fmla="*/ 433915 h 520700"/>
              <a:gd name="connsiteX5" fmla="*/ 5469465 w 5556250"/>
              <a:gd name="connsiteY5" fmla="*/ 520700 h 520700"/>
              <a:gd name="connsiteX6" fmla="*/ 86785 w 5556250"/>
              <a:gd name="connsiteY6" fmla="*/ 520700 h 520700"/>
              <a:gd name="connsiteX7" fmla="*/ 0 w 5556250"/>
              <a:gd name="connsiteY7" fmla="*/ 433915 h 520700"/>
              <a:gd name="connsiteX8" fmla="*/ 0 w 5556250"/>
              <a:gd name="connsiteY8" fmla="*/ 86785 h 520700"/>
              <a:gd name="connsiteX0" fmla="*/ 86785 w 5556250"/>
              <a:gd name="connsiteY0" fmla="*/ 520700 h 520700"/>
              <a:gd name="connsiteX1" fmla="*/ 0 w 5556250"/>
              <a:gd name="connsiteY1" fmla="*/ 433915 h 520700"/>
              <a:gd name="connsiteX2" fmla="*/ 0 w 5556250"/>
              <a:gd name="connsiteY2" fmla="*/ 86785 h 520700"/>
              <a:gd name="connsiteX3" fmla="*/ 86785 w 5556250"/>
              <a:gd name="connsiteY3" fmla="*/ 0 h 520700"/>
              <a:gd name="connsiteX4" fmla="*/ 5469465 w 5556250"/>
              <a:gd name="connsiteY4" fmla="*/ 0 h 520700"/>
              <a:gd name="connsiteX5" fmla="*/ 5556250 w 5556250"/>
              <a:gd name="connsiteY5" fmla="*/ 86785 h 520700"/>
              <a:gd name="connsiteX6" fmla="*/ 5556250 w 5556250"/>
              <a:gd name="connsiteY6" fmla="*/ 433915 h 520700"/>
              <a:gd name="connsiteX7" fmla="*/ 5469465 w 5556250"/>
              <a:gd name="connsiteY7" fmla="*/ 520700 h 520700"/>
              <a:gd name="connsiteX0" fmla="*/ 0 w 5556250"/>
              <a:gd name="connsiteY0" fmla="*/ 86785 h 520700"/>
              <a:gd name="connsiteX1" fmla="*/ 86785 w 5556250"/>
              <a:gd name="connsiteY1" fmla="*/ 0 h 520700"/>
              <a:gd name="connsiteX2" fmla="*/ 5469465 w 5556250"/>
              <a:gd name="connsiteY2" fmla="*/ 0 h 520700"/>
              <a:gd name="connsiteX3" fmla="*/ 5556250 w 5556250"/>
              <a:gd name="connsiteY3" fmla="*/ 86785 h 520700"/>
              <a:gd name="connsiteX4" fmla="*/ 5556250 w 5556250"/>
              <a:gd name="connsiteY4" fmla="*/ 433915 h 520700"/>
              <a:gd name="connsiteX5" fmla="*/ 5469465 w 5556250"/>
              <a:gd name="connsiteY5" fmla="*/ 520700 h 520700"/>
              <a:gd name="connsiteX6" fmla="*/ 86785 w 5556250"/>
              <a:gd name="connsiteY6" fmla="*/ 520700 h 520700"/>
              <a:gd name="connsiteX7" fmla="*/ 0 w 5556250"/>
              <a:gd name="connsiteY7" fmla="*/ 433915 h 520700"/>
              <a:gd name="connsiteX8" fmla="*/ 0 w 5556250"/>
              <a:gd name="connsiteY8" fmla="*/ 86785 h 520700"/>
              <a:gd name="connsiteX0" fmla="*/ 86785 w 5556250"/>
              <a:gd name="connsiteY0" fmla="*/ 520700 h 520700"/>
              <a:gd name="connsiteX1" fmla="*/ 0 w 5556250"/>
              <a:gd name="connsiteY1" fmla="*/ 433915 h 520700"/>
              <a:gd name="connsiteX2" fmla="*/ 0 w 5556250"/>
              <a:gd name="connsiteY2" fmla="*/ 86785 h 520700"/>
              <a:gd name="connsiteX3" fmla="*/ 5469465 w 5556250"/>
              <a:gd name="connsiteY3" fmla="*/ 0 h 520700"/>
              <a:gd name="connsiteX4" fmla="*/ 5556250 w 5556250"/>
              <a:gd name="connsiteY4" fmla="*/ 86785 h 520700"/>
              <a:gd name="connsiteX5" fmla="*/ 5556250 w 5556250"/>
              <a:gd name="connsiteY5" fmla="*/ 433915 h 520700"/>
              <a:gd name="connsiteX6" fmla="*/ 5469465 w 5556250"/>
              <a:gd name="connsiteY6" fmla="*/ 520700 h 520700"/>
              <a:gd name="connsiteX0" fmla="*/ 0 w 5556250"/>
              <a:gd name="connsiteY0" fmla="*/ 86785 h 520700"/>
              <a:gd name="connsiteX1" fmla="*/ 86785 w 5556250"/>
              <a:gd name="connsiteY1" fmla="*/ 0 h 520700"/>
              <a:gd name="connsiteX2" fmla="*/ 5469465 w 5556250"/>
              <a:gd name="connsiteY2" fmla="*/ 0 h 520700"/>
              <a:gd name="connsiteX3" fmla="*/ 5556250 w 5556250"/>
              <a:gd name="connsiteY3" fmla="*/ 86785 h 520700"/>
              <a:gd name="connsiteX4" fmla="*/ 5556250 w 5556250"/>
              <a:gd name="connsiteY4" fmla="*/ 433915 h 520700"/>
              <a:gd name="connsiteX5" fmla="*/ 5469465 w 5556250"/>
              <a:gd name="connsiteY5" fmla="*/ 520700 h 520700"/>
              <a:gd name="connsiteX6" fmla="*/ 86785 w 5556250"/>
              <a:gd name="connsiteY6" fmla="*/ 520700 h 520700"/>
              <a:gd name="connsiteX7" fmla="*/ 0 w 5556250"/>
              <a:gd name="connsiteY7" fmla="*/ 433915 h 520700"/>
              <a:gd name="connsiteX8" fmla="*/ 0 w 5556250"/>
              <a:gd name="connsiteY8" fmla="*/ 86785 h 520700"/>
              <a:gd name="connsiteX0" fmla="*/ 86785 w 5556250"/>
              <a:gd name="connsiteY0" fmla="*/ 520700 h 520700"/>
              <a:gd name="connsiteX1" fmla="*/ 0 w 5556250"/>
              <a:gd name="connsiteY1" fmla="*/ 433915 h 520700"/>
              <a:gd name="connsiteX2" fmla="*/ 1190 w 5556250"/>
              <a:gd name="connsiteY2" fmla="*/ 3442 h 520700"/>
              <a:gd name="connsiteX3" fmla="*/ 5469465 w 5556250"/>
              <a:gd name="connsiteY3" fmla="*/ 0 h 520700"/>
              <a:gd name="connsiteX4" fmla="*/ 5556250 w 5556250"/>
              <a:gd name="connsiteY4" fmla="*/ 86785 h 520700"/>
              <a:gd name="connsiteX5" fmla="*/ 5556250 w 5556250"/>
              <a:gd name="connsiteY5" fmla="*/ 433915 h 520700"/>
              <a:gd name="connsiteX6" fmla="*/ 5469465 w 5556250"/>
              <a:gd name="connsiteY6" fmla="*/ 520700 h 520700"/>
              <a:gd name="connsiteX0" fmla="*/ 1191 w 5557441"/>
              <a:gd name="connsiteY0" fmla="*/ 86785 h 535348"/>
              <a:gd name="connsiteX1" fmla="*/ 87976 w 5557441"/>
              <a:gd name="connsiteY1" fmla="*/ 0 h 535348"/>
              <a:gd name="connsiteX2" fmla="*/ 5470656 w 5557441"/>
              <a:gd name="connsiteY2" fmla="*/ 0 h 535348"/>
              <a:gd name="connsiteX3" fmla="*/ 5557441 w 5557441"/>
              <a:gd name="connsiteY3" fmla="*/ 86785 h 535348"/>
              <a:gd name="connsiteX4" fmla="*/ 5557441 w 5557441"/>
              <a:gd name="connsiteY4" fmla="*/ 433915 h 535348"/>
              <a:gd name="connsiteX5" fmla="*/ 5470656 w 5557441"/>
              <a:gd name="connsiteY5" fmla="*/ 520700 h 535348"/>
              <a:gd name="connsiteX6" fmla="*/ 87976 w 5557441"/>
              <a:gd name="connsiteY6" fmla="*/ 520700 h 535348"/>
              <a:gd name="connsiteX7" fmla="*/ 1191 w 5557441"/>
              <a:gd name="connsiteY7" fmla="*/ 433915 h 535348"/>
              <a:gd name="connsiteX8" fmla="*/ 1191 w 5557441"/>
              <a:gd name="connsiteY8" fmla="*/ 86785 h 535348"/>
              <a:gd name="connsiteX0" fmla="*/ 87976 w 5557441"/>
              <a:gd name="connsiteY0" fmla="*/ 520700 h 535348"/>
              <a:gd name="connsiteX1" fmla="*/ 0 w 5557441"/>
              <a:gd name="connsiteY1" fmla="*/ 511305 h 535348"/>
              <a:gd name="connsiteX2" fmla="*/ 2381 w 5557441"/>
              <a:gd name="connsiteY2" fmla="*/ 3442 h 535348"/>
              <a:gd name="connsiteX3" fmla="*/ 5470656 w 5557441"/>
              <a:gd name="connsiteY3" fmla="*/ 0 h 535348"/>
              <a:gd name="connsiteX4" fmla="*/ 5557441 w 5557441"/>
              <a:gd name="connsiteY4" fmla="*/ 86785 h 535348"/>
              <a:gd name="connsiteX5" fmla="*/ 5557441 w 5557441"/>
              <a:gd name="connsiteY5" fmla="*/ 433915 h 535348"/>
              <a:gd name="connsiteX6" fmla="*/ 5470656 w 5557441"/>
              <a:gd name="connsiteY6" fmla="*/ 520700 h 535348"/>
              <a:gd name="connsiteX0" fmla="*/ 1191 w 5557441"/>
              <a:gd name="connsiteY0" fmla="*/ 86785 h 520700"/>
              <a:gd name="connsiteX1" fmla="*/ 87976 w 5557441"/>
              <a:gd name="connsiteY1" fmla="*/ 0 h 520700"/>
              <a:gd name="connsiteX2" fmla="*/ 5470656 w 5557441"/>
              <a:gd name="connsiteY2" fmla="*/ 0 h 520700"/>
              <a:gd name="connsiteX3" fmla="*/ 5557441 w 5557441"/>
              <a:gd name="connsiteY3" fmla="*/ 86785 h 520700"/>
              <a:gd name="connsiteX4" fmla="*/ 5557441 w 5557441"/>
              <a:gd name="connsiteY4" fmla="*/ 433915 h 520700"/>
              <a:gd name="connsiteX5" fmla="*/ 5470656 w 5557441"/>
              <a:gd name="connsiteY5" fmla="*/ 520700 h 520700"/>
              <a:gd name="connsiteX6" fmla="*/ 87976 w 5557441"/>
              <a:gd name="connsiteY6" fmla="*/ 520700 h 520700"/>
              <a:gd name="connsiteX7" fmla="*/ 1191 w 5557441"/>
              <a:gd name="connsiteY7" fmla="*/ 433915 h 520700"/>
              <a:gd name="connsiteX8" fmla="*/ 1191 w 5557441"/>
              <a:gd name="connsiteY8" fmla="*/ 86785 h 520700"/>
              <a:gd name="connsiteX0" fmla="*/ 0 w 5557441"/>
              <a:gd name="connsiteY0" fmla="*/ 511305 h 520700"/>
              <a:gd name="connsiteX1" fmla="*/ 2381 w 5557441"/>
              <a:gd name="connsiteY1" fmla="*/ 3442 h 520700"/>
              <a:gd name="connsiteX2" fmla="*/ 5470656 w 5557441"/>
              <a:gd name="connsiteY2" fmla="*/ 0 h 520700"/>
              <a:gd name="connsiteX3" fmla="*/ 5557441 w 5557441"/>
              <a:gd name="connsiteY3" fmla="*/ 86785 h 520700"/>
              <a:gd name="connsiteX4" fmla="*/ 5557441 w 5557441"/>
              <a:gd name="connsiteY4" fmla="*/ 433915 h 520700"/>
              <a:gd name="connsiteX5" fmla="*/ 5470656 w 5557441"/>
              <a:gd name="connsiteY5" fmla="*/ 520700 h 520700"/>
              <a:gd name="connsiteX0" fmla="*/ 1191 w 5557441"/>
              <a:gd name="connsiteY0" fmla="*/ 99860 h 533775"/>
              <a:gd name="connsiteX1" fmla="*/ 87976 w 5557441"/>
              <a:gd name="connsiteY1" fmla="*/ 13075 h 533775"/>
              <a:gd name="connsiteX2" fmla="*/ 5470656 w 5557441"/>
              <a:gd name="connsiteY2" fmla="*/ 13075 h 533775"/>
              <a:gd name="connsiteX3" fmla="*/ 5557441 w 5557441"/>
              <a:gd name="connsiteY3" fmla="*/ 99860 h 533775"/>
              <a:gd name="connsiteX4" fmla="*/ 5557441 w 5557441"/>
              <a:gd name="connsiteY4" fmla="*/ 446990 h 533775"/>
              <a:gd name="connsiteX5" fmla="*/ 5470656 w 5557441"/>
              <a:gd name="connsiteY5" fmla="*/ 533775 h 533775"/>
              <a:gd name="connsiteX6" fmla="*/ 87976 w 5557441"/>
              <a:gd name="connsiteY6" fmla="*/ 533775 h 533775"/>
              <a:gd name="connsiteX7" fmla="*/ 1191 w 5557441"/>
              <a:gd name="connsiteY7" fmla="*/ 446990 h 533775"/>
              <a:gd name="connsiteX8" fmla="*/ 1191 w 5557441"/>
              <a:gd name="connsiteY8" fmla="*/ 99860 h 533775"/>
              <a:gd name="connsiteX0" fmla="*/ 0 w 5557441"/>
              <a:gd name="connsiteY0" fmla="*/ 524380 h 533775"/>
              <a:gd name="connsiteX1" fmla="*/ 2381 w 5557441"/>
              <a:gd name="connsiteY1" fmla="*/ 16517 h 533775"/>
              <a:gd name="connsiteX2" fmla="*/ 5470656 w 5557441"/>
              <a:gd name="connsiteY2" fmla="*/ 13075 h 533775"/>
              <a:gd name="connsiteX3" fmla="*/ 5557441 w 5557441"/>
              <a:gd name="connsiteY3" fmla="*/ 24850 h 533775"/>
              <a:gd name="connsiteX4" fmla="*/ 5557441 w 5557441"/>
              <a:gd name="connsiteY4" fmla="*/ 446990 h 533775"/>
              <a:gd name="connsiteX5" fmla="*/ 5470656 w 5557441"/>
              <a:gd name="connsiteY5" fmla="*/ 533775 h 533775"/>
              <a:gd name="connsiteX0" fmla="*/ 1191 w 5557441"/>
              <a:gd name="connsiteY0" fmla="*/ 86785 h 520700"/>
              <a:gd name="connsiteX1" fmla="*/ 87976 w 5557441"/>
              <a:gd name="connsiteY1" fmla="*/ 0 h 520700"/>
              <a:gd name="connsiteX2" fmla="*/ 5470656 w 5557441"/>
              <a:gd name="connsiteY2" fmla="*/ 0 h 520700"/>
              <a:gd name="connsiteX3" fmla="*/ 5557441 w 5557441"/>
              <a:gd name="connsiteY3" fmla="*/ 86785 h 520700"/>
              <a:gd name="connsiteX4" fmla="*/ 5557441 w 5557441"/>
              <a:gd name="connsiteY4" fmla="*/ 433915 h 520700"/>
              <a:gd name="connsiteX5" fmla="*/ 5470656 w 5557441"/>
              <a:gd name="connsiteY5" fmla="*/ 520700 h 520700"/>
              <a:gd name="connsiteX6" fmla="*/ 87976 w 5557441"/>
              <a:gd name="connsiteY6" fmla="*/ 520700 h 520700"/>
              <a:gd name="connsiteX7" fmla="*/ 1191 w 5557441"/>
              <a:gd name="connsiteY7" fmla="*/ 433915 h 520700"/>
              <a:gd name="connsiteX8" fmla="*/ 1191 w 5557441"/>
              <a:gd name="connsiteY8" fmla="*/ 86785 h 520700"/>
              <a:gd name="connsiteX0" fmla="*/ 0 w 5557441"/>
              <a:gd name="connsiteY0" fmla="*/ 511305 h 520700"/>
              <a:gd name="connsiteX1" fmla="*/ 2381 w 5557441"/>
              <a:gd name="connsiteY1" fmla="*/ 3442 h 520700"/>
              <a:gd name="connsiteX2" fmla="*/ 5557441 w 5557441"/>
              <a:gd name="connsiteY2" fmla="*/ 11775 h 520700"/>
              <a:gd name="connsiteX3" fmla="*/ 5557441 w 5557441"/>
              <a:gd name="connsiteY3" fmla="*/ 433915 h 520700"/>
              <a:gd name="connsiteX4" fmla="*/ 5470656 w 5557441"/>
              <a:gd name="connsiteY4" fmla="*/ 520700 h 520700"/>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1488 w 5557441"/>
              <a:gd name="connsiteY2" fmla="*/ 0 h 530356"/>
              <a:gd name="connsiteX3" fmla="*/ 5557441 w 5557441"/>
              <a:gd name="connsiteY3" fmla="*/ 443571 h 530356"/>
              <a:gd name="connsiteX4" fmla="*/ 5470656 w 5557441"/>
              <a:gd name="connsiteY4" fmla="*/ 530356 h 530356"/>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3869 w 5557441"/>
              <a:gd name="connsiteY2" fmla="*/ 0 h 530356"/>
              <a:gd name="connsiteX3" fmla="*/ 5557441 w 5557441"/>
              <a:gd name="connsiteY3" fmla="*/ 443571 h 530356"/>
              <a:gd name="connsiteX4" fmla="*/ 5470656 w 5557441"/>
              <a:gd name="connsiteY4" fmla="*/ 530356 h 530356"/>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3869 w 5557441"/>
              <a:gd name="connsiteY2" fmla="*/ 0 h 530356"/>
              <a:gd name="connsiteX3" fmla="*/ 5557441 w 5557441"/>
              <a:gd name="connsiteY3" fmla="*/ 443571 h 530356"/>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3869 w 5557441"/>
              <a:gd name="connsiteY2" fmla="*/ 0 h 530356"/>
              <a:gd name="connsiteX3" fmla="*/ 5555060 w 5557441"/>
              <a:gd name="connsiteY3" fmla="*/ 524533 h 530356"/>
              <a:gd name="connsiteX0" fmla="*/ 1191 w 5557441"/>
              <a:gd name="connsiteY0" fmla="*/ 96441 h 535248"/>
              <a:gd name="connsiteX1" fmla="*/ 87976 w 5557441"/>
              <a:gd name="connsiteY1" fmla="*/ 9656 h 535248"/>
              <a:gd name="connsiteX2" fmla="*/ 5470656 w 5557441"/>
              <a:gd name="connsiteY2" fmla="*/ 9656 h 535248"/>
              <a:gd name="connsiteX3" fmla="*/ 5557441 w 5557441"/>
              <a:gd name="connsiteY3" fmla="*/ 96441 h 535248"/>
              <a:gd name="connsiteX4" fmla="*/ 5557441 w 5557441"/>
              <a:gd name="connsiteY4" fmla="*/ 443571 h 535248"/>
              <a:gd name="connsiteX5" fmla="*/ 5470656 w 5557441"/>
              <a:gd name="connsiteY5" fmla="*/ 530356 h 535248"/>
              <a:gd name="connsiteX6" fmla="*/ 87976 w 5557441"/>
              <a:gd name="connsiteY6" fmla="*/ 530356 h 535248"/>
              <a:gd name="connsiteX7" fmla="*/ 1191 w 5557441"/>
              <a:gd name="connsiteY7" fmla="*/ 443571 h 535248"/>
              <a:gd name="connsiteX8" fmla="*/ 1191 w 5557441"/>
              <a:gd name="connsiteY8" fmla="*/ 96441 h 535248"/>
              <a:gd name="connsiteX0" fmla="*/ 0 w 5557441"/>
              <a:gd name="connsiteY0" fmla="*/ 520961 h 535248"/>
              <a:gd name="connsiteX1" fmla="*/ 2381 w 5557441"/>
              <a:gd name="connsiteY1" fmla="*/ 13098 h 535248"/>
              <a:gd name="connsiteX2" fmla="*/ 5553869 w 5557441"/>
              <a:gd name="connsiteY2" fmla="*/ 0 h 535248"/>
              <a:gd name="connsiteX3" fmla="*/ 5555060 w 5557441"/>
              <a:gd name="connsiteY3" fmla="*/ 535248 h 535248"/>
              <a:gd name="connsiteX0" fmla="*/ 3572 w 5559822"/>
              <a:gd name="connsiteY0" fmla="*/ 96441 h 535248"/>
              <a:gd name="connsiteX1" fmla="*/ 90357 w 5559822"/>
              <a:gd name="connsiteY1" fmla="*/ 9656 h 535248"/>
              <a:gd name="connsiteX2" fmla="*/ 5473037 w 5559822"/>
              <a:gd name="connsiteY2" fmla="*/ 9656 h 535248"/>
              <a:gd name="connsiteX3" fmla="*/ 5559822 w 5559822"/>
              <a:gd name="connsiteY3" fmla="*/ 96441 h 535248"/>
              <a:gd name="connsiteX4" fmla="*/ 5559822 w 5559822"/>
              <a:gd name="connsiteY4" fmla="*/ 443571 h 535248"/>
              <a:gd name="connsiteX5" fmla="*/ 5473037 w 5559822"/>
              <a:gd name="connsiteY5" fmla="*/ 530356 h 535248"/>
              <a:gd name="connsiteX6" fmla="*/ 90357 w 5559822"/>
              <a:gd name="connsiteY6" fmla="*/ 530356 h 535248"/>
              <a:gd name="connsiteX7" fmla="*/ 3572 w 5559822"/>
              <a:gd name="connsiteY7" fmla="*/ 443571 h 535248"/>
              <a:gd name="connsiteX8" fmla="*/ 3572 w 5559822"/>
              <a:gd name="connsiteY8" fmla="*/ 96441 h 535248"/>
              <a:gd name="connsiteX0" fmla="*/ 0 w 5559822"/>
              <a:gd name="connsiteY0" fmla="*/ 532867 h 535248"/>
              <a:gd name="connsiteX1" fmla="*/ 4762 w 5559822"/>
              <a:gd name="connsiteY1" fmla="*/ 13098 h 535248"/>
              <a:gd name="connsiteX2" fmla="*/ 5556250 w 5559822"/>
              <a:gd name="connsiteY2" fmla="*/ 0 h 535248"/>
              <a:gd name="connsiteX3" fmla="*/ 5557441 w 5559822"/>
              <a:gd name="connsiteY3" fmla="*/ 535248 h 535248"/>
              <a:gd name="connsiteX0" fmla="*/ 0 w 5556250"/>
              <a:gd name="connsiteY0" fmla="*/ 96441 h 535248"/>
              <a:gd name="connsiteX1" fmla="*/ 86785 w 5556250"/>
              <a:gd name="connsiteY1" fmla="*/ 9656 h 535248"/>
              <a:gd name="connsiteX2" fmla="*/ 5469465 w 5556250"/>
              <a:gd name="connsiteY2" fmla="*/ 9656 h 535248"/>
              <a:gd name="connsiteX3" fmla="*/ 5556250 w 5556250"/>
              <a:gd name="connsiteY3" fmla="*/ 96441 h 535248"/>
              <a:gd name="connsiteX4" fmla="*/ 5556250 w 5556250"/>
              <a:gd name="connsiteY4" fmla="*/ 443571 h 535248"/>
              <a:gd name="connsiteX5" fmla="*/ 5469465 w 5556250"/>
              <a:gd name="connsiteY5" fmla="*/ 530356 h 535248"/>
              <a:gd name="connsiteX6" fmla="*/ 86785 w 5556250"/>
              <a:gd name="connsiteY6" fmla="*/ 530356 h 535248"/>
              <a:gd name="connsiteX7" fmla="*/ 0 w 5556250"/>
              <a:gd name="connsiteY7" fmla="*/ 443571 h 535248"/>
              <a:gd name="connsiteX8" fmla="*/ 0 w 5556250"/>
              <a:gd name="connsiteY8" fmla="*/ 96441 h 535248"/>
              <a:gd name="connsiteX0" fmla="*/ 0 w 5556250"/>
              <a:gd name="connsiteY0" fmla="*/ 534057 h 535248"/>
              <a:gd name="connsiteX1" fmla="*/ 1190 w 5556250"/>
              <a:gd name="connsiteY1" fmla="*/ 13098 h 535248"/>
              <a:gd name="connsiteX2" fmla="*/ 5552678 w 5556250"/>
              <a:gd name="connsiteY2" fmla="*/ 0 h 535248"/>
              <a:gd name="connsiteX3" fmla="*/ 5553869 w 5556250"/>
              <a:gd name="connsiteY3" fmla="*/ 535248 h 535248"/>
            </a:gdLst>
            <a:ahLst/>
            <a:cxnLst>
              <a:cxn ang="0">
                <a:pos x="connsiteX0" y="connsiteY0"/>
              </a:cxn>
              <a:cxn ang="0">
                <a:pos x="connsiteX1" y="connsiteY1"/>
              </a:cxn>
              <a:cxn ang="0">
                <a:pos x="connsiteX2" y="connsiteY2"/>
              </a:cxn>
              <a:cxn ang="0">
                <a:pos x="connsiteX3" y="connsiteY3"/>
              </a:cxn>
            </a:cxnLst>
            <a:rect l="l" t="t" r="r" b="b"/>
            <a:pathLst>
              <a:path w="5556250" h="535248" stroke="0" extrusionOk="0">
                <a:moveTo>
                  <a:pt x="0" y="96441"/>
                </a:moveTo>
                <a:cubicBezTo>
                  <a:pt x="0" y="48511"/>
                  <a:pt x="38855" y="9656"/>
                  <a:pt x="86785" y="9656"/>
                </a:cubicBezTo>
                <a:lnTo>
                  <a:pt x="5469465" y="9656"/>
                </a:lnTo>
                <a:cubicBezTo>
                  <a:pt x="5517395" y="9656"/>
                  <a:pt x="5556250" y="48511"/>
                  <a:pt x="5556250" y="96441"/>
                </a:cubicBezTo>
                <a:lnTo>
                  <a:pt x="5556250" y="443571"/>
                </a:lnTo>
                <a:cubicBezTo>
                  <a:pt x="5556250" y="491501"/>
                  <a:pt x="5517395" y="530356"/>
                  <a:pt x="5469465" y="530356"/>
                </a:cubicBezTo>
                <a:lnTo>
                  <a:pt x="86785" y="530356"/>
                </a:lnTo>
                <a:cubicBezTo>
                  <a:pt x="38855" y="530356"/>
                  <a:pt x="0" y="491501"/>
                  <a:pt x="0" y="443571"/>
                </a:cubicBezTo>
                <a:lnTo>
                  <a:pt x="0" y="96441"/>
                </a:lnTo>
                <a:close/>
              </a:path>
              <a:path w="5556250" h="535248" fill="none">
                <a:moveTo>
                  <a:pt x="0" y="534057"/>
                </a:moveTo>
                <a:cubicBezTo>
                  <a:pt x="397" y="390566"/>
                  <a:pt x="793" y="156589"/>
                  <a:pt x="1190" y="13098"/>
                </a:cubicBezTo>
                <a:moveTo>
                  <a:pt x="5552678" y="0"/>
                </a:moveTo>
                <a:cubicBezTo>
                  <a:pt x="5554662" y="147857"/>
                  <a:pt x="5551885" y="387391"/>
                  <a:pt x="5553869" y="535248"/>
                </a:cubicBezTo>
              </a:path>
            </a:pathLst>
          </a:custGeom>
          <a:ln w="15875">
            <a:solidFill>
              <a:schemeClr val="accent1"/>
            </a:solidFill>
          </a:ln>
        </p:spPr>
        <p:txBody>
          <a:bodyPr lIns="180000" rIns="180000" anchor="ctr"/>
          <a:lstStyle>
            <a:lvl1pPr algn="l">
              <a:defRPr sz="1800" b="0">
                <a:solidFill>
                  <a:schemeClr val="accent1"/>
                </a:solidFill>
              </a:defRPr>
            </a:lvl1pPr>
            <a:lvl5pPr algn="ctr">
              <a:defRPr b="1"/>
            </a:lvl5pPr>
            <a:lvl6pPr algn="ctr">
              <a:defRPr b="1"/>
            </a:lvl6pPr>
          </a:lstStyle>
          <a:p>
            <a:pPr lvl="0"/>
            <a:r>
              <a:rPr lang="en-US"/>
              <a:t>Second stage</a:t>
            </a:r>
          </a:p>
        </p:txBody>
      </p:sp>
    </p:spTree>
    <p:extLst>
      <p:ext uri="{BB962C8B-B14F-4D97-AF65-F5344CB8AC3E}">
        <p14:creationId xmlns:p14="http://schemas.microsoft.com/office/powerpoint/2010/main" val="143357955"/>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meline, process, simple">
    <p:spTree>
      <p:nvGrpSpPr>
        <p:cNvPr id="1" name=""/>
        <p:cNvGrpSpPr/>
        <p:nvPr/>
      </p:nvGrpSpPr>
      <p:grpSpPr>
        <a:xfrm>
          <a:off x="0" y="0"/>
          <a:ext cx="0" cy="0"/>
          <a:chOff x="0" y="0"/>
          <a:chExt cx="0" cy="0"/>
        </a:xfrm>
      </p:grpSpPr>
      <p:sp>
        <p:nvSpPr>
          <p:cNvPr id="46" name="Text Placeholder 7">
            <a:extLst>
              <a:ext uri="{FF2B5EF4-FFF2-40B4-BE49-F238E27FC236}">
                <a16:creationId xmlns:a16="http://schemas.microsoft.com/office/drawing/2014/main" id="{11DBD05B-DAE2-4249-8551-48820F1DE812}"/>
              </a:ext>
            </a:extLst>
          </p:cNvPr>
          <p:cNvSpPr>
            <a:spLocks noGrp="1"/>
          </p:cNvSpPr>
          <p:nvPr>
            <p:ph type="body" sz="quarter" idx="33" hasCustomPrompt="1"/>
          </p:nvPr>
        </p:nvSpPr>
        <p:spPr>
          <a:xfrm>
            <a:off x="452438" y="2502428"/>
            <a:ext cx="3821112"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First process</a:t>
            </a:r>
          </a:p>
        </p:txBody>
      </p:sp>
      <p:sp>
        <p:nvSpPr>
          <p:cNvPr id="4" name="Date Placeholder 3">
            <a:extLst>
              <a:ext uri="{FF2B5EF4-FFF2-40B4-BE49-F238E27FC236}">
                <a16:creationId xmlns:a16="http://schemas.microsoft.com/office/drawing/2014/main" id="{E4A9C264-F7A3-477B-867F-A1D0D2C3017A}"/>
              </a:ext>
            </a:extLst>
          </p:cNvPr>
          <p:cNvSpPr>
            <a:spLocks noGrp="1"/>
          </p:cNvSpPr>
          <p:nvPr>
            <p:ph type="dt" sz="half" idx="37"/>
          </p:nvPr>
        </p:nvSpPr>
        <p:spPr/>
        <p:txBody>
          <a:bodyPr/>
          <a:lstStyle/>
          <a:p>
            <a:endParaRPr lang="bg-BG"/>
          </a:p>
        </p:txBody>
      </p:sp>
      <p:sp>
        <p:nvSpPr>
          <p:cNvPr id="5" name="Footer Placeholder 4">
            <a:extLst>
              <a:ext uri="{FF2B5EF4-FFF2-40B4-BE49-F238E27FC236}">
                <a16:creationId xmlns:a16="http://schemas.microsoft.com/office/drawing/2014/main" id="{07AF8157-ECA7-40E4-B929-E46F875DD277}"/>
              </a:ext>
            </a:extLst>
          </p:cNvPr>
          <p:cNvSpPr>
            <a:spLocks noGrp="1"/>
          </p:cNvSpPr>
          <p:nvPr>
            <p:ph type="ftr" sz="quarter" idx="38"/>
          </p:nvPr>
        </p:nvSpPr>
        <p:spPr/>
        <p:txBody>
          <a:bodyPr/>
          <a:lstStyle/>
          <a:p>
            <a:r>
              <a:rPr lang="en-US"/>
              <a:t>© 2024 Westernacher Consulting GmbH</a:t>
            </a:r>
            <a:endParaRPr lang="bg-BG"/>
          </a:p>
        </p:txBody>
      </p:sp>
      <p:sp>
        <p:nvSpPr>
          <p:cNvPr id="6" name="Slide Number Placeholder 5">
            <a:extLst>
              <a:ext uri="{FF2B5EF4-FFF2-40B4-BE49-F238E27FC236}">
                <a16:creationId xmlns:a16="http://schemas.microsoft.com/office/drawing/2014/main" id="{ED279399-C59B-4CD2-BF89-176ED0AEACC0}"/>
              </a:ext>
            </a:extLst>
          </p:cNvPr>
          <p:cNvSpPr>
            <a:spLocks noGrp="1"/>
          </p:cNvSpPr>
          <p:nvPr>
            <p:ph type="sldNum" sz="quarter" idx="39"/>
          </p:nvPr>
        </p:nvSpPr>
        <p:spPr>
          <a:xfrm>
            <a:off x="11287080" y="6561139"/>
            <a:ext cx="449308" cy="296862"/>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3C2A7C-DE52-46AE-8A53-B07AED9255FA}" type="slidenum">
              <a:rPr lang="bg-BG" smtClean="0"/>
              <a:pPr/>
              <a:t>‹#›</a:t>
            </a:fld>
            <a:endParaRPr lang="bg-BG"/>
          </a:p>
        </p:txBody>
      </p:sp>
      <p:sp>
        <p:nvSpPr>
          <p:cNvPr id="20" name="Text Placeholder 7">
            <a:extLst>
              <a:ext uri="{FF2B5EF4-FFF2-40B4-BE49-F238E27FC236}">
                <a16:creationId xmlns:a16="http://schemas.microsoft.com/office/drawing/2014/main" id="{1213785C-9594-4F5D-9631-0B0733E5C4B2}"/>
              </a:ext>
            </a:extLst>
          </p:cNvPr>
          <p:cNvSpPr>
            <a:spLocks noGrp="1"/>
          </p:cNvSpPr>
          <p:nvPr>
            <p:ph type="body" sz="quarter" idx="40" hasCustomPrompt="1"/>
          </p:nvPr>
        </p:nvSpPr>
        <p:spPr>
          <a:xfrm>
            <a:off x="2363789" y="3214639"/>
            <a:ext cx="3821112"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Second process</a:t>
            </a:r>
          </a:p>
        </p:txBody>
      </p:sp>
      <p:sp>
        <p:nvSpPr>
          <p:cNvPr id="25" name="Text Placeholder 7">
            <a:extLst>
              <a:ext uri="{FF2B5EF4-FFF2-40B4-BE49-F238E27FC236}">
                <a16:creationId xmlns:a16="http://schemas.microsoft.com/office/drawing/2014/main" id="{3A56930F-84D7-489B-8FFF-65E57B5D9BB5}"/>
              </a:ext>
            </a:extLst>
          </p:cNvPr>
          <p:cNvSpPr>
            <a:spLocks noGrp="1"/>
          </p:cNvSpPr>
          <p:nvPr>
            <p:ph type="body" sz="quarter" idx="41" hasCustomPrompt="1"/>
          </p:nvPr>
        </p:nvSpPr>
        <p:spPr>
          <a:xfrm>
            <a:off x="1411668" y="3926850"/>
            <a:ext cx="4773233"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Third process</a:t>
            </a:r>
          </a:p>
        </p:txBody>
      </p:sp>
      <p:sp>
        <p:nvSpPr>
          <p:cNvPr id="27" name="Text Placeholder 7">
            <a:extLst>
              <a:ext uri="{FF2B5EF4-FFF2-40B4-BE49-F238E27FC236}">
                <a16:creationId xmlns:a16="http://schemas.microsoft.com/office/drawing/2014/main" id="{041F2583-4BCE-41D6-987B-AE00E896E185}"/>
              </a:ext>
            </a:extLst>
          </p:cNvPr>
          <p:cNvSpPr>
            <a:spLocks noGrp="1"/>
          </p:cNvSpPr>
          <p:nvPr>
            <p:ph type="body" sz="quarter" idx="42" hasCustomPrompt="1"/>
          </p:nvPr>
        </p:nvSpPr>
        <p:spPr>
          <a:xfrm>
            <a:off x="4273550" y="4639061"/>
            <a:ext cx="1911351"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Fourth process</a:t>
            </a:r>
          </a:p>
        </p:txBody>
      </p:sp>
      <p:sp>
        <p:nvSpPr>
          <p:cNvPr id="44" name="Text Placeholder 7">
            <a:extLst>
              <a:ext uri="{FF2B5EF4-FFF2-40B4-BE49-F238E27FC236}">
                <a16:creationId xmlns:a16="http://schemas.microsoft.com/office/drawing/2014/main" id="{B752DE6D-78E1-48CD-8225-E87A3FE8C320}"/>
              </a:ext>
            </a:extLst>
          </p:cNvPr>
          <p:cNvSpPr>
            <a:spLocks noGrp="1"/>
          </p:cNvSpPr>
          <p:nvPr>
            <p:ph type="body" sz="quarter" idx="47" hasCustomPrompt="1"/>
          </p:nvPr>
        </p:nvSpPr>
        <p:spPr>
          <a:xfrm>
            <a:off x="2363789" y="1477792"/>
            <a:ext cx="1736726" cy="346471"/>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February</a:t>
            </a:r>
          </a:p>
        </p:txBody>
      </p:sp>
      <p:sp>
        <p:nvSpPr>
          <p:cNvPr id="45" name="Text Placeholder 7">
            <a:extLst>
              <a:ext uri="{FF2B5EF4-FFF2-40B4-BE49-F238E27FC236}">
                <a16:creationId xmlns:a16="http://schemas.microsoft.com/office/drawing/2014/main" id="{903A5AF4-46B3-4AD0-9A9C-885D4A37B38F}"/>
              </a:ext>
            </a:extLst>
          </p:cNvPr>
          <p:cNvSpPr>
            <a:spLocks noGrp="1"/>
          </p:cNvSpPr>
          <p:nvPr>
            <p:ph type="body" sz="quarter" idx="48" hasCustomPrompt="1"/>
          </p:nvPr>
        </p:nvSpPr>
        <p:spPr>
          <a:xfrm>
            <a:off x="4283079" y="1477792"/>
            <a:ext cx="1736726" cy="346471"/>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March</a:t>
            </a:r>
          </a:p>
        </p:txBody>
      </p:sp>
      <p:sp>
        <p:nvSpPr>
          <p:cNvPr id="48" name="Text Placeholder 7">
            <a:extLst>
              <a:ext uri="{FF2B5EF4-FFF2-40B4-BE49-F238E27FC236}">
                <a16:creationId xmlns:a16="http://schemas.microsoft.com/office/drawing/2014/main" id="{8AB2E96A-536B-4215-B3E3-E1F3F49A3527}"/>
              </a:ext>
            </a:extLst>
          </p:cNvPr>
          <p:cNvSpPr>
            <a:spLocks noGrp="1"/>
          </p:cNvSpPr>
          <p:nvPr>
            <p:ph type="body" sz="quarter" idx="49" hasCustomPrompt="1"/>
          </p:nvPr>
        </p:nvSpPr>
        <p:spPr>
          <a:xfrm>
            <a:off x="6184901" y="1477792"/>
            <a:ext cx="1736726" cy="346471"/>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April</a:t>
            </a:r>
          </a:p>
        </p:txBody>
      </p:sp>
      <p:sp>
        <p:nvSpPr>
          <p:cNvPr id="65" name="Text Placeholder 7">
            <a:extLst>
              <a:ext uri="{FF2B5EF4-FFF2-40B4-BE49-F238E27FC236}">
                <a16:creationId xmlns:a16="http://schemas.microsoft.com/office/drawing/2014/main" id="{73D5F6CC-49D3-4ED5-AD23-25BE281493DA}"/>
              </a:ext>
            </a:extLst>
          </p:cNvPr>
          <p:cNvSpPr>
            <a:spLocks noGrp="1"/>
          </p:cNvSpPr>
          <p:nvPr>
            <p:ph type="body" sz="quarter" idx="58" hasCustomPrompt="1"/>
          </p:nvPr>
        </p:nvSpPr>
        <p:spPr>
          <a:xfrm>
            <a:off x="444500" y="1477792"/>
            <a:ext cx="1736725" cy="346471"/>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January</a:t>
            </a:r>
          </a:p>
        </p:txBody>
      </p:sp>
      <p:sp>
        <p:nvSpPr>
          <p:cNvPr id="66" name="Text Placeholder 7">
            <a:extLst>
              <a:ext uri="{FF2B5EF4-FFF2-40B4-BE49-F238E27FC236}">
                <a16:creationId xmlns:a16="http://schemas.microsoft.com/office/drawing/2014/main" id="{640B98C4-BA35-4292-8096-1286AD43F61E}"/>
              </a:ext>
            </a:extLst>
          </p:cNvPr>
          <p:cNvSpPr>
            <a:spLocks noGrp="1"/>
          </p:cNvSpPr>
          <p:nvPr>
            <p:ph type="body" sz="quarter" idx="59" hasCustomPrompt="1"/>
          </p:nvPr>
        </p:nvSpPr>
        <p:spPr>
          <a:xfrm>
            <a:off x="6184900" y="5351272"/>
            <a:ext cx="3824288"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Fifth process</a:t>
            </a:r>
          </a:p>
        </p:txBody>
      </p:sp>
      <p:sp>
        <p:nvSpPr>
          <p:cNvPr id="67" name="Text Placeholder 7">
            <a:extLst>
              <a:ext uri="{FF2B5EF4-FFF2-40B4-BE49-F238E27FC236}">
                <a16:creationId xmlns:a16="http://schemas.microsoft.com/office/drawing/2014/main" id="{F4800CB8-29AF-4078-8E71-4EA1C6177CD5}"/>
              </a:ext>
            </a:extLst>
          </p:cNvPr>
          <p:cNvSpPr>
            <a:spLocks noGrp="1"/>
          </p:cNvSpPr>
          <p:nvPr>
            <p:ph type="body" sz="quarter" idx="60" hasCustomPrompt="1"/>
          </p:nvPr>
        </p:nvSpPr>
        <p:spPr>
          <a:xfrm>
            <a:off x="8097838" y="1477792"/>
            <a:ext cx="1736726" cy="346471"/>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May</a:t>
            </a:r>
          </a:p>
        </p:txBody>
      </p:sp>
      <p:sp>
        <p:nvSpPr>
          <p:cNvPr id="68" name="Text Placeholder 7">
            <a:extLst>
              <a:ext uri="{FF2B5EF4-FFF2-40B4-BE49-F238E27FC236}">
                <a16:creationId xmlns:a16="http://schemas.microsoft.com/office/drawing/2014/main" id="{04AA10E9-1205-4099-A95B-E1E860F0BD82}"/>
              </a:ext>
            </a:extLst>
          </p:cNvPr>
          <p:cNvSpPr>
            <a:spLocks noGrp="1"/>
          </p:cNvSpPr>
          <p:nvPr>
            <p:ph type="body" sz="quarter" idx="61" hasCustomPrompt="1"/>
          </p:nvPr>
        </p:nvSpPr>
        <p:spPr>
          <a:xfrm>
            <a:off x="4283079" y="6063482"/>
            <a:ext cx="7453309" cy="288147"/>
          </a:xfrm>
          <a:solidFill>
            <a:schemeClr val="tx2">
              <a:lumMod val="20000"/>
              <a:lumOff val="80000"/>
            </a:schemeClr>
          </a:solidFill>
          <a:ln>
            <a:solidFill>
              <a:schemeClr val="tx2">
                <a:lumMod val="20000"/>
                <a:lumOff val="80000"/>
              </a:schemeClr>
            </a:solidFill>
          </a:ln>
        </p:spPr>
        <p:txBody>
          <a:bodyPr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Sixth process</a:t>
            </a:r>
          </a:p>
        </p:txBody>
      </p:sp>
      <p:sp>
        <p:nvSpPr>
          <p:cNvPr id="69" name="Text Placeholder 7">
            <a:extLst>
              <a:ext uri="{FF2B5EF4-FFF2-40B4-BE49-F238E27FC236}">
                <a16:creationId xmlns:a16="http://schemas.microsoft.com/office/drawing/2014/main" id="{4FECF3B6-1A57-4F09-8FDA-285FDFB9F391}"/>
              </a:ext>
            </a:extLst>
          </p:cNvPr>
          <p:cNvSpPr>
            <a:spLocks noGrp="1"/>
          </p:cNvSpPr>
          <p:nvPr>
            <p:ph type="body" sz="quarter" idx="62" hasCustomPrompt="1"/>
          </p:nvPr>
        </p:nvSpPr>
        <p:spPr>
          <a:xfrm>
            <a:off x="10023483" y="1477792"/>
            <a:ext cx="1736726" cy="346471"/>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June</a:t>
            </a:r>
          </a:p>
        </p:txBody>
      </p:sp>
      <p:sp>
        <p:nvSpPr>
          <p:cNvPr id="2" name="Title 1">
            <a:extLst>
              <a:ext uri="{FF2B5EF4-FFF2-40B4-BE49-F238E27FC236}">
                <a16:creationId xmlns:a16="http://schemas.microsoft.com/office/drawing/2014/main" id="{F2CB804E-57EA-42A9-9E63-1823FB2F3155}"/>
              </a:ext>
            </a:extLst>
          </p:cNvPr>
          <p:cNvSpPr>
            <a:spLocks noGrp="1"/>
          </p:cNvSpPr>
          <p:nvPr>
            <p:ph type="title" hasCustomPrompt="1"/>
          </p:nvPr>
        </p:nvSpPr>
        <p:spPr>
          <a:xfrm>
            <a:off x="449581" y="658006"/>
            <a:ext cx="10515600" cy="335432"/>
          </a:xfrm>
        </p:spPr>
        <p:txBody>
          <a:bodyPr/>
          <a:lstStyle>
            <a:lvl1pPr>
              <a:defRPr/>
            </a:lvl1pPr>
          </a:lstStyle>
          <a:p>
            <a:r>
              <a:rPr lang="en-US"/>
              <a:t>Accent title goes on this bright blue line</a:t>
            </a:r>
          </a:p>
        </p:txBody>
      </p:sp>
      <p:sp>
        <p:nvSpPr>
          <p:cNvPr id="21" name="Text Placeholder 8">
            <a:extLst>
              <a:ext uri="{FF2B5EF4-FFF2-40B4-BE49-F238E27FC236}">
                <a16:creationId xmlns:a16="http://schemas.microsoft.com/office/drawing/2014/main" id="{CABAC913-D919-41AD-A12F-2EDF1E921C16}"/>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22" name="Straight Connector 10">
            <a:extLst>
              <a:ext uri="{FF2B5EF4-FFF2-40B4-BE49-F238E27FC236}">
                <a16:creationId xmlns:a16="http://schemas.microsoft.com/office/drawing/2014/main" id="{76458B74-3C77-4C01-8B9A-BC03D36B2E1B}"/>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1602938"/>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44">
          <p15:clr>
            <a:srgbClr val="FBAE40"/>
          </p15:clr>
        </p15:guide>
        <p15:guide id="36" orient="horz" pos="1463">
          <p15:clr>
            <a:srgbClr val="FBAE40"/>
          </p15:clr>
        </p15:guide>
        <p15:guide id="37" orient="horz" pos="1570">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2001">
          <p15:clr>
            <a:srgbClr val="FBAE40"/>
          </p15:clr>
        </p15:guide>
        <p15:guide id="42" orient="horz" pos="2099">
          <p15:clr>
            <a:srgbClr val="FBAE40"/>
          </p15:clr>
        </p15:guide>
        <p15:guide id="43" orient="horz" pos="2205">
          <p15:clr>
            <a:srgbClr val="FBAE40"/>
          </p15:clr>
        </p15:guide>
        <p15:guide id="44" orient="horz" pos="2296">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meline, process, advanc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54" name="Straight Connector 10">
            <a:extLst>
              <a:ext uri="{FF2B5EF4-FFF2-40B4-BE49-F238E27FC236}">
                <a16:creationId xmlns:a16="http://schemas.microsoft.com/office/drawing/2014/main" id="{E7D02952-AD9B-4ACC-9B59-E72A8176AA9C}"/>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55" name="Rectangle 54">
            <a:hlinkClick r:id="" action="ppaction://hlinkshowjump?jump=previousslide"/>
            <a:extLst>
              <a:ext uri="{FF2B5EF4-FFF2-40B4-BE49-F238E27FC236}">
                <a16:creationId xmlns:a16="http://schemas.microsoft.com/office/drawing/2014/main" id="{1A3B6FA4-B651-42C2-947E-E8EB648B71D8}"/>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6" name="Rectangle 55">
            <a:hlinkClick r:id="" action="ppaction://hlinkshowjump?jump=nextslide"/>
            <a:extLst>
              <a:ext uri="{FF2B5EF4-FFF2-40B4-BE49-F238E27FC236}">
                <a16:creationId xmlns:a16="http://schemas.microsoft.com/office/drawing/2014/main" id="{9521E7DB-570D-4CD3-B321-A714795D83CB}"/>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3" name="Footer Placeholder 7">
            <a:extLst>
              <a:ext uri="{FF2B5EF4-FFF2-40B4-BE49-F238E27FC236}">
                <a16:creationId xmlns:a16="http://schemas.microsoft.com/office/drawing/2014/main" id="{A35ADEBF-A2A3-448C-8B80-099CF2622B00}"/>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2" name="Text Placeholder 7">
            <a:extLst>
              <a:ext uri="{FF2B5EF4-FFF2-40B4-BE49-F238E27FC236}">
                <a16:creationId xmlns:a16="http://schemas.microsoft.com/office/drawing/2014/main" id="{0A35F46F-C5E7-4E86-8CBC-034FF59BCA51}"/>
              </a:ext>
            </a:extLst>
          </p:cNvPr>
          <p:cNvSpPr>
            <a:spLocks noGrp="1"/>
          </p:cNvSpPr>
          <p:nvPr>
            <p:ph type="body" sz="quarter" idx="53" hasCustomPrompt="1"/>
          </p:nvPr>
        </p:nvSpPr>
        <p:spPr>
          <a:xfrm>
            <a:off x="365761" y="2659066"/>
            <a:ext cx="5908039" cy="1681159"/>
          </a:xfrm>
          <a:ln>
            <a:solidFill>
              <a:schemeClr val="accent1"/>
            </a:solidFill>
          </a:ln>
        </p:spPr>
        <p:txBody>
          <a:bodyPr lIns="180000" tIns="72000" rIns="0" anchor="t"/>
          <a:lstStyle>
            <a:lvl1pPr algn="l">
              <a:defRPr sz="1400" b="0">
                <a:solidFill>
                  <a:schemeClr val="accent1"/>
                </a:solidFill>
              </a:defRPr>
            </a:lvl1pPr>
            <a:lvl5pPr algn="ctr">
              <a:defRPr b="1"/>
            </a:lvl5pPr>
            <a:lvl6pPr algn="ctr">
              <a:defRPr b="1"/>
            </a:lvl6pPr>
          </a:lstStyle>
          <a:p>
            <a:pPr lvl="0"/>
            <a:r>
              <a:rPr lang="en-US"/>
              <a:t>First stage</a:t>
            </a:r>
          </a:p>
        </p:txBody>
      </p:sp>
      <p:sp>
        <p:nvSpPr>
          <p:cNvPr id="34" name="Text Placeholder 7">
            <a:extLst>
              <a:ext uri="{FF2B5EF4-FFF2-40B4-BE49-F238E27FC236}">
                <a16:creationId xmlns:a16="http://schemas.microsoft.com/office/drawing/2014/main" id="{47041539-08C2-4D26-940A-347D204A07AB}"/>
              </a:ext>
            </a:extLst>
          </p:cNvPr>
          <p:cNvSpPr>
            <a:spLocks noGrp="1"/>
          </p:cNvSpPr>
          <p:nvPr>
            <p:ph type="body" sz="quarter" idx="54" hasCustomPrompt="1"/>
          </p:nvPr>
        </p:nvSpPr>
        <p:spPr>
          <a:xfrm>
            <a:off x="4168140" y="4676775"/>
            <a:ext cx="7665720" cy="1677988"/>
          </a:xfrm>
          <a:ln>
            <a:solidFill>
              <a:schemeClr val="accent1"/>
            </a:solidFill>
          </a:ln>
        </p:spPr>
        <p:txBody>
          <a:bodyPr lIns="180000" tIns="72000" rIns="0" anchor="t"/>
          <a:lstStyle>
            <a:lvl1pPr algn="l">
              <a:defRPr sz="1400" b="0">
                <a:solidFill>
                  <a:schemeClr val="accent1"/>
                </a:solidFill>
              </a:defRPr>
            </a:lvl1pPr>
            <a:lvl5pPr algn="ctr">
              <a:defRPr b="1"/>
            </a:lvl5pPr>
            <a:lvl6pPr algn="ctr">
              <a:defRPr b="1"/>
            </a:lvl6pPr>
          </a:lstStyle>
          <a:p>
            <a:pPr lvl="0"/>
            <a:r>
              <a:rPr lang="en-US"/>
              <a:t>Second stage</a:t>
            </a:r>
          </a:p>
        </p:txBody>
      </p:sp>
      <p:sp>
        <p:nvSpPr>
          <p:cNvPr id="35" name="Text Placeholder 7">
            <a:extLst>
              <a:ext uri="{FF2B5EF4-FFF2-40B4-BE49-F238E27FC236}">
                <a16:creationId xmlns:a16="http://schemas.microsoft.com/office/drawing/2014/main" id="{36AB418A-E44D-498E-A7D7-16DFA7D00B10}"/>
              </a:ext>
            </a:extLst>
          </p:cNvPr>
          <p:cNvSpPr>
            <a:spLocks noGrp="1"/>
          </p:cNvSpPr>
          <p:nvPr>
            <p:ph type="body" sz="quarter" idx="33" hasCustomPrompt="1"/>
          </p:nvPr>
        </p:nvSpPr>
        <p:spPr>
          <a:xfrm>
            <a:off x="452438" y="2999420"/>
            <a:ext cx="3821112"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First process</a:t>
            </a:r>
          </a:p>
        </p:txBody>
      </p:sp>
      <p:sp>
        <p:nvSpPr>
          <p:cNvPr id="36" name="Text Placeholder 7">
            <a:extLst>
              <a:ext uri="{FF2B5EF4-FFF2-40B4-BE49-F238E27FC236}">
                <a16:creationId xmlns:a16="http://schemas.microsoft.com/office/drawing/2014/main" id="{293D84B2-91AC-4F05-9940-1CDAC96E4733}"/>
              </a:ext>
            </a:extLst>
          </p:cNvPr>
          <p:cNvSpPr>
            <a:spLocks noGrp="1"/>
          </p:cNvSpPr>
          <p:nvPr>
            <p:ph type="body" sz="quarter" idx="55" hasCustomPrompt="1"/>
          </p:nvPr>
        </p:nvSpPr>
        <p:spPr>
          <a:xfrm>
            <a:off x="2363789" y="3446940"/>
            <a:ext cx="3821112"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Second process</a:t>
            </a:r>
          </a:p>
        </p:txBody>
      </p:sp>
      <p:sp>
        <p:nvSpPr>
          <p:cNvPr id="37" name="Text Placeholder 7">
            <a:extLst>
              <a:ext uri="{FF2B5EF4-FFF2-40B4-BE49-F238E27FC236}">
                <a16:creationId xmlns:a16="http://schemas.microsoft.com/office/drawing/2014/main" id="{77C9A900-E989-4AFF-9211-F27663D9BCFA}"/>
              </a:ext>
            </a:extLst>
          </p:cNvPr>
          <p:cNvSpPr>
            <a:spLocks noGrp="1"/>
          </p:cNvSpPr>
          <p:nvPr>
            <p:ph type="body" sz="quarter" idx="41" hasCustomPrompt="1"/>
          </p:nvPr>
        </p:nvSpPr>
        <p:spPr>
          <a:xfrm>
            <a:off x="1411668" y="3894460"/>
            <a:ext cx="4773233"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Third process</a:t>
            </a:r>
          </a:p>
        </p:txBody>
      </p:sp>
      <p:sp>
        <p:nvSpPr>
          <p:cNvPr id="38" name="Text Placeholder 7">
            <a:extLst>
              <a:ext uri="{FF2B5EF4-FFF2-40B4-BE49-F238E27FC236}">
                <a16:creationId xmlns:a16="http://schemas.microsoft.com/office/drawing/2014/main" id="{3BF2E36E-FA11-4BF9-BB75-317A204A7F76}"/>
              </a:ext>
            </a:extLst>
          </p:cNvPr>
          <p:cNvSpPr>
            <a:spLocks noGrp="1"/>
          </p:cNvSpPr>
          <p:nvPr>
            <p:ph type="body" sz="quarter" idx="42" hasCustomPrompt="1"/>
          </p:nvPr>
        </p:nvSpPr>
        <p:spPr>
          <a:xfrm>
            <a:off x="4273550" y="5011294"/>
            <a:ext cx="1911351"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Fourth process</a:t>
            </a:r>
          </a:p>
        </p:txBody>
      </p:sp>
      <p:sp>
        <p:nvSpPr>
          <p:cNvPr id="39" name="Text Placeholder 7">
            <a:extLst>
              <a:ext uri="{FF2B5EF4-FFF2-40B4-BE49-F238E27FC236}">
                <a16:creationId xmlns:a16="http://schemas.microsoft.com/office/drawing/2014/main" id="{F65EB22C-5E0B-4982-8719-8C014DE18B3C}"/>
              </a:ext>
            </a:extLst>
          </p:cNvPr>
          <p:cNvSpPr>
            <a:spLocks noGrp="1"/>
          </p:cNvSpPr>
          <p:nvPr>
            <p:ph type="body" sz="quarter" idx="47" hasCustomPrompt="1"/>
          </p:nvPr>
        </p:nvSpPr>
        <p:spPr>
          <a:xfrm>
            <a:off x="2363789" y="1665514"/>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p>
          <a:p>
            <a:pPr lvl="0"/>
            <a:r>
              <a:rPr lang="en-US"/>
              <a:t>February</a:t>
            </a:r>
          </a:p>
        </p:txBody>
      </p:sp>
      <p:sp>
        <p:nvSpPr>
          <p:cNvPr id="40" name="Text Placeholder 7">
            <a:extLst>
              <a:ext uri="{FF2B5EF4-FFF2-40B4-BE49-F238E27FC236}">
                <a16:creationId xmlns:a16="http://schemas.microsoft.com/office/drawing/2014/main" id="{CADD3A50-975A-4F53-B184-A612033E4D54}"/>
              </a:ext>
            </a:extLst>
          </p:cNvPr>
          <p:cNvSpPr>
            <a:spLocks noGrp="1"/>
          </p:cNvSpPr>
          <p:nvPr>
            <p:ph type="body" sz="quarter" idx="48" hasCustomPrompt="1"/>
          </p:nvPr>
        </p:nvSpPr>
        <p:spPr>
          <a:xfrm>
            <a:off x="4283079" y="1665514"/>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p>
          <a:p>
            <a:pPr lvl="0"/>
            <a:r>
              <a:rPr lang="en-US"/>
              <a:t>March</a:t>
            </a:r>
          </a:p>
        </p:txBody>
      </p:sp>
      <p:sp>
        <p:nvSpPr>
          <p:cNvPr id="41" name="Text Placeholder 7">
            <a:extLst>
              <a:ext uri="{FF2B5EF4-FFF2-40B4-BE49-F238E27FC236}">
                <a16:creationId xmlns:a16="http://schemas.microsoft.com/office/drawing/2014/main" id="{9EC1CF83-0F6D-44E9-9866-94A6476B545C}"/>
              </a:ext>
            </a:extLst>
          </p:cNvPr>
          <p:cNvSpPr>
            <a:spLocks noGrp="1"/>
          </p:cNvSpPr>
          <p:nvPr>
            <p:ph type="body" sz="quarter" idx="49" hasCustomPrompt="1"/>
          </p:nvPr>
        </p:nvSpPr>
        <p:spPr>
          <a:xfrm>
            <a:off x="6184901" y="1665514"/>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p>
          <a:p>
            <a:pPr lvl="0"/>
            <a:r>
              <a:rPr lang="en-US"/>
              <a:t>April</a:t>
            </a:r>
          </a:p>
        </p:txBody>
      </p:sp>
      <p:sp>
        <p:nvSpPr>
          <p:cNvPr id="42" name="Text Placeholder 7">
            <a:extLst>
              <a:ext uri="{FF2B5EF4-FFF2-40B4-BE49-F238E27FC236}">
                <a16:creationId xmlns:a16="http://schemas.microsoft.com/office/drawing/2014/main" id="{06AC29CA-3DC5-4117-94D9-D3D48C615F6D}"/>
              </a:ext>
            </a:extLst>
          </p:cNvPr>
          <p:cNvSpPr>
            <a:spLocks noGrp="1"/>
          </p:cNvSpPr>
          <p:nvPr>
            <p:ph type="body" sz="quarter" idx="58" hasCustomPrompt="1"/>
          </p:nvPr>
        </p:nvSpPr>
        <p:spPr>
          <a:xfrm>
            <a:off x="444500" y="1665514"/>
            <a:ext cx="1736725"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p>
          <a:p>
            <a:pPr lvl="0"/>
            <a:r>
              <a:rPr lang="en-US"/>
              <a:t>January</a:t>
            </a:r>
          </a:p>
        </p:txBody>
      </p:sp>
      <p:sp>
        <p:nvSpPr>
          <p:cNvPr id="43" name="Text Placeholder 7">
            <a:extLst>
              <a:ext uri="{FF2B5EF4-FFF2-40B4-BE49-F238E27FC236}">
                <a16:creationId xmlns:a16="http://schemas.microsoft.com/office/drawing/2014/main" id="{4121CEF2-4264-4369-94B7-A412D63DDB21}"/>
              </a:ext>
            </a:extLst>
          </p:cNvPr>
          <p:cNvSpPr>
            <a:spLocks noGrp="1"/>
          </p:cNvSpPr>
          <p:nvPr>
            <p:ph type="body" sz="quarter" idx="59" hasCustomPrompt="1"/>
          </p:nvPr>
        </p:nvSpPr>
        <p:spPr>
          <a:xfrm>
            <a:off x="6184900" y="5458814"/>
            <a:ext cx="3824288"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Fifth process</a:t>
            </a:r>
          </a:p>
        </p:txBody>
      </p:sp>
      <p:sp>
        <p:nvSpPr>
          <p:cNvPr id="44" name="Text Placeholder 7">
            <a:extLst>
              <a:ext uri="{FF2B5EF4-FFF2-40B4-BE49-F238E27FC236}">
                <a16:creationId xmlns:a16="http://schemas.microsoft.com/office/drawing/2014/main" id="{84863F5F-F76C-48AA-9B49-574633E7EFAD}"/>
              </a:ext>
            </a:extLst>
          </p:cNvPr>
          <p:cNvSpPr>
            <a:spLocks noGrp="1"/>
          </p:cNvSpPr>
          <p:nvPr>
            <p:ph type="body" sz="quarter" idx="60" hasCustomPrompt="1"/>
          </p:nvPr>
        </p:nvSpPr>
        <p:spPr>
          <a:xfrm>
            <a:off x="8097838" y="1665514"/>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p>
          <a:p>
            <a:pPr lvl="0"/>
            <a:r>
              <a:rPr lang="en-US"/>
              <a:t>May</a:t>
            </a:r>
          </a:p>
        </p:txBody>
      </p:sp>
      <p:sp>
        <p:nvSpPr>
          <p:cNvPr id="45" name="Text Placeholder 7">
            <a:extLst>
              <a:ext uri="{FF2B5EF4-FFF2-40B4-BE49-F238E27FC236}">
                <a16:creationId xmlns:a16="http://schemas.microsoft.com/office/drawing/2014/main" id="{2A1BEC6A-B2E1-4037-9944-1FBACA995D38}"/>
              </a:ext>
            </a:extLst>
          </p:cNvPr>
          <p:cNvSpPr>
            <a:spLocks noGrp="1"/>
          </p:cNvSpPr>
          <p:nvPr>
            <p:ph type="body" sz="quarter" idx="61" hasCustomPrompt="1"/>
          </p:nvPr>
        </p:nvSpPr>
        <p:spPr>
          <a:xfrm>
            <a:off x="4283079" y="5906335"/>
            <a:ext cx="7453309" cy="288147"/>
          </a:xfrm>
          <a:solidFill>
            <a:schemeClr val="tx2">
              <a:lumMod val="20000"/>
              <a:lumOff val="80000"/>
            </a:schemeClr>
          </a:solidFill>
        </p:spPr>
        <p:txBody>
          <a:bodyPr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Sixth process</a:t>
            </a:r>
          </a:p>
        </p:txBody>
      </p:sp>
      <p:sp>
        <p:nvSpPr>
          <p:cNvPr id="46" name="Text Placeholder 7">
            <a:extLst>
              <a:ext uri="{FF2B5EF4-FFF2-40B4-BE49-F238E27FC236}">
                <a16:creationId xmlns:a16="http://schemas.microsoft.com/office/drawing/2014/main" id="{431CAA93-2897-451B-BF7E-5D02995A02E3}"/>
              </a:ext>
            </a:extLst>
          </p:cNvPr>
          <p:cNvSpPr>
            <a:spLocks noGrp="1"/>
          </p:cNvSpPr>
          <p:nvPr>
            <p:ph type="body" sz="quarter" idx="62" hasCustomPrompt="1"/>
          </p:nvPr>
        </p:nvSpPr>
        <p:spPr>
          <a:xfrm>
            <a:off x="10023483" y="1665514"/>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p>
          <a:p>
            <a:pPr lvl="0"/>
            <a:r>
              <a:rPr lang="en-US"/>
              <a:t>June</a:t>
            </a:r>
          </a:p>
        </p:txBody>
      </p:sp>
      <p:sp>
        <p:nvSpPr>
          <p:cNvPr id="5" name="Date Placeholder 4">
            <a:extLst>
              <a:ext uri="{FF2B5EF4-FFF2-40B4-BE49-F238E27FC236}">
                <a16:creationId xmlns:a16="http://schemas.microsoft.com/office/drawing/2014/main" id="{269AE3EC-AA70-44CD-BC9B-BB8B44EB213C}"/>
              </a:ext>
            </a:extLst>
          </p:cNvPr>
          <p:cNvSpPr>
            <a:spLocks noGrp="1"/>
          </p:cNvSpPr>
          <p:nvPr>
            <p:ph type="dt" sz="half" idx="63"/>
          </p:nvPr>
        </p:nvSpPr>
        <p:spPr/>
        <p:txBody>
          <a:bodyPr/>
          <a:lstStyle/>
          <a:p>
            <a:fld id="{F2448837-02C0-4E41-BD17-824D0425DE80}" type="datetime1">
              <a:rPr lang="de-DE" smtClean="0"/>
              <a:t>29.08.24</a:t>
            </a:fld>
            <a:endParaRPr lang="bg-BG"/>
          </a:p>
        </p:txBody>
      </p:sp>
      <p:sp>
        <p:nvSpPr>
          <p:cNvPr id="6" name="Footer Placeholder 5">
            <a:extLst>
              <a:ext uri="{FF2B5EF4-FFF2-40B4-BE49-F238E27FC236}">
                <a16:creationId xmlns:a16="http://schemas.microsoft.com/office/drawing/2014/main" id="{12286C4A-092A-4719-8E0D-268F52FDF050}"/>
              </a:ext>
            </a:extLst>
          </p:cNvPr>
          <p:cNvSpPr>
            <a:spLocks noGrp="1"/>
          </p:cNvSpPr>
          <p:nvPr>
            <p:ph type="ftr" sz="quarter" idx="64"/>
          </p:nvPr>
        </p:nvSpPr>
        <p:spPr/>
        <p:txBody>
          <a:bodyPr/>
          <a:lstStyle/>
          <a:p>
            <a:endParaRPr lang="bg-BG"/>
          </a:p>
        </p:txBody>
      </p:sp>
      <p:cxnSp>
        <p:nvCxnSpPr>
          <p:cNvPr id="25" name="Straight Connector 10">
            <a:extLst>
              <a:ext uri="{FF2B5EF4-FFF2-40B4-BE49-F238E27FC236}">
                <a16:creationId xmlns:a16="http://schemas.microsoft.com/office/drawing/2014/main" id="{51791869-7A88-4017-AF37-DE3163EB2C14}"/>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0227216"/>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uge icon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7150100" y="2438942"/>
            <a:ext cx="3648075" cy="717976"/>
          </a:xfrm>
        </p:spPr>
        <p:txBody>
          <a:bodyPr/>
          <a:lstStyle>
            <a:lvl1pPr>
              <a:defRPr sz="1800" b="1"/>
            </a:lvl1pPr>
            <a:lvl2pPr>
              <a:defRPr/>
            </a:lvl2pPr>
            <a:lvl6pPr>
              <a:defRPr sz="2000" b="1">
                <a:solidFill>
                  <a:schemeClr val="tx2"/>
                </a:solidFill>
              </a:defRPr>
            </a:lvl6pPr>
          </a:lstStyle>
          <a:p>
            <a:pPr lvl="0"/>
            <a:r>
              <a:rPr lang="en-US"/>
              <a:t>Highlight statement or some kind of a key sentence.</a:t>
            </a:r>
          </a:p>
        </p:txBody>
      </p:sp>
      <p:sp>
        <p:nvSpPr>
          <p:cNvPr id="8" name="Content Placeholder 7">
            <a:extLst>
              <a:ext uri="{FF2B5EF4-FFF2-40B4-BE49-F238E27FC236}">
                <a16:creationId xmlns:a16="http://schemas.microsoft.com/office/drawing/2014/main" id="{6356695A-FB70-4222-B264-743DA225FB3B}"/>
              </a:ext>
            </a:extLst>
          </p:cNvPr>
          <p:cNvSpPr>
            <a:spLocks noGrp="1"/>
          </p:cNvSpPr>
          <p:nvPr>
            <p:ph sz="quarter" idx="14" hasCustomPrompt="1"/>
          </p:nvPr>
        </p:nvSpPr>
        <p:spPr>
          <a:xfrm>
            <a:off x="449263" y="1819275"/>
            <a:ext cx="5556474" cy="4033838"/>
          </a:xfrm>
        </p:spPr>
        <p:txBody>
          <a:bodyPr/>
          <a:lstStyle>
            <a:lvl1pPr>
              <a:defRPr i="1">
                <a:solidFill>
                  <a:schemeClr val="tx2">
                    <a:lumMod val="60000"/>
                    <a:lumOff val="40000"/>
                  </a:schemeClr>
                </a:solidFill>
              </a:defRPr>
            </a:lvl1pPr>
          </a:lstStyle>
          <a:p>
            <a:pPr lvl="0"/>
            <a:r>
              <a:rPr lang="en-US"/>
              <a:t>Place for icon. Copy / paste an icon from the icon set.</a:t>
            </a:r>
            <a:br>
              <a:rPr lang="en-US"/>
            </a:br>
            <a:r>
              <a:rPr lang="en-US"/>
              <a:t>1. Resize the icon to fit proportionally in this placeholder</a:t>
            </a:r>
            <a:br>
              <a:rPr lang="en-US"/>
            </a:br>
            <a:r>
              <a:rPr lang="en-US"/>
              <a:t>2. Align center &amp; middle to this placeholder</a:t>
            </a: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17" name="Text Placeholder 21">
            <a:extLst>
              <a:ext uri="{FF2B5EF4-FFF2-40B4-BE49-F238E27FC236}">
                <a16:creationId xmlns:a16="http://schemas.microsoft.com/office/drawing/2014/main" id="{7AC0A3B7-018D-4BA7-AE24-146743CE880E}"/>
              </a:ext>
            </a:extLst>
          </p:cNvPr>
          <p:cNvSpPr>
            <a:spLocks noGrp="1"/>
          </p:cNvSpPr>
          <p:nvPr>
            <p:ph type="body" sz="quarter" idx="16" hasCustomPrompt="1"/>
          </p:nvPr>
        </p:nvSpPr>
        <p:spPr>
          <a:xfrm>
            <a:off x="7150100" y="3341687"/>
            <a:ext cx="3648075" cy="2847975"/>
          </a:xfrm>
        </p:spPr>
        <p:txBody>
          <a:bodyPr/>
          <a:lstStyle>
            <a:lvl1pPr>
              <a:defRPr sz="1400"/>
            </a:lvl1pPr>
            <a:lvl2pPr>
              <a:defRPr/>
            </a:lvl2pPr>
            <a:lvl5pPr>
              <a:defRPr>
                <a:solidFill>
                  <a:schemeClr val="tx2"/>
                </a:solidFill>
              </a:defRPr>
            </a:lvl5pPr>
            <a:lvl6pPr>
              <a:defRPr b="1">
                <a:solidFill>
                  <a:schemeClr val="tx2"/>
                </a:solidFill>
              </a:defRPr>
            </a:lvl6pPr>
          </a:lstStyle>
          <a:p>
            <a:pPr lvl="4"/>
            <a:r>
              <a:rPr lang="en-US"/>
              <a:t>Main text. The logic of all text boxes in the template is that the first line of each, should be aligned to a line of the grid. To see the customized grid for this template, go on View tab and click on “Guides”. You can find it also with right mouse click in “Grids and Guides” submenu and turn it on and off whenever you need to. Also make sure that there is a 2 lines space between the highlight statement box and this main text.</a:t>
            </a:r>
          </a:p>
        </p:txBody>
      </p:sp>
      <p:cxnSp>
        <p:nvCxnSpPr>
          <p:cNvPr id="18" name="Straight Connector 10">
            <a:extLst>
              <a:ext uri="{FF2B5EF4-FFF2-40B4-BE49-F238E27FC236}">
                <a16:creationId xmlns:a16="http://schemas.microsoft.com/office/drawing/2014/main" id="{10138EE0-C2D5-4479-AA26-8D1BF6D245D7}"/>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a:hlinkClick r:id="" action="ppaction://hlinkshowjump?jump=previousslide"/>
            <a:extLst>
              <a:ext uri="{FF2B5EF4-FFF2-40B4-BE49-F238E27FC236}">
                <a16:creationId xmlns:a16="http://schemas.microsoft.com/office/drawing/2014/main" id="{627E3965-72FA-41E8-BB71-E0967D72D8E8}"/>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0" name="Rectangle 19">
            <a:hlinkClick r:id="" action="ppaction://hlinkshowjump?jump=nextslide"/>
            <a:extLst>
              <a:ext uri="{FF2B5EF4-FFF2-40B4-BE49-F238E27FC236}">
                <a16:creationId xmlns:a16="http://schemas.microsoft.com/office/drawing/2014/main" id="{DD13D603-1F64-453A-9D46-B908E6685B75}"/>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E444F38C-8840-448E-9554-4ACA32A85067}"/>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871E5708-271F-4716-8055-1B3AF26D26A6}"/>
              </a:ext>
            </a:extLst>
          </p:cNvPr>
          <p:cNvSpPr>
            <a:spLocks noGrp="1"/>
          </p:cNvSpPr>
          <p:nvPr>
            <p:ph type="dt" sz="half" idx="17"/>
          </p:nvPr>
        </p:nvSpPr>
        <p:spPr/>
        <p:txBody>
          <a:bodyPr/>
          <a:lstStyle/>
          <a:p>
            <a:fld id="{564596AF-6FDB-423A-BA1E-1D026193EC17}" type="datetime1">
              <a:rPr lang="de-DE" smtClean="0"/>
              <a:t>29.08.24</a:t>
            </a:fld>
            <a:endParaRPr lang="bg-BG"/>
          </a:p>
        </p:txBody>
      </p:sp>
      <p:sp>
        <p:nvSpPr>
          <p:cNvPr id="4" name="Footer Placeholder 3">
            <a:extLst>
              <a:ext uri="{FF2B5EF4-FFF2-40B4-BE49-F238E27FC236}">
                <a16:creationId xmlns:a16="http://schemas.microsoft.com/office/drawing/2014/main" id="{90C9AB23-6ECE-4B38-8D4B-FA162A55E573}"/>
              </a:ext>
            </a:extLst>
          </p:cNvPr>
          <p:cNvSpPr>
            <a:spLocks noGrp="1"/>
          </p:cNvSpPr>
          <p:nvPr>
            <p:ph type="ftr" sz="quarter" idx="18"/>
          </p:nvPr>
        </p:nvSpPr>
        <p:spPr/>
        <p:txBody>
          <a:bodyPr/>
          <a:lstStyle/>
          <a:p>
            <a:endParaRPr lang="bg-BG"/>
          </a:p>
        </p:txBody>
      </p:sp>
    </p:spTree>
    <p:extLst>
      <p:ext uri="{BB962C8B-B14F-4D97-AF65-F5344CB8AC3E}">
        <p14:creationId xmlns:p14="http://schemas.microsoft.com/office/powerpoint/2010/main" val="593871613"/>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guide id="62" orient="horz" pos="167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uge icon + text, without title">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7150100" y="1591217"/>
            <a:ext cx="3648075" cy="553998"/>
          </a:xfrm>
        </p:spPr>
        <p:txBody>
          <a:bodyPr>
            <a:spAutoFit/>
          </a:bodyPr>
          <a:lstStyle>
            <a:lvl1pPr>
              <a:defRPr sz="1800" b="1"/>
            </a:lvl1pPr>
            <a:lvl2pPr>
              <a:defRPr/>
            </a:lvl2pPr>
            <a:lvl6pPr>
              <a:defRPr sz="2000" b="1">
                <a:solidFill>
                  <a:schemeClr val="tx2"/>
                </a:solidFill>
              </a:defRPr>
            </a:lvl6pPr>
          </a:lstStyle>
          <a:p>
            <a:pPr lvl="0"/>
            <a:r>
              <a:rPr lang="en-US"/>
              <a:t>Highlight statement or some kind of a key sentence.</a:t>
            </a:r>
          </a:p>
        </p:txBody>
      </p:sp>
      <p:sp>
        <p:nvSpPr>
          <p:cNvPr id="8" name="Content Placeholder 7">
            <a:extLst>
              <a:ext uri="{FF2B5EF4-FFF2-40B4-BE49-F238E27FC236}">
                <a16:creationId xmlns:a16="http://schemas.microsoft.com/office/drawing/2014/main" id="{6356695A-FB70-4222-B264-743DA225FB3B}"/>
              </a:ext>
            </a:extLst>
          </p:cNvPr>
          <p:cNvSpPr>
            <a:spLocks noGrp="1"/>
          </p:cNvSpPr>
          <p:nvPr>
            <p:ph sz="quarter" idx="14" hasCustomPrompt="1"/>
          </p:nvPr>
        </p:nvSpPr>
        <p:spPr>
          <a:xfrm>
            <a:off x="449263" y="1308099"/>
            <a:ext cx="5556474" cy="4033838"/>
          </a:xfrm>
        </p:spPr>
        <p:txBody>
          <a:bodyPr/>
          <a:lstStyle>
            <a:lvl1pPr>
              <a:defRPr i="1">
                <a:solidFill>
                  <a:schemeClr val="tx2">
                    <a:lumMod val="60000"/>
                    <a:lumOff val="40000"/>
                  </a:schemeClr>
                </a:solidFill>
              </a:defRPr>
            </a:lvl1pPr>
          </a:lstStyle>
          <a:p>
            <a:pPr lvl="0"/>
            <a:r>
              <a:rPr lang="en-US"/>
              <a:t>Place for icon. Copy / paste an icon from the icon set.</a:t>
            </a:r>
            <a:br>
              <a:rPr lang="en-US"/>
            </a:br>
            <a:r>
              <a:rPr lang="en-US"/>
              <a:t>1. Resize the icon to fit proportionally in this placeholder</a:t>
            </a:r>
            <a:br>
              <a:rPr lang="en-US"/>
            </a:br>
            <a:r>
              <a:rPr lang="en-US"/>
              <a:t>2. Align center &amp; middle to this placeholder</a:t>
            </a:r>
          </a:p>
        </p:txBody>
      </p:sp>
      <p:sp>
        <p:nvSpPr>
          <p:cNvPr id="17" name="Text Placeholder 21">
            <a:extLst>
              <a:ext uri="{FF2B5EF4-FFF2-40B4-BE49-F238E27FC236}">
                <a16:creationId xmlns:a16="http://schemas.microsoft.com/office/drawing/2014/main" id="{7AC0A3B7-018D-4BA7-AE24-146743CE880E}"/>
              </a:ext>
            </a:extLst>
          </p:cNvPr>
          <p:cNvSpPr>
            <a:spLocks noGrp="1"/>
          </p:cNvSpPr>
          <p:nvPr>
            <p:ph type="body" sz="quarter" idx="16" hasCustomPrompt="1"/>
          </p:nvPr>
        </p:nvSpPr>
        <p:spPr>
          <a:xfrm>
            <a:off x="7150100" y="2493962"/>
            <a:ext cx="3648075" cy="2847975"/>
          </a:xfrm>
        </p:spPr>
        <p:txBody>
          <a:bodyPr/>
          <a:lstStyle>
            <a:lvl1pPr>
              <a:defRPr sz="1400"/>
            </a:lvl1pPr>
            <a:lvl2pPr>
              <a:defRPr/>
            </a:lvl2pPr>
            <a:lvl5pPr>
              <a:defRPr>
                <a:solidFill>
                  <a:schemeClr val="tx2"/>
                </a:solidFill>
              </a:defRPr>
            </a:lvl5pPr>
            <a:lvl6pPr>
              <a:defRPr b="1">
                <a:solidFill>
                  <a:schemeClr val="tx2"/>
                </a:solidFill>
              </a:defRPr>
            </a:lvl6pPr>
          </a:lstStyle>
          <a:p>
            <a:pPr lvl="4"/>
            <a:r>
              <a:rPr lang="en-US"/>
              <a:t>Main text. The logic of all text boxes in the template is that the first line of each, should be aligned to a line of the grid. To see the customized grid for this template, go on View tab and click on “Guides”. You can find it also with right mouse click in “Grids and Guides” submenu and turn it on and off whenever you need to. Also make sure that there is a 2 lines space between the highlight statement box and this main text.</a:t>
            </a:r>
          </a:p>
        </p:txBody>
      </p:sp>
      <p:cxnSp>
        <p:nvCxnSpPr>
          <p:cNvPr id="18" name="Straight Connector 10">
            <a:extLst>
              <a:ext uri="{FF2B5EF4-FFF2-40B4-BE49-F238E27FC236}">
                <a16:creationId xmlns:a16="http://schemas.microsoft.com/office/drawing/2014/main" id="{10138EE0-C2D5-4479-AA26-8D1BF6D245D7}"/>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a:hlinkClick r:id="" action="ppaction://hlinkshowjump?jump=previousslide"/>
            <a:extLst>
              <a:ext uri="{FF2B5EF4-FFF2-40B4-BE49-F238E27FC236}">
                <a16:creationId xmlns:a16="http://schemas.microsoft.com/office/drawing/2014/main" id="{627E3965-72FA-41E8-BB71-E0967D72D8E8}"/>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0" name="Rectangle 19">
            <a:hlinkClick r:id="" action="ppaction://hlinkshowjump?jump=nextslide"/>
            <a:extLst>
              <a:ext uri="{FF2B5EF4-FFF2-40B4-BE49-F238E27FC236}">
                <a16:creationId xmlns:a16="http://schemas.microsoft.com/office/drawing/2014/main" id="{DD13D603-1F64-453A-9D46-B908E6685B75}"/>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E444F38C-8840-448E-9554-4ACA32A85067}"/>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871E5708-271F-4716-8055-1B3AF26D26A6}"/>
              </a:ext>
            </a:extLst>
          </p:cNvPr>
          <p:cNvSpPr>
            <a:spLocks noGrp="1"/>
          </p:cNvSpPr>
          <p:nvPr>
            <p:ph type="dt" sz="half" idx="17"/>
          </p:nvPr>
        </p:nvSpPr>
        <p:spPr/>
        <p:txBody>
          <a:bodyPr/>
          <a:lstStyle/>
          <a:p>
            <a:fld id="{564596AF-6FDB-423A-BA1E-1D026193EC17}" type="datetime1">
              <a:rPr lang="de-DE" smtClean="0"/>
              <a:t>29.08.24</a:t>
            </a:fld>
            <a:endParaRPr lang="bg-BG"/>
          </a:p>
        </p:txBody>
      </p:sp>
      <p:sp>
        <p:nvSpPr>
          <p:cNvPr id="4" name="Footer Placeholder 3">
            <a:extLst>
              <a:ext uri="{FF2B5EF4-FFF2-40B4-BE49-F238E27FC236}">
                <a16:creationId xmlns:a16="http://schemas.microsoft.com/office/drawing/2014/main" id="{90C9AB23-6ECE-4B38-8D4B-FA162A55E573}"/>
              </a:ext>
            </a:extLst>
          </p:cNvPr>
          <p:cNvSpPr>
            <a:spLocks noGrp="1"/>
          </p:cNvSpPr>
          <p:nvPr>
            <p:ph type="ftr" sz="quarter" idx="18"/>
          </p:nvPr>
        </p:nvSpPr>
        <p:spPr/>
        <p:txBody>
          <a:bodyPr/>
          <a:lstStyle/>
          <a:p>
            <a:endParaRPr lang="bg-BG"/>
          </a:p>
        </p:txBody>
      </p:sp>
    </p:spTree>
    <p:extLst>
      <p:ext uri="{BB962C8B-B14F-4D97-AF65-F5344CB8AC3E}">
        <p14:creationId xmlns:p14="http://schemas.microsoft.com/office/powerpoint/2010/main" val="4290234585"/>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guide id="62" orient="horz" pos="167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martphones, 3 steps">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298A634E-FB73-407A-AC86-2962922A8987}"/>
              </a:ext>
            </a:extLst>
          </p:cNvPr>
          <p:cNvGrpSpPr/>
          <p:nvPr userDrawn="1"/>
        </p:nvGrpSpPr>
        <p:grpSpPr>
          <a:xfrm>
            <a:off x="8890343" y="1314450"/>
            <a:ext cx="3013974" cy="5299076"/>
            <a:chOff x="4543689" y="1314450"/>
            <a:chExt cx="3107150" cy="5462896"/>
          </a:xfrm>
        </p:grpSpPr>
        <p:pic>
          <p:nvPicPr>
            <p:cNvPr id="60" name="Picture 59" descr="A screen shot of a computer&#10;&#10;Description automatically generated">
              <a:extLst>
                <a:ext uri="{FF2B5EF4-FFF2-40B4-BE49-F238E27FC236}">
                  <a16:creationId xmlns:a16="http://schemas.microsoft.com/office/drawing/2014/main" id="{EEAF2CF7-10BB-4659-97E8-AEA9DBD748D7}"/>
                </a:ext>
              </a:extLst>
            </p:cNvPr>
            <p:cNvPicPr>
              <a:picLocks noChangeAspect="1"/>
            </p:cNvPicPr>
            <p:nvPr/>
          </p:nvPicPr>
          <p:blipFill>
            <a:blip r:embed="rId2"/>
            <a:stretch>
              <a:fillRect/>
            </a:stretch>
          </p:blipFill>
          <p:spPr>
            <a:xfrm>
              <a:off x="4543689" y="1314450"/>
              <a:ext cx="3107150" cy="5462896"/>
            </a:xfrm>
            <a:prstGeom prst="rect">
              <a:avLst/>
            </a:prstGeom>
          </p:spPr>
        </p:pic>
        <p:pic>
          <p:nvPicPr>
            <p:cNvPr id="61" name="Picture 60" descr="A close up of a logo&#10;&#10;Description automatically generated">
              <a:extLst>
                <a:ext uri="{FF2B5EF4-FFF2-40B4-BE49-F238E27FC236}">
                  <a16:creationId xmlns:a16="http://schemas.microsoft.com/office/drawing/2014/main" id="{6F676BC1-168C-4BD9-A57A-C406950BA23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999831" y="2019194"/>
              <a:ext cx="2214608" cy="361572"/>
            </a:xfrm>
            <a:prstGeom prst="rect">
              <a:avLst/>
            </a:prstGeom>
          </p:spPr>
        </p:pic>
      </p:grpSp>
      <p:pic>
        <p:nvPicPr>
          <p:cNvPr id="57" name="Picture 56" descr="A screen shot of a computer&#10;&#10;Description automatically generated">
            <a:extLst>
              <a:ext uri="{FF2B5EF4-FFF2-40B4-BE49-F238E27FC236}">
                <a16:creationId xmlns:a16="http://schemas.microsoft.com/office/drawing/2014/main" id="{3CF82746-B585-4CA8-989E-9199567F32B5}"/>
              </a:ext>
            </a:extLst>
          </p:cNvPr>
          <p:cNvPicPr>
            <a:picLocks noChangeAspect="1"/>
          </p:cNvPicPr>
          <p:nvPr/>
        </p:nvPicPr>
        <p:blipFill>
          <a:blip r:embed="rId2"/>
          <a:stretch>
            <a:fillRect/>
          </a:stretch>
        </p:blipFill>
        <p:spPr>
          <a:xfrm>
            <a:off x="6025073" y="1314450"/>
            <a:ext cx="3013974" cy="5299076"/>
          </a:xfrm>
          <a:prstGeom prst="rect">
            <a:avLst/>
          </a:prstGeom>
        </p:spPr>
      </p:pic>
      <p:grpSp>
        <p:nvGrpSpPr>
          <p:cNvPr id="40" name="Group 39">
            <a:extLst>
              <a:ext uri="{FF2B5EF4-FFF2-40B4-BE49-F238E27FC236}">
                <a16:creationId xmlns:a16="http://schemas.microsoft.com/office/drawing/2014/main" id="{312A114F-6628-4701-BB04-F3281571F8A8}"/>
              </a:ext>
            </a:extLst>
          </p:cNvPr>
          <p:cNvGrpSpPr/>
          <p:nvPr userDrawn="1"/>
        </p:nvGrpSpPr>
        <p:grpSpPr>
          <a:xfrm>
            <a:off x="3154706" y="1314450"/>
            <a:ext cx="3013974" cy="5299076"/>
            <a:chOff x="4543689" y="1314450"/>
            <a:chExt cx="3107150" cy="5462896"/>
          </a:xfrm>
        </p:grpSpPr>
        <p:pic>
          <p:nvPicPr>
            <p:cNvPr id="41" name="Picture 40" descr="A screen shot of a computer&#10;&#10;Description automatically generated">
              <a:extLst>
                <a:ext uri="{FF2B5EF4-FFF2-40B4-BE49-F238E27FC236}">
                  <a16:creationId xmlns:a16="http://schemas.microsoft.com/office/drawing/2014/main" id="{3EE3208A-A32D-490C-9616-FE0B13638F27}"/>
                </a:ext>
              </a:extLst>
            </p:cNvPr>
            <p:cNvPicPr>
              <a:picLocks noChangeAspect="1"/>
            </p:cNvPicPr>
            <p:nvPr/>
          </p:nvPicPr>
          <p:blipFill>
            <a:blip r:embed="rId2"/>
            <a:stretch>
              <a:fillRect/>
            </a:stretch>
          </p:blipFill>
          <p:spPr>
            <a:xfrm>
              <a:off x="4543689" y="1314450"/>
              <a:ext cx="3107150" cy="5462896"/>
            </a:xfrm>
            <a:prstGeom prst="rect">
              <a:avLst/>
            </a:prstGeom>
          </p:spPr>
        </p:pic>
        <p:pic>
          <p:nvPicPr>
            <p:cNvPr id="42" name="Picture 41" descr="A close up of a logo&#10;&#10;Description automatically generated">
              <a:extLst>
                <a:ext uri="{FF2B5EF4-FFF2-40B4-BE49-F238E27FC236}">
                  <a16:creationId xmlns:a16="http://schemas.microsoft.com/office/drawing/2014/main" id="{8D601E5A-62C8-421C-9BEF-5E969A65A37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999831" y="2019194"/>
              <a:ext cx="2214608" cy="361572"/>
            </a:xfrm>
            <a:prstGeom prst="rect">
              <a:avLst/>
            </a:prstGeom>
          </p:spPr>
        </p:pic>
      </p:grpSp>
      <p:pic>
        <p:nvPicPr>
          <p:cNvPr id="45" name="Picture 44" descr="A close up of a logo&#10;&#10;Description automatically generated">
            <a:extLst>
              <a:ext uri="{FF2B5EF4-FFF2-40B4-BE49-F238E27FC236}">
                <a16:creationId xmlns:a16="http://schemas.microsoft.com/office/drawing/2014/main" id="{337CBE38-F97B-4042-9775-A8059D955E7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304136" y="2019194"/>
            <a:ext cx="2214608" cy="361572"/>
          </a:xfrm>
          <a:prstGeom prst="rect">
            <a:avLst/>
          </a:prstGeom>
        </p:spPr>
      </p:pic>
      <p:sp>
        <p:nvSpPr>
          <p:cNvPr id="2" name="Title 1">
            <a:extLst>
              <a:ext uri="{FF2B5EF4-FFF2-40B4-BE49-F238E27FC236}">
                <a16:creationId xmlns:a16="http://schemas.microsoft.com/office/drawing/2014/main" id="{DF9EEE2A-3BA1-4389-8E2D-1B2AB4681CE9}"/>
              </a:ext>
            </a:extLst>
          </p:cNvPr>
          <p:cNvSpPr>
            <a:spLocks noGrp="1"/>
          </p:cNvSpPr>
          <p:nvPr userDrawn="1">
            <p:ph type="title" hasCustomPrompt="1"/>
          </p:nvPr>
        </p:nvSpPr>
        <p:spPr>
          <a:xfrm>
            <a:off x="449581" y="658005"/>
            <a:ext cx="10335892" cy="335432"/>
          </a:xfrm>
        </p:spPr>
        <p:txBody>
          <a:bodyPr/>
          <a:lstStyle>
            <a:lvl1pPr>
              <a:defRPr>
                <a:solidFill>
                  <a:schemeClr val="accent1"/>
                </a:solidFill>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2" name="Text Placeholder 21">
            <a:extLst>
              <a:ext uri="{FF2B5EF4-FFF2-40B4-BE49-F238E27FC236}">
                <a16:creationId xmlns:a16="http://schemas.microsoft.com/office/drawing/2014/main" id="{0AE28E5F-57B7-4CD5-94AB-14C53E32A360}"/>
              </a:ext>
            </a:extLst>
          </p:cNvPr>
          <p:cNvSpPr>
            <a:spLocks noGrp="1"/>
          </p:cNvSpPr>
          <p:nvPr userDrawn="1">
            <p:ph type="body" sz="quarter" idx="13" hasCustomPrompt="1"/>
          </p:nvPr>
        </p:nvSpPr>
        <p:spPr>
          <a:xfrm>
            <a:off x="444501" y="1678487"/>
            <a:ext cx="2692400" cy="4854075"/>
          </a:xfrm>
        </p:spPr>
        <p:txBody>
          <a:bodyPr/>
          <a:lstStyle>
            <a:lvl1pPr>
              <a:defRPr/>
            </a:lvl1pPr>
            <a:lvl2pPr>
              <a:defRPr/>
            </a:lvl2pPr>
          </a:lstStyle>
          <a:p>
            <a:pPr lvl="0"/>
            <a:r>
              <a:rPr lang="en-US"/>
              <a:t>Main text style. For more, click on Increase / Decrease list level button.</a:t>
            </a:r>
          </a:p>
        </p:txBody>
      </p:sp>
      <p:sp>
        <p:nvSpPr>
          <p:cNvPr id="9" name="Text Placeholder 8">
            <a:extLst>
              <a:ext uri="{FF2B5EF4-FFF2-40B4-BE49-F238E27FC236}">
                <a16:creationId xmlns:a16="http://schemas.microsoft.com/office/drawing/2014/main" id="{B405355F-D8CE-42C8-A263-067AC6D37433}"/>
              </a:ext>
            </a:extLst>
          </p:cNvPr>
          <p:cNvSpPr>
            <a:spLocks noGrp="1"/>
          </p:cNvSpPr>
          <p:nvPr userDrawn="1">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18" name="Straight Connector 10">
            <a:extLst>
              <a:ext uri="{FF2B5EF4-FFF2-40B4-BE49-F238E27FC236}">
                <a16:creationId xmlns:a16="http://schemas.microsoft.com/office/drawing/2014/main" id="{F0DD8C89-A52F-4DA4-AD2C-A16297BFB7DB}"/>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a:hlinkClick r:id="" action="ppaction://hlinkshowjump?jump=previousslide"/>
            <a:extLst>
              <a:ext uri="{FF2B5EF4-FFF2-40B4-BE49-F238E27FC236}">
                <a16:creationId xmlns:a16="http://schemas.microsoft.com/office/drawing/2014/main" id="{EE69417D-D733-4153-A43D-935BA9C5A83A}"/>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0" name="Rectangle 19">
            <a:hlinkClick r:id="" action="ppaction://hlinkshowjump?jump=nextslide"/>
            <a:extLst>
              <a:ext uri="{FF2B5EF4-FFF2-40B4-BE49-F238E27FC236}">
                <a16:creationId xmlns:a16="http://schemas.microsoft.com/office/drawing/2014/main" id="{6EE5FE41-26B0-4FA9-8446-1296756D183C}"/>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E7554750-C1AB-4F36-938E-754193B28B3E}"/>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4" name="Picture Placeholder 3">
            <a:extLst>
              <a:ext uri="{FF2B5EF4-FFF2-40B4-BE49-F238E27FC236}">
                <a16:creationId xmlns:a16="http://schemas.microsoft.com/office/drawing/2014/main" id="{A8F1D3F4-F3DE-4476-B72F-763309E0B466}"/>
              </a:ext>
            </a:extLst>
          </p:cNvPr>
          <p:cNvSpPr>
            <a:spLocks noGrp="1"/>
          </p:cNvSpPr>
          <p:nvPr userDrawn="1">
            <p:ph type="pic" sz="quarter" idx="19" hasCustomPrompt="1"/>
          </p:nvPr>
        </p:nvSpPr>
        <p:spPr>
          <a:xfrm>
            <a:off x="3600555" y="2322513"/>
            <a:ext cx="2152378" cy="3530600"/>
          </a:xfrm>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28" name="Picture Placeholder 3">
            <a:extLst>
              <a:ext uri="{FF2B5EF4-FFF2-40B4-BE49-F238E27FC236}">
                <a16:creationId xmlns:a16="http://schemas.microsoft.com/office/drawing/2014/main" id="{F3CD00FD-DBE5-4083-96F4-1A2C7021E908}"/>
              </a:ext>
            </a:extLst>
          </p:cNvPr>
          <p:cNvSpPr>
            <a:spLocks noGrp="1"/>
          </p:cNvSpPr>
          <p:nvPr>
            <p:ph type="pic" sz="quarter" idx="20" hasCustomPrompt="1"/>
          </p:nvPr>
        </p:nvSpPr>
        <p:spPr>
          <a:xfrm>
            <a:off x="6460275" y="1989138"/>
            <a:ext cx="2151913" cy="3863976"/>
          </a:xfrm>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49" name="Picture Placeholder 3">
            <a:extLst>
              <a:ext uri="{FF2B5EF4-FFF2-40B4-BE49-F238E27FC236}">
                <a16:creationId xmlns:a16="http://schemas.microsoft.com/office/drawing/2014/main" id="{28418313-13C0-4851-9FCA-11561CDAFFE7}"/>
              </a:ext>
            </a:extLst>
          </p:cNvPr>
          <p:cNvSpPr>
            <a:spLocks noGrp="1"/>
          </p:cNvSpPr>
          <p:nvPr>
            <p:ph type="pic" sz="quarter" idx="21" hasCustomPrompt="1"/>
          </p:nvPr>
        </p:nvSpPr>
        <p:spPr>
          <a:xfrm>
            <a:off x="9336087" y="1989138"/>
            <a:ext cx="2151913" cy="3863976"/>
          </a:xfrm>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5" name="Date Placeholder 4">
            <a:extLst>
              <a:ext uri="{FF2B5EF4-FFF2-40B4-BE49-F238E27FC236}">
                <a16:creationId xmlns:a16="http://schemas.microsoft.com/office/drawing/2014/main" id="{ACC3C602-24DA-4138-8964-CD30772A7A50}"/>
              </a:ext>
            </a:extLst>
          </p:cNvPr>
          <p:cNvSpPr>
            <a:spLocks noGrp="1"/>
          </p:cNvSpPr>
          <p:nvPr>
            <p:ph type="dt" sz="half" idx="22"/>
          </p:nvPr>
        </p:nvSpPr>
        <p:spPr/>
        <p:txBody>
          <a:bodyPr/>
          <a:lstStyle/>
          <a:p>
            <a:fld id="{69D5FB21-1AA3-4FB7-9F6E-2A7A8AB9F4AE}" type="datetime1">
              <a:rPr lang="de-DE" smtClean="0"/>
              <a:t>29.08.24</a:t>
            </a:fld>
            <a:endParaRPr lang="bg-BG"/>
          </a:p>
        </p:txBody>
      </p:sp>
      <p:sp>
        <p:nvSpPr>
          <p:cNvPr id="6" name="Footer Placeholder 5">
            <a:extLst>
              <a:ext uri="{FF2B5EF4-FFF2-40B4-BE49-F238E27FC236}">
                <a16:creationId xmlns:a16="http://schemas.microsoft.com/office/drawing/2014/main" id="{DBDE7DD5-C73C-4DE0-B734-647F3C53705F}"/>
              </a:ext>
            </a:extLst>
          </p:cNvPr>
          <p:cNvSpPr>
            <a:spLocks noGrp="1"/>
          </p:cNvSpPr>
          <p:nvPr>
            <p:ph type="ftr" sz="quarter" idx="23"/>
          </p:nvPr>
        </p:nvSpPr>
        <p:spPr/>
        <p:txBody>
          <a:bodyPr/>
          <a:lstStyle/>
          <a:p>
            <a:endParaRPr lang="bg-BG"/>
          </a:p>
        </p:txBody>
      </p:sp>
    </p:spTree>
    <p:extLst>
      <p:ext uri="{BB962C8B-B14F-4D97-AF65-F5344CB8AC3E}">
        <p14:creationId xmlns:p14="http://schemas.microsoft.com/office/powerpoint/2010/main" val="232643123"/>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6">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84">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martphones, 2 steps">
    <p:spTree>
      <p:nvGrpSpPr>
        <p:cNvPr id="1" name=""/>
        <p:cNvGrpSpPr/>
        <p:nvPr/>
      </p:nvGrpSpPr>
      <p:grpSpPr>
        <a:xfrm>
          <a:off x="0" y="0"/>
          <a:ext cx="0" cy="0"/>
          <a:chOff x="0" y="0"/>
          <a:chExt cx="0" cy="0"/>
        </a:xfrm>
      </p:grpSpPr>
      <p:pic>
        <p:nvPicPr>
          <p:cNvPr id="40" name="Picture 39" descr="A screen shot of a computer&#10;&#10;Description automatically generated">
            <a:extLst>
              <a:ext uri="{FF2B5EF4-FFF2-40B4-BE49-F238E27FC236}">
                <a16:creationId xmlns:a16="http://schemas.microsoft.com/office/drawing/2014/main" id="{94257097-A7A3-4637-9776-6F652150BD8B}"/>
              </a:ext>
            </a:extLst>
          </p:cNvPr>
          <p:cNvPicPr>
            <a:picLocks noChangeAspect="1"/>
          </p:cNvPicPr>
          <p:nvPr userDrawn="1"/>
        </p:nvPicPr>
        <p:blipFill>
          <a:blip r:embed="rId2"/>
          <a:stretch>
            <a:fillRect/>
          </a:stretch>
        </p:blipFill>
        <p:spPr>
          <a:xfrm>
            <a:off x="441960" y="1314450"/>
            <a:ext cx="3013974" cy="5299076"/>
          </a:xfrm>
          <a:prstGeom prst="rect">
            <a:avLst/>
          </a:prstGeom>
        </p:spPr>
      </p:pic>
      <p:pic>
        <p:nvPicPr>
          <p:cNvPr id="38" name="Picture 37" descr="A screen shot of a computer&#10;&#10;Description automatically generated">
            <a:extLst>
              <a:ext uri="{FF2B5EF4-FFF2-40B4-BE49-F238E27FC236}">
                <a16:creationId xmlns:a16="http://schemas.microsoft.com/office/drawing/2014/main" id="{040B8CF7-78E7-4C39-AFDB-C0EFEC910C6C}"/>
              </a:ext>
            </a:extLst>
          </p:cNvPr>
          <p:cNvPicPr>
            <a:picLocks noChangeAspect="1"/>
          </p:cNvPicPr>
          <p:nvPr userDrawn="1"/>
        </p:nvPicPr>
        <p:blipFill>
          <a:blip r:embed="rId2"/>
          <a:stretch>
            <a:fillRect/>
          </a:stretch>
        </p:blipFill>
        <p:spPr>
          <a:xfrm>
            <a:off x="6169660" y="1314450"/>
            <a:ext cx="3013974" cy="5299076"/>
          </a:xfrm>
          <a:prstGeom prst="rect">
            <a:avLst/>
          </a:prstGeom>
        </p:spPr>
      </p:pic>
      <p:sp>
        <p:nvSpPr>
          <p:cNvPr id="2" name="Title 1">
            <a:extLst>
              <a:ext uri="{FF2B5EF4-FFF2-40B4-BE49-F238E27FC236}">
                <a16:creationId xmlns:a16="http://schemas.microsoft.com/office/drawing/2014/main" id="{DF9EEE2A-3BA1-4389-8E2D-1B2AB4681CE9}"/>
              </a:ext>
            </a:extLst>
          </p:cNvPr>
          <p:cNvSpPr>
            <a:spLocks noGrp="1"/>
          </p:cNvSpPr>
          <p:nvPr userDrawn="1">
            <p:ph type="title" hasCustomPrompt="1"/>
          </p:nvPr>
        </p:nvSpPr>
        <p:spPr>
          <a:xfrm>
            <a:off x="449581" y="658005"/>
            <a:ext cx="10335892" cy="335432"/>
          </a:xfrm>
        </p:spPr>
        <p:txBody>
          <a:bodyPr/>
          <a:lstStyle>
            <a:lvl1pPr>
              <a:defRPr>
                <a:solidFill>
                  <a:schemeClr val="accent1"/>
                </a:solidFill>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ext Placeholder 8">
            <a:extLst>
              <a:ext uri="{FF2B5EF4-FFF2-40B4-BE49-F238E27FC236}">
                <a16:creationId xmlns:a16="http://schemas.microsoft.com/office/drawing/2014/main" id="{B405355F-D8CE-42C8-A263-067AC6D37433}"/>
              </a:ext>
            </a:extLst>
          </p:cNvPr>
          <p:cNvSpPr>
            <a:spLocks noGrp="1"/>
          </p:cNvSpPr>
          <p:nvPr userDrawn="1">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19" name="Rectangle 18">
            <a:hlinkClick r:id="" action="ppaction://hlinkshowjump?jump=previousslide"/>
            <a:extLst>
              <a:ext uri="{FF2B5EF4-FFF2-40B4-BE49-F238E27FC236}">
                <a16:creationId xmlns:a16="http://schemas.microsoft.com/office/drawing/2014/main" id="{EE69417D-D733-4153-A43D-935BA9C5A83A}"/>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0" name="Rectangle 19">
            <a:hlinkClick r:id="" action="ppaction://hlinkshowjump?jump=nextslide"/>
            <a:extLst>
              <a:ext uri="{FF2B5EF4-FFF2-40B4-BE49-F238E27FC236}">
                <a16:creationId xmlns:a16="http://schemas.microsoft.com/office/drawing/2014/main" id="{6EE5FE41-26B0-4FA9-8446-1296756D183C}"/>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E7554750-C1AB-4F36-938E-754193B28B3E}"/>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25" name="Text Placeholder 21">
            <a:extLst>
              <a:ext uri="{FF2B5EF4-FFF2-40B4-BE49-F238E27FC236}">
                <a16:creationId xmlns:a16="http://schemas.microsoft.com/office/drawing/2014/main" id="{7A0C8A38-EFDB-42FF-A3F9-21368E292E0C}"/>
              </a:ext>
            </a:extLst>
          </p:cNvPr>
          <p:cNvSpPr>
            <a:spLocks noGrp="1"/>
          </p:cNvSpPr>
          <p:nvPr>
            <p:ph type="body" sz="quarter" idx="13" hasCustomPrompt="1"/>
          </p:nvPr>
        </p:nvSpPr>
        <p:spPr>
          <a:xfrm>
            <a:off x="3318396" y="4332288"/>
            <a:ext cx="2689751" cy="2200276"/>
          </a:xfrm>
        </p:spPr>
        <p:txBody>
          <a:bodyPr/>
          <a:lstStyle>
            <a:lvl1pPr>
              <a:defRPr/>
            </a:lvl1pPr>
            <a:lvl2pPr>
              <a:defRPr/>
            </a:lvl2pPr>
          </a:lstStyle>
          <a:p>
            <a:pPr lvl="0"/>
            <a:r>
              <a:rPr lang="en-US"/>
              <a:t>Main text style. For more, click on Increase / Decrease list level button.</a:t>
            </a:r>
          </a:p>
        </p:txBody>
      </p:sp>
      <p:sp>
        <p:nvSpPr>
          <p:cNvPr id="26" name="Text Placeholder 7">
            <a:extLst>
              <a:ext uri="{FF2B5EF4-FFF2-40B4-BE49-F238E27FC236}">
                <a16:creationId xmlns:a16="http://schemas.microsoft.com/office/drawing/2014/main" id="{FA05EB5B-2E35-4F2E-96A0-7F06EAF90FDC}"/>
              </a:ext>
            </a:extLst>
          </p:cNvPr>
          <p:cNvSpPr>
            <a:spLocks noGrp="1"/>
          </p:cNvSpPr>
          <p:nvPr>
            <p:ph type="body" sz="quarter" idx="22" hasCustomPrompt="1"/>
          </p:nvPr>
        </p:nvSpPr>
        <p:spPr>
          <a:xfrm>
            <a:off x="3317874" y="3612198"/>
            <a:ext cx="2690415" cy="520700"/>
          </a:xfrm>
        </p:spPr>
        <p:txBody>
          <a:bodyPr/>
          <a:lstStyle>
            <a:lvl1pPr algn="l">
              <a:defRPr sz="1800" b="1">
                <a:solidFill>
                  <a:schemeClr val="accent1"/>
                </a:solidFill>
              </a:defRPr>
            </a:lvl1pPr>
            <a:lvl5pPr algn="ctr">
              <a:defRPr b="0"/>
            </a:lvl5pPr>
            <a:lvl6pPr algn="ctr">
              <a:defRPr b="1"/>
            </a:lvl6pPr>
          </a:lstStyle>
          <a:p>
            <a:pPr lvl="0"/>
            <a:r>
              <a:rPr lang="en-US"/>
              <a:t>Main point’s titles can be on two lines</a:t>
            </a:r>
          </a:p>
        </p:txBody>
      </p:sp>
      <p:sp>
        <p:nvSpPr>
          <p:cNvPr id="27" name="Text Placeholder 8">
            <a:extLst>
              <a:ext uri="{FF2B5EF4-FFF2-40B4-BE49-F238E27FC236}">
                <a16:creationId xmlns:a16="http://schemas.microsoft.com/office/drawing/2014/main" id="{4680468D-C0FE-4F26-91BE-9BF110ABF56C}"/>
              </a:ext>
            </a:extLst>
          </p:cNvPr>
          <p:cNvSpPr>
            <a:spLocks noGrp="1"/>
          </p:cNvSpPr>
          <p:nvPr>
            <p:ph type="body" sz="quarter" idx="23" hasCustomPrompt="1"/>
          </p:nvPr>
        </p:nvSpPr>
        <p:spPr>
          <a:xfrm>
            <a:off x="3318396" y="2145984"/>
            <a:ext cx="2687117" cy="1266825"/>
          </a:xfrm>
        </p:spPr>
        <p:txBody>
          <a:bodyPr anchor="ctr"/>
          <a:lstStyle>
            <a:lvl1pPr algn="l">
              <a:defRPr sz="8000" b="1">
                <a:ln w="12700">
                  <a:solidFill>
                    <a:schemeClr val="tx2"/>
                  </a:solidFill>
                </a:ln>
                <a:noFill/>
              </a:defRPr>
            </a:lvl1pPr>
          </a:lstStyle>
          <a:p>
            <a:pPr lvl="0"/>
            <a:r>
              <a:rPr lang="en-US"/>
              <a:t>1</a:t>
            </a:r>
            <a:endParaRPr lang="bg-BG"/>
          </a:p>
        </p:txBody>
      </p:sp>
      <p:sp>
        <p:nvSpPr>
          <p:cNvPr id="31" name="Picture Placeholder 3">
            <a:extLst>
              <a:ext uri="{FF2B5EF4-FFF2-40B4-BE49-F238E27FC236}">
                <a16:creationId xmlns:a16="http://schemas.microsoft.com/office/drawing/2014/main" id="{0589ED41-4E1A-4BF6-B73C-0B0B944A687F}"/>
              </a:ext>
            </a:extLst>
          </p:cNvPr>
          <p:cNvSpPr>
            <a:spLocks noGrp="1"/>
          </p:cNvSpPr>
          <p:nvPr>
            <p:ph type="pic" sz="quarter" idx="20" hasCustomPrompt="1"/>
          </p:nvPr>
        </p:nvSpPr>
        <p:spPr>
          <a:xfrm>
            <a:off x="890588" y="2001442"/>
            <a:ext cx="2142212" cy="3851672"/>
          </a:xfrm>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32" name="Text Placeholder 21">
            <a:extLst>
              <a:ext uri="{FF2B5EF4-FFF2-40B4-BE49-F238E27FC236}">
                <a16:creationId xmlns:a16="http://schemas.microsoft.com/office/drawing/2014/main" id="{714017A3-B25A-4520-AB0F-C8A3440FF3A9}"/>
              </a:ext>
            </a:extLst>
          </p:cNvPr>
          <p:cNvSpPr>
            <a:spLocks noGrp="1"/>
          </p:cNvSpPr>
          <p:nvPr>
            <p:ph type="body" sz="quarter" idx="37" hasCustomPrompt="1"/>
          </p:nvPr>
        </p:nvSpPr>
        <p:spPr>
          <a:xfrm>
            <a:off x="9054026" y="4332288"/>
            <a:ext cx="2694382" cy="2200276"/>
          </a:xfrm>
        </p:spPr>
        <p:txBody>
          <a:bodyPr/>
          <a:lstStyle>
            <a:lvl1pPr>
              <a:defRPr/>
            </a:lvl1pPr>
            <a:lvl2pPr>
              <a:defRPr/>
            </a:lvl2pPr>
          </a:lstStyle>
          <a:p>
            <a:pPr lvl="0"/>
            <a:r>
              <a:rPr lang="en-US"/>
              <a:t>Main text style. For more, click on Increase / Decrease list level button.</a:t>
            </a:r>
          </a:p>
        </p:txBody>
      </p:sp>
      <p:sp>
        <p:nvSpPr>
          <p:cNvPr id="33" name="Text Placeholder 7">
            <a:extLst>
              <a:ext uri="{FF2B5EF4-FFF2-40B4-BE49-F238E27FC236}">
                <a16:creationId xmlns:a16="http://schemas.microsoft.com/office/drawing/2014/main" id="{C4B61E0B-1D17-45EA-B926-8FC9C0F26C12}"/>
              </a:ext>
            </a:extLst>
          </p:cNvPr>
          <p:cNvSpPr>
            <a:spLocks noGrp="1"/>
          </p:cNvSpPr>
          <p:nvPr>
            <p:ph type="body" sz="quarter" idx="38" hasCustomPrompt="1"/>
          </p:nvPr>
        </p:nvSpPr>
        <p:spPr>
          <a:xfrm>
            <a:off x="9053512" y="3612198"/>
            <a:ext cx="2695047" cy="520700"/>
          </a:xfrm>
        </p:spPr>
        <p:txBody>
          <a:bodyPr/>
          <a:lstStyle>
            <a:lvl1pPr algn="l">
              <a:defRPr sz="1800" b="1">
                <a:solidFill>
                  <a:schemeClr val="accent1"/>
                </a:solidFill>
              </a:defRPr>
            </a:lvl1pPr>
            <a:lvl5pPr algn="ctr">
              <a:defRPr b="0"/>
            </a:lvl5pPr>
            <a:lvl6pPr algn="ctr">
              <a:defRPr b="1"/>
            </a:lvl6pPr>
          </a:lstStyle>
          <a:p>
            <a:pPr lvl="0"/>
            <a:r>
              <a:rPr lang="en-US"/>
              <a:t>Main point’s titles can be on two lines</a:t>
            </a:r>
          </a:p>
        </p:txBody>
      </p:sp>
      <p:sp>
        <p:nvSpPr>
          <p:cNvPr id="34" name="Text Placeholder 8">
            <a:extLst>
              <a:ext uri="{FF2B5EF4-FFF2-40B4-BE49-F238E27FC236}">
                <a16:creationId xmlns:a16="http://schemas.microsoft.com/office/drawing/2014/main" id="{8AFFD04B-D113-413C-9D3A-2BB34D985F1C}"/>
              </a:ext>
            </a:extLst>
          </p:cNvPr>
          <p:cNvSpPr>
            <a:spLocks noGrp="1"/>
          </p:cNvSpPr>
          <p:nvPr>
            <p:ph type="body" sz="quarter" idx="39" hasCustomPrompt="1"/>
          </p:nvPr>
        </p:nvSpPr>
        <p:spPr>
          <a:xfrm>
            <a:off x="9053990" y="2145984"/>
            <a:ext cx="2691743" cy="1266825"/>
          </a:xfrm>
        </p:spPr>
        <p:txBody>
          <a:bodyPr anchor="ctr"/>
          <a:lstStyle>
            <a:lvl1pPr algn="l">
              <a:defRPr sz="8000" b="1">
                <a:ln w="12700">
                  <a:solidFill>
                    <a:schemeClr val="tx2"/>
                  </a:solidFill>
                </a:ln>
                <a:noFill/>
              </a:defRPr>
            </a:lvl1pPr>
          </a:lstStyle>
          <a:p>
            <a:pPr lvl="0"/>
            <a:r>
              <a:rPr lang="en-US"/>
              <a:t>2</a:t>
            </a:r>
            <a:endParaRPr lang="bg-BG"/>
          </a:p>
        </p:txBody>
      </p:sp>
      <p:sp>
        <p:nvSpPr>
          <p:cNvPr id="35" name="Picture Placeholder 3">
            <a:extLst>
              <a:ext uri="{FF2B5EF4-FFF2-40B4-BE49-F238E27FC236}">
                <a16:creationId xmlns:a16="http://schemas.microsoft.com/office/drawing/2014/main" id="{93252F4D-A9E8-4A0E-81B6-2DD730ECD9D3}"/>
              </a:ext>
            </a:extLst>
          </p:cNvPr>
          <p:cNvSpPr>
            <a:spLocks noGrp="1"/>
          </p:cNvSpPr>
          <p:nvPr>
            <p:ph type="pic" sz="quarter" idx="40" hasCustomPrompt="1"/>
          </p:nvPr>
        </p:nvSpPr>
        <p:spPr>
          <a:xfrm>
            <a:off x="6618683" y="2001441"/>
            <a:ext cx="2150269" cy="3851672"/>
          </a:xfrm>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cxnSp>
        <p:nvCxnSpPr>
          <p:cNvPr id="36" name="Straight Connector 10">
            <a:extLst>
              <a:ext uri="{FF2B5EF4-FFF2-40B4-BE49-F238E27FC236}">
                <a16:creationId xmlns:a16="http://schemas.microsoft.com/office/drawing/2014/main" id="{2FB85056-CB0F-4CDF-AE2F-18C876F59CA2}"/>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3" name="Date Placeholder 2">
            <a:extLst>
              <a:ext uri="{FF2B5EF4-FFF2-40B4-BE49-F238E27FC236}">
                <a16:creationId xmlns:a16="http://schemas.microsoft.com/office/drawing/2014/main" id="{66793DC4-479A-4614-8E02-957266519FB4}"/>
              </a:ext>
            </a:extLst>
          </p:cNvPr>
          <p:cNvSpPr>
            <a:spLocks noGrp="1"/>
          </p:cNvSpPr>
          <p:nvPr>
            <p:ph type="dt" sz="half" idx="41"/>
          </p:nvPr>
        </p:nvSpPr>
        <p:spPr/>
        <p:txBody>
          <a:bodyPr/>
          <a:lstStyle/>
          <a:p>
            <a:fld id="{46A5117A-BEAD-4952-9B56-915713216CDB}" type="datetime1">
              <a:rPr lang="de-DE" smtClean="0"/>
              <a:t>29.08.24</a:t>
            </a:fld>
            <a:endParaRPr lang="bg-BG"/>
          </a:p>
        </p:txBody>
      </p:sp>
      <p:sp>
        <p:nvSpPr>
          <p:cNvPr id="4" name="Footer Placeholder 3">
            <a:extLst>
              <a:ext uri="{FF2B5EF4-FFF2-40B4-BE49-F238E27FC236}">
                <a16:creationId xmlns:a16="http://schemas.microsoft.com/office/drawing/2014/main" id="{93B0EC5C-5322-4E2C-B0F7-1D4B47A3A2C4}"/>
              </a:ext>
            </a:extLst>
          </p:cNvPr>
          <p:cNvSpPr>
            <a:spLocks noGrp="1"/>
          </p:cNvSpPr>
          <p:nvPr>
            <p:ph type="ftr" sz="quarter" idx="42"/>
          </p:nvPr>
        </p:nvSpPr>
        <p:spPr/>
        <p:txBody>
          <a:bodyPr/>
          <a:lstStyle/>
          <a:p>
            <a:endParaRPr lang="bg-BG"/>
          </a:p>
        </p:txBody>
      </p:sp>
    </p:spTree>
    <p:extLst>
      <p:ext uri="{BB962C8B-B14F-4D97-AF65-F5344CB8AC3E}">
        <p14:creationId xmlns:p14="http://schemas.microsoft.com/office/powerpoint/2010/main" val="3867224866"/>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6">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84">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aptop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userDrawn="1">
            <p:ph type="title" hasCustomPrompt="1"/>
          </p:nvPr>
        </p:nvSpPr>
        <p:spPr>
          <a:xfrm>
            <a:off x="449581" y="658005"/>
            <a:ext cx="10335892"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2" name="Text Placeholder 21">
            <a:extLst>
              <a:ext uri="{FF2B5EF4-FFF2-40B4-BE49-F238E27FC236}">
                <a16:creationId xmlns:a16="http://schemas.microsoft.com/office/drawing/2014/main" id="{0AE28E5F-57B7-4CD5-94AB-14C53E32A360}"/>
              </a:ext>
            </a:extLst>
          </p:cNvPr>
          <p:cNvSpPr>
            <a:spLocks noGrp="1"/>
          </p:cNvSpPr>
          <p:nvPr userDrawn="1">
            <p:ph type="body" sz="quarter" idx="13" hasCustomPrompt="1"/>
          </p:nvPr>
        </p:nvSpPr>
        <p:spPr>
          <a:xfrm>
            <a:off x="444501" y="1678487"/>
            <a:ext cx="2692400" cy="4854075"/>
          </a:xfrm>
        </p:spPr>
        <p:txBody>
          <a:bodyPr/>
          <a:lstStyle>
            <a:lvl1pPr>
              <a:defRPr/>
            </a:lvl1pPr>
            <a:lvl2pPr>
              <a:defRPr/>
            </a:lvl2pPr>
          </a:lstStyle>
          <a:p>
            <a:pPr lvl="0"/>
            <a:r>
              <a:rPr lang="en-US"/>
              <a:t>Main text style. For more, click on Increase / Decrease list level button.</a:t>
            </a:r>
          </a:p>
        </p:txBody>
      </p:sp>
      <p:sp>
        <p:nvSpPr>
          <p:cNvPr id="9" name="Text Placeholder 8">
            <a:extLst>
              <a:ext uri="{FF2B5EF4-FFF2-40B4-BE49-F238E27FC236}">
                <a16:creationId xmlns:a16="http://schemas.microsoft.com/office/drawing/2014/main" id="{B405355F-D8CE-42C8-A263-067AC6D37433}"/>
              </a:ext>
            </a:extLst>
          </p:cNvPr>
          <p:cNvSpPr>
            <a:spLocks noGrp="1"/>
          </p:cNvSpPr>
          <p:nvPr userDrawn="1">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18" name="Straight Connector 10">
            <a:extLst>
              <a:ext uri="{FF2B5EF4-FFF2-40B4-BE49-F238E27FC236}">
                <a16:creationId xmlns:a16="http://schemas.microsoft.com/office/drawing/2014/main" id="{F0DD8C89-A52F-4DA4-AD2C-A16297BFB7DB}"/>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a:hlinkClick r:id="" action="ppaction://hlinkshowjump?jump=previousslide"/>
            <a:extLst>
              <a:ext uri="{FF2B5EF4-FFF2-40B4-BE49-F238E27FC236}">
                <a16:creationId xmlns:a16="http://schemas.microsoft.com/office/drawing/2014/main" id="{EE69417D-D733-4153-A43D-935BA9C5A83A}"/>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0" name="Rectangle 19">
            <a:hlinkClick r:id="" action="ppaction://hlinkshowjump?jump=nextslide"/>
            <a:extLst>
              <a:ext uri="{FF2B5EF4-FFF2-40B4-BE49-F238E27FC236}">
                <a16:creationId xmlns:a16="http://schemas.microsoft.com/office/drawing/2014/main" id="{6EE5FE41-26B0-4FA9-8446-1296756D183C}"/>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E7554750-C1AB-4F36-938E-754193B28B3E}"/>
              </a:ext>
            </a:extLst>
          </p:cNvPr>
          <p:cNvSpPr txBox="1">
            <a:spLocks/>
          </p:cNvSpPr>
          <p:nvPr userDrawn="1"/>
        </p:nvSpPr>
        <p:spPr>
          <a:xfrm>
            <a:off x="444501" y="6559200"/>
            <a:ext cx="1982506"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pic>
        <p:nvPicPr>
          <p:cNvPr id="5" name="Picture 4" descr="A screen shot of an open computer sitting on a table&#10;&#10;Description automatically generated">
            <a:extLst>
              <a:ext uri="{FF2B5EF4-FFF2-40B4-BE49-F238E27FC236}">
                <a16:creationId xmlns:a16="http://schemas.microsoft.com/office/drawing/2014/main" id="{F042796C-5A98-4EA6-8137-AC68C511F88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46267" y="1572147"/>
            <a:ext cx="7182266" cy="4827509"/>
          </a:xfrm>
          <a:prstGeom prst="rect">
            <a:avLst/>
          </a:prstGeom>
        </p:spPr>
      </p:pic>
      <p:sp>
        <p:nvSpPr>
          <p:cNvPr id="4" name="Picture Placeholder 3">
            <a:extLst>
              <a:ext uri="{FF2B5EF4-FFF2-40B4-BE49-F238E27FC236}">
                <a16:creationId xmlns:a16="http://schemas.microsoft.com/office/drawing/2014/main" id="{A8F1D3F4-F3DE-4476-B72F-763309E0B466}"/>
              </a:ext>
            </a:extLst>
          </p:cNvPr>
          <p:cNvSpPr>
            <a:spLocks noGrp="1"/>
          </p:cNvSpPr>
          <p:nvPr userDrawn="1">
            <p:ph type="pic" sz="quarter" idx="19" hasCustomPrompt="1"/>
          </p:nvPr>
        </p:nvSpPr>
        <p:spPr>
          <a:xfrm>
            <a:off x="5188744" y="2312194"/>
            <a:ext cx="4731544" cy="2924175"/>
          </a:xfrm>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10" name="Date Placeholder 9">
            <a:extLst>
              <a:ext uri="{FF2B5EF4-FFF2-40B4-BE49-F238E27FC236}">
                <a16:creationId xmlns:a16="http://schemas.microsoft.com/office/drawing/2014/main" id="{E6C5797D-5A3F-4168-94E8-56AB03442336}"/>
              </a:ext>
            </a:extLst>
          </p:cNvPr>
          <p:cNvSpPr>
            <a:spLocks noGrp="1"/>
          </p:cNvSpPr>
          <p:nvPr>
            <p:ph type="dt" sz="half" idx="20"/>
          </p:nvPr>
        </p:nvSpPr>
        <p:spPr/>
        <p:txBody>
          <a:bodyPr/>
          <a:lstStyle/>
          <a:p>
            <a:fld id="{D4DEFAFE-4431-4544-88EC-3EE170120F26}" type="datetime1">
              <a:rPr lang="de-DE" smtClean="0"/>
              <a:t>29.08.24</a:t>
            </a:fld>
            <a:endParaRPr lang="bg-BG"/>
          </a:p>
        </p:txBody>
      </p:sp>
      <p:sp>
        <p:nvSpPr>
          <p:cNvPr id="11" name="Footer Placeholder 10">
            <a:extLst>
              <a:ext uri="{FF2B5EF4-FFF2-40B4-BE49-F238E27FC236}">
                <a16:creationId xmlns:a16="http://schemas.microsoft.com/office/drawing/2014/main" id="{AC3BE343-48EB-4BA1-B861-655DD7E97C9B}"/>
              </a:ext>
            </a:extLst>
          </p:cNvPr>
          <p:cNvSpPr>
            <a:spLocks noGrp="1"/>
          </p:cNvSpPr>
          <p:nvPr>
            <p:ph type="ftr" sz="quarter" idx="21"/>
          </p:nvPr>
        </p:nvSpPr>
        <p:spPr/>
        <p:txBody>
          <a:bodyPr/>
          <a:lstStyle/>
          <a:p>
            <a:endParaRPr lang="bg-BG"/>
          </a:p>
        </p:txBody>
      </p:sp>
    </p:spTree>
    <p:extLst>
      <p:ext uri="{BB962C8B-B14F-4D97-AF65-F5344CB8AC3E}">
        <p14:creationId xmlns:p14="http://schemas.microsoft.com/office/powerpoint/2010/main" val="2458109950"/>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6">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84">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divider + agenda">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D2B3AD0-B35F-4431-8B71-BAEF30CEEDCE}"/>
              </a:ext>
            </a:extLst>
          </p:cNvPr>
          <p:cNvSpPr>
            <a:spLocks noGrp="1"/>
          </p:cNvSpPr>
          <p:nvPr>
            <p:ph type="pic" sz="quarter" idx="13" hasCustomPrompt="1"/>
          </p:nvPr>
        </p:nvSpPr>
        <p:spPr>
          <a:xfrm>
            <a:off x="444500" y="441325"/>
            <a:ext cx="11298238" cy="5913438"/>
          </a:xfrm>
          <a:solidFill>
            <a:schemeClr val="tx2">
              <a:lumMod val="20000"/>
              <a:lumOff val="80000"/>
            </a:schemeClr>
          </a:solid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2" name="Title 1">
            <a:extLst>
              <a:ext uri="{FF2B5EF4-FFF2-40B4-BE49-F238E27FC236}">
                <a16:creationId xmlns:a16="http://schemas.microsoft.com/office/drawing/2014/main" id="{BEBB00AE-489B-431D-AE58-9D961A71B0C8}"/>
              </a:ext>
            </a:extLst>
          </p:cNvPr>
          <p:cNvSpPr>
            <a:spLocks noGrp="1"/>
          </p:cNvSpPr>
          <p:nvPr>
            <p:ph type="title" hasCustomPrompt="1"/>
          </p:nvPr>
        </p:nvSpPr>
        <p:spPr>
          <a:xfrm>
            <a:off x="444500" y="650015"/>
            <a:ext cx="9385298" cy="833663"/>
          </a:xfrm>
          <a:custGeom>
            <a:avLst/>
            <a:gdLst>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0 w 9380535"/>
              <a:gd name="connsiteY2" fmla="*/ 0 h 774590"/>
              <a:gd name="connsiteX3" fmla="*/ 0 w 9380535"/>
              <a:gd name="connsiteY3" fmla="*/ 0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0 w 9380535"/>
              <a:gd name="connsiteY2" fmla="*/ 0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681037 w 9380535"/>
              <a:gd name="connsiteY2" fmla="*/ 6977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242888 w 9380535"/>
              <a:gd name="connsiteY0" fmla="*/ 30480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242888 w 9380535"/>
              <a:gd name="connsiteY8" fmla="*/ 304800 h 774590"/>
              <a:gd name="connsiteX0" fmla="*/ 0 w 9380535"/>
              <a:gd name="connsiteY0" fmla="*/ 774590 h 774590"/>
              <a:gd name="connsiteX1" fmla="*/ 0 w 9380535"/>
              <a:gd name="connsiteY1" fmla="*/ 77459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0 w 9380535"/>
              <a:gd name="connsiteY0" fmla="*/ 774590 h 774590"/>
              <a:gd name="connsiteX1" fmla="*/ 0 w 9380535"/>
              <a:gd name="connsiteY1" fmla="*/ 77459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0 w 9380535"/>
              <a:gd name="connsiteY0" fmla="*/ 774590 h 774590"/>
              <a:gd name="connsiteX1" fmla="*/ 457200 w 9380535"/>
              <a:gd name="connsiteY1" fmla="*/ 67934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457200 w 9380535"/>
              <a:gd name="connsiteY0" fmla="*/ 679340 h 774590"/>
              <a:gd name="connsiteX1" fmla="*/ 676275 w 9380535"/>
              <a:gd name="connsiteY1" fmla="*/ 773906 h 774590"/>
              <a:gd name="connsiteX2" fmla="*/ 1231106 w 9380535"/>
              <a:gd name="connsiteY2" fmla="*/ 769144 h 774590"/>
              <a:gd name="connsiteX3" fmla="*/ 9380535 w 9380535"/>
              <a:gd name="connsiteY3" fmla="*/ 0 h 774590"/>
              <a:gd name="connsiteX4" fmla="*/ 9380535 w 9380535"/>
              <a:gd name="connsiteY4" fmla="*/ 0 h 774590"/>
              <a:gd name="connsiteX5" fmla="*/ 9380535 w 9380535"/>
              <a:gd name="connsiteY5" fmla="*/ 774590 h 774590"/>
              <a:gd name="connsiteX6" fmla="*/ 9380535 w 9380535"/>
              <a:gd name="connsiteY6"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402432 w 9380535"/>
              <a:gd name="connsiteY0" fmla="*/ 772209 h 774590"/>
              <a:gd name="connsiteX1" fmla="*/ 676275 w 9380535"/>
              <a:gd name="connsiteY1" fmla="*/ 773906 h 774590"/>
              <a:gd name="connsiteX2" fmla="*/ 1231106 w 9380535"/>
              <a:gd name="connsiteY2" fmla="*/ 769144 h 774590"/>
              <a:gd name="connsiteX3" fmla="*/ 9380535 w 9380535"/>
              <a:gd name="connsiteY3" fmla="*/ 0 h 774590"/>
              <a:gd name="connsiteX4" fmla="*/ 9380535 w 9380535"/>
              <a:gd name="connsiteY4" fmla="*/ 0 h 774590"/>
              <a:gd name="connsiteX5" fmla="*/ 9380535 w 9380535"/>
              <a:gd name="connsiteY5" fmla="*/ 774590 h 774590"/>
              <a:gd name="connsiteX6" fmla="*/ 9380535 w 9380535"/>
              <a:gd name="connsiteY6"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676275 w 9380535"/>
              <a:gd name="connsiteY0" fmla="*/ 773906 h 774590"/>
              <a:gd name="connsiteX1" fmla="*/ 1231106 w 9380535"/>
              <a:gd name="connsiteY1" fmla="*/ 769144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681038 w 9385298"/>
              <a:gd name="connsiteY0" fmla="*/ 773906 h 774590"/>
              <a:gd name="connsiteX1" fmla="*/ 1235869 w 9385298"/>
              <a:gd name="connsiteY1" fmla="*/ 769144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1033463 w 9385298"/>
              <a:gd name="connsiteY0" fmla="*/ 642937 h 774590"/>
              <a:gd name="connsiteX1" fmla="*/ 1235869 w 9385298"/>
              <a:gd name="connsiteY1" fmla="*/ 769144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0" fmla="*/ 0 w 9385298"/>
              <a:gd name="connsiteY0" fmla="*/ 2381 h 776287"/>
              <a:gd name="connsiteX1" fmla="*/ 4763 w 9385298"/>
              <a:gd name="connsiteY1" fmla="*/ 0 h 776287"/>
              <a:gd name="connsiteX2" fmla="*/ 9385298 w 9385298"/>
              <a:gd name="connsiteY2" fmla="*/ 0 h 776287"/>
              <a:gd name="connsiteX3" fmla="*/ 9385298 w 9385298"/>
              <a:gd name="connsiteY3" fmla="*/ 0 h 776287"/>
              <a:gd name="connsiteX4" fmla="*/ 9385298 w 9385298"/>
              <a:gd name="connsiteY4" fmla="*/ 774590 h 776287"/>
              <a:gd name="connsiteX5" fmla="*/ 9385298 w 9385298"/>
              <a:gd name="connsiteY5" fmla="*/ 774590 h 776287"/>
              <a:gd name="connsiteX6" fmla="*/ 4763 w 9385298"/>
              <a:gd name="connsiteY6" fmla="*/ 774590 h 776287"/>
              <a:gd name="connsiteX7" fmla="*/ 4763 w 9385298"/>
              <a:gd name="connsiteY7" fmla="*/ 774590 h 776287"/>
              <a:gd name="connsiteX8" fmla="*/ 0 w 9385298"/>
              <a:gd name="connsiteY8" fmla="*/ 2381 h 776287"/>
              <a:gd name="connsiteX0" fmla="*/ 488156 w 9385298"/>
              <a:gd name="connsiteY0" fmla="*/ 776287 h 776287"/>
              <a:gd name="connsiteX1" fmla="*/ 1235869 w 9385298"/>
              <a:gd name="connsiteY1" fmla="*/ 769144 h 776287"/>
              <a:gd name="connsiteX2" fmla="*/ 9385298 w 9385298"/>
              <a:gd name="connsiteY2" fmla="*/ 0 h 776287"/>
              <a:gd name="connsiteX3" fmla="*/ 9385298 w 9385298"/>
              <a:gd name="connsiteY3" fmla="*/ 0 h 776287"/>
              <a:gd name="connsiteX4" fmla="*/ 9385298 w 9385298"/>
              <a:gd name="connsiteY4" fmla="*/ 774590 h 776287"/>
              <a:gd name="connsiteX5" fmla="*/ 9385298 w 9385298"/>
              <a:gd name="connsiteY5" fmla="*/ 774590 h 776287"/>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481012 w 9385298"/>
              <a:gd name="connsiteY0" fmla="*/ 773906 h 774590"/>
              <a:gd name="connsiteX1" fmla="*/ 1235869 w 9385298"/>
              <a:gd name="connsiteY1" fmla="*/ 769144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0" fmla="*/ 0 w 9385298"/>
              <a:gd name="connsiteY0" fmla="*/ 2381 h 847463"/>
              <a:gd name="connsiteX1" fmla="*/ 4763 w 9385298"/>
              <a:gd name="connsiteY1" fmla="*/ 0 h 847463"/>
              <a:gd name="connsiteX2" fmla="*/ 9385298 w 9385298"/>
              <a:gd name="connsiteY2" fmla="*/ 0 h 847463"/>
              <a:gd name="connsiteX3" fmla="*/ 9385298 w 9385298"/>
              <a:gd name="connsiteY3" fmla="*/ 0 h 847463"/>
              <a:gd name="connsiteX4" fmla="*/ 9385298 w 9385298"/>
              <a:gd name="connsiteY4" fmla="*/ 774590 h 847463"/>
              <a:gd name="connsiteX5" fmla="*/ 9385298 w 9385298"/>
              <a:gd name="connsiteY5" fmla="*/ 774590 h 847463"/>
              <a:gd name="connsiteX6" fmla="*/ 4763 w 9385298"/>
              <a:gd name="connsiteY6" fmla="*/ 774590 h 847463"/>
              <a:gd name="connsiteX7" fmla="*/ 4763 w 9385298"/>
              <a:gd name="connsiteY7" fmla="*/ 774590 h 847463"/>
              <a:gd name="connsiteX8" fmla="*/ 0 w 9385298"/>
              <a:gd name="connsiteY8" fmla="*/ 2381 h 847463"/>
              <a:gd name="connsiteX0" fmla="*/ 481012 w 9385298"/>
              <a:gd name="connsiteY0" fmla="*/ 773906 h 847463"/>
              <a:gd name="connsiteX1" fmla="*/ 1166813 w 9385298"/>
              <a:gd name="connsiteY1" fmla="*/ 776288 h 847463"/>
              <a:gd name="connsiteX2" fmla="*/ 9385298 w 9385298"/>
              <a:gd name="connsiteY2" fmla="*/ 0 h 847463"/>
              <a:gd name="connsiteX3" fmla="*/ 9385298 w 9385298"/>
              <a:gd name="connsiteY3" fmla="*/ 0 h 847463"/>
              <a:gd name="connsiteX4" fmla="*/ 9385298 w 9385298"/>
              <a:gd name="connsiteY4" fmla="*/ 774590 h 847463"/>
              <a:gd name="connsiteX5" fmla="*/ 9385298 w 9385298"/>
              <a:gd name="connsiteY5" fmla="*/ 774590 h 847463"/>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118598 w 9385298"/>
              <a:gd name="connsiteY3" fmla="*/ 307182 h 776288"/>
              <a:gd name="connsiteX4" fmla="*/ 9385298 w 9385298"/>
              <a:gd name="connsiteY4" fmla="*/ 774590 h 776288"/>
              <a:gd name="connsiteX5" fmla="*/ 9385298 w 9385298"/>
              <a:gd name="connsiteY5"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385298 w 9385298"/>
              <a:gd name="connsiteY3" fmla="*/ 774590 h 776288"/>
              <a:gd name="connsiteX4" fmla="*/ 9385298 w 9385298"/>
              <a:gd name="connsiteY4"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8897142 w 9385298"/>
              <a:gd name="connsiteY2" fmla="*/ 307181 h 776288"/>
              <a:gd name="connsiteX3" fmla="*/ 9385298 w 9385298"/>
              <a:gd name="connsiteY3" fmla="*/ 774590 h 776288"/>
              <a:gd name="connsiteX4" fmla="*/ 9385298 w 9385298"/>
              <a:gd name="connsiteY4"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8897142 w 9385298"/>
              <a:gd name="connsiteY2" fmla="*/ 307181 h 776288"/>
              <a:gd name="connsiteX3" fmla="*/ 8889998 w 9385298"/>
              <a:gd name="connsiteY3" fmla="*/ 309031 h 776288"/>
              <a:gd name="connsiteX4" fmla="*/ 9385298 w 9385298"/>
              <a:gd name="connsiteY4" fmla="*/ 774590 h 776288"/>
              <a:gd name="connsiteX5" fmla="*/ 9385298 w 9385298"/>
              <a:gd name="connsiteY5"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8897142 w 9385298"/>
              <a:gd name="connsiteY2" fmla="*/ 307181 h 776288"/>
              <a:gd name="connsiteX3" fmla="*/ 9385298 w 9385298"/>
              <a:gd name="connsiteY3" fmla="*/ 774590 h 776288"/>
              <a:gd name="connsiteX4" fmla="*/ 9385298 w 9385298"/>
              <a:gd name="connsiteY4"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774590 h 776288"/>
              <a:gd name="connsiteX3" fmla="*/ 9385298 w 9385298"/>
              <a:gd name="connsiteY3"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192881 w 9385298"/>
              <a:gd name="connsiteY0" fmla="*/ 773906 h 776288"/>
              <a:gd name="connsiteX1" fmla="*/ 1166813 w 9385298"/>
              <a:gd name="connsiteY1" fmla="*/ 776288 h 776288"/>
              <a:gd name="connsiteX2" fmla="*/ 9385298 w 9385298"/>
              <a:gd name="connsiteY2" fmla="*/ 774590 h 776288"/>
              <a:gd name="connsiteX3" fmla="*/ 9385298 w 9385298"/>
              <a:gd name="connsiteY3" fmla="*/ 774590 h 776288"/>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192881 w 9385298"/>
              <a:gd name="connsiteY0" fmla="*/ 773906 h 774590"/>
              <a:gd name="connsiteX1" fmla="*/ 664369 w 9385298"/>
              <a:gd name="connsiteY1" fmla="*/ 774079 h 774590"/>
              <a:gd name="connsiteX2" fmla="*/ 9385298 w 9385298"/>
              <a:gd name="connsiteY2" fmla="*/ 774590 h 774590"/>
              <a:gd name="connsiteX3" fmla="*/ 9385298 w 9385298"/>
              <a:gd name="connsiteY3" fmla="*/ 774590 h 774590"/>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192881 w 9385298"/>
              <a:gd name="connsiteY0" fmla="*/ 773906 h 774590"/>
              <a:gd name="connsiteX1" fmla="*/ 657226 w 9385298"/>
              <a:gd name="connsiteY1" fmla="*/ 774079 h 774590"/>
              <a:gd name="connsiteX2" fmla="*/ 9385298 w 9385298"/>
              <a:gd name="connsiteY2" fmla="*/ 774590 h 774590"/>
              <a:gd name="connsiteX3" fmla="*/ 9385298 w 9385298"/>
              <a:gd name="connsiteY3" fmla="*/ 774590 h 774590"/>
              <a:gd name="connsiteX0" fmla="*/ 0 w 9385298"/>
              <a:gd name="connsiteY0" fmla="*/ 2381 h 776116"/>
              <a:gd name="connsiteX1" fmla="*/ 4763 w 9385298"/>
              <a:gd name="connsiteY1" fmla="*/ 0 h 776116"/>
              <a:gd name="connsiteX2" fmla="*/ 9385298 w 9385298"/>
              <a:gd name="connsiteY2" fmla="*/ 0 h 776116"/>
              <a:gd name="connsiteX3" fmla="*/ 9385298 w 9385298"/>
              <a:gd name="connsiteY3" fmla="*/ 0 h 776116"/>
              <a:gd name="connsiteX4" fmla="*/ 9385298 w 9385298"/>
              <a:gd name="connsiteY4" fmla="*/ 774590 h 776116"/>
              <a:gd name="connsiteX5" fmla="*/ 9385298 w 9385298"/>
              <a:gd name="connsiteY5" fmla="*/ 774590 h 776116"/>
              <a:gd name="connsiteX6" fmla="*/ 4763 w 9385298"/>
              <a:gd name="connsiteY6" fmla="*/ 774590 h 776116"/>
              <a:gd name="connsiteX7" fmla="*/ 4763 w 9385298"/>
              <a:gd name="connsiteY7" fmla="*/ 774590 h 776116"/>
              <a:gd name="connsiteX8" fmla="*/ 0 w 9385298"/>
              <a:gd name="connsiteY8" fmla="*/ 2381 h 776116"/>
              <a:gd name="connsiteX0" fmla="*/ 195262 w 9385298"/>
              <a:gd name="connsiteY0" fmla="*/ 776116 h 776116"/>
              <a:gd name="connsiteX1" fmla="*/ 657226 w 9385298"/>
              <a:gd name="connsiteY1" fmla="*/ 774079 h 776116"/>
              <a:gd name="connsiteX2" fmla="*/ 9385298 w 9385298"/>
              <a:gd name="connsiteY2" fmla="*/ 774590 h 776116"/>
              <a:gd name="connsiteX3" fmla="*/ 9385298 w 9385298"/>
              <a:gd name="connsiteY3" fmla="*/ 774590 h 776116"/>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195262 w 9385298"/>
              <a:gd name="connsiteY0" fmla="*/ 776116 h 776288"/>
              <a:gd name="connsiteX1" fmla="*/ 657226 w 9385298"/>
              <a:gd name="connsiteY1" fmla="*/ 776288 h 776288"/>
              <a:gd name="connsiteX2" fmla="*/ 9385298 w 9385298"/>
              <a:gd name="connsiteY2" fmla="*/ 774590 h 776288"/>
              <a:gd name="connsiteX3" fmla="*/ 9385298 w 9385298"/>
              <a:gd name="connsiteY3" fmla="*/ 774590 h 776288"/>
            </a:gdLst>
            <a:ahLst/>
            <a:cxnLst>
              <a:cxn ang="0">
                <a:pos x="connsiteX0" y="connsiteY0"/>
              </a:cxn>
              <a:cxn ang="0">
                <a:pos x="connsiteX1" y="connsiteY1"/>
              </a:cxn>
              <a:cxn ang="0">
                <a:pos x="connsiteX2" y="connsiteY2"/>
              </a:cxn>
              <a:cxn ang="0">
                <a:pos x="connsiteX3" y="connsiteY3"/>
              </a:cxn>
            </a:cxnLst>
            <a:rect l="l" t="t" r="r" b="b"/>
            <a:pathLst>
              <a:path w="9385298" h="776288" stroke="0" extrusionOk="0">
                <a:moveTo>
                  <a:pt x="0" y="2381"/>
                </a:moveTo>
                <a:lnTo>
                  <a:pt x="4763" y="0"/>
                </a:lnTo>
                <a:lnTo>
                  <a:pt x="9385298" y="0"/>
                </a:lnTo>
                <a:lnTo>
                  <a:pt x="9385298" y="0"/>
                </a:lnTo>
                <a:lnTo>
                  <a:pt x="9385298" y="774590"/>
                </a:lnTo>
                <a:lnTo>
                  <a:pt x="9385298" y="774590"/>
                </a:lnTo>
                <a:lnTo>
                  <a:pt x="4763" y="774590"/>
                </a:lnTo>
                <a:lnTo>
                  <a:pt x="4763" y="774590"/>
                </a:lnTo>
                <a:cubicBezTo>
                  <a:pt x="3175" y="517187"/>
                  <a:pt x="1588" y="259784"/>
                  <a:pt x="0" y="2381"/>
                </a:cubicBezTo>
                <a:close/>
              </a:path>
              <a:path w="9385298" h="776288" fill="none">
                <a:moveTo>
                  <a:pt x="195262" y="776116"/>
                </a:moveTo>
                <a:lnTo>
                  <a:pt x="657226" y="776288"/>
                </a:lnTo>
                <a:moveTo>
                  <a:pt x="9385298" y="774590"/>
                </a:moveTo>
                <a:lnTo>
                  <a:pt x="9385298" y="774590"/>
                </a:lnTo>
              </a:path>
            </a:pathLst>
          </a:custGeom>
          <a:ln w="38100">
            <a:solidFill>
              <a:schemeClr val="bg1"/>
            </a:solidFill>
          </a:ln>
        </p:spPr>
        <p:txBody>
          <a:bodyPr lIns="180000" bIns="216000" anchor="t">
            <a:spAutoFit/>
          </a:bodyPr>
          <a:lstStyle>
            <a:lvl1pPr>
              <a:defRPr sz="4000">
                <a:solidFill>
                  <a:schemeClr val="bg1"/>
                </a:solidFill>
              </a:defRPr>
            </a:lvl1pPr>
          </a:lstStyle>
          <a:p>
            <a:r>
              <a:rPr lang="en-US"/>
              <a:t>Chapter title</a:t>
            </a:r>
            <a:endParaRPr lang="bg-BG"/>
          </a:p>
        </p:txBody>
      </p:sp>
      <p:sp>
        <p:nvSpPr>
          <p:cNvPr id="6" name="Text Placeholder 23">
            <a:extLst>
              <a:ext uri="{FF2B5EF4-FFF2-40B4-BE49-F238E27FC236}">
                <a16:creationId xmlns:a16="http://schemas.microsoft.com/office/drawing/2014/main" id="{B6A7BE9B-0493-49F3-96FB-5AB6B6BA9D4E}"/>
              </a:ext>
            </a:extLst>
          </p:cNvPr>
          <p:cNvSpPr>
            <a:spLocks noGrp="1"/>
          </p:cNvSpPr>
          <p:nvPr>
            <p:ph type="body" sz="quarter" idx="23" hasCustomPrompt="1"/>
          </p:nvPr>
        </p:nvSpPr>
        <p:spPr>
          <a:xfrm>
            <a:off x="462282" y="1934159"/>
            <a:ext cx="8410255" cy="461731"/>
          </a:xfrm>
        </p:spPr>
        <p:txBody>
          <a:bodyPr lIns="180000"/>
          <a:lstStyle>
            <a:lvl1pPr marL="540000" indent="-540000">
              <a:spcBef>
                <a:spcPts val="0"/>
              </a:spcBef>
              <a:spcAft>
                <a:spcPts val="1200"/>
              </a:spcAft>
              <a:tabLst>
                <a:tab pos="540000" algn="l"/>
              </a:tabLst>
              <a:defRPr sz="1800" b="0">
                <a:solidFill>
                  <a:schemeClr val="bg1"/>
                </a:solidFill>
              </a:defRPr>
            </a:lvl1pPr>
            <a:lvl2pPr>
              <a:spcAft>
                <a:spcPts val="0"/>
              </a:spcAft>
              <a:defRPr sz="2400" b="0">
                <a:solidFill>
                  <a:schemeClr val="bg1"/>
                </a:solidFill>
              </a:defRPr>
            </a:lvl2pPr>
            <a:lvl3pPr>
              <a:spcAft>
                <a:spcPts val="0"/>
              </a:spcAft>
              <a:defRPr sz="2400" b="0">
                <a:solidFill>
                  <a:schemeClr val="bg1"/>
                </a:solidFill>
              </a:defRPr>
            </a:lvl3pPr>
            <a:lvl4pPr>
              <a:spcAft>
                <a:spcPts val="0"/>
              </a:spcAft>
              <a:defRPr sz="2400" b="0">
                <a:solidFill>
                  <a:schemeClr val="bg1"/>
                </a:solidFill>
              </a:defRPr>
            </a:lvl4pPr>
            <a:lvl5pPr>
              <a:spcAft>
                <a:spcPts val="0"/>
              </a:spcAft>
              <a:defRPr sz="2400" b="0">
                <a:solidFill>
                  <a:schemeClr val="bg1"/>
                </a:solidFill>
              </a:defRPr>
            </a:lvl5pPr>
          </a:lstStyle>
          <a:p>
            <a:pPr lvl="0"/>
            <a:r>
              <a:rPr lang="en-US"/>
              <a:t>1.1	First subchapter title. Pay attention that after the number in front, there is a</a:t>
            </a:r>
            <a:r>
              <a:rPr lang="bg-BG"/>
              <a:t> </a:t>
            </a:r>
            <a:r>
              <a:rPr lang="en-US"/>
              <a:t>Tab space. There should be no dot after the last number</a:t>
            </a:r>
          </a:p>
        </p:txBody>
      </p:sp>
      <p:sp>
        <p:nvSpPr>
          <p:cNvPr id="7" name="Text Placeholder 2">
            <a:extLst>
              <a:ext uri="{FF2B5EF4-FFF2-40B4-BE49-F238E27FC236}">
                <a16:creationId xmlns:a16="http://schemas.microsoft.com/office/drawing/2014/main" id="{E19E6E04-3735-41A4-8993-391F8465E8B3}"/>
              </a:ext>
            </a:extLst>
          </p:cNvPr>
          <p:cNvSpPr>
            <a:spLocks noGrp="1"/>
          </p:cNvSpPr>
          <p:nvPr>
            <p:ph type="body" idx="1" hasCustomPrompt="1"/>
          </p:nvPr>
        </p:nvSpPr>
        <p:spPr>
          <a:xfrm>
            <a:off x="453076" y="4775168"/>
            <a:ext cx="5552438" cy="1843091"/>
          </a:xfrm>
        </p:spPr>
        <p:txBody>
          <a:bodyPr lIns="180000"/>
          <a:lstStyle>
            <a:lvl1pPr marL="0" indent="0">
              <a:buNone/>
              <a:defRPr sz="13000" b="1">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1</a:t>
            </a:r>
          </a:p>
        </p:txBody>
      </p:sp>
      <p:sp>
        <p:nvSpPr>
          <p:cNvPr id="10" name="Footer Placeholder 7">
            <a:extLst>
              <a:ext uri="{FF2B5EF4-FFF2-40B4-BE49-F238E27FC236}">
                <a16:creationId xmlns:a16="http://schemas.microsoft.com/office/drawing/2014/main" id="{ED63874B-6629-46AB-9FD4-2D315F065BA0}"/>
              </a:ext>
            </a:extLst>
          </p:cNvPr>
          <p:cNvSpPr txBox="1">
            <a:spLocks/>
          </p:cNvSpPr>
          <p:nvPr userDrawn="1"/>
        </p:nvSpPr>
        <p:spPr>
          <a:xfrm>
            <a:off x="444501" y="6559200"/>
            <a:ext cx="1939776"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8" name="Rectangle 7">
            <a:extLst>
              <a:ext uri="{FF2B5EF4-FFF2-40B4-BE49-F238E27FC236}">
                <a16:creationId xmlns:a16="http://schemas.microsoft.com/office/drawing/2014/main" id="{580E6765-36E4-4951-BD1A-262E0ADBFA80}"/>
              </a:ext>
            </a:extLst>
          </p:cNvPr>
          <p:cNvSpPr/>
          <p:nvPr userDrawn="1"/>
        </p:nvSpPr>
        <p:spPr>
          <a:xfrm>
            <a:off x="11350171" y="6543752"/>
            <a:ext cx="399783" cy="3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bg-BG"/>
          </a:p>
        </p:txBody>
      </p:sp>
    </p:spTree>
    <p:extLst>
      <p:ext uri="{BB962C8B-B14F-4D97-AF65-F5344CB8AC3E}">
        <p14:creationId xmlns:p14="http://schemas.microsoft.com/office/powerpoint/2010/main" val="4082136413"/>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guide id="62" orient="horz" pos="27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onitor +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1D3CBF-2694-4888-8DB5-0C58E60B8BE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08128" y="1658934"/>
            <a:ext cx="5512224" cy="4481516"/>
          </a:xfrm>
          <a:prstGeom prst="rect">
            <a:avLst/>
          </a:prstGeom>
        </p:spPr>
      </p:pic>
      <p:sp>
        <p:nvSpPr>
          <p:cNvPr id="2" name="Title 1">
            <a:extLst>
              <a:ext uri="{FF2B5EF4-FFF2-40B4-BE49-F238E27FC236}">
                <a16:creationId xmlns:a16="http://schemas.microsoft.com/office/drawing/2014/main" id="{DF9EEE2A-3BA1-4389-8E2D-1B2AB4681CE9}"/>
              </a:ext>
            </a:extLst>
          </p:cNvPr>
          <p:cNvSpPr>
            <a:spLocks noGrp="1"/>
          </p:cNvSpPr>
          <p:nvPr userDrawn="1">
            <p:ph type="title" hasCustomPrompt="1"/>
          </p:nvPr>
        </p:nvSpPr>
        <p:spPr>
          <a:xfrm>
            <a:off x="449581" y="658005"/>
            <a:ext cx="10335892"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2" name="Text Placeholder 21">
            <a:extLst>
              <a:ext uri="{FF2B5EF4-FFF2-40B4-BE49-F238E27FC236}">
                <a16:creationId xmlns:a16="http://schemas.microsoft.com/office/drawing/2014/main" id="{0AE28E5F-57B7-4CD5-94AB-14C53E32A360}"/>
              </a:ext>
            </a:extLst>
          </p:cNvPr>
          <p:cNvSpPr>
            <a:spLocks noGrp="1"/>
          </p:cNvSpPr>
          <p:nvPr userDrawn="1">
            <p:ph type="body" sz="quarter" idx="13" hasCustomPrompt="1"/>
          </p:nvPr>
        </p:nvSpPr>
        <p:spPr>
          <a:xfrm>
            <a:off x="444501" y="1678487"/>
            <a:ext cx="2692400" cy="4854075"/>
          </a:xfrm>
        </p:spPr>
        <p:txBody>
          <a:bodyPr/>
          <a:lstStyle>
            <a:lvl1pPr>
              <a:defRPr/>
            </a:lvl1pPr>
            <a:lvl2pPr>
              <a:defRPr/>
            </a:lvl2pPr>
          </a:lstStyle>
          <a:p>
            <a:pPr lvl="0"/>
            <a:r>
              <a:rPr lang="en-US"/>
              <a:t>Main text style. For more, click on Increase / Decrease list level button.</a:t>
            </a:r>
          </a:p>
        </p:txBody>
      </p:sp>
      <p:sp>
        <p:nvSpPr>
          <p:cNvPr id="9" name="Text Placeholder 8">
            <a:extLst>
              <a:ext uri="{FF2B5EF4-FFF2-40B4-BE49-F238E27FC236}">
                <a16:creationId xmlns:a16="http://schemas.microsoft.com/office/drawing/2014/main" id="{B405355F-D8CE-42C8-A263-067AC6D37433}"/>
              </a:ext>
            </a:extLst>
          </p:cNvPr>
          <p:cNvSpPr>
            <a:spLocks noGrp="1"/>
          </p:cNvSpPr>
          <p:nvPr userDrawn="1">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18" name="Straight Connector 10">
            <a:extLst>
              <a:ext uri="{FF2B5EF4-FFF2-40B4-BE49-F238E27FC236}">
                <a16:creationId xmlns:a16="http://schemas.microsoft.com/office/drawing/2014/main" id="{F0DD8C89-A52F-4DA4-AD2C-A16297BFB7DB}"/>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a:hlinkClick r:id="" action="ppaction://hlinkshowjump?jump=previousslide"/>
            <a:extLst>
              <a:ext uri="{FF2B5EF4-FFF2-40B4-BE49-F238E27FC236}">
                <a16:creationId xmlns:a16="http://schemas.microsoft.com/office/drawing/2014/main" id="{EE69417D-D733-4153-A43D-935BA9C5A83A}"/>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0" name="Rectangle 19">
            <a:hlinkClick r:id="" action="ppaction://hlinkshowjump?jump=nextslide"/>
            <a:extLst>
              <a:ext uri="{FF2B5EF4-FFF2-40B4-BE49-F238E27FC236}">
                <a16:creationId xmlns:a16="http://schemas.microsoft.com/office/drawing/2014/main" id="{6EE5FE41-26B0-4FA9-8446-1296756D183C}"/>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E7554750-C1AB-4F36-938E-754193B28B3E}"/>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4" name="Picture Placeholder 3">
            <a:extLst>
              <a:ext uri="{FF2B5EF4-FFF2-40B4-BE49-F238E27FC236}">
                <a16:creationId xmlns:a16="http://schemas.microsoft.com/office/drawing/2014/main" id="{A8F1D3F4-F3DE-4476-B72F-763309E0B466}"/>
              </a:ext>
            </a:extLst>
          </p:cNvPr>
          <p:cNvSpPr>
            <a:spLocks noGrp="1"/>
          </p:cNvSpPr>
          <p:nvPr userDrawn="1">
            <p:ph type="pic" sz="quarter" idx="19" hasCustomPrompt="1"/>
          </p:nvPr>
        </p:nvSpPr>
        <p:spPr>
          <a:xfrm>
            <a:off x="5279231" y="2212181"/>
            <a:ext cx="4493419" cy="2602707"/>
          </a:xfrm>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10" name="Date Placeholder 9">
            <a:extLst>
              <a:ext uri="{FF2B5EF4-FFF2-40B4-BE49-F238E27FC236}">
                <a16:creationId xmlns:a16="http://schemas.microsoft.com/office/drawing/2014/main" id="{CF706193-4728-4423-8F48-28C04A04AE6B}"/>
              </a:ext>
            </a:extLst>
          </p:cNvPr>
          <p:cNvSpPr>
            <a:spLocks noGrp="1"/>
          </p:cNvSpPr>
          <p:nvPr>
            <p:ph type="dt" sz="half" idx="20"/>
          </p:nvPr>
        </p:nvSpPr>
        <p:spPr/>
        <p:txBody>
          <a:bodyPr/>
          <a:lstStyle/>
          <a:p>
            <a:fld id="{7A2D866B-305B-4427-9CC4-2747D31047C4}" type="datetime1">
              <a:rPr lang="de-DE" smtClean="0"/>
              <a:t>29.08.24</a:t>
            </a:fld>
            <a:endParaRPr lang="bg-BG"/>
          </a:p>
        </p:txBody>
      </p:sp>
      <p:sp>
        <p:nvSpPr>
          <p:cNvPr id="11" name="Footer Placeholder 10">
            <a:extLst>
              <a:ext uri="{FF2B5EF4-FFF2-40B4-BE49-F238E27FC236}">
                <a16:creationId xmlns:a16="http://schemas.microsoft.com/office/drawing/2014/main" id="{434A03FB-710A-4A07-AEE7-9BBBEE7B5F1F}"/>
              </a:ext>
            </a:extLst>
          </p:cNvPr>
          <p:cNvSpPr>
            <a:spLocks noGrp="1"/>
          </p:cNvSpPr>
          <p:nvPr>
            <p:ph type="ftr" sz="quarter" idx="21"/>
          </p:nvPr>
        </p:nvSpPr>
        <p:spPr/>
        <p:txBody>
          <a:bodyPr/>
          <a:lstStyle/>
          <a:p>
            <a:endParaRPr lang="bg-BG"/>
          </a:p>
        </p:txBody>
      </p:sp>
    </p:spTree>
    <p:extLst>
      <p:ext uri="{BB962C8B-B14F-4D97-AF65-F5344CB8AC3E}">
        <p14:creationId xmlns:p14="http://schemas.microsoft.com/office/powerpoint/2010/main" val="774057876"/>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6">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84">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D2B3AD0-B35F-4431-8B71-BAEF30CEEDCE}"/>
              </a:ext>
            </a:extLst>
          </p:cNvPr>
          <p:cNvSpPr>
            <a:spLocks noGrp="1"/>
          </p:cNvSpPr>
          <p:nvPr>
            <p:ph type="pic" sz="quarter" idx="13" hasCustomPrompt="1"/>
          </p:nvPr>
        </p:nvSpPr>
        <p:spPr>
          <a:xfrm>
            <a:off x="444500" y="441325"/>
            <a:ext cx="11298238" cy="5913438"/>
          </a:xfrm>
          <a:solidFill>
            <a:schemeClr val="tx2">
              <a:lumMod val="20000"/>
              <a:lumOff val="80000"/>
            </a:schemeClr>
          </a:solid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cxnSp>
        <p:nvCxnSpPr>
          <p:cNvPr id="15" name="Straight Connector 10">
            <a:extLst>
              <a:ext uri="{FF2B5EF4-FFF2-40B4-BE49-F238E27FC236}">
                <a16:creationId xmlns:a16="http://schemas.microsoft.com/office/drawing/2014/main" id="{5B7C58CB-2F55-4514-85B6-B54263FA8BB4}"/>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6" name="Rectangle 15">
            <a:hlinkClick r:id="" action="ppaction://hlinkshowjump?jump=previousslide"/>
            <a:extLst>
              <a:ext uri="{FF2B5EF4-FFF2-40B4-BE49-F238E27FC236}">
                <a16:creationId xmlns:a16="http://schemas.microsoft.com/office/drawing/2014/main" id="{31B76749-FA15-4370-85D4-69B67B8108BB}"/>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7" name="Rectangle 16">
            <a:hlinkClick r:id="" action="ppaction://hlinkshowjump?jump=nextslide"/>
            <a:extLst>
              <a:ext uri="{FF2B5EF4-FFF2-40B4-BE49-F238E27FC236}">
                <a16:creationId xmlns:a16="http://schemas.microsoft.com/office/drawing/2014/main" id="{1802FE1F-48FD-4D52-A364-A23195F575D8}"/>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8" name="Footer Placeholder 7">
            <a:extLst>
              <a:ext uri="{FF2B5EF4-FFF2-40B4-BE49-F238E27FC236}">
                <a16:creationId xmlns:a16="http://schemas.microsoft.com/office/drawing/2014/main" id="{967DB320-EF89-443E-95C1-CF0C3D7F387F}"/>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2" name="Date Placeholder 1">
            <a:extLst>
              <a:ext uri="{FF2B5EF4-FFF2-40B4-BE49-F238E27FC236}">
                <a16:creationId xmlns:a16="http://schemas.microsoft.com/office/drawing/2014/main" id="{70BA9306-AF08-48FC-8F68-5768EF9D10FE}"/>
              </a:ext>
            </a:extLst>
          </p:cNvPr>
          <p:cNvSpPr>
            <a:spLocks noGrp="1"/>
          </p:cNvSpPr>
          <p:nvPr>
            <p:ph type="dt" sz="half" idx="14"/>
          </p:nvPr>
        </p:nvSpPr>
        <p:spPr/>
        <p:txBody>
          <a:bodyPr/>
          <a:lstStyle/>
          <a:p>
            <a:fld id="{FDC64D79-7153-4EFF-8794-CC5A90F2629E}" type="datetime1">
              <a:rPr lang="de-DE" smtClean="0"/>
              <a:t>29.08.24</a:t>
            </a:fld>
            <a:endParaRPr lang="bg-BG"/>
          </a:p>
        </p:txBody>
      </p:sp>
      <p:sp>
        <p:nvSpPr>
          <p:cNvPr id="3" name="Footer Placeholder 2">
            <a:extLst>
              <a:ext uri="{FF2B5EF4-FFF2-40B4-BE49-F238E27FC236}">
                <a16:creationId xmlns:a16="http://schemas.microsoft.com/office/drawing/2014/main" id="{71D9422C-0DBE-499E-A5A4-DE7F95BCD1A5}"/>
              </a:ext>
            </a:extLst>
          </p:cNvPr>
          <p:cNvSpPr>
            <a:spLocks noGrp="1"/>
          </p:cNvSpPr>
          <p:nvPr>
            <p:ph type="ftr" sz="quarter" idx="15"/>
          </p:nvPr>
        </p:nvSpPr>
        <p:spPr/>
        <p:txBody>
          <a:bodyPr/>
          <a:lstStyle/>
          <a:p>
            <a:endParaRPr lang="bg-BG"/>
          </a:p>
        </p:txBody>
      </p:sp>
    </p:spTree>
    <p:extLst>
      <p:ext uri="{BB962C8B-B14F-4D97-AF65-F5344CB8AC3E}">
        <p14:creationId xmlns:p14="http://schemas.microsoft.com/office/powerpoint/2010/main" val="3565786700"/>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 + title + 3 point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D2B3AD0-B35F-4431-8B71-BAEF30CEEDCE}"/>
              </a:ext>
            </a:extLst>
          </p:cNvPr>
          <p:cNvSpPr>
            <a:spLocks noGrp="1"/>
          </p:cNvSpPr>
          <p:nvPr>
            <p:ph type="pic" sz="quarter" idx="13" hasCustomPrompt="1"/>
          </p:nvPr>
        </p:nvSpPr>
        <p:spPr>
          <a:xfrm>
            <a:off x="444500" y="441325"/>
            <a:ext cx="11298238" cy="5913438"/>
          </a:xfrm>
          <a:solidFill>
            <a:schemeClr val="tx2">
              <a:lumMod val="20000"/>
              <a:lumOff val="80000"/>
            </a:schemeClr>
          </a:solid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cxnSp>
        <p:nvCxnSpPr>
          <p:cNvPr id="15" name="Straight Connector 10">
            <a:extLst>
              <a:ext uri="{FF2B5EF4-FFF2-40B4-BE49-F238E27FC236}">
                <a16:creationId xmlns:a16="http://schemas.microsoft.com/office/drawing/2014/main" id="{5B7C58CB-2F55-4514-85B6-B54263FA8BB4}"/>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6" name="Rectangle 15">
            <a:hlinkClick r:id="" action="ppaction://hlinkshowjump?jump=previousslide"/>
            <a:extLst>
              <a:ext uri="{FF2B5EF4-FFF2-40B4-BE49-F238E27FC236}">
                <a16:creationId xmlns:a16="http://schemas.microsoft.com/office/drawing/2014/main" id="{31B76749-FA15-4370-85D4-69B67B8108BB}"/>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7" name="Rectangle 16">
            <a:hlinkClick r:id="" action="ppaction://hlinkshowjump?jump=nextslide"/>
            <a:extLst>
              <a:ext uri="{FF2B5EF4-FFF2-40B4-BE49-F238E27FC236}">
                <a16:creationId xmlns:a16="http://schemas.microsoft.com/office/drawing/2014/main" id="{1802FE1F-48FD-4D52-A364-A23195F575D8}"/>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8" name="Footer Placeholder 7">
            <a:extLst>
              <a:ext uri="{FF2B5EF4-FFF2-40B4-BE49-F238E27FC236}">
                <a16:creationId xmlns:a16="http://schemas.microsoft.com/office/drawing/2014/main" id="{967DB320-EF89-443E-95C1-CF0C3D7F387F}"/>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2" name="Date Placeholder 1">
            <a:extLst>
              <a:ext uri="{FF2B5EF4-FFF2-40B4-BE49-F238E27FC236}">
                <a16:creationId xmlns:a16="http://schemas.microsoft.com/office/drawing/2014/main" id="{70BA9306-AF08-48FC-8F68-5768EF9D10FE}"/>
              </a:ext>
            </a:extLst>
          </p:cNvPr>
          <p:cNvSpPr>
            <a:spLocks noGrp="1"/>
          </p:cNvSpPr>
          <p:nvPr>
            <p:ph type="dt" sz="half" idx="14"/>
          </p:nvPr>
        </p:nvSpPr>
        <p:spPr/>
        <p:txBody>
          <a:bodyPr/>
          <a:lstStyle/>
          <a:p>
            <a:fld id="{FDC64D79-7153-4EFF-8794-CC5A90F2629E}" type="datetime1">
              <a:rPr lang="de-DE" smtClean="0"/>
              <a:t>29.08.24</a:t>
            </a:fld>
            <a:endParaRPr lang="bg-BG"/>
          </a:p>
        </p:txBody>
      </p:sp>
      <p:sp>
        <p:nvSpPr>
          <p:cNvPr id="3" name="Footer Placeholder 2">
            <a:extLst>
              <a:ext uri="{FF2B5EF4-FFF2-40B4-BE49-F238E27FC236}">
                <a16:creationId xmlns:a16="http://schemas.microsoft.com/office/drawing/2014/main" id="{71D9422C-0DBE-499E-A5A4-DE7F95BCD1A5}"/>
              </a:ext>
            </a:extLst>
          </p:cNvPr>
          <p:cNvSpPr>
            <a:spLocks noGrp="1"/>
          </p:cNvSpPr>
          <p:nvPr>
            <p:ph type="ftr" sz="quarter" idx="15"/>
          </p:nvPr>
        </p:nvSpPr>
        <p:spPr/>
        <p:txBody>
          <a:bodyPr/>
          <a:lstStyle/>
          <a:p>
            <a:endParaRPr lang="bg-BG"/>
          </a:p>
        </p:txBody>
      </p:sp>
      <p:sp>
        <p:nvSpPr>
          <p:cNvPr id="11" name="Title 1">
            <a:extLst>
              <a:ext uri="{FF2B5EF4-FFF2-40B4-BE49-F238E27FC236}">
                <a16:creationId xmlns:a16="http://schemas.microsoft.com/office/drawing/2014/main" id="{2CB7D53B-8BCF-495E-AB82-A9793882DCEE}"/>
              </a:ext>
            </a:extLst>
          </p:cNvPr>
          <p:cNvSpPr>
            <a:spLocks noGrp="1"/>
          </p:cNvSpPr>
          <p:nvPr>
            <p:ph type="title" hasCustomPrompt="1"/>
          </p:nvPr>
        </p:nvSpPr>
        <p:spPr>
          <a:xfrm>
            <a:off x="444500" y="650015"/>
            <a:ext cx="9385298" cy="822515"/>
          </a:xfrm>
          <a:custGeom>
            <a:avLst/>
            <a:gdLst>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0 w 9380535"/>
              <a:gd name="connsiteY2" fmla="*/ 0 h 774590"/>
              <a:gd name="connsiteX3" fmla="*/ 0 w 9380535"/>
              <a:gd name="connsiteY3" fmla="*/ 0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0 w 9380535"/>
              <a:gd name="connsiteY2" fmla="*/ 0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681037 w 9380535"/>
              <a:gd name="connsiteY2" fmla="*/ 6977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242888 w 9380535"/>
              <a:gd name="connsiteY0" fmla="*/ 30480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242888 w 9380535"/>
              <a:gd name="connsiteY8" fmla="*/ 304800 h 774590"/>
              <a:gd name="connsiteX0" fmla="*/ 0 w 9380535"/>
              <a:gd name="connsiteY0" fmla="*/ 774590 h 774590"/>
              <a:gd name="connsiteX1" fmla="*/ 0 w 9380535"/>
              <a:gd name="connsiteY1" fmla="*/ 77459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0 w 9380535"/>
              <a:gd name="connsiteY0" fmla="*/ 774590 h 774590"/>
              <a:gd name="connsiteX1" fmla="*/ 0 w 9380535"/>
              <a:gd name="connsiteY1" fmla="*/ 77459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0 w 9380535"/>
              <a:gd name="connsiteY0" fmla="*/ 774590 h 774590"/>
              <a:gd name="connsiteX1" fmla="*/ 457200 w 9380535"/>
              <a:gd name="connsiteY1" fmla="*/ 67934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457200 w 9380535"/>
              <a:gd name="connsiteY0" fmla="*/ 679340 h 774590"/>
              <a:gd name="connsiteX1" fmla="*/ 676275 w 9380535"/>
              <a:gd name="connsiteY1" fmla="*/ 773906 h 774590"/>
              <a:gd name="connsiteX2" fmla="*/ 1231106 w 9380535"/>
              <a:gd name="connsiteY2" fmla="*/ 769144 h 774590"/>
              <a:gd name="connsiteX3" fmla="*/ 9380535 w 9380535"/>
              <a:gd name="connsiteY3" fmla="*/ 0 h 774590"/>
              <a:gd name="connsiteX4" fmla="*/ 9380535 w 9380535"/>
              <a:gd name="connsiteY4" fmla="*/ 0 h 774590"/>
              <a:gd name="connsiteX5" fmla="*/ 9380535 w 9380535"/>
              <a:gd name="connsiteY5" fmla="*/ 774590 h 774590"/>
              <a:gd name="connsiteX6" fmla="*/ 9380535 w 9380535"/>
              <a:gd name="connsiteY6"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402432 w 9380535"/>
              <a:gd name="connsiteY0" fmla="*/ 772209 h 774590"/>
              <a:gd name="connsiteX1" fmla="*/ 676275 w 9380535"/>
              <a:gd name="connsiteY1" fmla="*/ 773906 h 774590"/>
              <a:gd name="connsiteX2" fmla="*/ 1231106 w 9380535"/>
              <a:gd name="connsiteY2" fmla="*/ 769144 h 774590"/>
              <a:gd name="connsiteX3" fmla="*/ 9380535 w 9380535"/>
              <a:gd name="connsiteY3" fmla="*/ 0 h 774590"/>
              <a:gd name="connsiteX4" fmla="*/ 9380535 w 9380535"/>
              <a:gd name="connsiteY4" fmla="*/ 0 h 774590"/>
              <a:gd name="connsiteX5" fmla="*/ 9380535 w 9380535"/>
              <a:gd name="connsiteY5" fmla="*/ 774590 h 774590"/>
              <a:gd name="connsiteX6" fmla="*/ 9380535 w 9380535"/>
              <a:gd name="connsiteY6"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676275 w 9380535"/>
              <a:gd name="connsiteY0" fmla="*/ 773906 h 774590"/>
              <a:gd name="connsiteX1" fmla="*/ 1231106 w 9380535"/>
              <a:gd name="connsiteY1" fmla="*/ 769144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681038 w 9385298"/>
              <a:gd name="connsiteY0" fmla="*/ 773906 h 774590"/>
              <a:gd name="connsiteX1" fmla="*/ 1235869 w 9385298"/>
              <a:gd name="connsiteY1" fmla="*/ 769144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1033463 w 9385298"/>
              <a:gd name="connsiteY0" fmla="*/ 642937 h 774590"/>
              <a:gd name="connsiteX1" fmla="*/ 1235869 w 9385298"/>
              <a:gd name="connsiteY1" fmla="*/ 769144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0" fmla="*/ 0 w 9385298"/>
              <a:gd name="connsiteY0" fmla="*/ 2381 h 776287"/>
              <a:gd name="connsiteX1" fmla="*/ 4763 w 9385298"/>
              <a:gd name="connsiteY1" fmla="*/ 0 h 776287"/>
              <a:gd name="connsiteX2" fmla="*/ 9385298 w 9385298"/>
              <a:gd name="connsiteY2" fmla="*/ 0 h 776287"/>
              <a:gd name="connsiteX3" fmla="*/ 9385298 w 9385298"/>
              <a:gd name="connsiteY3" fmla="*/ 0 h 776287"/>
              <a:gd name="connsiteX4" fmla="*/ 9385298 w 9385298"/>
              <a:gd name="connsiteY4" fmla="*/ 774590 h 776287"/>
              <a:gd name="connsiteX5" fmla="*/ 9385298 w 9385298"/>
              <a:gd name="connsiteY5" fmla="*/ 774590 h 776287"/>
              <a:gd name="connsiteX6" fmla="*/ 4763 w 9385298"/>
              <a:gd name="connsiteY6" fmla="*/ 774590 h 776287"/>
              <a:gd name="connsiteX7" fmla="*/ 4763 w 9385298"/>
              <a:gd name="connsiteY7" fmla="*/ 774590 h 776287"/>
              <a:gd name="connsiteX8" fmla="*/ 0 w 9385298"/>
              <a:gd name="connsiteY8" fmla="*/ 2381 h 776287"/>
              <a:gd name="connsiteX0" fmla="*/ 488156 w 9385298"/>
              <a:gd name="connsiteY0" fmla="*/ 776287 h 776287"/>
              <a:gd name="connsiteX1" fmla="*/ 1235869 w 9385298"/>
              <a:gd name="connsiteY1" fmla="*/ 769144 h 776287"/>
              <a:gd name="connsiteX2" fmla="*/ 9385298 w 9385298"/>
              <a:gd name="connsiteY2" fmla="*/ 0 h 776287"/>
              <a:gd name="connsiteX3" fmla="*/ 9385298 w 9385298"/>
              <a:gd name="connsiteY3" fmla="*/ 0 h 776287"/>
              <a:gd name="connsiteX4" fmla="*/ 9385298 w 9385298"/>
              <a:gd name="connsiteY4" fmla="*/ 774590 h 776287"/>
              <a:gd name="connsiteX5" fmla="*/ 9385298 w 9385298"/>
              <a:gd name="connsiteY5" fmla="*/ 774590 h 776287"/>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481012 w 9385298"/>
              <a:gd name="connsiteY0" fmla="*/ 773906 h 774590"/>
              <a:gd name="connsiteX1" fmla="*/ 1235869 w 9385298"/>
              <a:gd name="connsiteY1" fmla="*/ 769144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0" fmla="*/ 0 w 9385298"/>
              <a:gd name="connsiteY0" fmla="*/ 2381 h 847463"/>
              <a:gd name="connsiteX1" fmla="*/ 4763 w 9385298"/>
              <a:gd name="connsiteY1" fmla="*/ 0 h 847463"/>
              <a:gd name="connsiteX2" fmla="*/ 9385298 w 9385298"/>
              <a:gd name="connsiteY2" fmla="*/ 0 h 847463"/>
              <a:gd name="connsiteX3" fmla="*/ 9385298 w 9385298"/>
              <a:gd name="connsiteY3" fmla="*/ 0 h 847463"/>
              <a:gd name="connsiteX4" fmla="*/ 9385298 w 9385298"/>
              <a:gd name="connsiteY4" fmla="*/ 774590 h 847463"/>
              <a:gd name="connsiteX5" fmla="*/ 9385298 w 9385298"/>
              <a:gd name="connsiteY5" fmla="*/ 774590 h 847463"/>
              <a:gd name="connsiteX6" fmla="*/ 4763 w 9385298"/>
              <a:gd name="connsiteY6" fmla="*/ 774590 h 847463"/>
              <a:gd name="connsiteX7" fmla="*/ 4763 w 9385298"/>
              <a:gd name="connsiteY7" fmla="*/ 774590 h 847463"/>
              <a:gd name="connsiteX8" fmla="*/ 0 w 9385298"/>
              <a:gd name="connsiteY8" fmla="*/ 2381 h 847463"/>
              <a:gd name="connsiteX0" fmla="*/ 481012 w 9385298"/>
              <a:gd name="connsiteY0" fmla="*/ 773906 h 847463"/>
              <a:gd name="connsiteX1" fmla="*/ 1166813 w 9385298"/>
              <a:gd name="connsiteY1" fmla="*/ 776288 h 847463"/>
              <a:gd name="connsiteX2" fmla="*/ 9385298 w 9385298"/>
              <a:gd name="connsiteY2" fmla="*/ 0 h 847463"/>
              <a:gd name="connsiteX3" fmla="*/ 9385298 w 9385298"/>
              <a:gd name="connsiteY3" fmla="*/ 0 h 847463"/>
              <a:gd name="connsiteX4" fmla="*/ 9385298 w 9385298"/>
              <a:gd name="connsiteY4" fmla="*/ 774590 h 847463"/>
              <a:gd name="connsiteX5" fmla="*/ 9385298 w 9385298"/>
              <a:gd name="connsiteY5" fmla="*/ 774590 h 847463"/>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118598 w 9385298"/>
              <a:gd name="connsiteY3" fmla="*/ 307182 h 776288"/>
              <a:gd name="connsiteX4" fmla="*/ 9385298 w 9385298"/>
              <a:gd name="connsiteY4" fmla="*/ 774590 h 776288"/>
              <a:gd name="connsiteX5" fmla="*/ 9385298 w 9385298"/>
              <a:gd name="connsiteY5"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385298 w 9385298"/>
              <a:gd name="connsiteY3" fmla="*/ 774590 h 776288"/>
              <a:gd name="connsiteX4" fmla="*/ 9385298 w 9385298"/>
              <a:gd name="connsiteY4"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8897142 w 9385298"/>
              <a:gd name="connsiteY2" fmla="*/ 307181 h 776288"/>
              <a:gd name="connsiteX3" fmla="*/ 9385298 w 9385298"/>
              <a:gd name="connsiteY3" fmla="*/ 774590 h 776288"/>
              <a:gd name="connsiteX4" fmla="*/ 9385298 w 9385298"/>
              <a:gd name="connsiteY4"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8897142 w 9385298"/>
              <a:gd name="connsiteY2" fmla="*/ 307181 h 776288"/>
              <a:gd name="connsiteX3" fmla="*/ 8889998 w 9385298"/>
              <a:gd name="connsiteY3" fmla="*/ 309031 h 776288"/>
              <a:gd name="connsiteX4" fmla="*/ 9385298 w 9385298"/>
              <a:gd name="connsiteY4" fmla="*/ 774590 h 776288"/>
              <a:gd name="connsiteX5" fmla="*/ 9385298 w 9385298"/>
              <a:gd name="connsiteY5"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8897142 w 9385298"/>
              <a:gd name="connsiteY2" fmla="*/ 307181 h 776288"/>
              <a:gd name="connsiteX3" fmla="*/ 9385298 w 9385298"/>
              <a:gd name="connsiteY3" fmla="*/ 774590 h 776288"/>
              <a:gd name="connsiteX4" fmla="*/ 9385298 w 9385298"/>
              <a:gd name="connsiteY4"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774590 h 776288"/>
              <a:gd name="connsiteX3" fmla="*/ 9385298 w 9385298"/>
              <a:gd name="connsiteY3"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192881 w 9385298"/>
              <a:gd name="connsiteY0" fmla="*/ 773906 h 776288"/>
              <a:gd name="connsiteX1" fmla="*/ 1166813 w 9385298"/>
              <a:gd name="connsiteY1" fmla="*/ 776288 h 776288"/>
              <a:gd name="connsiteX2" fmla="*/ 9385298 w 9385298"/>
              <a:gd name="connsiteY2" fmla="*/ 774590 h 776288"/>
              <a:gd name="connsiteX3" fmla="*/ 9385298 w 9385298"/>
              <a:gd name="connsiteY3" fmla="*/ 774590 h 776288"/>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192881 w 9385298"/>
              <a:gd name="connsiteY0" fmla="*/ 773906 h 774590"/>
              <a:gd name="connsiteX1" fmla="*/ 664369 w 9385298"/>
              <a:gd name="connsiteY1" fmla="*/ 774079 h 774590"/>
              <a:gd name="connsiteX2" fmla="*/ 9385298 w 9385298"/>
              <a:gd name="connsiteY2" fmla="*/ 774590 h 774590"/>
              <a:gd name="connsiteX3" fmla="*/ 9385298 w 9385298"/>
              <a:gd name="connsiteY3" fmla="*/ 774590 h 774590"/>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192881 w 9385298"/>
              <a:gd name="connsiteY0" fmla="*/ 773906 h 774590"/>
              <a:gd name="connsiteX1" fmla="*/ 657226 w 9385298"/>
              <a:gd name="connsiteY1" fmla="*/ 774079 h 774590"/>
              <a:gd name="connsiteX2" fmla="*/ 9385298 w 9385298"/>
              <a:gd name="connsiteY2" fmla="*/ 774590 h 774590"/>
              <a:gd name="connsiteX3" fmla="*/ 9385298 w 9385298"/>
              <a:gd name="connsiteY3" fmla="*/ 774590 h 774590"/>
              <a:gd name="connsiteX0" fmla="*/ 0 w 9385298"/>
              <a:gd name="connsiteY0" fmla="*/ 2381 h 776116"/>
              <a:gd name="connsiteX1" fmla="*/ 4763 w 9385298"/>
              <a:gd name="connsiteY1" fmla="*/ 0 h 776116"/>
              <a:gd name="connsiteX2" fmla="*/ 9385298 w 9385298"/>
              <a:gd name="connsiteY2" fmla="*/ 0 h 776116"/>
              <a:gd name="connsiteX3" fmla="*/ 9385298 w 9385298"/>
              <a:gd name="connsiteY3" fmla="*/ 0 h 776116"/>
              <a:gd name="connsiteX4" fmla="*/ 9385298 w 9385298"/>
              <a:gd name="connsiteY4" fmla="*/ 774590 h 776116"/>
              <a:gd name="connsiteX5" fmla="*/ 9385298 w 9385298"/>
              <a:gd name="connsiteY5" fmla="*/ 774590 h 776116"/>
              <a:gd name="connsiteX6" fmla="*/ 4763 w 9385298"/>
              <a:gd name="connsiteY6" fmla="*/ 774590 h 776116"/>
              <a:gd name="connsiteX7" fmla="*/ 4763 w 9385298"/>
              <a:gd name="connsiteY7" fmla="*/ 774590 h 776116"/>
              <a:gd name="connsiteX8" fmla="*/ 0 w 9385298"/>
              <a:gd name="connsiteY8" fmla="*/ 2381 h 776116"/>
              <a:gd name="connsiteX0" fmla="*/ 195262 w 9385298"/>
              <a:gd name="connsiteY0" fmla="*/ 776116 h 776116"/>
              <a:gd name="connsiteX1" fmla="*/ 657226 w 9385298"/>
              <a:gd name="connsiteY1" fmla="*/ 774079 h 776116"/>
              <a:gd name="connsiteX2" fmla="*/ 9385298 w 9385298"/>
              <a:gd name="connsiteY2" fmla="*/ 774590 h 776116"/>
              <a:gd name="connsiteX3" fmla="*/ 9385298 w 9385298"/>
              <a:gd name="connsiteY3" fmla="*/ 774590 h 776116"/>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195262 w 9385298"/>
              <a:gd name="connsiteY0" fmla="*/ 776116 h 776288"/>
              <a:gd name="connsiteX1" fmla="*/ 657226 w 9385298"/>
              <a:gd name="connsiteY1" fmla="*/ 776288 h 776288"/>
              <a:gd name="connsiteX2" fmla="*/ 9385298 w 9385298"/>
              <a:gd name="connsiteY2" fmla="*/ 774590 h 776288"/>
              <a:gd name="connsiteX3" fmla="*/ 9385298 w 9385298"/>
              <a:gd name="connsiteY3" fmla="*/ 774590 h 776288"/>
            </a:gdLst>
            <a:ahLst/>
            <a:cxnLst>
              <a:cxn ang="0">
                <a:pos x="connsiteX0" y="connsiteY0"/>
              </a:cxn>
              <a:cxn ang="0">
                <a:pos x="connsiteX1" y="connsiteY1"/>
              </a:cxn>
              <a:cxn ang="0">
                <a:pos x="connsiteX2" y="connsiteY2"/>
              </a:cxn>
              <a:cxn ang="0">
                <a:pos x="connsiteX3" y="connsiteY3"/>
              </a:cxn>
            </a:cxnLst>
            <a:rect l="l" t="t" r="r" b="b"/>
            <a:pathLst>
              <a:path w="9385298" h="776288" stroke="0" extrusionOk="0">
                <a:moveTo>
                  <a:pt x="0" y="2381"/>
                </a:moveTo>
                <a:lnTo>
                  <a:pt x="4763" y="0"/>
                </a:lnTo>
                <a:lnTo>
                  <a:pt x="9385298" y="0"/>
                </a:lnTo>
                <a:lnTo>
                  <a:pt x="9385298" y="0"/>
                </a:lnTo>
                <a:lnTo>
                  <a:pt x="9385298" y="774590"/>
                </a:lnTo>
                <a:lnTo>
                  <a:pt x="9385298" y="774590"/>
                </a:lnTo>
                <a:lnTo>
                  <a:pt x="4763" y="774590"/>
                </a:lnTo>
                <a:lnTo>
                  <a:pt x="4763" y="774590"/>
                </a:lnTo>
                <a:cubicBezTo>
                  <a:pt x="3175" y="517187"/>
                  <a:pt x="1588" y="259784"/>
                  <a:pt x="0" y="2381"/>
                </a:cubicBezTo>
                <a:close/>
              </a:path>
              <a:path w="9385298" h="776288" fill="none">
                <a:moveTo>
                  <a:pt x="195262" y="776116"/>
                </a:moveTo>
                <a:lnTo>
                  <a:pt x="657226" y="776288"/>
                </a:lnTo>
                <a:moveTo>
                  <a:pt x="9385298" y="774590"/>
                </a:moveTo>
                <a:lnTo>
                  <a:pt x="9385298" y="774590"/>
                </a:lnTo>
              </a:path>
            </a:pathLst>
          </a:custGeom>
          <a:ln w="38100">
            <a:solidFill>
              <a:schemeClr val="bg1"/>
            </a:solidFill>
          </a:ln>
        </p:spPr>
        <p:txBody>
          <a:bodyPr lIns="180000" bIns="144000" anchor="t">
            <a:spAutoFit/>
          </a:bodyPr>
          <a:lstStyle>
            <a:lvl1pPr>
              <a:defRPr sz="2200">
                <a:solidFill>
                  <a:schemeClr val="bg1"/>
                </a:solidFill>
              </a:defRPr>
            </a:lvl1pPr>
          </a:lstStyle>
          <a:p>
            <a:r>
              <a:rPr lang="en-US"/>
              <a:t>Title line with lower transparency (manually adjusted)</a:t>
            </a:r>
            <a:br>
              <a:rPr lang="en-US"/>
            </a:br>
            <a:r>
              <a:rPr lang="en-US"/>
              <a:t>Accent title goes on this bright white line</a:t>
            </a:r>
            <a:endParaRPr lang="bg-BG"/>
          </a:p>
        </p:txBody>
      </p:sp>
      <p:sp>
        <p:nvSpPr>
          <p:cNvPr id="20" name="Text Placeholder 7">
            <a:extLst>
              <a:ext uri="{FF2B5EF4-FFF2-40B4-BE49-F238E27FC236}">
                <a16:creationId xmlns:a16="http://schemas.microsoft.com/office/drawing/2014/main" id="{6853F0ED-ECD4-48AD-9E39-5804FBC24CD9}"/>
              </a:ext>
            </a:extLst>
          </p:cNvPr>
          <p:cNvSpPr>
            <a:spLocks noGrp="1"/>
          </p:cNvSpPr>
          <p:nvPr>
            <p:ph type="body" sz="quarter" idx="33" hasCustomPrompt="1"/>
          </p:nvPr>
        </p:nvSpPr>
        <p:spPr>
          <a:xfrm>
            <a:off x="444500" y="4815450"/>
            <a:ext cx="3648076" cy="520700"/>
          </a:xfrm>
        </p:spPr>
        <p:txBody>
          <a:bodyPr lIns="180000" rIns="180000"/>
          <a:lstStyle>
            <a:lvl1pPr marL="0" marR="0" indent="0" algn="ctr"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sz="1400" b="1">
                <a:solidFill>
                  <a:schemeClr val="bg1"/>
                </a:solidFill>
              </a:defRPr>
            </a:lvl1pPr>
            <a:lvl5pPr algn="ctr">
              <a:defRPr b="1"/>
            </a:lvl5pPr>
            <a:lvl6pPr algn="ctr">
              <a:defRPr b="1"/>
            </a:lvl6pPr>
          </a:lstStyle>
          <a:p>
            <a:pPr marL="0" marR="0" lvl="0" indent="0" algn="ctr"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If needed, use gradient shape behind the text for a better legibility</a:t>
            </a:r>
          </a:p>
        </p:txBody>
      </p:sp>
      <p:sp>
        <p:nvSpPr>
          <p:cNvPr id="21" name="Text Placeholder 7">
            <a:extLst>
              <a:ext uri="{FF2B5EF4-FFF2-40B4-BE49-F238E27FC236}">
                <a16:creationId xmlns:a16="http://schemas.microsoft.com/office/drawing/2014/main" id="{91CF4701-795A-44F8-8EB3-047E44EBA18D}"/>
              </a:ext>
            </a:extLst>
          </p:cNvPr>
          <p:cNvSpPr>
            <a:spLocks noGrp="1"/>
          </p:cNvSpPr>
          <p:nvPr>
            <p:ph type="body" sz="quarter" idx="34" hasCustomPrompt="1"/>
          </p:nvPr>
        </p:nvSpPr>
        <p:spPr>
          <a:xfrm>
            <a:off x="4273550" y="4815450"/>
            <a:ext cx="3643314" cy="520700"/>
          </a:xfrm>
        </p:spPr>
        <p:txBody>
          <a:bodyPr lIns="180000" rIns="180000"/>
          <a:lstStyle>
            <a:lvl1pPr algn="ctr">
              <a:defRPr sz="1400" b="1">
                <a:solidFill>
                  <a:schemeClr val="bg1"/>
                </a:solidFill>
              </a:defRPr>
            </a:lvl1pPr>
            <a:lvl5pPr algn="ctr">
              <a:defRPr b="1"/>
            </a:lvl5pPr>
            <a:lvl6pPr algn="ctr">
              <a:defRPr b="1"/>
            </a:lvl6pPr>
          </a:lstStyle>
          <a:p>
            <a:pPr lvl="0"/>
            <a:r>
              <a:rPr lang="en-US"/>
              <a:t>Change the number of text boxes </a:t>
            </a:r>
            <a:br>
              <a:rPr lang="bg-BG"/>
            </a:br>
            <a:r>
              <a:rPr lang="en-US"/>
              <a:t>but don’t forget to align them according to the grid</a:t>
            </a:r>
          </a:p>
        </p:txBody>
      </p:sp>
      <p:sp>
        <p:nvSpPr>
          <p:cNvPr id="22" name="Text Placeholder 7">
            <a:extLst>
              <a:ext uri="{FF2B5EF4-FFF2-40B4-BE49-F238E27FC236}">
                <a16:creationId xmlns:a16="http://schemas.microsoft.com/office/drawing/2014/main" id="{9B0C1A87-617B-44FF-84FF-D7C2B4D32A05}"/>
              </a:ext>
            </a:extLst>
          </p:cNvPr>
          <p:cNvSpPr>
            <a:spLocks noGrp="1"/>
          </p:cNvSpPr>
          <p:nvPr>
            <p:ph type="body" sz="quarter" idx="36" hasCustomPrompt="1"/>
          </p:nvPr>
        </p:nvSpPr>
        <p:spPr>
          <a:xfrm>
            <a:off x="8097838" y="4815450"/>
            <a:ext cx="3643314" cy="520700"/>
          </a:xfrm>
        </p:spPr>
        <p:txBody>
          <a:bodyPr lIns="180000" rIns="180000"/>
          <a:lstStyle>
            <a:lvl1pPr algn="ctr">
              <a:defRPr sz="1400" b="1">
                <a:solidFill>
                  <a:schemeClr val="bg1"/>
                </a:solidFill>
              </a:defRPr>
            </a:lvl1pPr>
            <a:lvl5pPr algn="ctr">
              <a:defRPr b="1"/>
            </a:lvl5pPr>
            <a:lvl6pPr algn="ctr">
              <a:defRPr b="1"/>
            </a:lvl6pPr>
          </a:lstStyle>
          <a:p>
            <a:pPr lvl="0"/>
            <a:r>
              <a:rPr lang="en-US"/>
              <a:t>If possible, place the longest </a:t>
            </a:r>
            <a:br>
              <a:rPr lang="en-US"/>
            </a:br>
            <a:r>
              <a:rPr lang="en-US"/>
              <a:t>text in the middle</a:t>
            </a:r>
          </a:p>
        </p:txBody>
      </p:sp>
    </p:spTree>
    <p:extLst>
      <p:ext uri="{BB962C8B-B14F-4D97-AF65-F5344CB8AC3E}">
        <p14:creationId xmlns:p14="http://schemas.microsoft.com/office/powerpoint/2010/main" val="657724157"/>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guide id="62" orient="horz" pos="581">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3EF0270-568C-4894-B33C-6CEEFEE3C12C}"/>
              </a:ext>
            </a:extLst>
          </p:cNvPr>
          <p:cNvSpPr>
            <a:spLocks noGrp="1"/>
          </p:cNvSpPr>
          <p:nvPr>
            <p:ph type="pic" idx="1" hasCustomPrompt="1"/>
          </p:nvPr>
        </p:nvSpPr>
        <p:spPr>
          <a:xfrm>
            <a:off x="5229224" y="1482725"/>
            <a:ext cx="6511926" cy="4875213"/>
          </a:xfrm>
          <a:solidFill>
            <a:schemeClr val="bg2"/>
          </a:solid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1100" i="1">
                <a:solidFill>
                  <a:schemeClr val="accent4"/>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4" name="Text Placeholder 3">
            <a:extLst>
              <a:ext uri="{FF2B5EF4-FFF2-40B4-BE49-F238E27FC236}">
                <a16:creationId xmlns:a16="http://schemas.microsoft.com/office/drawing/2014/main" id="{4BF51124-804A-4075-965D-E0D3BD486A58}"/>
              </a:ext>
            </a:extLst>
          </p:cNvPr>
          <p:cNvSpPr>
            <a:spLocks noGrp="1"/>
          </p:cNvSpPr>
          <p:nvPr>
            <p:ph type="body" sz="half" idx="2" hasCustomPrompt="1"/>
          </p:nvPr>
        </p:nvSpPr>
        <p:spPr>
          <a:xfrm>
            <a:off x="450850" y="1516380"/>
            <a:ext cx="3641725" cy="4841554"/>
          </a:xfrm>
        </p:spPr>
        <p:txBody>
          <a:bodyPr/>
          <a:lstStyle>
            <a:lvl1pPr marL="0" indent="0">
              <a:buNone/>
              <a:defRPr sz="11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Main text style. For more, click on Increase / Decrease list level button.</a:t>
            </a:r>
          </a:p>
        </p:txBody>
      </p:sp>
      <p:sp>
        <p:nvSpPr>
          <p:cNvPr id="5" name="Date Placeholder 4">
            <a:extLst>
              <a:ext uri="{FF2B5EF4-FFF2-40B4-BE49-F238E27FC236}">
                <a16:creationId xmlns:a16="http://schemas.microsoft.com/office/drawing/2014/main" id="{AC8F8F74-C2AB-47C5-91E1-81216A51DF4A}"/>
              </a:ext>
            </a:extLst>
          </p:cNvPr>
          <p:cNvSpPr>
            <a:spLocks noGrp="1"/>
          </p:cNvSpPr>
          <p:nvPr>
            <p:ph type="dt" sz="half" idx="10"/>
          </p:nvPr>
        </p:nvSpPr>
        <p:spPr/>
        <p:txBody>
          <a:bodyPr/>
          <a:lstStyle/>
          <a:p>
            <a:fld id="{616B3CEA-D650-4437-80E2-016F0EA45434}" type="datetime1">
              <a:rPr lang="de-DE" smtClean="0"/>
              <a:t>29.08.24</a:t>
            </a:fld>
            <a:endParaRPr lang="bg-BG"/>
          </a:p>
        </p:txBody>
      </p:sp>
      <p:sp>
        <p:nvSpPr>
          <p:cNvPr id="6" name="Footer Placeholder 5">
            <a:extLst>
              <a:ext uri="{FF2B5EF4-FFF2-40B4-BE49-F238E27FC236}">
                <a16:creationId xmlns:a16="http://schemas.microsoft.com/office/drawing/2014/main" id="{6D8CCF06-AAFE-4055-B110-5EB208E3FD5F}"/>
              </a:ext>
            </a:extLst>
          </p:cNvPr>
          <p:cNvSpPr>
            <a:spLocks noGrp="1"/>
          </p:cNvSpPr>
          <p:nvPr>
            <p:ph type="ftr" sz="quarter" idx="11"/>
          </p:nvPr>
        </p:nvSpPr>
        <p:spPr/>
        <p:txBody>
          <a:bodyPr/>
          <a:lstStyle/>
          <a:p>
            <a:endParaRPr lang="bg-BG"/>
          </a:p>
        </p:txBody>
      </p:sp>
      <p:sp>
        <p:nvSpPr>
          <p:cNvPr id="7" name="Title 6">
            <a:extLst>
              <a:ext uri="{FF2B5EF4-FFF2-40B4-BE49-F238E27FC236}">
                <a16:creationId xmlns:a16="http://schemas.microsoft.com/office/drawing/2014/main" id="{23F7C324-25A2-4B35-9763-83D65C9DACEA}"/>
              </a:ext>
            </a:extLst>
          </p:cNvPr>
          <p:cNvSpPr>
            <a:spLocks noGrp="1"/>
          </p:cNvSpPr>
          <p:nvPr>
            <p:ph type="title" hasCustomPrompt="1"/>
          </p:nvPr>
        </p:nvSpPr>
        <p:spPr>
          <a:xfrm>
            <a:off x="449581" y="658004"/>
            <a:ext cx="10335894" cy="335433"/>
          </a:xfrm>
        </p:spPr>
        <p:txBody>
          <a:bodyPr/>
          <a:lstStyle>
            <a:lvl1pPr>
              <a:defRPr/>
            </a:lvl1pPr>
          </a:lstStyle>
          <a:p>
            <a:r>
              <a:rPr lang="en-US"/>
              <a:t>Accent title goes on this bright blue line</a:t>
            </a:r>
          </a:p>
        </p:txBody>
      </p:sp>
      <p:sp>
        <p:nvSpPr>
          <p:cNvPr id="8" name="Text Placeholder 8">
            <a:extLst>
              <a:ext uri="{FF2B5EF4-FFF2-40B4-BE49-F238E27FC236}">
                <a16:creationId xmlns:a16="http://schemas.microsoft.com/office/drawing/2014/main" id="{54092071-76DE-4E27-8FCC-E57E681AD737}"/>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9" name="Straight Connector 10">
            <a:extLst>
              <a:ext uri="{FF2B5EF4-FFF2-40B4-BE49-F238E27FC236}">
                <a16:creationId xmlns:a16="http://schemas.microsoft.com/office/drawing/2014/main" id="{E74AB18F-269F-49FD-AFA6-D09AB1323E3B}"/>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Footer Placeholder 7">
            <a:extLst>
              <a:ext uri="{FF2B5EF4-FFF2-40B4-BE49-F238E27FC236}">
                <a16:creationId xmlns:a16="http://schemas.microsoft.com/office/drawing/2014/main" id="{91AD22C5-0305-4FDA-8FDD-FBFF17319039}"/>
              </a:ext>
            </a:extLst>
          </p:cNvPr>
          <p:cNvSpPr txBox="1">
            <a:spLocks/>
          </p:cNvSpPr>
          <p:nvPr userDrawn="1"/>
        </p:nvSpPr>
        <p:spPr>
          <a:xfrm>
            <a:off x="444501"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cxnSp>
        <p:nvCxnSpPr>
          <p:cNvPr id="11" name="Straight Connector 10">
            <a:extLst>
              <a:ext uri="{FF2B5EF4-FFF2-40B4-BE49-F238E27FC236}">
                <a16:creationId xmlns:a16="http://schemas.microsoft.com/office/drawing/2014/main" id="{4F9C3A47-1AD9-432C-A8FE-C58BB667B013}"/>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2" name="Rectangle 11">
            <a:hlinkClick r:id="" action="ppaction://hlinkshowjump?jump=previousslide"/>
            <a:extLst>
              <a:ext uri="{FF2B5EF4-FFF2-40B4-BE49-F238E27FC236}">
                <a16:creationId xmlns:a16="http://schemas.microsoft.com/office/drawing/2014/main" id="{88663EFF-BDFC-4820-98C4-5DF6FFC3A87D}"/>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3" name="Rectangle 12">
            <a:hlinkClick r:id="" action="ppaction://hlinkshowjump?jump=nextslide"/>
            <a:extLst>
              <a:ext uri="{FF2B5EF4-FFF2-40B4-BE49-F238E27FC236}">
                <a16:creationId xmlns:a16="http://schemas.microsoft.com/office/drawing/2014/main" id="{4C660B3D-3629-410A-BBBF-E1BBFF892BBC}"/>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Tree>
    <p:extLst>
      <p:ext uri="{BB962C8B-B14F-4D97-AF65-F5344CB8AC3E}">
        <p14:creationId xmlns:p14="http://schemas.microsoft.com/office/powerpoint/2010/main" val="3985822881"/>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5ACBF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548577-0B92-4845-9B4C-F72D9199AA60}"/>
              </a:ext>
            </a:extLst>
          </p:cNvPr>
          <p:cNvSpPr>
            <a:spLocks noGrp="1"/>
          </p:cNvSpPr>
          <p:nvPr>
            <p:ph type="title" orient="vert"/>
          </p:nvPr>
        </p:nvSpPr>
        <p:spPr>
          <a:xfrm>
            <a:off x="10713720" y="365125"/>
            <a:ext cx="640080" cy="5811838"/>
          </a:xfrm>
        </p:spPr>
        <p:txBody>
          <a:bodyPr vert="eaVert"/>
          <a:lstStyle/>
          <a:p>
            <a:r>
              <a:rPr lang="en-US"/>
              <a:t>Click to edit Master title style</a:t>
            </a:r>
            <a:endParaRPr lang="bg-BG"/>
          </a:p>
        </p:txBody>
      </p:sp>
      <p:sp>
        <p:nvSpPr>
          <p:cNvPr id="3" name="Vertical Text Placeholder 2">
            <a:extLst>
              <a:ext uri="{FF2B5EF4-FFF2-40B4-BE49-F238E27FC236}">
                <a16:creationId xmlns:a16="http://schemas.microsoft.com/office/drawing/2014/main" id="{F333C92A-3952-4103-BDD9-C5E434C8B3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4" name="Date Placeholder 3">
            <a:extLst>
              <a:ext uri="{FF2B5EF4-FFF2-40B4-BE49-F238E27FC236}">
                <a16:creationId xmlns:a16="http://schemas.microsoft.com/office/drawing/2014/main" id="{3CB434CB-6403-4D6A-89B8-3451D95806C3}"/>
              </a:ext>
            </a:extLst>
          </p:cNvPr>
          <p:cNvSpPr>
            <a:spLocks noGrp="1"/>
          </p:cNvSpPr>
          <p:nvPr>
            <p:ph type="dt" sz="half" idx="10"/>
          </p:nvPr>
        </p:nvSpPr>
        <p:spPr/>
        <p:txBody>
          <a:bodyPr/>
          <a:lstStyle/>
          <a:p>
            <a:fld id="{1B865099-223D-41D3-8BB8-A56136A3193D}" type="datetime1">
              <a:rPr lang="de-DE" smtClean="0"/>
              <a:t>29.08.24</a:t>
            </a:fld>
            <a:endParaRPr lang="bg-BG"/>
          </a:p>
        </p:txBody>
      </p:sp>
      <p:sp>
        <p:nvSpPr>
          <p:cNvPr id="5" name="Footer Placeholder 4">
            <a:extLst>
              <a:ext uri="{FF2B5EF4-FFF2-40B4-BE49-F238E27FC236}">
                <a16:creationId xmlns:a16="http://schemas.microsoft.com/office/drawing/2014/main" id="{0729DB51-C19D-455F-951C-D641EF7DD3D0}"/>
              </a:ext>
            </a:extLst>
          </p:cNvPr>
          <p:cNvSpPr>
            <a:spLocks noGrp="1"/>
          </p:cNvSpPr>
          <p:nvPr>
            <p:ph type="ftr" sz="quarter" idx="11"/>
          </p:nvPr>
        </p:nvSpPr>
        <p:spPr/>
        <p:txBody>
          <a:bodyPr/>
          <a:lstStyle/>
          <a:p>
            <a:endParaRPr lang="bg-BG"/>
          </a:p>
        </p:txBody>
      </p:sp>
      <p:cxnSp>
        <p:nvCxnSpPr>
          <p:cNvPr id="6" name="Straight Connector 10">
            <a:extLst>
              <a:ext uri="{FF2B5EF4-FFF2-40B4-BE49-F238E27FC236}">
                <a16:creationId xmlns:a16="http://schemas.microsoft.com/office/drawing/2014/main" id="{13ABF951-3027-4C65-95AF-DC45111080C8}"/>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7" name="Rectangle 6">
            <a:hlinkClick r:id="" action="ppaction://hlinkshowjump?jump=previousslide"/>
            <a:extLst>
              <a:ext uri="{FF2B5EF4-FFF2-40B4-BE49-F238E27FC236}">
                <a16:creationId xmlns:a16="http://schemas.microsoft.com/office/drawing/2014/main" id="{683467D8-F5BA-4B9D-A4C5-695A88F272C6}"/>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8" name="Rectangle 7">
            <a:hlinkClick r:id="" action="ppaction://hlinkshowjump?jump=nextslide"/>
            <a:extLst>
              <a:ext uri="{FF2B5EF4-FFF2-40B4-BE49-F238E27FC236}">
                <a16:creationId xmlns:a16="http://schemas.microsoft.com/office/drawing/2014/main" id="{D9627B74-7774-4856-9164-51C57A0B2110}"/>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Tree>
    <p:extLst>
      <p:ext uri="{BB962C8B-B14F-4D97-AF65-F5344CB8AC3E}">
        <p14:creationId xmlns:p14="http://schemas.microsoft.com/office/powerpoint/2010/main" val="1190837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0CC45-2CC3-4115-9B38-22C72FF62FC5}"/>
              </a:ext>
            </a:extLst>
          </p:cNvPr>
          <p:cNvSpPr>
            <a:spLocks noGrp="1"/>
          </p:cNvSpPr>
          <p:nvPr>
            <p:ph type="title" hasCustomPrompt="1"/>
          </p:nvPr>
        </p:nvSpPr>
        <p:spPr>
          <a:xfrm>
            <a:off x="449581" y="658006"/>
            <a:ext cx="10335894" cy="335432"/>
          </a:xfrm>
        </p:spPr>
        <p:txBody>
          <a:bodyPr/>
          <a:lstStyle>
            <a:lvl1pPr>
              <a:defRPr/>
            </a:lvl1pPr>
          </a:lstStyle>
          <a:p>
            <a:r>
              <a:rPr lang="en-US"/>
              <a:t>Accent title goes on this bright blue line</a:t>
            </a:r>
            <a:endParaRPr lang="bg-BG"/>
          </a:p>
        </p:txBody>
      </p:sp>
      <p:sp>
        <p:nvSpPr>
          <p:cNvPr id="6" name="Text Placeholder 8">
            <a:extLst>
              <a:ext uri="{FF2B5EF4-FFF2-40B4-BE49-F238E27FC236}">
                <a16:creationId xmlns:a16="http://schemas.microsoft.com/office/drawing/2014/main" id="{3C0A4BF0-ABFD-48F9-98AA-FF53B98A0A61}"/>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10" name="Straight Connector 10">
            <a:extLst>
              <a:ext uri="{FF2B5EF4-FFF2-40B4-BE49-F238E27FC236}">
                <a16:creationId xmlns:a16="http://schemas.microsoft.com/office/drawing/2014/main" id="{F8AB94FC-E319-4567-A8BF-18116037DABB}"/>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1" name="Rectangle 10">
            <a:hlinkClick r:id="" action="ppaction://hlinkshowjump?jump=previousslide"/>
            <a:extLst>
              <a:ext uri="{FF2B5EF4-FFF2-40B4-BE49-F238E27FC236}">
                <a16:creationId xmlns:a16="http://schemas.microsoft.com/office/drawing/2014/main" id="{A3B3BCDE-C924-4641-8826-36862120A68C}"/>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2" name="Rectangle 11">
            <a:hlinkClick r:id="" action="ppaction://hlinkshowjump?jump=nextslide"/>
            <a:extLst>
              <a:ext uri="{FF2B5EF4-FFF2-40B4-BE49-F238E27FC236}">
                <a16:creationId xmlns:a16="http://schemas.microsoft.com/office/drawing/2014/main" id="{93E710E6-68E5-4B36-A0C7-1CE5D0F2F8DB}"/>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cxnSp>
        <p:nvCxnSpPr>
          <p:cNvPr id="13" name="Straight Connector 10">
            <a:extLst>
              <a:ext uri="{FF2B5EF4-FFF2-40B4-BE49-F238E27FC236}">
                <a16:creationId xmlns:a16="http://schemas.microsoft.com/office/drawing/2014/main" id="{34159007-05AF-40DF-BDA9-316C1FE77D1B}"/>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8" name="Footer Placeholder 7">
            <a:extLst>
              <a:ext uri="{FF2B5EF4-FFF2-40B4-BE49-F238E27FC236}">
                <a16:creationId xmlns:a16="http://schemas.microsoft.com/office/drawing/2014/main" id="{6A4B2CCA-F001-40E2-A9EF-EEF134C1E2C2}"/>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C7D42042-008E-49C3-AB9F-A845861D7EE8}"/>
              </a:ext>
            </a:extLst>
          </p:cNvPr>
          <p:cNvSpPr>
            <a:spLocks noGrp="1"/>
          </p:cNvSpPr>
          <p:nvPr>
            <p:ph type="dt" sz="half" idx="16"/>
          </p:nvPr>
        </p:nvSpPr>
        <p:spPr/>
        <p:txBody>
          <a:bodyPr/>
          <a:lstStyle/>
          <a:p>
            <a:fld id="{D1C1CA62-C3BE-4F2D-BE5E-CE7DEEC7BFA2}" type="datetime1">
              <a:rPr lang="de-DE" smtClean="0"/>
              <a:t>29.08.24</a:t>
            </a:fld>
            <a:endParaRPr lang="bg-BG"/>
          </a:p>
        </p:txBody>
      </p:sp>
      <p:sp>
        <p:nvSpPr>
          <p:cNvPr id="4" name="Footer Placeholder 3">
            <a:extLst>
              <a:ext uri="{FF2B5EF4-FFF2-40B4-BE49-F238E27FC236}">
                <a16:creationId xmlns:a16="http://schemas.microsoft.com/office/drawing/2014/main" id="{4F221E82-EA78-4B2A-9C68-65D8659D2871}"/>
              </a:ext>
            </a:extLst>
          </p:cNvPr>
          <p:cNvSpPr>
            <a:spLocks noGrp="1"/>
          </p:cNvSpPr>
          <p:nvPr>
            <p:ph type="ftr" sz="quarter" idx="17"/>
          </p:nvPr>
        </p:nvSpPr>
        <p:spPr/>
        <p:txBody>
          <a:bodyPr/>
          <a:lstStyle/>
          <a:p>
            <a:endParaRPr lang="bg-BG"/>
          </a:p>
        </p:txBody>
      </p:sp>
    </p:spTree>
    <p:extLst>
      <p:ext uri="{BB962C8B-B14F-4D97-AF65-F5344CB8AC3E}">
        <p14:creationId xmlns:p14="http://schemas.microsoft.com/office/powerpoint/2010/main" val="1084940481"/>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3">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12 colums">
    <p:spTree>
      <p:nvGrpSpPr>
        <p:cNvPr id="1" name=""/>
        <p:cNvGrpSpPr/>
        <p:nvPr/>
      </p:nvGrpSpPr>
      <p:grpSpPr>
        <a:xfrm>
          <a:off x="0" y="0"/>
          <a:ext cx="0" cy="0"/>
          <a:chOff x="0" y="0"/>
          <a:chExt cx="0" cy="0"/>
        </a:xfrm>
      </p:grpSpPr>
      <p:cxnSp>
        <p:nvCxnSpPr>
          <p:cNvPr id="2" name="Straight Connector 10">
            <a:extLst>
              <a:ext uri="{FF2B5EF4-FFF2-40B4-BE49-F238E27FC236}">
                <a16:creationId xmlns:a16="http://schemas.microsoft.com/office/drawing/2014/main" id="{7BD70A99-2C69-4268-BB09-9C17A89092D5}"/>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3" name="Rectangle 2">
            <a:hlinkClick r:id="" action="ppaction://hlinkshowjump?jump=previousslide"/>
            <a:extLst>
              <a:ext uri="{FF2B5EF4-FFF2-40B4-BE49-F238E27FC236}">
                <a16:creationId xmlns:a16="http://schemas.microsoft.com/office/drawing/2014/main" id="{0147BC5A-3C34-4296-A8FD-38ED2D078439}"/>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4" name="Rectangle 3">
            <a:hlinkClick r:id="" action="ppaction://hlinkshowjump?jump=nextslide"/>
            <a:extLst>
              <a:ext uri="{FF2B5EF4-FFF2-40B4-BE49-F238E27FC236}">
                <a16:creationId xmlns:a16="http://schemas.microsoft.com/office/drawing/2014/main" id="{9A7D4266-3EEF-4836-81B7-3FE77BEEBF6B}"/>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5" name="Footer Placeholder 7">
            <a:extLst>
              <a:ext uri="{FF2B5EF4-FFF2-40B4-BE49-F238E27FC236}">
                <a16:creationId xmlns:a16="http://schemas.microsoft.com/office/drawing/2014/main" id="{E71CBD47-847E-4D01-8DB9-02FB486D9D2D}"/>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6" name="Date Placeholder 5">
            <a:extLst>
              <a:ext uri="{FF2B5EF4-FFF2-40B4-BE49-F238E27FC236}">
                <a16:creationId xmlns:a16="http://schemas.microsoft.com/office/drawing/2014/main" id="{18C22956-16C0-40B9-8232-FC7ABBFAD93E}"/>
              </a:ext>
            </a:extLst>
          </p:cNvPr>
          <p:cNvSpPr>
            <a:spLocks noGrp="1"/>
          </p:cNvSpPr>
          <p:nvPr>
            <p:ph type="dt" sz="half" idx="10"/>
          </p:nvPr>
        </p:nvSpPr>
        <p:spPr/>
        <p:txBody>
          <a:bodyPr/>
          <a:lstStyle/>
          <a:p>
            <a:fld id="{D4683162-D84D-4989-A061-A03C3FDF4E9C}" type="datetime1">
              <a:rPr lang="de-DE" smtClean="0"/>
              <a:t>29.08.24</a:t>
            </a:fld>
            <a:endParaRPr lang="bg-BG"/>
          </a:p>
        </p:txBody>
      </p:sp>
      <p:sp>
        <p:nvSpPr>
          <p:cNvPr id="7" name="Footer Placeholder 6">
            <a:extLst>
              <a:ext uri="{FF2B5EF4-FFF2-40B4-BE49-F238E27FC236}">
                <a16:creationId xmlns:a16="http://schemas.microsoft.com/office/drawing/2014/main" id="{DC503E5D-39C2-4D35-AD8C-3A12D1E4E7B5}"/>
              </a:ext>
            </a:extLst>
          </p:cNvPr>
          <p:cNvSpPr>
            <a:spLocks noGrp="1"/>
          </p:cNvSpPr>
          <p:nvPr>
            <p:ph type="ftr" sz="quarter" idx="11"/>
          </p:nvPr>
        </p:nvSpPr>
        <p:spPr/>
        <p:txBody>
          <a:bodyPr/>
          <a:lstStyle/>
          <a:p>
            <a:endParaRPr lang="bg-BG"/>
          </a:p>
        </p:txBody>
      </p:sp>
    </p:spTree>
    <p:extLst>
      <p:ext uri="{BB962C8B-B14F-4D97-AF65-F5344CB8AC3E}">
        <p14:creationId xmlns:p14="http://schemas.microsoft.com/office/powerpoint/2010/main" val="1151872428"/>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3">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10 columns">
    <p:spTree>
      <p:nvGrpSpPr>
        <p:cNvPr id="1" name=""/>
        <p:cNvGrpSpPr/>
        <p:nvPr/>
      </p:nvGrpSpPr>
      <p:grpSpPr>
        <a:xfrm>
          <a:off x="0" y="0"/>
          <a:ext cx="0" cy="0"/>
          <a:chOff x="0" y="0"/>
          <a:chExt cx="0" cy="0"/>
        </a:xfrm>
      </p:grpSpPr>
      <p:cxnSp>
        <p:nvCxnSpPr>
          <p:cNvPr id="2" name="Straight Connector 10">
            <a:extLst>
              <a:ext uri="{FF2B5EF4-FFF2-40B4-BE49-F238E27FC236}">
                <a16:creationId xmlns:a16="http://schemas.microsoft.com/office/drawing/2014/main" id="{3A03A44E-CFF6-41FF-8380-A75482D99E2C}"/>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3" name="Rectangle 2">
            <a:hlinkClick r:id="" action="ppaction://hlinkshowjump?jump=previousslide"/>
            <a:extLst>
              <a:ext uri="{FF2B5EF4-FFF2-40B4-BE49-F238E27FC236}">
                <a16:creationId xmlns:a16="http://schemas.microsoft.com/office/drawing/2014/main" id="{E4A0EB75-8C36-46C4-A7D0-0922936DCD7F}"/>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4" name="Rectangle 3">
            <a:hlinkClick r:id="" action="ppaction://hlinkshowjump?jump=nextslide"/>
            <a:extLst>
              <a:ext uri="{FF2B5EF4-FFF2-40B4-BE49-F238E27FC236}">
                <a16:creationId xmlns:a16="http://schemas.microsoft.com/office/drawing/2014/main" id="{75D4845C-EB4B-4D76-99C9-895063FF3BBD}"/>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5" name="Footer Placeholder 7">
            <a:extLst>
              <a:ext uri="{FF2B5EF4-FFF2-40B4-BE49-F238E27FC236}">
                <a16:creationId xmlns:a16="http://schemas.microsoft.com/office/drawing/2014/main" id="{116BF69B-65DE-4FCB-92E0-332EDC3E70C0}"/>
              </a:ext>
            </a:extLst>
          </p:cNvPr>
          <p:cNvSpPr txBox="1">
            <a:spLocks/>
          </p:cNvSpPr>
          <p:nvPr userDrawn="1"/>
        </p:nvSpPr>
        <p:spPr>
          <a:xfrm>
            <a:off x="444501" y="6559200"/>
            <a:ext cx="1837226"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6" name="Date Placeholder 5">
            <a:extLst>
              <a:ext uri="{FF2B5EF4-FFF2-40B4-BE49-F238E27FC236}">
                <a16:creationId xmlns:a16="http://schemas.microsoft.com/office/drawing/2014/main" id="{969E4B83-07D9-44C2-BB88-D3B6F0B9016D}"/>
              </a:ext>
            </a:extLst>
          </p:cNvPr>
          <p:cNvSpPr>
            <a:spLocks noGrp="1"/>
          </p:cNvSpPr>
          <p:nvPr>
            <p:ph type="dt" sz="half" idx="10"/>
          </p:nvPr>
        </p:nvSpPr>
        <p:spPr/>
        <p:txBody>
          <a:bodyPr/>
          <a:lstStyle/>
          <a:p>
            <a:fld id="{D4683162-D84D-4989-A061-A03C3FDF4E9C}" type="datetime1">
              <a:rPr lang="de-DE" smtClean="0"/>
              <a:t>29.08.24</a:t>
            </a:fld>
            <a:endParaRPr lang="bg-BG"/>
          </a:p>
        </p:txBody>
      </p:sp>
      <p:sp>
        <p:nvSpPr>
          <p:cNvPr id="7" name="Footer Placeholder 6">
            <a:extLst>
              <a:ext uri="{FF2B5EF4-FFF2-40B4-BE49-F238E27FC236}">
                <a16:creationId xmlns:a16="http://schemas.microsoft.com/office/drawing/2014/main" id="{BB87ECE9-317D-4B87-9DF6-F16F8BDCA3F9}"/>
              </a:ext>
            </a:extLst>
          </p:cNvPr>
          <p:cNvSpPr>
            <a:spLocks noGrp="1"/>
          </p:cNvSpPr>
          <p:nvPr>
            <p:ph type="ftr" sz="quarter" idx="11"/>
          </p:nvPr>
        </p:nvSpPr>
        <p:spPr/>
        <p:txBody>
          <a:bodyPr/>
          <a:lstStyle/>
          <a:p>
            <a:endParaRPr lang="bg-BG"/>
          </a:p>
        </p:txBody>
      </p:sp>
    </p:spTree>
    <p:extLst>
      <p:ext uri="{BB962C8B-B14F-4D97-AF65-F5344CB8AC3E}">
        <p14:creationId xmlns:p14="http://schemas.microsoft.com/office/powerpoint/2010/main" val="1981368488"/>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892">
          <p15:clr>
            <a:srgbClr val="FBAE40"/>
          </p15:clr>
        </p15:guide>
        <p15:guide id="5" pos="1006">
          <p15:clr>
            <a:srgbClr val="FBAE40"/>
          </p15:clr>
        </p15:guide>
        <p15:guide id="6" pos="1615">
          <p15:clr>
            <a:srgbClr val="FBAE40"/>
          </p15:clr>
        </p15:guide>
        <p15:guide id="7" pos="1728">
          <p15:clr>
            <a:srgbClr val="FBAE40"/>
          </p15:clr>
        </p15:guide>
        <p15:guide id="8" pos="2338">
          <p15:clr>
            <a:srgbClr val="FBAE40"/>
          </p15:clr>
        </p15:guide>
        <p15:guide id="9" pos="2451">
          <p15:clr>
            <a:srgbClr val="FBAE40"/>
          </p15:clr>
        </p15:guide>
        <p15:guide id="10" pos="3060">
          <p15:clr>
            <a:srgbClr val="FBAE40"/>
          </p15:clr>
        </p15:guide>
        <p15:guide id="11" pos="3174">
          <p15:clr>
            <a:srgbClr val="FBAE40"/>
          </p15:clr>
        </p15:guide>
        <p15:guide id="12" pos="3783">
          <p15:clr>
            <a:srgbClr val="FBAE40"/>
          </p15:clr>
        </p15:guide>
        <p15:guide id="13" pos="3896">
          <p15:clr>
            <a:srgbClr val="FBAE40"/>
          </p15:clr>
        </p15:guide>
        <p15:guide id="14" pos="4505">
          <p15:clr>
            <a:srgbClr val="FBAE40"/>
          </p15:clr>
        </p15:guide>
        <p15:guide id="15" pos="4619">
          <p15:clr>
            <a:srgbClr val="FBAE40"/>
          </p15:clr>
        </p15:guide>
        <p15:guide id="16" pos="5228">
          <p15:clr>
            <a:srgbClr val="FBAE40"/>
          </p15:clr>
        </p15:guide>
        <p15:guide id="17" pos="5341">
          <p15:clr>
            <a:srgbClr val="FBAE40"/>
          </p15:clr>
        </p15:guide>
        <p15:guide id="18" pos="5951">
          <p15:clr>
            <a:srgbClr val="FBAE40"/>
          </p15:clr>
        </p15:guide>
        <p15:guide id="19" pos="6064">
          <p15:clr>
            <a:srgbClr val="FBAE40"/>
          </p15:clr>
        </p15:guide>
        <p15:guide id="20" pos="6673">
          <p15:clr>
            <a:srgbClr val="FBAE40"/>
          </p15:clr>
        </p15:guide>
        <p15:guide id="21" pos="6787">
          <p15:clr>
            <a:srgbClr val="FBAE40"/>
          </p15:clr>
        </p15:guide>
        <p15:guide id="22" pos="7396">
          <p15:clr>
            <a:srgbClr val="FBAE40"/>
          </p15:clr>
        </p15:guide>
        <p15:guide id="23" orient="horz">
          <p15:clr>
            <a:srgbClr val="FBAE40"/>
          </p15:clr>
        </p15:guide>
        <p15:guide id="24" orient="horz" pos="4320">
          <p15:clr>
            <a:srgbClr val="FBAE40"/>
          </p15:clr>
        </p15:guide>
        <p15:guide id="25" orient="horz" pos="722">
          <p15:clr>
            <a:srgbClr val="FBAE40"/>
          </p15:clr>
        </p15:guide>
        <p15:guide id="26" orient="horz" pos="828">
          <p15:clr>
            <a:srgbClr val="FBAE40"/>
          </p15:clr>
        </p15:guide>
        <p15:guide id="27" orient="horz" pos="934">
          <p15:clr>
            <a:srgbClr val="FBAE40"/>
          </p15:clr>
        </p15:guide>
        <p15:guide id="28" orient="horz" pos="1040">
          <p15:clr>
            <a:srgbClr val="FBAE40"/>
          </p15:clr>
        </p15:guide>
        <p15:guide id="29" orient="horz" pos="1146">
          <p15:clr>
            <a:srgbClr val="FBAE40"/>
          </p15:clr>
        </p15:guide>
        <p15:guide id="30" orient="horz" pos="1252">
          <p15:clr>
            <a:srgbClr val="FBAE40"/>
          </p15:clr>
        </p15:guide>
        <p15:guide id="31" orient="horz" pos="1357">
          <p15:clr>
            <a:srgbClr val="FBAE40"/>
          </p15:clr>
        </p15:guide>
        <p15:guide id="32" orient="horz" pos="1463">
          <p15:clr>
            <a:srgbClr val="FBAE40"/>
          </p15:clr>
        </p15:guide>
        <p15:guide id="33" orient="horz" pos="1569">
          <p15:clr>
            <a:srgbClr val="FBAE40"/>
          </p15:clr>
        </p15:guide>
        <p15:guide id="34" orient="horz" pos="1675">
          <p15:clr>
            <a:srgbClr val="FBAE40"/>
          </p15:clr>
        </p15:guide>
        <p15:guide id="35" orient="horz" pos="1781">
          <p15:clr>
            <a:srgbClr val="FBAE40"/>
          </p15:clr>
        </p15:guide>
        <p15:guide id="36" orient="horz" pos="1887">
          <p15:clr>
            <a:srgbClr val="FBAE40"/>
          </p15:clr>
        </p15:guide>
        <p15:guide id="37" orient="horz" pos="1993">
          <p15:clr>
            <a:srgbClr val="FBAE40"/>
          </p15:clr>
        </p15:guide>
        <p15:guide id="38" orient="horz" pos="2099">
          <p15:clr>
            <a:srgbClr val="FBAE40"/>
          </p15:clr>
        </p15:guide>
        <p15:guide id="39" orient="horz" pos="2205">
          <p15:clr>
            <a:srgbClr val="FBAE40"/>
          </p15:clr>
        </p15:guide>
        <p15:guide id="40" orient="horz" pos="2311">
          <p15:clr>
            <a:srgbClr val="FBAE40"/>
          </p15:clr>
        </p15:guide>
        <p15:guide id="41" orient="horz" pos="2416">
          <p15:clr>
            <a:srgbClr val="FBAE40"/>
          </p15:clr>
        </p15:guide>
        <p15:guide id="42" orient="horz" pos="2522">
          <p15:clr>
            <a:srgbClr val="FBAE40"/>
          </p15:clr>
        </p15:guide>
        <p15:guide id="43" orient="horz" pos="2628">
          <p15:clr>
            <a:srgbClr val="FBAE40"/>
          </p15:clr>
        </p15:guide>
        <p15:guide id="44" orient="horz" pos="2734">
          <p15:clr>
            <a:srgbClr val="FBAE40"/>
          </p15:clr>
        </p15:guide>
        <p15:guide id="45" orient="horz" pos="2840">
          <p15:clr>
            <a:srgbClr val="FBAE40"/>
          </p15:clr>
        </p15:guide>
        <p15:guide id="46" orient="horz" pos="2946">
          <p15:clr>
            <a:srgbClr val="FBAE40"/>
          </p15:clr>
        </p15:guide>
        <p15:guide id="47" orient="horz" pos="3052">
          <p15:clr>
            <a:srgbClr val="FBAE40"/>
          </p15:clr>
        </p15:guide>
        <p15:guide id="48" orient="horz" pos="3158">
          <p15:clr>
            <a:srgbClr val="FBAE40"/>
          </p15:clr>
        </p15:guide>
        <p15:guide id="49" orient="horz" pos="3264">
          <p15:clr>
            <a:srgbClr val="FBAE40"/>
          </p15:clr>
        </p15:guide>
        <p15:guide id="50" orient="horz" pos="3370">
          <p15:clr>
            <a:srgbClr val="FBAE40"/>
          </p15:clr>
        </p15:guide>
        <p15:guide id="51" orient="horz" pos="3475">
          <p15:clr>
            <a:srgbClr val="FBAE40"/>
          </p15:clr>
        </p15:guide>
        <p15:guide id="52" orient="horz" pos="3581">
          <p15:clr>
            <a:srgbClr val="FBAE40"/>
          </p15:clr>
        </p15:guide>
        <p15:guide id="53" orient="horz" pos="3687">
          <p15:clr>
            <a:srgbClr val="FBAE40"/>
          </p15:clr>
        </p15:guide>
        <p15:guide id="54" orient="horz" pos="3793">
          <p15:clr>
            <a:srgbClr val="FBAE40"/>
          </p15:clr>
        </p15:guide>
        <p15:guide id="55" orient="horz" pos="3899">
          <p15:clr>
            <a:srgbClr val="FBAE40"/>
          </p15:clr>
        </p15:guide>
        <p15:guide id="56" orient="horz" pos="4005">
          <p15:clr>
            <a:srgbClr val="FBAE40"/>
          </p15:clr>
        </p15:guide>
        <p15:guide id="57" orient="horz" pos="411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9 columns">
    <p:spTree>
      <p:nvGrpSpPr>
        <p:cNvPr id="1" name=""/>
        <p:cNvGrpSpPr/>
        <p:nvPr/>
      </p:nvGrpSpPr>
      <p:grpSpPr>
        <a:xfrm>
          <a:off x="0" y="0"/>
          <a:ext cx="0" cy="0"/>
          <a:chOff x="0" y="0"/>
          <a:chExt cx="0" cy="0"/>
        </a:xfrm>
      </p:grpSpPr>
      <p:cxnSp>
        <p:nvCxnSpPr>
          <p:cNvPr id="2" name="Straight Connector 10">
            <a:extLst>
              <a:ext uri="{FF2B5EF4-FFF2-40B4-BE49-F238E27FC236}">
                <a16:creationId xmlns:a16="http://schemas.microsoft.com/office/drawing/2014/main" id="{82D6A5E0-B4B9-4E69-A602-5E2D08E29700}"/>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3" name="Rectangle 2">
            <a:hlinkClick r:id="" action="ppaction://hlinkshowjump?jump=previousslide"/>
            <a:extLst>
              <a:ext uri="{FF2B5EF4-FFF2-40B4-BE49-F238E27FC236}">
                <a16:creationId xmlns:a16="http://schemas.microsoft.com/office/drawing/2014/main" id="{5D0AF8DC-7874-4275-ABE7-B5B26FD04195}"/>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4" name="Rectangle 3">
            <a:hlinkClick r:id="" action="ppaction://hlinkshowjump?jump=nextslide"/>
            <a:extLst>
              <a:ext uri="{FF2B5EF4-FFF2-40B4-BE49-F238E27FC236}">
                <a16:creationId xmlns:a16="http://schemas.microsoft.com/office/drawing/2014/main" id="{F0215720-E928-4E71-8DBB-D1598367DCD7}"/>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5" name="Footer Placeholder 7">
            <a:extLst>
              <a:ext uri="{FF2B5EF4-FFF2-40B4-BE49-F238E27FC236}">
                <a16:creationId xmlns:a16="http://schemas.microsoft.com/office/drawing/2014/main" id="{4107443C-F5FF-43A8-91B0-13CED4DB69F9}"/>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6" name="Date Placeholder 5">
            <a:extLst>
              <a:ext uri="{FF2B5EF4-FFF2-40B4-BE49-F238E27FC236}">
                <a16:creationId xmlns:a16="http://schemas.microsoft.com/office/drawing/2014/main" id="{1220D5BD-FF5C-46F9-BBF2-1308BFA6DB3B}"/>
              </a:ext>
            </a:extLst>
          </p:cNvPr>
          <p:cNvSpPr>
            <a:spLocks noGrp="1"/>
          </p:cNvSpPr>
          <p:nvPr>
            <p:ph type="dt" sz="half" idx="10"/>
          </p:nvPr>
        </p:nvSpPr>
        <p:spPr/>
        <p:txBody>
          <a:bodyPr/>
          <a:lstStyle/>
          <a:p>
            <a:fld id="{D4683162-D84D-4989-A061-A03C3FDF4E9C}" type="datetime1">
              <a:rPr lang="de-DE" smtClean="0"/>
              <a:t>29.08.24</a:t>
            </a:fld>
            <a:endParaRPr lang="bg-BG"/>
          </a:p>
        </p:txBody>
      </p:sp>
      <p:sp>
        <p:nvSpPr>
          <p:cNvPr id="7" name="Footer Placeholder 6">
            <a:extLst>
              <a:ext uri="{FF2B5EF4-FFF2-40B4-BE49-F238E27FC236}">
                <a16:creationId xmlns:a16="http://schemas.microsoft.com/office/drawing/2014/main" id="{C8F42DEE-2766-4C24-B457-39AB6E78E475}"/>
              </a:ext>
            </a:extLst>
          </p:cNvPr>
          <p:cNvSpPr>
            <a:spLocks noGrp="1"/>
          </p:cNvSpPr>
          <p:nvPr>
            <p:ph type="ftr" sz="quarter" idx="11"/>
          </p:nvPr>
        </p:nvSpPr>
        <p:spPr/>
        <p:txBody>
          <a:bodyPr/>
          <a:lstStyle/>
          <a:p>
            <a:endParaRPr lang="bg-BG"/>
          </a:p>
        </p:txBody>
      </p:sp>
    </p:spTree>
    <p:extLst>
      <p:ext uri="{BB962C8B-B14F-4D97-AF65-F5344CB8AC3E}">
        <p14:creationId xmlns:p14="http://schemas.microsoft.com/office/powerpoint/2010/main" val="349778536"/>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973">
          <p15:clr>
            <a:srgbClr val="FBAE40"/>
          </p15:clr>
        </p15:guide>
        <p15:guide id="5" pos="1086">
          <p15:clr>
            <a:srgbClr val="FBAE40"/>
          </p15:clr>
        </p15:guide>
        <p15:guide id="6" pos="1775">
          <p15:clr>
            <a:srgbClr val="FBAE40"/>
          </p15:clr>
        </p15:guide>
        <p15:guide id="7" pos="1889">
          <p15:clr>
            <a:srgbClr val="FBAE40"/>
          </p15:clr>
        </p15:guide>
        <p15:guide id="8" pos="2578">
          <p15:clr>
            <a:srgbClr val="FBAE40"/>
          </p15:clr>
        </p15:guide>
        <p15:guide id="9" pos="2692">
          <p15:clr>
            <a:srgbClr val="FBAE40"/>
          </p15:clr>
        </p15:guide>
        <p15:guide id="10" pos="3381">
          <p15:clr>
            <a:srgbClr val="FBAE40"/>
          </p15:clr>
        </p15:guide>
        <p15:guide id="11" pos="3495">
          <p15:clr>
            <a:srgbClr val="FBAE40"/>
          </p15:clr>
        </p15:guide>
        <p15:guide id="12" pos="4184">
          <p15:clr>
            <a:srgbClr val="FBAE40"/>
          </p15:clr>
        </p15:guide>
        <p15:guide id="13" pos="4298">
          <p15:clr>
            <a:srgbClr val="FBAE40"/>
          </p15:clr>
        </p15:guide>
        <p15:guide id="14" pos="4987">
          <p15:clr>
            <a:srgbClr val="FBAE40"/>
          </p15:clr>
        </p15:guide>
        <p15:guide id="15" pos="5101">
          <p15:clr>
            <a:srgbClr val="FBAE40"/>
          </p15:clr>
        </p15:guide>
        <p15:guide id="16" pos="5790">
          <p15:clr>
            <a:srgbClr val="FBAE40"/>
          </p15:clr>
        </p15:guide>
        <p15:guide id="17" pos="5904">
          <p15:clr>
            <a:srgbClr val="FBAE40"/>
          </p15:clr>
        </p15:guide>
        <p15:guide id="18" pos="6593">
          <p15:clr>
            <a:srgbClr val="FBAE40"/>
          </p15:clr>
        </p15:guide>
        <p15:guide id="19" pos="6706">
          <p15:clr>
            <a:srgbClr val="FBAE40"/>
          </p15:clr>
        </p15:guide>
        <p15:guide id="20" pos="7396">
          <p15:clr>
            <a:srgbClr val="FBAE40"/>
          </p15:clr>
        </p15:guide>
        <p15:guide id="21" orient="horz">
          <p15:clr>
            <a:srgbClr val="FBAE40"/>
          </p15:clr>
        </p15:guide>
        <p15:guide id="22" orient="horz" pos="4320">
          <p15:clr>
            <a:srgbClr val="FBAE40"/>
          </p15:clr>
        </p15:guide>
        <p15:guide id="23" orient="horz" pos="722">
          <p15:clr>
            <a:srgbClr val="FBAE40"/>
          </p15:clr>
        </p15:guide>
        <p15:guide id="24" orient="horz" pos="828">
          <p15:clr>
            <a:srgbClr val="FBAE40"/>
          </p15:clr>
        </p15:guide>
        <p15:guide id="25" orient="horz" pos="934">
          <p15:clr>
            <a:srgbClr val="FBAE40"/>
          </p15:clr>
        </p15:guide>
        <p15:guide id="26" orient="horz" pos="1040">
          <p15:clr>
            <a:srgbClr val="FBAE40"/>
          </p15:clr>
        </p15:guide>
        <p15:guide id="27" orient="horz" pos="1146">
          <p15:clr>
            <a:srgbClr val="FBAE40"/>
          </p15:clr>
        </p15:guide>
        <p15:guide id="28" orient="horz" pos="1252">
          <p15:clr>
            <a:srgbClr val="FBAE40"/>
          </p15:clr>
        </p15:guide>
        <p15:guide id="29" orient="horz" pos="1357">
          <p15:clr>
            <a:srgbClr val="FBAE40"/>
          </p15:clr>
        </p15:guide>
        <p15:guide id="30" orient="horz" pos="1463">
          <p15:clr>
            <a:srgbClr val="FBAE40"/>
          </p15:clr>
        </p15:guide>
        <p15:guide id="31" orient="horz" pos="1569">
          <p15:clr>
            <a:srgbClr val="FBAE40"/>
          </p15:clr>
        </p15:guide>
        <p15:guide id="32" orient="horz" pos="1675">
          <p15:clr>
            <a:srgbClr val="FBAE40"/>
          </p15:clr>
        </p15:guide>
        <p15:guide id="33" orient="horz" pos="1781">
          <p15:clr>
            <a:srgbClr val="FBAE40"/>
          </p15:clr>
        </p15:guide>
        <p15:guide id="34" orient="horz" pos="1887">
          <p15:clr>
            <a:srgbClr val="FBAE40"/>
          </p15:clr>
        </p15:guide>
        <p15:guide id="35" orient="horz" pos="1993">
          <p15:clr>
            <a:srgbClr val="FBAE40"/>
          </p15:clr>
        </p15:guide>
        <p15:guide id="36" orient="horz" pos="2099">
          <p15:clr>
            <a:srgbClr val="FBAE40"/>
          </p15:clr>
        </p15:guide>
        <p15:guide id="37" orient="horz" pos="2205">
          <p15:clr>
            <a:srgbClr val="FBAE40"/>
          </p15:clr>
        </p15:guide>
        <p15:guide id="38" orient="horz" pos="2311">
          <p15:clr>
            <a:srgbClr val="FBAE40"/>
          </p15:clr>
        </p15:guide>
        <p15:guide id="39" orient="horz" pos="2416">
          <p15:clr>
            <a:srgbClr val="FBAE40"/>
          </p15:clr>
        </p15:guide>
        <p15:guide id="40" orient="horz" pos="2522">
          <p15:clr>
            <a:srgbClr val="FBAE40"/>
          </p15:clr>
        </p15:guide>
        <p15:guide id="41" orient="horz" pos="2628">
          <p15:clr>
            <a:srgbClr val="FBAE40"/>
          </p15:clr>
        </p15:guide>
        <p15:guide id="42" orient="horz" pos="2734">
          <p15:clr>
            <a:srgbClr val="FBAE40"/>
          </p15:clr>
        </p15:guide>
        <p15:guide id="43" orient="horz" pos="2840">
          <p15:clr>
            <a:srgbClr val="FBAE40"/>
          </p15:clr>
        </p15:guide>
        <p15:guide id="44" orient="horz" pos="2946">
          <p15:clr>
            <a:srgbClr val="FBAE40"/>
          </p15:clr>
        </p15:guide>
        <p15:guide id="45" orient="horz" pos="3052">
          <p15:clr>
            <a:srgbClr val="FBAE40"/>
          </p15:clr>
        </p15:guide>
        <p15:guide id="46" orient="horz" pos="3158">
          <p15:clr>
            <a:srgbClr val="FBAE40"/>
          </p15:clr>
        </p15:guide>
        <p15:guide id="47" orient="horz" pos="3264">
          <p15:clr>
            <a:srgbClr val="FBAE40"/>
          </p15:clr>
        </p15:guide>
        <p15:guide id="48" orient="horz" pos="3370">
          <p15:clr>
            <a:srgbClr val="FBAE40"/>
          </p15:clr>
        </p15:guide>
        <p15:guide id="49" orient="horz" pos="3475">
          <p15:clr>
            <a:srgbClr val="FBAE40"/>
          </p15:clr>
        </p15:guide>
        <p15:guide id="50" orient="horz" pos="3581">
          <p15:clr>
            <a:srgbClr val="FBAE40"/>
          </p15:clr>
        </p15:guide>
        <p15:guide id="51" orient="horz" pos="3687">
          <p15:clr>
            <a:srgbClr val="FBAE40"/>
          </p15:clr>
        </p15:guide>
        <p15:guide id="52" orient="horz" pos="3793">
          <p15:clr>
            <a:srgbClr val="FBAE40"/>
          </p15:clr>
        </p15:guide>
        <p15:guide id="53" orient="horz" pos="3899">
          <p15:clr>
            <a:srgbClr val="FBAE40"/>
          </p15:clr>
        </p15:guide>
        <p15:guide id="54" orient="horz" pos="4005">
          <p15:clr>
            <a:srgbClr val="FBAE40"/>
          </p15:clr>
        </p15:guide>
        <p15:guide id="55" orient="horz" pos="411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7 columns">
    <p:spTree>
      <p:nvGrpSpPr>
        <p:cNvPr id="1" name=""/>
        <p:cNvGrpSpPr/>
        <p:nvPr/>
      </p:nvGrpSpPr>
      <p:grpSpPr>
        <a:xfrm>
          <a:off x="0" y="0"/>
          <a:ext cx="0" cy="0"/>
          <a:chOff x="0" y="0"/>
          <a:chExt cx="0" cy="0"/>
        </a:xfrm>
      </p:grpSpPr>
      <p:cxnSp>
        <p:nvCxnSpPr>
          <p:cNvPr id="2" name="Straight Connector 10">
            <a:extLst>
              <a:ext uri="{FF2B5EF4-FFF2-40B4-BE49-F238E27FC236}">
                <a16:creationId xmlns:a16="http://schemas.microsoft.com/office/drawing/2014/main" id="{F4EAA52F-9AAE-459C-B000-137ED14B284E}"/>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3" name="Rectangle 2">
            <a:hlinkClick r:id="" action="ppaction://hlinkshowjump?jump=previousslide"/>
            <a:extLst>
              <a:ext uri="{FF2B5EF4-FFF2-40B4-BE49-F238E27FC236}">
                <a16:creationId xmlns:a16="http://schemas.microsoft.com/office/drawing/2014/main" id="{298782FA-B05F-4DE7-B32E-7B0AD4056EC6}"/>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4" name="Rectangle 3">
            <a:hlinkClick r:id="" action="ppaction://hlinkshowjump?jump=nextslide"/>
            <a:extLst>
              <a:ext uri="{FF2B5EF4-FFF2-40B4-BE49-F238E27FC236}">
                <a16:creationId xmlns:a16="http://schemas.microsoft.com/office/drawing/2014/main" id="{44938416-260F-4671-96B7-52149B9B74B4}"/>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5" name="Footer Placeholder 7">
            <a:extLst>
              <a:ext uri="{FF2B5EF4-FFF2-40B4-BE49-F238E27FC236}">
                <a16:creationId xmlns:a16="http://schemas.microsoft.com/office/drawing/2014/main" id="{9DAC5D53-AF51-4C1B-B097-6DABE5A7C2D8}"/>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6" name="Date Placeholder 5">
            <a:extLst>
              <a:ext uri="{FF2B5EF4-FFF2-40B4-BE49-F238E27FC236}">
                <a16:creationId xmlns:a16="http://schemas.microsoft.com/office/drawing/2014/main" id="{D0DB0668-4284-479E-B972-FB4BEB5C0B1C}"/>
              </a:ext>
            </a:extLst>
          </p:cNvPr>
          <p:cNvSpPr>
            <a:spLocks noGrp="1"/>
          </p:cNvSpPr>
          <p:nvPr>
            <p:ph type="dt" sz="half" idx="10"/>
          </p:nvPr>
        </p:nvSpPr>
        <p:spPr/>
        <p:txBody>
          <a:bodyPr/>
          <a:lstStyle/>
          <a:p>
            <a:fld id="{D4683162-D84D-4989-A061-A03C3FDF4E9C}" type="datetime1">
              <a:rPr lang="de-DE" smtClean="0"/>
              <a:t>29.08.24</a:t>
            </a:fld>
            <a:endParaRPr lang="bg-BG"/>
          </a:p>
        </p:txBody>
      </p:sp>
      <p:sp>
        <p:nvSpPr>
          <p:cNvPr id="7" name="Footer Placeholder 6">
            <a:extLst>
              <a:ext uri="{FF2B5EF4-FFF2-40B4-BE49-F238E27FC236}">
                <a16:creationId xmlns:a16="http://schemas.microsoft.com/office/drawing/2014/main" id="{BD55B7EB-0C04-48B7-81AF-8CE5D6A10F1E}"/>
              </a:ext>
            </a:extLst>
          </p:cNvPr>
          <p:cNvSpPr>
            <a:spLocks noGrp="1"/>
          </p:cNvSpPr>
          <p:nvPr>
            <p:ph type="ftr" sz="quarter" idx="11"/>
          </p:nvPr>
        </p:nvSpPr>
        <p:spPr/>
        <p:txBody>
          <a:bodyPr/>
          <a:lstStyle/>
          <a:p>
            <a:endParaRPr lang="bg-BG"/>
          </a:p>
        </p:txBody>
      </p:sp>
    </p:spTree>
    <p:extLst>
      <p:ext uri="{BB962C8B-B14F-4D97-AF65-F5344CB8AC3E}">
        <p14:creationId xmlns:p14="http://schemas.microsoft.com/office/powerpoint/2010/main" val="280554903"/>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1202">
          <p15:clr>
            <a:srgbClr val="FBAE40"/>
          </p15:clr>
        </p15:guide>
        <p15:guide id="5" pos="1315">
          <p15:clr>
            <a:srgbClr val="FBAE40"/>
          </p15:clr>
        </p15:guide>
        <p15:guide id="6" pos="2234">
          <p15:clr>
            <a:srgbClr val="FBAE40"/>
          </p15:clr>
        </p15:guide>
        <p15:guide id="7" pos="2348">
          <p15:clr>
            <a:srgbClr val="FBAE40"/>
          </p15:clr>
        </p15:guide>
        <p15:guide id="8" pos="3267">
          <p15:clr>
            <a:srgbClr val="FBAE40"/>
          </p15:clr>
        </p15:guide>
        <p15:guide id="9" pos="3380">
          <p15:clr>
            <a:srgbClr val="FBAE40"/>
          </p15:clr>
        </p15:guide>
        <p15:guide id="10" pos="4299">
          <p15:clr>
            <a:srgbClr val="FBAE40"/>
          </p15:clr>
        </p15:guide>
        <p15:guide id="11" pos="4412">
          <p15:clr>
            <a:srgbClr val="FBAE40"/>
          </p15:clr>
        </p15:guide>
        <p15:guide id="12" pos="5331">
          <p15:clr>
            <a:srgbClr val="FBAE40"/>
          </p15:clr>
        </p15:guide>
        <p15:guide id="13" pos="5445">
          <p15:clr>
            <a:srgbClr val="FBAE40"/>
          </p15:clr>
        </p15:guide>
        <p15:guide id="14" pos="6364">
          <p15:clr>
            <a:srgbClr val="FBAE40"/>
          </p15:clr>
        </p15:guide>
        <p15:guide id="15" pos="6477">
          <p15:clr>
            <a:srgbClr val="FBAE40"/>
          </p15:clr>
        </p15:guide>
        <p15:guide id="16" pos="7396">
          <p15:clr>
            <a:srgbClr val="FBAE40"/>
          </p15:clr>
        </p15:guide>
        <p15:guide id="17" orient="horz">
          <p15:clr>
            <a:srgbClr val="FBAE40"/>
          </p15:clr>
        </p15:guide>
        <p15:guide id="18" orient="horz" pos="4320">
          <p15:clr>
            <a:srgbClr val="FBAE40"/>
          </p15:clr>
        </p15:guide>
        <p15:guide id="19" orient="horz" pos="722">
          <p15:clr>
            <a:srgbClr val="FBAE40"/>
          </p15:clr>
        </p15:guide>
        <p15:guide id="20" orient="horz" pos="828">
          <p15:clr>
            <a:srgbClr val="FBAE40"/>
          </p15:clr>
        </p15:guide>
        <p15:guide id="21" orient="horz" pos="934">
          <p15:clr>
            <a:srgbClr val="FBAE40"/>
          </p15:clr>
        </p15:guide>
        <p15:guide id="22" orient="horz" pos="1040">
          <p15:clr>
            <a:srgbClr val="FBAE40"/>
          </p15:clr>
        </p15:guide>
        <p15:guide id="23" orient="horz" pos="1146">
          <p15:clr>
            <a:srgbClr val="FBAE40"/>
          </p15:clr>
        </p15:guide>
        <p15:guide id="24" orient="horz" pos="1252">
          <p15:clr>
            <a:srgbClr val="FBAE40"/>
          </p15:clr>
        </p15:guide>
        <p15:guide id="25" orient="horz" pos="1357">
          <p15:clr>
            <a:srgbClr val="FBAE40"/>
          </p15:clr>
        </p15:guide>
        <p15:guide id="26" orient="horz" pos="1463">
          <p15:clr>
            <a:srgbClr val="FBAE40"/>
          </p15:clr>
        </p15:guide>
        <p15:guide id="27" orient="horz" pos="1569">
          <p15:clr>
            <a:srgbClr val="FBAE40"/>
          </p15:clr>
        </p15:guide>
        <p15:guide id="28" orient="horz" pos="1675">
          <p15:clr>
            <a:srgbClr val="FBAE40"/>
          </p15:clr>
        </p15:guide>
        <p15:guide id="29" orient="horz" pos="1781">
          <p15:clr>
            <a:srgbClr val="FBAE40"/>
          </p15:clr>
        </p15:guide>
        <p15:guide id="30" orient="horz" pos="1887">
          <p15:clr>
            <a:srgbClr val="FBAE40"/>
          </p15:clr>
        </p15:guide>
        <p15:guide id="31" orient="horz" pos="1993">
          <p15:clr>
            <a:srgbClr val="FBAE40"/>
          </p15:clr>
        </p15:guide>
        <p15:guide id="32" orient="horz" pos="2099">
          <p15:clr>
            <a:srgbClr val="FBAE40"/>
          </p15:clr>
        </p15:guide>
        <p15:guide id="33" orient="horz" pos="2205">
          <p15:clr>
            <a:srgbClr val="FBAE40"/>
          </p15:clr>
        </p15:guide>
        <p15:guide id="34" orient="horz" pos="2311">
          <p15:clr>
            <a:srgbClr val="FBAE40"/>
          </p15:clr>
        </p15:guide>
        <p15:guide id="35" orient="horz" pos="2416">
          <p15:clr>
            <a:srgbClr val="FBAE40"/>
          </p15:clr>
        </p15:guide>
        <p15:guide id="36" orient="horz" pos="2522">
          <p15:clr>
            <a:srgbClr val="FBAE40"/>
          </p15:clr>
        </p15:guide>
        <p15:guide id="37" orient="horz" pos="2628">
          <p15:clr>
            <a:srgbClr val="FBAE40"/>
          </p15:clr>
        </p15:guide>
        <p15:guide id="38" orient="horz" pos="2734">
          <p15:clr>
            <a:srgbClr val="FBAE40"/>
          </p15:clr>
        </p15:guide>
        <p15:guide id="39" orient="horz" pos="2840">
          <p15:clr>
            <a:srgbClr val="FBAE40"/>
          </p15:clr>
        </p15:guide>
        <p15:guide id="40" orient="horz" pos="2946">
          <p15:clr>
            <a:srgbClr val="FBAE40"/>
          </p15:clr>
        </p15:guide>
        <p15:guide id="41" orient="horz" pos="3052">
          <p15:clr>
            <a:srgbClr val="FBAE40"/>
          </p15:clr>
        </p15:guide>
        <p15:guide id="42" orient="horz" pos="3158">
          <p15:clr>
            <a:srgbClr val="FBAE40"/>
          </p15:clr>
        </p15:guide>
        <p15:guide id="43" orient="horz" pos="3264">
          <p15:clr>
            <a:srgbClr val="FBAE40"/>
          </p15:clr>
        </p15:guide>
        <p15:guide id="44" orient="horz" pos="3370">
          <p15:clr>
            <a:srgbClr val="FBAE40"/>
          </p15:clr>
        </p15:guide>
        <p15:guide id="45" orient="horz" pos="3475">
          <p15:clr>
            <a:srgbClr val="FBAE40"/>
          </p15:clr>
        </p15:guide>
        <p15:guide id="46" orient="horz" pos="3581">
          <p15:clr>
            <a:srgbClr val="FBAE40"/>
          </p15:clr>
        </p15:guide>
        <p15:guide id="47" orient="horz" pos="3687">
          <p15:clr>
            <a:srgbClr val="FBAE40"/>
          </p15:clr>
        </p15:guide>
        <p15:guide id="48" orient="horz" pos="3793">
          <p15:clr>
            <a:srgbClr val="FBAE40"/>
          </p15:clr>
        </p15:guide>
        <p15:guide id="49" orient="horz" pos="3899">
          <p15:clr>
            <a:srgbClr val="FBAE40"/>
          </p15:clr>
        </p15:guide>
        <p15:guide id="50" orient="horz" pos="4005">
          <p15:clr>
            <a:srgbClr val="FBAE40"/>
          </p15:clr>
        </p15:guide>
        <p15:guide id="51" orient="horz" pos="411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chapter divider">
    <p:spTree>
      <p:nvGrpSpPr>
        <p:cNvPr id="1" name=""/>
        <p:cNvGrpSpPr/>
        <p:nvPr/>
      </p:nvGrpSpPr>
      <p:grpSpPr>
        <a:xfrm>
          <a:off x="0" y="0"/>
          <a:ext cx="0" cy="0"/>
          <a:chOff x="0" y="0"/>
          <a:chExt cx="0" cy="0"/>
        </a:xfrm>
      </p:grpSpPr>
      <p:sp>
        <p:nvSpPr>
          <p:cNvPr id="10" name="Picture Placeholder 19">
            <a:extLst>
              <a:ext uri="{FF2B5EF4-FFF2-40B4-BE49-F238E27FC236}">
                <a16:creationId xmlns:a16="http://schemas.microsoft.com/office/drawing/2014/main" id="{0E4739AA-E6A9-4192-9638-5AD3E0B8130B}"/>
              </a:ext>
            </a:extLst>
          </p:cNvPr>
          <p:cNvSpPr>
            <a:spLocks noGrp="1"/>
          </p:cNvSpPr>
          <p:nvPr>
            <p:ph type="pic" sz="quarter" idx="13" hasCustomPrompt="1"/>
          </p:nvPr>
        </p:nvSpPr>
        <p:spPr>
          <a:xfrm>
            <a:off x="449581" y="2490786"/>
            <a:ext cx="11293475" cy="3865562"/>
          </a:xfrm>
          <a:solidFill>
            <a:schemeClr val="tx2">
              <a:lumMod val="20000"/>
              <a:lumOff val="80000"/>
            </a:schemeClr>
          </a:solidFill>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2" name="Title 1">
            <a:extLst>
              <a:ext uri="{FF2B5EF4-FFF2-40B4-BE49-F238E27FC236}">
                <a16:creationId xmlns:a16="http://schemas.microsoft.com/office/drawing/2014/main" id="{BEBB00AE-489B-431D-AE58-9D961A71B0C8}"/>
              </a:ext>
            </a:extLst>
          </p:cNvPr>
          <p:cNvSpPr>
            <a:spLocks noGrp="1"/>
          </p:cNvSpPr>
          <p:nvPr>
            <p:ph type="title" hasCustomPrompt="1"/>
          </p:nvPr>
        </p:nvSpPr>
        <p:spPr>
          <a:xfrm>
            <a:off x="444499" y="406408"/>
            <a:ext cx="10340975" cy="398462"/>
          </a:xfrm>
        </p:spPr>
        <p:txBody>
          <a:bodyPr lIns="0" anchor="b"/>
          <a:lstStyle>
            <a:lvl1pPr>
              <a:defRPr sz="2800">
                <a:solidFill>
                  <a:schemeClr val="tx2"/>
                </a:solidFill>
              </a:defRPr>
            </a:lvl1pPr>
          </a:lstStyle>
          <a:p>
            <a:r>
              <a:rPr lang="en-US"/>
              <a:t>This can be the chapter title</a:t>
            </a:r>
            <a:endParaRPr lang="bg-BG"/>
          </a:p>
        </p:txBody>
      </p:sp>
      <p:sp>
        <p:nvSpPr>
          <p:cNvPr id="3" name="Text Placeholder 2">
            <a:extLst>
              <a:ext uri="{FF2B5EF4-FFF2-40B4-BE49-F238E27FC236}">
                <a16:creationId xmlns:a16="http://schemas.microsoft.com/office/drawing/2014/main" id="{CCA3CA7B-F088-47D6-BA5F-3B8A98AA44B3}"/>
              </a:ext>
            </a:extLst>
          </p:cNvPr>
          <p:cNvSpPr>
            <a:spLocks noGrp="1"/>
          </p:cNvSpPr>
          <p:nvPr>
            <p:ph type="body" idx="1" hasCustomPrompt="1"/>
          </p:nvPr>
        </p:nvSpPr>
        <p:spPr>
          <a:xfrm>
            <a:off x="453076" y="4775168"/>
            <a:ext cx="5552438" cy="1843091"/>
          </a:xfrm>
        </p:spPr>
        <p:txBody>
          <a:bodyPr lIns="180000"/>
          <a:lstStyle>
            <a:lvl1pPr marL="0" indent="0">
              <a:buNone/>
              <a:defRPr sz="13000" b="1">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1.1</a:t>
            </a:r>
          </a:p>
        </p:txBody>
      </p:sp>
      <p:sp>
        <p:nvSpPr>
          <p:cNvPr id="6" name="Text Placeholder 11">
            <a:extLst>
              <a:ext uri="{FF2B5EF4-FFF2-40B4-BE49-F238E27FC236}">
                <a16:creationId xmlns:a16="http://schemas.microsoft.com/office/drawing/2014/main" id="{C7918D3D-CADD-4520-BA19-80D37EADB5C8}"/>
              </a:ext>
            </a:extLst>
          </p:cNvPr>
          <p:cNvSpPr>
            <a:spLocks noGrp="1"/>
          </p:cNvSpPr>
          <p:nvPr>
            <p:ph type="body" sz="quarter" idx="20" hasCustomPrompt="1"/>
          </p:nvPr>
        </p:nvSpPr>
        <p:spPr>
          <a:xfrm>
            <a:off x="449579" y="802630"/>
            <a:ext cx="11293200" cy="398462"/>
          </a:xfrm>
        </p:spPr>
        <p:txBody>
          <a:bodyPr/>
          <a:lstStyle>
            <a:lvl1pPr>
              <a:defRPr sz="2800" b="1">
                <a:solidFill>
                  <a:schemeClr val="accent1"/>
                </a:solidFill>
              </a:defRPr>
            </a:lvl1pPr>
            <a:lvl2pPr>
              <a:defRPr sz="2800"/>
            </a:lvl2pPr>
            <a:lvl3pPr>
              <a:defRPr sz="2800"/>
            </a:lvl3pPr>
            <a:lvl4pPr>
              <a:defRPr sz="2800"/>
            </a:lvl4pPr>
            <a:lvl5pPr>
              <a:defRPr sz="2800"/>
            </a:lvl5pPr>
          </a:lstStyle>
          <a:p>
            <a:pPr lvl="0"/>
            <a:r>
              <a:rPr lang="en-US"/>
              <a:t>Subchapter title goes on this bright blue line</a:t>
            </a:r>
            <a:endParaRPr lang="bg-BG"/>
          </a:p>
        </p:txBody>
      </p:sp>
      <p:sp>
        <p:nvSpPr>
          <p:cNvPr id="11" name="Footer Placeholder 7">
            <a:extLst>
              <a:ext uri="{FF2B5EF4-FFF2-40B4-BE49-F238E27FC236}">
                <a16:creationId xmlns:a16="http://schemas.microsoft.com/office/drawing/2014/main" id="{C2FA1623-CC6A-4D42-B4C5-A33D7F45A39D}"/>
              </a:ext>
            </a:extLst>
          </p:cNvPr>
          <p:cNvSpPr txBox="1">
            <a:spLocks/>
          </p:cNvSpPr>
          <p:nvPr userDrawn="1"/>
        </p:nvSpPr>
        <p:spPr>
          <a:xfrm>
            <a:off x="444500" y="6559200"/>
            <a:ext cx="1965413"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7" name="Rectangle 6">
            <a:extLst>
              <a:ext uri="{FF2B5EF4-FFF2-40B4-BE49-F238E27FC236}">
                <a16:creationId xmlns:a16="http://schemas.microsoft.com/office/drawing/2014/main" id="{2E31552A-D550-4057-A9D1-03EB05296C97}"/>
              </a:ext>
            </a:extLst>
          </p:cNvPr>
          <p:cNvSpPr/>
          <p:nvPr userDrawn="1"/>
        </p:nvSpPr>
        <p:spPr>
          <a:xfrm>
            <a:off x="11350171" y="6543752"/>
            <a:ext cx="399783" cy="3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bg-BG"/>
          </a:p>
        </p:txBody>
      </p:sp>
    </p:spTree>
    <p:extLst>
      <p:ext uri="{BB962C8B-B14F-4D97-AF65-F5344CB8AC3E}">
        <p14:creationId xmlns:p14="http://schemas.microsoft.com/office/powerpoint/2010/main" val="890456996"/>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2">
          <p15:clr>
            <a:srgbClr val="FBAE40"/>
          </p15:clr>
        </p15:guide>
        <p15:guide id="33" orient="horz" pos="1147">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3" name="Picture Placeholder 19">
            <a:extLst>
              <a:ext uri="{FF2B5EF4-FFF2-40B4-BE49-F238E27FC236}">
                <a16:creationId xmlns:a16="http://schemas.microsoft.com/office/drawing/2014/main" id="{1163DE15-8837-4EDF-B0A0-7CC806D211FA}"/>
              </a:ext>
            </a:extLst>
          </p:cNvPr>
          <p:cNvSpPr>
            <a:spLocks noGrp="1"/>
          </p:cNvSpPr>
          <p:nvPr>
            <p:ph type="pic" sz="quarter" idx="13" hasCustomPrompt="1"/>
          </p:nvPr>
        </p:nvSpPr>
        <p:spPr>
          <a:xfrm>
            <a:off x="449581" y="441325"/>
            <a:ext cx="11293475" cy="2049461"/>
          </a:xfrm>
          <a:solidFill>
            <a:schemeClr val="tx2">
              <a:lumMod val="20000"/>
              <a:lumOff val="80000"/>
            </a:schemeClr>
          </a:solidFill>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16" name="Title 15">
            <a:extLst>
              <a:ext uri="{FF2B5EF4-FFF2-40B4-BE49-F238E27FC236}">
                <a16:creationId xmlns:a16="http://schemas.microsoft.com/office/drawing/2014/main" id="{CD53A084-DF8B-4181-9E2A-9D4413E0B9EF}"/>
              </a:ext>
            </a:extLst>
          </p:cNvPr>
          <p:cNvSpPr>
            <a:spLocks noGrp="1"/>
          </p:cNvSpPr>
          <p:nvPr>
            <p:ph type="title" hasCustomPrompt="1"/>
          </p:nvPr>
        </p:nvSpPr>
        <p:spPr>
          <a:xfrm>
            <a:off x="454662" y="3466631"/>
            <a:ext cx="10335892" cy="404161"/>
          </a:xfrm>
        </p:spPr>
        <p:txBody>
          <a:bodyPr/>
          <a:lstStyle>
            <a:lvl1pPr>
              <a:defRPr sz="4000"/>
            </a:lvl1pPr>
          </a:lstStyle>
          <a:p>
            <a:r>
              <a:rPr lang="en-US"/>
              <a:t>Let’s work together.</a:t>
            </a:r>
            <a:endParaRPr lang="bg-BG"/>
          </a:p>
        </p:txBody>
      </p:sp>
      <p:sp>
        <p:nvSpPr>
          <p:cNvPr id="19" name="Text Placeholder 18">
            <a:extLst>
              <a:ext uri="{FF2B5EF4-FFF2-40B4-BE49-F238E27FC236}">
                <a16:creationId xmlns:a16="http://schemas.microsoft.com/office/drawing/2014/main" id="{3A0611A7-FCBF-4FEB-856D-F2295FAF4FA3}"/>
              </a:ext>
            </a:extLst>
          </p:cNvPr>
          <p:cNvSpPr>
            <a:spLocks noGrp="1"/>
          </p:cNvSpPr>
          <p:nvPr>
            <p:ph type="body" sz="quarter" idx="21" hasCustomPrompt="1"/>
          </p:nvPr>
        </p:nvSpPr>
        <p:spPr>
          <a:xfrm>
            <a:off x="449581" y="2674892"/>
            <a:ext cx="10336213" cy="461962"/>
          </a:xfrm>
        </p:spPr>
        <p:txBody>
          <a:bodyPr/>
          <a:lstStyle>
            <a:lvl1pPr>
              <a:defRPr sz="4000" b="1">
                <a:latin typeface="+mj-lt"/>
              </a:defRPr>
            </a:lvl1pPr>
          </a:lstStyle>
          <a:p>
            <a:pPr lvl="0"/>
            <a:r>
              <a:rPr lang="en-US"/>
              <a:t>Thank you.</a:t>
            </a:r>
            <a:endParaRPr lang="bg-BG"/>
          </a:p>
        </p:txBody>
      </p:sp>
      <p:sp>
        <p:nvSpPr>
          <p:cNvPr id="5" name="Rectangle 4">
            <a:extLst>
              <a:ext uri="{FF2B5EF4-FFF2-40B4-BE49-F238E27FC236}">
                <a16:creationId xmlns:a16="http://schemas.microsoft.com/office/drawing/2014/main" id="{1F08973F-5E2E-490D-B180-5E0F957545CB}"/>
              </a:ext>
            </a:extLst>
          </p:cNvPr>
          <p:cNvSpPr/>
          <p:nvPr/>
        </p:nvSpPr>
        <p:spPr>
          <a:xfrm>
            <a:off x="11233150" y="6591300"/>
            <a:ext cx="509906"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bg-BG"/>
          </a:p>
        </p:txBody>
      </p:sp>
      <p:pic>
        <p:nvPicPr>
          <p:cNvPr id="14" name="Graphic 13">
            <a:hlinkClick r:id="rId2"/>
            <a:extLst>
              <a:ext uri="{FF2B5EF4-FFF2-40B4-BE49-F238E27FC236}">
                <a16:creationId xmlns:a16="http://schemas.microsoft.com/office/drawing/2014/main" id="{EE3AB380-B980-40B6-8C1E-5042B35A23B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04691" y="6323540"/>
            <a:ext cx="93700" cy="209023"/>
          </a:xfrm>
          <a:prstGeom prst="rect">
            <a:avLst/>
          </a:prstGeom>
        </p:spPr>
      </p:pic>
      <p:pic>
        <p:nvPicPr>
          <p:cNvPr id="15" name="Graphic 14">
            <a:hlinkClick r:id="rId5"/>
            <a:extLst>
              <a:ext uri="{FF2B5EF4-FFF2-40B4-BE49-F238E27FC236}">
                <a16:creationId xmlns:a16="http://schemas.microsoft.com/office/drawing/2014/main" id="{90B80366-3DDB-489E-97A7-2CF1F2D626B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2742" y="6323540"/>
            <a:ext cx="248838" cy="209023"/>
          </a:xfrm>
          <a:prstGeom prst="rect">
            <a:avLst/>
          </a:prstGeom>
        </p:spPr>
      </p:pic>
      <p:sp>
        <p:nvSpPr>
          <p:cNvPr id="17" name="Freeform: Shape 16">
            <a:hlinkClick r:id="rId8"/>
            <a:extLst>
              <a:ext uri="{FF2B5EF4-FFF2-40B4-BE49-F238E27FC236}">
                <a16:creationId xmlns:a16="http://schemas.microsoft.com/office/drawing/2014/main" id="{73319432-0983-4CF5-ACDB-26D99630443C}"/>
              </a:ext>
            </a:extLst>
          </p:cNvPr>
          <p:cNvSpPr/>
          <p:nvPr userDrawn="1"/>
        </p:nvSpPr>
        <p:spPr>
          <a:xfrm>
            <a:off x="996446" y="6339397"/>
            <a:ext cx="273893" cy="193166"/>
          </a:xfrm>
          <a:custGeom>
            <a:avLst/>
            <a:gdLst>
              <a:gd name="connsiteX0" fmla="*/ 108837 w 273893"/>
              <a:gd name="connsiteY0" fmla="*/ 55499 h 193166"/>
              <a:gd name="connsiteX1" fmla="*/ 108837 w 273893"/>
              <a:gd name="connsiteY1" fmla="*/ 136947 h 193166"/>
              <a:gd name="connsiteX2" fmla="*/ 180193 w 273893"/>
              <a:gd name="connsiteY2" fmla="*/ 96584 h 193166"/>
              <a:gd name="connsiteX3" fmla="*/ 136947 w 273893"/>
              <a:gd name="connsiteY3" fmla="*/ 0 h 193166"/>
              <a:gd name="connsiteX4" fmla="*/ 243621 w 273893"/>
              <a:gd name="connsiteY4" fmla="*/ 5766 h 193166"/>
              <a:gd name="connsiteX5" fmla="*/ 268127 w 273893"/>
              <a:gd name="connsiteY5" fmla="*/ 30273 h 193166"/>
              <a:gd name="connsiteX6" fmla="*/ 273893 w 273893"/>
              <a:gd name="connsiteY6" fmla="*/ 96583 h 193166"/>
              <a:gd name="connsiteX7" fmla="*/ 268127 w 273893"/>
              <a:gd name="connsiteY7" fmla="*/ 162894 h 193166"/>
              <a:gd name="connsiteX8" fmla="*/ 243621 w 273893"/>
              <a:gd name="connsiteY8" fmla="*/ 187400 h 193166"/>
              <a:gd name="connsiteX9" fmla="*/ 136947 w 273893"/>
              <a:gd name="connsiteY9" fmla="*/ 193166 h 193166"/>
              <a:gd name="connsiteX10" fmla="*/ 30272 w 273893"/>
              <a:gd name="connsiteY10" fmla="*/ 187400 h 193166"/>
              <a:gd name="connsiteX11" fmla="*/ 5766 w 273893"/>
              <a:gd name="connsiteY11" fmla="*/ 162894 h 193166"/>
              <a:gd name="connsiteX12" fmla="*/ 0 w 273893"/>
              <a:gd name="connsiteY12" fmla="*/ 96583 h 193166"/>
              <a:gd name="connsiteX13" fmla="*/ 5766 w 273893"/>
              <a:gd name="connsiteY13" fmla="*/ 30273 h 193166"/>
              <a:gd name="connsiteX14" fmla="*/ 29552 w 273893"/>
              <a:gd name="connsiteY14" fmla="*/ 5766 h 193166"/>
              <a:gd name="connsiteX15" fmla="*/ 136947 w 273893"/>
              <a:gd name="connsiteY15" fmla="*/ 0 h 19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3893" h="193166">
                <a:moveTo>
                  <a:pt x="108837" y="55499"/>
                </a:moveTo>
                <a:lnTo>
                  <a:pt x="108837" y="136947"/>
                </a:lnTo>
                <a:lnTo>
                  <a:pt x="180193" y="96584"/>
                </a:lnTo>
                <a:close/>
                <a:moveTo>
                  <a:pt x="136947" y="0"/>
                </a:moveTo>
                <a:cubicBezTo>
                  <a:pt x="136947" y="0"/>
                  <a:pt x="221998" y="0"/>
                  <a:pt x="243621" y="5766"/>
                </a:cubicBezTo>
                <a:cubicBezTo>
                  <a:pt x="255874" y="9371"/>
                  <a:pt x="265244" y="18740"/>
                  <a:pt x="268127" y="30273"/>
                </a:cubicBezTo>
                <a:cubicBezTo>
                  <a:pt x="273893" y="51896"/>
                  <a:pt x="273893" y="96583"/>
                  <a:pt x="273893" y="96583"/>
                </a:cubicBezTo>
                <a:cubicBezTo>
                  <a:pt x="273893" y="96583"/>
                  <a:pt x="273893" y="141271"/>
                  <a:pt x="268127" y="162894"/>
                </a:cubicBezTo>
                <a:cubicBezTo>
                  <a:pt x="264523" y="175148"/>
                  <a:pt x="255153" y="184517"/>
                  <a:pt x="243621" y="187400"/>
                </a:cubicBezTo>
                <a:cubicBezTo>
                  <a:pt x="222719" y="193166"/>
                  <a:pt x="136947" y="193166"/>
                  <a:pt x="136947" y="193166"/>
                </a:cubicBezTo>
                <a:cubicBezTo>
                  <a:pt x="136947" y="193166"/>
                  <a:pt x="51896" y="193166"/>
                  <a:pt x="30272" y="187400"/>
                </a:cubicBezTo>
                <a:cubicBezTo>
                  <a:pt x="18020" y="183797"/>
                  <a:pt x="8649" y="174426"/>
                  <a:pt x="5766" y="162894"/>
                </a:cubicBezTo>
                <a:cubicBezTo>
                  <a:pt x="0" y="141271"/>
                  <a:pt x="0" y="96583"/>
                  <a:pt x="0" y="96583"/>
                </a:cubicBezTo>
                <a:cubicBezTo>
                  <a:pt x="0" y="96583"/>
                  <a:pt x="0" y="51896"/>
                  <a:pt x="5766" y="30273"/>
                </a:cubicBezTo>
                <a:cubicBezTo>
                  <a:pt x="8649" y="18020"/>
                  <a:pt x="18020" y="8649"/>
                  <a:pt x="29552" y="5766"/>
                </a:cubicBezTo>
                <a:cubicBezTo>
                  <a:pt x="51175" y="0"/>
                  <a:pt x="136947" y="0"/>
                  <a:pt x="136947" y="0"/>
                </a:cubicBezTo>
                <a:close/>
              </a:path>
            </a:pathLst>
          </a:custGeom>
          <a:solidFill>
            <a:schemeClr val="tx2">
              <a:lumMod val="20000"/>
              <a:lumOff val="80000"/>
            </a:schemeClr>
          </a:solidFill>
          <a:ln w="9525" cap="flat">
            <a:noFill/>
            <a:prstDash val="solid"/>
            <a:miter/>
          </a:ln>
        </p:spPr>
        <p:txBody>
          <a:bodyPr wrap="square" rtlCol="0" anchor="ctr">
            <a:noAutofit/>
          </a:bodyPr>
          <a:lstStyle/>
          <a:p>
            <a:endParaRPr lang="bg-BG"/>
          </a:p>
        </p:txBody>
      </p:sp>
      <p:pic>
        <p:nvPicPr>
          <p:cNvPr id="18" name="Graphic 17">
            <a:hlinkClick r:id="rId9"/>
            <a:extLst>
              <a:ext uri="{FF2B5EF4-FFF2-40B4-BE49-F238E27FC236}">
                <a16:creationId xmlns:a16="http://schemas.microsoft.com/office/drawing/2014/main" id="{DC52AECD-581B-4507-8345-78A9A34B879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59421" y="6329890"/>
            <a:ext cx="202673" cy="202673"/>
          </a:xfrm>
          <a:prstGeom prst="rect">
            <a:avLst/>
          </a:prstGeom>
        </p:spPr>
      </p:pic>
      <p:pic>
        <p:nvPicPr>
          <p:cNvPr id="21" name="Graphic 20">
            <a:extLst>
              <a:ext uri="{FF2B5EF4-FFF2-40B4-BE49-F238E27FC236}">
                <a16:creationId xmlns:a16="http://schemas.microsoft.com/office/drawing/2014/main" id="{6F4B51E3-2510-4E55-8547-ECC4A4779A6D}"/>
              </a:ext>
            </a:extLst>
          </p:cNvPr>
          <p:cNvPicPr>
            <a:picLocks noChangeAspect="1"/>
          </p:cNvPicPr>
          <p:nvPr userDrawn="1"/>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9889056" y="6337827"/>
            <a:ext cx="1854000" cy="315180"/>
          </a:xfrm>
          <a:prstGeom prst="rect">
            <a:avLst/>
          </a:prstGeom>
        </p:spPr>
      </p:pic>
    </p:spTree>
    <p:extLst>
      <p:ext uri="{BB962C8B-B14F-4D97-AF65-F5344CB8AC3E}">
        <p14:creationId xmlns:p14="http://schemas.microsoft.com/office/powerpoint/2010/main" val="2044054325"/>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91">
          <p15:clr>
            <a:srgbClr val="FBAE40"/>
          </p15:clr>
        </p15:guide>
        <p15:guide id="7" pos="1487">
          <p15:clr>
            <a:srgbClr val="FBAE40"/>
          </p15:clr>
        </p15:guide>
        <p15:guide id="8" pos="1976">
          <p15:clr>
            <a:srgbClr val="FBAE40"/>
          </p15:clr>
        </p15:guide>
        <p15:guide id="9" pos="2094">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80">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54">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1">
          <p15:clr>
            <a:srgbClr val="FBAE40"/>
          </p15:clr>
        </p15:guide>
        <p15:guide id="61" orient="horz" pos="411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_1 per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AC979-168D-4940-A6C8-F0BEEB3C9A38}"/>
              </a:ext>
            </a:extLst>
          </p:cNvPr>
          <p:cNvSpPr>
            <a:spLocks noGrp="1"/>
          </p:cNvSpPr>
          <p:nvPr>
            <p:ph type="title" hasCustomPrompt="1"/>
          </p:nvPr>
        </p:nvSpPr>
        <p:spPr>
          <a:xfrm>
            <a:off x="465138" y="2354604"/>
            <a:ext cx="6496050" cy="1600200"/>
          </a:xfrm>
        </p:spPr>
        <p:txBody>
          <a:bodyPr anchor="b"/>
          <a:lstStyle>
            <a:lvl1pPr>
              <a:defRPr sz="4000"/>
            </a:lvl1pPr>
          </a:lstStyle>
          <a:p>
            <a:r>
              <a:rPr lang="en-US"/>
              <a:t>Thank you.</a:t>
            </a:r>
            <a:br>
              <a:rPr lang="en-US"/>
            </a:br>
            <a:r>
              <a:rPr lang="en-US"/>
              <a:t>Let’s work together.</a:t>
            </a:r>
            <a:endParaRPr lang="bg-BG"/>
          </a:p>
        </p:txBody>
      </p:sp>
      <p:sp>
        <p:nvSpPr>
          <p:cNvPr id="4" name="Text Placeholder 3">
            <a:extLst>
              <a:ext uri="{FF2B5EF4-FFF2-40B4-BE49-F238E27FC236}">
                <a16:creationId xmlns:a16="http://schemas.microsoft.com/office/drawing/2014/main" id="{B4CAF48F-60F5-4D14-BD8B-A52DF2EE51CB}"/>
              </a:ext>
            </a:extLst>
          </p:cNvPr>
          <p:cNvSpPr>
            <a:spLocks noGrp="1"/>
          </p:cNvSpPr>
          <p:nvPr>
            <p:ph type="body" sz="half" idx="2" hasCustomPrompt="1"/>
          </p:nvPr>
        </p:nvSpPr>
        <p:spPr>
          <a:xfrm>
            <a:off x="8097837" y="3998913"/>
            <a:ext cx="2687638" cy="504825"/>
          </a:xfrm>
        </p:spPr>
        <p:txBody>
          <a:bodyPr/>
          <a:lstStyle>
            <a:lvl1pPr marL="0" indent="0">
              <a:lnSpc>
                <a:spcPct val="100000"/>
              </a:lnSpc>
              <a:buNone/>
              <a:defRPr sz="28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p>
        </p:txBody>
      </p:sp>
      <p:sp>
        <p:nvSpPr>
          <p:cNvPr id="15" name="Picture Placeholder 14">
            <a:extLst>
              <a:ext uri="{FF2B5EF4-FFF2-40B4-BE49-F238E27FC236}">
                <a16:creationId xmlns:a16="http://schemas.microsoft.com/office/drawing/2014/main" id="{635D2EC4-9EA2-41E4-A62F-441FF546B2F5}"/>
              </a:ext>
            </a:extLst>
          </p:cNvPr>
          <p:cNvSpPr>
            <a:spLocks noGrp="1"/>
          </p:cNvSpPr>
          <p:nvPr>
            <p:ph type="pic" sz="quarter" idx="13" hasCustomPrompt="1"/>
          </p:nvPr>
        </p:nvSpPr>
        <p:spPr>
          <a:xfrm>
            <a:off x="8097837" y="419100"/>
            <a:ext cx="2687638" cy="3419475"/>
          </a:xfrm>
          <a:solidFill>
            <a:schemeClr val="tx2">
              <a:lumMod val="20000"/>
              <a:lumOff val="80000"/>
            </a:schemeClr>
          </a:solidFill>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19" name="Text Placeholder 3">
            <a:extLst>
              <a:ext uri="{FF2B5EF4-FFF2-40B4-BE49-F238E27FC236}">
                <a16:creationId xmlns:a16="http://schemas.microsoft.com/office/drawing/2014/main" id="{FE5C127E-7058-4180-B414-BAC4799C38E9}"/>
              </a:ext>
            </a:extLst>
          </p:cNvPr>
          <p:cNvSpPr>
            <a:spLocks noGrp="1"/>
          </p:cNvSpPr>
          <p:nvPr>
            <p:ph type="body" sz="half" idx="16" hasCustomPrompt="1"/>
          </p:nvPr>
        </p:nvSpPr>
        <p:spPr>
          <a:xfrm>
            <a:off x="8097837" y="4648200"/>
            <a:ext cx="2687638" cy="503238"/>
          </a:xfrm>
        </p:spPr>
        <p:txBody>
          <a:bodyPr/>
          <a:lstStyle>
            <a:lvl1pPr marL="0" indent="0">
              <a:spcAft>
                <a:spcPts val="800"/>
              </a:spcAft>
              <a:buNone/>
              <a:defRPr sz="16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Position</a:t>
            </a:r>
            <a:br>
              <a:rPr lang="en-US"/>
            </a:br>
            <a:r>
              <a:rPr lang="en-US"/>
              <a:t>might be on two lines</a:t>
            </a:r>
          </a:p>
        </p:txBody>
      </p:sp>
      <p:sp>
        <p:nvSpPr>
          <p:cNvPr id="21" name="Text Placeholder 3">
            <a:extLst>
              <a:ext uri="{FF2B5EF4-FFF2-40B4-BE49-F238E27FC236}">
                <a16:creationId xmlns:a16="http://schemas.microsoft.com/office/drawing/2014/main" id="{665E8847-0740-43AC-BF0A-CCEBE9C758EE}"/>
              </a:ext>
            </a:extLst>
          </p:cNvPr>
          <p:cNvSpPr>
            <a:spLocks noGrp="1"/>
          </p:cNvSpPr>
          <p:nvPr>
            <p:ph type="body" sz="half" idx="17" hasCustomPrompt="1"/>
          </p:nvPr>
        </p:nvSpPr>
        <p:spPr>
          <a:xfrm>
            <a:off x="8097836" y="5905500"/>
            <a:ext cx="3638551" cy="503238"/>
          </a:xfrm>
        </p:spPr>
        <p:txBody>
          <a:bodyPr anchor="b"/>
          <a:lstStyle>
            <a:lvl1pPr marL="0" indent="0">
              <a:buNone/>
              <a:defRPr sz="12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e-mail</a:t>
            </a:r>
            <a:br>
              <a:rPr lang="en-US"/>
            </a:br>
            <a:r>
              <a:rPr lang="en-US"/>
              <a:t>+000 0 000 000 000 </a:t>
            </a:r>
          </a:p>
        </p:txBody>
      </p:sp>
      <p:pic>
        <p:nvPicPr>
          <p:cNvPr id="10" name="Graphic 9">
            <a:hlinkClick r:id="rId2"/>
            <a:extLst>
              <a:ext uri="{FF2B5EF4-FFF2-40B4-BE49-F238E27FC236}">
                <a16:creationId xmlns:a16="http://schemas.microsoft.com/office/drawing/2014/main" id="{3EB33751-16DE-491A-9960-E5C459D9029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04691" y="6170138"/>
            <a:ext cx="93700" cy="209023"/>
          </a:xfrm>
          <a:prstGeom prst="rect">
            <a:avLst/>
          </a:prstGeom>
        </p:spPr>
      </p:pic>
      <p:pic>
        <p:nvPicPr>
          <p:cNvPr id="11" name="Graphic 10">
            <a:hlinkClick r:id="rId5"/>
            <a:extLst>
              <a:ext uri="{FF2B5EF4-FFF2-40B4-BE49-F238E27FC236}">
                <a16:creationId xmlns:a16="http://schemas.microsoft.com/office/drawing/2014/main" id="{53E21002-E967-4E72-BCBF-4D36D47B00C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2742" y="6170138"/>
            <a:ext cx="248838" cy="209023"/>
          </a:xfrm>
          <a:prstGeom prst="rect">
            <a:avLst/>
          </a:prstGeom>
        </p:spPr>
      </p:pic>
      <p:sp>
        <p:nvSpPr>
          <p:cNvPr id="13" name="Freeform: Shape 12">
            <a:hlinkClick r:id="rId8"/>
            <a:extLst>
              <a:ext uri="{FF2B5EF4-FFF2-40B4-BE49-F238E27FC236}">
                <a16:creationId xmlns:a16="http://schemas.microsoft.com/office/drawing/2014/main" id="{2E546B9E-234B-40BF-B6C5-25F0354A7B2F}"/>
              </a:ext>
            </a:extLst>
          </p:cNvPr>
          <p:cNvSpPr/>
          <p:nvPr userDrawn="1"/>
        </p:nvSpPr>
        <p:spPr>
          <a:xfrm>
            <a:off x="996446" y="6184553"/>
            <a:ext cx="273893" cy="193166"/>
          </a:xfrm>
          <a:custGeom>
            <a:avLst/>
            <a:gdLst>
              <a:gd name="connsiteX0" fmla="*/ 108837 w 273893"/>
              <a:gd name="connsiteY0" fmla="*/ 55499 h 193166"/>
              <a:gd name="connsiteX1" fmla="*/ 108837 w 273893"/>
              <a:gd name="connsiteY1" fmla="*/ 136947 h 193166"/>
              <a:gd name="connsiteX2" fmla="*/ 180193 w 273893"/>
              <a:gd name="connsiteY2" fmla="*/ 96584 h 193166"/>
              <a:gd name="connsiteX3" fmla="*/ 136947 w 273893"/>
              <a:gd name="connsiteY3" fmla="*/ 0 h 193166"/>
              <a:gd name="connsiteX4" fmla="*/ 243621 w 273893"/>
              <a:gd name="connsiteY4" fmla="*/ 5766 h 193166"/>
              <a:gd name="connsiteX5" fmla="*/ 268127 w 273893"/>
              <a:gd name="connsiteY5" fmla="*/ 30273 h 193166"/>
              <a:gd name="connsiteX6" fmla="*/ 273893 w 273893"/>
              <a:gd name="connsiteY6" fmla="*/ 96583 h 193166"/>
              <a:gd name="connsiteX7" fmla="*/ 268127 w 273893"/>
              <a:gd name="connsiteY7" fmla="*/ 162894 h 193166"/>
              <a:gd name="connsiteX8" fmla="*/ 243621 w 273893"/>
              <a:gd name="connsiteY8" fmla="*/ 187400 h 193166"/>
              <a:gd name="connsiteX9" fmla="*/ 136947 w 273893"/>
              <a:gd name="connsiteY9" fmla="*/ 193166 h 193166"/>
              <a:gd name="connsiteX10" fmla="*/ 30272 w 273893"/>
              <a:gd name="connsiteY10" fmla="*/ 187400 h 193166"/>
              <a:gd name="connsiteX11" fmla="*/ 5766 w 273893"/>
              <a:gd name="connsiteY11" fmla="*/ 162894 h 193166"/>
              <a:gd name="connsiteX12" fmla="*/ 0 w 273893"/>
              <a:gd name="connsiteY12" fmla="*/ 96583 h 193166"/>
              <a:gd name="connsiteX13" fmla="*/ 5766 w 273893"/>
              <a:gd name="connsiteY13" fmla="*/ 30273 h 193166"/>
              <a:gd name="connsiteX14" fmla="*/ 29552 w 273893"/>
              <a:gd name="connsiteY14" fmla="*/ 5766 h 193166"/>
              <a:gd name="connsiteX15" fmla="*/ 136947 w 273893"/>
              <a:gd name="connsiteY15" fmla="*/ 0 h 19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3893" h="193166">
                <a:moveTo>
                  <a:pt x="108837" y="55499"/>
                </a:moveTo>
                <a:lnTo>
                  <a:pt x="108837" y="136947"/>
                </a:lnTo>
                <a:lnTo>
                  <a:pt x="180193" y="96584"/>
                </a:lnTo>
                <a:close/>
                <a:moveTo>
                  <a:pt x="136947" y="0"/>
                </a:moveTo>
                <a:cubicBezTo>
                  <a:pt x="136947" y="0"/>
                  <a:pt x="221998" y="0"/>
                  <a:pt x="243621" y="5766"/>
                </a:cubicBezTo>
                <a:cubicBezTo>
                  <a:pt x="255874" y="9371"/>
                  <a:pt x="265244" y="18740"/>
                  <a:pt x="268127" y="30273"/>
                </a:cubicBezTo>
                <a:cubicBezTo>
                  <a:pt x="273893" y="51896"/>
                  <a:pt x="273893" y="96583"/>
                  <a:pt x="273893" y="96583"/>
                </a:cubicBezTo>
                <a:cubicBezTo>
                  <a:pt x="273893" y="96583"/>
                  <a:pt x="273893" y="141271"/>
                  <a:pt x="268127" y="162894"/>
                </a:cubicBezTo>
                <a:cubicBezTo>
                  <a:pt x="264523" y="175148"/>
                  <a:pt x="255153" y="184517"/>
                  <a:pt x="243621" y="187400"/>
                </a:cubicBezTo>
                <a:cubicBezTo>
                  <a:pt x="222719" y="193166"/>
                  <a:pt x="136947" y="193166"/>
                  <a:pt x="136947" y="193166"/>
                </a:cubicBezTo>
                <a:cubicBezTo>
                  <a:pt x="136947" y="193166"/>
                  <a:pt x="51896" y="193166"/>
                  <a:pt x="30272" y="187400"/>
                </a:cubicBezTo>
                <a:cubicBezTo>
                  <a:pt x="18020" y="183797"/>
                  <a:pt x="8649" y="174426"/>
                  <a:pt x="5766" y="162894"/>
                </a:cubicBezTo>
                <a:cubicBezTo>
                  <a:pt x="0" y="141271"/>
                  <a:pt x="0" y="96583"/>
                  <a:pt x="0" y="96583"/>
                </a:cubicBezTo>
                <a:cubicBezTo>
                  <a:pt x="0" y="96583"/>
                  <a:pt x="0" y="51896"/>
                  <a:pt x="5766" y="30273"/>
                </a:cubicBezTo>
                <a:cubicBezTo>
                  <a:pt x="8649" y="18020"/>
                  <a:pt x="18020" y="8649"/>
                  <a:pt x="29552" y="5766"/>
                </a:cubicBezTo>
                <a:cubicBezTo>
                  <a:pt x="51175" y="0"/>
                  <a:pt x="136947" y="0"/>
                  <a:pt x="136947" y="0"/>
                </a:cubicBezTo>
                <a:close/>
              </a:path>
            </a:pathLst>
          </a:custGeom>
          <a:solidFill>
            <a:schemeClr val="tx2">
              <a:lumMod val="20000"/>
              <a:lumOff val="80000"/>
            </a:schemeClr>
          </a:solidFill>
          <a:ln w="9525" cap="flat">
            <a:noFill/>
            <a:prstDash val="solid"/>
            <a:miter/>
          </a:ln>
        </p:spPr>
        <p:txBody>
          <a:bodyPr wrap="square" rtlCol="0" anchor="ctr">
            <a:noAutofit/>
          </a:bodyPr>
          <a:lstStyle/>
          <a:p>
            <a:endParaRPr lang="bg-BG"/>
          </a:p>
        </p:txBody>
      </p:sp>
      <p:pic>
        <p:nvPicPr>
          <p:cNvPr id="14" name="Graphic 13">
            <a:hlinkClick r:id="rId9"/>
            <a:extLst>
              <a:ext uri="{FF2B5EF4-FFF2-40B4-BE49-F238E27FC236}">
                <a16:creationId xmlns:a16="http://schemas.microsoft.com/office/drawing/2014/main" id="{AC59E5E0-FBC9-483A-98DA-5B0948E557DC}"/>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59421" y="6170137"/>
            <a:ext cx="202673" cy="202673"/>
          </a:xfrm>
          <a:prstGeom prst="rect">
            <a:avLst/>
          </a:prstGeom>
        </p:spPr>
      </p:pic>
      <p:sp>
        <p:nvSpPr>
          <p:cNvPr id="3" name="Rectangle 2">
            <a:extLst>
              <a:ext uri="{FF2B5EF4-FFF2-40B4-BE49-F238E27FC236}">
                <a16:creationId xmlns:a16="http://schemas.microsoft.com/office/drawing/2014/main" id="{5E639A46-9E2A-40CD-B21B-8526EF976F68}"/>
              </a:ext>
            </a:extLst>
          </p:cNvPr>
          <p:cNvSpPr/>
          <p:nvPr userDrawn="1"/>
        </p:nvSpPr>
        <p:spPr>
          <a:xfrm>
            <a:off x="11155680" y="6598920"/>
            <a:ext cx="585470" cy="25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a:p>
        </p:txBody>
      </p:sp>
      <p:pic>
        <p:nvPicPr>
          <p:cNvPr id="22" name="Graphic 21">
            <a:extLst>
              <a:ext uri="{FF2B5EF4-FFF2-40B4-BE49-F238E27FC236}">
                <a16:creationId xmlns:a16="http://schemas.microsoft.com/office/drawing/2014/main" id="{AD831614-E432-40B2-AEB7-6D6AF619CA17}"/>
              </a:ext>
            </a:extLst>
          </p:cNvPr>
          <p:cNvPicPr>
            <a:picLocks noChangeAspect="1"/>
          </p:cNvPicPr>
          <p:nvPr userDrawn="1"/>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44500" y="401083"/>
            <a:ext cx="1854000" cy="315180"/>
          </a:xfrm>
          <a:prstGeom prst="rect">
            <a:avLst/>
          </a:prstGeom>
        </p:spPr>
      </p:pic>
    </p:spTree>
    <p:extLst>
      <p:ext uri="{BB962C8B-B14F-4D97-AF65-F5344CB8AC3E}">
        <p14:creationId xmlns:p14="http://schemas.microsoft.com/office/powerpoint/2010/main" val="1888121635"/>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8">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ank you_2 peo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AC979-168D-4940-A6C8-F0BEEB3C9A38}"/>
              </a:ext>
            </a:extLst>
          </p:cNvPr>
          <p:cNvSpPr>
            <a:spLocks noGrp="1"/>
          </p:cNvSpPr>
          <p:nvPr>
            <p:ph type="title" hasCustomPrompt="1"/>
          </p:nvPr>
        </p:nvSpPr>
        <p:spPr>
          <a:xfrm>
            <a:off x="465138" y="2354604"/>
            <a:ext cx="3617913" cy="1600200"/>
          </a:xfrm>
        </p:spPr>
        <p:txBody>
          <a:bodyPr anchor="b"/>
          <a:lstStyle>
            <a:lvl1pPr>
              <a:defRPr sz="4000"/>
            </a:lvl1pPr>
          </a:lstStyle>
          <a:p>
            <a:r>
              <a:rPr lang="en-US"/>
              <a:t>Thank you.</a:t>
            </a:r>
            <a:endParaRPr lang="bg-BG"/>
          </a:p>
        </p:txBody>
      </p:sp>
      <p:sp>
        <p:nvSpPr>
          <p:cNvPr id="4" name="Text Placeholder 3">
            <a:extLst>
              <a:ext uri="{FF2B5EF4-FFF2-40B4-BE49-F238E27FC236}">
                <a16:creationId xmlns:a16="http://schemas.microsoft.com/office/drawing/2014/main" id="{B4CAF48F-60F5-4D14-BD8B-A52DF2EE51CB}"/>
              </a:ext>
            </a:extLst>
          </p:cNvPr>
          <p:cNvSpPr>
            <a:spLocks noGrp="1"/>
          </p:cNvSpPr>
          <p:nvPr>
            <p:ph type="body" sz="half" idx="2" hasCustomPrompt="1"/>
          </p:nvPr>
        </p:nvSpPr>
        <p:spPr>
          <a:xfrm>
            <a:off x="4273550" y="3998913"/>
            <a:ext cx="2687638" cy="504825"/>
          </a:xfrm>
        </p:spPr>
        <p:txBody>
          <a:bodyPr/>
          <a:lstStyle>
            <a:lvl1pPr marL="0" indent="0">
              <a:lnSpc>
                <a:spcPct val="100000"/>
              </a:lnSpc>
              <a:buNone/>
              <a:defRPr sz="28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p>
        </p:txBody>
      </p:sp>
      <p:sp>
        <p:nvSpPr>
          <p:cNvPr id="15" name="Picture Placeholder 14">
            <a:extLst>
              <a:ext uri="{FF2B5EF4-FFF2-40B4-BE49-F238E27FC236}">
                <a16:creationId xmlns:a16="http://schemas.microsoft.com/office/drawing/2014/main" id="{635D2EC4-9EA2-41E4-A62F-441FF546B2F5}"/>
              </a:ext>
            </a:extLst>
          </p:cNvPr>
          <p:cNvSpPr>
            <a:spLocks noGrp="1"/>
          </p:cNvSpPr>
          <p:nvPr>
            <p:ph type="pic" sz="quarter" idx="13" hasCustomPrompt="1"/>
          </p:nvPr>
        </p:nvSpPr>
        <p:spPr>
          <a:xfrm>
            <a:off x="4273550" y="419100"/>
            <a:ext cx="2687638" cy="3419475"/>
          </a:xfrm>
          <a:solidFill>
            <a:schemeClr val="tx2">
              <a:lumMod val="20000"/>
              <a:lumOff val="80000"/>
            </a:schemeClr>
          </a:solidFill>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19" name="Text Placeholder 3">
            <a:extLst>
              <a:ext uri="{FF2B5EF4-FFF2-40B4-BE49-F238E27FC236}">
                <a16:creationId xmlns:a16="http://schemas.microsoft.com/office/drawing/2014/main" id="{FE5C127E-7058-4180-B414-BAC4799C38E9}"/>
              </a:ext>
            </a:extLst>
          </p:cNvPr>
          <p:cNvSpPr>
            <a:spLocks noGrp="1"/>
          </p:cNvSpPr>
          <p:nvPr>
            <p:ph type="body" sz="half" idx="16" hasCustomPrompt="1"/>
          </p:nvPr>
        </p:nvSpPr>
        <p:spPr>
          <a:xfrm>
            <a:off x="4273550" y="4641850"/>
            <a:ext cx="2687638" cy="503238"/>
          </a:xfrm>
        </p:spPr>
        <p:txBody>
          <a:bodyPr/>
          <a:lstStyle>
            <a:lvl1pPr marL="0" indent="0">
              <a:spcAft>
                <a:spcPts val="800"/>
              </a:spcAft>
              <a:buNone/>
              <a:defRPr sz="16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Position</a:t>
            </a:r>
            <a:br>
              <a:rPr lang="en-US"/>
            </a:br>
            <a:r>
              <a:rPr lang="en-US"/>
              <a:t>might be on two lines</a:t>
            </a:r>
          </a:p>
        </p:txBody>
      </p:sp>
      <p:sp>
        <p:nvSpPr>
          <p:cNvPr id="25" name="Text Placeholder 3">
            <a:extLst>
              <a:ext uri="{FF2B5EF4-FFF2-40B4-BE49-F238E27FC236}">
                <a16:creationId xmlns:a16="http://schemas.microsoft.com/office/drawing/2014/main" id="{78D43F13-B82C-40E0-BE61-84ADC4DB9B15}"/>
              </a:ext>
            </a:extLst>
          </p:cNvPr>
          <p:cNvSpPr>
            <a:spLocks noGrp="1"/>
          </p:cNvSpPr>
          <p:nvPr>
            <p:ph type="body" sz="half" idx="18" hasCustomPrompt="1"/>
          </p:nvPr>
        </p:nvSpPr>
        <p:spPr>
          <a:xfrm>
            <a:off x="8108950" y="3998913"/>
            <a:ext cx="2687638" cy="504825"/>
          </a:xfrm>
        </p:spPr>
        <p:txBody>
          <a:bodyPr/>
          <a:lstStyle>
            <a:lvl1pPr marL="0" indent="0">
              <a:lnSpc>
                <a:spcPct val="100000"/>
              </a:lnSpc>
              <a:buNone/>
              <a:defRPr sz="28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p>
        </p:txBody>
      </p:sp>
      <p:sp>
        <p:nvSpPr>
          <p:cNvPr id="26" name="Picture Placeholder 14">
            <a:extLst>
              <a:ext uri="{FF2B5EF4-FFF2-40B4-BE49-F238E27FC236}">
                <a16:creationId xmlns:a16="http://schemas.microsoft.com/office/drawing/2014/main" id="{52229CFB-BA8F-4870-8AEB-EAA6DB5739B1}"/>
              </a:ext>
            </a:extLst>
          </p:cNvPr>
          <p:cNvSpPr>
            <a:spLocks noGrp="1"/>
          </p:cNvSpPr>
          <p:nvPr>
            <p:ph type="pic" sz="quarter" idx="19" hasCustomPrompt="1"/>
          </p:nvPr>
        </p:nvSpPr>
        <p:spPr>
          <a:xfrm>
            <a:off x="8108950" y="419100"/>
            <a:ext cx="2687638" cy="3419475"/>
          </a:xfrm>
          <a:solidFill>
            <a:schemeClr val="tx2">
              <a:lumMod val="20000"/>
              <a:lumOff val="80000"/>
            </a:schemeClr>
          </a:solidFill>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27" name="Text Placeholder 3">
            <a:extLst>
              <a:ext uri="{FF2B5EF4-FFF2-40B4-BE49-F238E27FC236}">
                <a16:creationId xmlns:a16="http://schemas.microsoft.com/office/drawing/2014/main" id="{CA56C96D-9483-4E74-B1D4-5B73EE869F91}"/>
              </a:ext>
            </a:extLst>
          </p:cNvPr>
          <p:cNvSpPr>
            <a:spLocks noGrp="1"/>
          </p:cNvSpPr>
          <p:nvPr>
            <p:ph type="body" sz="half" idx="20" hasCustomPrompt="1"/>
          </p:nvPr>
        </p:nvSpPr>
        <p:spPr>
          <a:xfrm>
            <a:off x="8108950" y="4641850"/>
            <a:ext cx="2687638" cy="503238"/>
          </a:xfrm>
        </p:spPr>
        <p:txBody>
          <a:bodyPr/>
          <a:lstStyle>
            <a:lvl1pPr marL="0" indent="0">
              <a:spcAft>
                <a:spcPts val="800"/>
              </a:spcAft>
              <a:buNone/>
              <a:defRPr sz="16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Position</a:t>
            </a:r>
            <a:br>
              <a:rPr lang="en-US"/>
            </a:br>
            <a:r>
              <a:rPr lang="en-US"/>
              <a:t>might be on two lines</a:t>
            </a:r>
          </a:p>
        </p:txBody>
      </p:sp>
      <p:sp>
        <p:nvSpPr>
          <p:cNvPr id="12" name="Text Placeholder 3">
            <a:extLst>
              <a:ext uri="{FF2B5EF4-FFF2-40B4-BE49-F238E27FC236}">
                <a16:creationId xmlns:a16="http://schemas.microsoft.com/office/drawing/2014/main" id="{2F86E551-D558-48BD-9B44-A94E72A69BD7}"/>
              </a:ext>
            </a:extLst>
          </p:cNvPr>
          <p:cNvSpPr>
            <a:spLocks noGrp="1"/>
          </p:cNvSpPr>
          <p:nvPr>
            <p:ph type="body" sz="half" idx="21" hasCustomPrompt="1"/>
          </p:nvPr>
        </p:nvSpPr>
        <p:spPr>
          <a:xfrm>
            <a:off x="8097836" y="5905500"/>
            <a:ext cx="3638551" cy="503238"/>
          </a:xfrm>
        </p:spPr>
        <p:txBody>
          <a:bodyPr anchor="b"/>
          <a:lstStyle>
            <a:lvl1pPr marL="0" indent="0">
              <a:buNone/>
              <a:defRPr sz="12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e-mail</a:t>
            </a:r>
            <a:br>
              <a:rPr lang="en-US"/>
            </a:br>
            <a:r>
              <a:rPr lang="en-US"/>
              <a:t>+000 0 000 000 000 </a:t>
            </a:r>
          </a:p>
        </p:txBody>
      </p:sp>
      <p:sp>
        <p:nvSpPr>
          <p:cNvPr id="13" name="Text Placeholder 3">
            <a:extLst>
              <a:ext uri="{FF2B5EF4-FFF2-40B4-BE49-F238E27FC236}">
                <a16:creationId xmlns:a16="http://schemas.microsoft.com/office/drawing/2014/main" id="{56EC7D29-18B7-49ED-8220-6EF0A75245F2}"/>
              </a:ext>
            </a:extLst>
          </p:cNvPr>
          <p:cNvSpPr>
            <a:spLocks noGrp="1"/>
          </p:cNvSpPr>
          <p:nvPr>
            <p:ph type="body" sz="half" idx="22" hasCustomPrompt="1"/>
          </p:nvPr>
        </p:nvSpPr>
        <p:spPr>
          <a:xfrm>
            <a:off x="4273550" y="5905500"/>
            <a:ext cx="3638551" cy="503238"/>
          </a:xfrm>
        </p:spPr>
        <p:txBody>
          <a:bodyPr anchor="b"/>
          <a:lstStyle>
            <a:lvl1pPr marL="0" indent="0">
              <a:buNone/>
              <a:defRPr sz="12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e-mail</a:t>
            </a:r>
            <a:br>
              <a:rPr lang="en-US"/>
            </a:br>
            <a:r>
              <a:rPr lang="en-US"/>
              <a:t>+000 0 000 000 000 </a:t>
            </a:r>
          </a:p>
        </p:txBody>
      </p:sp>
      <p:sp>
        <p:nvSpPr>
          <p:cNvPr id="23" name="Rectangle 22">
            <a:extLst>
              <a:ext uri="{FF2B5EF4-FFF2-40B4-BE49-F238E27FC236}">
                <a16:creationId xmlns:a16="http://schemas.microsoft.com/office/drawing/2014/main" id="{2F512DE9-D414-46D9-8669-E4D77E05E198}"/>
              </a:ext>
            </a:extLst>
          </p:cNvPr>
          <p:cNvSpPr/>
          <p:nvPr userDrawn="1"/>
        </p:nvSpPr>
        <p:spPr>
          <a:xfrm>
            <a:off x="11155680" y="6598920"/>
            <a:ext cx="585470" cy="25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a:p>
        </p:txBody>
      </p:sp>
      <p:pic>
        <p:nvPicPr>
          <p:cNvPr id="18" name="Graphic 17">
            <a:hlinkClick r:id="rId2"/>
            <a:extLst>
              <a:ext uri="{FF2B5EF4-FFF2-40B4-BE49-F238E27FC236}">
                <a16:creationId xmlns:a16="http://schemas.microsoft.com/office/drawing/2014/main" id="{DFFD5BC6-A542-487D-9CC5-BFE3B03B1E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04691" y="6170138"/>
            <a:ext cx="93700" cy="209023"/>
          </a:xfrm>
          <a:prstGeom prst="rect">
            <a:avLst/>
          </a:prstGeom>
        </p:spPr>
      </p:pic>
      <p:pic>
        <p:nvPicPr>
          <p:cNvPr id="20" name="Graphic 19">
            <a:hlinkClick r:id="rId5"/>
            <a:extLst>
              <a:ext uri="{FF2B5EF4-FFF2-40B4-BE49-F238E27FC236}">
                <a16:creationId xmlns:a16="http://schemas.microsoft.com/office/drawing/2014/main" id="{25630BA2-050D-44A9-BC40-25B77D3907A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2742" y="6170138"/>
            <a:ext cx="248838" cy="209023"/>
          </a:xfrm>
          <a:prstGeom prst="rect">
            <a:avLst/>
          </a:prstGeom>
        </p:spPr>
      </p:pic>
      <p:sp>
        <p:nvSpPr>
          <p:cNvPr id="21" name="Freeform: Shape 20">
            <a:hlinkClick r:id="rId8"/>
            <a:extLst>
              <a:ext uri="{FF2B5EF4-FFF2-40B4-BE49-F238E27FC236}">
                <a16:creationId xmlns:a16="http://schemas.microsoft.com/office/drawing/2014/main" id="{762CC25A-CD01-4DCC-A0E9-887B8EF402D9}"/>
              </a:ext>
            </a:extLst>
          </p:cNvPr>
          <p:cNvSpPr/>
          <p:nvPr userDrawn="1"/>
        </p:nvSpPr>
        <p:spPr>
          <a:xfrm>
            <a:off x="996446" y="6184553"/>
            <a:ext cx="273893" cy="193166"/>
          </a:xfrm>
          <a:custGeom>
            <a:avLst/>
            <a:gdLst>
              <a:gd name="connsiteX0" fmla="*/ 108837 w 273893"/>
              <a:gd name="connsiteY0" fmla="*/ 55499 h 193166"/>
              <a:gd name="connsiteX1" fmla="*/ 108837 w 273893"/>
              <a:gd name="connsiteY1" fmla="*/ 136947 h 193166"/>
              <a:gd name="connsiteX2" fmla="*/ 180193 w 273893"/>
              <a:gd name="connsiteY2" fmla="*/ 96584 h 193166"/>
              <a:gd name="connsiteX3" fmla="*/ 136947 w 273893"/>
              <a:gd name="connsiteY3" fmla="*/ 0 h 193166"/>
              <a:gd name="connsiteX4" fmla="*/ 243621 w 273893"/>
              <a:gd name="connsiteY4" fmla="*/ 5766 h 193166"/>
              <a:gd name="connsiteX5" fmla="*/ 268127 w 273893"/>
              <a:gd name="connsiteY5" fmla="*/ 30273 h 193166"/>
              <a:gd name="connsiteX6" fmla="*/ 273893 w 273893"/>
              <a:gd name="connsiteY6" fmla="*/ 96583 h 193166"/>
              <a:gd name="connsiteX7" fmla="*/ 268127 w 273893"/>
              <a:gd name="connsiteY7" fmla="*/ 162894 h 193166"/>
              <a:gd name="connsiteX8" fmla="*/ 243621 w 273893"/>
              <a:gd name="connsiteY8" fmla="*/ 187400 h 193166"/>
              <a:gd name="connsiteX9" fmla="*/ 136947 w 273893"/>
              <a:gd name="connsiteY9" fmla="*/ 193166 h 193166"/>
              <a:gd name="connsiteX10" fmla="*/ 30272 w 273893"/>
              <a:gd name="connsiteY10" fmla="*/ 187400 h 193166"/>
              <a:gd name="connsiteX11" fmla="*/ 5766 w 273893"/>
              <a:gd name="connsiteY11" fmla="*/ 162894 h 193166"/>
              <a:gd name="connsiteX12" fmla="*/ 0 w 273893"/>
              <a:gd name="connsiteY12" fmla="*/ 96583 h 193166"/>
              <a:gd name="connsiteX13" fmla="*/ 5766 w 273893"/>
              <a:gd name="connsiteY13" fmla="*/ 30273 h 193166"/>
              <a:gd name="connsiteX14" fmla="*/ 29552 w 273893"/>
              <a:gd name="connsiteY14" fmla="*/ 5766 h 193166"/>
              <a:gd name="connsiteX15" fmla="*/ 136947 w 273893"/>
              <a:gd name="connsiteY15" fmla="*/ 0 h 19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3893" h="193166">
                <a:moveTo>
                  <a:pt x="108837" y="55499"/>
                </a:moveTo>
                <a:lnTo>
                  <a:pt x="108837" y="136947"/>
                </a:lnTo>
                <a:lnTo>
                  <a:pt x="180193" y="96584"/>
                </a:lnTo>
                <a:close/>
                <a:moveTo>
                  <a:pt x="136947" y="0"/>
                </a:moveTo>
                <a:cubicBezTo>
                  <a:pt x="136947" y="0"/>
                  <a:pt x="221998" y="0"/>
                  <a:pt x="243621" y="5766"/>
                </a:cubicBezTo>
                <a:cubicBezTo>
                  <a:pt x="255874" y="9371"/>
                  <a:pt x="265244" y="18740"/>
                  <a:pt x="268127" y="30273"/>
                </a:cubicBezTo>
                <a:cubicBezTo>
                  <a:pt x="273893" y="51896"/>
                  <a:pt x="273893" y="96583"/>
                  <a:pt x="273893" y="96583"/>
                </a:cubicBezTo>
                <a:cubicBezTo>
                  <a:pt x="273893" y="96583"/>
                  <a:pt x="273893" y="141271"/>
                  <a:pt x="268127" y="162894"/>
                </a:cubicBezTo>
                <a:cubicBezTo>
                  <a:pt x="264523" y="175148"/>
                  <a:pt x="255153" y="184517"/>
                  <a:pt x="243621" y="187400"/>
                </a:cubicBezTo>
                <a:cubicBezTo>
                  <a:pt x="222719" y="193166"/>
                  <a:pt x="136947" y="193166"/>
                  <a:pt x="136947" y="193166"/>
                </a:cubicBezTo>
                <a:cubicBezTo>
                  <a:pt x="136947" y="193166"/>
                  <a:pt x="51896" y="193166"/>
                  <a:pt x="30272" y="187400"/>
                </a:cubicBezTo>
                <a:cubicBezTo>
                  <a:pt x="18020" y="183797"/>
                  <a:pt x="8649" y="174426"/>
                  <a:pt x="5766" y="162894"/>
                </a:cubicBezTo>
                <a:cubicBezTo>
                  <a:pt x="0" y="141271"/>
                  <a:pt x="0" y="96583"/>
                  <a:pt x="0" y="96583"/>
                </a:cubicBezTo>
                <a:cubicBezTo>
                  <a:pt x="0" y="96583"/>
                  <a:pt x="0" y="51896"/>
                  <a:pt x="5766" y="30273"/>
                </a:cubicBezTo>
                <a:cubicBezTo>
                  <a:pt x="8649" y="18020"/>
                  <a:pt x="18020" y="8649"/>
                  <a:pt x="29552" y="5766"/>
                </a:cubicBezTo>
                <a:cubicBezTo>
                  <a:pt x="51175" y="0"/>
                  <a:pt x="136947" y="0"/>
                  <a:pt x="136947" y="0"/>
                </a:cubicBezTo>
                <a:close/>
              </a:path>
            </a:pathLst>
          </a:custGeom>
          <a:solidFill>
            <a:schemeClr val="tx2">
              <a:lumMod val="20000"/>
              <a:lumOff val="80000"/>
            </a:schemeClr>
          </a:solidFill>
          <a:ln w="9525" cap="flat">
            <a:noFill/>
            <a:prstDash val="solid"/>
            <a:miter/>
          </a:ln>
        </p:spPr>
        <p:txBody>
          <a:bodyPr wrap="square" rtlCol="0" anchor="ctr">
            <a:noAutofit/>
          </a:bodyPr>
          <a:lstStyle/>
          <a:p>
            <a:endParaRPr lang="bg-BG"/>
          </a:p>
        </p:txBody>
      </p:sp>
      <p:pic>
        <p:nvPicPr>
          <p:cNvPr id="22" name="Graphic 21">
            <a:hlinkClick r:id="rId9"/>
            <a:extLst>
              <a:ext uri="{FF2B5EF4-FFF2-40B4-BE49-F238E27FC236}">
                <a16:creationId xmlns:a16="http://schemas.microsoft.com/office/drawing/2014/main" id="{74D4544E-B3AB-4E4A-9201-3ABB2576F17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59421" y="6170137"/>
            <a:ext cx="202673" cy="202673"/>
          </a:xfrm>
          <a:prstGeom prst="rect">
            <a:avLst/>
          </a:prstGeom>
        </p:spPr>
      </p:pic>
      <p:pic>
        <p:nvPicPr>
          <p:cNvPr id="32" name="Graphic 31">
            <a:extLst>
              <a:ext uri="{FF2B5EF4-FFF2-40B4-BE49-F238E27FC236}">
                <a16:creationId xmlns:a16="http://schemas.microsoft.com/office/drawing/2014/main" id="{A3C217A5-99DE-4160-857C-F5FC5A450332}"/>
              </a:ext>
            </a:extLst>
          </p:cNvPr>
          <p:cNvPicPr>
            <a:picLocks noChangeAspect="1"/>
          </p:cNvPicPr>
          <p:nvPr userDrawn="1"/>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44500" y="401083"/>
            <a:ext cx="1854000" cy="315180"/>
          </a:xfrm>
          <a:prstGeom prst="rect">
            <a:avLst/>
          </a:prstGeom>
        </p:spPr>
      </p:pic>
    </p:spTree>
    <p:extLst>
      <p:ext uri="{BB962C8B-B14F-4D97-AF65-F5344CB8AC3E}">
        <p14:creationId xmlns:p14="http://schemas.microsoft.com/office/powerpoint/2010/main" val="1982873270"/>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45">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 you_3 peo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AC979-168D-4940-A6C8-F0BEEB3C9A38}"/>
              </a:ext>
            </a:extLst>
          </p:cNvPr>
          <p:cNvSpPr>
            <a:spLocks noGrp="1"/>
          </p:cNvSpPr>
          <p:nvPr>
            <p:ph type="title" hasCustomPrompt="1"/>
          </p:nvPr>
        </p:nvSpPr>
        <p:spPr>
          <a:xfrm>
            <a:off x="465138" y="762468"/>
            <a:ext cx="3617913" cy="667672"/>
          </a:xfrm>
        </p:spPr>
        <p:txBody>
          <a:bodyPr anchor="b"/>
          <a:lstStyle>
            <a:lvl1pPr>
              <a:defRPr sz="4000"/>
            </a:lvl1pPr>
          </a:lstStyle>
          <a:p>
            <a:r>
              <a:rPr lang="en-US"/>
              <a:t>Thank you.</a:t>
            </a:r>
            <a:endParaRPr lang="bg-BG"/>
          </a:p>
        </p:txBody>
      </p:sp>
      <p:sp>
        <p:nvSpPr>
          <p:cNvPr id="4" name="Text Placeholder 3">
            <a:extLst>
              <a:ext uri="{FF2B5EF4-FFF2-40B4-BE49-F238E27FC236}">
                <a16:creationId xmlns:a16="http://schemas.microsoft.com/office/drawing/2014/main" id="{B4CAF48F-60F5-4D14-BD8B-A52DF2EE51CB}"/>
              </a:ext>
            </a:extLst>
          </p:cNvPr>
          <p:cNvSpPr>
            <a:spLocks noGrp="1"/>
          </p:cNvSpPr>
          <p:nvPr>
            <p:ph type="body" sz="half" idx="2" hasCustomPrompt="1"/>
          </p:nvPr>
        </p:nvSpPr>
        <p:spPr>
          <a:xfrm>
            <a:off x="4273550" y="4163680"/>
            <a:ext cx="2687638" cy="504825"/>
          </a:xfrm>
        </p:spPr>
        <p:txBody>
          <a:bodyPr/>
          <a:lstStyle>
            <a:lvl1pPr marL="0" indent="0">
              <a:lnSpc>
                <a:spcPct val="100000"/>
              </a:lnSpc>
              <a:buNone/>
              <a:defRPr sz="28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p>
        </p:txBody>
      </p:sp>
      <p:sp>
        <p:nvSpPr>
          <p:cNvPr id="15" name="Picture Placeholder 14">
            <a:extLst>
              <a:ext uri="{FF2B5EF4-FFF2-40B4-BE49-F238E27FC236}">
                <a16:creationId xmlns:a16="http://schemas.microsoft.com/office/drawing/2014/main" id="{635D2EC4-9EA2-41E4-A62F-441FF546B2F5}"/>
              </a:ext>
            </a:extLst>
          </p:cNvPr>
          <p:cNvSpPr>
            <a:spLocks noGrp="1"/>
          </p:cNvSpPr>
          <p:nvPr>
            <p:ph type="pic" sz="quarter" idx="13" hasCustomPrompt="1"/>
          </p:nvPr>
        </p:nvSpPr>
        <p:spPr>
          <a:xfrm>
            <a:off x="4273550" y="1802151"/>
            <a:ext cx="1731963" cy="2203572"/>
          </a:xfrm>
          <a:solidFill>
            <a:schemeClr val="tx2">
              <a:lumMod val="20000"/>
              <a:lumOff val="80000"/>
            </a:schemeClr>
          </a:solidFill>
        </p:spPr>
        <p:txBody>
          <a:bodyPr/>
          <a:lstStyle>
            <a:lvl1pPr>
              <a:defRPr sz="1100"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19" name="Text Placeholder 3">
            <a:extLst>
              <a:ext uri="{FF2B5EF4-FFF2-40B4-BE49-F238E27FC236}">
                <a16:creationId xmlns:a16="http://schemas.microsoft.com/office/drawing/2014/main" id="{FE5C127E-7058-4180-B414-BAC4799C38E9}"/>
              </a:ext>
            </a:extLst>
          </p:cNvPr>
          <p:cNvSpPr>
            <a:spLocks noGrp="1"/>
          </p:cNvSpPr>
          <p:nvPr>
            <p:ph type="body" sz="half" idx="16" hasCustomPrompt="1"/>
          </p:nvPr>
        </p:nvSpPr>
        <p:spPr>
          <a:xfrm>
            <a:off x="4273550" y="4813760"/>
            <a:ext cx="2687638" cy="503238"/>
          </a:xfrm>
        </p:spPr>
        <p:txBody>
          <a:bodyPr/>
          <a:lstStyle>
            <a:lvl1pPr marL="0" indent="0">
              <a:spcAft>
                <a:spcPts val="800"/>
              </a:spcAft>
              <a:buNone/>
              <a:defRPr sz="16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Position</a:t>
            </a:r>
            <a:br>
              <a:rPr lang="en-US"/>
            </a:br>
            <a:r>
              <a:rPr lang="en-US"/>
              <a:t>might be on two lines</a:t>
            </a:r>
          </a:p>
        </p:txBody>
      </p:sp>
      <p:sp>
        <p:nvSpPr>
          <p:cNvPr id="25" name="Text Placeholder 3">
            <a:extLst>
              <a:ext uri="{FF2B5EF4-FFF2-40B4-BE49-F238E27FC236}">
                <a16:creationId xmlns:a16="http://schemas.microsoft.com/office/drawing/2014/main" id="{78D43F13-B82C-40E0-BE61-84ADC4DB9B15}"/>
              </a:ext>
            </a:extLst>
          </p:cNvPr>
          <p:cNvSpPr>
            <a:spLocks noGrp="1"/>
          </p:cNvSpPr>
          <p:nvPr>
            <p:ph type="body" sz="half" idx="18" hasCustomPrompt="1"/>
          </p:nvPr>
        </p:nvSpPr>
        <p:spPr>
          <a:xfrm>
            <a:off x="8108950" y="4163680"/>
            <a:ext cx="2687638" cy="504825"/>
          </a:xfrm>
        </p:spPr>
        <p:txBody>
          <a:bodyPr/>
          <a:lstStyle>
            <a:lvl1pPr marL="0" indent="0">
              <a:lnSpc>
                <a:spcPct val="100000"/>
              </a:lnSpc>
              <a:buNone/>
              <a:defRPr sz="28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p>
        </p:txBody>
      </p:sp>
      <p:sp>
        <p:nvSpPr>
          <p:cNvPr id="26" name="Picture Placeholder 14">
            <a:extLst>
              <a:ext uri="{FF2B5EF4-FFF2-40B4-BE49-F238E27FC236}">
                <a16:creationId xmlns:a16="http://schemas.microsoft.com/office/drawing/2014/main" id="{52229CFB-BA8F-4870-8AEB-EAA6DB5739B1}"/>
              </a:ext>
            </a:extLst>
          </p:cNvPr>
          <p:cNvSpPr>
            <a:spLocks noGrp="1"/>
          </p:cNvSpPr>
          <p:nvPr>
            <p:ph type="pic" sz="quarter" idx="19" hasCustomPrompt="1"/>
          </p:nvPr>
        </p:nvSpPr>
        <p:spPr>
          <a:xfrm>
            <a:off x="8108950" y="1802151"/>
            <a:ext cx="1731963" cy="2203572"/>
          </a:xfrm>
          <a:solidFill>
            <a:schemeClr val="tx2">
              <a:lumMod val="20000"/>
              <a:lumOff val="80000"/>
            </a:schemeClr>
          </a:solidFill>
        </p:spPr>
        <p:txBody>
          <a:bodyPr/>
          <a:lstStyle>
            <a:lvl1pPr>
              <a:defRPr sz="1200"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27" name="Text Placeholder 3">
            <a:extLst>
              <a:ext uri="{FF2B5EF4-FFF2-40B4-BE49-F238E27FC236}">
                <a16:creationId xmlns:a16="http://schemas.microsoft.com/office/drawing/2014/main" id="{CA56C96D-9483-4E74-B1D4-5B73EE869F91}"/>
              </a:ext>
            </a:extLst>
          </p:cNvPr>
          <p:cNvSpPr>
            <a:spLocks noGrp="1"/>
          </p:cNvSpPr>
          <p:nvPr>
            <p:ph type="body" sz="half" idx="20" hasCustomPrompt="1"/>
          </p:nvPr>
        </p:nvSpPr>
        <p:spPr>
          <a:xfrm>
            <a:off x="8108950" y="4813760"/>
            <a:ext cx="2687638" cy="503238"/>
          </a:xfrm>
        </p:spPr>
        <p:txBody>
          <a:bodyPr/>
          <a:lstStyle>
            <a:lvl1pPr marL="0" indent="0">
              <a:spcAft>
                <a:spcPts val="800"/>
              </a:spcAft>
              <a:buNone/>
              <a:defRPr sz="16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Position</a:t>
            </a:r>
            <a:br>
              <a:rPr lang="en-US"/>
            </a:br>
            <a:r>
              <a:rPr lang="en-US"/>
              <a:t>might be on two lines</a:t>
            </a:r>
          </a:p>
        </p:txBody>
      </p:sp>
      <p:sp>
        <p:nvSpPr>
          <p:cNvPr id="12" name="Text Placeholder 3">
            <a:extLst>
              <a:ext uri="{FF2B5EF4-FFF2-40B4-BE49-F238E27FC236}">
                <a16:creationId xmlns:a16="http://schemas.microsoft.com/office/drawing/2014/main" id="{2F86E551-D558-48BD-9B44-A94E72A69BD7}"/>
              </a:ext>
            </a:extLst>
          </p:cNvPr>
          <p:cNvSpPr>
            <a:spLocks noGrp="1"/>
          </p:cNvSpPr>
          <p:nvPr>
            <p:ph type="body" sz="half" idx="21" hasCustomPrompt="1"/>
          </p:nvPr>
        </p:nvSpPr>
        <p:spPr>
          <a:xfrm>
            <a:off x="8097836" y="5570895"/>
            <a:ext cx="3638551" cy="503238"/>
          </a:xfrm>
        </p:spPr>
        <p:txBody>
          <a:bodyPr anchor="b"/>
          <a:lstStyle>
            <a:lvl1pPr marL="0" indent="0">
              <a:buNone/>
              <a:defRPr sz="12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e-mail</a:t>
            </a:r>
            <a:br>
              <a:rPr lang="en-US"/>
            </a:br>
            <a:r>
              <a:rPr lang="en-US"/>
              <a:t>+000 0 000 000 000 </a:t>
            </a:r>
          </a:p>
        </p:txBody>
      </p:sp>
      <p:sp>
        <p:nvSpPr>
          <p:cNvPr id="13" name="Text Placeholder 3">
            <a:extLst>
              <a:ext uri="{FF2B5EF4-FFF2-40B4-BE49-F238E27FC236}">
                <a16:creationId xmlns:a16="http://schemas.microsoft.com/office/drawing/2014/main" id="{56EC7D29-18B7-49ED-8220-6EF0A75245F2}"/>
              </a:ext>
            </a:extLst>
          </p:cNvPr>
          <p:cNvSpPr>
            <a:spLocks noGrp="1"/>
          </p:cNvSpPr>
          <p:nvPr>
            <p:ph type="body" sz="half" idx="22" hasCustomPrompt="1"/>
          </p:nvPr>
        </p:nvSpPr>
        <p:spPr>
          <a:xfrm>
            <a:off x="4273550" y="5570895"/>
            <a:ext cx="3638551" cy="503238"/>
          </a:xfrm>
        </p:spPr>
        <p:txBody>
          <a:bodyPr anchor="b"/>
          <a:lstStyle>
            <a:lvl1pPr marL="0" indent="0">
              <a:buNone/>
              <a:defRPr sz="12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e-mail</a:t>
            </a:r>
            <a:br>
              <a:rPr lang="en-US"/>
            </a:br>
            <a:r>
              <a:rPr lang="en-US"/>
              <a:t>+000 0 000 000 000 </a:t>
            </a:r>
          </a:p>
        </p:txBody>
      </p:sp>
      <p:sp>
        <p:nvSpPr>
          <p:cNvPr id="14" name="Text Placeholder 3">
            <a:extLst>
              <a:ext uri="{FF2B5EF4-FFF2-40B4-BE49-F238E27FC236}">
                <a16:creationId xmlns:a16="http://schemas.microsoft.com/office/drawing/2014/main" id="{EFBF8261-6C07-4B16-98BF-83197847B259}"/>
              </a:ext>
            </a:extLst>
          </p:cNvPr>
          <p:cNvSpPr>
            <a:spLocks noGrp="1"/>
          </p:cNvSpPr>
          <p:nvPr>
            <p:ph type="body" sz="half" idx="23" hasCustomPrompt="1"/>
          </p:nvPr>
        </p:nvSpPr>
        <p:spPr>
          <a:xfrm>
            <a:off x="444500" y="4163680"/>
            <a:ext cx="2687638" cy="504825"/>
          </a:xfrm>
        </p:spPr>
        <p:txBody>
          <a:bodyPr/>
          <a:lstStyle>
            <a:lvl1pPr marL="0" indent="0">
              <a:lnSpc>
                <a:spcPct val="100000"/>
              </a:lnSpc>
              <a:buNone/>
              <a:defRPr sz="28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p>
        </p:txBody>
      </p:sp>
      <p:sp>
        <p:nvSpPr>
          <p:cNvPr id="18" name="Picture Placeholder 14">
            <a:extLst>
              <a:ext uri="{FF2B5EF4-FFF2-40B4-BE49-F238E27FC236}">
                <a16:creationId xmlns:a16="http://schemas.microsoft.com/office/drawing/2014/main" id="{D581D198-09CA-44BF-9AEC-7025B10E091F}"/>
              </a:ext>
            </a:extLst>
          </p:cNvPr>
          <p:cNvSpPr>
            <a:spLocks noGrp="1"/>
          </p:cNvSpPr>
          <p:nvPr>
            <p:ph type="pic" sz="quarter" idx="24" hasCustomPrompt="1"/>
          </p:nvPr>
        </p:nvSpPr>
        <p:spPr>
          <a:xfrm>
            <a:off x="444500" y="1802151"/>
            <a:ext cx="1731963" cy="2203572"/>
          </a:xfrm>
          <a:solidFill>
            <a:schemeClr val="tx2">
              <a:lumMod val="20000"/>
              <a:lumOff val="80000"/>
            </a:schemeClr>
          </a:solidFill>
        </p:spPr>
        <p:txBody>
          <a:bodyPr/>
          <a:lstStyle>
            <a:lvl1pPr>
              <a:defRPr sz="1100"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20" name="Text Placeholder 3">
            <a:extLst>
              <a:ext uri="{FF2B5EF4-FFF2-40B4-BE49-F238E27FC236}">
                <a16:creationId xmlns:a16="http://schemas.microsoft.com/office/drawing/2014/main" id="{DEF3EF21-C135-4BF4-B352-7F062C6FEE3A}"/>
              </a:ext>
            </a:extLst>
          </p:cNvPr>
          <p:cNvSpPr>
            <a:spLocks noGrp="1"/>
          </p:cNvSpPr>
          <p:nvPr>
            <p:ph type="body" sz="half" idx="25" hasCustomPrompt="1"/>
          </p:nvPr>
        </p:nvSpPr>
        <p:spPr>
          <a:xfrm>
            <a:off x="444500" y="4813760"/>
            <a:ext cx="2687638" cy="503238"/>
          </a:xfrm>
        </p:spPr>
        <p:txBody>
          <a:bodyPr/>
          <a:lstStyle>
            <a:lvl1pPr marL="0" indent="0">
              <a:spcAft>
                <a:spcPts val="800"/>
              </a:spcAft>
              <a:buNone/>
              <a:defRPr sz="16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Position</a:t>
            </a:r>
            <a:br>
              <a:rPr lang="en-US"/>
            </a:br>
            <a:r>
              <a:rPr lang="en-US"/>
              <a:t>might be on two lines</a:t>
            </a:r>
          </a:p>
        </p:txBody>
      </p:sp>
      <p:sp>
        <p:nvSpPr>
          <p:cNvPr id="21" name="Text Placeholder 3">
            <a:extLst>
              <a:ext uri="{FF2B5EF4-FFF2-40B4-BE49-F238E27FC236}">
                <a16:creationId xmlns:a16="http://schemas.microsoft.com/office/drawing/2014/main" id="{F57606E7-0E19-4705-B059-51F459924D40}"/>
              </a:ext>
            </a:extLst>
          </p:cNvPr>
          <p:cNvSpPr>
            <a:spLocks noGrp="1"/>
          </p:cNvSpPr>
          <p:nvPr>
            <p:ph type="body" sz="half" idx="26" hasCustomPrompt="1"/>
          </p:nvPr>
        </p:nvSpPr>
        <p:spPr>
          <a:xfrm>
            <a:off x="444500" y="5570895"/>
            <a:ext cx="3638551" cy="503238"/>
          </a:xfrm>
        </p:spPr>
        <p:txBody>
          <a:bodyPr anchor="b"/>
          <a:lstStyle>
            <a:lvl1pPr marL="0" indent="0">
              <a:buNone/>
              <a:defRPr sz="12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e-mail</a:t>
            </a:r>
            <a:br>
              <a:rPr lang="en-US"/>
            </a:br>
            <a:r>
              <a:rPr lang="en-US"/>
              <a:t>+000 0 000 000 000 </a:t>
            </a:r>
          </a:p>
        </p:txBody>
      </p:sp>
      <p:sp>
        <p:nvSpPr>
          <p:cNvPr id="22" name="Rectangle 21">
            <a:extLst>
              <a:ext uri="{FF2B5EF4-FFF2-40B4-BE49-F238E27FC236}">
                <a16:creationId xmlns:a16="http://schemas.microsoft.com/office/drawing/2014/main" id="{B4E645EB-0D12-4FCC-B90B-6CC76C522FDB}"/>
              </a:ext>
            </a:extLst>
          </p:cNvPr>
          <p:cNvSpPr/>
          <p:nvPr userDrawn="1"/>
        </p:nvSpPr>
        <p:spPr>
          <a:xfrm>
            <a:off x="11155680" y="6598920"/>
            <a:ext cx="585470" cy="25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a:p>
        </p:txBody>
      </p:sp>
      <p:pic>
        <p:nvPicPr>
          <p:cNvPr id="23" name="Graphic 22">
            <a:hlinkClick r:id="rId2"/>
            <a:extLst>
              <a:ext uri="{FF2B5EF4-FFF2-40B4-BE49-F238E27FC236}">
                <a16:creationId xmlns:a16="http://schemas.microsoft.com/office/drawing/2014/main" id="{7FAAFE9A-C803-4758-A2F0-B1A427DEB5B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04691" y="6323540"/>
            <a:ext cx="93700" cy="209023"/>
          </a:xfrm>
          <a:prstGeom prst="rect">
            <a:avLst/>
          </a:prstGeom>
        </p:spPr>
      </p:pic>
      <p:pic>
        <p:nvPicPr>
          <p:cNvPr id="24" name="Graphic 23">
            <a:hlinkClick r:id="rId5"/>
            <a:extLst>
              <a:ext uri="{FF2B5EF4-FFF2-40B4-BE49-F238E27FC236}">
                <a16:creationId xmlns:a16="http://schemas.microsoft.com/office/drawing/2014/main" id="{EB9AB9B3-5F52-4D39-88C4-96A6C9E471E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2742" y="6323540"/>
            <a:ext cx="248838" cy="209023"/>
          </a:xfrm>
          <a:prstGeom prst="rect">
            <a:avLst/>
          </a:prstGeom>
        </p:spPr>
      </p:pic>
      <p:sp>
        <p:nvSpPr>
          <p:cNvPr id="28" name="Freeform: Shape 27">
            <a:hlinkClick r:id="rId8"/>
            <a:extLst>
              <a:ext uri="{FF2B5EF4-FFF2-40B4-BE49-F238E27FC236}">
                <a16:creationId xmlns:a16="http://schemas.microsoft.com/office/drawing/2014/main" id="{6CCD98B9-DA8D-4237-AB3D-FBE71DFD8E07}"/>
              </a:ext>
            </a:extLst>
          </p:cNvPr>
          <p:cNvSpPr/>
          <p:nvPr userDrawn="1"/>
        </p:nvSpPr>
        <p:spPr>
          <a:xfrm>
            <a:off x="996446" y="6339397"/>
            <a:ext cx="273893" cy="193166"/>
          </a:xfrm>
          <a:custGeom>
            <a:avLst/>
            <a:gdLst>
              <a:gd name="connsiteX0" fmla="*/ 108837 w 273893"/>
              <a:gd name="connsiteY0" fmla="*/ 55499 h 193166"/>
              <a:gd name="connsiteX1" fmla="*/ 108837 w 273893"/>
              <a:gd name="connsiteY1" fmla="*/ 136947 h 193166"/>
              <a:gd name="connsiteX2" fmla="*/ 180193 w 273893"/>
              <a:gd name="connsiteY2" fmla="*/ 96584 h 193166"/>
              <a:gd name="connsiteX3" fmla="*/ 136947 w 273893"/>
              <a:gd name="connsiteY3" fmla="*/ 0 h 193166"/>
              <a:gd name="connsiteX4" fmla="*/ 243621 w 273893"/>
              <a:gd name="connsiteY4" fmla="*/ 5766 h 193166"/>
              <a:gd name="connsiteX5" fmla="*/ 268127 w 273893"/>
              <a:gd name="connsiteY5" fmla="*/ 30273 h 193166"/>
              <a:gd name="connsiteX6" fmla="*/ 273893 w 273893"/>
              <a:gd name="connsiteY6" fmla="*/ 96583 h 193166"/>
              <a:gd name="connsiteX7" fmla="*/ 268127 w 273893"/>
              <a:gd name="connsiteY7" fmla="*/ 162894 h 193166"/>
              <a:gd name="connsiteX8" fmla="*/ 243621 w 273893"/>
              <a:gd name="connsiteY8" fmla="*/ 187400 h 193166"/>
              <a:gd name="connsiteX9" fmla="*/ 136947 w 273893"/>
              <a:gd name="connsiteY9" fmla="*/ 193166 h 193166"/>
              <a:gd name="connsiteX10" fmla="*/ 30272 w 273893"/>
              <a:gd name="connsiteY10" fmla="*/ 187400 h 193166"/>
              <a:gd name="connsiteX11" fmla="*/ 5766 w 273893"/>
              <a:gd name="connsiteY11" fmla="*/ 162894 h 193166"/>
              <a:gd name="connsiteX12" fmla="*/ 0 w 273893"/>
              <a:gd name="connsiteY12" fmla="*/ 96583 h 193166"/>
              <a:gd name="connsiteX13" fmla="*/ 5766 w 273893"/>
              <a:gd name="connsiteY13" fmla="*/ 30273 h 193166"/>
              <a:gd name="connsiteX14" fmla="*/ 29552 w 273893"/>
              <a:gd name="connsiteY14" fmla="*/ 5766 h 193166"/>
              <a:gd name="connsiteX15" fmla="*/ 136947 w 273893"/>
              <a:gd name="connsiteY15" fmla="*/ 0 h 19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3893" h="193166">
                <a:moveTo>
                  <a:pt x="108837" y="55499"/>
                </a:moveTo>
                <a:lnTo>
                  <a:pt x="108837" y="136947"/>
                </a:lnTo>
                <a:lnTo>
                  <a:pt x="180193" y="96584"/>
                </a:lnTo>
                <a:close/>
                <a:moveTo>
                  <a:pt x="136947" y="0"/>
                </a:moveTo>
                <a:cubicBezTo>
                  <a:pt x="136947" y="0"/>
                  <a:pt x="221998" y="0"/>
                  <a:pt x="243621" y="5766"/>
                </a:cubicBezTo>
                <a:cubicBezTo>
                  <a:pt x="255874" y="9371"/>
                  <a:pt x="265244" y="18740"/>
                  <a:pt x="268127" y="30273"/>
                </a:cubicBezTo>
                <a:cubicBezTo>
                  <a:pt x="273893" y="51896"/>
                  <a:pt x="273893" y="96583"/>
                  <a:pt x="273893" y="96583"/>
                </a:cubicBezTo>
                <a:cubicBezTo>
                  <a:pt x="273893" y="96583"/>
                  <a:pt x="273893" y="141271"/>
                  <a:pt x="268127" y="162894"/>
                </a:cubicBezTo>
                <a:cubicBezTo>
                  <a:pt x="264523" y="175148"/>
                  <a:pt x="255153" y="184517"/>
                  <a:pt x="243621" y="187400"/>
                </a:cubicBezTo>
                <a:cubicBezTo>
                  <a:pt x="222719" y="193166"/>
                  <a:pt x="136947" y="193166"/>
                  <a:pt x="136947" y="193166"/>
                </a:cubicBezTo>
                <a:cubicBezTo>
                  <a:pt x="136947" y="193166"/>
                  <a:pt x="51896" y="193166"/>
                  <a:pt x="30272" y="187400"/>
                </a:cubicBezTo>
                <a:cubicBezTo>
                  <a:pt x="18020" y="183797"/>
                  <a:pt x="8649" y="174426"/>
                  <a:pt x="5766" y="162894"/>
                </a:cubicBezTo>
                <a:cubicBezTo>
                  <a:pt x="0" y="141271"/>
                  <a:pt x="0" y="96583"/>
                  <a:pt x="0" y="96583"/>
                </a:cubicBezTo>
                <a:cubicBezTo>
                  <a:pt x="0" y="96583"/>
                  <a:pt x="0" y="51896"/>
                  <a:pt x="5766" y="30273"/>
                </a:cubicBezTo>
                <a:cubicBezTo>
                  <a:pt x="8649" y="18020"/>
                  <a:pt x="18020" y="8649"/>
                  <a:pt x="29552" y="5766"/>
                </a:cubicBezTo>
                <a:cubicBezTo>
                  <a:pt x="51175" y="0"/>
                  <a:pt x="136947" y="0"/>
                  <a:pt x="136947" y="0"/>
                </a:cubicBezTo>
                <a:close/>
              </a:path>
            </a:pathLst>
          </a:custGeom>
          <a:solidFill>
            <a:schemeClr val="tx2">
              <a:lumMod val="20000"/>
              <a:lumOff val="80000"/>
            </a:schemeClr>
          </a:solidFill>
          <a:ln w="9525" cap="flat">
            <a:noFill/>
            <a:prstDash val="solid"/>
            <a:miter/>
          </a:ln>
        </p:spPr>
        <p:txBody>
          <a:bodyPr wrap="square" rtlCol="0" anchor="ctr">
            <a:noAutofit/>
          </a:bodyPr>
          <a:lstStyle/>
          <a:p>
            <a:endParaRPr lang="bg-BG"/>
          </a:p>
        </p:txBody>
      </p:sp>
      <p:pic>
        <p:nvPicPr>
          <p:cNvPr id="29" name="Graphic 28">
            <a:hlinkClick r:id="rId9"/>
            <a:extLst>
              <a:ext uri="{FF2B5EF4-FFF2-40B4-BE49-F238E27FC236}">
                <a16:creationId xmlns:a16="http://schemas.microsoft.com/office/drawing/2014/main" id="{CA3301E0-61F8-422D-A383-6408AFA3550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59421" y="6329890"/>
            <a:ext cx="202673" cy="202673"/>
          </a:xfrm>
          <a:prstGeom prst="rect">
            <a:avLst/>
          </a:prstGeom>
        </p:spPr>
      </p:pic>
      <p:pic>
        <p:nvPicPr>
          <p:cNvPr id="35" name="Graphic 34">
            <a:extLst>
              <a:ext uri="{FF2B5EF4-FFF2-40B4-BE49-F238E27FC236}">
                <a16:creationId xmlns:a16="http://schemas.microsoft.com/office/drawing/2014/main" id="{9A79C6FD-1B14-416E-BB84-3175F563D928}"/>
              </a:ext>
            </a:extLst>
          </p:cNvPr>
          <p:cNvPicPr>
            <a:picLocks noChangeAspect="1"/>
          </p:cNvPicPr>
          <p:nvPr userDrawn="1"/>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44500" y="401083"/>
            <a:ext cx="1854000" cy="315180"/>
          </a:xfrm>
          <a:prstGeom prst="rect">
            <a:avLst/>
          </a:prstGeom>
        </p:spPr>
      </p:pic>
    </p:spTree>
    <p:extLst>
      <p:ext uri="{BB962C8B-B14F-4D97-AF65-F5344CB8AC3E}">
        <p14:creationId xmlns:p14="http://schemas.microsoft.com/office/powerpoint/2010/main" val="2235953172"/>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45">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ll rights reserve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738F542-3DA1-4C49-A0EF-18B0A6DF86CF}"/>
              </a:ext>
            </a:extLst>
          </p:cNvPr>
          <p:cNvSpPr txBox="1"/>
          <p:nvPr userDrawn="1"/>
        </p:nvSpPr>
        <p:spPr>
          <a:xfrm>
            <a:off x="444500" y="3199941"/>
            <a:ext cx="3641904" cy="2215991"/>
          </a:xfrm>
          <a:prstGeom prst="rect">
            <a:avLst/>
          </a:prstGeom>
          <a:noFill/>
        </p:spPr>
        <p:txBody>
          <a:bodyPr wrap="square" lIns="0" tIns="0" rIns="0" bIns="0" rtlCol="0">
            <a:spAutoFit/>
          </a:bodyPr>
          <a:lstStyle/>
          <a:p>
            <a:pPr marL="0" marR="0" lvl="0" indent="0" algn="l" defTabSz="172800" rtl="0" eaLnBrk="1" fontAlgn="auto" latinLnBrk="0" hangingPunct="1">
              <a:lnSpc>
                <a:spcPct val="100000"/>
              </a:lnSpc>
              <a:spcBef>
                <a:spcPts val="0"/>
              </a:spcBef>
              <a:spcAft>
                <a:spcPts val="0"/>
              </a:spcAft>
              <a:buClr>
                <a:srgbClr val="1596D1"/>
              </a:buClr>
              <a:buSzPct val="120000"/>
              <a:buFont typeface="Arial" panose="020B0604020202020204" pitchFamily="34" charset="0"/>
              <a:buNone/>
              <a:tabLst/>
              <a:defRPr/>
            </a:pPr>
            <a:r>
              <a:rPr kumimoji="0" lang="en-US" sz="1800" b="0" i="0" u="none" strike="noStrike" kern="1200" cap="none" spc="0" normalizeH="0" baseline="0" noProof="0">
                <a:ln>
                  <a:noFill/>
                </a:ln>
                <a:solidFill>
                  <a:schemeClr val="accent1"/>
                </a:solidFill>
                <a:effectLst/>
                <a:uLnTx/>
                <a:uFillTx/>
                <a:latin typeface="+mn-lt"/>
                <a:ea typeface="+mn-ea"/>
                <a:cs typeface="+mn-cs"/>
              </a:rPr>
              <a:t>No part of this publication may </a:t>
            </a:r>
            <a:br>
              <a:rPr kumimoji="0" lang="en-US" sz="1800" b="0" i="0" u="none" strike="noStrike" kern="1200" cap="none" spc="0" normalizeH="0" baseline="0" noProof="0">
                <a:ln>
                  <a:noFill/>
                </a:ln>
                <a:solidFill>
                  <a:schemeClr val="accent1"/>
                </a:solidFill>
                <a:effectLst/>
                <a:uLnTx/>
                <a:uFillTx/>
                <a:latin typeface="+mn-lt"/>
                <a:ea typeface="+mn-ea"/>
                <a:cs typeface="+mn-cs"/>
              </a:rPr>
            </a:br>
            <a:r>
              <a:rPr kumimoji="0" lang="en-US" sz="1800" b="0" i="0" u="none" strike="noStrike" kern="1200" cap="none" spc="0" normalizeH="0" baseline="0" noProof="0">
                <a:ln>
                  <a:noFill/>
                </a:ln>
                <a:solidFill>
                  <a:schemeClr val="accent1"/>
                </a:solidFill>
                <a:effectLst/>
                <a:uLnTx/>
                <a:uFillTx/>
                <a:latin typeface="+mn-lt"/>
                <a:ea typeface="+mn-ea"/>
                <a:cs typeface="+mn-cs"/>
              </a:rPr>
              <a:t>be reproduced or transmitted in </a:t>
            </a:r>
            <a:br>
              <a:rPr kumimoji="0" lang="en-US" sz="1800" b="0" i="0" u="none" strike="noStrike" kern="1200" cap="none" spc="0" normalizeH="0" baseline="0" noProof="0">
                <a:ln>
                  <a:noFill/>
                </a:ln>
                <a:solidFill>
                  <a:schemeClr val="accent1"/>
                </a:solidFill>
                <a:effectLst/>
                <a:uLnTx/>
                <a:uFillTx/>
                <a:latin typeface="+mn-lt"/>
                <a:ea typeface="+mn-ea"/>
                <a:cs typeface="+mn-cs"/>
              </a:rPr>
            </a:br>
            <a:r>
              <a:rPr kumimoji="0" lang="en-US" sz="1800" b="0" i="0" u="none" strike="noStrike" kern="1200" cap="none" spc="0" normalizeH="0" baseline="0" noProof="0">
                <a:ln>
                  <a:noFill/>
                </a:ln>
                <a:solidFill>
                  <a:schemeClr val="accent1"/>
                </a:solidFill>
                <a:effectLst/>
                <a:uLnTx/>
                <a:uFillTx/>
                <a:latin typeface="+mn-lt"/>
                <a:ea typeface="+mn-ea"/>
                <a:cs typeface="+mn-cs"/>
              </a:rPr>
              <a:t>any form or for any purpose </a:t>
            </a:r>
            <a:br>
              <a:rPr kumimoji="0" lang="en-US" sz="1800" b="0" i="0" u="none" strike="noStrike" kern="1200" cap="none" spc="0" normalizeH="0" baseline="0" noProof="0">
                <a:ln>
                  <a:noFill/>
                </a:ln>
                <a:solidFill>
                  <a:schemeClr val="accent1"/>
                </a:solidFill>
                <a:effectLst/>
                <a:uLnTx/>
                <a:uFillTx/>
                <a:latin typeface="+mn-lt"/>
                <a:ea typeface="+mn-ea"/>
                <a:cs typeface="+mn-cs"/>
              </a:rPr>
            </a:br>
            <a:r>
              <a:rPr kumimoji="0" lang="en-US" sz="1800" b="0" i="0" u="none" strike="noStrike" kern="1200" cap="none" spc="0" normalizeH="0" baseline="0" noProof="0">
                <a:ln>
                  <a:noFill/>
                </a:ln>
                <a:solidFill>
                  <a:schemeClr val="accent1"/>
                </a:solidFill>
                <a:effectLst/>
                <a:uLnTx/>
                <a:uFillTx/>
                <a:latin typeface="+mn-lt"/>
                <a:ea typeface="+mn-ea"/>
                <a:cs typeface="+mn-cs"/>
              </a:rPr>
              <a:t>without the express permission of WESTERNACHER Consulting GmbH. The information contained herein may be changed without prior notice.</a:t>
            </a:r>
          </a:p>
        </p:txBody>
      </p:sp>
      <p:sp>
        <p:nvSpPr>
          <p:cNvPr id="11" name="TextBox 10">
            <a:extLst>
              <a:ext uri="{FF2B5EF4-FFF2-40B4-BE49-F238E27FC236}">
                <a16:creationId xmlns:a16="http://schemas.microsoft.com/office/drawing/2014/main" id="{980FD007-F43F-4D20-85D5-1347E0269F67}"/>
              </a:ext>
            </a:extLst>
          </p:cNvPr>
          <p:cNvSpPr txBox="1"/>
          <p:nvPr userDrawn="1"/>
        </p:nvSpPr>
        <p:spPr>
          <a:xfrm>
            <a:off x="4279721" y="3199941"/>
            <a:ext cx="3641904" cy="2523768"/>
          </a:xfrm>
          <a:prstGeom prst="rect">
            <a:avLst/>
          </a:prstGeom>
          <a:noFill/>
        </p:spPr>
        <p:txBody>
          <a:bodyPr wrap="square" lIns="0" tIns="0" rIns="0" bIns="0" rtlCol="0">
            <a:spAutoFit/>
          </a:bodyPr>
          <a:lstStyle/>
          <a:p>
            <a:pPr>
              <a:spcBef>
                <a:spcPts val="1200"/>
              </a:spcBef>
            </a:pPr>
            <a:r>
              <a:rPr lang="en-US" sz="1100" kern="1200">
                <a:solidFill>
                  <a:schemeClr val="tx2"/>
                </a:solidFill>
                <a:latin typeface="+mn-lt"/>
                <a:ea typeface="Arial Unicode MS" panose="020B0604020202020204" pitchFamily="34" charset="-128"/>
                <a:cs typeface="+mn-cs"/>
              </a:rPr>
              <a:t>Some software products marketed by WESTERNACHER Consulting GmbH and its distributors contain proprietary software components of other software vendors. National product specifications may vary.</a:t>
            </a:r>
          </a:p>
          <a:p>
            <a:pPr>
              <a:spcBef>
                <a:spcPts val="1200"/>
              </a:spcBef>
            </a:pPr>
            <a:r>
              <a:rPr lang="en-US" sz="1100" kern="1200">
                <a:solidFill>
                  <a:schemeClr val="tx2"/>
                </a:solidFill>
                <a:latin typeface="+mn-lt"/>
                <a:ea typeface="Arial Unicode MS" panose="020B0604020202020204" pitchFamily="34" charset="-128"/>
                <a:cs typeface="+mn-cs"/>
              </a:rPr>
              <a:t>These materials are provided by WESTERNACHER Consulting GmbH and its affiliated companies (“Westernacher Group”) for informational purposes only, without representation or warranty of any kind. We shall not be liable for errors or omissions with respect to the materials. The only warranties for Westernacher Group products and services are those that are set forth in the express warranty statements accompanying such products and services, if any. Nothing herein should be construed as constituting an additional warranty. </a:t>
            </a:r>
          </a:p>
        </p:txBody>
      </p:sp>
      <p:sp>
        <p:nvSpPr>
          <p:cNvPr id="12" name="TextBox 11">
            <a:extLst>
              <a:ext uri="{FF2B5EF4-FFF2-40B4-BE49-F238E27FC236}">
                <a16:creationId xmlns:a16="http://schemas.microsoft.com/office/drawing/2014/main" id="{4EF2402E-27A9-4AC6-96EF-A2C5D0C194B3}"/>
              </a:ext>
            </a:extLst>
          </p:cNvPr>
          <p:cNvSpPr txBox="1"/>
          <p:nvPr userDrawn="1"/>
        </p:nvSpPr>
        <p:spPr>
          <a:xfrm>
            <a:off x="8094484" y="3199941"/>
            <a:ext cx="3641904" cy="1677382"/>
          </a:xfrm>
          <a:prstGeom prst="rect">
            <a:avLst/>
          </a:prstGeom>
          <a:noFill/>
        </p:spPr>
        <p:txBody>
          <a:bodyPr wrap="square" lIns="0" tIns="0" rIns="0" bIns="0" rtlCol="0">
            <a:spAutoFit/>
          </a:bodyPr>
          <a:lstStyle/>
          <a:p>
            <a:pPr>
              <a:spcBef>
                <a:spcPts val="1200"/>
              </a:spcBef>
            </a:pPr>
            <a:r>
              <a:rPr lang="en-US" sz="1100" kern="1200">
                <a:solidFill>
                  <a:schemeClr val="tx2"/>
                </a:solidFill>
                <a:latin typeface="+mn-lt"/>
                <a:ea typeface="Arial Unicode MS" panose="020B0604020202020204" pitchFamily="34" charset="-128"/>
                <a:cs typeface="+mn-cs"/>
              </a:rPr>
              <a:t>Westernacher and other Westernacher services mentioned herein as well as their respective logos are trademarks or registered trademarks of WESTERNACHER Consulting GmbH or its affiliated companies (“Westernacher Group”) in Germany and other countries. </a:t>
            </a:r>
          </a:p>
          <a:p>
            <a:pPr>
              <a:spcBef>
                <a:spcPts val="1200"/>
              </a:spcBef>
            </a:pPr>
            <a:r>
              <a:rPr lang="en-US" sz="1100" kern="1200">
                <a:solidFill>
                  <a:schemeClr val="tx2"/>
                </a:solidFill>
                <a:latin typeface="+mn-lt"/>
                <a:ea typeface="Arial Unicode MS" panose="020B0604020202020204" pitchFamily="34" charset="-128"/>
                <a:cs typeface="+mn-cs"/>
              </a:rPr>
              <a:t>The contents of this document shall remain the confidential property of WESTERNACHER Consulting GmbH and may not be communicated to any other party without the prior written approval of WESTERNACHER Consulting GmbH. </a:t>
            </a:r>
          </a:p>
        </p:txBody>
      </p:sp>
      <p:pic>
        <p:nvPicPr>
          <p:cNvPr id="26" name="Graphic 25">
            <a:extLst>
              <a:ext uri="{FF2B5EF4-FFF2-40B4-BE49-F238E27FC236}">
                <a16:creationId xmlns:a16="http://schemas.microsoft.com/office/drawing/2014/main" id="{04DBE905-894D-4EE2-AC80-592BBF6959D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94206" y="425325"/>
            <a:ext cx="851527" cy="89410"/>
          </a:xfrm>
          <a:prstGeom prst="rect">
            <a:avLst/>
          </a:prstGeom>
        </p:spPr>
      </p:pic>
      <p:cxnSp>
        <p:nvCxnSpPr>
          <p:cNvPr id="27" name="Straight Connector 10">
            <a:extLst>
              <a:ext uri="{FF2B5EF4-FFF2-40B4-BE49-F238E27FC236}">
                <a16:creationId xmlns:a16="http://schemas.microsoft.com/office/drawing/2014/main" id="{2C0B6EB1-66A9-48D1-95AF-3DAE56C9059A}"/>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8" name="Rectangle 27">
            <a:hlinkClick r:id="" action="ppaction://hlinkshowjump?jump=previousslide"/>
            <a:extLst>
              <a:ext uri="{FF2B5EF4-FFF2-40B4-BE49-F238E27FC236}">
                <a16:creationId xmlns:a16="http://schemas.microsoft.com/office/drawing/2014/main" id="{127886B8-A673-4C69-8E52-7BC3909CE84F}"/>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cxnSp>
        <p:nvCxnSpPr>
          <p:cNvPr id="30" name="Straight Connector 10">
            <a:extLst>
              <a:ext uri="{FF2B5EF4-FFF2-40B4-BE49-F238E27FC236}">
                <a16:creationId xmlns:a16="http://schemas.microsoft.com/office/drawing/2014/main" id="{EB6DE0BC-975D-4738-B312-B84D804BAD96}"/>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2" name="Title 30">
            <a:extLst>
              <a:ext uri="{FF2B5EF4-FFF2-40B4-BE49-F238E27FC236}">
                <a16:creationId xmlns:a16="http://schemas.microsoft.com/office/drawing/2014/main" id="{80B423DC-B839-4E43-A42E-5AB5F26677B8}"/>
              </a:ext>
            </a:extLst>
          </p:cNvPr>
          <p:cNvSpPr txBox="1">
            <a:spLocks/>
          </p:cNvSpPr>
          <p:nvPr userDrawn="1"/>
        </p:nvSpPr>
        <p:spPr>
          <a:xfrm>
            <a:off x="444500" y="658004"/>
            <a:ext cx="10515600" cy="335433"/>
          </a:xfrm>
          <a:prstGeom prst="rect">
            <a:avLst/>
          </a:prstGeom>
        </p:spPr>
        <p:txBody>
          <a:bodyPr vert="horz" lIns="0" tIns="0" rIns="0" bIns="0" rtlCol="0" anchor="b">
            <a:noAutofit/>
          </a:bodyPr>
          <a:lstStyle>
            <a:lvl1pPr algn="l" defTabSz="914400" rtl="0" eaLnBrk="1" latinLnBrk="0" hangingPunct="1">
              <a:lnSpc>
                <a:spcPct val="100000"/>
              </a:lnSpc>
              <a:spcBef>
                <a:spcPct val="0"/>
              </a:spcBef>
              <a:buNone/>
              <a:defRPr sz="2200" kern="1200">
                <a:solidFill>
                  <a:schemeClr val="accent2"/>
                </a:solidFill>
                <a:latin typeface="+mj-lt"/>
                <a:ea typeface="+mj-ea"/>
                <a:cs typeface="+mj-cs"/>
              </a:defRPr>
            </a:lvl1pPr>
          </a:lstStyle>
          <a:p>
            <a:r>
              <a:rPr lang="en-US" b="1">
                <a:solidFill>
                  <a:schemeClr val="accent1"/>
                </a:solidFill>
              </a:rPr>
              <a:t>All rights reserved</a:t>
            </a:r>
          </a:p>
        </p:txBody>
      </p:sp>
      <p:sp>
        <p:nvSpPr>
          <p:cNvPr id="34" name="Title 30">
            <a:extLst>
              <a:ext uri="{FF2B5EF4-FFF2-40B4-BE49-F238E27FC236}">
                <a16:creationId xmlns:a16="http://schemas.microsoft.com/office/drawing/2014/main" id="{203C7947-D1CE-434E-B1D5-062C45DEA23D}"/>
              </a:ext>
            </a:extLst>
          </p:cNvPr>
          <p:cNvSpPr txBox="1">
            <a:spLocks/>
          </p:cNvSpPr>
          <p:nvPr userDrawn="1"/>
        </p:nvSpPr>
        <p:spPr>
          <a:xfrm>
            <a:off x="444500" y="320613"/>
            <a:ext cx="10515600" cy="335433"/>
          </a:xfrm>
          <a:prstGeom prst="rect">
            <a:avLst/>
          </a:prstGeom>
        </p:spPr>
        <p:txBody>
          <a:bodyPr vert="horz" lIns="0" tIns="0" rIns="0" bIns="0" rtlCol="0" anchor="b">
            <a:noAutofit/>
          </a:bodyPr>
          <a:lstStyle>
            <a:lvl1pPr algn="l" defTabSz="914400" rtl="0" eaLnBrk="1" latinLnBrk="0" hangingPunct="1">
              <a:lnSpc>
                <a:spcPct val="100000"/>
              </a:lnSpc>
              <a:spcBef>
                <a:spcPct val="0"/>
              </a:spcBef>
              <a:buNone/>
              <a:defRPr sz="2200" kern="1200">
                <a:solidFill>
                  <a:schemeClr val="accent2"/>
                </a:solidFill>
                <a:latin typeface="+mj-lt"/>
                <a:ea typeface="+mj-ea"/>
                <a:cs typeface="+mj-cs"/>
              </a:defRPr>
            </a:lvl1pPr>
          </a:lstStyle>
          <a:p>
            <a:r>
              <a:rPr lang="en-US" b="1">
                <a:solidFill>
                  <a:schemeClr val="tx2"/>
                </a:solidFill>
              </a:rPr>
              <a:t>© 2024 Westernacher Consulting GmbH </a:t>
            </a:r>
          </a:p>
        </p:txBody>
      </p:sp>
      <p:sp>
        <p:nvSpPr>
          <p:cNvPr id="2" name="Date Placeholder 1">
            <a:extLst>
              <a:ext uri="{FF2B5EF4-FFF2-40B4-BE49-F238E27FC236}">
                <a16:creationId xmlns:a16="http://schemas.microsoft.com/office/drawing/2014/main" id="{28139B92-B9F7-4C50-878A-42CF5CD03F2B}"/>
              </a:ext>
            </a:extLst>
          </p:cNvPr>
          <p:cNvSpPr>
            <a:spLocks noGrp="1"/>
          </p:cNvSpPr>
          <p:nvPr>
            <p:ph type="dt" sz="half" idx="10"/>
          </p:nvPr>
        </p:nvSpPr>
        <p:spPr/>
        <p:txBody>
          <a:bodyPr/>
          <a:lstStyle/>
          <a:p>
            <a:fld id="{D2CA5B68-CAD6-4399-B14F-700622BD3DB6}" type="datetime1">
              <a:rPr lang="de-DE" smtClean="0"/>
              <a:t>29.08.24</a:t>
            </a:fld>
            <a:endParaRPr lang="bg-BG"/>
          </a:p>
        </p:txBody>
      </p:sp>
      <p:sp>
        <p:nvSpPr>
          <p:cNvPr id="3" name="Footer Placeholder 2">
            <a:extLst>
              <a:ext uri="{FF2B5EF4-FFF2-40B4-BE49-F238E27FC236}">
                <a16:creationId xmlns:a16="http://schemas.microsoft.com/office/drawing/2014/main" id="{01EBEB8D-E46E-425E-9861-EECDD6C25EAF}"/>
              </a:ext>
            </a:extLst>
          </p:cNvPr>
          <p:cNvSpPr>
            <a:spLocks noGrp="1"/>
          </p:cNvSpPr>
          <p:nvPr>
            <p:ph type="ftr" sz="quarter" idx="11"/>
          </p:nvPr>
        </p:nvSpPr>
        <p:spPr/>
        <p:txBody>
          <a:bodyPr/>
          <a:lstStyle/>
          <a:p>
            <a:endParaRPr lang="bg-BG"/>
          </a:p>
        </p:txBody>
      </p:sp>
      <p:sp>
        <p:nvSpPr>
          <p:cNvPr id="13" name="Rectangle 12">
            <a:extLst>
              <a:ext uri="{FF2B5EF4-FFF2-40B4-BE49-F238E27FC236}">
                <a16:creationId xmlns:a16="http://schemas.microsoft.com/office/drawing/2014/main" id="{E26CC459-D38F-438E-B352-1A74A3C42586}"/>
              </a:ext>
            </a:extLst>
          </p:cNvPr>
          <p:cNvSpPr/>
          <p:nvPr userDrawn="1"/>
        </p:nvSpPr>
        <p:spPr>
          <a:xfrm>
            <a:off x="11155680" y="6517352"/>
            <a:ext cx="585470" cy="340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a:p>
        </p:txBody>
      </p:sp>
    </p:spTree>
    <p:extLst>
      <p:ext uri="{BB962C8B-B14F-4D97-AF65-F5344CB8AC3E}">
        <p14:creationId xmlns:p14="http://schemas.microsoft.com/office/powerpoint/2010/main" val="37992136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cSld name="5_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B61BEF0D-F0BB-DE4B-95CE-6DB70DBA9567}" type="datetimeFigureOut">
              <a:rPr lang="en-US" dirty="0"/>
              <a:pPr/>
              <a:t>8/29/24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6601854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33" name="Picture Placeholder 19">
            <a:extLst>
              <a:ext uri="{FF2B5EF4-FFF2-40B4-BE49-F238E27FC236}">
                <a16:creationId xmlns:a16="http://schemas.microsoft.com/office/drawing/2014/main" id="{C7677A47-E4F8-40C4-A96C-0781F9A050C8}"/>
              </a:ext>
            </a:extLst>
          </p:cNvPr>
          <p:cNvSpPr>
            <a:spLocks noGrp="1"/>
          </p:cNvSpPr>
          <p:nvPr>
            <p:ph type="pic" sz="quarter" idx="13" hasCustomPrompt="1"/>
          </p:nvPr>
        </p:nvSpPr>
        <p:spPr>
          <a:xfrm>
            <a:off x="449581" y="2490786"/>
            <a:ext cx="11293475" cy="3865562"/>
          </a:xfrm>
          <a:solidFill>
            <a:schemeClr val="tx2">
              <a:lumMod val="20000"/>
              <a:lumOff val="80000"/>
            </a:schemeClr>
          </a:solidFill>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endParaRPr lang="bg-BG"/>
          </a:p>
        </p:txBody>
      </p:sp>
      <p:sp>
        <p:nvSpPr>
          <p:cNvPr id="34" name="Title 1">
            <a:extLst>
              <a:ext uri="{FF2B5EF4-FFF2-40B4-BE49-F238E27FC236}">
                <a16:creationId xmlns:a16="http://schemas.microsoft.com/office/drawing/2014/main" id="{D440C8A0-A14A-457C-8AD0-FBAA85644903}"/>
              </a:ext>
            </a:extLst>
          </p:cNvPr>
          <p:cNvSpPr>
            <a:spLocks noGrp="1"/>
          </p:cNvSpPr>
          <p:nvPr>
            <p:ph type="ctrTitle" hasCustomPrompt="1"/>
          </p:nvPr>
        </p:nvSpPr>
        <p:spPr>
          <a:xfrm>
            <a:off x="449580" y="1500237"/>
            <a:ext cx="11291569" cy="398333"/>
          </a:xfrm>
        </p:spPr>
        <p:txBody>
          <a:bodyPr wrap="square" anchor="b">
            <a:noAutofit/>
          </a:bodyPr>
          <a:lstStyle>
            <a:lvl1pPr algn="l">
              <a:defRPr sz="2800">
                <a:solidFill>
                  <a:schemeClr val="tx2"/>
                </a:solidFill>
              </a:defRPr>
            </a:lvl1pPr>
          </a:lstStyle>
          <a:p>
            <a:r>
              <a:rPr lang="en-US"/>
              <a:t>Title of the current presentation</a:t>
            </a:r>
            <a:endParaRPr lang="bg-BG"/>
          </a:p>
        </p:txBody>
      </p:sp>
      <p:sp>
        <p:nvSpPr>
          <p:cNvPr id="35" name="Subtitle 2">
            <a:extLst>
              <a:ext uri="{FF2B5EF4-FFF2-40B4-BE49-F238E27FC236}">
                <a16:creationId xmlns:a16="http://schemas.microsoft.com/office/drawing/2014/main" id="{041BFC06-9DD7-4955-9030-74DD4A86DB20}"/>
              </a:ext>
            </a:extLst>
          </p:cNvPr>
          <p:cNvSpPr>
            <a:spLocks noGrp="1"/>
          </p:cNvSpPr>
          <p:nvPr>
            <p:ph type="subTitle" idx="1" hasCustomPrompt="1"/>
          </p:nvPr>
        </p:nvSpPr>
        <p:spPr>
          <a:xfrm>
            <a:off x="623888" y="5886841"/>
            <a:ext cx="2514497" cy="134547"/>
          </a:xfrm>
        </p:spPr>
        <p:txBody>
          <a:bodyPr lIns="0" tIns="0" rIns="0" bIns="0">
            <a:noAutofit/>
          </a:bodyPr>
          <a:lstStyle>
            <a:lvl1pPr marL="0" indent="0" algn="l">
              <a:buNone/>
              <a:defRPr sz="11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bg-BG"/>
          </a:p>
        </p:txBody>
      </p:sp>
      <p:sp>
        <p:nvSpPr>
          <p:cNvPr id="36" name="Text Placeholder 21">
            <a:extLst>
              <a:ext uri="{FF2B5EF4-FFF2-40B4-BE49-F238E27FC236}">
                <a16:creationId xmlns:a16="http://schemas.microsoft.com/office/drawing/2014/main" id="{627D037C-5E6E-4B4D-9136-B5FDDEBE6D3B}"/>
              </a:ext>
            </a:extLst>
          </p:cNvPr>
          <p:cNvSpPr>
            <a:spLocks noGrp="1"/>
          </p:cNvSpPr>
          <p:nvPr>
            <p:ph type="body" sz="quarter" idx="14" hasCustomPrompt="1"/>
          </p:nvPr>
        </p:nvSpPr>
        <p:spPr>
          <a:xfrm>
            <a:off x="623889" y="6053933"/>
            <a:ext cx="2524354" cy="304005"/>
          </a:xfrm>
        </p:spPr>
        <p:txBody>
          <a:bodyPr lIns="0" tIns="0" rIns="0" bIns="0">
            <a:normAutofit/>
          </a:bodyPr>
          <a:lstStyle>
            <a:lvl1pPr>
              <a:defRPr sz="1100">
                <a:solidFill>
                  <a:schemeClr val="bg1"/>
                </a:solidFill>
              </a:defRPr>
            </a:lvl1pPr>
          </a:lstStyle>
          <a:p>
            <a:pPr lvl="0"/>
            <a:r>
              <a:rPr lang="en-US"/>
              <a:t>Position</a:t>
            </a:r>
            <a:endParaRPr lang="bg-BG"/>
          </a:p>
        </p:txBody>
      </p:sp>
      <p:sp>
        <p:nvSpPr>
          <p:cNvPr id="37" name="Text Placeholder 28">
            <a:extLst>
              <a:ext uri="{FF2B5EF4-FFF2-40B4-BE49-F238E27FC236}">
                <a16:creationId xmlns:a16="http://schemas.microsoft.com/office/drawing/2014/main" id="{3DCA64B5-8D40-4A98-8E59-16CD6AD4C78A}"/>
              </a:ext>
            </a:extLst>
          </p:cNvPr>
          <p:cNvSpPr>
            <a:spLocks noGrp="1"/>
          </p:cNvSpPr>
          <p:nvPr>
            <p:ph type="body" sz="quarter" idx="15" hasCustomPrompt="1"/>
          </p:nvPr>
        </p:nvSpPr>
        <p:spPr>
          <a:xfrm>
            <a:off x="3325177" y="5886842"/>
            <a:ext cx="2685965" cy="469508"/>
          </a:xfrm>
        </p:spPr>
        <p:txBody>
          <a:bodyPr lIns="0" tIns="0" rIns="0" bIns="0">
            <a:noAutofit/>
          </a:bodyPr>
          <a:lstStyle>
            <a:lvl1pPr>
              <a:defRPr sz="1100" b="0">
                <a:solidFill>
                  <a:schemeClr val="bg1"/>
                </a:solidFill>
              </a:defRPr>
            </a:lvl1pPr>
            <a:lvl2pPr>
              <a:defRPr sz="1200"/>
            </a:lvl2pPr>
            <a:lvl3pPr>
              <a:defRPr sz="1200"/>
            </a:lvl3pPr>
            <a:lvl4pPr>
              <a:defRPr sz="1200"/>
            </a:lvl4pPr>
            <a:lvl5pPr>
              <a:defRPr sz="1200"/>
            </a:lvl5pPr>
          </a:lstStyle>
          <a:p>
            <a:pPr lvl="0"/>
            <a:r>
              <a:rPr lang="en-US"/>
              <a:t>Name of the event/occasion</a:t>
            </a:r>
            <a:endParaRPr lang="bg-BG"/>
          </a:p>
        </p:txBody>
      </p:sp>
      <p:sp>
        <p:nvSpPr>
          <p:cNvPr id="38" name="Text Placeholder 31">
            <a:extLst>
              <a:ext uri="{FF2B5EF4-FFF2-40B4-BE49-F238E27FC236}">
                <a16:creationId xmlns:a16="http://schemas.microsoft.com/office/drawing/2014/main" id="{C92180DD-55BA-47B5-BF77-7BFC8420CBA2}"/>
              </a:ext>
            </a:extLst>
          </p:cNvPr>
          <p:cNvSpPr>
            <a:spLocks noGrp="1"/>
          </p:cNvSpPr>
          <p:nvPr>
            <p:ph type="body" sz="quarter" idx="16" hasCustomPrompt="1"/>
          </p:nvPr>
        </p:nvSpPr>
        <p:spPr>
          <a:xfrm>
            <a:off x="6188076" y="5886841"/>
            <a:ext cx="2678750" cy="469507"/>
          </a:xfrm>
        </p:spPr>
        <p:txBody>
          <a:bodyPr lIns="0" tIns="0" rIns="0" bIns="0">
            <a:noAutofit/>
          </a:bodyPr>
          <a:lstStyle>
            <a:lvl1pPr>
              <a:spcBef>
                <a:spcPts val="0"/>
              </a:spcBef>
              <a:defRPr sz="1100">
                <a:solidFill>
                  <a:schemeClr val="bg1"/>
                </a:solidFill>
              </a:defRPr>
            </a:lvl1pPr>
          </a:lstStyle>
          <a:p>
            <a:pPr lvl="0"/>
            <a:r>
              <a:rPr lang="en-US"/>
              <a:t>City/Place</a:t>
            </a:r>
            <a:br>
              <a:rPr lang="en-US"/>
            </a:br>
            <a:r>
              <a:rPr lang="en-US"/>
              <a:t>01 Jan 2019</a:t>
            </a:r>
            <a:endParaRPr lang="bg-BG"/>
          </a:p>
        </p:txBody>
      </p:sp>
      <p:sp>
        <p:nvSpPr>
          <p:cNvPr id="12" name="Text Placeholder 11">
            <a:extLst>
              <a:ext uri="{FF2B5EF4-FFF2-40B4-BE49-F238E27FC236}">
                <a16:creationId xmlns:a16="http://schemas.microsoft.com/office/drawing/2014/main" id="{8340F4DE-9F37-4AEF-86BD-14F7C7A5C1FE}"/>
              </a:ext>
            </a:extLst>
          </p:cNvPr>
          <p:cNvSpPr>
            <a:spLocks noGrp="1"/>
          </p:cNvSpPr>
          <p:nvPr>
            <p:ph type="body" sz="quarter" idx="20" hasCustomPrompt="1"/>
          </p:nvPr>
        </p:nvSpPr>
        <p:spPr>
          <a:xfrm>
            <a:off x="449579" y="1904920"/>
            <a:ext cx="11293200" cy="398462"/>
          </a:xfrm>
        </p:spPr>
        <p:txBody>
          <a:bodyPr/>
          <a:lstStyle>
            <a:lvl1pPr>
              <a:defRPr sz="2800" b="1">
                <a:solidFill>
                  <a:schemeClr val="accent1"/>
                </a:solidFill>
              </a:defRPr>
            </a:lvl1pPr>
            <a:lvl2pPr>
              <a:defRPr sz="2800"/>
            </a:lvl2pPr>
            <a:lvl3pPr>
              <a:defRPr sz="2800"/>
            </a:lvl3pPr>
            <a:lvl4pPr>
              <a:defRPr sz="2800"/>
            </a:lvl4pPr>
            <a:lvl5pPr>
              <a:defRPr sz="2800"/>
            </a:lvl5pPr>
          </a:lstStyle>
          <a:p>
            <a:pPr lvl="0"/>
            <a:r>
              <a:rPr lang="en-US"/>
              <a:t>Accent title goes on this bright blue line</a:t>
            </a:r>
            <a:endParaRPr lang="bg-BG"/>
          </a:p>
        </p:txBody>
      </p:sp>
      <p:sp>
        <p:nvSpPr>
          <p:cNvPr id="52" name="Picture Placeholder 4">
            <a:extLst>
              <a:ext uri="{FF2B5EF4-FFF2-40B4-BE49-F238E27FC236}">
                <a16:creationId xmlns:a16="http://schemas.microsoft.com/office/drawing/2014/main" id="{1C8E056F-22C4-4561-9AA3-8A0F7AAC7F57}"/>
              </a:ext>
            </a:extLst>
          </p:cNvPr>
          <p:cNvSpPr>
            <a:spLocks noGrp="1"/>
          </p:cNvSpPr>
          <p:nvPr>
            <p:ph type="pic" sz="quarter" idx="25" hasCustomPrompt="1"/>
          </p:nvPr>
        </p:nvSpPr>
        <p:spPr>
          <a:xfrm>
            <a:off x="7688262" y="248419"/>
            <a:ext cx="1916113" cy="514350"/>
          </a:xfrm>
          <a:noFill/>
        </p:spPr>
        <p:txBody>
          <a:bodyPr lIns="72000" tIns="36000"/>
          <a:lstStyle>
            <a:lvl1pPr>
              <a:defRPr sz="1000" i="1">
                <a:solidFill>
                  <a:schemeClr val="tx2">
                    <a:lumMod val="60000"/>
                    <a:lumOff val="40000"/>
                  </a:schemeClr>
                </a:solidFill>
              </a:defRPr>
            </a:lvl1pPr>
          </a:lstStyle>
          <a:p>
            <a:r>
              <a:rPr lang="en-US"/>
              <a:t>Another logo in b/w version. </a:t>
            </a:r>
            <a:br>
              <a:rPr lang="en-US"/>
            </a:br>
            <a:r>
              <a:rPr lang="en-US"/>
              <a:t>If not provided, it in original colors. Align </a:t>
            </a:r>
            <a:r>
              <a:rPr lang="en-US" err="1"/>
              <a:t>rig</a:t>
            </a:r>
            <a:r>
              <a:rPr lang="en-US" altLang="zh-CN" err="1"/>
              <a:t>use</a:t>
            </a:r>
            <a:r>
              <a:rPr lang="en-US" err="1"/>
              <a:t>ht</a:t>
            </a:r>
            <a:r>
              <a:rPr lang="en-US"/>
              <a:t> &amp; middle.</a:t>
            </a:r>
            <a:endParaRPr lang="bg-BG"/>
          </a:p>
        </p:txBody>
      </p:sp>
      <p:pic>
        <p:nvPicPr>
          <p:cNvPr id="13" name="Graphic 12">
            <a:extLst>
              <a:ext uri="{FF2B5EF4-FFF2-40B4-BE49-F238E27FC236}">
                <a16:creationId xmlns:a16="http://schemas.microsoft.com/office/drawing/2014/main" id="{3D41AFC2-B6E8-41F2-906C-EEDDF0220ED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887150" y="401083"/>
            <a:ext cx="1854000" cy="315180"/>
          </a:xfrm>
          <a:prstGeom prst="rect">
            <a:avLst/>
          </a:prstGeom>
        </p:spPr>
      </p:pic>
    </p:spTree>
    <p:extLst>
      <p:ext uri="{BB962C8B-B14F-4D97-AF65-F5344CB8AC3E}">
        <p14:creationId xmlns:p14="http://schemas.microsoft.com/office/powerpoint/2010/main" val="2359036995"/>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394">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6">
          <p15:clr>
            <a:srgbClr val="FBAE40"/>
          </p15:clr>
        </p15:guide>
        <p15:guide id="21" pos="5703">
          <p15:clr>
            <a:srgbClr val="FBAE40"/>
          </p15:clr>
        </p15:guide>
        <p15:guide id="22" pos="6056">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33" orient="horz" pos="1146">
          <p15:clr>
            <a:srgbClr val="FBAE40"/>
          </p15:clr>
        </p15:guide>
        <p15:guide id="34" orient="horz" pos="1256">
          <p15:clr>
            <a:srgbClr val="FBAE40"/>
          </p15:clr>
        </p15:guide>
        <p15:guide id="37" orient="horz" pos="1569">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0">
          <p15:clr>
            <a:srgbClr val="FBAE40"/>
          </p15:clr>
        </p15:guide>
        <p15:guide id="62" orient="horz" pos="1418">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ght content, left + 2 columns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BC06D9F-3123-46E5-A1A5-3A59FA587B0D}"/>
              </a:ext>
            </a:extLst>
          </p:cNvPr>
          <p:cNvSpPr>
            <a:spLocks noGrp="1"/>
          </p:cNvSpPr>
          <p:nvPr>
            <p:ph type="dt" sz="half" idx="10"/>
          </p:nvPr>
        </p:nvSpPr>
        <p:spPr/>
        <p:txBody>
          <a:bodyPr/>
          <a:lstStyle/>
          <a:p>
            <a:fld id="{8A85EAA1-B65B-419C-8676-8E0570B2AECF}" type="datetimeFigureOut">
              <a:rPr lang="zh-CN" altLang="en-US" smtClean="0"/>
              <a:t>2024/8/29</a:t>
            </a:fld>
            <a:endParaRPr lang="zh-CN" altLang="en-US"/>
          </a:p>
        </p:txBody>
      </p:sp>
      <p:sp>
        <p:nvSpPr>
          <p:cNvPr id="5" name="Footer Placeholder 4">
            <a:extLst>
              <a:ext uri="{FF2B5EF4-FFF2-40B4-BE49-F238E27FC236}">
                <a16:creationId xmlns:a16="http://schemas.microsoft.com/office/drawing/2014/main" id="{709E4B1C-EA90-4E31-937F-69D2916DAD8D}"/>
              </a:ext>
            </a:extLst>
          </p:cNvPr>
          <p:cNvSpPr>
            <a:spLocks noGrp="1"/>
          </p:cNvSpPr>
          <p:nvPr>
            <p:ph type="ftr" sz="quarter" idx="11"/>
          </p:nvPr>
        </p:nvSpPr>
        <p:spPr/>
        <p:txBody>
          <a:bodyPr/>
          <a:lstStyle>
            <a:lvl1pPr algn="l">
              <a:defRPr/>
            </a:lvl1pPr>
          </a:lstStyle>
          <a:p>
            <a:endParaRPr lang="zh-CN" altLang="en-US"/>
          </a:p>
        </p:txBody>
      </p:sp>
      <p:sp>
        <p:nvSpPr>
          <p:cNvPr id="6" name="Slide Number Placeholder 5">
            <a:extLst>
              <a:ext uri="{FF2B5EF4-FFF2-40B4-BE49-F238E27FC236}">
                <a16:creationId xmlns:a16="http://schemas.microsoft.com/office/drawing/2014/main" id="{EE735726-D165-4563-B4DB-B3E2DAF60D56}"/>
              </a:ext>
            </a:extLst>
          </p:cNvPr>
          <p:cNvSpPr>
            <a:spLocks noGrp="1"/>
          </p:cNvSpPr>
          <p:nvPr>
            <p:ph type="sldNum" sz="quarter" idx="12"/>
          </p:nvPr>
        </p:nvSpPr>
        <p:spPr>
          <a:xfrm>
            <a:off x="11287079" y="6559200"/>
            <a:ext cx="457245" cy="296813"/>
          </a:xfrm>
          <a:prstGeom prst="rect">
            <a:avLst/>
          </a:prstGeom>
        </p:spPr>
        <p:txBody>
          <a:bodyPr/>
          <a:lstStyle/>
          <a:p>
            <a:fld id="{0173BDFA-E8B1-4342-A38F-A2E51CDAFC03}" type="slidenum">
              <a:rPr lang="zh-CN" altLang="en-US" smtClean="0"/>
              <a:t>‹#›</a:t>
            </a:fld>
            <a:endParaRPr lang="zh-CN" altLang="en-US"/>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4273550" y="1822339"/>
            <a:ext cx="3648075" cy="4536694"/>
          </a:xfrm>
        </p:spPr>
        <p:txBody>
          <a:bodyPr/>
          <a:lstStyle>
            <a:lvl1pPr>
              <a:defRPr/>
            </a:lvl1pPr>
            <a:lvl2pPr>
              <a:defRPr/>
            </a:lvl2pPr>
          </a:lstStyle>
          <a:p>
            <a:pPr lvl="0"/>
            <a:r>
              <a:rPr lang="en-US"/>
              <a:t>Main text style. For more, click on Increase / Decrease list level button. </a:t>
            </a:r>
          </a:p>
        </p:txBody>
      </p:sp>
      <p:sp>
        <p:nvSpPr>
          <p:cNvPr id="8" name="Content Placeholder 7">
            <a:extLst>
              <a:ext uri="{FF2B5EF4-FFF2-40B4-BE49-F238E27FC236}">
                <a16:creationId xmlns:a16="http://schemas.microsoft.com/office/drawing/2014/main" id="{6356695A-FB70-4222-B264-743DA225FB3B}"/>
              </a:ext>
            </a:extLst>
          </p:cNvPr>
          <p:cNvSpPr>
            <a:spLocks noGrp="1"/>
          </p:cNvSpPr>
          <p:nvPr>
            <p:ph sz="quarter" idx="14" hasCustomPrompt="1"/>
          </p:nvPr>
        </p:nvSpPr>
        <p:spPr>
          <a:xfrm>
            <a:off x="449264" y="1792646"/>
            <a:ext cx="3643312" cy="4565292"/>
          </a:xfrm>
        </p:spPr>
        <p:txBody>
          <a:bodyPr/>
          <a:lstStyle>
            <a:lvl1pPr>
              <a:defRPr i="1">
                <a:solidFill>
                  <a:schemeClr val="tx2">
                    <a:lumMod val="60000"/>
                    <a:lumOff val="40000"/>
                  </a:schemeClr>
                </a:solidFill>
              </a:defRPr>
            </a:lvl1pPr>
          </a:lstStyle>
          <a:p>
            <a:pPr lvl="0"/>
            <a:r>
              <a:rPr lang="en-US"/>
              <a:t>Place for image / chart / graphic. </a:t>
            </a:r>
            <a:br>
              <a:rPr lang="en-US"/>
            </a:br>
            <a:r>
              <a:rPr lang="en-US"/>
              <a:t>Align within the area of the placeholder, depending on the content (center, left or right, or other, according to the grid).</a:t>
            </a:r>
            <a:br>
              <a:rPr lang="en-US"/>
            </a:br>
            <a:r>
              <a:rPr lang="en-US"/>
              <a:t>If applicable, use the blue guides.</a:t>
            </a:r>
            <a:endParaRPr lang="bg-BG"/>
          </a:p>
        </p:txBody>
      </p:sp>
      <p:sp>
        <p:nvSpPr>
          <p:cNvPr id="14" name="Text Placeholder 21">
            <a:extLst>
              <a:ext uri="{FF2B5EF4-FFF2-40B4-BE49-F238E27FC236}">
                <a16:creationId xmlns:a16="http://schemas.microsoft.com/office/drawing/2014/main" id="{AB47E60B-ABA3-4D2E-B36E-28AD060C6AFF}"/>
              </a:ext>
            </a:extLst>
          </p:cNvPr>
          <p:cNvSpPr>
            <a:spLocks noGrp="1"/>
          </p:cNvSpPr>
          <p:nvPr>
            <p:ph type="body" sz="quarter" idx="15" hasCustomPrompt="1"/>
          </p:nvPr>
        </p:nvSpPr>
        <p:spPr>
          <a:xfrm>
            <a:off x="8107005" y="1822339"/>
            <a:ext cx="3648075" cy="4536694"/>
          </a:xfrm>
        </p:spPr>
        <p:txBody>
          <a:bodyPr/>
          <a:lstStyle>
            <a:lvl1pPr>
              <a:defRPr/>
            </a:lvl1pPr>
            <a:lvl2pPr marL="172800" marR="0" indent="-172800" algn="l" defTabSz="914400" rtl="0" eaLnBrk="1" fontAlgn="auto" latinLnBrk="0" hangingPunct="1">
              <a:lnSpc>
                <a:spcPct val="100000"/>
              </a:lnSpc>
              <a:spcBef>
                <a:spcPts val="0"/>
              </a:spcBef>
              <a:spcAft>
                <a:spcPts val="600"/>
              </a:spcAft>
              <a:buClr>
                <a:schemeClr val="accent2"/>
              </a:buClr>
              <a:buSzPct val="120000"/>
              <a:buFont typeface="Arial" panose="020B0604020202020204" pitchFamily="34" charset="0"/>
              <a:buChar char="•"/>
              <a:tabLst/>
              <a:defRPr/>
            </a:lvl2pPr>
          </a:lstStyle>
          <a:p>
            <a:pPr lvl="0"/>
            <a:r>
              <a:rPr lang="en-US"/>
              <a:t>Main text style. For more, click on Increase / Decrease list level button. </a:t>
            </a:r>
          </a:p>
        </p:txBody>
      </p:sp>
      <p:sp>
        <p:nvSpPr>
          <p:cNvPr id="16" name="Text Placeholder 8">
            <a:extLst>
              <a:ext uri="{FF2B5EF4-FFF2-40B4-BE49-F238E27FC236}">
                <a16:creationId xmlns:a16="http://schemas.microsoft.com/office/drawing/2014/main" id="{F3767724-4F72-474E-BC27-3AEBF4B5AF9F}"/>
              </a:ext>
            </a:extLst>
          </p:cNvPr>
          <p:cNvSpPr>
            <a:spLocks noGrp="1"/>
          </p:cNvSpPr>
          <p:nvPr>
            <p:ph type="body" sz="quarter" idx="16" hasCustomPrompt="1"/>
          </p:nvPr>
        </p:nvSpPr>
        <p:spPr>
          <a:xfrm>
            <a:off x="449582" y="301934"/>
            <a:ext cx="10335894" cy="335432"/>
          </a:xfrm>
        </p:spPr>
        <p:txBody>
          <a:bodyPr/>
          <a:lstStyle>
            <a:lvl1pPr>
              <a:defRPr sz="2800" b="1"/>
            </a:lvl1pPr>
          </a:lstStyle>
          <a:p>
            <a:pPr lvl="0"/>
            <a:r>
              <a:rPr lang="en-US"/>
              <a:t>This can be the chapter title</a:t>
            </a:r>
            <a:endParaRPr lang="bg-BG"/>
          </a:p>
        </p:txBody>
      </p:sp>
      <p:sp>
        <p:nvSpPr>
          <p:cNvPr id="3" name="Title 2">
            <a:extLst>
              <a:ext uri="{FF2B5EF4-FFF2-40B4-BE49-F238E27FC236}">
                <a16:creationId xmlns:a16="http://schemas.microsoft.com/office/drawing/2014/main" id="{E33E7269-CE85-4F05-BB35-67CC59AC22AC}"/>
              </a:ext>
            </a:extLst>
          </p:cNvPr>
          <p:cNvSpPr>
            <a:spLocks noGrp="1"/>
          </p:cNvSpPr>
          <p:nvPr>
            <p:ph type="title" hasCustomPrompt="1"/>
          </p:nvPr>
        </p:nvSpPr>
        <p:spPr>
          <a:xfrm>
            <a:off x="449581" y="664003"/>
            <a:ext cx="10335894" cy="496508"/>
          </a:xfrm>
        </p:spPr>
        <p:txBody>
          <a:bodyPr/>
          <a:lstStyle>
            <a:lvl1pPr>
              <a:defRPr/>
            </a:lvl1pPr>
          </a:lstStyle>
          <a:p>
            <a:r>
              <a:rPr lang="en-US"/>
              <a:t>Accent title goes on this bright blue line</a:t>
            </a:r>
            <a:endParaRPr lang="bg-BG"/>
          </a:p>
        </p:txBody>
      </p:sp>
      <p:cxnSp>
        <p:nvCxnSpPr>
          <p:cNvPr id="11" name="Straight Connector 10">
            <a:extLst>
              <a:ext uri="{FF2B5EF4-FFF2-40B4-BE49-F238E27FC236}">
                <a16:creationId xmlns:a16="http://schemas.microsoft.com/office/drawing/2014/main" id="{DBC8CCE5-53B1-4C4F-A36E-D69457901A0A}"/>
              </a:ext>
            </a:extLst>
          </p:cNvPr>
          <p:cNvCxnSpPr>
            <a:cxnSpLocks/>
          </p:cNvCxnSpPr>
          <p:nvPr/>
        </p:nvCxnSpPr>
        <p:spPr>
          <a:xfrm flipV="1">
            <a:off x="449263" y="1314450"/>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7">
            <a:extLst>
              <a:ext uri="{FF2B5EF4-FFF2-40B4-BE49-F238E27FC236}">
                <a16:creationId xmlns:a16="http://schemas.microsoft.com/office/drawing/2014/main" id="{8A30E28F-3041-1C0A-47D9-8C56419AEDF1}"/>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Tree>
    <p:extLst>
      <p:ext uri="{BB962C8B-B14F-4D97-AF65-F5344CB8AC3E}">
        <p14:creationId xmlns:p14="http://schemas.microsoft.com/office/powerpoint/2010/main" val="3737493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5ACBF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5ACBF0"/>
          </p15:clr>
        </p15:guide>
        <p15:guide id="61" orient="horz" pos="411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 point + icon + 4 text">
    <p:spTree>
      <p:nvGrpSpPr>
        <p:cNvPr id="1" name=""/>
        <p:cNvGrpSpPr/>
        <p:nvPr/>
      </p:nvGrpSpPr>
      <p:grpSpPr>
        <a:xfrm>
          <a:off x="0" y="0"/>
          <a:ext cx="0" cy="0"/>
          <a:chOff x="0" y="0"/>
          <a:chExt cx="0" cy="0"/>
        </a:xfrm>
      </p:grpSpPr>
      <p:sp>
        <p:nvSpPr>
          <p:cNvPr id="46" name="Text Placeholder 7">
            <a:extLst>
              <a:ext uri="{FF2B5EF4-FFF2-40B4-BE49-F238E27FC236}">
                <a16:creationId xmlns:a16="http://schemas.microsoft.com/office/drawing/2014/main" id="{11DBD05B-DAE2-4249-8551-48820F1DE812}"/>
              </a:ext>
            </a:extLst>
          </p:cNvPr>
          <p:cNvSpPr>
            <a:spLocks noGrp="1"/>
          </p:cNvSpPr>
          <p:nvPr>
            <p:ph type="body" sz="quarter" idx="33" hasCustomPrompt="1"/>
          </p:nvPr>
        </p:nvSpPr>
        <p:spPr>
          <a:xfrm>
            <a:off x="446360" y="4287288"/>
            <a:ext cx="2688340" cy="520700"/>
          </a:xfrm>
        </p:spPr>
        <p:txBody>
          <a:bodyPr lIns="108000" rIns="108000"/>
          <a:lstStyle>
            <a:lvl1pPr algn="ctr">
              <a:defRPr sz="1800" b="1">
                <a:solidFill>
                  <a:schemeClr val="tx2"/>
                </a:solidFill>
              </a:defRPr>
            </a:lvl1pPr>
            <a:lvl5pPr algn="ctr">
              <a:defRPr b="1"/>
            </a:lvl5pPr>
            <a:lvl6pPr algn="ctr">
              <a:defRPr b="1"/>
            </a:lvl6pPr>
          </a:lstStyle>
          <a:p>
            <a:pPr lvl="0"/>
            <a:r>
              <a:rPr lang="en-US"/>
              <a:t>Only keywords </a:t>
            </a:r>
          </a:p>
        </p:txBody>
      </p:sp>
      <p:sp>
        <p:nvSpPr>
          <p:cNvPr id="47" name="Text Placeholder 7">
            <a:extLst>
              <a:ext uri="{FF2B5EF4-FFF2-40B4-BE49-F238E27FC236}">
                <a16:creationId xmlns:a16="http://schemas.microsoft.com/office/drawing/2014/main" id="{4A1D8DE2-A13A-4238-AC51-11D0D2B8BE19}"/>
              </a:ext>
            </a:extLst>
          </p:cNvPr>
          <p:cNvSpPr>
            <a:spLocks noGrp="1"/>
          </p:cNvSpPr>
          <p:nvPr>
            <p:ph type="body" sz="quarter" idx="34" hasCustomPrompt="1"/>
          </p:nvPr>
        </p:nvSpPr>
        <p:spPr>
          <a:xfrm>
            <a:off x="3326606" y="4287288"/>
            <a:ext cx="2681288" cy="520700"/>
          </a:xfrm>
        </p:spPr>
        <p:txBody>
          <a:bodyPr lIns="108000" rIns="108000"/>
          <a:lstStyle>
            <a:lvl1pPr algn="ctr">
              <a:defRPr sz="1800" b="1">
                <a:solidFill>
                  <a:schemeClr val="tx2"/>
                </a:solidFill>
              </a:defRPr>
            </a:lvl1pPr>
            <a:lvl5pPr algn="ctr">
              <a:defRPr b="1"/>
            </a:lvl5pPr>
            <a:lvl6pPr algn="ctr">
              <a:defRPr b="1"/>
            </a:lvl6pPr>
          </a:lstStyle>
          <a:p>
            <a:pPr lvl="0"/>
            <a:r>
              <a:rPr lang="en-US"/>
              <a:t>If a bit longer, the text can go on two lines </a:t>
            </a:r>
          </a:p>
        </p:txBody>
      </p:sp>
      <p:sp>
        <p:nvSpPr>
          <p:cNvPr id="49" name="Text Placeholder 7">
            <a:extLst>
              <a:ext uri="{FF2B5EF4-FFF2-40B4-BE49-F238E27FC236}">
                <a16:creationId xmlns:a16="http://schemas.microsoft.com/office/drawing/2014/main" id="{65DD38EC-4D0A-4F96-81A2-5CDEF5EDC0AC}"/>
              </a:ext>
            </a:extLst>
          </p:cNvPr>
          <p:cNvSpPr>
            <a:spLocks noGrp="1"/>
          </p:cNvSpPr>
          <p:nvPr>
            <p:ph type="body" sz="quarter" idx="36" hasCustomPrompt="1"/>
          </p:nvPr>
        </p:nvSpPr>
        <p:spPr>
          <a:xfrm>
            <a:off x="6184287" y="4287288"/>
            <a:ext cx="2681288" cy="520700"/>
          </a:xfrm>
        </p:spPr>
        <p:txBody>
          <a:bodyPr lIns="108000" rIns="108000"/>
          <a:lstStyle>
            <a:lvl1pPr algn="ctr">
              <a:defRPr sz="1800" b="1">
                <a:solidFill>
                  <a:schemeClr val="tx2"/>
                </a:solidFill>
              </a:defRPr>
            </a:lvl1pPr>
            <a:lvl5pPr algn="ctr">
              <a:defRPr b="1"/>
            </a:lvl5pPr>
            <a:lvl6pPr algn="ctr">
              <a:defRPr b="1"/>
            </a:lvl6pPr>
          </a:lstStyle>
          <a:p>
            <a:pPr lvl="0"/>
            <a:r>
              <a:rPr lang="en-US"/>
              <a:t>If the text can’t be shorter, it can go even </a:t>
            </a:r>
            <a:br>
              <a:rPr lang="en-US"/>
            </a:br>
            <a:r>
              <a:rPr lang="en-US"/>
              <a:t>on three lines  </a:t>
            </a:r>
          </a:p>
        </p:txBody>
      </p:sp>
      <p:sp>
        <p:nvSpPr>
          <p:cNvPr id="3" name="Title 2">
            <a:extLst>
              <a:ext uri="{FF2B5EF4-FFF2-40B4-BE49-F238E27FC236}">
                <a16:creationId xmlns:a16="http://schemas.microsoft.com/office/drawing/2014/main" id="{44369264-B802-4E5C-BE73-40CA1252DEE4}"/>
              </a:ext>
            </a:extLst>
          </p:cNvPr>
          <p:cNvSpPr>
            <a:spLocks noGrp="1"/>
          </p:cNvSpPr>
          <p:nvPr>
            <p:ph type="title" hasCustomPrompt="1"/>
          </p:nvPr>
        </p:nvSpPr>
        <p:spPr>
          <a:xfrm>
            <a:off x="449581" y="663518"/>
            <a:ext cx="10332719" cy="496992"/>
          </a:xfrm>
        </p:spPr>
        <p:txBody>
          <a:bodyPr/>
          <a:lstStyle>
            <a:lvl1pPr>
              <a:defRPr/>
            </a:lvl1pPr>
          </a:lstStyle>
          <a:p>
            <a:r>
              <a:rPr lang="en-US"/>
              <a:t>Accent title goes on this bright blue line</a:t>
            </a:r>
            <a:endParaRPr lang="bg-BG"/>
          </a:p>
        </p:txBody>
      </p:sp>
      <p:sp>
        <p:nvSpPr>
          <p:cNvPr id="29" name="Text Placeholder 8">
            <a:extLst>
              <a:ext uri="{FF2B5EF4-FFF2-40B4-BE49-F238E27FC236}">
                <a16:creationId xmlns:a16="http://schemas.microsoft.com/office/drawing/2014/main" id="{2A05BE5D-F556-4BFA-9878-2CFECF833071}"/>
              </a:ext>
            </a:extLst>
          </p:cNvPr>
          <p:cNvSpPr>
            <a:spLocks noGrp="1"/>
          </p:cNvSpPr>
          <p:nvPr>
            <p:ph type="body" sz="quarter" idx="15" hasCustomPrompt="1"/>
          </p:nvPr>
        </p:nvSpPr>
        <p:spPr>
          <a:xfrm>
            <a:off x="449581" y="301934"/>
            <a:ext cx="10332719" cy="335432"/>
          </a:xfrm>
        </p:spPr>
        <p:txBody>
          <a:bodyPr/>
          <a:lstStyle>
            <a:lvl1pPr>
              <a:defRPr sz="2800" b="1"/>
            </a:lvl1pPr>
          </a:lstStyle>
          <a:p>
            <a:pPr lvl="0"/>
            <a:r>
              <a:rPr lang="en-US"/>
              <a:t>This can be the chapter title</a:t>
            </a:r>
            <a:endParaRPr lang="bg-BG"/>
          </a:p>
        </p:txBody>
      </p:sp>
      <p:sp>
        <p:nvSpPr>
          <p:cNvPr id="25" name="Text Placeholder 7">
            <a:extLst>
              <a:ext uri="{FF2B5EF4-FFF2-40B4-BE49-F238E27FC236}">
                <a16:creationId xmlns:a16="http://schemas.microsoft.com/office/drawing/2014/main" id="{7D383CC5-4B48-43C1-9FD1-CF109518AA33}"/>
              </a:ext>
            </a:extLst>
          </p:cNvPr>
          <p:cNvSpPr>
            <a:spLocks noGrp="1"/>
          </p:cNvSpPr>
          <p:nvPr>
            <p:ph type="body" sz="quarter" idx="37" hasCustomPrompt="1"/>
          </p:nvPr>
        </p:nvSpPr>
        <p:spPr>
          <a:xfrm>
            <a:off x="9057481" y="4287288"/>
            <a:ext cx="2681288" cy="520700"/>
          </a:xfrm>
        </p:spPr>
        <p:txBody>
          <a:bodyPr lIns="108000" rIns="108000"/>
          <a:lstStyle>
            <a:lvl1pPr algn="ctr">
              <a:defRPr sz="1800" b="1">
                <a:solidFill>
                  <a:schemeClr val="tx2"/>
                </a:solidFill>
              </a:defRPr>
            </a:lvl1pPr>
            <a:lvl5pPr algn="ctr">
              <a:defRPr b="1"/>
            </a:lvl5pPr>
            <a:lvl6pPr algn="ctr">
              <a:defRPr b="1"/>
            </a:lvl6pPr>
          </a:lstStyle>
          <a:p>
            <a:pPr lvl="0"/>
            <a:r>
              <a:rPr lang="en-US"/>
              <a:t>Shortest is best</a:t>
            </a:r>
          </a:p>
        </p:txBody>
      </p:sp>
      <p:sp>
        <p:nvSpPr>
          <p:cNvPr id="2" name="Date Placeholder 1">
            <a:extLst>
              <a:ext uri="{FF2B5EF4-FFF2-40B4-BE49-F238E27FC236}">
                <a16:creationId xmlns:a16="http://schemas.microsoft.com/office/drawing/2014/main" id="{709C9F4B-E2CC-4D49-BAEC-FEBBA4F87A2D}"/>
              </a:ext>
            </a:extLst>
          </p:cNvPr>
          <p:cNvSpPr>
            <a:spLocks noGrp="1"/>
          </p:cNvSpPr>
          <p:nvPr>
            <p:ph type="dt" sz="half" idx="39"/>
          </p:nvPr>
        </p:nvSpPr>
        <p:spPr/>
        <p:txBody>
          <a:bodyPr/>
          <a:lstStyle/>
          <a:p>
            <a:fld id="{8A85EAA1-B65B-419C-8676-8E0570B2AECF}" type="datetimeFigureOut">
              <a:rPr lang="zh-CN" altLang="en-US" smtClean="0"/>
              <a:t>2024/8/29</a:t>
            </a:fld>
            <a:endParaRPr lang="zh-CN" altLang="en-US"/>
          </a:p>
        </p:txBody>
      </p:sp>
      <p:sp>
        <p:nvSpPr>
          <p:cNvPr id="4" name="Footer Placeholder 3">
            <a:extLst>
              <a:ext uri="{FF2B5EF4-FFF2-40B4-BE49-F238E27FC236}">
                <a16:creationId xmlns:a16="http://schemas.microsoft.com/office/drawing/2014/main" id="{8C5E8AC1-2166-46E4-9B4B-5BA7CBC7B79B}"/>
              </a:ext>
            </a:extLst>
          </p:cNvPr>
          <p:cNvSpPr>
            <a:spLocks noGrp="1"/>
          </p:cNvSpPr>
          <p:nvPr>
            <p:ph type="ftr" sz="quarter" idx="40"/>
          </p:nvPr>
        </p:nvSpPr>
        <p:spPr/>
        <p:txBody>
          <a:bodyPr/>
          <a:lstStyle/>
          <a:p>
            <a:endParaRPr lang="zh-CN" altLang="en-US"/>
          </a:p>
        </p:txBody>
      </p:sp>
      <p:sp>
        <p:nvSpPr>
          <p:cNvPr id="5" name="Slide Number Placeholder 4">
            <a:extLst>
              <a:ext uri="{FF2B5EF4-FFF2-40B4-BE49-F238E27FC236}">
                <a16:creationId xmlns:a16="http://schemas.microsoft.com/office/drawing/2014/main" id="{CBD0B112-1CAC-4BE1-85BB-76E010417D5E}"/>
              </a:ext>
            </a:extLst>
          </p:cNvPr>
          <p:cNvSpPr>
            <a:spLocks noGrp="1"/>
          </p:cNvSpPr>
          <p:nvPr>
            <p:ph type="sldNum" sz="quarter" idx="41"/>
          </p:nvPr>
        </p:nvSpPr>
        <p:spPr>
          <a:xfrm>
            <a:off x="11287079" y="6559200"/>
            <a:ext cx="457245" cy="296813"/>
          </a:xfrm>
          <a:prstGeom prst="rect">
            <a:avLst/>
          </a:prstGeom>
        </p:spPr>
        <p:txBody>
          <a:bodyPr/>
          <a:lstStyle/>
          <a:p>
            <a:fld id="{0173BDFA-E8B1-4342-A38F-A2E51CDAFC03}" type="slidenum">
              <a:rPr lang="zh-CN" altLang="en-US" smtClean="0"/>
              <a:t>‹#›</a:t>
            </a:fld>
            <a:endParaRPr lang="zh-CN" altLang="en-US"/>
          </a:p>
        </p:txBody>
      </p:sp>
      <p:cxnSp>
        <p:nvCxnSpPr>
          <p:cNvPr id="13" name="Straight Connector 10">
            <a:extLst>
              <a:ext uri="{FF2B5EF4-FFF2-40B4-BE49-F238E27FC236}">
                <a16:creationId xmlns:a16="http://schemas.microsoft.com/office/drawing/2014/main" id="{772D8E77-82FB-4198-8FC9-E0F0DFD8FCC9}"/>
              </a:ext>
            </a:extLst>
          </p:cNvPr>
          <p:cNvCxnSpPr>
            <a:cxnSpLocks/>
          </p:cNvCxnSpPr>
          <p:nvPr/>
        </p:nvCxnSpPr>
        <p:spPr>
          <a:xfrm flipV="1">
            <a:off x="449263" y="1314450"/>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9" name="Picture Placeholder 35">
            <a:extLst>
              <a:ext uri="{FF2B5EF4-FFF2-40B4-BE49-F238E27FC236}">
                <a16:creationId xmlns:a16="http://schemas.microsoft.com/office/drawing/2014/main" id="{D7CCA89B-6311-41ED-B6D1-7CE1D2092FFB}"/>
              </a:ext>
            </a:extLst>
          </p:cNvPr>
          <p:cNvSpPr>
            <a:spLocks noGrp="1"/>
          </p:cNvSpPr>
          <p:nvPr>
            <p:ph type="pic" sz="quarter" idx="38" hasCustomPrompt="1"/>
          </p:nvPr>
        </p:nvSpPr>
        <p:spPr>
          <a:xfrm>
            <a:off x="5240443" y="1816100"/>
            <a:ext cx="1720850" cy="1681480"/>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lvl="0"/>
            <a:r>
              <a:rPr lang="en-US"/>
              <a:t>Place for icon. Copy / paste an icon from the icon set.</a:t>
            </a:r>
            <a:br>
              <a:rPr lang="en-US"/>
            </a:br>
            <a:r>
              <a:rPr lang="en-US"/>
              <a:t>1. Resize the icon to fit proportionally in this placeholder</a:t>
            </a:r>
            <a:br>
              <a:rPr lang="en-US"/>
            </a:br>
            <a:r>
              <a:rPr lang="en-US"/>
              <a:t>2. Align center &amp; middle to this placeholder</a:t>
            </a:r>
          </a:p>
        </p:txBody>
      </p:sp>
    </p:spTree>
    <p:extLst>
      <p:ext uri="{BB962C8B-B14F-4D97-AF65-F5344CB8AC3E}">
        <p14:creationId xmlns:p14="http://schemas.microsoft.com/office/powerpoint/2010/main" val="189914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16">
          <p15:clr>
            <a:srgbClr val="FBAE40"/>
          </p15:clr>
        </p15:guide>
        <p15:guide id="2" orient="horz" pos="4136">
          <p15:clr>
            <a:srgbClr val="A4A3A4"/>
          </p15:clr>
        </p15:guide>
        <p15:guide id="3" orient="horz" pos="1672">
          <p15:clr>
            <a:srgbClr val="FBAE40"/>
          </p15:clr>
        </p15:guide>
        <p15:guide id="4" orient="horz" pos="3368">
          <p15:clr>
            <a:srgbClr val="FBAE40"/>
          </p15:clr>
        </p15:guide>
        <p15:guide id="5" orient="horz" pos="1040">
          <p15:clr>
            <a:srgbClr val="FBAE40"/>
          </p15:clr>
        </p15:guide>
        <p15:guide id="6" pos="3840">
          <p15:clr>
            <a:srgbClr val="A4A3A4"/>
          </p15:clr>
        </p15:guide>
        <p15:guide id="7">
          <p15:clr>
            <a:srgbClr val="FBAE40"/>
          </p15:clr>
        </p15:guide>
        <p15:guide id="8" pos="7680">
          <p15:clr>
            <a:srgbClr val="FBAE40"/>
          </p15:clr>
        </p15:guide>
        <p15:guide id="9" pos="280">
          <p15:clr>
            <a:srgbClr val="F26B43"/>
          </p15:clr>
        </p15:guide>
        <p15:guide id="10" pos="776">
          <p15:clr>
            <a:srgbClr val="FBAE40"/>
          </p15:clr>
        </p15:guide>
        <p15:guide id="11" pos="888">
          <p15:clr>
            <a:srgbClr val="FBAE40"/>
          </p15:clr>
        </p15:guide>
        <p15:guide id="12" pos="1376">
          <p15:clr>
            <a:srgbClr val="FBAE40"/>
          </p15:clr>
        </p15:guide>
        <p15:guide id="13" pos="1488">
          <p15:clr>
            <a:srgbClr val="FBAE40"/>
          </p15:clr>
        </p15:guide>
        <p15:guide id="14" pos="1976">
          <p15:clr>
            <a:srgbClr val="FBAE40"/>
          </p15:clr>
        </p15:guide>
        <p15:guide id="15" pos="2088">
          <p15:clr>
            <a:srgbClr val="FBAE40"/>
          </p15:clr>
        </p15:guide>
        <p15:guide id="16" pos="2576">
          <p15:clr>
            <a:srgbClr val="FBAE40"/>
          </p15:clr>
        </p15:guide>
        <p15:guide id="17" pos="2696">
          <p15:clr>
            <a:srgbClr val="FBAE40"/>
          </p15:clr>
        </p15:guide>
        <p15:guide id="18" pos="3184">
          <p15:clr>
            <a:srgbClr val="FBAE40"/>
          </p15:clr>
        </p15:guide>
        <p15:guide id="19" pos="3296">
          <p15:clr>
            <a:srgbClr val="FBAE40"/>
          </p15:clr>
        </p15:guide>
        <p15:guide id="20" pos="3784">
          <p15:clr>
            <a:srgbClr val="FBAE40"/>
          </p15:clr>
        </p15:guide>
        <p15:guide id="21" pos="3896">
          <p15:clr>
            <a:srgbClr val="FBAE40"/>
          </p15:clr>
        </p15:guide>
        <p15:guide id="22" pos="4384">
          <p15:clr>
            <a:srgbClr val="FBAE40"/>
          </p15:clr>
        </p15:guide>
        <p15:guide id="23" pos="4496">
          <p15:clr>
            <a:srgbClr val="FBAE40"/>
          </p15:clr>
        </p15:guide>
        <p15:guide id="24" pos="4984">
          <p15:clr>
            <a:srgbClr val="FBAE40"/>
          </p15:clr>
        </p15:guide>
        <p15:guide id="25" pos="5104">
          <p15:clr>
            <a:srgbClr val="FBAE40"/>
          </p15:clr>
        </p15:guide>
        <p15:guide id="26" pos="5592">
          <p15:clr>
            <a:srgbClr val="FBAE40"/>
          </p15:clr>
        </p15:guide>
        <p15:guide id="27" pos="5704">
          <p15:clr>
            <a:srgbClr val="FBAE40"/>
          </p15:clr>
        </p15:guide>
        <p15:guide id="28" pos="6192">
          <p15:clr>
            <a:srgbClr val="FBAE40"/>
          </p15:clr>
        </p15:guide>
        <p15:guide id="29" pos="6304">
          <p15:clr>
            <a:srgbClr val="FBAE40"/>
          </p15:clr>
        </p15:guide>
        <p15:guide id="30" pos="6792">
          <p15:clr>
            <a:srgbClr val="FBAE40"/>
          </p15:clr>
        </p15:guide>
        <p15:guide id="31" pos="6904">
          <p15:clr>
            <a:srgbClr val="FBAE40"/>
          </p15:clr>
        </p15:guide>
        <p15:guide id="32" pos="7400">
          <p15:clr>
            <a:srgbClr val="FBAE40"/>
          </p15:clr>
        </p15:guide>
        <p15:guide id="33" orient="horz">
          <p15:clr>
            <a:srgbClr val="FBAE40"/>
          </p15:clr>
        </p15:guide>
        <p15:guide id="34" orient="horz" pos="4320">
          <p15:clr>
            <a:srgbClr val="FBAE40"/>
          </p15:clr>
        </p15:guide>
        <p15:guide id="36" orient="horz" pos="832">
          <p15:clr>
            <a:srgbClr val="FBAE40"/>
          </p15:clr>
        </p15:guide>
        <p15:guide id="37" orient="horz" pos="936">
          <p15:clr>
            <a:srgbClr val="FBAE40"/>
          </p15:clr>
        </p15:guide>
        <p15:guide id="38" orient="horz" pos="1144">
          <p15:clr>
            <a:srgbClr val="5ACBF0"/>
          </p15:clr>
        </p15:guide>
        <p15:guide id="39" orient="horz" pos="1256">
          <p15:clr>
            <a:srgbClr val="FBAE40"/>
          </p15:clr>
        </p15:guide>
        <p15:guide id="40" orient="horz" pos="1360">
          <p15:clr>
            <a:srgbClr val="FBAE40"/>
          </p15:clr>
        </p15:guide>
        <p15:guide id="41" orient="horz" pos="1464">
          <p15:clr>
            <a:srgbClr val="FBAE40"/>
          </p15:clr>
        </p15:guide>
        <p15:guide id="42" orient="horz" pos="1570">
          <p15:clr>
            <a:srgbClr val="FBAE40"/>
          </p15:clr>
        </p15:guide>
        <p15:guide id="43" orient="horz" pos="1784">
          <p15:clr>
            <a:srgbClr val="FBAE40"/>
          </p15:clr>
        </p15:guide>
        <p15:guide id="44" orient="horz" pos="1888">
          <p15:clr>
            <a:srgbClr val="FBAE40"/>
          </p15:clr>
        </p15:guide>
        <p15:guide id="45" orient="horz" pos="1992">
          <p15:clr>
            <a:srgbClr val="FBAE40"/>
          </p15:clr>
        </p15:guide>
        <p15:guide id="46" orient="horz" pos="2096">
          <p15:clr>
            <a:srgbClr val="FBAE40"/>
          </p15:clr>
        </p15:guide>
        <p15:guide id="47" orient="horz" pos="2208">
          <p15:clr>
            <a:srgbClr val="FBAE40"/>
          </p15:clr>
        </p15:guide>
        <p15:guide id="48" orient="horz" pos="2312">
          <p15:clr>
            <a:srgbClr val="FBAE40"/>
          </p15:clr>
        </p15:guide>
        <p15:guide id="49" orient="horz" pos="2520">
          <p15:clr>
            <a:srgbClr val="FBAE40"/>
          </p15:clr>
        </p15:guide>
        <p15:guide id="50" orient="horz" pos="2632">
          <p15:clr>
            <a:srgbClr val="FBAE40"/>
          </p15:clr>
        </p15:guide>
        <p15:guide id="51" orient="horz" pos="2736">
          <p15:clr>
            <a:srgbClr val="FBAE40"/>
          </p15:clr>
        </p15:guide>
        <p15:guide id="52" orient="horz" pos="2840">
          <p15:clr>
            <a:srgbClr val="FBAE40"/>
          </p15:clr>
        </p15:guide>
        <p15:guide id="53" orient="horz" pos="2944">
          <p15:clr>
            <a:srgbClr val="FBAE40"/>
          </p15:clr>
        </p15:guide>
        <p15:guide id="54" orient="horz" pos="3056">
          <p15:clr>
            <a:srgbClr val="FBAE40"/>
          </p15:clr>
        </p15:guide>
        <p15:guide id="55" orient="horz" pos="3160">
          <p15:clr>
            <a:srgbClr val="FBAE40"/>
          </p15:clr>
        </p15:guide>
        <p15:guide id="56" orient="horz" pos="3264">
          <p15:clr>
            <a:srgbClr val="FBAE40"/>
          </p15:clr>
        </p15:guide>
        <p15:guide id="57" orient="horz" pos="3472">
          <p15:clr>
            <a:srgbClr val="FBAE40"/>
          </p15:clr>
        </p15:guide>
        <p15:guide id="58" orient="horz" pos="3584">
          <p15:clr>
            <a:srgbClr val="FBAE40"/>
          </p15:clr>
        </p15:guide>
        <p15:guide id="59" orient="horz" pos="3688">
          <p15:clr>
            <a:srgbClr val="FBAE40"/>
          </p15:clr>
        </p15:guide>
        <p15:guide id="60" orient="horz" pos="3792">
          <p15:clr>
            <a:srgbClr val="FBAE40"/>
          </p15:clr>
        </p15:guide>
        <p15:guide id="61" orient="horz" pos="3896">
          <p15:clr>
            <a:srgbClr val="FBAE40"/>
          </p15:clr>
        </p15:guide>
        <p15:guide id="62" orient="horz" pos="4008">
          <p15:clr>
            <a:srgbClr val="FBAE40"/>
          </p15:clr>
        </p15:guide>
        <p15:guide id="63" orient="horz" pos="4112">
          <p15:clr>
            <a:srgbClr val="F26B43"/>
          </p15:clr>
        </p15:guide>
        <p15:guide id="64" pos="7392">
          <p15:clr>
            <a:srgbClr val="F26B43"/>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4 points + big key numbers">
    <p:spTree>
      <p:nvGrpSpPr>
        <p:cNvPr id="1" name=""/>
        <p:cNvGrpSpPr/>
        <p:nvPr/>
      </p:nvGrpSpPr>
      <p:grpSpPr>
        <a:xfrm>
          <a:off x="0" y="0"/>
          <a:ext cx="0" cy="0"/>
          <a:chOff x="0" y="0"/>
          <a:chExt cx="0" cy="0"/>
        </a:xfrm>
      </p:grpSpPr>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4500" y="4286119"/>
            <a:ext cx="3641725" cy="505248"/>
          </a:xfrm>
        </p:spPr>
        <p:txBody>
          <a:bodyPr lIns="108000" rIns="108000"/>
          <a:lstStyle>
            <a:lvl1pPr algn="ctr">
              <a:defRPr sz="1800" b="1">
                <a:solidFill>
                  <a:schemeClr val="tx2"/>
                </a:solidFill>
              </a:defRPr>
            </a:lvl1pPr>
            <a:lvl5pPr algn="ctr">
              <a:defRPr b="0"/>
            </a:lvl5pPr>
            <a:lvl6pPr algn="ctr">
              <a:defRPr b="1"/>
            </a:lvl6pPr>
          </a:lstStyle>
          <a:p>
            <a:pPr lvl="0"/>
            <a:r>
              <a:rPr lang="en-US"/>
              <a:t>Better use </a:t>
            </a:r>
            <a:br>
              <a:rPr lang="en-US"/>
            </a:br>
            <a:r>
              <a:rPr lang="en-US"/>
              <a:t>only keywords</a:t>
            </a:r>
          </a:p>
        </p:txBody>
      </p:sp>
      <p:sp>
        <p:nvSpPr>
          <p:cNvPr id="9" name="Text Placeholder 8">
            <a:extLst>
              <a:ext uri="{FF2B5EF4-FFF2-40B4-BE49-F238E27FC236}">
                <a16:creationId xmlns:a16="http://schemas.microsoft.com/office/drawing/2014/main" id="{E667E835-00B9-42A6-A630-621D76FE084E}"/>
              </a:ext>
            </a:extLst>
          </p:cNvPr>
          <p:cNvSpPr>
            <a:spLocks noGrp="1"/>
          </p:cNvSpPr>
          <p:nvPr>
            <p:ph type="body" sz="quarter" idx="23" hasCustomPrompt="1"/>
          </p:nvPr>
        </p:nvSpPr>
        <p:spPr>
          <a:xfrm>
            <a:off x="445175" y="2492761"/>
            <a:ext cx="3641050" cy="1266825"/>
          </a:xfrm>
          <a:noFill/>
        </p:spPr>
        <p:txBody>
          <a:bodyPr anchor="ctr"/>
          <a:lstStyle>
            <a:lvl1pPr algn="ctr">
              <a:defRPr sz="8000" b="1">
                <a:ln w="12700">
                  <a:noFill/>
                </a:ln>
                <a:solidFill>
                  <a:schemeClr val="accent1"/>
                </a:solidFill>
              </a:defRPr>
            </a:lvl1pPr>
          </a:lstStyle>
          <a:p>
            <a:pPr lvl="0"/>
            <a:r>
              <a:rPr lang="en-US"/>
              <a:t>2 000</a:t>
            </a:r>
          </a:p>
        </p:txBody>
      </p:sp>
      <p:sp>
        <p:nvSpPr>
          <p:cNvPr id="34" name="Text Placeholder 8">
            <a:extLst>
              <a:ext uri="{FF2B5EF4-FFF2-40B4-BE49-F238E27FC236}">
                <a16:creationId xmlns:a16="http://schemas.microsoft.com/office/drawing/2014/main" id="{DA9CB296-24C3-4B4C-B18D-258A1D1FB8CD}"/>
              </a:ext>
            </a:extLst>
          </p:cNvPr>
          <p:cNvSpPr>
            <a:spLocks noGrp="1"/>
          </p:cNvSpPr>
          <p:nvPr>
            <p:ph type="body" sz="quarter" idx="38" hasCustomPrompt="1"/>
          </p:nvPr>
        </p:nvSpPr>
        <p:spPr>
          <a:xfrm>
            <a:off x="449582" y="301934"/>
            <a:ext cx="10324782" cy="335432"/>
          </a:xfrm>
        </p:spPr>
        <p:txBody>
          <a:bodyPr/>
          <a:lstStyle>
            <a:lvl1pPr>
              <a:defRPr sz="2800" b="1"/>
            </a:lvl1pPr>
          </a:lstStyle>
          <a:p>
            <a:pPr lvl="0"/>
            <a:r>
              <a:rPr lang="en-US"/>
              <a:t>This can be the chapter title</a:t>
            </a:r>
            <a:endParaRPr lang="bg-BG"/>
          </a:p>
        </p:txBody>
      </p:sp>
      <p:sp>
        <p:nvSpPr>
          <p:cNvPr id="8" name="Title 7">
            <a:extLst>
              <a:ext uri="{FF2B5EF4-FFF2-40B4-BE49-F238E27FC236}">
                <a16:creationId xmlns:a16="http://schemas.microsoft.com/office/drawing/2014/main" id="{B0B3F124-81D1-4EF1-91C4-FD5C41D72926}"/>
              </a:ext>
            </a:extLst>
          </p:cNvPr>
          <p:cNvSpPr>
            <a:spLocks noGrp="1"/>
          </p:cNvSpPr>
          <p:nvPr>
            <p:ph type="title" hasCustomPrompt="1"/>
          </p:nvPr>
        </p:nvSpPr>
        <p:spPr/>
        <p:txBody>
          <a:bodyPr/>
          <a:lstStyle>
            <a:lvl1pPr>
              <a:defRPr/>
            </a:lvl1pPr>
          </a:lstStyle>
          <a:p>
            <a:r>
              <a:rPr lang="en-US"/>
              <a:t>Accent title goes on this bright blue line</a:t>
            </a:r>
            <a:endParaRPr lang="bg-BG"/>
          </a:p>
        </p:txBody>
      </p:sp>
      <p:sp>
        <p:nvSpPr>
          <p:cNvPr id="36" name="Text Placeholder 7">
            <a:extLst>
              <a:ext uri="{FF2B5EF4-FFF2-40B4-BE49-F238E27FC236}">
                <a16:creationId xmlns:a16="http://schemas.microsoft.com/office/drawing/2014/main" id="{C4188BA9-5951-4D6A-93EC-715B7A2AF46C}"/>
              </a:ext>
            </a:extLst>
          </p:cNvPr>
          <p:cNvSpPr>
            <a:spLocks noGrp="1"/>
          </p:cNvSpPr>
          <p:nvPr>
            <p:ph type="body" sz="quarter" idx="39" hasCustomPrompt="1"/>
          </p:nvPr>
        </p:nvSpPr>
        <p:spPr>
          <a:xfrm>
            <a:off x="4267939" y="4286119"/>
            <a:ext cx="3641725" cy="505248"/>
          </a:xfrm>
        </p:spPr>
        <p:txBody>
          <a:bodyPr lIns="108000" rIns="108000"/>
          <a:lstStyle>
            <a:lvl1pPr algn="ctr">
              <a:defRPr sz="1800" b="1">
                <a:solidFill>
                  <a:schemeClr val="tx2"/>
                </a:solidFill>
              </a:defRPr>
            </a:lvl1pPr>
            <a:lvl5pPr algn="ctr">
              <a:defRPr b="0"/>
            </a:lvl5pPr>
            <a:lvl6pPr algn="ctr">
              <a:defRPr b="1"/>
            </a:lvl6pPr>
          </a:lstStyle>
          <a:p>
            <a:pPr lvl="0"/>
            <a:r>
              <a:rPr lang="en-US"/>
              <a:t>In case you can reorder the points, put the longest text </a:t>
            </a:r>
            <a:br>
              <a:rPr lang="en-US"/>
            </a:br>
            <a:r>
              <a:rPr lang="en-US"/>
              <a:t>in the middle</a:t>
            </a:r>
          </a:p>
        </p:txBody>
      </p:sp>
      <p:sp>
        <p:nvSpPr>
          <p:cNvPr id="40" name="Text Placeholder 7">
            <a:extLst>
              <a:ext uri="{FF2B5EF4-FFF2-40B4-BE49-F238E27FC236}">
                <a16:creationId xmlns:a16="http://schemas.microsoft.com/office/drawing/2014/main" id="{2A8F91DC-6587-44F4-879C-8BFFBAE1E296}"/>
              </a:ext>
            </a:extLst>
          </p:cNvPr>
          <p:cNvSpPr>
            <a:spLocks noGrp="1"/>
          </p:cNvSpPr>
          <p:nvPr>
            <p:ph type="body" sz="quarter" idx="41" hasCustomPrompt="1"/>
          </p:nvPr>
        </p:nvSpPr>
        <p:spPr>
          <a:xfrm>
            <a:off x="8101012" y="4286119"/>
            <a:ext cx="3641725" cy="505248"/>
          </a:xfrm>
        </p:spPr>
        <p:txBody>
          <a:bodyPr lIns="108000" rIns="108000"/>
          <a:lstStyle>
            <a:lvl1pPr algn="ctr">
              <a:defRPr sz="1800" b="1">
                <a:solidFill>
                  <a:schemeClr val="tx2"/>
                </a:solidFill>
              </a:defRPr>
            </a:lvl1pPr>
            <a:lvl5pPr algn="ctr">
              <a:defRPr b="0"/>
            </a:lvl5pPr>
            <a:lvl6pPr algn="ctr">
              <a:defRPr b="1"/>
            </a:lvl6pPr>
          </a:lstStyle>
          <a:p>
            <a:pPr lvl="0"/>
            <a:r>
              <a:rPr lang="en-US"/>
              <a:t>Shortest is the best. If all are short, make text size 22 pt</a:t>
            </a:r>
          </a:p>
        </p:txBody>
      </p:sp>
      <p:sp>
        <p:nvSpPr>
          <p:cNvPr id="18" name="Text Placeholder 8">
            <a:extLst>
              <a:ext uri="{FF2B5EF4-FFF2-40B4-BE49-F238E27FC236}">
                <a16:creationId xmlns:a16="http://schemas.microsoft.com/office/drawing/2014/main" id="{5EE35DA9-6950-4EC8-9BC3-5370FC4988D2}"/>
              </a:ext>
            </a:extLst>
          </p:cNvPr>
          <p:cNvSpPr>
            <a:spLocks noGrp="1"/>
          </p:cNvSpPr>
          <p:nvPr>
            <p:ph type="body" sz="quarter" idx="42" hasCustomPrompt="1"/>
          </p:nvPr>
        </p:nvSpPr>
        <p:spPr>
          <a:xfrm>
            <a:off x="4275813" y="2492761"/>
            <a:ext cx="3641050" cy="1266825"/>
          </a:xfrm>
          <a:noFill/>
        </p:spPr>
        <p:txBody>
          <a:bodyPr anchor="ctr"/>
          <a:lstStyle>
            <a:lvl1pPr algn="ctr">
              <a:defRPr sz="8000" b="1">
                <a:ln w="12700">
                  <a:noFill/>
                </a:ln>
                <a:solidFill>
                  <a:schemeClr val="accent1"/>
                </a:solidFill>
              </a:defRPr>
            </a:lvl1pPr>
          </a:lstStyle>
          <a:p>
            <a:pPr lvl="0"/>
            <a:r>
              <a:rPr lang="en-US"/>
              <a:t>+3m €</a:t>
            </a:r>
          </a:p>
        </p:txBody>
      </p:sp>
      <p:sp>
        <p:nvSpPr>
          <p:cNvPr id="19" name="Text Placeholder 8">
            <a:extLst>
              <a:ext uri="{FF2B5EF4-FFF2-40B4-BE49-F238E27FC236}">
                <a16:creationId xmlns:a16="http://schemas.microsoft.com/office/drawing/2014/main" id="{6DAAA6B3-17D5-4D0D-81F4-618608CC6E97}"/>
              </a:ext>
            </a:extLst>
          </p:cNvPr>
          <p:cNvSpPr>
            <a:spLocks noGrp="1"/>
          </p:cNvSpPr>
          <p:nvPr>
            <p:ph type="body" sz="quarter" idx="43" hasCustomPrompt="1"/>
          </p:nvPr>
        </p:nvSpPr>
        <p:spPr>
          <a:xfrm>
            <a:off x="8106451" y="2492761"/>
            <a:ext cx="3641050" cy="1266825"/>
          </a:xfrm>
          <a:noFill/>
        </p:spPr>
        <p:txBody>
          <a:bodyPr anchor="ctr"/>
          <a:lstStyle>
            <a:lvl1pPr algn="ctr">
              <a:defRPr sz="8000" b="1">
                <a:ln w="12700">
                  <a:noFill/>
                </a:ln>
                <a:solidFill>
                  <a:schemeClr val="accent1"/>
                </a:solidFill>
              </a:defRPr>
            </a:lvl1pPr>
          </a:lstStyle>
          <a:p>
            <a:pPr lvl="0"/>
            <a:r>
              <a:rPr lang="en-US"/>
              <a:t>100%</a:t>
            </a:r>
          </a:p>
        </p:txBody>
      </p:sp>
      <p:sp>
        <p:nvSpPr>
          <p:cNvPr id="2" name="Date Placeholder 1">
            <a:extLst>
              <a:ext uri="{FF2B5EF4-FFF2-40B4-BE49-F238E27FC236}">
                <a16:creationId xmlns:a16="http://schemas.microsoft.com/office/drawing/2014/main" id="{58F6BEBE-3498-46A9-9E33-8D7737CFEB00}"/>
              </a:ext>
            </a:extLst>
          </p:cNvPr>
          <p:cNvSpPr>
            <a:spLocks noGrp="1"/>
          </p:cNvSpPr>
          <p:nvPr>
            <p:ph type="dt" sz="half" idx="44"/>
          </p:nvPr>
        </p:nvSpPr>
        <p:spPr/>
        <p:txBody>
          <a:bodyPr/>
          <a:lstStyle/>
          <a:p>
            <a:fld id="{8A85EAA1-B65B-419C-8676-8E0570B2AECF}" type="datetimeFigureOut">
              <a:rPr lang="zh-CN" altLang="en-US" smtClean="0"/>
              <a:t>2024/8/29</a:t>
            </a:fld>
            <a:endParaRPr lang="zh-CN" altLang="en-US"/>
          </a:p>
        </p:txBody>
      </p:sp>
      <p:sp>
        <p:nvSpPr>
          <p:cNvPr id="3" name="Footer Placeholder 2">
            <a:extLst>
              <a:ext uri="{FF2B5EF4-FFF2-40B4-BE49-F238E27FC236}">
                <a16:creationId xmlns:a16="http://schemas.microsoft.com/office/drawing/2014/main" id="{0E24A46D-69FF-4703-9B59-5AD10C905F2E}"/>
              </a:ext>
            </a:extLst>
          </p:cNvPr>
          <p:cNvSpPr>
            <a:spLocks noGrp="1"/>
          </p:cNvSpPr>
          <p:nvPr>
            <p:ph type="ftr" sz="quarter" idx="45"/>
          </p:nvPr>
        </p:nvSpPr>
        <p:spPr/>
        <p:txBody>
          <a:bodyPr/>
          <a:lstStyle/>
          <a:p>
            <a:endParaRPr lang="zh-CN" altLang="en-US"/>
          </a:p>
        </p:txBody>
      </p:sp>
      <p:sp>
        <p:nvSpPr>
          <p:cNvPr id="4" name="Slide Number Placeholder 3">
            <a:extLst>
              <a:ext uri="{FF2B5EF4-FFF2-40B4-BE49-F238E27FC236}">
                <a16:creationId xmlns:a16="http://schemas.microsoft.com/office/drawing/2014/main" id="{08AF0C07-D47B-4D4D-8CD7-7F586DD9ADCC}"/>
              </a:ext>
            </a:extLst>
          </p:cNvPr>
          <p:cNvSpPr>
            <a:spLocks noGrp="1"/>
          </p:cNvSpPr>
          <p:nvPr>
            <p:ph type="sldNum" sz="quarter" idx="46"/>
          </p:nvPr>
        </p:nvSpPr>
        <p:spPr>
          <a:xfrm>
            <a:off x="11287079" y="6559200"/>
            <a:ext cx="457245" cy="296813"/>
          </a:xfrm>
          <a:prstGeom prst="rect">
            <a:avLst/>
          </a:prstGeom>
        </p:spPr>
        <p:txBody>
          <a:bodyPr/>
          <a:lstStyle/>
          <a:p>
            <a:fld id="{0173BDFA-E8B1-4342-A38F-A2E51CDAFC03}" type="slidenum">
              <a:rPr lang="zh-CN" altLang="en-US" smtClean="0"/>
              <a:t>‹#›</a:t>
            </a:fld>
            <a:endParaRPr lang="zh-CN" altLang="en-US"/>
          </a:p>
        </p:txBody>
      </p:sp>
      <p:cxnSp>
        <p:nvCxnSpPr>
          <p:cNvPr id="14" name="Straight Connector 10">
            <a:extLst>
              <a:ext uri="{FF2B5EF4-FFF2-40B4-BE49-F238E27FC236}">
                <a16:creationId xmlns:a16="http://schemas.microsoft.com/office/drawing/2014/main" id="{2CAEF845-7B25-4570-8C91-4AF4C0B297B8}"/>
              </a:ext>
            </a:extLst>
          </p:cNvPr>
          <p:cNvCxnSpPr>
            <a:cxnSpLocks/>
          </p:cNvCxnSpPr>
          <p:nvPr/>
        </p:nvCxnSpPr>
        <p:spPr>
          <a:xfrm flipV="1">
            <a:off x="449263" y="1314450"/>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2938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39">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8">
          <p15:clr>
            <a:srgbClr val="FBAE40"/>
          </p15:clr>
        </p15:guide>
        <p15:guide id="41" orient="horz" pos="1994">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chapter divider, big photo">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CD29D041-12B1-4A49-89EF-04E4C6A41AE0}"/>
              </a:ext>
            </a:extLst>
          </p:cNvPr>
          <p:cNvSpPr>
            <a:spLocks noGrp="1"/>
          </p:cNvSpPr>
          <p:nvPr>
            <p:ph type="pic" sz="quarter" idx="13" hasCustomPrompt="1"/>
          </p:nvPr>
        </p:nvSpPr>
        <p:spPr>
          <a:xfrm>
            <a:off x="444500" y="441325"/>
            <a:ext cx="11298238" cy="5913438"/>
          </a:xfrm>
          <a:solidFill>
            <a:schemeClr val="tx2">
              <a:lumMod val="20000"/>
              <a:lumOff val="80000"/>
            </a:schemeClr>
          </a:solid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3" name="Text Placeholder 2">
            <a:extLst>
              <a:ext uri="{FF2B5EF4-FFF2-40B4-BE49-F238E27FC236}">
                <a16:creationId xmlns:a16="http://schemas.microsoft.com/office/drawing/2014/main" id="{CCA3CA7B-F088-47D6-BA5F-3B8A98AA44B3}"/>
              </a:ext>
            </a:extLst>
          </p:cNvPr>
          <p:cNvSpPr>
            <a:spLocks noGrp="1"/>
          </p:cNvSpPr>
          <p:nvPr>
            <p:ph type="body" idx="1" hasCustomPrompt="1"/>
          </p:nvPr>
        </p:nvSpPr>
        <p:spPr>
          <a:xfrm>
            <a:off x="453076" y="4775168"/>
            <a:ext cx="5552438" cy="1843091"/>
          </a:xfrm>
        </p:spPr>
        <p:txBody>
          <a:bodyPr lIns="180000"/>
          <a:lstStyle>
            <a:lvl1pPr marL="0" indent="0">
              <a:buNone/>
              <a:defRPr sz="13000" b="1">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1.1</a:t>
            </a:r>
          </a:p>
        </p:txBody>
      </p:sp>
      <p:sp>
        <p:nvSpPr>
          <p:cNvPr id="11" name="Footer Placeholder 7">
            <a:extLst>
              <a:ext uri="{FF2B5EF4-FFF2-40B4-BE49-F238E27FC236}">
                <a16:creationId xmlns:a16="http://schemas.microsoft.com/office/drawing/2014/main" id="{C2FA1623-CC6A-4D42-B4C5-A33D7F45A39D}"/>
              </a:ext>
            </a:extLst>
          </p:cNvPr>
          <p:cNvSpPr txBox="1">
            <a:spLocks/>
          </p:cNvSpPr>
          <p:nvPr userDrawn="1"/>
        </p:nvSpPr>
        <p:spPr>
          <a:xfrm>
            <a:off x="444500" y="6559200"/>
            <a:ext cx="1982505"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7" name="Rectangle 6">
            <a:extLst>
              <a:ext uri="{FF2B5EF4-FFF2-40B4-BE49-F238E27FC236}">
                <a16:creationId xmlns:a16="http://schemas.microsoft.com/office/drawing/2014/main" id="{2E31552A-D550-4057-A9D1-03EB05296C97}"/>
              </a:ext>
            </a:extLst>
          </p:cNvPr>
          <p:cNvSpPr/>
          <p:nvPr userDrawn="1"/>
        </p:nvSpPr>
        <p:spPr>
          <a:xfrm>
            <a:off x="11350171" y="6543752"/>
            <a:ext cx="399783" cy="3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bg-BG"/>
          </a:p>
        </p:txBody>
      </p:sp>
      <p:sp>
        <p:nvSpPr>
          <p:cNvPr id="13" name="Text Placeholder 11">
            <a:extLst>
              <a:ext uri="{FF2B5EF4-FFF2-40B4-BE49-F238E27FC236}">
                <a16:creationId xmlns:a16="http://schemas.microsoft.com/office/drawing/2014/main" id="{3AFCFF27-B4C4-4798-83D3-3DC7BF055D19}"/>
              </a:ext>
            </a:extLst>
          </p:cNvPr>
          <p:cNvSpPr>
            <a:spLocks noGrp="1"/>
          </p:cNvSpPr>
          <p:nvPr>
            <p:ph type="body" sz="quarter" idx="20" hasCustomPrompt="1"/>
          </p:nvPr>
        </p:nvSpPr>
        <p:spPr>
          <a:xfrm>
            <a:off x="436215" y="1079309"/>
            <a:ext cx="11451707" cy="398462"/>
          </a:xfrm>
        </p:spPr>
        <p:txBody>
          <a:bodyPr lIns="180000"/>
          <a:lstStyle>
            <a:lvl1pPr>
              <a:defRPr sz="2800" b="1">
                <a:solidFill>
                  <a:schemeClr val="bg1"/>
                </a:solidFill>
              </a:defRPr>
            </a:lvl1pPr>
            <a:lvl2pPr>
              <a:defRPr sz="2800"/>
            </a:lvl2pPr>
            <a:lvl3pPr>
              <a:defRPr sz="2800"/>
            </a:lvl3pPr>
            <a:lvl4pPr>
              <a:defRPr sz="2800"/>
            </a:lvl4pPr>
            <a:lvl5pPr>
              <a:defRPr sz="2800"/>
            </a:lvl5pPr>
          </a:lstStyle>
          <a:p>
            <a:pPr lvl="0"/>
            <a:r>
              <a:rPr lang="en-US"/>
              <a:t>Subchapter title goes on this white line</a:t>
            </a:r>
            <a:endParaRPr lang="bg-BG"/>
          </a:p>
        </p:txBody>
      </p:sp>
      <p:sp>
        <p:nvSpPr>
          <p:cNvPr id="5" name="Title 4">
            <a:extLst>
              <a:ext uri="{FF2B5EF4-FFF2-40B4-BE49-F238E27FC236}">
                <a16:creationId xmlns:a16="http://schemas.microsoft.com/office/drawing/2014/main" id="{099FADB8-1B5B-450C-8C2C-5425D6C54B39}"/>
              </a:ext>
            </a:extLst>
          </p:cNvPr>
          <p:cNvSpPr>
            <a:spLocks noGrp="1"/>
          </p:cNvSpPr>
          <p:nvPr>
            <p:ph type="title" hasCustomPrompt="1"/>
          </p:nvPr>
        </p:nvSpPr>
        <p:spPr>
          <a:xfrm>
            <a:off x="449581" y="654460"/>
            <a:ext cx="10515600" cy="424849"/>
          </a:xfrm>
        </p:spPr>
        <p:txBody>
          <a:bodyPr lIns="180000" anchor="t"/>
          <a:lstStyle>
            <a:lvl1pPr>
              <a:defRPr sz="2800">
                <a:solidFill>
                  <a:schemeClr val="bg1">
                    <a:alpha val="60000"/>
                  </a:schemeClr>
                </a:solidFill>
              </a:defRPr>
            </a:lvl1pPr>
          </a:lstStyle>
          <a:p>
            <a:r>
              <a:rPr lang="en-US"/>
              <a:t>This can be the chapter title with transparency</a:t>
            </a:r>
            <a:endParaRPr lang="bg-BG"/>
          </a:p>
        </p:txBody>
      </p:sp>
    </p:spTree>
    <p:extLst>
      <p:ext uri="{BB962C8B-B14F-4D97-AF65-F5344CB8AC3E}">
        <p14:creationId xmlns:p14="http://schemas.microsoft.com/office/powerpoint/2010/main" val="2349115196"/>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2">
          <p15:clr>
            <a:srgbClr val="FBAE40"/>
          </p15:clr>
        </p15:guide>
        <p15:guide id="33" orient="horz" pos="1147">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guide id="62" orient="horz" pos="27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meline, process, advanced">
    <p:spTree>
      <p:nvGrpSpPr>
        <p:cNvPr id="1" name=""/>
        <p:cNvGrpSpPr/>
        <p:nvPr/>
      </p:nvGrpSpPr>
      <p:grpSpPr>
        <a:xfrm>
          <a:off x="0" y="0"/>
          <a:ext cx="0" cy="0"/>
          <a:chOff x="0" y="0"/>
          <a:chExt cx="0" cy="0"/>
        </a:xfrm>
      </p:grpSpPr>
      <p:sp>
        <p:nvSpPr>
          <p:cNvPr id="59" name="Text Placeholder 7">
            <a:extLst>
              <a:ext uri="{FF2B5EF4-FFF2-40B4-BE49-F238E27FC236}">
                <a16:creationId xmlns:a16="http://schemas.microsoft.com/office/drawing/2014/main" id="{F875F8CF-8B8D-49A4-80F9-94D9C9A7D4A0}"/>
              </a:ext>
            </a:extLst>
          </p:cNvPr>
          <p:cNvSpPr>
            <a:spLocks noGrp="1"/>
          </p:cNvSpPr>
          <p:nvPr>
            <p:ph type="body" sz="quarter" idx="53" hasCustomPrompt="1"/>
          </p:nvPr>
        </p:nvSpPr>
        <p:spPr>
          <a:xfrm>
            <a:off x="365761" y="2659066"/>
            <a:ext cx="5908039" cy="1852072"/>
          </a:xfrm>
          <a:ln>
            <a:solidFill>
              <a:schemeClr val="accent1"/>
            </a:solidFill>
          </a:ln>
        </p:spPr>
        <p:txBody>
          <a:bodyPr lIns="180000" tIns="72000" rIns="0" anchor="t"/>
          <a:lstStyle>
            <a:lvl1pPr algn="l">
              <a:defRPr sz="1400" b="0">
                <a:solidFill>
                  <a:schemeClr val="accent1"/>
                </a:solidFill>
              </a:defRPr>
            </a:lvl1pPr>
            <a:lvl5pPr algn="ctr">
              <a:defRPr b="1"/>
            </a:lvl5pPr>
            <a:lvl6pPr algn="ctr">
              <a:defRPr b="1"/>
            </a:lvl6pPr>
          </a:lstStyle>
          <a:p>
            <a:pPr lvl="0"/>
            <a:r>
              <a:rPr lang="en-US"/>
              <a:t>First stage</a:t>
            </a:r>
          </a:p>
        </p:txBody>
      </p:sp>
      <p:sp>
        <p:nvSpPr>
          <p:cNvPr id="60" name="Text Placeholder 7">
            <a:extLst>
              <a:ext uri="{FF2B5EF4-FFF2-40B4-BE49-F238E27FC236}">
                <a16:creationId xmlns:a16="http://schemas.microsoft.com/office/drawing/2014/main" id="{AFD09EE4-C06C-4EF3-A728-A18563DB309E}"/>
              </a:ext>
            </a:extLst>
          </p:cNvPr>
          <p:cNvSpPr>
            <a:spLocks noGrp="1"/>
          </p:cNvSpPr>
          <p:nvPr>
            <p:ph type="body" sz="quarter" idx="54" hasCustomPrompt="1"/>
          </p:nvPr>
        </p:nvSpPr>
        <p:spPr>
          <a:xfrm>
            <a:off x="4168140" y="4676775"/>
            <a:ext cx="7665720" cy="1849438"/>
          </a:xfrm>
          <a:ln>
            <a:solidFill>
              <a:schemeClr val="accent1"/>
            </a:solidFill>
          </a:ln>
        </p:spPr>
        <p:txBody>
          <a:bodyPr lIns="180000" tIns="72000" rIns="0" anchor="t"/>
          <a:lstStyle>
            <a:lvl1pPr algn="l">
              <a:defRPr sz="1400" b="0">
                <a:solidFill>
                  <a:schemeClr val="accent1"/>
                </a:solidFill>
              </a:defRPr>
            </a:lvl1pPr>
            <a:lvl5pPr algn="ctr">
              <a:defRPr b="1"/>
            </a:lvl5pPr>
            <a:lvl6pPr algn="ctr">
              <a:defRPr b="1"/>
            </a:lvl6pPr>
          </a:lstStyle>
          <a:p>
            <a:pPr lvl="0"/>
            <a:r>
              <a:rPr lang="en-US"/>
              <a:t>Second stage</a:t>
            </a:r>
          </a:p>
        </p:txBody>
      </p:sp>
      <p:sp>
        <p:nvSpPr>
          <p:cNvPr id="46" name="Text Placeholder 7">
            <a:extLst>
              <a:ext uri="{FF2B5EF4-FFF2-40B4-BE49-F238E27FC236}">
                <a16:creationId xmlns:a16="http://schemas.microsoft.com/office/drawing/2014/main" id="{11DBD05B-DAE2-4249-8551-48820F1DE812}"/>
              </a:ext>
            </a:extLst>
          </p:cNvPr>
          <p:cNvSpPr>
            <a:spLocks noGrp="1"/>
          </p:cNvSpPr>
          <p:nvPr>
            <p:ph type="body" sz="quarter" idx="33" hasCustomPrompt="1"/>
          </p:nvPr>
        </p:nvSpPr>
        <p:spPr>
          <a:xfrm>
            <a:off x="452438" y="2999420"/>
            <a:ext cx="3821112"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First process</a:t>
            </a:r>
          </a:p>
        </p:txBody>
      </p:sp>
      <p:sp>
        <p:nvSpPr>
          <p:cNvPr id="3" name="Title 2">
            <a:extLst>
              <a:ext uri="{FF2B5EF4-FFF2-40B4-BE49-F238E27FC236}">
                <a16:creationId xmlns:a16="http://schemas.microsoft.com/office/drawing/2014/main" id="{44369264-B802-4E5C-BE73-40CA1252DEE4}"/>
              </a:ext>
            </a:extLst>
          </p:cNvPr>
          <p:cNvSpPr>
            <a:spLocks noGrp="1"/>
          </p:cNvSpPr>
          <p:nvPr>
            <p:ph type="title" hasCustomPrompt="1"/>
          </p:nvPr>
        </p:nvSpPr>
        <p:spPr>
          <a:xfrm>
            <a:off x="449581" y="663518"/>
            <a:ext cx="10335894" cy="496992"/>
          </a:xfrm>
        </p:spPr>
        <p:txBody>
          <a:bodyPr/>
          <a:lstStyle>
            <a:lvl1pPr>
              <a:defRPr/>
            </a:lvl1pPr>
          </a:lstStyle>
          <a:p>
            <a:r>
              <a:rPr lang="en-US"/>
              <a:t>Accent title goes on this bright blue line</a:t>
            </a:r>
            <a:endParaRPr lang="bg-BG"/>
          </a:p>
        </p:txBody>
      </p:sp>
      <p:sp>
        <p:nvSpPr>
          <p:cNvPr id="29" name="Text Placeholder 8">
            <a:extLst>
              <a:ext uri="{FF2B5EF4-FFF2-40B4-BE49-F238E27FC236}">
                <a16:creationId xmlns:a16="http://schemas.microsoft.com/office/drawing/2014/main" id="{2A05BE5D-F556-4BFA-9878-2CFECF833071}"/>
              </a:ext>
            </a:extLst>
          </p:cNvPr>
          <p:cNvSpPr>
            <a:spLocks noGrp="1"/>
          </p:cNvSpPr>
          <p:nvPr>
            <p:ph type="body" sz="quarter" idx="15" hasCustomPrompt="1"/>
          </p:nvPr>
        </p:nvSpPr>
        <p:spPr>
          <a:xfrm>
            <a:off x="449582" y="301934"/>
            <a:ext cx="10335894" cy="335432"/>
          </a:xfrm>
        </p:spPr>
        <p:txBody>
          <a:bodyPr/>
          <a:lstStyle>
            <a:lvl1pPr>
              <a:defRPr sz="2800" b="1"/>
            </a:lvl1pPr>
          </a:lstStyle>
          <a:p>
            <a:pPr lvl="0"/>
            <a:r>
              <a:rPr lang="en-US"/>
              <a:t>This can be the chapter title</a:t>
            </a:r>
            <a:endParaRPr lang="bg-BG"/>
          </a:p>
        </p:txBody>
      </p:sp>
      <p:sp>
        <p:nvSpPr>
          <p:cNvPr id="4" name="Date Placeholder 3">
            <a:extLst>
              <a:ext uri="{FF2B5EF4-FFF2-40B4-BE49-F238E27FC236}">
                <a16:creationId xmlns:a16="http://schemas.microsoft.com/office/drawing/2014/main" id="{E4A9C264-F7A3-477B-867F-A1D0D2C3017A}"/>
              </a:ext>
            </a:extLst>
          </p:cNvPr>
          <p:cNvSpPr>
            <a:spLocks noGrp="1"/>
          </p:cNvSpPr>
          <p:nvPr>
            <p:ph type="dt" sz="half" idx="37"/>
          </p:nvPr>
        </p:nvSpPr>
        <p:spPr/>
        <p:txBody>
          <a:bodyPr/>
          <a:lstStyle/>
          <a:p>
            <a:fld id="{8A85EAA1-B65B-419C-8676-8E0570B2AECF}" type="datetimeFigureOut">
              <a:rPr lang="zh-CN" altLang="en-US" smtClean="0"/>
              <a:t>2024/8/29</a:t>
            </a:fld>
            <a:endParaRPr lang="zh-CN" altLang="en-US"/>
          </a:p>
        </p:txBody>
      </p:sp>
      <p:sp>
        <p:nvSpPr>
          <p:cNvPr id="5" name="Footer Placeholder 4">
            <a:extLst>
              <a:ext uri="{FF2B5EF4-FFF2-40B4-BE49-F238E27FC236}">
                <a16:creationId xmlns:a16="http://schemas.microsoft.com/office/drawing/2014/main" id="{07AF8157-ECA7-40E4-B929-E46F875DD277}"/>
              </a:ext>
            </a:extLst>
          </p:cNvPr>
          <p:cNvSpPr>
            <a:spLocks noGrp="1"/>
          </p:cNvSpPr>
          <p:nvPr>
            <p:ph type="ftr" sz="quarter" idx="38"/>
          </p:nvPr>
        </p:nvSpPr>
        <p:spPr/>
        <p:txBody>
          <a:bodyPr/>
          <a:lstStyle/>
          <a:p>
            <a:endParaRPr lang="zh-CN" altLang="en-US"/>
          </a:p>
        </p:txBody>
      </p:sp>
      <p:sp>
        <p:nvSpPr>
          <p:cNvPr id="6" name="Slide Number Placeholder 5">
            <a:extLst>
              <a:ext uri="{FF2B5EF4-FFF2-40B4-BE49-F238E27FC236}">
                <a16:creationId xmlns:a16="http://schemas.microsoft.com/office/drawing/2014/main" id="{ED279399-C59B-4CD2-BF89-176ED0AEACC0}"/>
              </a:ext>
            </a:extLst>
          </p:cNvPr>
          <p:cNvSpPr>
            <a:spLocks noGrp="1"/>
          </p:cNvSpPr>
          <p:nvPr>
            <p:ph type="sldNum" sz="quarter" idx="39"/>
          </p:nvPr>
        </p:nvSpPr>
        <p:spPr>
          <a:xfrm>
            <a:off x="11287079" y="6559200"/>
            <a:ext cx="457245" cy="296813"/>
          </a:xfrm>
          <a:prstGeom prst="rect">
            <a:avLst/>
          </a:prstGeom>
        </p:spPr>
        <p:txBody>
          <a:bodyPr/>
          <a:lstStyle/>
          <a:p>
            <a:fld id="{0173BDFA-E8B1-4342-A38F-A2E51CDAFC03}" type="slidenum">
              <a:rPr lang="zh-CN" altLang="en-US" smtClean="0"/>
              <a:t>‹#›</a:t>
            </a:fld>
            <a:endParaRPr lang="zh-CN" altLang="en-US"/>
          </a:p>
        </p:txBody>
      </p:sp>
      <p:sp>
        <p:nvSpPr>
          <p:cNvPr id="20" name="Text Placeholder 7">
            <a:extLst>
              <a:ext uri="{FF2B5EF4-FFF2-40B4-BE49-F238E27FC236}">
                <a16:creationId xmlns:a16="http://schemas.microsoft.com/office/drawing/2014/main" id="{1213785C-9594-4F5D-9631-0B0733E5C4B2}"/>
              </a:ext>
            </a:extLst>
          </p:cNvPr>
          <p:cNvSpPr>
            <a:spLocks noGrp="1"/>
          </p:cNvSpPr>
          <p:nvPr>
            <p:ph type="body" sz="quarter" idx="40" hasCustomPrompt="1"/>
          </p:nvPr>
        </p:nvSpPr>
        <p:spPr>
          <a:xfrm>
            <a:off x="2363789" y="3493386"/>
            <a:ext cx="3821112"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Second process</a:t>
            </a:r>
          </a:p>
        </p:txBody>
      </p:sp>
      <p:sp>
        <p:nvSpPr>
          <p:cNvPr id="25" name="Text Placeholder 7">
            <a:extLst>
              <a:ext uri="{FF2B5EF4-FFF2-40B4-BE49-F238E27FC236}">
                <a16:creationId xmlns:a16="http://schemas.microsoft.com/office/drawing/2014/main" id="{3A56930F-84D7-489B-8FFF-65E57B5D9BB5}"/>
              </a:ext>
            </a:extLst>
          </p:cNvPr>
          <p:cNvSpPr>
            <a:spLocks noGrp="1"/>
          </p:cNvSpPr>
          <p:nvPr>
            <p:ph type="body" sz="quarter" idx="41" hasCustomPrompt="1"/>
          </p:nvPr>
        </p:nvSpPr>
        <p:spPr>
          <a:xfrm>
            <a:off x="1411668" y="4005357"/>
            <a:ext cx="4773233"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Third process</a:t>
            </a:r>
          </a:p>
        </p:txBody>
      </p:sp>
      <p:sp>
        <p:nvSpPr>
          <p:cNvPr id="27" name="Text Placeholder 7">
            <a:extLst>
              <a:ext uri="{FF2B5EF4-FFF2-40B4-BE49-F238E27FC236}">
                <a16:creationId xmlns:a16="http://schemas.microsoft.com/office/drawing/2014/main" id="{041F2583-4BCE-41D6-987B-AE00E896E185}"/>
              </a:ext>
            </a:extLst>
          </p:cNvPr>
          <p:cNvSpPr>
            <a:spLocks noGrp="1"/>
          </p:cNvSpPr>
          <p:nvPr>
            <p:ph type="body" sz="quarter" idx="42" hasCustomPrompt="1"/>
          </p:nvPr>
        </p:nvSpPr>
        <p:spPr>
          <a:xfrm>
            <a:off x="4273550" y="5011294"/>
            <a:ext cx="1911351"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Fourth process</a:t>
            </a:r>
          </a:p>
        </p:txBody>
      </p:sp>
      <p:sp>
        <p:nvSpPr>
          <p:cNvPr id="44" name="Text Placeholder 7">
            <a:extLst>
              <a:ext uri="{FF2B5EF4-FFF2-40B4-BE49-F238E27FC236}">
                <a16:creationId xmlns:a16="http://schemas.microsoft.com/office/drawing/2014/main" id="{B752DE6D-78E1-48CD-8225-E87A3FE8C320}"/>
              </a:ext>
            </a:extLst>
          </p:cNvPr>
          <p:cNvSpPr>
            <a:spLocks noGrp="1"/>
          </p:cNvSpPr>
          <p:nvPr>
            <p:ph type="body" sz="quarter" idx="47" hasCustomPrompt="1"/>
          </p:nvPr>
        </p:nvSpPr>
        <p:spPr>
          <a:xfrm>
            <a:off x="2363789" y="1665514"/>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p>
          <a:p>
            <a:pPr lvl="0"/>
            <a:r>
              <a:rPr lang="en-US"/>
              <a:t>February</a:t>
            </a:r>
          </a:p>
        </p:txBody>
      </p:sp>
      <p:sp>
        <p:nvSpPr>
          <p:cNvPr id="45" name="Text Placeholder 7">
            <a:extLst>
              <a:ext uri="{FF2B5EF4-FFF2-40B4-BE49-F238E27FC236}">
                <a16:creationId xmlns:a16="http://schemas.microsoft.com/office/drawing/2014/main" id="{903A5AF4-46B3-4AD0-9A9C-885D4A37B38F}"/>
              </a:ext>
            </a:extLst>
          </p:cNvPr>
          <p:cNvSpPr>
            <a:spLocks noGrp="1"/>
          </p:cNvSpPr>
          <p:nvPr>
            <p:ph type="body" sz="quarter" idx="48" hasCustomPrompt="1"/>
          </p:nvPr>
        </p:nvSpPr>
        <p:spPr>
          <a:xfrm>
            <a:off x="4283079" y="1665514"/>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p>
          <a:p>
            <a:pPr lvl="0"/>
            <a:r>
              <a:rPr lang="en-US"/>
              <a:t>March</a:t>
            </a:r>
          </a:p>
        </p:txBody>
      </p:sp>
      <p:sp>
        <p:nvSpPr>
          <p:cNvPr id="48" name="Text Placeholder 7">
            <a:extLst>
              <a:ext uri="{FF2B5EF4-FFF2-40B4-BE49-F238E27FC236}">
                <a16:creationId xmlns:a16="http://schemas.microsoft.com/office/drawing/2014/main" id="{8AB2E96A-536B-4215-B3E3-E1F3F49A3527}"/>
              </a:ext>
            </a:extLst>
          </p:cNvPr>
          <p:cNvSpPr>
            <a:spLocks noGrp="1"/>
          </p:cNvSpPr>
          <p:nvPr>
            <p:ph type="body" sz="quarter" idx="49" hasCustomPrompt="1"/>
          </p:nvPr>
        </p:nvSpPr>
        <p:spPr>
          <a:xfrm>
            <a:off x="6184901" y="1665514"/>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p>
          <a:p>
            <a:pPr lvl="0"/>
            <a:r>
              <a:rPr lang="en-US"/>
              <a:t>April</a:t>
            </a:r>
          </a:p>
        </p:txBody>
      </p:sp>
      <p:sp>
        <p:nvSpPr>
          <p:cNvPr id="65" name="Text Placeholder 7">
            <a:extLst>
              <a:ext uri="{FF2B5EF4-FFF2-40B4-BE49-F238E27FC236}">
                <a16:creationId xmlns:a16="http://schemas.microsoft.com/office/drawing/2014/main" id="{73D5F6CC-49D3-4ED5-AD23-25BE281493DA}"/>
              </a:ext>
            </a:extLst>
          </p:cNvPr>
          <p:cNvSpPr>
            <a:spLocks noGrp="1"/>
          </p:cNvSpPr>
          <p:nvPr>
            <p:ph type="body" sz="quarter" idx="58" hasCustomPrompt="1"/>
          </p:nvPr>
        </p:nvSpPr>
        <p:spPr>
          <a:xfrm>
            <a:off x="444500" y="1665514"/>
            <a:ext cx="1736725"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p>
          <a:p>
            <a:pPr lvl="0"/>
            <a:r>
              <a:rPr lang="en-US"/>
              <a:t>January</a:t>
            </a:r>
          </a:p>
        </p:txBody>
      </p:sp>
      <p:sp>
        <p:nvSpPr>
          <p:cNvPr id="66" name="Text Placeholder 7">
            <a:extLst>
              <a:ext uri="{FF2B5EF4-FFF2-40B4-BE49-F238E27FC236}">
                <a16:creationId xmlns:a16="http://schemas.microsoft.com/office/drawing/2014/main" id="{640B98C4-BA35-4292-8096-1286AD43F61E}"/>
              </a:ext>
            </a:extLst>
          </p:cNvPr>
          <p:cNvSpPr>
            <a:spLocks noGrp="1"/>
          </p:cNvSpPr>
          <p:nvPr>
            <p:ph type="body" sz="quarter" idx="59" hasCustomPrompt="1"/>
          </p:nvPr>
        </p:nvSpPr>
        <p:spPr>
          <a:xfrm>
            <a:off x="6184900" y="5518936"/>
            <a:ext cx="3824288"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Fifth process</a:t>
            </a:r>
          </a:p>
        </p:txBody>
      </p:sp>
      <p:sp>
        <p:nvSpPr>
          <p:cNvPr id="67" name="Text Placeholder 7">
            <a:extLst>
              <a:ext uri="{FF2B5EF4-FFF2-40B4-BE49-F238E27FC236}">
                <a16:creationId xmlns:a16="http://schemas.microsoft.com/office/drawing/2014/main" id="{F4800CB8-29AF-4078-8E71-4EA1C6177CD5}"/>
              </a:ext>
            </a:extLst>
          </p:cNvPr>
          <p:cNvSpPr>
            <a:spLocks noGrp="1"/>
          </p:cNvSpPr>
          <p:nvPr>
            <p:ph type="body" sz="quarter" idx="60" hasCustomPrompt="1"/>
          </p:nvPr>
        </p:nvSpPr>
        <p:spPr>
          <a:xfrm>
            <a:off x="8097838" y="1665514"/>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p>
          <a:p>
            <a:pPr lvl="0"/>
            <a:r>
              <a:rPr lang="en-US"/>
              <a:t>May</a:t>
            </a:r>
          </a:p>
        </p:txBody>
      </p:sp>
      <p:sp>
        <p:nvSpPr>
          <p:cNvPr id="68" name="Text Placeholder 7">
            <a:extLst>
              <a:ext uri="{FF2B5EF4-FFF2-40B4-BE49-F238E27FC236}">
                <a16:creationId xmlns:a16="http://schemas.microsoft.com/office/drawing/2014/main" id="{04AA10E9-1205-4099-A95B-E1E860F0BD82}"/>
              </a:ext>
            </a:extLst>
          </p:cNvPr>
          <p:cNvSpPr>
            <a:spLocks noGrp="1"/>
          </p:cNvSpPr>
          <p:nvPr>
            <p:ph type="body" sz="quarter" idx="61" hasCustomPrompt="1"/>
          </p:nvPr>
        </p:nvSpPr>
        <p:spPr>
          <a:xfrm>
            <a:off x="4283079" y="6026578"/>
            <a:ext cx="7453309" cy="288147"/>
          </a:xfrm>
          <a:solidFill>
            <a:schemeClr val="tx2">
              <a:lumMod val="20000"/>
              <a:lumOff val="80000"/>
            </a:schemeClr>
          </a:solidFill>
        </p:spPr>
        <p:txBody>
          <a:bodyPr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Sixth process</a:t>
            </a:r>
          </a:p>
        </p:txBody>
      </p:sp>
      <p:sp>
        <p:nvSpPr>
          <p:cNvPr id="69" name="Text Placeholder 7">
            <a:extLst>
              <a:ext uri="{FF2B5EF4-FFF2-40B4-BE49-F238E27FC236}">
                <a16:creationId xmlns:a16="http://schemas.microsoft.com/office/drawing/2014/main" id="{4FECF3B6-1A57-4F09-8FDA-285FDFB9F391}"/>
              </a:ext>
            </a:extLst>
          </p:cNvPr>
          <p:cNvSpPr>
            <a:spLocks noGrp="1"/>
          </p:cNvSpPr>
          <p:nvPr>
            <p:ph type="body" sz="quarter" idx="62" hasCustomPrompt="1"/>
          </p:nvPr>
        </p:nvSpPr>
        <p:spPr>
          <a:xfrm>
            <a:off x="10023483" y="1665514"/>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p>
          <a:p>
            <a:pPr lvl="0"/>
            <a:r>
              <a:rPr lang="en-US"/>
              <a:t>June</a:t>
            </a:r>
          </a:p>
        </p:txBody>
      </p:sp>
      <p:cxnSp>
        <p:nvCxnSpPr>
          <p:cNvPr id="23" name="Straight Connector 10">
            <a:extLst>
              <a:ext uri="{FF2B5EF4-FFF2-40B4-BE49-F238E27FC236}">
                <a16:creationId xmlns:a16="http://schemas.microsoft.com/office/drawing/2014/main" id="{0EB3B8C3-884D-437B-888B-F8C8A881C99F}"/>
              </a:ext>
            </a:extLst>
          </p:cNvPr>
          <p:cNvCxnSpPr>
            <a:cxnSpLocks/>
          </p:cNvCxnSpPr>
          <p:nvPr/>
        </p:nvCxnSpPr>
        <p:spPr>
          <a:xfrm flipV="1">
            <a:off x="449263" y="1314450"/>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7">
            <a:extLst>
              <a:ext uri="{FF2B5EF4-FFF2-40B4-BE49-F238E27FC236}">
                <a16:creationId xmlns:a16="http://schemas.microsoft.com/office/drawing/2014/main" id="{72E6D2B3-46D3-2729-6766-3D1DAA4C5F3F}"/>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Tree>
    <p:extLst>
      <p:ext uri="{BB962C8B-B14F-4D97-AF65-F5344CB8AC3E}">
        <p14:creationId xmlns:p14="http://schemas.microsoft.com/office/powerpoint/2010/main" val="195462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44">
          <p15:clr>
            <a:srgbClr val="FBAE40"/>
          </p15:clr>
        </p15:guide>
        <p15:guide id="36" orient="horz" pos="1463">
          <p15:clr>
            <a:srgbClr val="FBAE40"/>
          </p15:clr>
        </p15:guide>
        <p15:guide id="37" orient="horz" pos="1570">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2001">
          <p15:clr>
            <a:srgbClr val="FBAE40"/>
          </p15:clr>
        </p15:guide>
        <p15:guide id="42" orient="horz" pos="2099">
          <p15:clr>
            <a:srgbClr val="FBAE40"/>
          </p15:clr>
        </p15:guide>
        <p15:guide id="43" orient="horz" pos="2205">
          <p15:clr>
            <a:srgbClr val="FBAE40"/>
          </p15:clr>
        </p15:guide>
        <p15:guide id="44" orient="horz" pos="2296">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hank you, 1 per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AC979-168D-4940-A6C8-F0BEEB3C9A38}"/>
              </a:ext>
            </a:extLst>
          </p:cNvPr>
          <p:cNvSpPr>
            <a:spLocks noGrp="1"/>
          </p:cNvSpPr>
          <p:nvPr>
            <p:ph type="title" hasCustomPrompt="1"/>
          </p:nvPr>
        </p:nvSpPr>
        <p:spPr>
          <a:xfrm>
            <a:off x="465138" y="2380797"/>
            <a:ext cx="6496050" cy="1600200"/>
          </a:xfrm>
        </p:spPr>
        <p:txBody>
          <a:bodyPr anchor="b"/>
          <a:lstStyle>
            <a:lvl1pPr>
              <a:defRPr sz="5000"/>
            </a:lvl1pPr>
          </a:lstStyle>
          <a:p>
            <a:r>
              <a:rPr lang="en-US"/>
              <a:t>Thank you.</a:t>
            </a:r>
            <a:br>
              <a:rPr lang="en-US"/>
            </a:br>
            <a:r>
              <a:rPr lang="en-US"/>
              <a:t>Let’s work together.</a:t>
            </a:r>
            <a:endParaRPr lang="bg-BG"/>
          </a:p>
        </p:txBody>
      </p:sp>
      <p:sp>
        <p:nvSpPr>
          <p:cNvPr id="4" name="Text Placeholder 3">
            <a:extLst>
              <a:ext uri="{FF2B5EF4-FFF2-40B4-BE49-F238E27FC236}">
                <a16:creationId xmlns:a16="http://schemas.microsoft.com/office/drawing/2014/main" id="{B4CAF48F-60F5-4D14-BD8B-A52DF2EE51CB}"/>
              </a:ext>
            </a:extLst>
          </p:cNvPr>
          <p:cNvSpPr>
            <a:spLocks noGrp="1"/>
          </p:cNvSpPr>
          <p:nvPr>
            <p:ph type="body" sz="half" idx="2" hasCustomPrompt="1"/>
          </p:nvPr>
        </p:nvSpPr>
        <p:spPr>
          <a:xfrm>
            <a:off x="8097837" y="4003675"/>
            <a:ext cx="2687638" cy="504825"/>
          </a:xfrm>
        </p:spPr>
        <p:txBody>
          <a:bodyPr/>
          <a:lstStyle>
            <a:lvl1pPr marL="0" indent="0">
              <a:lnSpc>
                <a:spcPct val="100000"/>
              </a:lnSpc>
              <a:buNone/>
              <a:defRPr sz="28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p>
        </p:txBody>
      </p:sp>
      <p:sp>
        <p:nvSpPr>
          <p:cNvPr id="15" name="Picture Placeholder 14">
            <a:extLst>
              <a:ext uri="{FF2B5EF4-FFF2-40B4-BE49-F238E27FC236}">
                <a16:creationId xmlns:a16="http://schemas.microsoft.com/office/drawing/2014/main" id="{635D2EC4-9EA2-41E4-A62F-441FF546B2F5}"/>
              </a:ext>
            </a:extLst>
          </p:cNvPr>
          <p:cNvSpPr>
            <a:spLocks noGrp="1"/>
          </p:cNvSpPr>
          <p:nvPr>
            <p:ph type="pic" sz="quarter" idx="13" hasCustomPrompt="1"/>
          </p:nvPr>
        </p:nvSpPr>
        <p:spPr>
          <a:xfrm>
            <a:off x="8097837" y="419100"/>
            <a:ext cx="2687638" cy="3419475"/>
          </a:xfrm>
          <a:solidFill>
            <a:schemeClr val="tx2">
              <a:lumMod val="20000"/>
              <a:lumOff val="80000"/>
            </a:schemeClr>
          </a:solidFill>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19" name="Text Placeholder 3">
            <a:extLst>
              <a:ext uri="{FF2B5EF4-FFF2-40B4-BE49-F238E27FC236}">
                <a16:creationId xmlns:a16="http://schemas.microsoft.com/office/drawing/2014/main" id="{FE5C127E-7058-4180-B414-BAC4799C38E9}"/>
              </a:ext>
            </a:extLst>
          </p:cNvPr>
          <p:cNvSpPr>
            <a:spLocks noGrp="1"/>
          </p:cNvSpPr>
          <p:nvPr>
            <p:ph type="body" sz="half" idx="16" hasCustomPrompt="1"/>
          </p:nvPr>
        </p:nvSpPr>
        <p:spPr>
          <a:xfrm>
            <a:off x="8097837" y="4648200"/>
            <a:ext cx="2687638" cy="503238"/>
          </a:xfrm>
        </p:spPr>
        <p:txBody>
          <a:bodyPr/>
          <a:lstStyle>
            <a:lvl1pPr marL="0" indent="0">
              <a:spcAft>
                <a:spcPts val="800"/>
              </a:spcAft>
              <a:buNone/>
              <a:defRPr sz="16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Position</a:t>
            </a:r>
            <a:br>
              <a:rPr lang="en-US"/>
            </a:br>
            <a:r>
              <a:rPr lang="en-US"/>
              <a:t>might be on two lines</a:t>
            </a:r>
          </a:p>
        </p:txBody>
      </p:sp>
      <p:sp>
        <p:nvSpPr>
          <p:cNvPr id="21" name="Text Placeholder 3">
            <a:extLst>
              <a:ext uri="{FF2B5EF4-FFF2-40B4-BE49-F238E27FC236}">
                <a16:creationId xmlns:a16="http://schemas.microsoft.com/office/drawing/2014/main" id="{665E8847-0740-43AC-BF0A-CCEBE9C758EE}"/>
              </a:ext>
            </a:extLst>
          </p:cNvPr>
          <p:cNvSpPr>
            <a:spLocks noGrp="1"/>
          </p:cNvSpPr>
          <p:nvPr>
            <p:ph type="body" sz="half" idx="17" hasCustomPrompt="1"/>
          </p:nvPr>
        </p:nvSpPr>
        <p:spPr>
          <a:xfrm>
            <a:off x="8097836" y="5905500"/>
            <a:ext cx="3638551" cy="503238"/>
          </a:xfrm>
        </p:spPr>
        <p:txBody>
          <a:bodyPr anchor="b"/>
          <a:lstStyle>
            <a:lvl1pPr marL="0" indent="0">
              <a:buNone/>
              <a:defRPr sz="12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e-mail</a:t>
            </a:r>
            <a:br>
              <a:rPr lang="en-US"/>
            </a:br>
            <a:r>
              <a:rPr lang="en-US"/>
              <a:t>+000 0 000 000 000 </a:t>
            </a:r>
          </a:p>
        </p:txBody>
      </p:sp>
      <p:sp>
        <p:nvSpPr>
          <p:cNvPr id="12" name="TextBox 11">
            <a:extLst>
              <a:ext uri="{FF2B5EF4-FFF2-40B4-BE49-F238E27FC236}">
                <a16:creationId xmlns:a16="http://schemas.microsoft.com/office/drawing/2014/main" id="{BDF01BA3-98FA-4BAA-AE7E-A590590B00D4}"/>
              </a:ext>
            </a:extLst>
          </p:cNvPr>
          <p:cNvSpPr txBox="1"/>
          <p:nvPr/>
        </p:nvSpPr>
        <p:spPr>
          <a:xfrm>
            <a:off x="449263" y="6167806"/>
            <a:ext cx="3063082" cy="246221"/>
          </a:xfrm>
          <a:prstGeom prst="rect">
            <a:avLst/>
          </a:prstGeom>
          <a:noFill/>
        </p:spPr>
        <p:txBody>
          <a:bodyPr wrap="square" lIns="0" tIns="0" rIns="0" bIns="0" rtlCol="0">
            <a:spAutoFit/>
          </a:bodyPr>
          <a:lstStyle/>
          <a:p>
            <a:pPr algn="l" defTabSz="172800"/>
            <a:r>
              <a:rPr lang="en-US" sz="1600" b="1" i="0">
                <a:solidFill>
                  <a:schemeClr val="accent4">
                    <a:lumMod val="60000"/>
                    <a:lumOff val="40000"/>
                  </a:schemeClr>
                </a:solidFill>
              </a:rPr>
              <a:t>westernacher.com</a:t>
            </a:r>
            <a:endParaRPr lang="bg-BG" sz="1600" b="1" i="0">
              <a:solidFill>
                <a:schemeClr val="accent4">
                  <a:lumMod val="60000"/>
                  <a:lumOff val="40000"/>
                </a:schemeClr>
              </a:solidFill>
            </a:endParaRPr>
          </a:p>
        </p:txBody>
      </p:sp>
      <p:pic>
        <p:nvPicPr>
          <p:cNvPr id="10" name="Graphic 9">
            <a:extLst>
              <a:ext uri="{FF2B5EF4-FFF2-40B4-BE49-F238E27FC236}">
                <a16:creationId xmlns:a16="http://schemas.microsoft.com/office/drawing/2014/main" id="{73E879B4-698B-462C-B320-9083B67CD2C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4500" y="401083"/>
            <a:ext cx="1854000" cy="315180"/>
          </a:xfrm>
          <a:prstGeom prst="rect">
            <a:avLst/>
          </a:prstGeom>
        </p:spPr>
      </p:pic>
    </p:spTree>
    <p:extLst>
      <p:ext uri="{BB962C8B-B14F-4D97-AF65-F5344CB8AC3E}">
        <p14:creationId xmlns:p14="http://schemas.microsoft.com/office/powerpoint/2010/main" val="3981366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8">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6">
          <p15:clr>
            <a:srgbClr val="5ACBF0"/>
          </p15:clr>
        </p15:guide>
        <p15:guide id="61" orient="horz" pos="411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Agenda, 1 colum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E8A5AA-BFD8-4296-B3F2-0DFA8D5FFC7B}"/>
              </a:ext>
            </a:extLst>
          </p:cNvPr>
          <p:cNvSpPr>
            <a:spLocks noGrp="1"/>
          </p:cNvSpPr>
          <p:nvPr>
            <p:ph type="title" hasCustomPrompt="1"/>
          </p:nvPr>
        </p:nvSpPr>
        <p:spPr/>
        <p:txBody>
          <a:bodyPr/>
          <a:lstStyle>
            <a:lvl1pPr>
              <a:defRPr/>
            </a:lvl1pPr>
          </a:lstStyle>
          <a:p>
            <a:r>
              <a:rPr lang="en-US"/>
              <a:t>Agenda</a:t>
            </a:r>
          </a:p>
        </p:txBody>
      </p:sp>
      <p:cxnSp>
        <p:nvCxnSpPr>
          <p:cNvPr id="6" name="Straight Connector 10">
            <a:extLst>
              <a:ext uri="{FF2B5EF4-FFF2-40B4-BE49-F238E27FC236}">
                <a16:creationId xmlns:a16="http://schemas.microsoft.com/office/drawing/2014/main" id="{6E321512-8E23-46DA-94C7-2BE819CE9115}"/>
              </a:ext>
            </a:extLst>
          </p:cNvPr>
          <p:cNvCxnSpPr>
            <a:cxnSpLocks/>
          </p:cNvCxnSpPr>
          <p:nvPr userDrawn="1"/>
        </p:nvCxnSpPr>
        <p:spPr>
          <a:xfrm flipV="1">
            <a:off x="449263" y="1314450"/>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32">
            <a:extLst>
              <a:ext uri="{FF2B5EF4-FFF2-40B4-BE49-F238E27FC236}">
                <a16:creationId xmlns:a16="http://schemas.microsoft.com/office/drawing/2014/main" id="{FE4C0F78-7F3C-48CF-B16B-007BB81048A4}"/>
              </a:ext>
            </a:extLst>
          </p:cNvPr>
          <p:cNvSpPr>
            <a:spLocks noGrp="1"/>
          </p:cNvSpPr>
          <p:nvPr>
            <p:ph type="body" sz="quarter" idx="34" hasCustomPrompt="1"/>
          </p:nvPr>
        </p:nvSpPr>
        <p:spPr>
          <a:xfrm>
            <a:off x="3326606" y="1600395"/>
            <a:ext cx="5538790" cy="830997"/>
          </a:xfrm>
        </p:spPr>
        <p:txBody>
          <a:bodyPr wrap="square" lIns="0" rIns="144000" anchor="t">
            <a:spAutoFit/>
          </a:bodyPr>
          <a:lstStyle>
            <a:lvl1pPr marL="540000">
              <a:defRPr sz="1800"/>
            </a:lvl1pPr>
            <a:lvl2pPr>
              <a:defRPr sz="1800"/>
            </a:lvl2pPr>
            <a:lvl3pPr>
              <a:defRPr sz="1800"/>
            </a:lvl3pPr>
            <a:lvl4pPr>
              <a:defRPr sz="1800"/>
            </a:lvl4pPr>
            <a:lvl5pPr>
              <a:defRPr sz="1800"/>
            </a:lvl5pPr>
          </a:lstStyle>
          <a:p>
            <a:pPr lvl="0"/>
            <a:r>
              <a:rPr lang="en-US"/>
              <a:t>Chapter title goes here. To add a chapter, select and copy the two text boxes. When not active, color the title in dark grey </a:t>
            </a:r>
          </a:p>
        </p:txBody>
      </p:sp>
      <p:sp>
        <p:nvSpPr>
          <p:cNvPr id="12" name="Text Placeholder 12">
            <a:extLst>
              <a:ext uri="{FF2B5EF4-FFF2-40B4-BE49-F238E27FC236}">
                <a16:creationId xmlns:a16="http://schemas.microsoft.com/office/drawing/2014/main" id="{26C3C7AC-D729-499E-91E0-CD96FA726314}"/>
              </a:ext>
            </a:extLst>
          </p:cNvPr>
          <p:cNvSpPr>
            <a:spLocks noGrp="1"/>
          </p:cNvSpPr>
          <p:nvPr>
            <p:ph type="body" sz="quarter" idx="35" hasCustomPrompt="1"/>
          </p:nvPr>
        </p:nvSpPr>
        <p:spPr>
          <a:xfrm>
            <a:off x="2735991" y="1600395"/>
            <a:ext cx="590615" cy="530679"/>
          </a:xfrm>
        </p:spPr>
        <p:txBody>
          <a:bodyPr anchor="b">
            <a:noAutofit/>
          </a:bodyPr>
          <a:lstStyle>
            <a:lvl1pPr marL="0" algn="r">
              <a:spcBef>
                <a:spcPts val="0"/>
              </a:spcBef>
              <a:spcAft>
                <a:spcPts val="0"/>
              </a:spcAft>
              <a:defRPr sz="4000"/>
            </a:lvl1pPr>
          </a:lstStyle>
          <a:p>
            <a:pPr lvl="0"/>
            <a:r>
              <a:rPr lang="en-US"/>
              <a:t>1</a:t>
            </a:r>
          </a:p>
        </p:txBody>
      </p:sp>
      <p:sp>
        <p:nvSpPr>
          <p:cNvPr id="8" name="Date Placeholder 7">
            <a:extLst>
              <a:ext uri="{FF2B5EF4-FFF2-40B4-BE49-F238E27FC236}">
                <a16:creationId xmlns:a16="http://schemas.microsoft.com/office/drawing/2014/main" id="{43216438-B58F-4BE7-9181-2B51DB9D6743}"/>
              </a:ext>
            </a:extLst>
          </p:cNvPr>
          <p:cNvSpPr>
            <a:spLocks noGrp="1"/>
          </p:cNvSpPr>
          <p:nvPr>
            <p:ph type="dt" sz="half" idx="36"/>
          </p:nvPr>
        </p:nvSpPr>
        <p:spPr>
          <a:xfrm>
            <a:off x="10013109" y="6559200"/>
            <a:ext cx="773158" cy="298800"/>
          </a:xfrm>
        </p:spPr>
        <p:txBody>
          <a:bodyPr/>
          <a:lstStyle>
            <a:lvl1pPr algn="r">
              <a:defRPr/>
            </a:lvl1pPr>
          </a:lstStyle>
          <a:p>
            <a:r>
              <a:rPr lang="en-US"/>
              <a:t>Date</a:t>
            </a:r>
          </a:p>
        </p:txBody>
      </p:sp>
      <p:sp>
        <p:nvSpPr>
          <p:cNvPr id="10" name="Footer Placeholder 9">
            <a:extLst>
              <a:ext uri="{FF2B5EF4-FFF2-40B4-BE49-F238E27FC236}">
                <a16:creationId xmlns:a16="http://schemas.microsoft.com/office/drawing/2014/main" id="{055983EC-01CB-41FA-8C2C-E4D7B9F1F337}"/>
              </a:ext>
            </a:extLst>
          </p:cNvPr>
          <p:cNvSpPr>
            <a:spLocks noGrp="1"/>
          </p:cNvSpPr>
          <p:nvPr>
            <p:ph type="ftr" sz="quarter" idx="37"/>
          </p:nvPr>
        </p:nvSpPr>
        <p:spPr/>
        <p:txBody>
          <a:bodyPr/>
          <a:lstStyle/>
          <a:p>
            <a:endParaRPr lang="bg-BG"/>
          </a:p>
        </p:txBody>
      </p:sp>
      <p:sp>
        <p:nvSpPr>
          <p:cNvPr id="15" name="Slide Number Placeholder 14">
            <a:extLst>
              <a:ext uri="{FF2B5EF4-FFF2-40B4-BE49-F238E27FC236}">
                <a16:creationId xmlns:a16="http://schemas.microsoft.com/office/drawing/2014/main" id="{9E326B90-C095-4356-8F63-C40E535F9453}"/>
              </a:ext>
            </a:extLst>
          </p:cNvPr>
          <p:cNvSpPr>
            <a:spLocks noGrp="1"/>
          </p:cNvSpPr>
          <p:nvPr>
            <p:ph type="sldNum" sz="quarter" idx="38"/>
          </p:nvPr>
        </p:nvSpPr>
        <p:spPr/>
        <p:txBody>
          <a:bodyPr/>
          <a:lstStyle/>
          <a:p>
            <a:pPr algn="r"/>
            <a:fld id="{F57F4E8A-7048-4E0B-A8F8-BDF49E40073C}" type="slidenum">
              <a:rPr lang="en-US" smtClean="0"/>
              <a:pPr algn="r"/>
              <a:t>‹#›</a:t>
            </a:fld>
            <a:endParaRPr lang="en-US"/>
          </a:p>
        </p:txBody>
      </p:sp>
    </p:spTree>
    <p:extLst>
      <p:ext uri="{BB962C8B-B14F-4D97-AF65-F5344CB8AC3E}">
        <p14:creationId xmlns:p14="http://schemas.microsoft.com/office/powerpoint/2010/main" val="1941670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700">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Divider BIG – with image and tex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284118" y="277843"/>
            <a:ext cx="11625410" cy="6253587"/>
          </a:xfrm>
          <a:solidFill>
            <a:schemeClr val="tx2">
              <a:alpha val="70000"/>
            </a:schemeClr>
          </a:solidFill>
        </p:spPr>
        <p:txBody>
          <a:bodyPr vert="horz" lIns="0" tIns="2440376" rIns="0" bIns="0" rtlCol="0" anchor="t" anchorCtr="0">
            <a:noAutofit/>
          </a:bodyPr>
          <a:lstStyle>
            <a:lvl1pPr marL="0" indent="0" algn="ctr" defTabSz="1084842"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cxnSp>
        <p:nvCxnSpPr>
          <p:cNvPr id="4" name="Straight Connector 10">
            <a:extLst>
              <a:ext uri="{FF2B5EF4-FFF2-40B4-BE49-F238E27FC236}">
                <a16:creationId xmlns:a16="http://schemas.microsoft.com/office/drawing/2014/main" id="{B8FB38B6-A1AD-4C47-B126-A3C8A1A52E4A}"/>
              </a:ext>
            </a:extLst>
          </p:cNvPr>
          <p:cNvCxnSpPr/>
          <p:nvPr userDrawn="1"/>
        </p:nvCxnSpPr>
        <p:spPr>
          <a:xfrm>
            <a:off x="581550" y="4270795"/>
            <a:ext cx="606469" cy="0"/>
          </a:xfrm>
          <a:prstGeom prst="line">
            <a:avLst/>
          </a:prstGeom>
          <a:ln w="38100" cmpd="sng">
            <a:solidFill>
              <a:srgbClr val="3A99E0"/>
            </a:solidFill>
          </a:ln>
          <a:effectLst/>
        </p:spPr>
        <p:style>
          <a:lnRef idx="2">
            <a:schemeClr val="accent1"/>
          </a:lnRef>
          <a:fillRef idx="0">
            <a:schemeClr val="accent1"/>
          </a:fillRef>
          <a:effectRef idx="1">
            <a:schemeClr val="accent1"/>
          </a:effectRef>
          <a:fontRef idx="minor">
            <a:schemeClr val="tx1"/>
          </a:fontRef>
        </p:style>
      </p:cxnSp>
      <p:sp>
        <p:nvSpPr>
          <p:cNvPr id="6" name="Textplatzhalter 5">
            <a:extLst>
              <a:ext uri="{FF2B5EF4-FFF2-40B4-BE49-F238E27FC236}">
                <a16:creationId xmlns:a16="http://schemas.microsoft.com/office/drawing/2014/main" id="{C09CEEE2-E959-BC42-B0BE-87B4B67C1F22}"/>
              </a:ext>
            </a:extLst>
          </p:cNvPr>
          <p:cNvSpPr>
            <a:spLocks noGrp="1"/>
          </p:cNvSpPr>
          <p:nvPr>
            <p:ph type="body" sz="quarter" idx="11" hasCustomPrompt="1"/>
          </p:nvPr>
        </p:nvSpPr>
        <p:spPr>
          <a:xfrm>
            <a:off x="581550" y="3503492"/>
            <a:ext cx="5398711" cy="507831"/>
          </a:xfrm>
        </p:spPr>
        <p:txBody>
          <a:bodyPr>
            <a:spAutoFit/>
          </a:bodyPr>
          <a:lstStyle>
            <a:lvl1pPr>
              <a:defRPr lang="de-DE" sz="3199" b="1" kern="1200" dirty="0" smtClean="0">
                <a:solidFill>
                  <a:srgbClr val="3A99E0"/>
                </a:solidFill>
                <a:latin typeface="Arial"/>
                <a:ea typeface="+mn-ea"/>
                <a:cs typeface="Arial"/>
              </a:defRPr>
            </a:lvl1pPr>
            <a:lvl2pPr marL="0" indent="0">
              <a:buNone/>
              <a:defRPr/>
            </a:lvl2pPr>
          </a:lstStyle>
          <a:p>
            <a:pPr lvl="0"/>
            <a:r>
              <a:rPr lang="en-US" noProof="0"/>
              <a:t>Divider headline 2 blue</a:t>
            </a:r>
          </a:p>
        </p:txBody>
      </p:sp>
      <p:sp>
        <p:nvSpPr>
          <p:cNvPr id="7" name="Textplatzhalter 5">
            <a:extLst>
              <a:ext uri="{FF2B5EF4-FFF2-40B4-BE49-F238E27FC236}">
                <a16:creationId xmlns:a16="http://schemas.microsoft.com/office/drawing/2014/main" id="{9EB6A2FE-021F-5542-847D-7A23D0A5C812}"/>
              </a:ext>
            </a:extLst>
          </p:cNvPr>
          <p:cNvSpPr>
            <a:spLocks noGrp="1"/>
          </p:cNvSpPr>
          <p:nvPr>
            <p:ph type="body" sz="quarter" idx="12" hasCustomPrompt="1"/>
          </p:nvPr>
        </p:nvSpPr>
        <p:spPr>
          <a:xfrm>
            <a:off x="581550" y="2984526"/>
            <a:ext cx="5398711" cy="507831"/>
          </a:xfrm>
        </p:spPr>
        <p:txBody>
          <a:bodyPr>
            <a:spAutoFit/>
          </a:bodyPr>
          <a:lstStyle>
            <a:lvl1pPr>
              <a:defRPr lang="de-DE" sz="3199" b="1" kern="1200" dirty="0" smtClean="0">
                <a:solidFill>
                  <a:schemeClr val="bg1"/>
                </a:solidFill>
                <a:latin typeface="Arial"/>
                <a:ea typeface="+mn-ea"/>
                <a:cs typeface="Arial"/>
              </a:defRPr>
            </a:lvl1pPr>
            <a:lvl2pPr marL="0" indent="0">
              <a:buNone/>
              <a:defRPr/>
            </a:lvl2pPr>
          </a:lstStyle>
          <a:p>
            <a:pPr lvl="0"/>
            <a:r>
              <a:rPr lang="en-US" noProof="0"/>
              <a:t>Divider headline 1 white</a:t>
            </a:r>
          </a:p>
        </p:txBody>
      </p:sp>
    </p:spTree>
    <p:extLst>
      <p:ext uri="{BB962C8B-B14F-4D97-AF65-F5344CB8AC3E}">
        <p14:creationId xmlns:p14="http://schemas.microsoft.com/office/powerpoint/2010/main" val="26403112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33" name="Picture Placeholder 19">
            <a:extLst>
              <a:ext uri="{FF2B5EF4-FFF2-40B4-BE49-F238E27FC236}">
                <a16:creationId xmlns:a16="http://schemas.microsoft.com/office/drawing/2014/main" id="{C7677A47-E4F8-40C4-A96C-0781F9A050C8}"/>
              </a:ext>
            </a:extLst>
          </p:cNvPr>
          <p:cNvSpPr>
            <a:spLocks noGrp="1"/>
          </p:cNvSpPr>
          <p:nvPr>
            <p:ph type="pic" sz="quarter" idx="13" hasCustomPrompt="1"/>
          </p:nvPr>
        </p:nvSpPr>
        <p:spPr>
          <a:xfrm>
            <a:off x="449582" y="2490786"/>
            <a:ext cx="11293475" cy="3865562"/>
          </a:xfrm>
          <a:solidFill>
            <a:schemeClr val="tx2">
              <a:lumMod val="20000"/>
              <a:lumOff val="80000"/>
            </a:schemeClr>
          </a:solidFill>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34" name="Title 1">
            <a:extLst>
              <a:ext uri="{FF2B5EF4-FFF2-40B4-BE49-F238E27FC236}">
                <a16:creationId xmlns:a16="http://schemas.microsoft.com/office/drawing/2014/main" id="{D440C8A0-A14A-457C-8AD0-FBAA85644903}"/>
              </a:ext>
            </a:extLst>
          </p:cNvPr>
          <p:cNvSpPr>
            <a:spLocks noGrp="1"/>
          </p:cNvSpPr>
          <p:nvPr>
            <p:ph type="ctrTitle" hasCustomPrompt="1"/>
          </p:nvPr>
        </p:nvSpPr>
        <p:spPr>
          <a:xfrm>
            <a:off x="449580" y="1500239"/>
            <a:ext cx="11291569" cy="398333"/>
          </a:xfrm>
        </p:spPr>
        <p:txBody>
          <a:bodyPr wrap="square" anchor="b">
            <a:noAutofit/>
          </a:bodyPr>
          <a:lstStyle>
            <a:lvl1pPr algn="l">
              <a:defRPr sz="2799">
                <a:solidFill>
                  <a:schemeClr val="tx2"/>
                </a:solidFill>
              </a:defRPr>
            </a:lvl1pPr>
          </a:lstStyle>
          <a:p>
            <a:r>
              <a:rPr lang="en-US"/>
              <a:t>Title of the current presentation</a:t>
            </a:r>
            <a:endParaRPr lang="bg-BG"/>
          </a:p>
        </p:txBody>
      </p:sp>
      <p:sp>
        <p:nvSpPr>
          <p:cNvPr id="35" name="Subtitle 2">
            <a:extLst>
              <a:ext uri="{FF2B5EF4-FFF2-40B4-BE49-F238E27FC236}">
                <a16:creationId xmlns:a16="http://schemas.microsoft.com/office/drawing/2014/main" id="{041BFC06-9DD7-4955-9030-74DD4A86DB20}"/>
              </a:ext>
            </a:extLst>
          </p:cNvPr>
          <p:cNvSpPr>
            <a:spLocks noGrp="1"/>
          </p:cNvSpPr>
          <p:nvPr>
            <p:ph type="subTitle" idx="1" hasCustomPrompt="1"/>
          </p:nvPr>
        </p:nvSpPr>
        <p:spPr>
          <a:xfrm>
            <a:off x="623889" y="5886843"/>
            <a:ext cx="2514497" cy="134547"/>
          </a:xfrm>
        </p:spPr>
        <p:txBody>
          <a:bodyPr lIns="0" tIns="0" rIns="0" bIns="0">
            <a:noAutofit/>
          </a:bodyPr>
          <a:lstStyle>
            <a:lvl1pPr marL="0" indent="0" algn="l">
              <a:buNone/>
              <a:defRPr sz="1100" b="1">
                <a:solidFill>
                  <a:schemeClr val="bg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Name Surname</a:t>
            </a:r>
            <a:endParaRPr lang="bg-BG"/>
          </a:p>
        </p:txBody>
      </p:sp>
      <p:sp>
        <p:nvSpPr>
          <p:cNvPr id="36" name="Text Placeholder 21">
            <a:extLst>
              <a:ext uri="{FF2B5EF4-FFF2-40B4-BE49-F238E27FC236}">
                <a16:creationId xmlns:a16="http://schemas.microsoft.com/office/drawing/2014/main" id="{627D037C-5E6E-4B4D-9136-B5FDDEBE6D3B}"/>
              </a:ext>
            </a:extLst>
          </p:cNvPr>
          <p:cNvSpPr>
            <a:spLocks noGrp="1"/>
          </p:cNvSpPr>
          <p:nvPr>
            <p:ph type="body" sz="quarter" idx="14" hasCustomPrompt="1"/>
          </p:nvPr>
        </p:nvSpPr>
        <p:spPr>
          <a:xfrm>
            <a:off x="623890" y="6053935"/>
            <a:ext cx="2513011" cy="304005"/>
          </a:xfrm>
        </p:spPr>
        <p:txBody>
          <a:bodyPr lIns="0" tIns="0" rIns="0" bIns="0">
            <a:normAutofit/>
          </a:bodyPr>
          <a:lstStyle>
            <a:lvl1pPr>
              <a:defRPr sz="1100">
                <a:solidFill>
                  <a:schemeClr val="bg1"/>
                </a:solidFill>
              </a:defRPr>
            </a:lvl1pPr>
          </a:lstStyle>
          <a:p>
            <a:pPr lvl="0"/>
            <a:r>
              <a:rPr lang="en-US"/>
              <a:t>Position</a:t>
            </a:r>
            <a:endParaRPr lang="bg-BG"/>
          </a:p>
        </p:txBody>
      </p:sp>
      <p:sp>
        <p:nvSpPr>
          <p:cNvPr id="37" name="Text Placeholder 28">
            <a:extLst>
              <a:ext uri="{FF2B5EF4-FFF2-40B4-BE49-F238E27FC236}">
                <a16:creationId xmlns:a16="http://schemas.microsoft.com/office/drawing/2014/main" id="{3DCA64B5-8D40-4A98-8E59-16CD6AD4C78A}"/>
              </a:ext>
            </a:extLst>
          </p:cNvPr>
          <p:cNvSpPr>
            <a:spLocks noGrp="1"/>
          </p:cNvSpPr>
          <p:nvPr>
            <p:ph type="body" sz="quarter" idx="15" hasCustomPrompt="1"/>
          </p:nvPr>
        </p:nvSpPr>
        <p:spPr>
          <a:xfrm>
            <a:off x="3325178" y="5886842"/>
            <a:ext cx="2685965" cy="469508"/>
          </a:xfrm>
        </p:spPr>
        <p:txBody>
          <a:bodyPr lIns="0" tIns="0" rIns="0" bIns="0">
            <a:noAutofit/>
          </a:bodyPr>
          <a:lstStyle>
            <a:lvl1pPr>
              <a:defRPr sz="1100" b="0">
                <a:solidFill>
                  <a:schemeClr val="bg1"/>
                </a:solidFill>
              </a:defRPr>
            </a:lvl1pPr>
            <a:lvl2pPr>
              <a:defRPr sz="1200"/>
            </a:lvl2pPr>
            <a:lvl3pPr>
              <a:defRPr sz="1200"/>
            </a:lvl3pPr>
            <a:lvl4pPr>
              <a:defRPr sz="1200"/>
            </a:lvl4pPr>
            <a:lvl5pPr>
              <a:defRPr sz="1200"/>
            </a:lvl5pPr>
          </a:lstStyle>
          <a:p>
            <a:pPr lvl="0"/>
            <a:r>
              <a:rPr lang="en-US"/>
              <a:t>Name of the event/occasion</a:t>
            </a:r>
            <a:endParaRPr lang="bg-BG"/>
          </a:p>
        </p:txBody>
      </p:sp>
      <p:sp>
        <p:nvSpPr>
          <p:cNvPr id="38" name="Text Placeholder 31">
            <a:extLst>
              <a:ext uri="{FF2B5EF4-FFF2-40B4-BE49-F238E27FC236}">
                <a16:creationId xmlns:a16="http://schemas.microsoft.com/office/drawing/2014/main" id="{C92180DD-55BA-47B5-BF77-7BFC8420CBA2}"/>
              </a:ext>
            </a:extLst>
          </p:cNvPr>
          <p:cNvSpPr>
            <a:spLocks noGrp="1"/>
          </p:cNvSpPr>
          <p:nvPr>
            <p:ph type="body" sz="quarter" idx="16" hasCustomPrompt="1"/>
          </p:nvPr>
        </p:nvSpPr>
        <p:spPr>
          <a:xfrm>
            <a:off x="6188076" y="5886843"/>
            <a:ext cx="2678750" cy="469507"/>
          </a:xfrm>
        </p:spPr>
        <p:txBody>
          <a:bodyPr lIns="0" tIns="0" rIns="0" bIns="0">
            <a:noAutofit/>
          </a:bodyPr>
          <a:lstStyle>
            <a:lvl1pPr>
              <a:spcBef>
                <a:spcPts val="0"/>
              </a:spcBef>
              <a:defRPr sz="1100">
                <a:solidFill>
                  <a:schemeClr val="bg1"/>
                </a:solidFill>
              </a:defRPr>
            </a:lvl1pPr>
          </a:lstStyle>
          <a:p>
            <a:pPr lvl="0"/>
            <a:r>
              <a:rPr lang="en-US"/>
              <a:t>City/Place</a:t>
            </a:r>
            <a:br>
              <a:rPr lang="en-US"/>
            </a:br>
            <a:r>
              <a:rPr lang="en-US"/>
              <a:t>01 Jan 2019</a:t>
            </a:r>
            <a:endParaRPr lang="bg-BG"/>
          </a:p>
        </p:txBody>
      </p:sp>
      <p:sp>
        <p:nvSpPr>
          <p:cNvPr id="12" name="Text Placeholder 11">
            <a:extLst>
              <a:ext uri="{FF2B5EF4-FFF2-40B4-BE49-F238E27FC236}">
                <a16:creationId xmlns:a16="http://schemas.microsoft.com/office/drawing/2014/main" id="{8340F4DE-9F37-4AEF-86BD-14F7C7A5C1FE}"/>
              </a:ext>
            </a:extLst>
          </p:cNvPr>
          <p:cNvSpPr>
            <a:spLocks noGrp="1"/>
          </p:cNvSpPr>
          <p:nvPr>
            <p:ph type="body" sz="quarter" idx="20" hasCustomPrompt="1"/>
          </p:nvPr>
        </p:nvSpPr>
        <p:spPr>
          <a:xfrm>
            <a:off x="449579" y="1904920"/>
            <a:ext cx="11293200" cy="398462"/>
          </a:xfrm>
        </p:spPr>
        <p:txBody>
          <a:bodyPr/>
          <a:lstStyle>
            <a:lvl1pPr>
              <a:defRPr sz="2799" b="1">
                <a:solidFill>
                  <a:schemeClr val="accent1"/>
                </a:solidFill>
              </a:defRPr>
            </a:lvl1pPr>
            <a:lvl2pPr>
              <a:defRPr sz="2799"/>
            </a:lvl2pPr>
            <a:lvl3pPr>
              <a:defRPr sz="2799"/>
            </a:lvl3pPr>
            <a:lvl4pPr>
              <a:defRPr sz="2799"/>
            </a:lvl4pPr>
            <a:lvl5pPr>
              <a:defRPr sz="2799"/>
            </a:lvl5pPr>
          </a:lstStyle>
          <a:p>
            <a:pPr lvl="0"/>
            <a:r>
              <a:rPr lang="en-US"/>
              <a:t>Accent title goes on this bright blue line</a:t>
            </a:r>
            <a:endParaRPr lang="bg-BG"/>
          </a:p>
        </p:txBody>
      </p:sp>
      <p:sp>
        <p:nvSpPr>
          <p:cNvPr id="2" name="Rectangle 1">
            <a:extLst>
              <a:ext uri="{FF2B5EF4-FFF2-40B4-BE49-F238E27FC236}">
                <a16:creationId xmlns:a16="http://schemas.microsoft.com/office/drawing/2014/main" id="{41C97788-D1D9-41DA-8FB3-CB46108BFF1E}"/>
              </a:ext>
            </a:extLst>
          </p:cNvPr>
          <p:cNvSpPr/>
          <p:nvPr userDrawn="1"/>
        </p:nvSpPr>
        <p:spPr>
          <a:xfrm>
            <a:off x="11350172" y="6543752"/>
            <a:ext cx="399783" cy="3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71981" rIns="107972" bIns="71981" numCol="1" spcCol="0" rtlCol="0" fromWordArt="0" anchor="t" anchorCtr="0" forceAA="0" compatLnSpc="1">
            <a:prstTxWarp prst="textNoShape">
              <a:avLst/>
            </a:prstTxWarp>
            <a:noAutofit/>
          </a:bodyPr>
          <a:lstStyle/>
          <a:p>
            <a:pPr algn="l"/>
            <a:endParaRPr lang="bg-BG" sz="2099"/>
          </a:p>
        </p:txBody>
      </p:sp>
      <p:sp>
        <p:nvSpPr>
          <p:cNvPr id="53" name="Picture Placeholder 4">
            <a:extLst>
              <a:ext uri="{FF2B5EF4-FFF2-40B4-BE49-F238E27FC236}">
                <a16:creationId xmlns:a16="http://schemas.microsoft.com/office/drawing/2014/main" id="{A4DC84CA-2AB4-41B7-93B9-20C1AC2F1265}"/>
              </a:ext>
            </a:extLst>
          </p:cNvPr>
          <p:cNvSpPr>
            <a:spLocks noGrp="1"/>
          </p:cNvSpPr>
          <p:nvPr>
            <p:ph type="pic" sz="quarter" idx="25" hasCustomPrompt="1"/>
          </p:nvPr>
        </p:nvSpPr>
        <p:spPr>
          <a:xfrm>
            <a:off x="7688263" y="248419"/>
            <a:ext cx="1916113" cy="514350"/>
          </a:xfrm>
          <a:noFill/>
        </p:spPr>
        <p:txBody>
          <a:bodyPr lIns="72000" tIns="36000"/>
          <a:lstStyle>
            <a:lvl1pPr>
              <a:defRPr sz="1000" i="1">
                <a:solidFill>
                  <a:schemeClr val="tx2">
                    <a:lumMod val="60000"/>
                    <a:lumOff val="40000"/>
                  </a:schemeClr>
                </a:solidFill>
              </a:defRPr>
            </a:lvl1pPr>
          </a:lstStyle>
          <a:p>
            <a:r>
              <a:rPr lang="en-US"/>
              <a:t>Another logo in b/w version. </a:t>
            </a:r>
            <a:br>
              <a:rPr lang="en-US"/>
            </a:br>
            <a:r>
              <a:rPr lang="en-US"/>
              <a:t>If not provided, use it in original colors. Align right &amp; middle.</a:t>
            </a:r>
            <a:endParaRPr lang="bg-BG"/>
          </a:p>
        </p:txBody>
      </p:sp>
      <p:pic>
        <p:nvPicPr>
          <p:cNvPr id="13" name="Graphic 12">
            <a:extLst>
              <a:ext uri="{FF2B5EF4-FFF2-40B4-BE49-F238E27FC236}">
                <a16:creationId xmlns:a16="http://schemas.microsoft.com/office/drawing/2014/main" id="{00C6E106-F23E-47AF-BF5D-40E9A0E8103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887151" y="401083"/>
            <a:ext cx="1854000" cy="315180"/>
          </a:xfrm>
          <a:prstGeom prst="rect">
            <a:avLst/>
          </a:prstGeom>
        </p:spPr>
      </p:pic>
    </p:spTree>
    <p:extLst>
      <p:ext uri="{BB962C8B-B14F-4D97-AF65-F5344CB8AC3E}">
        <p14:creationId xmlns:p14="http://schemas.microsoft.com/office/powerpoint/2010/main" val="1634335276"/>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ver slide, 3 names">
    <p:spTree>
      <p:nvGrpSpPr>
        <p:cNvPr id="1" name=""/>
        <p:cNvGrpSpPr/>
        <p:nvPr/>
      </p:nvGrpSpPr>
      <p:grpSpPr>
        <a:xfrm>
          <a:off x="0" y="0"/>
          <a:ext cx="0" cy="0"/>
          <a:chOff x="0" y="0"/>
          <a:chExt cx="0" cy="0"/>
        </a:xfrm>
      </p:grpSpPr>
      <p:sp>
        <p:nvSpPr>
          <p:cNvPr id="33" name="Picture Placeholder 19">
            <a:extLst>
              <a:ext uri="{FF2B5EF4-FFF2-40B4-BE49-F238E27FC236}">
                <a16:creationId xmlns:a16="http://schemas.microsoft.com/office/drawing/2014/main" id="{C7677A47-E4F8-40C4-A96C-0781F9A050C8}"/>
              </a:ext>
            </a:extLst>
          </p:cNvPr>
          <p:cNvSpPr>
            <a:spLocks noGrp="1"/>
          </p:cNvSpPr>
          <p:nvPr>
            <p:ph type="pic" sz="quarter" idx="13" hasCustomPrompt="1"/>
          </p:nvPr>
        </p:nvSpPr>
        <p:spPr>
          <a:xfrm>
            <a:off x="449582" y="2490786"/>
            <a:ext cx="11293475" cy="3865562"/>
          </a:xfrm>
          <a:solidFill>
            <a:schemeClr val="tx2">
              <a:lumMod val="20000"/>
              <a:lumOff val="80000"/>
            </a:schemeClr>
          </a:solidFill>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34" name="Title 1">
            <a:extLst>
              <a:ext uri="{FF2B5EF4-FFF2-40B4-BE49-F238E27FC236}">
                <a16:creationId xmlns:a16="http://schemas.microsoft.com/office/drawing/2014/main" id="{D440C8A0-A14A-457C-8AD0-FBAA85644903}"/>
              </a:ext>
            </a:extLst>
          </p:cNvPr>
          <p:cNvSpPr>
            <a:spLocks noGrp="1"/>
          </p:cNvSpPr>
          <p:nvPr>
            <p:ph type="ctrTitle" hasCustomPrompt="1"/>
          </p:nvPr>
        </p:nvSpPr>
        <p:spPr>
          <a:xfrm>
            <a:off x="449580" y="1500239"/>
            <a:ext cx="11291569" cy="398333"/>
          </a:xfrm>
        </p:spPr>
        <p:txBody>
          <a:bodyPr wrap="square" anchor="b">
            <a:noAutofit/>
          </a:bodyPr>
          <a:lstStyle>
            <a:lvl1pPr algn="l">
              <a:defRPr sz="2799">
                <a:solidFill>
                  <a:schemeClr val="tx2"/>
                </a:solidFill>
              </a:defRPr>
            </a:lvl1pPr>
          </a:lstStyle>
          <a:p>
            <a:r>
              <a:rPr lang="en-US"/>
              <a:t>Title of the current presentation</a:t>
            </a:r>
            <a:endParaRPr lang="bg-BG"/>
          </a:p>
        </p:txBody>
      </p:sp>
      <p:sp>
        <p:nvSpPr>
          <p:cNvPr id="35" name="Subtitle 2">
            <a:extLst>
              <a:ext uri="{FF2B5EF4-FFF2-40B4-BE49-F238E27FC236}">
                <a16:creationId xmlns:a16="http://schemas.microsoft.com/office/drawing/2014/main" id="{041BFC06-9DD7-4955-9030-74DD4A86DB20}"/>
              </a:ext>
            </a:extLst>
          </p:cNvPr>
          <p:cNvSpPr>
            <a:spLocks noGrp="1"/>
          </p:cNvSpPr>
          <p:nvPr>
            <p:ph type="subTitle" idx="1" hasCustomPrompt="1"/>
          </p:nvPr>
        </p:nvSpPr>
        <p:spPr>
          <a:xfrm>
            <a:off x="623889" y="5886843"/>
            <a:ext cx="2514497" cy="134547"/>
          </a:xfrm>
        </p:spPr>
        <p:txBody>
          <a:bodyPr lIns="0" tIns="0" rIns="0" bIns="0">
            <a:noAutofit/>
          </a:bodyPr>
          <a:lstStyle>
            <a:lvl1pPr marL="0" indent="0" algn="l">
              <a:buNone/>
              <a:defRPr sz="1100" b="1">
                <a:solidFill>
                  <a:schemeClr val="bg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Name Surname</a:t>
            </a:r>
            <a:endParaRPr lang="bg-BG"/>
          </a:p>
        </p:txBody>
      </p:sp>
      <p:sp>
        <p:nvSpPr>
          <p:cNvPr id="36" name="Text Placeholder 21">
            <a:extLst>
              <a:ext uri="{FF2B5EF4-FFF2-40B4-BE49-F238E27FC236}">
                <a16:creationId xmlns:a16="http://schemas.microsoft.com/office/drawing/2014/main" id="{627D037C-5E6E-4B4D-9136-B5FDDEBE6D3B}"/>
              </a:ext>
            </a:extLst>
          </p:cNvPr>
          <p:cNvSpPr>
            <a:spLocks noGrp="1"/>
          </p:cNvSpPr>
          <p:nvPr>
            <p:ph type="body" sz="quarter" idx="14" hasCustomPrompt="1"/>
          </p:nvPr>
        </p:nvSpPr>
        <p:spPr>
          <a:xfrm>
            <a:off x="623890" y="6053935"/>
            <a:ext cx="2513011" cy="304005"/>
          </a:xfrm>
        </p:spPr>
        <p:txBody>
          <a:bodyPr lIns="0" tIns="0" rIns="0" bIns="0">
            <a:normAutofit/>
          </a:bodyPr>
          <a:lstStyle>
            <a:lvl1pPr>
              <a:defRPr sz="1100">
                <a:solidFill>
                  <a:schemeClr val="bg1"/>
                </a:solidFill>
              </a:defRPr>
            </a:lvl1pPr>
          </a:lstStyle>
          <a:p>
            <a:pPr lvl="0"/>
            <a:r>
              <a:rPr lang="en-US"/>
              <a:t>Position</a:t>
            </a:r>
            <a:endParaRPr lang="bg-BG"/>
          </a:p>
        </p:txBody>
      </p:sp>
      <p:sp>
        <p:nvSpPr>
          <p:cNvPr id="37" name="Text Placeholder 28">
            <a:extLst>
              <a:ext uri="{FF2B5EF4-FFF2-40B4-BE49-F238E27FC236}">
                <a16:creationId xmlns:a16="http://schemas.microsoft.com/office/drawing/2014/main" id="{3DCA64B5-8D40-4A98-8E59-16CD6AD4C78A}"/>
              </a:ext>
            </a:extLst>
          </p:cNvPr>
          <p:cNvSpPr>
            <a:spLocks noGrp="1"/>
          </p:cNvSpPr>
          <p:nvPr>
            <p:ph type="body" sz="quarter" idx="15" hasCustomPrompt="1"/>
          </p:nvPr>
        </p:nvSpPr>
        <p:spPr>
          <a:xfrm>
            <a:off x="3325178" y="5886842"/>
            <a:ext cx="2685965" cy="469508"/>
          </a:xfrm>
        </p:spPr>
        <p:txBody>
          <a:bodyPr lIns="0" tIns="0" rIns="0" bIns="0">
            <a:noAutofit/>
          </a:bodyPr>
          <a:lstStyle>
            <a:lvl1pPr>
              <a:defRPr sz="1100" b="0">
                <a:solidFill>
                  <a:schemeClr val="bg1"/>
                </a:solidFill>
              </a:defRPr>
            </a:lvl1pPr>
            <a:lvl2pPr>
              <a:defRPr sz="1200"/>
            </a:lvl2pPr>
            <a:lvl3pPr>
              <a:defRPr sz="1200"/>
            </a:lvl3pPr>
            <a:lvl4pPr>
              <a:defRPr sz="1200"/>
            </a:lvl4pPr>
            <a:lvl5pPr>
              <a:defRPr sz="1200"/>
            </a:lvl5pPr>
          </a:lstStyle>
          <a:p>
            <a:pPr lvl="0"/>
            <a:r>
              <a:rPr lang="en-US"/>
              <a:t>Name of the event/occasion</a:t>
            </a:r>
            <a:endParaRPr lang="bg-BG"/>
          </a:p>
        </p:txBody>
      </p:sp>
      <p:sp>
        <p:nvSpPr>
          <p:cNvPr id="38" name="Text Placeholder 31">
            <a:extLst>
              <a:ext uri="{FF2B5EF4-FFF2-40B4-BE49-F238E27FC236}">
                <a16:creationId xmlns:a16="http://schemas.microsoft.com/office/drawing/2014/main" id="{C92180DD-55BA-47B5-BF77-7BFC8420CBA2}"/>
              </a:ext>
            </a:extLst>
          </p:cNvPr>
          <p:cNvSpPr>
            <a:spLocks noGrp="1"/>
          </p:cNvSpPr>
          <p:nvPr>
            <p:ph type="body" sz="quarter" idx="16" hasCustomPrompt="1"/>
          </p:nvPr>
        </p:nvSpPr>
        <p:spPr>
          <a:xfrm>
            <a:off x="6188076" y="5886843"/>
            <a:ext cx="2678750" cy="469507"/>
          </a:xfrm>
        </p:spPr>
        <p:txBody>
          <a:bodyPr lIns="0" tIns="0" rIns="0" bIns="0">
            <a:noAutofit/>
          </a:bodyPr>
          <a:lstStyle>
            <a:lvl1pPr>
              <a:spcBef>
                <a:spcPts val="0"/>
              </a:spcBef>
              <a:defRPr sz="1100">
                <a:solidFill>
                  <a:schemeClr val="bg1"/>
                </a:solidFill>
              </a:defRPr>
            </a:lvl1pPr>
          </a:lstStyle>
          <a:p>
            <a:pPr lvl="0"/>
            <a:r>
              <a:rPr lang="en-US"/>
              <a:t>City/Place</a:t>
            </a:r>
            <a:br>
              <a:rPr lang="en-US"/>
            </a:br>
            <a:r>
              <a:rPr lang="en-US"/>
              <a:t>01 Jan 2019</a:t>
            </a:r>
            <a:endParaRPr lang="bg-BG"/>
          </a:p>
        </p:txBody>
      </p:sp>
      <p:sp>
        <p:nvSpPr>
          <p:cNvPr id="12" name="Text Placeholder 11">
            <a:extLst>
              <a:ext uri="{FF2B5EF4-FFF2-40B4-BE49-F238E27FC236}">
                <a16:creationId xmlns:a16="http://schemas.microsoft.com/office/drawing/2014/main" id="{8340F4DE-9F37-4AEF-86BD-14F7C7A5C1FE}"/>
              </a:ext>
            </a:extLst>
          </p:cNvPr>
          <p:cNvSpPr>
            <a:spLocks noGrp="1"/>
          </p:cNvSpPr>
          <p:nvPr>
            <p:ph type="body" sz="quarter" idx="20" hasCustomPrompt="1"/>
          </p:nvPr>
        </p:nvSpPr>
        <p:spPr>
          <a:xfrm>
            <a:off x="449579" y="1904920"/>
            <a:ext cx="11293200" cy="398462"/>
          </a:xfrm>
        </p:spPr>
        <p:txBody>
          <a:bodyPr/>
          <a:lstStyle>
            <a:lvl1pPr>
              <a:defRPr sz="2799" b="1">
                <a:solidFill>
                  <a:schemeClr val="accent1"/>
                </a:solidFill>
              </a:defRPr>
            </a:lvl1pPr>
            <a:lvl2pPr>
              <a:defRPr sz="2799"/>
            </a:lvl2pPr>
            <a:lvl3pPr>
              <a:defRPr sz="2799"/>
            </a:lvl3pPr>
            <a:lvl4pPr>
              <a:defRPr sz="2799"/>
            </a:lvl4pPr>
            <a:lvl5pPr>
              <a:defRPr sz="2799"/>
            </a:lvl5pPr>
          </a:lstStyle>
          <a:p>
            <a:pPr lvl="0"/>
            <a:r>
              <a:rPr lang="en-US"/>
              <a:t>Accent title goes on this bright blue line</a:t>
            </a:r>
            <a:endParaRPr lang="bg-BG"/>
          </a:p>
        </p:txBody>
      </p:sp>
      <p:sp>
        <p:nvSpPr>
          <p:cNvPr id="2" name="Rectangle 1">
            <a:extLst>
              <a:ext uri="{FF2B5EF4-FFF2-40B4-BE49-F238E27FC236}">
                <a16:creationId xmlns:a16="http://schemas.microsoft.com/office/drawing/2014/main" id="{41C97788-D1D9-41DA-8FB3-CB46108BFF1E}"/>
              </a:ext>
            </a:extLst>
          </p:cNvPr>
          <p:cNvSpPr/>
          <p:nvPr userDrawn="1"/>
        </p:nvSpPr>
        <p:spPr>
          <a:xfrm>
            <a:off x="11350172" y="6543752"/>
            <a:ext cx="399783" cy="3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71981" rIns="107972" bIns="71981" numCol="1" spcCol="0" rtlCol="0" fromWordArt="0" anchor="t" anchorCtr="0" forceAA="0" compatLnSpc="1">
            <a:prstTxWarp prst="textNoShape">
              <a:avLst/>
            </a:prstTxWarp>
            <a:noAutofit/>
          </a:bodyPr>
          <a:lstStyle/>
          <a:p>
            <a:pPr algn="l"/>
            <a:endParaRPr lang="bg-BG" sz="2099"/>
          </a:p>
        </p:txBody>
      </p:sp>
      <p:sp>
        <p:nvSpPr>
          <p:cNvPr id="54" name="Text Placeholder 21">
            <a:extLst>
              <a:ext uri="{FF2B5EF4-FFF2-40B4-BE49-F238E27FC236}">
                <a16:creationId xmlns:a16="http://schemas.microsoft.com/office/drawing/2014/main" id="{945EFBB5-E6F6-4787-89FC-195346853B02}"/>
              </a:ext>
            </a:extLst>
          </p:cNvPr>
          <p:cNvSpPr>
            <a:spLocks noGrp="1"/>
          </p:cNvSpPr>
          <p:nvPr>
            <p:ph type="body" sz="quarter" idx="21" hasCustomPrompt="1"/>
          </p:nvPr>
        </p:nvSpPr>
        <p:spPr>
          <a:xfrm>
            <a:off x="623890" y="5380835"/>
            <a:ext cx="2513011" cy="304005"/>
          </a:xfrm>
        </p:spPr>
        <p:txBody>
          <a:bodyPr lIns="0" tIns="0" rIns="0" bIns="0">
            <a:normAutofit/>
          </a:bodyPr>
          <a:lstStyle>
            <a:lvl1pPr>
              <a:defRPr sz="1100">
                <a:solidFill>
                  <a:schemeClr val="bg1"/>
                </a:solidFill>
              </a:defRPr>
            </a:lvl1pPr>
          </a:lstStyle>
          <a:p>
            <a:pPr lvl="0"/>
            <a:r>
              <a:rPr lang="en-US"/>
              <a:t>Position</a:t>
            </a:r>
            <a:endParaRPr lang="bg-BG"/>
          </a:p>
        </p:txBody>
      </p:sp>
      <p:sp>
        <p:nvSpPr>
          <p:cNvPr id="56" name="Text Placeholder 21">
            <a:extLst>
              <a:ext uri="{FF2B5EF4-FFF2-40B4-BE49-F238E27FC236}">
                <a16:creationId xmlns:a16="http://schemas.microsoft.com/office/drawing/2014/main" id="{13A6CE02-8968-445D-A798-E7C84E5064AA}"/>
              </a:ext>
            </a:extLst>
          </p:cNvPr>
          <p:cNvSpPr>
            <a:spLocks noGrp="1"/>
          </p:cNvSpPr>
          <p:nvPr>
            <p:ph type="body" sz="quarter" idx="22" hasCustomPrompt="1"/>
          </p:nvPr>
        </p:nvSpPr>
        <p:spPr>
          <a:xfrm>
            <a:off x="623890" y="4708246"/>
            <a:ext cx="2513011" cy="304005"/>
          </a:xfrm>
        </p:spPr>
        <p:txBody>
          <a:bodyPr lIns="0" tIns="0" rIns="0" bIns="0">
            <a:normAutofit/>
          </a:bodyPr>
          <a:lstStyle>
            <a:lvl1pPr>
              <a:defRPr sz="1100">
                <a:solidFill>
                  <a:schemeClr val="bg1"/>
                </a:solidFill>
              </a:defRPr>
            </a:lvl1pPr>
          </a:lstStyle>
          <a:p>
            <a:pPr lvl="0"/>
            <a:r>
              <a:rPr lang="en-US"/>
              <a:t>Position</a:t>
            </a:r>
            <a:endParaRPr lang="bg-BG"/>
          </a:p>
        </p:txBody>
      </p:sp>
      <p:sp>
        <p:nvSpPr>
          <p:cNvPr id="88" name="Text Placeholder 21">
            <a:extLst>
              <a:ext uri="{FF2B5EF4-FFF2-40B4-BE49-F238E27FC236}">
                <a16:creationId xmlns:a16="http://schemas.microsoft.com/office/drawing/2014/main" id="{F084675A-0CC1-49B3-A926-4E08F39E765B}"/>
              </a:ext>
            </a:extLst>
          </p:cNvPr>
          <p:cNvSpPr>
            <a:spLocks noGrp="1"/>
          </p:cNvSpPr>
          <p:nvPr>
            <p:ph type="body" sz="quarter" idx="23" hasCustomPrompt="1"/>
          </p:nvPr>
        </p:nvSpPr>
        <p:spPr>
          <a:xfrm>
            <a:off x="623890" y="5216754"/>
            <a:ext cx="2513011" cy="132466"/>
          </a:xfrm>
        </p:spPr>
        <p:txBody>
          <a:bodyPr lIns="0" tIns="0" rIns="0" bIns="0">
            <a:noAutofit/>
          </a:bodyPr>
          <a:lstStyle>
            <a:lvl1pPr>
              <a:defRPr sz="1100" b="1">
                <a:solidFill>
                  <a:schemeClr val="bg1"/>
                </a:solidFill>
              </a:defRPr>
            </a:lvl1pPr>
          </a:lstStyle>
          <a:p>
            <a:pPr lvl="0"/>
            <a:r>
              <a:rPr lang="en-US"/>
              <a:t>Name Surname</a:t>
            </a:r>
            <a:endParaRPr lang="bg-BG"/>
          </a:p>
        </p:txBody>
      </p:sp>
      <p:sp>
        <p:nvSpPr>
          <p:cNvPr id="89" name="Text Placeholder 21">
            <a:extLst>
              <a:ext uri="{FF2B5EF4-FFF2-40B4-BE49-F238E27FC236}">
                <a16:creationId xmlns:a16="http://schemas.microsoft.com/office/drawing/2014/main" id="{4E7B3413-19DA-435D-9BA2-DA46466D8389}"/>
              </a:ext>
            </a:extLst>
          </p:cNvPr>
          <p:cNvSpPr>
            <a:spLocks noGrp="1"/>
          </p:cNvSpPr>
          <p:nvPr>
            <p:ph type="body" sz="quarter" idx="24" hasCustomPrompt="1"/>
          </p:nvPr>
        </p:nvSpPr>
        <p:spPr>
          <a:xfrm>
            <a:off x="623890" y="4541800"/>
            <a:ext cx="2513011" cy="134977"/>
          </a:xfrm>
        </p:spPr>
        <p:txBody>
          <a:bodyPr lIns="0" tIns="0" rIns="0" bIns="0">
            <a:noAutofit/>
          </a:bodyPr>
          <a:lstStyle>
            <a:lvl1pPr>
              <a:defRPr sz="1100" b="1">
                <a:solidFill>
                  <a:schemeClr val="bg1"/>
                </a:solidFill>
              </a:defRPr>
            </a:lvl1pPr>
          </a:lstStyle>
          <a:p>
            <a:pPr lvl="0"/>
            <a:r>
              <a:rPr lang="en-US"/>
              <a:t>Name Surname</a:t>
            </a:r>
            <a:endParaRPr lang="bg-BG"/>
          </a:p>
        </p:txBody>
      </p:sp>
      <p:sp>
        <p:nvSpPr>
          <p:cNvPr id="5" name="Picture Placeholder 4">
            <a:extLst>
              <a:ext uri="{FF2B5EF4-FFF2-40B4-BE49-F238E27FC236}">
                <a16:creationId xmlns:a16="http://schemas.microsoft.com/office/drawing/2014/main" id="{742F5BB7-D6E5-4A8F-932A-D33E422E339D}"/>
              </a:ext>
            </a:extLst>
          </p:cNvPr>
          <p:cNvSpPr>
            <a:spLocks noGrp="1"/>
          </p:cNvSpPr>
          <p:nvPr>
            <p:ph type="pic" sz="quarter" idx="25" hasCustomPrompt="1"/>
          </p:nvPr>
        </p:nvSpPr>
        <p:spPr>
          <a:xfrm>
            <a:off x="7688263" y="248419"/>
            <a:ext cx="1916113" cy="514350"/>
          </a:xfrm>
          <a:noFill/>
        </p:spPr>
        <p:txBody>
          <a:bodyPr lIns="72000" tIns="36000"/>
          <a:lstStyle>
            <a:lvl1pPr>
              <a:defRPr sz="1000" i="1">
                <a:solidFill>
                  <a:schemeClr val="tx2">
                    <a:lumMod val="60000"/>
                    <a:lumOff val="40000"/>
                  </a:schemeClr>
                </a:solidFill>
              </a:defRPr>
            </a:lvl1pPr>
          </a:lstStyle>
          <a:p>
            <a:r>
              <a:rPr lang="en-US"/>
              <a:t>Another logo in b/w version. </a:t>
            </a:r>
            <a:br>
              <a:rPr lang="en-US"/>
            </a:br>
            <a:r>
              <a:rPr lang="en-US"/>
              <a:t>If not provided, use it in original colors. Align right &amp; middle.</a:t>
            </a:r>
            <a:endParaRPr lang="bg-BG"/>
          </a:p>
        </p:txBody>
      </p:sp>
      <p:pic>
        <p:nvPicPr>
          <p:cNvPr id="17" name="Graphic 16">
            <a:extLst>
              <a:ext uri="{FF2B5EF4-FFF2-40B4-BE49-F238E27FC236}">
                <a16:creationId xmlns:a16="http://schemas.microsoft.com/office/drawing/2014/main" id="{CCB2CBF4-4BC8-4D1B-B72C-2139C23180B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887151" y="401083"/>
            <a:ext cx="1854000" cy="315180"/>
          </a:xfrm>
          <a:prstGeom prst="rect">
            <a:avLst/>
          </a:prstGeom>
        </p:spPr>
      </p:pic>
    </p:spTree>
    <p:extLst>
      <p:ext uri="{BB962C8B-B14F-4D97-AF65-F5344CB8AC3E}">
        <p14:creationId xmlns:p14="http://schemas.microsoft.com/office/powerpoint/2010/main" val="3172117460"/>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8" pos="1976">
          <p15:clr>
            <a:srgbClr val="FBAE40"/>
          </p15:clr>
        </p15:guide>
        <p15:guide id="9" pos="2090">
          <p15:clr>
            <a:srgbClr val="FBAE40"/>
          </p15:clr>
        </p15:guide>
        <p15:guide id="14" pos="3783">
          <p15:clr>
            <a:srgbClr val="FBAE40"/>
          </p15:clr>
        </p15:guide>
        <p15:guide id="15" pos="3896">
          <p15:clr>
            <a:srgbClr val="FBAE40"/>
          </p15:clr>
        </p15:guide>
        <p15:guide id="21" pos="6050">
          <p15:clr>
            <a:srgbClr val="FBAE40"/>
          </p15:clr>
        </p15:guide>
        <p15:guide id="26" pos="7396">
          <p15:clr>
            <a:srgbClr val="FBAE40"/>
          </p15:clr>
        </p15:guide>
        <p15:guide id="27" orient="horz">
          <p15:clr>
            <a:srgbClr val="FBAE40"/>
          </p15:clr>
        </p15:guide>
        <p15:guide id="28" orient="horz" pos="4320">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hapter divide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D2B3AD0-B35F-4431-8B71-BAEF30CEEDCE}"/>
              </a:ext>
            </a:extLst>
          </p:cNvPr>
          <p:cNvSpPr>
            <a:spLocks noGrp="1"/>
          </p:cNvSpPr>
          <p:nvPr>
            <p:ph type="pic" sz="quarter" idx="13" hasCustomPrompt="1"/>
          </p:nvPr>
        </p:nvSpPr>
        <p:spPr>
          <a:xfrm>
            <a:off x="444500" y="441325"/>
            <a:ext cx="11298238" cy="5913438"/>
          </a:xfrm>
          <a:solidFill>
            <a:schemeClr val="tx2">
              <a:lumMod val="20000"/>
              <a:lumOff val="80000"/>
            </a:schemeClr>
          </a:solid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2" name="Title 1">
            <a:extLst>
              <a:ext uri="{FF2B5EF4-FFF2-40B4-BE49-F238E27FC236}">
                <a16:creationId xmlns:a16="http://schemas.microsoft.com/office/drawing/2014/main" id="{BEBB00AE-489B-431D-AE58-9D961A71B0C8}"/>
              </a:ext>
            </a:extLst>
          </p:cNvPr>
          <p:cNvSpPr>
            <a:spLocks noGrp="1"/>
          </p:cNvSpPr>
          <p:nvPr>
            <p:ph type="title" hasCustomPrompt="1"/>
          </p:nvPr>
        </p:nvSpPr>
        <p:spPr>
          <a:xfrm>
            <a:off x="2181226" y="1359011"/>
            <a:ext cx="8604248" cy="2852737"/>
          </a:xfrm>
        </p:spPr>
        <p:txBody>
          <a:bodyPr anchor="t"/>
          <a:lstStyle>
            <a:lvl1pPr>
              <a:defRPr sz="5998">
                <a:solidFill>
                  <a:schemeClr val="bg1"/>
                </a:solidFill>
              </a:defRPr>
            </a:lvl1pPr>
          </a:lstStyle>
          <a:p>
            <a:r>
              <a:rPr lang="en-US"/>
              <a:t>The title of the chapter should be no longer than these three lines </a:t>
            </a:r>
            <a:endParaRPr lang="bg-BG"/>
          </a:p>
        </p:txBody>
      </p:sp>
      <p:sp>
        <p:nvSpPr>
          <p:cNvPr id="5" name="Text Placeholder 2">
            <a:extLst>
              <a:ext uri="{FF2B5EF4-FFF2-40B4-BE49-F238E27FC236}">
                <a16:creationId xmlns:a16="http://schemas.microsoft.com/office/drawing/2014/main" id="{9D34FBE5-2481-493C-A0B0-0E7B6D89753B}"/>
              </a:ext>
            </a:extLst>
          </p:cNvPr>
          <p:cNvSpPr>
            <a:spLocks noGrp="1"/>
          </p:cNvSpPr>
          <p:nvPr>
            <p:ph type="body" idx="14" hasCustomPrompt="1"/>
          </p:nvPr>
        </p:nvSpPr>
        <p:spPr>
          <a:xfrm>
            <a:off x="2181224" y="4775170"/>
            <a:ext cx="3799954" cy="1843091"/>
          </a:xfrm>
        </p:spPr>
        <p:txBody>
          <a:bodyPr lIns="0"/>
          <a:lstStyle>
            <a:lvl1pPr marL="0" indent="0">
              <a:buNone/>
              <a:defRPr sz="12996" b="1">
                <a:solidFill>
                  <a:schemeClr val="bg1"/>
                </a:solidFill>
                <a:latin typeface="+mj-lt"/>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1</a:t>
            </a:r>
          </a:p>
        </p:txBody>
      </p:sp>
      <p:sp>
        <p:nvSpPr>
          <p:cNvPr id="8" name="Footer Placeholder 7">
            <a:extLst>
              <a:ext uri="{FF2B5EF4-FFF2-40B4-BE49-F238E27FC236}">
                <a16:creationId xmlns:a16="http://schemas.microsoft.com/office/drawing/2014/main" id="{46F1591F-4E4D-45DD-B6BB-49117E011F19}"/>
              </a:ext>
            </a:extLst>
          </p:cNvPr>
          <p:cNvSpPr txBox="1">
            <a:spLocks/>
          </p:cNvSpPr>
          <p:nvPr userDrawn="1"/>
        </p:nvSpPr>
        <p:spPr>
          <a:xfrm>
            <a:off x="444501" y="6543752"/>
            <a:ext cx="1890587" cy="314248"/>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6" name="Rectangle 5">
            <a:extLst>
              <a:ext uri="{FF2B5EF4-FFF2-40B4-BE49-F238E27FC236}">
                <a16:creationId xmlns:a16="http://schemas.microsoft.com/office/drawing/2014/main" id="{059B3F46-3F4A-46D5-8CA8-F15796AA1201}"/>
              </a:ext>
            </a:extLst>
          </p:cNvPr>
          <p:cNvSpPr/>
          <p:nvPr userDrawn="1"/>
        </p:nvSpPr>
        <p:spPr>
          <a:xfrm>
            <a:off x="11350172" y="6543752"/>
            <a:ext cx="399783" cy="3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71981" rIns="107972" bIns="71981" numCol="1" spcCol="0" rtlCol="0" fromWordArt="0" anchor="t" anchorCtr="0" forceAA="0" compatLnSpc="1">
            <a:prstTxWarp prst="textNoShape">
              <a:avLst/>
            </a:prstTxWarp>
            <a:noAutofit/>
          </a:bodyPr>
          <a:lstStyle/>
          <a:p>
            <a:pPr algn="l"/>
            <a:endParaRPr lang="bg-BG" sz="2099"/>
          </a:p>
        </p:txBody>
      </p:sp>
    </p:spTree>
    <p:extLst>
      <p:ext uri="{BB962C8B-B14F-4D97-AF65-F5344CB8AC3E}">
        <p14:creationId xmlns:p14="http://schemas.microsoft.com/office/powerpoint/2010/main" val="28717364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hapter divider + agenda">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D2B3AD0-B35F-4431-8B71-BAEF30CEEDCE}"/>
              </a:ext>
            </a:extLst>
          </p:cNvPr>
          <p:cNvSpPr>
            <a:spLocks noGrp="1"/>
          </p:cNvSpPr>
          <p:nvPr>
            <p:ph type="pic" sz="quarter" idx="13" hasCustomPrompt="1"/>
          </p:nvPr>
        </p:nvSpPr>
        <p:spPr>
          <a:xfrm>
            <a:off x="444500" y="441325"/>
            <a:ext cx="11298238" cy="5913438"/>
          </a:xfrm>
          <a:solidFill>
            <a:schemeClr val="tx2">
              <a:lumMod val="20000"/>
              <a:lumOff val="80000"/>
            </a:schemeClr>
          </a:solid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2" name="Title 1">
            <a:extLst>
              <a:ext uri="{FF2B5EF4-FFF2-40B4-BE49-F238E27FC236}">
                <a16:creationId xmlns:a16="http://schemas.microsoft.com/office/drawing/2014/main" id="{BEBB00AE-489B-431D-AE58-9D961A71B0C8}"/>
              </a:ext>
            </a:extLst>
          </p:cNvPr>
          <p:cNvSpPr>
            <a:spLocks noGrp="1"/>
          </p:cNvSpPr>
          <p:nvPr>
            <p:ph type="title" hasCustomPrompt="1"/>
          </p:nvPr>
        </p:nvSpPr>
        <p:spPr>
          <a:xfrm>
            <a:off x="444500" y="650017"/>
            <a:ext cx="9385298" cy="833663"/>
          </a:xfrm>
          <a:custGeom>
            <a:avLst/>
            <a:gdLst>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0 w 9380535"/>
              <a:gd name="connsiteY2" fmla="*/ 0 h 774590"/>
              <a:gd name="connsiteX3" fmla="*/ 0 w 9380535"/>
              <a:gd name="connsiteY3" fmla="*/ 0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0 w 9380535"/>
              <a:gd name="connsiteY2" fmla="*/ 0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681037 w 9380535"/>
              <a:gd name="connsiteY2" fmla="*/ 6977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242888 w 9380535"/>
              <a:gd name="connsiteY0" fmla="*/ 30480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242888 w 9380535"/>
              <a:gd name="connsiteY8" fmla="*/ 304800 h 774590"/>
              <a:gd name="connsiteX0" fmla="*/ 0 w 9380535"/>
              <a:gd name="connsiteY0" fmla="*/ 774590 h 774590"/>
              <a:gd name="connsiteX1" fmla="*/ 0 w 9380535"/>
              <a:gd name="connsiteY1" fmla="*/ 77459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0 w 9380535"/>
              <a:gd name="connsiteY0" fmla="*/ 774590 h 774590"/>
              <a:gd name="connsiteX1" fmla="*/ 0 w 9380535"/>
              <a:gd name="connsiteY1" fmla="*/ 77459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0 w 9380535"/>
              <a:gd name="connsiteY0" fmla="*/ 774590 h 774590"/>
              <a:gd name="connsiteX1" fmla="*/ 457200 w 9380535"/>
              <a:gd name="connsiteY1" fmla="*/ 67934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457200 w 9380535"/>
              <a:gd name="connsiteY0" fmla="*/ 679340 h 774590"/>
              <a:gd name="connsiteX1" fmla="*/ 676275 w 9380535"/>
              <a:gd name="connsiteY1" fmla="*/ 773906 h 774590"/>
              <a:gd name="connsiteX2" fmla="*/ 1231106 w 9380535"/>
              <a:gd name="connsiteY2" fmla="*/ 769144 h 774590"/>
              <a:gd name="connsiteX3" fmla="*/ 9380535 w 9380535"/>
              <a:gd name="connsiteY3" fmla="*/ 0 h 774590"/>
              <a:gd name="connsiteX4" fmla="*/ 9380535 w 9380535"/>
              <a:gd name="connsiteY4" fmla="*/ 0 h 774590"/>
              <a:gd name="connsiteX5" fmla="*/ 9380535 w 9380535"/>
              <a:gd name="connsiteY5" fmla="*/ 774590 h 774590"/>
              <a:gd name="connsiteX6" fmla="*/ 9380535 w 9380535"/>
              <a:gd name="connsiteY6"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402432 w 9380535"/>
              <a:gd name="connsiteY0" fmla="*/ 772209 h 774590"/>
              <a:gd name="connsiteX1" fmla="*/ 676275 w 9380535"/>
              <a:gd name="connsiteY1" fmla="*/ 773906 h 774590"/>
              <a:gd name="connsiteX2" fmla="*/ 1231106 w 9380535"/>
              <a:gd name="connsiteY2" fmla="*/ 769144 h 774590"/>
              <a:gd name="connsiteX3" fmla="*/ 9380535 w 9380535"/>
              <a:gd name="connsiteY3" fmla="*/ 0 h 774590"/>
              <a:gd name="connsiteX4" fmla="*/ 9380535 w 9380535"/>
              <a:gd name="connsiteY4" fmla="*/ 0 h 774590"/>
              <a:gd name="connsiteX5" fmla="*/ 9380535 w 9380535"/>
              <a:gd name="connsiteY5" fmla="*/ 774590 h 774590"/>
              <a:gd name="connsiteX6" fmla="*/ 9380535 w 9380535"/>
              <a:gd name="connsiteY6"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676275 w 9380535"/>
              <a:gd name="connsiteY0" fmla="*/ 773906 h 774590"/>
              <a:gd name="connsiteX1" fmla="*/ 1231106 w 9380535"/>
              <a:gd name="connsiteY1" fmla="*/ 769144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681038 w 9385298"/>
              <a:gd name="connsiteY0" fmla="*/ 773906 h 774590"/>
              <a:gd name="connsiteX1" fmla="*/ 1235869 w 9385298"/>
              <a:gd name="connsiteY1" fmla="*/ 769144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1033463 w 9385298"/>
              <a:gd name="connsiteY0" fmla="*/ 642937 h 774590"/>
              <a:gd name="connsiteX1" fmla="*/ 1235869 w 9385298"/>
              <a:gd name="connsiteY1" fmla="*/ 769144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0" fmla="*/ 0 w 9385298"/>
              <a:gd name="connsiteY0" fmla="*/ 2381 h 776287"/>
              <a:gd name="connsiteX1" fmla="*/ 4763 w 9385298"/>
              <a:gd name="connsiteY1" fmla="*/ 0 h 776287"/>
              <a:gd name="connsiteX2" fmla="*/ 9385298 w 9385298"/>
              <a:gd name="connsiteY2" fmla="*/ 0 h 776287"/>
              <a:gd name="connsiteX3" fmla="*/ 9385298 w 9385298"/>
              <a:gd name="connsiteY3" fmla="*/ 0 h 776287"/>
              <a:gd name="connsiteX4" fmla="*/ 9385298 w 9385298"/>
              <a:gd name="connsiteY4" fmla="*/ 774590 h 776287"/>
              <a:gd name="connsiteX5" fmla="*/ 9385298 w 9385298"/>
              <a:gd name="connsiteY5" fmla="*/ 774590 h 776287"/>
              <a:gd name="connsiteX6" fmla="*/ 4763 w 9385298"/>
              <a:gd name="connsiteY6" fmla="*/ 774590 h 776287"/>
              <a:gd name="connsiteX7" fmla="*/ 4763 w 9385298"/>
              <a:gd name="connsiteY7" fmla="*/ 774590 h 776287"/>
              <a:gd name="connsiteX8" fmla="*/ 0 w 9385298"/>
              <a:gd name="connsiteY8" fmla="*/ 2381 h 776287"/>
              <a:gd name="connsiteX0" fmla="*/ 488156 w 9385298"/>
              <a:gd name="connsiteY0" fmla="*/ 776287 h 776287"/>
              <a:gd name="connsiteX1" fmla="*/ 1235869 w 9385298"/>
              <a:gd name="connsiteY1" fmla="*/ 769144 h 776287"/>
              <a:gd name="connsiteX2" fmla="*/ 9385298 w 9385298"/>
              <a:gd name="connsiteY2" fmla="*/ 0 h 776287"/>
              <a:gd name="connsiteX3" fmla="*/ 9385298 w 9385298"/>
              <a:gd name="connsiteY3" fmla="*/ 0 h 776287"/>
              <a:gd name="connsiteX4" fmla="*/ 9385298 w 9385298"/>
              <a:gd name="connsiteY4" fmla="*/ 774590 h 776287"/>
              <a:gd name="connsiteX5" fmla="*/ 9385298 w 9385298"/>
              <a:gd name="connsiteY5" fmla="*/ 774590 h 776287"/>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481012 w 9385298"/>
              <a:gd name="connsiteY0" fmla="*/ 773906 h 774590"/>
              <a:gd name="connsiteX1" fmla="*/ 1235869 w 9385298"/>
              <a:gd name="connsiteY1" fmla="*/ 769144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0" fmla="*/ 0 w 9385298"/>
              <a:gd name="connsiteY0" fmla="*/ 2381 h 847463"/>
              <a:gd name="connsiteX1" fmla="*/ 4763 w 9385298"/>
              <a:gd name="connsiteY1" fmla="*/ 0 h 847463"/>
              <a:gd name="connsiteX2" fmla="*/ 9385298 w 9385298"/>
              <a:gd name="connsiteY2" fmla="*/ 0 h 847463"/>
              <a:gd name="connsiteX3" fmla="*/ 9385298 w 9385298"/>
              <a:gd name="connsiteY3" fmla="*/ 0 h 847463"/>
              <a:gd name="connsiteX4" fmla="*/ 9385298 w 9385298"/>
              <a:gd name="connsiteY4" fmla="*/ 774590 h 847463"/>
              <a:gd name="connsiteX5" fmla="*/ 9385298 w 9385298"/>
              <a:gd name="connsiteY5" fmla="*/ 774590 h 847463"/>
              <a:gd name="connsiteX6" fmla="*/ 4763 w 9385298"/>
              <a:gd name="connsiteY6" fmla="*/ 774590 h 847463"/>
              <a:gd name="connsiteX7" fmla="*/ 4763 w 9385298"/>
              <a:gd name="connsiteY7" fmla="*/ 774590 h 847463"/>
              <a:gd name="connsiteX8" fmla="*/ 0 w 9385298"/>
              <a:gd name="connsiteY8" fmla="*/ 2381 h 847463"/>
              <a:gd name="connsiteX0" fmla="*/ 481012 w 9385298"/>
              <a:gd name="connsiteY0" fmla="*/ 773906 h 847463"/>
              <a:gd name="connsiteX1" fmla="*/ 1166813 w 9385298"/>
              <a:gd name="connsiteY1" fmla="*/ 776288 h 847463"/>
              <a:gd name="connsiteX2" fmla="*/ 9385298 w 9385298"/>
              <a:gd name="connsiteY2" fmla="*/ 0 h 847463"/>
              <a:gd name="connsiteX3" fmla="*/ 9385298 w 9385298"/>
              <a:gd name="connsiteY3" fmla="*/ 0 h 847463"/>
              <a:gd name="connsiteX4" fmla="*/ 9385298 w 9385298"/>
              <a:gd name="connsiteY4" fmla="*/ 774590 h 847463"/>
              <a:gd name="connsiteX5" fmla="*/ 9385298 w 9385298"/>
              <a:gd name="connsiteY5" fmla="*/ 774590 h 847463"/>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118598 w 9385298"/>
              <a:gd name="connsiteY3" fmla="*/ 307182 h 776288"/>
              <a:gd name="connsiteX4" fmla="*/ 9385298 w 9385298"/>
              <a:gd name="connsiteY4" fmla="*/ 774590 h 776288"/>
              <a:gd name="connsiteX5" fmla="*/ 9385298 w 9385298"/>
              <a:gd name="connsiteY5"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385298 w 9385298"/>
              <a:gd name="connsiteY3" fmla="*/ 774590 h 776288"/>
              <a:gd name="connsiteX4" fmla="*/ 9385298 w 9385298"/>
              <a:gd name="connsiteY4"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8897142 w 9385298"/>
              <a:gd name="connsiteY2" fmla="*/ 307181 h 776288"/>
              <a:gd name="connsiteX3" fmla="*/ 9385298 w 9385298"/>
              <a:gd name="connsiteY3" fmla="*/ 774590 h 776288"/>
              <a:gd name="connsiteX4" fmla="*/ 9385298 w 9385298"/>
              <a:gd name="connsiteY4"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8897142 w 9385298"/>
              <a:gd name="connsiteY2" fmla="*/ 307181 h 776288"/>
              <a:gd name="connsiteX3" fmla="*/ 8889998 w 9385298"/>
              <a:gd name="connsiteY3" fmla="*/ 309031 h 776288"/>
              <a:gd name="connsiteX4" fmla="*/ 9385298 w 9385298"/>
              <a:gd name="connsiteY4" fmla="*/ 774590 h 776288"/>
              <a:gd name="connsiteX5" fmla="*/ 9385298 w 9385298"/>
              <a:gd name="connsiteY5"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8897142 w 9385298"/>
              <a:gd name="connsiteY2" fmla="*/ 307181 h 776288"/>
              <a:gd name="connsiteX3" fmla="*/ 9385298 w 9385298"/>
              <a:gd name="connsiteY3" fmla="*/ 774590 h 776288"/>
              <a:gd name="connsiteX4" fmla="*/ 9385298 w 9385298"/>
              <a:gd name="connsiteY4"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774590 h 776288"/>
              <a:gd name="connsiteX3" fmla="*/ 9385298 w 9385298"/>
              <a:gd name="connsiteY3"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192881 w 9385298"/>
              <a:gd name="connsiteY0" fmla="*/ 773906 h 776288"/>
              <a:gd name="connsiteX1" fmla="*/ 1166813 w 9385298"/>
              <a:gd name="connsiteY1" fmla="*/ 776288 h 776288"/>
              <a:gd name="connsiteX2" fmla="*/ 9385298 w 9385298"/>
              <a:gd name="connsiteY2" fmla="*/ 774590 h 776288"/>
              <a:gd name="connsiteX3" fmla="*/ 9385298 w 9385298"/>
              <a:gd name="connsiteY3" fmla="*/ 774590 h 776288"/>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192881 w 9385298"/>
              <a:gd name="connsiteY0" fmla="*/ 773906 h 774590"/>
              <a:gd name="connsiteX1" fmla="*/ 664369 w 9385298"/>
              <a:gd name="connsiteY1" fmla="*/ 774079 h 774590"/>
              <a:gd name="connsiteX2" fmla="*/ 9385298 w 9385298"/>
              <a:gd name="connsiteY2" fmla="*/ 774590 h 774590"/>
              <a:gd name="connsiteX3" fmla="*/ 9385298 w 9385298"/>
              <a:gd name="connsiteY3" fmla="*/ 774590 h 774590"/>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192881 w 9385298"/>
              <a:gd name="connsiteY0" fmla="*/ 773906 h 774590"/>
              <a:gd name="connsiteX1" fmla="*/ 657226 w 9385298"/>
              <a:gd name="connsiteY1" fmla="*/ 774079 h 774590"/>
              <a:gd name="connsiteX2" fmla="*/ 9385298 w 9385298"/>
              <a:gd name="connsiteY2" fmla="*/ 774590 h 774590"/>
              <a:gd name="connsiteX3" fmla="*/ 9385298 w 9385298"/>
              <a:gd name="connsiteY3" fmla="*/ 774590 h 774590"/>
              <a:gd name="connsiteX0" fmla="*/ 0 w 9385298"/>
              <a:gd name="connsiteY0" fmla="*/ 2381 h 776116"/>
              <a:gd name="connsiteX1" fmla="*/ 4763 w 9385298"/>
              <a:gd name="connsiteY1" fmla="*/ 0 h 776116"/>
              <a:gd name="connsiteX2" fmla="*/ 9385298 w 9385298"/>
              <a:gd name="connsiteY2" fmla="*/ 0 h 776116"/>
              <a:gd name="connsiteX3" fmla="*/ 9385298 w 9385298"/>
              <a:gd name="connsiteY3" fmla="*/ 0 h 776116"/>
              <a:gd name="connsiteX4" fmla="*/ 9385298 w 9385298"/>
              <a:gd name="connsiteY4" fmla="*/ 774590 h 776116"/>
              <a:gd name="connsiteX5" fmla="*/ 9385298 w 9385298"/>
              <a:gd name="connsiteY5" fmla="*/ 774590 h 776116"/>
              <a:gd name="connsiteX6" fmla="*/ 4763 w 9385298"/>
              <a:gd name="connsiteY6" fmla="*/ 774590 h 776116"/>
              <a:gd name="connsiteX7" fmla="*/ 4763 w 9385298"/>
              <a:gd name="connsiteY7" fmla="*/ 774590 h 776116"/>
              <a:gd name="connsiteX8" fmla="*/ 0 w 9385298"/>
              <a:gd name="connsiteY8" fmla="*/ 2381 h 776116"/>
              <a:gd name="connsiteX0" fmla="*/ 195262 w 9385298"/>
              <a:gd name="connsiteY0" fmla="*/ 776116 h 776116"/>
              <a:gd name="connsiteX1" fmla="*/ 657226 w 9385298"/>
              <a:gd name="connsiteY1" fmla="*/ 774079 h 776116"/>
              <a:gd name="connsiteX2" fmla="*/ 9385298 w 9385298"/>
              <a:gd name="connsiteY2" fmla="*/ 774590 h 776116"/>
              <a:gd name="connsiteX3" fmla="*/ 9385298 w 9385298"/>
              <a:gd name="connsiteY3" fmla="*/ 774590 h 776116"/>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195262 w 9385298"/>
              <a:gd name="connsiteY0" fmla="*/ 776116 h 776288"/>
              <a:gd name="connsiteX1" fmla="*/ 657226 w 9385298"/>
              <a:gd name="connsiteY1" fmla="*/ 776288 h 776288"/>
              <a:gd name="connsiteX2" fmla="*/ 9385298 w 9385298"/>
              <a:gd name="connsiteY2" fmla="*/ 774590 h 776288"/>
              <a:gd name="connsiteX3" fmla="*/ 9385298 w 9385298"/>
              <a:gd name="connsiteY3" fmla="*/ 774590 h 776288"/>
            </a:gdLst>
            <a:ahLst/>
            <a:cxnLst>
              <a:cxn ang="0">
                <a:pos x="connsiteX0" y="connsiteY0"/>
              </a:cxn>
              <a:cxn ang="0">
                <a:pos x="connsiteX1" y="connsiteY1"/>
              </a:cxn>
              <a:cxn ang="0">
                <a:pos x="connsiteX2" y="connsiteY2"/>
              </a:cxn>
              <a:cxn ang="0">
                <a:pos x="connsiteX3" y="connsiteY3"/>
              </a:cxn>
            </a:cxnLst>
            <a:rect l="l" t="t" r="r" b="b"/>
            <a:pathLst>
              <a:path w="9385298" h="776288" stroke="0" extrusionOk="0">
                <a:moveTo>
                  <a:pt x="0" y="2381"/>
                </a:moveTo>
                <a:lnTo>
                  <a:pt x="4763" y="0"/>
                </a:lnTo>
                <a:lnTo>
                  <a:pt x="9385298" y="0"/>
                </a:lnTo>
                <a:lnTo>
                  <a:pt x="9385298" y="0"/>
                </a:lnTo>
                <a:lnTo>
                  <a:pt x="9385298" y="774590"/>
                </a:lnTo>
                <a:lnTo>
                  <a:pt x="9385298" y="774590"/>
                </a:lnTo>
                <a:lnTo>
                  <a:pt x="4763" y="774590"/>
                </a:lnTo>
                <a:lnTo>
                  <a:pt x="4763" y="774590"/>
                </a:lnTo>
                <a:cubicBezTo>
                  <a:pt x="3175" y="517187"/>
                  <a:pt x="1588" y="259784"/>
                  <a:pt x="0" y="2381"/>
                </a:cubicBezTo>
                <a:close/>
              </a:path>
              <a:path w="9385298" h="776288" fill="none">
                <a:moveTo>
                  <a:pt x="195262" y="776116"/>
                </a:moveTo>
                <a:lnTo>
                  <a:pt x="657226" y="776288"/>
                </a:lnTo>
                <a:moveTo>
                  <a:pt x="9385298" y="774590"/>
                </a:moveTo>
                <a:lnTo>
                  <a:pt x="9385298" y="774590"/>
                </a:lnTo>
              </a:path>
            </a:pathLst>
          </a:custGeom>
          <a:ln w="38100">
            <a:solidFill>
              <a:schemeClr val="bg1"/>
            </a:solidFill>
          </a:ln>
        </p:spPr>
        <p:txBody>
          <a:bodyPr lIns="180000" bIns="216000" anchor="t">
            <a:spAutoFit/>
          </a:bodyPr>
          <a:lstStyle>
            <a:lvl1pPr>
              <a:defRPr sz="3999">
                <a:solidFill>
                  <a:schemeClr val="bg1"/>
                </a:solidFill>
              </a:defRPr>
            </a:lvl1pPr>
          </a:lstStyle>
          <a:p>
            <a:r>
              <a:rPr lang="en-US"/>
              <a:t>Chapter title</a:t>
            </a:r>
            <a:endParaRPr lang="bg-BG"/>
          </a:p>
        </p:txBody>
      </p:sp>
      <p:sp>
        <p:nvSpPr>
          <p:cNvPr id="6" name="Text Placeholder 23">
            <a:extLst>
              <a:ext uri="{FF2B5EF4-FFF2-40B4-BE49-F238E27FC236}">
                <a16:creationId xmlns:a16="http://schemas.microsoft.com/office/drawing/2014/main" id="{B6A7BE9B-0493-49F3-96FB-5AB6B6BA9D4E}"/>
              </a:ext>
            </a:extLst>
          </p:cNvPr>
          <p:cNvSpPr>
            <a:spLocks noGrp="1"/>
          </p:cNvSpPr>
          <p:nvPr>
            <p:ph type="body" sz="quarter" idx="23" hasCustomPrompt="1"/>
          </p:nvPr>
        </p:nvSpPr>
        <p:spPr>
          <a:xfrm>
            <a:off x="462283" y="1934161"/>
            <a:ext cx="8410255" cy="461731"/>
          </a:xfrm>
        </p:spPr>
        <p:txBody>
          <a:bodyPr lIns="180000"/>
          <a:lstStyle>
            <a:lvl1pPr marL="539838" indent="-539838">
              <a:spcBef>
                <a:spcPts val="0"/>
              </a:spcBef>
              <a:spcAft>
                <a:spcPts val="1200"/>
              </a:spcAft>
              <a:tabLst>
                <a:tab pos="539838" algn="l"/>
              </a:tabLst>
              <a:defRPr sz="1799" b="0">
                <a:solidFill>
                  <a:schemeClr val="bg1"/>
                </a:solidFill>
              </a:defRPr>
            </a:lvl1pPr>
            <a:lvl2pPr>
              <a:spcAft>
                <a:spcPts val="0"/>
              </a:spcAft>
              <a:defRPr sz="2399" b="0">
                <a:solidFill>
                  <a:schemeClr val="bg1"/>
                </a:solidFill>
              </a:defRPr>
            </a:lvl2pPr>
            <a:lvl3pPr>
              <a:spcAft>
                <a:spcPts val="0"/>
              </a:spcAft>
              <a:defRPr sz="2399" b="0">
                <a:solidFill>
                  <a:schemeClr val="bg1"/>
                </a:solidFill>
              </a:defRPr>
            </a:lvl3pPr>
            <a:lvl4pPr>
              <a:spcAft>
                <a:spcPts val="0"/>
              </a:spcAft>
              <a:defRPr sz="2399" b="0">
                <a:solidFill>
                  <a:schemeClr val="bg1"/>
                </a:solidFill>
              </a:defRPr>
            </a:lvl4pPr>
            <a:lvl5pPr>
              <a:spcAft>
                <a:spcPts val="0"/>
              </a:spcAft>
              <a:defRPr sz="2399" b="0">
                <a:solidFill>
                  <a:schemeClr val="bg1"/>
                </a:solidFill>
              </a:defRPr>
            </a:lvl5pPr>
          </a:lstStyle>
          <a:p>
            <a:pPr lvl="0"/>
            <a:r>
              <a:rPr lang="en-US"/>
              <a:t>1.1	First subchapter title. Pay attention that after the number in front, there is a</a:t>
            </a:r>
            <a:r>
              <a:rPr lang="bg-BG"/>
              <a:t> </a:t>
            </a:r>
            <a:r>
              <a:rPr lang="en-US"/>
              <a:t>Tab space. There should be no dot after the last number</a:t>
            </a:r>
          </a:p>
        </p:txBody>
      </p:sp>
      <p:sp>
        <p:nvSpPr>
          <p:cNvPr id="7" name="Text Placeholder 2">
            <a:extLst>
              <a:ext uri="{FF2B5EF4-FFF2-40B4-BE49-F238E27FC236}">
                <a16:creationId xmlns:a16="http://schemas.microsoft.com/office/drawing/2014/main" id="{E19E6E04-3735-41A4-8993-391F8465E8B3}"/>
              </a:ext>
            </a:extLst>
          </p:cNvPr>
          <p:cNvSpPr>
            <a:spLocks noGrp="1"/>
          </p:cNvSpPr>
          <p:nvPr>
            <p:ph type="body" idx="1" hasCustomPrompt="1"/>
          </p:nvPr>
        </p:nvSpPr>
        <p:spPr>
          <a:xfrm>
            <a:off x="453076" y="4775170"/>
            <a:ext cx="5552438" cy="1843091"/>
          </a:xfrm>
        </p:spPr>
        <p:txBody>
          <a:bodyPr lIns="180000"/>
          <a:lstStyle>
            <a:lvl1pPr marL="0" indent="0">
              <a:buNone/>
              <a:defRPr sz="12996" b="1">
                <a:solidFill>
                  <a:schemeClr val="bg1"/>
                </a:solidFill>
                <a:latin typeface="+mj-lt"/>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1</a:t>
            </a:r>
          </a:p>
        </p:txBody>
      </p:sp>
      <p:sp>
        <p:nvSpPr>
          <p:cNvPr id="10" name="Footer Placeholder 7">
            <a:extLst>
              <a:ext uri="{FF2B5EF4-FFF2-40B4-BE49-F238E27FC236}">
                <a16:creationId xmlns:a16="http://schemas.microsoft.com/office/drawing/2014/main" id="{ED63874B-6629-46AB-9FD4-2D315F065BA0}"/>
              </a:ext>
            </a:extLst>
          </p:cNvPr>
          <p:cNvSpPr txBox="1">
            <a:spLocks/>
          </p:cNvSpPr>
          <p:nvPr userDrawn="1"/>
        </p:nvSpPr>
        <p:spPr>
          <a:xfrm>
            <a:off x="444501" y="6559200"/>
            <a:ext cx="1736724"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8" name="Rectangle 7">
            <a:extLst>
              <a:ext uri="{FF2B5EF4-FFF2-40B4-BE49-F238E27FC236}">
                <a16:creationId xmlns:a16="http://schemas.microsoft.com/office/drawing/2014/main" id="{580E6765-36E4-4951-BD1A-262E0ADBFA80}"/>
              </a:ext>
            </a:extLst>
          </p:cNvPr>
          <p:cNvSpPr/>
          <p:nvPr userDrawn="1"/>
        </p:nvSpPr>
        <p:spPr>
          <a:xfrm>
            <a:off x="11350172" y="6543752"/>
            <a:ext cx="399783" cy="3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71981" rIns="107972" bIns="71981" numCol="1" spcCol="0" rtlCol="0" fromWordArt="0" anchor="t" anchorCtr="0" forceAA="0" compatLnSpc="1">
            <a:prstTxWarp prst="textNoShape">
              <a:avLst/>
            </a:prstTxWarp>
            <a:noAutofit/>
          </a:bodyPr>
          <a:lstStyle/>
          <a:p>
            <a:pPr algn="l"/>
            <a:endParaRPr lang="bg-BG" sz="2099"/>
          </a:p>
        </p:txBody>
      </p:sp>
    </p:spTree>
    <p:extLst>
      <p:ext uri="{BB962C8B-B14F-4D97-AF65-F5344CB8AC3E}">
        <p14:creationId xmlns:p14="http://schemas.microsoft.com/office/powerpoint/2010/main" val="1297047248"/>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guide id="62" orient="horz" pos="27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ubchapter divider">
    <p:spTree>
      <p:nvGrpSpPr>
        <p:cNvPr id="1" name=""/>
        <p:cNvGrpSpPr/>
        <p:nvPr/>
      </p:nvGrpSpPr>
      <p:grpSpPr>
        <a:xfrm>
          <a:off x="0" y="0"/>
          <a:ext cx="0" cy="0"/>
          <a:chOff x="0" y="0"/>
          <a:chExt cx="0" cy="0"/>
        </a:xfrm>
      </p:grpSpPr>
      <p:sp>
        <p:nvSpPr>
          <p:cNvPr id="10" name="Picture Placeholder 19">
            <a:extLst>
              <a:ext uri="{FF2B5EF4-FFF2-40B4-BE49-F238E27FC236}">
                <a16:creationId xmlns:a16="http://schemas.microsoft.com/office/drawing/2014/main" id="{0E4739AA-E6A9-4192-9638-5AD3E0B8130B}"/>
              </a:ext>
            </a:extLst>
          </p:cNvPr>
          <p:cNvSpPr>
            <a:spLocks noGrp="1"/>
          </p:cNvSpPr>
          <p:nvPr>
            <p:ph type="pic" sz="quarter" idx="13" hasCustomPrompt="1"/>
          </p:nvPr>
        </p:nvSpPr>
        <p:spPr>
          <a:xfrm>
            <a:off x="449582" y="2490786"/>
            <a:ext cx="11293475" cy="3865562"/>
          </a:xfrm>
          <a:solidFill>
            <a:schemeClr val="tx2">
              <a:lumMod val="20000"/>
              <a:lumOff val="80000"/>
            </a:schemeClr>
          </a:solidFill>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2" name="Title 1">
            <a:extLst>
              <a:ext uri="{FF2B5EF4-FFF2-40B4-BE49-F238E27FC236}">
                <a16:creationId xmlns:a16="http://schemas.microsoft.com/office/drawing/2014/main" id="{BEBB00AE-489B-431D-AE58-9D961A71B0C8}"/>
              </a:ext>
            </a:extLst>
          </p:cNvPr>
          <p:cNvSpPr>
            <a:spLocks noGrp="1"/>
          </p:cNvSpPr>
          <p:nvPr>
            <p:ph type="title" hasCustomPrompt="1"/>
          </p:nvPr>
        </p:nvSpPr>
        <p:spPr>
          <a:xfrm>
            <a:off x="444499" y="406408"/>
            <a:ext cx="10340975" cy="398462"/>
          </a:xfrm>
        </p:spPr>
        <p:txBody>
          <a:bodyPr lIns="0" anchor="b"/>
          <a:lstStyle>
            <a:lvl1pPr>
              <a:defRPr sz="2799">
                <a:solidFill>
                  <a:schemeClr val="tx2"/>
                </a:solidFill>
              </a:defRPr>
            </a:lvl1pPr>
          </a:lstStyle>
          <a:p>
            <a:r>
              <a:rPr lang="en-US"/>
              <a:t>This can be the chapter title</a:t>
            </a:r>
            <a:endParaRPr lang="bg-BG"/>
          </a:p>
        </p:txBody>
      </p:sp>
      <p:sp>
        <p:nvSpPr>
          <p:cNvPr id="3" name="Text Placeholder 2">
            <a:extLst>
              <a:ext uri="{FF2B5EF4-FFF2-40B4-BE49-F238E27FC236}">
                <a16:creationId xmlns:a16="http://schemas.microsoft.com/office/drawing/2014/main" id="{CCA3CA7B-F088-47D6-BA5F-3B8A98AA44B3}"/>
              </a:ext>
            </a:extLst>
          </p:cNvPr>
          <p:cNvSpPr>
            <a:spLocks noGrp="1"/>
          </p:cNvSpPr>
          <p:nvPr>
            <p:ph type="body" idx="1" hasCustomPrompt="1"/>
          </p:nvPr>
        </p:nvSpPr>
        <p:spPr>
          <a:xfrm>
            <a:off x="453076" y="4775170"/>
            <a:ext cx="5552438" cy="1843091"/>
          </a:xfrm>
        </p:spPr>
        <p:txBody>
          <a:bodyPr lIns="180000"/>
          <a:lstStyle>
            <a:lvl1pPr marL="0" indent="0">
              <a:buNone/>
              <a:defRPr sz="12996" b="1">
                <a:solidFill>
                  <a:schemeClr val="bg1"/>
                </a:solidFill>
                <a:latin typeface="+mj-lt"/>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1.1</a:t>
            </a:r>
          </a:p>
        </p:txBody>
      </p:sp>
      <p:sp>
        <p:nvSpPr>
          <p:cNvPr id="6" name="Text Placeholder 11">
            <a:extLst>
              <a:ext uri="{FF2B5EF4-FFF2-40B4-BE49-F238E27FC236}">
                <a16:creationId xmlns:a16="http://schemas.microsoft.com/office/drawing/2014/main" id="{C7918D3D-CADD-4520-BA19-80D37EADB5C8}"/>
              </a:ext>
            </a:extLst>
          </p:cNvPr>
          <p:cNvSpPr>
            <a:spLocks noGrp="1"/>
          </p:cNvSpPr>
          <p:nvPr>
            <p:ph type="body" sz="quarter" idx="20" hasCustomPrompt="1"/>
          </p:nvPr>
        </p:nvSpPr>
        <p:spPr>
          <a:xfrm>
            <a:off x="449579" y="802630"/>
            <a:ext cx="11293200" cy="398462"/>
          </a:xfrm>
        </p:spPr>
        <p:txBody>
          <a:bodyPr/>
          <a:lstStyle>
            <a:lvl1pPr>
              <a:defRPr sz="2799" b="1">
                <a:solidFill>
                  <a:schemeClr val="accent1"/>
                </a:solidFill>
              </a:defRPr>
            </a:lvl1pPr>
            <a:lvl2pPr>
              <a:defRPr sz="2799"/>
            </a:lvl2pPr>
            <a:lvl3pPr>
              <a:defRPr sz="2799"/>
            </a:lvl3pPr>
            <a:lvl4pPr>
              <a:defRPr sz="2799"/>
            </a:lvl4pPr>
            <a:lvl5pPr>
              <a:defRPr sz="2799"/>
            </a:lvl5pPr>
          </a:lstStyle>
          <a:p>
            <a:pPr lvl="0"/>
            <a:r>
              <a:rPr lang="en-US"/>
              <a:t>Subchapter title goes on this bright blue line</a:t>
            </a:r>
            <a:endParaRPr lang="bg-BG"/>
          </a:p>
        </p:txBody>
      </p:sp>
      <p:sp>
        <p:nvSpPr>
          <p:cNvPr id="11" name="Footer Placeholder 7">
            <a:extLst>
              <a:ext uri="{FF2B5EF4-FFF2-40B4-BE49-F238E27FC236}">
                <a16:creationId xmlns:a16="http://schemas.microsoft.com/office/drawing/2014/main" id="{C2FA1623-CC6A-4D42-B4C5-A33D7F45A39D}"/>
              </a:ext>
            </a:extLst>
          </p:cNvPr>
          <p:cNvSpPr txBox="1">
            <a:spLocks/>
          </p:cNvSpPr>
          <p:nvPr userDrawn="1"/>
        </p:nvSpPr>
        <p:spPr>
          <a:xfrm>
            <a:off x="444501" y="6559200"/>
            <a:ext cx="1736724"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7" name="Rectangle 6">
            <a:extLst>
              <a:ext uri="{FF2B5EF4-FFF2-40B4-BE49-F238E27FC236}">
                <a16:creationId xmlns:a16="http://schemas.microsoft.com/office/drawing/2014/main" id="{2E31552A-D550-4057-A9D1-03EB05296C97}"/>
              </a:ext>
            </a:extLst>
          </p:cNvPr>
          <p:cNvSpPr/>
          <p:nvPr userDrawn="1"/>
        </p:nvSpPr>
        <p:spPr>
          <a:xfrm>
            <a:off x="11350172" y="6543752"/>
            <a:ext cx="399783" cy="3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71981" rIns="107972" bIns="71981" numCol="1" spcCol="0" rtlCol="0" fromWordArt="0" anchor="t" anchorCtr="0" forceAA="0" compatLnSpc="1">
            <a:prstTxWarp prst="textNoShape">
              <a:avLst/>
            </a:prstTxWarp>
            <a:noAutofit/>
          </a:bodyPr>
          <a:lstStyle/>
          <a:p>
            <a:pPr algn="l"/>
            <a:endParaRPr lang="bg-BG" sz="2099"/>
          </a:p>
        </p:txBody>
      </p:sp>
    </p:spTree>
    <p:extLst>
      <p:ext uri="{BB962C8B-B14F-4D97-AF65-F5344CB8AC3E}">
        <p14:creationId xmlns:p14="http://schemas.microsoft.com/office/powerpoint/2010/main" val="596111411"/>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2">
          <p15:clr>
            <a:srgbClr val="FBAE40"/>
          </p15:clr>
        </p15:guide>
        <p15:guide id="33" orient="horz" pos="1147">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ubchapter divider, big photo">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CD29D041-12B1-4A49-89EF-04E4C6A41AE0}"/>
              </a:ext>
            </a:extLst>
          </p:cNvPr>
          <p:cNvSpPr>
            <a:spLocks noGrp="1"/>
          </p:cNvSpPr>
          <p:nvPr>
            <p:ph type="pic" sz="quarter" idx="13" hasCustomPrompt="1"/>
          </p:nvPr>
        </p:nvSpPr>
        <p:spPr>
          <a:xfrm>
            <a:off x="444500" y="441325"/>
            <a:ext cx="11298238" cy="5913438"/>
          </a:xfrm>
          <a:solidFill>
            <a:schemeClr val="tx2">
              <a:lumMod val="20000"/>
              <a:lumOff val="80000"/>
            </a:schemeClr>
          </a:solid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3" name="Text Placeholder 2">
            <a:extLst>
              <a:ext uri="{FF2B5EF4-FFF2-40B4-BE49-F238E27FC236}">
                <a16:creationId xmlns:a16="http://schemas.microsoft.com/office/drawing/2014/main" id="{CCA3CA7B-F088-47D6-BA5F-3B8A98AA44B3}"/>
              </a:ext>
            </a:extLst>
          </p:cNvPr>
          <p:cNvSpPr>
            <a:spLocks noGrp="1"/>
          </p:cNvSpPr>
          <p:nvPr>
            <p:ph type="body" idx="1" hasCustomPrompt="1"/>
          </p:nvPr>
        </p:nvSpPr>
        <p:spPr>
          <a:xfrm>
            <a:off x="453076" y="4775170"/>
            <a:ext cx="5552438" cy="1843091"/>
          </a:xfrm>
        </p:spPr>
        <p:txBody>
          <a:bodyPr lIns="180000"/>
          <a:lstStyle>
            <a:lvl1pPr marL="0" indent="0">
              <a:buNone/>
              <a:defRPr sz="12996" b="1">
                <a:solidFill>
                  <a:schemeClr val="bg1"/>
                </a:solidFill>
                <a:latin typeface="+mj-lt"/>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1.1</a:t>
            </a:r>
          </a:p>
        </p:txBody>
      </p:sp>
      <p:sp>
        <p:nvSpPr>
          <p:cNvPr id="11" name="Footer Placeholder 7">
            <a:extLst>
              <a:ext uri="{FF2B5EF4-FFF2-40B4-BE49-F238E27FC236}">
                <a16:creationId xmlns:a16="http://schemas.microsoft.com/office/drawing/2014/main" id="{C2FA1623-CC6A-4D42-B4C5-A33D7F45A39D}"/>
              </a:ext>
            </a:extLst>
          </p:cNvPr>
          <p:cNvSpPr txBox="1">
            <a:spLocks/>
          </p:cNvSpPr>
          <p:nvPr userDrawn="1"/>
        </p:nvSpPr>
        <p:spPr>
          <a:xfrm>
            <a:off x="444501" y="6559200"/>
            <a:ext cx="2240248"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7" name="Rectangle 6">
            <a:extLst>
              <a:ext uri="{FF2B5EF4-FFF2-40B4-BE49-F238E27FC236}">
                <a16:creationId xmlns:a16="http://schemas.microsoft.com/office/drawing/2014/main" id="{2E31552A-D550-4057-A9D1-03EB05296C97}"/>
              </a:ext>
            </a:extLst>
          </p:cNvPr>
          <p:cNvSpPr/>
          <p:nvPr userDrawn="1"/>
        </p:nvSpPr>
        <p:spPr>
          <a:xfrm>
            <a:off x="11350172" y="6543752"/>
            <a:ext cx="399783" cy="3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71981" rIns="107972" bIns="71981" numCol="1" spcCol="0" rtlCol="0" fromWordArt="0" anchor="t" anchorCtr="0" forceAA="0" compatLnSpc="1">
            <a:prstTxWarp prst="textNoShape">
              <a:avLst/>
            </a:prstTxWarp>
            <a:noAutofit/>
          </a:bodyPr>
          <a:lstStyle/>
          <a:p>
            <a:pPr algn="l"/>
            <a:endParaRPr lang="bg-BG" sz="2099"/>
          </a:p>
        </p:txBody>
      </p:sp>
      <p:sp>
        <p:nvSpPr>
          <p:cNvPr id="13" name="Text Placeholder 11">
            <a:extLst>
              <a:ext uri="{FF2B5EF4-FFF2-40B4-BE49-F238E27FC236}">
                <a16:creationId xmlns:a16="http://schemas.microsoft.com/office/drawing/2014/main" id="{3AFCFF27-B4C4-4798-83D3-3DC7BF055D19}"/>
              </a:ext>
            </a:extLst>
          </p:cNvPr>
          <p:cNvSpPr>
            <a:spLocks noGrp="1"/>
          </p:cNvSpPr>
          <p:nvPr>
            <p:ph type="body" sz="quarter" idx="20" hasCustomPrompt="1"/>
          </p:nvPr>
        </p:nvSpPr>
        <p:spPr>
          <a:xfrm>
            <a:off x="436216" y="1079309"/>
            <a:ext cx="11451707" cy="398462"/>
          </a:xfrm>
        </p:spPr>
        <p:txBody>
          <a:bodyPr lIns="180000"/>
          <a:lstStyle>
            <a:lvl1pPr>
              <a:defRPr sz="2799" b="1">
                <a:solidFill>
                  <a:schemeClr val="bg1"/>
                </a:solidFill>
              </a:defRPr>
            </a:lvl1pPr>
            <a:lvl2pPr>
              <a:defRPr sz="2799"/>
            </a:lvl2pPr>
            <a:lvl3pPr>
              <a:defRPr sz="2799"/>
            </a:lvl3pPr>
            <a:lvl4pPr>
              <a:defRPr sz="2799"/>
            </a:lvl4pPr>
            <a:lvl5pPr>
              <a:defRPr sz="2799"/>
            </a:lvl5pPr>
          </a:lstStyle>
          <a:p>
            <a:pPr lvl="0"/>
            <a:r>
              <a:rPr lang="en-US"/>
              <a:t>Subchapter title goes on this white line</a:t>
            </a:r>
            <a:endParaRPr lang="bg-BG"/>
          </a:p>
        </p:txBody>
      </p:sp>
      <p:sp>
        <p:nvSpPr>
          <p:cNvPr id="5" name="Title 4">
            <a:extLst>
              <a:ext uri="{FF2B5EF4-FFF2-40B4-BE49-F238E27FC236}">
                <a16:creationId xmlns:a16="http://schemas.microsoft.com/office/drawing/2014/main" id="{099FADB8-1B5B-450C-8C2C-5425D6C54B39}"/>
              </a:ext>
            </a:extLst>
          </p:cNvPr>
          <p:cNvSpPr>
            <a:spLocks noGrp="1"/>
          </p:cNvSpPr>
          <p:nvPr>
            <p:ph type="title" hasCustomPrompt="1"/>
          </p:nvPr>
        </p:nvSpPr>
        <p:spPr>
          <a:xfrm>
            <a:off x="449581" y="654462"/>
            <a:ext cx="10515600" cy="424849"/>
          </a:xfrm>
        </p:spPr>
        <p:txBody>
          <a:bodyPr lIns="180000" anchor="t"/>
          <a:lstStyle>
            <a:lvl1pPr>
              <a:defRPr sz="2799">
                <a:solidFill>
                  <a:schemeClr val="bg1">
                    <a:alpha val="60000"/>
                  </a:schemeClr>
                </a:solidFill>
              </a:defRPr>
            </a:lvl1pPr>
          </a:lstStyle>
          <a:p>
            <a:r>
              <a:rPr lang="en-US"/>
              <a:t>This can be the chapter title with transparency</a:t>
            </a:r>
            <a:endParaRPr lang="bg-BG"/>
          </a:p>
        </p:txBody>
      </p:sp>
    </p:spTree>
    <p:extLst>
      <p:ext uri="{BB962C8B-B14F-4D97-AF65-F5344CB8AC3E}">
        <p14:creationId xmlns:p14="http://schemas.microsoft.com/office/powerpoint/2010/main" val="3709551187"/>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2">
          <p15:clr>
            <a:srgbClr val="FBAE40"/>
          </p15:clr>
        </p15:guide>
        <p15:guide id="33" orient="horz" pos="1147">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guide id="62" orient="horz" pos="27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4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9055100" y="2527299"/>
            <a:ext cx="2686049" cy="3830639"/>
          </a:xfrm>
        </p:spPr>
        <p:txBody>
          <a:bodyPr/>
          <a:lstStyle>
            <a:lvl1pPr>
              <a:defRPr/>
            </a:lvl1pPr>
            <a:lvl2pPr>
              <a:defRPr/>
            </a:lvl2pPr>
          </a:lstStyle>
          <a:p>
            <a:pPr lvl="0"/>
            <a:r>
              <a:rPr lang="en-US"/>
              <a:t>Main text style. For more, click on Increase / Decrease list level button. </a:t>
            </a: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29.08.24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13" name="Text Placeholder 21">
            <a:extLst>
              <a:ext uri="{FF2B5EF4-FFF2-40B4-BE49-F238E27FC236}">
                <a16:creationId xmlns:a16="http://schemas.microsoft.com/office/drawing/2014/main" id="{C1087F26-53CF-42FB-9A83-0F601482535E}"/>
              </a:ext>
            </a:extLst>
          </p:cNvPr>
          <p:cNvSpPr>
            <a:spLocks noGrp="1"/>
          </p:cNvSpPr>
          <p:nvPr>
            <p:ph type="body" sz="quarter" idx="18" hasCustomPrompt="1"/>
          </p:nvPr>
        </p:nvSpPr>
        <p:spPr>
          <a:xfrm>
            <a:off x="450849" y="2527300"/>
            <a:ext cx="2686051" cy="3830638"/>
          </a:xfrm>
        </p:spPr>
        <p:txBody>
          <a:bodyPr/>
          <a:lstStyle>
            <a:lvl1pPr>
              <a:defRPr/>
            </a:lvl1pPr>
            <a:lvl2pPr>
              <a:defRPr/>
            </a:lvl2pPr>
          </a:lstStyle>
          <a:p>
            <a:pPr lvl="0"/>
            <a:r>
              <a:rPr lang="en-US"/>
              <a:t>Main text style. For more, click on Increase / Decrease list level button. </a:t>
            </a:r>
          </a:p>
        </p:txBody>
      </p:sp>
      <p:sp>
        <p:nvSpPr>
          <p:cNvPr id="14" name="Text Placeholder 21">
            <a:extLst>
              <a:ext uri="{FF2B5EF4-FFF2-40B4-BE49-F238E27FC236}">
                <a16:creationId xmlns:a16="http://schemas.microsoft.com/office/drawing/2014/main" id="{5711DA43-0816-4393-8CB2-F7318FDAD632}"/>
              </a:ext>
            </a:extLst>
          </p:cNvPr>
          <p:cNvSpPr>
            <a:spLocks noGrp="1"/>
          </p:cNvSpPr>
          <p:nvPr>
            <p:ph type="body" sz="quarter" idx="19" hasCustomPrompt="1"/>
          </p:nvPr>
        </p:nvSpPr>
        <p:spPr>
          <a:xfrm>
            <a:off x="3317874" y="2527300"/>
            <a:ext cx="2687109" cy="3830638"/>
          </a:xfrm>
        </p:spPr>
        <p:txBody>
          <a:bodyPr/>
          <a:lstStyle>
            <a:lvl1pPr>
              <a:defRPr/>
            </a:lvl1pPr>
            <a:lvl2pPr>
              <a:defRPr/>
            </a:lvl2pPr>
          </a:lstStyle>
          <a:p>
            <a:pPr lvl="0"/>
            <a:r>
              <a:rPr lang="en-US"/>
              <a:t>Main text style. For more, click on Increase / Decrease list level button. </a:t>
            </a:r>
          </a:p>
        </p:txBody>
      </p:sp>
      <p:sp>
        <p:nvSpPr>
          <p:cNvPr id="15" name="Text Placeholder 21">
            <a:extLst>
              <a:ext uri="{FF2B5EF4-FFF2-40B4-BE49-F238E27FC236}">
                <a16:creationId xmlns:a16="http://schemas.microsoft.com/office/drawing/2014/main" id="{6C3D8BE6-0C98-4363-8A99-AFCD5DED5541}"/>
              </a:ext>
            </a:extLst>
          </p:cNvPr>
          <p:cNvSpPr>
            <a:spLocks noGrp="1"/>
          </p:cNvSpPr>
          <p:nvPr>
            <p:ph type="body" sz="quarter" idx="20" hasCustomPrompt="1"/>
          </p:nvPr>
        </p:nvSpPr>
        <p:spPr>
          <a:xfrm>
            <a:off x="6187019" y="2527299"/>
            <a:ext cx="2685519" cy="3830639"/>
          </a:xfrm>
        </p:spPr>
        <p:txBody>
          <a:bodyPr/>
          <a:lstStyle>
            <a:lvl1pPr>
              <a:defRPr/>
            </a:lvl1pPr>
            <a:lvl2pPr>
              <a:defRPr/>
            </a:lvl2pPr>
          </a:lstStyle>
          <a:p>
            <a:pPr lvl="0"/>
            <a:r>
              <a:rPr lang="en-US"/>
              <a:t>Main text style. For more, click on Increase / Decrease list level button. </a:t>
            </a:r>
          </a:p>
        </p:txBody>
      </p:sp>
      <p:sp>
        <p:nvSpPr>
          <p:cNvPr id="18" name="Text Placeholder 13">
            <a:extLst>
              <a:ext uri="{FF2B5EF4-FFF2-40B4-BE49-F238E27FC236}">
                <a16:creationId xmlns:a16="http://schemas.microsoft.com/office/drawing/2014/main" id="{18C36267-C7F3-43B3-9E21-F836A9D57474}"/>
              </a:ext>
            </a:extLst>
          </p:cNvPr>
          <p:cNvSpPr>
            <a:spLocks noGrp="1"/>
          </p:cNvSpPr>
          <p:nvPr>
            <p:ph type="body" sz="quarter" idx="21" hasCustomPrompt="1"/>
          </p:nvPr>
        </p:nvSpPr>
        <p:spPr>
          <a:xfrm>
            <a:off x="444500" y="1651000"/>
            <a:ext cx="5566833" cy="430887"/>
          </a:xfrm>
        </p:spPr>
        <p:txBody>
          <a:bodyPr rIns="180000">
            <a:spAutoFit/>
          </a:bodyPr>
          <a:lstStyle>
            <a:lvl1pPr>
              <a:defRPr sz="1400">
                <a:solidFill>
                  <a:schemeClr val="accent1"/>
                </a:solidFill>
              </a:defRPr>
            </a:lvl1pPr>
          </a:lstStyle>
          <a:p>
            <a:pPr lvl="0"/>
            <a:r>
              <a:rPr lang="en-US"/>
              <a:t>This text box can contain a highlight text. Copy this box if you want to add a similar one for the other two columns of main text.</a:t>
            </a:r>
          </a:p>
        </p:txBody>
      </p:sp>
    </p:spTree>
    <p:extLst>
      <p:ext uri="{BB962C8B-B14F-4D97-AF65-F5344CB8AC3E}">
        <p14:creationId xmlns:p14="http://schemas.microsoft.com/office/powerpoint/2010/main" val="1929467730"/>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1">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4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8"/>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1" tIns="35991" rIns="107972"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5991" rIns="0"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9055101" y="2527301"/>
            <a:ext cx="2686049" cy="3830639"/>
          </a:xfrm>
        </p:spPr>
        <p:txBody>
          <a:bodyPr/>
          <a:lstStyle>
            <a:lvl1pPr>
              <a:defRPr/>
            </a:lvl1pPr>
            <a:lvl2pPr>
              <a:defRPr/>
            </a:lvl2pPr>
          </a:lstStyle>
          <a:p>
            <a:pPr lvl="0"/>
            <a:r>
              <a:rPr lang="en-US"/>
              <a:t>Main text style. For more, click on Increase / Decrease list level button. </a:t>
            </a: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199"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1" y="6559200"/>
            <a:ext cx="2259494"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29.08.24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13" name="Text Placeholder 21">
            <a:extLst>
              <a:ext uri="{FF2B5EF4-FFF2-40B4-BE49-F238E27FC236}">
                <a16:creationId xmlns:a16="http://schemas.microsoft.com/office/drawing/2014/main" id="{C1087F26-53CF-42FB-9A83-0F601482535E}"/>
              </a:ext>
            </a:extLst>
          </p:cNvPr>
          <p:cNvSpPr>
            <a:spLocks noGrp="1"/>
          </p:cNvSpPr>
          <p:nvPr>
            <p:ph type="body" sz="quarter" idx="18" hasCustomPrompt="1"/>
          </p:nvPr>
        </p:nvSpPr>
        <p:spPr>
          <a:xfrm>
            <a:off x="450849" y="2527300"/>
            <a:ext cx="2686051" cy="3830638"/>
          </a:xfrm>
        </p:spPr>
        <p:txBody>
          <a:bodyPr/>
          <a:lstStyle>
            <a:lvl1pPr>
              <a:defRPr/>
            </a:lvl1pPr>
            <a:lvl2pPr>
              <a:defRPr/>
            </a:lvl2pPr>
          </a:lstStyle>
          <a:p>
            <a:pPr lvl="0"/>
            <a:r>
              <a:rPr lang="en-US"/>
              <a:t>Main text style. For more, click on Increase / Decrease list level button. </a:t>
            </a:r>
          </a:p>
        </p:txBody>
      </p:sp>
      <p:sp>
        <p:nvSpPr>
          <p:cNvPr id="14" name="Text Placeholder 21">
            <a:extLst>
              <a:ext uri="{FF2B5EF4-FFF2-40B4-BE49-F238E27FC236}">
                <a16:creationId xmlns:a16="http://schemas.microsoft.com/office/drawing/2014/main" id="{5711DA43-0816-4393-8CB2-F7318FDAD632}"/>
              </a:ext>
            </a:extLst>
          </p:cNvPr>
          <p:cNvSpPr>
            <a:spLocks noGrp="1"/>
          </p:cNvSpPr>
          <p:nvPr>
            <p:ph type="body" sz="quarter" idx="19" hasCustomPrompt="1"/>
          </p:nvPr>
        </p:nvSpPr>
        <p:spPr>
          <a:xfrm>
            <a:off x="3317875" y="2527300"/>
            <a:ext cx="2687109" cy="3830638"/>
          </a:xfrm>
        </p:spPr>
        <p:txBody>
          <a:bodyPr/>
          <a:lstStyle>
            <a:lvl1pPr>
              <a:defRPr/>
            </a:lvl1pPr>
            <a:lvl2pPr>
              <a:defRPr/>
            </a:lvl2pPr>
          </a:lstStyle>
          <a:p>
            <a:pPr lvl="0"/>
            <a:r>
              <a:rPr lang="en-US"/>
              <a:t>Main text style. For more, click on Increase / Decrease list level button. </a:t>
            </a:r>
          </a:p>
        </p:txBody>
      </p:sp>
      <p:sp>
        <p:nvSpPr>
          <p:cNvPr id="15" name="Text Placeholder 21">
            <a:extLst>
              <a:ext uri="{FF2B5EF4-FFF2-40B4-BE49-F238E27FC236}">
                <a16:creationId xmlns:a16="http://schemas.microsoft.com/office/drawing/2014/main" id="{6C3D8BE6-0C98-4363-8A99-AFCD5DED5541}"/>
              </a:ext>
            </a:extLst>
          </p:cNvPr>
          <p:cNvSpPr>
            <a:spLocks noGrp="1"/>
          </p:cNvSpPr>
          <p:nvPr>
            <p:ph type="body" sz="quarter" idx="20" hasCustomPrompt="1"/>
          </p:nvPr>
        </p:nvSpPr>
        <p:spPr>
          <a:xfrm>
            <a:off x="6187020" y="2527301"/>
            <a:ext cx="2685519" cy="3830639"/>
          </a:xfrm>
        </p:spPr>
        <p:txBody>
          <a:bodyPr/>
          <a:lstStyle>
            <a:lvl1pPr>
              <a:defRPr/>
            </a:lvl1pPr>
            <a:lvl2pPr>
              <a:defRPr/>
            </a:lvl2pPr>
          </a:lstStyle>
          <a:p>
            <a:pPr lvl="0"/>
            <a:r>
              <a:rPr lang="en-US"/>
              <a:t>Main text style. For more, click on Increase / Decrease list level button. </a:t>
            </a:r>
          </a:p>
        </p:txBody>
      </p:sp>
      <p:sp>
        <p:nvSpPr>
          <p:cNvPr id="18" name="Text Placeholder 13">
            <a:extLst>
              <a:ext uri="{FF2B5EF4-FFF2-40B4-BE49-F238E27FC236}">
                <a16:creationId xmlns:a16="http://schemas.microsoft.com/office/drawing/2014/main" id="{18C36267-C7F3-43B3-9E21-F836A9D57474}"/>
              </a:ext>
            </a:extLst>
          </p:cNvPr>
          <p:cNvSpPr>
            <a:spLocks noGrp="1"/>
          </p:cNvSpPr>
          <p:nvPr>
            <p:ph type="body" sz="quarter" idx="21" hasCustomPrompt="1"/>
          </p:nvPr>
        </p:nvSpPr>
        <p:spPr>
          <a:xfrm>
            <a:off x="444501" y="1651002"/>
            <a:ext cx="5566833" cy="430887"/>
          </a:xfrm>
        </p:spPr>
        <p:txBody>
          <a:bodyPr rIns="180000">
            <a:spAutoFit/>
          </a:bodyPr>
          <a:lstStyle>
            <a:lvl1pPr>
              <a:defRPr sz="1400">
                <a:solidFill>
                  <a:schemeClr val="accent1"/>
                </a:solidFill>
              </a:defRPr>
            </a:lvl1pPr>
          </a:lstStyle>
          <a:p>
            <a:pPr lvl="0"/>
            <a:r>
              <a:rPr lang="en-US"/>
              <a:t>This text box can contain a highlight text. Copy this box if you want to add a similar one for the other two columns of main text.</a:t>
            </a:r>
          </a:p>
        </p:txBody>
      </p:sp>
    </p:spTree>
    <p:extLst>
      <p:ext uri="{BB962C8B-B14F-4D97-AF65-F5344CB8AC3E}">
        <p14:creationId xmlns:p14="http://schemas.microsoft.com/office/powerpoint/2010/main" val="1478286570"/>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1">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8"/>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1" tIns="35991" rIns="107972"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5991" rIns="0"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9055101" y="2527301"/>
            <a:ext cx="2686049" cy="3830639"/>
          </a:xfrm>
        </p:spPr>
        <p:txBody>
          <a:bodyPr/>
          <a:lstStyle>
            <a:lvl1pPr>
              <a:defRPr/>
            </a:lvl1pPr>
            <a:lvl2pPr>
              <a:defRPr/>
            </a:lvl2pPr>
          </a:lstStyle>
          <a:p>
            <a:pPr lvl="0"/>
            <a:r>
              <a:rPr lang="en-US"/>
              <a:t>Main text style. For more, click on Increase / Decrease list level button. </a:t>
            </a: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199"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1" y="6559200"/>
            <a:ext cx="2078288"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29.08.24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14" name="Text Placeholder 21">
            <a:extLst>
              <a:ext uri="{FF2B5EF4-FFF2-40B4-BE49-F238E27FC236}">
                <a16:creationId xmlns:a16="http://schemas.microsoft.com/office/drawing/2014/main" id="{5711DA43-0816-4393-8CB2-F7318FDAD632}"/>
              </a:ext>
            </a:extLst>
          </p:cNvPr>
          <p:cNvSpPr>
            <a:spLocks noGrp="1"/>
          </p:cNvSpPr>
          <p:nvPr>
            <p:ph type="body" sz="quarter" idx="19" hasCustomPrompt="1"/>
          </p:nvPr>
        </p:nvSpPr>
        <p:spPr>
          <a:xfrm>
            <a:off x="3317875" y="2527301"/>
            <a:ext cx="2687109" cy="3830639"/>
          </a:xfrm>
        </p:spPr>
        <p:txBody>
          <a:bodyPr/>
          <a:lstStyle>
            <a:lvl1pPr>
              <a:defRPr/>
            </a:lvl1pPr>
            <a:lvl2pPr>
              <a:defRPr/>
            </a:lvl2pPr>
          </a:lstStyle>
          <a:p>
            <a:pPr lvl="0"/>
            <a:r>
              <a:rPr lang="en-US"/>
              <a:t>Main text style. For more, click on Increase / Decrease list level button. </a:t>
            </a:r>
          </a:p>
        </p:txBody>
      </p:sp>
      <p:sp>
        <p:nvSpPr>
          <p:cNvPr id="15" name="Text Placeholder 21">
            <a:extLst>
              <a:ext uri="{FF2B5EF4-FFF2-40B4-BE49-F238E27FC236}">
                <a16:creationId xmlns:a16="http://schemas.microsoft.com/office/drawing/2014/main" id="{6C3D8BE6-0C98-4363-8A99-AFCD5DED5541}"/>
              </a:ext>
            </a:extLst>
          </p:cNvPr>
          <p:cNvSpPr>
            <a:spLocks noGrp="1"/>
          </p:cNvSpPr>
          <p:nvPr>
            <p:ph type="body" sz="quarter" idx="20" hasCustomPrompt="1"/>
          </p:nvPr>
        </p:nvSpPr>
        <p:spPr>
          <a:xfrm>
            <a:off x="6187019" y="2527301"/>
            <a:ext cx="2686048" cy="3830639"/>
          </a:xfrm>
        </p:spPr>
        <p:txBody>
          <a:bodyPr/>
          <a:lstStyle>
            <a:lvl1pPr>
              <a:defRPr/>
            </a:lvl1pPr>
            <a:lvl2pPr>
              <a:defRPr/>
            </a:lvl2pPr>
          </a:lstStyle>
          <a:p>
            <a:pPr lvl="0"/>
            <a:r>
              <a:rPr lang="en-US"/>
              <a:t>Main text style. For more, click on Increase / Decrease list level button. </a:t>
            </a:r>
          </a:p>
        </p:txBody>
      </p:sp>
      <p:sp>
        <p:nvSpPr>
          <p:cNvPr id="18" name="Text Placeholder 13">
            <a:extLst>
              <a:ext uri="{FF2B5EF4-FFF2-40B4-BE49-F238E27FC236}">
                <a16:creationId xmlns:a16="http://schemas.microsoft.com/office/drawing/2014/main" id="{18C36267-C7F3-43B3-9E21-F836A9D57474}"/>
              </a:ext>
            </a:extLst>
          </p:cNvPr>
          <p:cNvSpPr>
            <a:spLocks noGrp="1"/>
          </p:cNvSpPr>
          <p:nvPr>
            <p:ph type="body" sz="quarter" idx="21" hasCustomPrompt="1"/>
          </p:nvPr>
        </p:nvSpPr>
        <p:spPr>
          <a:xfrm>
            <a:off x="3317875" y="1651002"/>
            <a:ext cx="7481892" cy="671513"/>
          </a:xfrm>
        </p:spPr>
        <p:txBody>
          <a:bodyPr rIns="180000"/>
          <a:lstStyle>
            <a:lvl1pPr>
              <a:defRPr sz="1400">
                <a:solidFill>
                  <a:schemeClr val="accent1"/>
                </a:solidFill>
              </a:defRPr>
            </a:lvl1pPr>
          </a:lstStyle>
          <a:p>
            <a:pPr lvl="0"/>
            <a:r>
              <a:rPr lang="en-US"/>
              <a:t>This text box can contain a highlight text. Copy this box if you want to add a similar one for the other two columns of main text.</a:t>
            </a:r>
          </a:p>
        </p:txBody>
      </p:sp>
    </p:spTree>
    <p:extLst>
      <p:ext uri="{BB962C8B-B14F-4D97-AF65-F5344CB8AC3E}">
        <p14:creationId xmlns:p14="http://schemas.microsoft.com/office/powerpoint/2010/main" val="4230365923"/>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1">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6">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arge content, left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8"/>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1" tIns="35991" rIns="107972"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5991" rIns="0"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8097838" y="1678487"/>
            <a:ext cx="3648075" cy="4680543"/>
          </a:xfrm>
        </p:spPr>
        <p:txBody>
          <a:bodyPr/>
          <a:lstStyle>
            <a:lvl1pPr>
              <a:defRPr/>
            </a:lvl1pPr>
            <a:lvl2pPr>
              <a:defRPr/>
            </a:lvl2pPr>
          </a:lstStyle>
          <a:p>
            <a:pPr lvl="0"/>
            <a:r>
              <a:rPr lang="en-US"/>
              <a:t>Main text style. For more, click on Increase / Decrease list level button. </a:t>
            </a:r>
          </a:p>
        </p:txBody>
      </p:sp>
      <p:sp>
        <p:nvSpPr>
          <p:cNvPr id="8" name="Content Placeholder 7">
            <a:extLst>
              <a:ext uri="{FF2B5EF4-FFF2-40B4-BE49-F238E27FC236}">
                <a16:creationId xmlns:a16="http://schemas.microsoft.com/office/drawing/2014/main" id="{6356695A-FB70-4222-B264-743DA225FB3B}"/>
              </a:ext>
            </a:extLst>
          </p:cNvPr>
          <p:cNvSpPr>
            <a:spLocks noGrp="1"/>
          </p:cNvSpPr>
          <p:nvPr>
            <p:ph sz="quarter" idx="14" hasCustomPrompt="1"/>
          </p:nvPr>
        </p:nvSpPr>
        <p:spPr>
          <a:xfrm>
            <a:off x="449264" y="1647827"/>
            <a:ext cx="6511925" cy="4710109"/>
          </a:xfrm>
        </p:spPr>
        <p:txBody>
          <a:bodyPr/>
          <a:lstStyle>
            <a:lvl1pPr>
              <a:defRPr i="1">
                <a:solidFill>
                  <a:schemeClr val="tx2">
                    <a:lumMod val="60000"/>
                    <a:lumOff val="40000"/>
                  </a:schemeClr>
                </a:solidFill>
              </a:defRPr>
            </a:lvl1pPr>
          </a:lstStyle>
          <a:p>
            <a:pPr lvl="0"/>
            <a:r>
              <a:rPr lang="en-US"/>
              <a:t>Place for image / chart / graphic. </a:t>
            </a:r>
            <a:br>
              <a:rPr lang="en-US"/>
            </a:br>
            <a:r>
              <a:rPr lang="en-US"/>
              <a:t>Align within the area of the placeholder, depending on the content (center, left or right, or other, according to the grid).</a:t>
            </a:r>
            <a:endParaRPr lang="bg-BG"/>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199"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1" y="6613526"/>
            <a:ext cx="2192134" cy="244474"/>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29.08.24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Tree>
    <p:extLst>
      <p:ext uri="{BB962C8B-B14F-4D97-AF65-F5344CB8AC3E}">
        <p14:creationId xmlns:p14="http://schemas.microsoft.com/office/powerpoint/2010/main" val="2861276591"/>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1">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arge content, right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2" cy="335432"/>
          </a:xfrm>
        </p:spPr>
        <p:txBody>
          <a:bodyPr/>
          <a:lstStyle>
            <a:lvl1pPr>
              <a:defRPr b="1"/>
            </a:lvl1pPr>
          </a:lstStyle>
          <a:p>
            <a:r>
              <a:rPr lang="en-US"/>
              <a:t>Accent title goes on this bright blue line</a:t>
            </a:r>
            <a:endParaRPr lang="bg-BG"/>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444501" y="1678489"/>
            <a:ext cx="3648075" cy="4679451"/>
          </a:xfrm>
        </p:spPr>
        <p:txBody>
          <a:bodyPr rIns="108000"/>
          <a:lstStyle>
            <a:lvl1pPr>
              <a:defRPr/>
            </a:lvl1pPr>
            <a:lvl2pPr>
              <a:defRPr/>
            </a:lvl2pPr>
          </a:lstStyle>
          <a:p>
            <a:pPr lvl="0"/>
            <a:r>
              <a:rPr lang="en-US"/>
              <a:t>Main text style. For more, click on Increase / Decrease list level button. </a:t>
            </a:r>
          </a:p>
        </p:txBody>
      </p:sp>
      <p:sp>
        <p:nvSpPr>
          <p:cNvPr id="8" name="Content Placeholder 7">
            <a:extLst>
              <a:ext uri="{FF2B5EF4-FFF2-40B4-BE49-F238E27FC236}">
                <a16:creationId xmlns:a16="http://schemas.microsoft.com/office/drawing/2014/main" id="{6356695A-FB70-4222-B264-743DA225FB3B}"/>
              </a:ext>
            </a:extLst>
          </p:cNvPr>
          <p:cNvSpPr>
            <a:spLocks noGrp="1"/>
          </p:cNvSpPr>
          <p:nvPr>
            <p:ph sz="quarter" idx="14" hasCustomPrompt="1"/>
          </p:nvPr>
        </p:nvSpPr>
        <p:spPr>
          <a:xfrm>
            <a:off x="5233809" y="1647891"/>
            <a:ext cx="6511925" cy="4708949"/>
          </a:xfrm>
        </p:spPr>
        <p:txBody>
          <a:bodyPr/>
          <a:lstStyle>
            <a:lvl1pPr>
              <a:defRPr i="1">
                <a:solidFill>
                  <a:schemeClr val="tx2">
                    <a:lumMod val="60000"/>
                    <a:lumOff val="40000"/>
                  </a:schemeClr>
                </a:solidFill>
              </a:defRPr>
            </a:lvl1pPr>
          </a:lstStyle>
          <a:p>
            <a:pPr lvl="0"/>
            <a:r>
              <a:rPr lang="en-US"/>
              <a:t>Place for image / chart / graphic. </a:t>
            </a:r>
            <a:br>
              <a:rPr lang="en-US"/>
            </a:br>
            <a:r>
              <a:rPr lang="en-US"/>
              <a:t>Align within the area of the placeholder, depending on the content (center, left or right, or other, according to the grid).</a:t>
            </a:r>
            <a:endParaRPr lang="bg-BG"/>
          </a:p>
        </p:txBody>
      </p:sp>
      <p:sp>
        <p:nvSpPr>
          <p:cNvPr id="9" name="Text Placeholder 8">
            <a:extLst>
              <a:ext uri="{FF2B5EF4-FFF2-40B4-BE49-F238E27FC236}">
                <a16:creationId xmlns:a16="http://schemas.microsoft.com/office/drawing/2014/main" id="{B405355F-D8CE-42C8-A263-067AC6D37433}"/>
              </a:ext>
            </a:extLst>
          </p:cNvPr>
          <p:cNvSpPr>
            <a:spLocks noGrp="1"/>
          </p:cNvSpPr>
          <p:nvPr>
            <p:ph type="body" sz="quarter" idx="15" hasCustomPrompt="1"/>
          </p:nvPr>
        </p:nvSpPr>
        <p:spPr>
          <a:xfrm>
            <a:off x="444500" y="324794"/>
            <a:ext cx="10340975" cy="335432"/>
          </a:xfrm>
        </p:spPr>
        <p:txBody>
          <a:bodyPr/>
          <a:lstStyle>
            <a:lvl1pPr>
              <a:defRPr sz="2199" b="1"/>
            </a:lvl1pPr>
          </a:lstStyle>
          <a:p>
            <a:pPr lvl="0"/>
            <a:r>
              <a:rPr lang="en-US"/>
              <a:t>This can be the chapter title</a:t>
            </a:r>
            <a:endParaRPr lang="bg-BG"/>
          </a:p>
        </p:txBody>
      </p:sp>
      <p:cxnSp>
        <p:nvCxnSpPr>
          <p:cNvPr id="18" name="Straight Connector 10">
            <a:extLst>
              <a:ext uri="{FF2B5EF4-FFF2-40B4-BE49-F238E27FC236}">
                <a16:creationId xmlns:a16="http://schemas.microsoft.com/office/drawing/2014/main" id="{F0DD8C89-A52F-4DA4-AD2C-A16297BFB7DB}"/>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a:hlinkClick r:id="" action="ppaction://hlinkshowjump?jump=previousslide"/>
            <a:extLst>
              <a:ext uri="{FF2B5EF4-FFF2-40B4-BE49-F238E27FC236}">
                <a16:creationId xmlns:a16="http://schemas.microsoft.com/office/drawing/2014/main" id="{EE69417D-D733-4153-A43D-935BA9C5A83A}"/>
              </a:ext>
            </a:extLst>
          </p:cNvPr>
          <p:cNvSpPr/>
          <p:nvPr userDrawn="1"/>
        </p:nvSpPr>
        <p:spPr>
          <a:xfrm>
            <a:off x="1118568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1" tIns="35991" rIns="107972"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0" name="Rectangle 19">
            <a:hlinkClick r:id="" action="ppaction://hlinkshowjump?jump=nextslide"/>
            <a:extLst>
              <a:ext uri="{FF2B5EF4-FFF2-40B4-BE49-F238E27FC236}">
                <a16:creationId xmlns:a16="http://schemas.microsoft.com/office/drawing/2014/main" id="{6EE5FE41-26B0-4FA9-8446-1296756D183C}"/>
              </a:ext>
            </a:extLst>
          </p:cNvPr>
          <p:cNvSpPr/>
          <p:nvPr userDrawn="1"/>
        </p:nvSpPr>
        <p:spPr>
          <a:xfrm>
            <a:off x="1157370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5991" rIns="0"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 name="Date Placeholder 2">
            <a:extLst>
              <a:ext uri="{FF2B5EF4-FFF2-40B4-BE49-F238E27FC236}">
                <a16:creationId xmlns:a16="http://schemas.microsoft.com/office/drawing/2014/main" id="{00CA9019-2381-4184-A8A2-70DF9452C2F6}"/>
              </a:ext>
            </a:extLst>
          </p:cNvPr>
          <p:cNvSpPr>
            <a:spLocks noGrp="1"/>
          </p:cNvSpPr>
          <p:nvPr>
            <p:ph type="dt" sz="half" idx="16"/>
          </p:nvPr>
        </p:nvSpPr>
        <p:spPr/>
        <p:txBody>
          <a:bodyPr/>
          <a:lstStyle/>
          <a:p>
            <a:fld id="{6F778EEC-2C7B-4F50-B1ED-4269315C7691}" type="datetime1">
              <a:rPr lang="de-DE" smtClean="0"/>
              <a:t>29.08.24</a:t>
            </a:fld>
            <a:endParaRPr lang="bg-BG"/>
          </a:p>
        </p:txBody>
      </p:sp>
      <p:sp>
        <p:nvSpPr>
          <p:cNvPr id="4" name="Footer Placeholder 3">
            <a:extLst>
              <a:ext uri="{FF2B5EF4-FFF2-40B4-BE49-F238E27FC236}">
                <a16:creationId xmlns:a16="http://schemas.microsoft.com/office/drawing/2014/main" id="{80AFD443-0621-4C49-A114-3F473318F63A}"/>
              </a:ext>
            </a:extLst>
          </p:cNvPr>
          <p:cNvSpPr>
            <a:spLocks noGrp="1"/>
          </p:cNvSpPr>
          <p:nvPr>
            <p:ph type="ftr" sz="quarter" idx="17"/>
          </p:nvPr>
        </p:nvSpPr>
        <p:spPr/>
        <p:txBody>
          <a:bodyPr/>
          <a:lstStyle/>
          <a:p>
            <a:endParaRPr lang="bg-BG"/>
          </a:p>
        </p:txBody>
      </p:sp>
      <p:cxnSp>
        <p:nvCxnSpPr>
          <p:cNvPr id="13" name="Straight Connector 10">
            <a:extLst>
              <a:ext uri="{FF2B5EF4-FFF2-40B4-BE49-F238E27FC236}">
                <a16:creationId xmlns:a16="http://schemas.microsoft.com/office/drawing/2014/main" id="{B9E664C6-1322-44C2-863D-5B28F43DF0DB}"/>
              </a:ext>
            </a:extLst>
          </p:cNvPr>
          <p:cNvCxnSpPr>
            <a:cxnSpLocks/>
          </p:cNvCxnSpPr>
          <p:nvPr userDrawn="1"/>
        </p:nvCxnSpPr>
        <p:spPr>
          <a:xfrm flipV="1">
            <a:off x="449263" y="1136708"/>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4" name="Footer Placeholder 7">
            <a:extLst>
              <a:ext uri="{FF2B5EF4-FFF2-40B4-BE49-F238E27FC236}">
                <a16:creationId xmlns:a16="http://schemas.microsoft.com/office/drawing/2014/main" id="{8A52C842-5A98-4C9B-872E-73D293CD71D4}"/>
              </a:ext>
            </a:extLst>
          </p:cNvPr>
          <p:cNvSpPr txBox="1">
            <a:spLocks/>
          </p:cNvSpPr>
          <p:nvPr userDrawn="1"/>
        </p:nvSpPr>
        <p:spPr>
          <a:xfrm>
            <a:off x="444501" y="6579705"/>
            <a:ext cx="1999888" cy="278295"/>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Tree>
    <p:extLst>
      <p:ext uri="{BB962C8B-B14F-4D97-AF65-F5344CB8AC3E}">
        <p14:creationId xmlns:p14="http://schemas.microsoft.com/office/powerpoint/2010/main" val="4076413421"/>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6">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66">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ght content, left + 2 columns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335892" cy="335432"/>
          </a:xfrm>
        </p:spPr>
        <p:txBody>
          <a:bodyPr/>
          <a:lstStyle>
            <a:lvl1pPr>
              <a:defRPr/>
            </a:lvl1pPr>
          </a:lstStyle>
          <a:p>
            <a:r>
              <a:rPr lang="en-US"/>
              <a:t>Accent title goes on this bright blue line</a:t>
            </a:r>
            <a:endParaRPr lang="bg-BG"/>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4273551" y="1678491"/>
            <a:ext cx="3648075" cy="4684211"/>
          </a:xfrm>
        </p:spPr>
        <p:txBody>
          <a:bodyPr/>
          <a:lstStyle>
            <a:lvl1pPr>
              <a:defRPr/>
            </a:lvl1pPr>
            <a:lvl2pPr>
              <a:defRPr/>
            </a:lvl2pPr>
          </a:lstStyle>
          <a:p>
            <a:pPr lvl="0"/>
            <a:r>
              <a:rPr lang="en-US"/>
              <a:t>Main text style. For more, click on Increase / Decrease list level button. </a:t>
            </a:r>
          </a:p>
        </p:txBody>
      </p:sp>
      <p:sp>
        <p:nvSpPr>
          <p:cNvPr id="8" name="Content Placeholder 7">
            <a:extLst>
              <a:ext uri="{FF2B5EF4-FFF2-40B4-BE49-F238E27FC236}">
                <a16:creationId xmlns:a16="http://schemas.microsoft.com/office/drawing/2014/main" id="{6356695A-FB70-4222-B264-743DA225FB3B}"/>
              </a:ext>
            </a:extLst>
          </p:cNvPr>
          <p:cNvSpPr>
            <a:spLocks noGrp="1"/>
          </p:cNvSpPr>
          <p:nvPr>
            <p:ph sz="quarter" idx="14" hasCustomPrompt="1"/>
          </p:nvPr>
        </p:nvSpPr>
        <p:spPr>
          <a:xfrm>
            <a:off x="449265" y="1647888"/>
            <a:ext cx="3643312" cy="4713739"/>
          </a:xfrm>
        </p:spPr>
        <p:txBody>
          <a:bodyPr/>
          <a:lstStyle>
            <a:lvl1pPr>
              <a:defRPr i="1">
                <a:solidFill>
                  <a:schemeClr val="tx2">
                    <a:lumMod val="60000"/>
                    <a:lumOff val="40000"/>
                  </a:schemeClr>
                </a:solidFill>
              </a:defRPr>
            </a:lvl1pPr>
          </a:lstStyle>
          <a:p>
            <a:pPr lvl="0"/>
            <a:r>
              <a:rPr lang="en-US"/>
              <a:t>Place for image / chart / graphic. </a:t>
            </a:r>
            <a:br>
              <a:rPr lang="en-US"/>
            </a:br>
            <a:r>
              <a:rPr lang="en-US"/>
              <a:t>Align within the area of the placeholder, depending on the content (center, left or right, or other, according to the grid).</a:t>
            </a:r>
            <a:endParaRPr lang="bg-BG"/>
          </a:p>
        </p:txBody>
      </p:sp>
      <p:sp>
        <p:nvSpPr>
          <p:cNvPr id="14" name="Text Placeholder 21">
            <a:extLst>
              <a:ext uri="{FF2B5EF4-FFF2-40B4-BE49-F238E27FC236}">
                <a16:creationId xmlns:a16="http://schemas.microsoft.com/office/drawing/2014/main" id="{AB47E60B-ABA3-4D2E-B36E-28AD060C6AFF}"/>
              </a:ext>
            </a:extLst>
          </p:cNvPr>
          <p:cNvSpPr>
            <a:spLocks noGrp="1"/>
          </p:cNvSpPr>
          <p:nvPr>
            <p:ph type="body" sz="quarter" idx="15" hasCustomPrompt="1"/>
          </p:nvPr>
        </p:nvSpPr>
        <p:spPr>
          <a:xfrm>
            <a:off x="8107006" y="1678491"/>
            <a:ext cx="3648075" cy="4684211"/>
          </a:xfrm>
        </p:spPr>
        <p:txBody>
          <a:bodyPr/>
          <a:lstStyle>
            <a:lvl1pPr>
              <a:defRPr/>
            </a:lvl1pPr>
            <a:lvl2pPr marL="172748" marR="0" indent="-172748" algn="l" defTabSz="914126" rtl="0" eaLnBrk="1" fontAlgn="auto" latinLnBrk="0" hangingPunct="1">
              <a:lnSpc>
                <a:spcPct val="100000"/>
              </a:lnSpc>
              <a:spcBef>
                <a:spcPts val="0"/>
              </a:spcBef>
              <a:spcAft>
                <a:spcPts val="600"/>
              </a:spcAft>
              <a:buClr>
                <a:schemeClr val="accent2"/>
              </a:buClr>
              <a:buSzPct val="120000"/>
              <a:buFont typeface="Arial" panose="020B0604020202020204" pitchFamily="34" charset="0"/>
              <a:buChar char="•"/>
              <a:tabLst/>
              <a:defRPr/>
            </a:lvl2pPr>
          </a:lstStyle>
          <a:p>
            <a:pPr lvl="0"/>
            <a:r>
              <a:rPr lang="en-US"/>
              <a:t>Main text style. For more, click on Increase / Decrease list level button. </a:t>
            </a:r>
          </a:p>
        </p:txBody>
      </p:sp>
      <p:sp>
        <p:nvSpPr>
          <p:cNvPr id="19" name="Text Placeholder 8">
            <a:extLst>
              <a:ext uri="{FF2B5EF4-FFF2-40B4-BE49-F238E27FC236}">
                <a16:creationId xmlns:a16="http://schemas.microsoft.com/office/drawing/2014/main" id="{B45165D0-AD78-4846-B28F-C5EBBD97FDFB}"/>
              </a:ext>
            </a:extLst>
          </p:cNvPr>
          <p:cNvSpPr>
            <a:spLocks noGrp="1"/>
          </p:cNvSpPr>
          <p:nvPr>
            <p:ph type="body" sz="quarter" idx="16" hasCustomPrompt="1"/>
          </p:nvPr>
        </p:nvSpPr>
        <p:spPr>
          <a:xfrm>
            <a:off x="444500" y="324794"/>
            <a:ext cx="10340975" cy="335432"/>
          </a:xfrm>
        </p:spPr>
        <p:txBody>
          <a:bodyPr/>
          <a:lstStyle>
            <a:lvl1pPr>
              <a:defRPr sz="2199" b="1"/>
            </a:lvl1pPr>
          </a:lstStyle>
          <a:p>
            <a:pPr lvl="0"/>
            <a:r>
              <a:rPr lang="en-US"/>
              <a:t>This can be the chapter title</a:t>
            </a:r>
            <a:endParaRPr lang="bg-BG"/>
          </a:p>
        </p:txBody>
      </p:sp>
      <p:cxnSp>
        <p:nvCxnSpPr>
          <p:cNvPr id="20" name="Straight Connector 10">
            <a:extLst>
              <a:ext uri="{FF2B5EF4-FFF2-40B4-BE49-F238E27FC236}">
                <a16:creationId xmlns:a16="http://schemas.microsoft.com/office/drawing/2014/main" id="{DDBD468B-B7D0-44FA-8EE0-7FC019649D04}"/>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1" name="Rectangle 20">
            <a:hlinkClick r:id="" action="ppaction://hlinkshowjump?jump=previousslide"/>
            <a:extLst>
              <a:ext uri="{FF2B5EF4-FFF2-40B4-BE49-F238E27FC236}">
                <a16:creationId xmlns:a16="http://schemas.microsoft.com/office/drawing/2014/main" id="{48D765BD-005C-497D-A6A4-F0ECBBAD46CF}"/>
              </a:ext>
            </a:extLst>
          </p:cNvPr>
          <p:cNvSpPr/>
          <p:nvPr userDrawn="1"/>
        </p:nvSpPr>
        <p:spPr>
          <a:xfrm>
            <a:off x="1118568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1" tIns="35991" rIns="107972"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3" name="Rectangle 22">
            <a:hlinkClick r:id="" action="ppaction://hlinkshowjump?jump=nextslide"/>
            <a:extLst>
              <a:ext uri="{FF2B5EF4-FFF2-40B4-BE49-F238E27FC236}">
                <a16:creationId xmlns:a16="http://schemas.microsoft.com/office/drawing/2014/main" id="{8545F6A1-BAB6-4A9D-88CC-39B651B0A0F2}"/>
              </a:ext>
            </a:extLst>
          </p:cNvPr>
          <p:cNvSpPr/>
          <p:nvPr userDrawn="1"/>
        </p:nvSpPr>
        <p:spPr>
          <a:xfrm>
            <a:off x="1157370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5991" rIns="0"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4" name="Footer Placeholder 7">
            <a:extLst>
              <a:ext uri="{FF2B5EF4-FFF2-40B4-BE49-F238E27FC236}">
                <a16:creationId xmlns:a16="http://schemas.microsoft.com/office/drawing/2014/main" id="{AD7716C0-C772-4B87-84AA-154920097212}"/>
              </a:ext>
            </a:extLst>
          </p:cNvPr>
          <p:cNvSpPr txBox="1">
            <a:spLocks/>
          </p:cNvSpPr>
          <p:nvPr userDrawn="1"/>
        </p:nvSpPr>
        <p:spPr>
          <a:xfrm>
            <a:off x="444501" y="6613526"/>
            <a:ext cx="2374258" cy="244474"/>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179FA282-2E35-438E-8209-EE913B2C0E64}"/>
              </a:ext>
            </a:extLst>
          </p:cNvPr>
          <p:cNvSpPr>
            <a:spLocks noGrp="1"/>
          </p:cNvSpPr>
          <p:nvPr>
            <p:ph type="dt" sz="half" idx="17"/>
          </p:nvPr>
        </p:nvSpPr>
        <p:spPr/>
        <p:txBody>
          <a:bodyPr/>
          <a:lstStyle/>
          <a:p>
            <a:fld id="{BC866E8C-1C0C-4904-8BE8-497A03FEDBFF}" type="datetime1">
              <a:rPr lang="de-DE" smtClean="0"/>
              <a:t>29.08.24</a:t>
            </a:fld>
            <a:endParaRPr lang="bg-BG"/>
          </a:p>
        </p:txBody>
      </p:sp>
      <p:sp>
        <p:nvSpPr>
          <p:cNvPr id="4" name="Footer Placeholder 3">
            <a:extLst>
              <a:ext uri="{FF2B5EF4-FFF2-40B4-BE49-F238E27FC236}">
                <a16:creationId xmlns:a16="http://schemas.microsoft.com/office/drawing/2014/main" id="{3B38AE43-D095-4811-AF81-5ED1AFF95772}"/>
              </a:ext>
            </a:extLst>
          </p:cNvPr>
          <p:cNvSpPr>
            <a:spLocks noGrp="1"/>
          </p:cNvSpPr>
          <p:nvPr>
            <p:ph type="ftr" sz="quarter" idx="18"/>
          </p:nvPr>
        </p:nvSpPr>
        <p:spPr/>
        <p:txBody>
          <a:bodyPr/>
          <a:lstStyle/>
          <a:p>
            <a:endParaRPr lang="bg-BG"/>
          </a:p>
        </p:txBody>
      </p:sp>
      <p:cxnSp>
        <p:nvCxnSpPr>
          <p:cNvPr id="15" name="Straight Connector 10">
            <a:extLst>
              <a:ext uri="{FF2B5EF4-FFF2-40B4-BE49-F238E27FC236}">
                <a16:creationId xmlns:a16="http://schemas.microsoft.com/office/drawing/2014/main" id="{3C02C77E-97F2-44BF-AEB5-183D6E1C440D}"/>
              </a:ext>
            </a:extLst>
          </p:cNvPr>
          <p:cNvCxnSpPr>
            <a:cxnSpLocks/>
          </p:cNvCxnSpPr>
          <p:nvPr userDrawn="1"/>
        </p:nvCxnSpPr>
        <p:spPr>
          <a:xfrm flipV="1">
            <a:off x="449263" y="1136708"/>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9118316"/>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8">
          <p15:clr>
            <a:srgbClr val="FBAE40"/>
          </p15:clr>
        </p15:guide>
        <p15:guide id="61" orient="horz" pos="411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tight content, right + highligh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193CA-E1D7-4793-AF12-C6E1772E99F1}"/>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sp>
        <p:nvSpPr>
          <p:cNvPr id="3" name="Content Placeholder 2">
            <a:extLst>
              <a:ext uri="{FF2B5EF4-FFF2-40B4-BE49-F238E27FC236}">
                <a16:creationId xmlns:a16="http://schemas.microsoft.com/office/drawing/2014/main" id="{91B17F02-8F52-437F-A848-3E475A37677F}"/>
              </a:ext>
            </a:extLst>
          </p:cNvPr>
          <p:cNvSpPr>
            <a:spLocks noGrp="1"/>
          </p:cNvSpPr>
          <p:nvPr>
            <p:ph sz="half" idx="1" hasCustomPrompt="1"/>
          </p:nvPr>
        </p:nvSpPr>
        <p:spPr>
          <a:xfrm>
            <a:off x="4273551" y="1678488"/>
            <a:ext cx="3648075" cy="4679450"/>
          </a:xfrm>
        </p:spPr>
        <p:txBody>
          <a:bodyPr/>
          <a:lstStyle>
            <a:lvl1pPr marL="0" marR="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stStyle>
          <a:p>
            <a:pPr marL="0" marR="0" lvl="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br>
              <a:rPr lang="en-US"/>
            </a:br>
            <a:br>
              <a:rPr lang="en-US"/>
            </a:br>
            <a:r>
              <a:rPr lang="en-US"/>
              <a:t>You can use these columns for charts / graphics or tables, too. </a:t>
            </a:r>
          </a:p>
        </p:txBody>
      </p:sp>
      <p:sp>
        <p:nvSpPr>
          <p:cNvPr id="4" name="Content Placeholder 3">
            <a:extLst>
              <a:ext uri="{FF2B5EF4-FFF2-40B4-BE49-F238E27FC236}">
                <a16:creationId xmlns:a16="http://schemas.microsoft.com/office/drawing/2014/main" id="{7C0A338C-5787-4F5F-BC41-87B0B0E93993}"/>
              </a:ext>
            </a:extLst>
          </p:cNvPr>
          <p:cNvSpPr>
            <a:spLocks noGrp="1"/>
          </p:cNvSpPr>
          <p:nvPr>
            <p:ph sz="half" idx="2" hasCustomPrompt="1"/>
          </p:nvPr>
        </p:nvSpPr>
        <p:spPr>
          <a:xfrm>
            <a:off x="8107005" y="1678488"/>
            <a:ext cx="3642409" cy="4679450"/>
          </a:xfrm>
        </p:spPr>
        <p:txBody>
          <a:bodyPr/>
          <a:lstStyle>
            <a:lvl1pPr marL="0" marR="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stStyle>
          <a:p>
            <a:pPr marL="0" marR="0" lvl="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br>
              <a:rPr lang="en-US"/>
            </a:br>
            <a:br>
              <a:rPr lang="en-US"/>
            </a:br>
            <a:r>
              <a:rPr lang="en-US"/>
              <a:t>You can use these columns for charts / graphics or tables, too. </a:t>
            </a:r>
          </a:p>
        </p:txBody>
      </p:sp>
      <p:sp>
        <p:nvSpPr>
          <p:cNvPr id="14" name="Text Placeholder 13">
            <a:extLst>
              <a:ext uri="{FF2B5EF4-FFF2-40B4-BE49-F238E27FC236}">
                <a16:creationId xmlns:a16="http://schemas.microsoft.com/office/drawing/2014/main" id="{F38BCDC9-65CE-464F-B6CA-E47FD31A4613}"/>
              </a:ext>
            </a:extLst>
          </p:cNvPr>
          <p:cNvSpPr>
            <a:spLocks noGrp="1"/>
          </p:cNvSpPr>
          <p:nvPr>
            <p:ph type="body" sz="quarter" idx="13" hasCustomPrompt="1"/>
          </p:nvPr>
        </p:nvSpPr>
        <p:spPr>
          <a:xfrm>
            <a:off x="444502" y="1651002"/>
            <a:ext cx="2692400" cy="2184397"/>
          </a:xfrm>
        </p:spPr>
        <p:txBody>
          <a:bodyPr/>
          <a:lstStyle>
            <a:lvl1pPr>
              <a:defRPr sz="1400">
                <a:solidFill>
                  <a:schemeClr val="accent1"/>
                </a:solidFill>
              </a:defRPr>
            </a:lvl1pPr>
          </a:lstStyle>
          <a:p>
            <a:pPr lvl="0"/>
            <a:r>
              <a:rPr lang="en-US"/>
              <a:t>This text box can contain a highlight text. If you don’t use it, you can leave this space empty. Don’t make any further changes to the other columns.</a:t>
            </a:r>
          </a:p>
        </p:txBody>
      </p:sp>
      <p:sp>
        <p:nvSpPr>
          <p:cNvPr id="16" name="Text Placeholder 8">
            <a:extLst>
              <a:ext uri="{FF2B5EF4-FFF2-40B4-BE49-F238E27FC236}">
                <a16:creationId xmlns:a16="http://schemas.microsoft.com/office/drawing/2014/main" id="{7982E69E-F3A8-451A-8883-751A09017A48}"/>
              </a:ext>
            </a:extLst>
          </p:cNvPr>
          <p:cNvSpPr>
            <a:spLocks noGrp="1"/>
          </p:cNvSpPr>
          <p:nvPr>
            <p:ph type="body" sz="quarter" idx="15" hasCustomPrompt="1"/>
          </p:nvPr>
        </p:nvSpPr>
        <p:spPr>
          <a:xfrm>
            <a:off x="444500" y="324794"/>
            <a:ext cx="10340975" cy="335432"/>
          </a:xfrm>
        </p:spPr>
        <p:txBody>
          <a:bodyPr/>
          <a:lstStyle>
            <a:lvl1pPr>
              <a:defRPr sz="2199" b="1"/>
            </a:lvl1pPr>
          </a:lstStyle>
          <a:p>
            <a:pPr lvl="0"/>
            <a:r>
              <a:rPr lang="en-US"/>
              <a:t>This can be the chapter title.</a:t>
            </a:r>
            <a:endParaRPr lang="bg-BG"/>
          </a:p>
        </p:txBody>
      </p:sp>
      <p:cxnSp>
        <p:nvCxnSpPr>
          <p:cNvPr id="17" name="Straight Connector 10">
            <a:extLst>
              <a:ext uri="{FF2B5EF4-FFF2-40B4-BE49-F238E27FC236}">
                <a16:creationId xmlns:a16="http://schemas.microsoft.com/office/drawing/2014/main" id="{3ECD9CCA-5A1E-45C0-8625-D5B0E3EC3518}"/>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8" name="Rectangle 17">
            <a:hlinkClick r:id="" action="ppaction://hlinkshowjump?jump=previousslide"/>
            <a:extLst>
              <a:ext uri="{FF2B5EF4-FFF2-40B4-BE49-F238E27FC236}">
                <a16:creationId xmlns:a16="http://schemas.microsoft.com/office/drawing/2014/main" id="{80DBA7DA-2B54-4C1A-A422-0DE40ECD10BE}"/>
              </a:ext>
            </a:extLst>
          </p:cNvPr>
          <p:cNvSpPr/>
          <p:nvPr userDrawn="1"/>
        </p:nvSpPr>
        <p:spPr>
          <a:xfrm>
            <a:off x="1118568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1" tIns="35991" rIns="107972"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9" name="Rectangle 18">
            <a:hlinkClick r:id="" action="ppaction://hlinkshowjump?jump=nextslide"/>
            <a:extLst>
              <a:ext uri="{FF2B5EF4-FFF2-40B4-BE49-F238E27FC236}">
                <a16:creationId xmlns:a16="http://schemas.microsoft.com/office/drawing/2014/main" id="{F1620538-F3E6-4EE8-8674-E9A9307DD56F}"/>
              </a:ext>
            </a:extLst>
          </p:cNvPr>
          <p:cNvSpPr/>
          <p:nvPr userDrawn="1"/>
        </p:nvSpPr>
        <p:spPr>
          <a:xfrm>
            <a:off x="1157370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5991" rIns="0"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1B02D1CA-77C0-4F53-A0C7-EE5D81F2E9B5}"/>
              </a:ext>
            </a:extLst>
          </p:cNvPr>
          <p:cNvSpPr txBox="1">
            <a:spLocks/>
          </p:cNvSpPr>
          <p:nvPr userDrawn="1"/>
        </p:nvSpPr>
        <p:spPr>
          <a:xfrm>
            <a:off x="444501" y="6559200"/>
            <a:ext cx="2078288"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5" name="Date Placeholder 4">
            <a:extLst>
              <a:ext uri="{FF2B5EF4-FFF2-40B4-BE49-F238E27FC236}">
                <a16:creationId xmlns:a16="http://schemas.microsoft.com/office/drawing/2014/main" id="{F60DA300-9BCA-4284-A5CC-1A5AA73BC945}"/>
              </a:ext>
            </a:extLst>
          </p:cNvPr>
          <p:cNvSpPr>
            <a:spLocks noGrp="1"/>
          </p:cNvSpPr>
          <p:nvPr>
            <p:ph type="dt" sz="half" idx="16"/>
          </p:nvPr>
        </p:nvSpPr>
        <p:spPr/>
        <p:txBody>
          <a:bodyPr/>
          <a:lstStyle/>
          <a:p>
            <a:fld id="{2B5D720B-9C81-4621-A481-7B78F9350120}" type="datetime1">
              <a:rPr lang="de-DE" smtClean="0"/>
              <a:t>29.08.24</a:t>
            </a:fld>
            <a:endParaRPr lang="bg-BG"/>
          </a:p>
        </p:txBody>
      </p:sp>
      <p:sp>
        <p:nvSpPr>
          <p:cNvPr id="6" name="Footer Placeholder 5">
            <a:extLst>
              <a:ext uri="{FF2B5EF4-FFF2-40B4-BE49-F238E27FC236}">
                <a16:creationId xmlns:a16="http://schemas.microsoft.com/office/drawing/2014/main" id="{6369045A-3EB0-4820-9DCD-29A44E81CAFF}"/>
              </a:ext>
            </a:extLst>
          </p:cNvPr>
          <p:cNvSpPr>
            <a:spLocks noGrp="1"/>
          </p:cNvSpPr>
          <p:nvPr>
            <p:ph type="ftr" sz="quarter" idx="17"/>
          </p:nvPr>
        </p:nvSpPr>
        <p:spPr/>
        <p:txBody>
          <a:bodyPr/>
          <a:lstStyle/>
          <a:p>
            <a:endParaRPr lang="bg-BG"/>
          </a:p>
        </p:txBody>
      </p:sp>
      <p:cxnSp>
        <p:nvCxnSpPr>
          <p:cNvPr id="15" name="Straight Connector 10">
            <a:extLst>
              <a:ext uri="{FF2B5EF4-FFF2-40B4-BE49-F238E27FC236}">
                <a16:creationId xmlns:a16="http://schemas.microsoft.com/office/drawing/2014/main" id="{D86023EE-EEFD-4D90-8787-A258CEC6CABB}"/>
              </a:ext>
            </a:extLst>
          </p:cNvPr>
          <p:cNvCxnSpPr>
            <a:cxnSpLocks/>
          </p:cNvCxnSpPr>
          <p:nvPr userDrawn="1"/>
        </p:nvCxnSpPr>
        <p:spPr>
          <a:xfrm flipV="1">
            <a:off x="449263" y="1136708"/>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7501477"/>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 main points with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99747-FB7D-4800-A1D8-76003FCC821D}"/>
              </a:ext>
            </a:extLst>
          </p:cNvPr>
          <p:cNvSpPr>
            <a:spLocks noGrp="1"/>
          </p:cNvSpPr>
          <p:nvPr>
            <p:ph type="title" hasCustomPrompt="1"/>
          </p:nvPr>
        </p:nvSpPr>
        <p:spPr>
          <a:xfrm>
            <a:off x="449581" y="663880"/>
            <a:ext cx="10335892" cy="329559"/>
          </a:xfrm>
        </p:spPr>
        <p:txBody>
          <a:bodyPr/>
          <a:lstStyle>
            <a:lvl1pPr>
              <a:defRPr/>
            </a:lvl1pPr>
          </a:lstStyle>
          <a:p>
            <a:r>
              <a:rPr lang="en-US"/>
              <a:t>Accent title goes on this bright blue line</a:t>
            </a:r>
            <a:endParaRPr lang="bg-BG"/>
          </a:p>
        </p:txBody>
      </p:sp>
      <p:sp>
        <p:nvSpPr>
          <p:cNvPr id="3" name="Text Placeholder 2">
            <a:extLst>
              <a:ext uri="{FF2B5EF4-FFF2-40B4-BE49-F238E27FC236}">
                <a16:creationId xmlns:a16="http://schemas.microsoft.com/office/drawing/2014/main" id="{FE447847-EED1-4955-887D-327781956769}"/>
              </a:ext>
            </a:extLst>
          </p:cNvPr>
          <p:cNvSpPr>
            <a:spLocks noGrp="1"/>
          </p:cNvSpPr>
          <p:nvPr>
            <p:ph type="body" idx="1" hasCustomPrompt="1"/>
          </p:nvPr>
        </p:nvSpPr>
        <p:spPr>
          <a:xfrm>
            <a:off x="444501" y="1651000"/>
            <a:ext cx="5553075" cy="735207"/>
          </a:xfrm>
        </p:spPr>
        <p:txBody>
          <a:bodyPr anchor="b"/>
          <a:lstStyle>
            <a:lvl1pPr marL="0" indent="0">
              <a:buNone/>
              <a:defRPr sz="1799" b="1">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Titles or a highlight statement</a:t>
            </a:r>
          </a:p>
        </p:txBody>
      </p:sp>
      <p:sp>
        <p:nvSpPr>
          <p:cNvPr id="4" name="Content Placeholder 3">
            <a:extLst>
              <a:ext uri="{FF2B5EF4-FFF2-40B4-BE49-F238E27FC236}">
                <a16:creationId xmlns:a16="http://schemas.microsoft.com/office/drawing/2014/main" id="{A5162F7F-9CC1-4415-9B2A-C2255B232296}"/>
              </a:ext>
            </a:extLst>
          </p:cNvPr>
          <p:cNvSpPr>
            <a:spLocks noGrp="1"/>
          </p:cNvSpPr>
          <p:nvPr>
            <p:ph sz="half" idx="2" hasCustomPrompt="1"/>
          </p:nvPr>
        </p:nvSpPr>
        <p:spPr>
          <a:xfrm>
            <a:off x="449263" y="2695577"/>
            <a:ext cx="2682875" cy="3662363"/>
          </a:xfrm>
        </p:spPr>
        <p:txBody>
          <a:bodyPr/>
          <a:lstStyle>
            <a:lvl1pPr marL="0" marR="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stStyle>
          <a:p>
            <a:pPr marL="0" marR="0" lvl="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br>
              <a:rPr lang="en-US"/>
            </a:br>
            <a:br>
              <a:rPr lang="en-US"/>
            </a:br>
            <a:r>
              <a:rPr lang="en-US"/>
              <a:t>You can use these columns for charts / graphics or tables, too. </a:t>
            </a:r>
          </a:p>
        </p:txBody>
      </p:sp>
      <p:sp>
        <p:nvSpPr>
          <p:cNvPr id="5" name="Text Placeholder 4">
            <a:extLst>
              <a:ext uri="{FF2B5EF4-FFF2-40B4-BE49-F238E27FC236}">
                <a16:creationId xmlns:a16="http://schemas.microsoft.com/office/drawing/2014/main" id="{B119CB0C-AE87-411E-BB92-7E2C8FA74AC3}"/>
              </a:ext>
            </a:extLst>
          </p:cNvPr>
          <p:cNvSpPr>
            <a:spLocks noGrp="1"/>
          </p:cNvSpPr>
          <p:nvPr>
            <p:ph type="body" sz="quarter" idx="3" hasCustomPrompt="1"/>
          </p:nvPr>
        </p:nvSpPr>
        <p:spPr>
          <a:xfrm>
            <a:off x="6194424" y="1651003"/>
            <a:ext cx="5553076" cy="735207"/>
          </a:xfrm>
        </p:spPr>
        <p:txBody>
          <a:bodyPr anchor="b"/>
          <a:lstStyle>
            <a:lvl1pPr marL="0" indent="0">
              <a:buNone/>
              <a:defRPr sz="1799" b="1">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Titles or a highlight statement</a:t>
            </a:r>
          </a:p>
        </p:txBody>
      </p:sp>
      <p:cxnSp>
        <p:nvCxnSpPr>
          <p:cNvPr id="22" name="Straight Connector 10">
            <a:extLst>
              <a:ext uri="{FF2B5EF4-FFF2-40B4-BE49-F238E27FC236}">
                <a16:creationId xmlns:a16="http://schemas.microsoft.com/office/drawing/2014/main" id="{B54E73B8-FC72-464D-A0FE-AA0CC93CCF16}"/>
              </a:ext>
            </a:extLst>
          </p:cNvPr>
          <p:cNvCxnSpPr>
            <a:cxnSpLocks/>
          </p:cNvCxnSpPr>
          <p:nvPr userDrawn="1"/>
        </p:nvCxnSpPr>
        <p:spPr>
          <a:xfrm flipV="1">
            <a:off x="449263" y="1136708"/>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3" name="Content Placeholder 3">
            <a:extLst>
              <a:ext uri="{FF2B5EF4-FFF2-40B4-BE49-F238E27FC236}">
                <a16:creationId xmlns:a16="http://schemas.microsoft.com/office/drawing/2014/main" id="{383B636F-244A-44CE-82C9-6F203DD42D8F}"/>
              </a:ext>
            </a:extLst>
          </p:cNvPr>
          <p:cNvSpPr>
            <a:spLocks noGrp="1"/>
          </p:cNvSpPr>
          <p:nvPr>
            <p:ph sz="half" idx="13" hasCustomPrompt="1"/>
          </p:nvPr>
        </p:nvSpPr>
        <p:spPr>
          <a:xfrm>
            <a:off x="3324225" y="2695577"/>
            <a:ext cx="2682875" cy="3662363"/>
          </a:xfrm>
        </p:spPr>
        <p:txBody>
          <a:bodyPr/>
          <a:lstStyle>
            <a:lvl1pPr marL="0" marR="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stStyle>
          <a:p>
            <a:pPr marL="0" marR="0" lvl="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br>
              <a:rPr lang="en-US"/>
            </a:br>
            <a:br>
              <a:rPr lang="en-US"/>
            </a:br>
            <a:r>
              <a:rPr lang="en-US"/>
              <a:t>You can use these columns for charts / graphics or tables, too. </a:t>
            </a:r>
          </a:p>
        </p:txBody>
      </p:sp>
      <p:sp>
        <p:nvSpPr>
          <p:cNvPr id="13" name="Text Placeholder 8">
            <a:extLst>
              <a:ext uri="{FF2B5EF4-FFF2-40B4-BE49-F238E27FC236}">
                <a16:creationId xmlns:a16="http://schemas.microsoft.com/office/drawing/2014/main" id="{1620DD53-2609-487B-B14F-27CBD40CE5A9}"/>
              </a:ext>
            </a:extLst>
          </p:cNvPr>
          <p:cNvSpPr>
            <a:spLocks noGrp="1"/>
          </p:cNvSpPr>
          <p:nvPr>
            <p:ph type="body" sz="quarter" idx="15" hasCustomPrompt="1"/>
          </p:nvPr>
        </p:nvSpPr>
        <p:spPr>
          <a:xfrm>
            <a:off x="444500" y="324794"/>
            <a:ext cx="10340975" cy="335432"/>
          </a:xfrm>
        </p:spPr>
        <p:txBody>
          <a:bodyPr/>
          <a:lstStyle>
            <a:lvl1pPr>
              <a:defRPr sz="2199" b="1"/>
            </a:lvl1pPr>
          </a:lstStyle>
          <a:p>
            <a:pPr lvl="0"/>
            <a:r>
              <a:rPr lang="en-US"/>
              <a:t>This can be the chapter title.</a:t>
            </a:r>
            <a:endParaRPr lang="bg-BG"/>
          </a:p>
        </p:txBody>
      </p:sp>
      <p:cxnSp>
        <p:nvCxnSpPr>
          <p:cNvPr id="20" name="Straight Connector 10">
            <a:extLst>
              <a:ext uri="{FF2B5EF4-FFF2-40B4-BE49-F238E27FC236}">
                <a16:creationId xmlns:a16="http://schemas.microsoft.com/office/drawing/2014/main" id="{AB5AFAD2-51D1-42A7-9F5B-237C63C17914}"/>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1" name="Rectangle 20">
            <a:hlinkClick r:id="" action="ppaction://hlinkshowjump?jump=previousslide"/>
            <a:extLst>
              <a:ext uri="{FF2B5EF4-FFF2-40B4-BE49-F238E27FC236}">
                <a16:creationId xmlns:a16="http://schemas.microsoft.com/office/drawing/2014/main" id="{DE6422C0-9EC7-491A-A534-98D9283D082B}"/>
              </a:ext>
            </a:extLst>
          </p:cNvPr>
          <p:cNvSpPr/>
          <p:nvPr userDrawn="1"/>
        </p:nvSpPr>
        <p:spPr>
          <a:xfrm>
            <a:off x="1118568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1" tIns="35991" rIns="107972"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4" name="Rectangle 23">
            <a:hlinkClick r:id="" action="ppaction://hlinkshowjump?jump=nextslide"/>
            <a:extLst>
              <a:ext uri="{FF2B5EF4-FFF2-40B4-BE49-F238E27FC236}">
                <a16:creationId xmlns:a16="http://schemas.microsoft.com/office/drawing/2014/main" id="{4A03FF53-9063-453F-97BC-541431AC8427}"/>
              </a:ext>
            </a:extLst>
          </p:cNvPr>
          <p:cNvSpPr/>
          <p:nvPr userDrawn="1"/>
        </p:nvSpPr>
        <p:spPr>
          <a:xfrm>
            <a:off x="1157370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5991" rIns="0"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5" name="Footer Placeholder 7">
            <a:extLst>
              <a:ext uri="{FF2B5EF4-FFF2-40B4-BE49-F238E27FC236}">
                <a16:creationId xmlns:a16="http://schemas.microsoft.com/office/drawing/2014/main" id="{3B561B93-D94F-4495-BA4D-C115C630D99E}"/>
              </a:ext>
            </a:extLst>
          </p:cNvPr>
          <p:cNvSpPr txBox="1">
            <a:spLocks/>
          </p:cNvSpPr>
          <p:nvPr userDrawn="1"/>
        </p:nvSpPr>
        <p:spPr>
          <a:xfrm>
            <a:off x="444501" y="6559200"/>
            <a:ext cx="2221003"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7" name="Date Placeholder 6">
            <a:extLst>
              <a:ext uri="{FF2B5EF4-FFF2-40B4-BE49-F238E27FC236}">
                <a16:creationId xmlns:a16="http://schemas.microsoft.com/office/drawing/2014/main" id="{DDAF59E4-8DC1-4CAE-ACF2-7994D6B914D4}"/>
              </a:ext>
            </a:extLst>
          </p:cNvPr>
          <p:cNvSpPr>
            <a:spLocks noGrp="1"/>
          </p:cNvSpPr>
          <p:nvPr>
            <p:ph type="dt" sz="half" idx="16"/>
          </p:nvPr>
        </p:nvSpPr>
        <p:spPr/>
        <p:txBody>
          <a:bodyPr/>
          <a:lstStyle/>
          <a:p>
            <a:fld id="{47769089-FEDD-4812-A968-EB98F74A6194}" type="datetime1">
              <a:rPr lang="de-DE" smtClean="0"/>
              <a:t>29.08.24</a:t>
            </a:fld>
            <a:endParaRPr lang="bg-BG"/>
          </a:p>
        </p:txBody>
      </p:sp>
      <p:sp>
        <p:nvSpPr>
          <p:cNvPr id="8" name="Footer Placeholder 7">
            <a:extLst>
              <a:ext uri="{FF2B5EF4-FFF2-40B4-BE49-F238E27FC236}">
                <a16:creationId xmlns:a16="http://schemas.microsoft.com/office/drawing/2014/main" id="{46E9DD17-2127-4AC4-8D01-6EE6D0EACAA3}"/>
              </a:ext>
            </a:extLst>
          </p:cNvPr>
          <p:cNvSpPr>
            <a:spLocks noGrp="1"/>
          </p:cNvSpPr>
          <p:nvPr>
            <p:ph type="ftr" sz="quarter" idx="17"/>
          </p:nvPr>
        </p:nvSpPr>
        <p:spPr/>
        <p:txBody>
          <a:bodyPr/>
          <a:lstStyle/>
          <a:p>
            <a:endParaRPr lang="bg-BG"/>
          </a:p>
        </p:txBody>
      </p:sp>
      <p:sp>
        <p:nvSpPr>
          <p:cNvPr id="16" name="Content Placeholder 3">
            <a:extLst>
              <a:ext uri="{FF2B5EF4-FFF2-40B4-BE49-F238E27FC236}">
                <a16:creationId xmlns:a16="http://schemas.microsoft.com/office/drawing/2014/main" id="{C4F95056-7256-4296-9F26-D8C7092988FF}"/>
              </a:ext>
            </a:extLst>
          </p:cNvPr>
          <p:cNvSpPr>
            <a:spLocks noGrp="1"/>
          </p:cNvSpPr>
          <p:nvPr>
            <p:ph sz="half" idx="18" hasCustomPrompt="1"/>
          </p:nvPr>
        </p:nvSpPr>
        <p:spPr>
          <a:xfrm>
            <a:off x="6194424" y="2695577"/>
            <a:ext cx="2682875" cy="3662363"/>
          </a:xfrm>
        </p:spPr>
        <p:txBody>
          <a:bodyPr/>
          <a:lstStyle>
            <a:lvl1pPr marL="0" marR="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stStyle>
          <a:p>
            <a:pPr marL="0" marR="0" lvl="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br>
              <a:rPr lang="en-US"/>
            </a:br>
            <a:br>
              <a:rPr lang="en-US"/>
            </a:br>
            <a:r>
              <a:rPr lang="en-US"/>
              <a:t>You can use these columns for charts / graphics or tables, too. </a:t>
            </a:r>
          </a:p>
        </p:txBody>
      </p:sp>
      <p:sp>
        <p:nvSpPr>
          <p:cNvPr id="17" name="Content Placeholder 3">
            <a:extLst>
              <a:ext uri="{FF2B5EF4-FFF2-40B4-BE49-F238E27FC236}">
                <a16:creationId xmlns:a16="http://schemas.microsoft.com/office/drawing/2014/main" id="{62AA350F-D552-4BF5-B8B3-5402721DD8ED}"/>
              </a:ext>
            </a:extLst>
          </p:cNvPr>
          <p:cNvSpPr>
            <a:spLocks noGrp="1"/>
          </p:cNvSpPr>
          <p:nvPr>
            <p:ph sz="half" idx="19" hasCustomPrompt="1"/>
          </p:nvPr>
        </p:nvSpPr>
        <p:spPr>
          <a:xfrm>
            <a:off x="9069386" y="2695577"/>
            <a:ext cx="2682875" cy="3662363"/>
          </a:xfrm>
        </p:spPr>
        <p:txBody>
          <a:bodyPr/>
          <a:lstStyle>
            <a:lvl1pPr marL="0" marR="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stStyle>
          <a:p>
            <a:pPr marL="0" marR="0" lvl="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br>
              <a:rPr lang="en-US"/>
            </a:br>
            <a:br>
              <a:rPr lang="en-US"/>
            </a:br>
            <a:r>
              <a:rPr lang="en-US"/>
              <a:t>You can use these columns for charts / graphics or tables, too. </a:t>
            </a:r>
          </a:p>
        </p:txBody>
      </p:sp>
    </p:spTree>
    <p:extLst>
      <p:ext uri="{BB962C8B-B14F-4D97-AF65-F5344CB8AC3E}">
        <p14:creationId xmlns:p14="http://schemas.microsoft.com/office/powerpoint/2010/main" val="3969707659"/>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ummary, vers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8"/>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1" tIns="35991" rIns="107972"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5991" rIns="0"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199"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1" y="6613526"/>
            <a:ext cx="2078288" cy="244474"/>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29.08.24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13" name="Text Placeholder 21">
            <a:extLst>
              <a:ext uri="{FF2B5EF4-FFF2-40B4-BE49-F238E27FC236}">
                <a16:creationId xmlns:a16="http://schemas.microsoft.com/office/drawing/2014/main" id="{C1087F26-53CF-42FB-9A83-0F601482535E}"/>
              </a:ext>
            </a:extLst>
          </p:cNvPr>
          <p:cNvSpPr>
            <a:spLocks noGrp="1"/>
          </p:cNvSpPr>
          <p:nvPr>
            <p:ph type="body" sz="quarter" idx="18" hasCustomPrompt="1"/>
          </p:nvPr>
        </p:nvSpPr>
        <p:spPr>
          <a:xfrm>
            <a:off x="444502" y="2019300"/>
            <a:ext cx="3648137" cy="4338638"/>
          </a:xfrm>
        </p:spPr>
        <p:txBody>
          <a:bodyPr/>
          <a:lstStyle>
            <a:lvl1pPr marL="0" marR="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14" name="Text Placeholder 21">
            <a:extLst>
              <a:ext uri="{FF2B5EF4-FFF2-40B4-BE49-F238E27FC236}">
                <a16:creationId xmlns:a16="http://schemas.microsoft.com/office/drawing/2014/main" id="{5711DA43-0816-4393-8CB2-F7318FDAD632}"/>
              </a:ext>
            </a:extLst>
          </p:cNvPr>
          <p:cNvSpPr>
            <a:spLocks noGrp="1"/>
          </p:cNvSpPr>
          <p:nvPr>
            <p:ph type="body" sz="quarter" idx="19" hasCustomPrompt="1"/>
          </p:nvPr>
        </p:nvSpPr>
        <p:spPr>
          <a:xfrm>
            <a:off x="4268969" y="2019300"/>
            <a:ext cx="3647894" cy="4338638"/>
          </a:xfrm>
        </p:spPr>
        <p:txBody>
          <a:bodyPr/>
          <a:lstStyle>
            <a:lvl1pPr marL="0" marR="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15" name="Text Placeholder 21">
            <a:extLst>
              <a:ext uri="{FF2B5EF4-FFF2-40B4-BE49-F238E27FC236}">
                <a16:creationId xmlns:a16="http://schemas.microsoft.com/office/drawing/2014/main" id="{6C3D8BE6-0C98-4363-8A99-AFCD5DED5541}"/>
              </a:ext>
            </a:extLst>
          </p:cNvPr>
          <p:cNvSpPr>
            <a:spLocks noGrp="1"/>
          </p:cNvSpPr>
          <p:nvPr>
            <p:ph type="body" sz="quarter" idx="20" hasCustomPrompt="1"/>
          </p:nvPr>
        </p:nvSpPr>
        <p:spPr>
          <a:xfrm>
            <a:off x="8097838" y="2019301"/>
            <a:ext cx="3647895" cy="4338639"/>
          </a:xfrm>
        </p:spPr>
        <p:txBody>
          <a:bodyPr/>
          <a:lstStyle>
            <a:lvl1pPr marL="0" marR="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17" name="Text Placeholder 7">
            <a:extLst>
              <a:ext uri="{FF2B5EF4-FFF2-40B4-BE49-F238E27FC236}">
                <a16:creationId xmlns:a16="http://schemas.microsoft.com/office/drawing/2014/main" id="{CF28AE04-5771-4DBB-95D3-69B0DA5B2A8C}"/>
              </a:ext>
            </a:extLst>
          </p:cNvPr>
          <p:cNvSpPr>
            <a:spLocks noGrp="1"/>
          </p:cNvSpPr>
          <p:nvPr>
            <p:ph type="body" sz="quarter" idx="71" hasCustomPrompt="1"/>
          </p:nvPr>
        </p:nvSpPr>
        <p:spPr>
          <a:xfrm>
            <a:off x="454025" y="1696954"/>
            <a:ext cx="364331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cap="all" baseline="0">
                <a:solidFill>
                  <a:schemeClr val="tx2"/>
                </a:solidFill>
              </a:defRPr>
            </a:lvl1pPr>
            <a:lvl5pPr algn="ctr">
              <a:defRPr b="1"/>
            </a:lvl5pPr>
            <a:lvl6pPr algn="ctr">
              <a:defRPr b="1"/>
            </a:lvl6pPr>
          </a:lstStyle>
          <a:p>
            <a:pPr lvl="0"/>
            <a:r>
              <a:rPr lang="en-US"/>
              <a:t>SITUATION</a:t>
            </a:r>
          </a:p>
        </p:txBody>
      </p:sp>
      <p:sp>
        <p:nvSpPr>
          <p:cNvPr id="19" name="Text Placeholder 7">
            <a:extLst>
              <a:ext uri="{FF2B5EF4-FFF2-40B4-BE49-F238E27FC236}">
                <a16:creationId xmlns:a16="http://schemas.microsoft.com/office/drawing/2014/main" id="{3431F6F3-4029-45FA-B51A-C27FEC8F8BEB}"/>
              </a:ext>
            </a:extLst>
          </p:cNvPr>
          <p:cNvSpPr>
            <a:spLocks noGrp="1"/>
          </p:cNvSpPr>
          <p:nvPr>
            <p:ph type="body" sz="quarter" idx="72" hasCustomPrompt="1"/>
          </p:nvPr>
        </p:nvSpPr>
        <p:spPr>
          <a:xfrm>
            <a:off x="4273550" y="1696954"/>
            <a:ext cx="364331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cap="all" baseline="0">
                <a:solidFill>
                  <a:schemeClr val="tx2"/>
                </a:solidFill>
              </a:defRPr>
            </a:lvl1pPr>
            <a:lvl5pPr algn="ctr">
              <a:defRPr b="1"/>
            </a:lvl5pPr>
            <a:lvl6pPr algn="ctr">
              <a:defRPr b="1"/>
            </a:lvl6pPr>
          </a:lstStyle>
          <a:p>
            <a:pPr lvl="0"/>
            <a:r>
              <a:rPr lang="en-US"/>
              <a:t>PROBLEM</a:t>
            </a:r>
          </a:p>
        </p:txBody>
      </p:sp>
      <p:sp>
        <p:nvSpPr>
          <p:cNvPr id="21" name="Text Placeholder 7">
            <a:extLst>
              <a:ext uri="{FF2B5EF4-FFF2-40B4-BE49-F238E27FC236}">
                <a16:creationId xmlns:a16="http://schemas.microsoft.com/office/drawing/2014/main" id="{6E5E2892-0FB0-4828-A761-8A989AD7C857}"/>
              </a:ext>
            </a:extLst>
          </p:cNvPr>
          <p:cNvSpPr>
            <a:spLocks noGrp="1"/>
          </p:cNvSpPr>
          <p:nvPr>
            <p:ph type="body" sz="quarter" idx="73" hasCustomPrompt="1"/>
          </p:nvPr>
        </p:nvSpPr>
        <p:spPr>
          <a:xfrm>
            <a:off x="8097838" y="1696954"/>
            <a:ext cx="364331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cap="all" baseline="0">
                <a:solidFill>
                  <a:schemeClr val="tx2"/>
                </a:solidFill>
              </a:defRPr>
            </a:lvl1pPr>
            <a:lvl5pPr algn="ctr">
              <a:defRPr b="1"/>
            </a:lvl5pPr>
            <a:lvl6pPr algn="ctr">
              <a:defRPr b="1"/>
            </a:lvl6pPr>
          </a:lstStyle>
          <a:p>
            <a:pPr lvl="0"/>
            <a:r>
              <a:rPr lang="en-US"/>
              <a:t>RESOLUTION</a:t>
            </a:r>
          </a:p>
        </p:txBody>
      </p:sp>
    </p:spTree>
    <p:extLst>
      <p:ext uri="{BB962C8B-B14F-4D97-AF65-F5344CB8AC3E}">
        <p14:creationId xmlns:p14="http://schemas.microsoft.com/office/powerpoint/2010/main" val="2023890880"/>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1">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9">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ummary, vers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8"/>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1" tIns="35991" rIns="107972"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5991" rIns="0"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199"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1" y="6559200"/>
            <a:ext cx="1736724"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29.08.24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13" name="Text Placeholder 21">
            <a:extLst>
              <a:ext uri="{FF2B5EF4-FFF2-40B4-BE49-F238E27FC236}">
                <a16:creationId xmlns:a16="http://schemas.microsoft.com/office/drawing/2014/main" id="{C1087F26-53CF-42FB-9A83-0F601482535E}"/>
              </a:ext>
            </a:extLst>
          </p:cNvPr>
          <p:cNvSpPr>
            <a:spLocks noGrp="1"/>
          </p:cNvSpPr>
          <p:nvPr>
            <p:ph type="body" sz="quarter" idx="18" hasCustomPrompt="1"/>
          </p:nvPr>
        </p:nvSpPr>
        <p:spPr>
          <a:xfrm>
            <a:off x="461964" y="1852386"/>
            <a:ext cx="2454275" cy="1983014"/>
          </a:xfrm>
        </p:spPr>
        <p:txBody>
          <a:bodyPr numCol="1" spcCol="180000">
            <a:noAutofit/>
          </a:bodyPr>
          <a:lstStyle>
            <a:lvl1pPr marL="0" marR="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lang="en-US"/>
            </a:lvl1pPr>
            <a:lvl2pPr>
              <a:defRPr/>
            </a:lvl2pPr>
          </a:lstStyle>
          <a:p>
            <a:pPr marL="0" marR="0" lvl="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17" name="Text Placeholder 7">
            <a:extLst>
              <a:ext uri="{FF2B5EF4-FFF2-40B4-BE49-F238E27FC236}">
                <a16:creationId xmlns:a16="http://schemas.microsoft.com/office/drawing/2014/main" id="{CF28AE04-5771-4DBB-95D3-69B0DA5B2A8C}"/>
              </a:ext>
            </a:extLst>
          </p:cNvPr>
          <p:cNvSpPr>
            <a:spLocks noGrp="1"/>
          </p:cNvSpPr>
          <p:nvPr>
            <p:ph type="body" sz="quarter" idx="71" hasCustomPrompt="1"/>
          </p:nvPr>
        </p:nvSpPr>
        <p:spPr>
          <a:xfrm>
            <a:off x="461962" y="1530040"/>
            <a:ext cx="5102226"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a:solidFill>
                  <a:schemeClr val="tx2"/>
                </a:solidFill>
              </a:defRPr>
            </a:lvl1pPr>
            <a:lvl5pPr algn="ctr">
              <a:defRPr b="1"/>
            </a:lvl5pPr>
            <a:lvl6pPr algn="ctr">
              <a:defRPr b="1"/>
            </a:lvl6pPr>
          </a:lstStyle>
          <a:p>
            <a:pPr lvl="0"/>
            <a:r>
              <a:rPr lang="en-US"/>
              <a:t>SITUATION</a:t>
            </a:r>
          </a:p>
        </p:txBody>
      </p:sp>
      <p:sp>
        <p:nvSpPr>
          <p:cNvPr id="19" name="Text Placeholder 7">
            <a:extLst>
              <a:ext uri="{FF2B5EF4-FFF2-40B4-BE49-F238E27FC236}">
                <a16:creationId xmlns:a16="http://schemas.microsoft.com/office/drawing/2014/main" id="{3431F6F3-4029-45FA-B51A-C27FEC8F8BEB}"/>
              </a:ext>
            </a:extLst>
          </p:cNvPr>
          <p:cNvSpPr>
            <a:spLocks noGrp="1"/>
          </p:cNvSpPr>
          <p:nvPr>
            <p:ph type="body" sz="quarter" idx="72" hasCustomPrompt="1"/>
          </p:nvPr>
        </p:nvSpPr>
        <p:spPr>
          <a:xfrm>
            <a:off x="6640513" y="1539111"/>
            <a:ext cx="5100637"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a:solidFill>
                  <a:schemeClr val="tx2"/>
                </a:solidFill>
              </a:defRPr>
            </a:lvl1pPr>
            <a:lvl5pPr algn="ctr">
              <a:defRPr b="1"/>
            </a:lvl5pPr>
            <a:lvl6pPr algn="ctr">
              <a:defRPr b="1"/>
            </a:lvl6pPr>
          </a:lstStyle>
          <a:p>
            <a:pPr lvl="0"/>
            <a:r>
              <a:rPr lang="en-US"/>
              <a:t>RESOLUTION</a:t>
            </a:r>
          </a:p>
        </p:txBody>
      </p:sp>
      <p:sp>
        <p:nvSpPr>
          <p:cNvPr id="28" name="Text Placeholder 7">
            <a:extLst>
              <a:ext uri="{FF2B5EF4-FFF2-40B4-BE49-F238E27FC236}">
                <a16:creationId xmlns:a16="http://schemas.microsoft.com/office/drawing/2014/main" id="{E5281396-5881-4BF8-859C-85C68ABD5570}"/>
              </a:ext>
            </a:extLst>
          </p:cNvPr>
          <p:cNvSpPr>
            <a:spLocks noGrp="1"/>
          </p:cNvSpPr>
          <p:nvPr>
            <p:ph type="body" sz="quarter" idx="81" hasCustomPrompt="1"/>
          </p:nvPr>
        </p:nvSpPr>
        <p:spPr>
          <a:xfrm>
            <a:off x="461962" y="4052578"/>
            <a:ext cx="5102226"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a:solidFill>
                  <a:schemeClr val="tx2"/>
                </a:solidFill>
              </a:defRPr>
            </a:lvl1pPr>
            <a:lvl5pPr algn="ctr">
              <a:defRPr b="1"/>
            </a:lvl5pPr>
            <a:lvl6pPr algn="ctr">
              <a:defRPr b="1"/>
            </a:lvl6pPr>
          </a:lstStyle>
          <a:p>
            <a:pPr lvl="0"/>
            <a:r>
              <a:rPr lang="en-US"/>
              <a:t>PROBLEM</a:t>
            </a:r>
          </a:p>
        </p:txBody>
      </p:sp>
      <p:sp>
        <p:nvSpPr>
          <p:cNvPr id="31" name="Text Placeholder 21">
            <a:extLst>
              <a:ext uri="{FF2B5EF4-FFF2-40B4-BE49-F238E27FC236}">
                <a16:creationId xmlns:a16="http://schemas.microsoft.com/office/drawing/2014/main" id="{838A043C-453E-4923-8F84-363C6FDFA158}"/>
              </a:ext>
            </a:extLst>
          </p:cNvPr>
          <p:cNvSpPr>
            <a:spLocks noGrp="1"/>
          </p:cNvSpPr>
          <p:nvPr>
            <p:ph type="body" sz="quarter" idx="83" hasCustomPrompt="1"/>
          </p:nvPr>
        </p:nvSpPr>
        <p:spPr>
          <a:xfrm>
            <a:off x="3109912" y="1852386"/>
            <a:ext cx="2454275" cy="1983014"/>
          </a:xfrm>
        </p:spPr>
        <p:txBody>
          <a:bodyPr numCol="1" spcCol="180000">
            <a:noAutofit/>
          </a:bodyPr>
          <a:lstStyle>
            <a:lvl1pPr marL="0" marR="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33" name="Text Placeholder 21">
            <a:extLst>
              <a:ext uri="{FF2B5EF4-FFF2-40B4-BE49-F238E27FC236}">
                <a16:creationId xmlns:a16="http://schemas.microsoft.com/office/drawing/2014/main" id="{04E79D70-0F39-4B92-867B-BF198899F4DE}"/>
              </a:ext>
            </a:extLst>
          </p:cNvPr>
          <p:cNvSpPr>
            <a:spLocks noGrp="1"/>
          </p:cNvSpPr>
          <p:nvPr>
            <p:ph type="body" sz="quarter" idx="84" hasCustomPrompt="1"/>
          </p:nvPr>
        </p:nvSpPr>
        <p:spPr>
          <a:xfrm>
            <a:off x="461964" y="4358368"/>
            <a:ext cx="2454275" cy="1983014"/>
          </a:xfrm>
        </p:spPr>
        <p:txBody>
          <a:bodyPr numCol="1" spcCol="180000">
            <a:noAutofit/>
          </a:bodyPr>
          <a:lstStyle>
            <a:lvl1pPr marL="0" marR="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34" name="Text Placeholder 21">
            <a:extLst>
              <a:ext uri="{FF2B5EF4-FFF2-40B4-BE49-F238E27FC236}">
                <a16:creationId xmlns:a16="http://schemas.microsoft.com/office/drawing/2014/main" id="{72944A91-4163-4B40-9956-92ABCC0AA758}"/>
              </a:ext>
            </a:extLst>
          </p:cNvPr>
          <p:cNvSpPr>
            <a:spLocks noGrp="1"/>
          </p:cNvSpPr>
          <p:nvPr>
            <p:ph type="body" sz="quarter" idx="85" hasCustomPrompt="1"/>
          </p:nvPr>
        </p:nvSpPr>
        <p:spPr>
          <a:xfrm>
            <a:off x="3109912" y="4358368"/>
            <a:ext cx="2454275" cy="1983014"/>
          </a:xfrm>
        </p:spPr>
        <p:txBody>
          <a:bodyPr numCol="1" spcCol="180000">
            <a:noAutofit/>
          </a:bodyPr>
          <a:lstStyle>
            <a:lvl1pPr marL="0" marR="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35" name="Text Placeholder 21">
            <a:extLst>
              <a:ext uri="{FF2B5EF4-FFF2-40B4-BE49-F238E27FC236}">
                <a16:creationId xmlns:a16="http://schemas.microsoft.com/office/drawing/2014/main" id="{C2EFE041-FEAE-4C73-A1EE-F711DC26B422}"/>
              </a:ext>
            </a:extLst>
          </p:cNvPr>
          <p:cNvSpPr>
            <a:spLocks noGrp="1"/>
          </p:cNvSpPr>
          <p:nvPr>
            <p:ph type="body" sz="quarter" idx="86" hasCustomPrompt="1"/>
          </p:nvPr>
        </p:nvSpPr>
        <p:spPr>
          <a:xfrm>
            <a:off x="6640514" y="1852386"/>
            <a:ext cx="2454275" cy="4488996"/>
          </a:xfrm>
        </p:spPr>
        <p:txBody>
          <a:bodyPr numCol="1" spcCol="180000">
            <a:noAutofit/>
          </a:bodyPr>
          <a:lstStyle>
            <a:lvl1pPr marL="0" marR="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36" name="Text Placeholder 21">
            <a:extLst>
              <a:ext uri="{FF2B5EF4-FFF2-40B4-BE49-F238E27FC236}">
                <a16:creationId xmlns:a16="http://schemas.microsoft.com/office/drawing/2014/main" id="{1EDD5018-4BEF-479B-9752-19CDF0AD4E42}"/>
              </a:ext>
            </a:extLst>
          </p:cNvPr>
          <p:cNvSpPr>
            <a:spLocks noGrp="1"/>
          </p:cNvSpPr>
          <p:nvPr>
            <p:ph type="body" sz="quarter" idx="87" hasCustomPrompt="1"/>
          </p:nvPr>
        </p:nvSpPr>
        <p:spPr>
          <a:xfrm>
            <a:off x="9282114" y="1852386"/>
            <a:ext cx="2454275" cy="4488996"/>
          </a:xfrm>
        </p:spPr>
        <p:txBody>
          <a:bodyPr numCol="1" spcCol="180000">
            <a:noAutofit/>
          </a:bodyPr>
          <a:lstStyle>
            <a:lvl1pPr marL="0" marR="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Tree>
    <p:extLst>
      <p:ext uri="{BB962C8B-B14F-4D97-AF65-F5344CB8AC3E}">
        <p14:creationId xmlns:p14="http://schemas.microsoft.com/office/powerpoint/2010/main" val="1812667014"/>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25">
          <p15:clr>
            <a:srgbClr val="FBAE40"/>
          </p15:clr>
        </p15:guide>
        <p15:guide id="5" pos="839">
          <p15:clr>
            <a:srgbClr val="FBAE40"/>
          </p15:clr>
        </p15:guide>
        <p15:guide id="6" pos="1281">
          <p15:clr>
            <a:srgbClr val="FBAE40"/>
          </p15:clr>
        </p15:guide>
        <p15:guide id="7" pos="1395">
          <p15:clr>
            <a:srgbClr val="FBAE40"/>
          </p15:clr>
        </p15:guide>
        <p15:guide id="8" pos="1837">
          <p15:clr>
            <a:srgbClr val="FBAE40"/>
          </p15:clr>
        </p15:guide>
        <p15:guide id="9" pos="1951">
          <p15:clr>
            <a:srgbClr val="FBAE40"/>
          </p15:clr>
        </p15:guide>
        <p15:guide id="10" pos="2393">
          <p15:clr>
            <a:srgbClr val="FBAE40"/>
          </p15:clr>
        </p15:guide>
        <p15:guide id="11" pos="2506">
          <p15:clr>
            <a:srgbClr val="FBAE40"/>
          </p15:clr>
        </p15:guide>
        <p15:guide id="12" pos="2949">
          <p15:clr>
            <a:srgbClr val="FBAE40"/>
          </p15:clr>
        </p15:guide>
        <p15:guide id="13" pos="3062">
          <p15:clr>
            <a:srgbClr val="FBAE40"/>
          </p15:clr>
        </p15:guide>
        <p15:guide id="14" pos="3505">
          <p15:clr>
            <a:srgbClr val="FBAE40"/>
          </p15:clr>
        </p15:guide>
        <p15:guide id="15" pos="3618">
          <p15:clr>
            <a:srgbClr val="FBAE40"/>
          </p15:clr>
        </p15:guide>
        <p15:guide id="16" pos="4061">
          <p15:clr>
            <a:srgbClr val="FBAE40"/>
          </p15:clr>
        </p15:guide>
        <p15:guide id="17" pos="4174">
          <p15:clr>
            <a:srgbClr val="FBAE40"/>
          </p15:clr>
        </p15:guide>
        <p15:guide id="18" pos="4617">
          <p15:clr>
            <a:srgbClr val="FBAE40"/>
          </p15:clr>
        </p15:guide>
        <p15:guide id="19" pos="4730">
          <p15:clr>
            <a:srgbClr val="FBAE40"/>
          </p15:clr>
        </p15:guide>
        <p15:guide id="20" pos="5173">
          <p15:clr>
            <a:srgbClr val="FBAE40"/>
          </p15:clr>
        </p15:guide>
        <p15:guide id="21" pos="5286">
          <p15:clr>
            <a:srgbClr val="FBAE40"/>
          </p15:clr>
        </p15:guide>
        <p15:guide id="22" pos="5728">
          <p15:clr>
            <a:srgbClr val="FBAE40"/>
          </p15:clr>
        </p15:guide>
        <p15:guide id="23" pos="5842">
          <p15:clr>
            <a:srgbClr val="FBAE40"/>
          </p15:clr>
        </p15:guide>
        <p15:guide id="24" pos="6284">
          <p15:clr>
            <a:srgbClr val="FBAE40"/>
          </p15:clr>
        </p15:guide>
        <p15:guide id="25" pos="6398">
          <p15:clr>
            <a:srgbClr val="FBAE40"/>
          </p15:clr>
        </p15:guide>
        <p15:guide id="26" pos="6840">
          <p15:clr>
            <a:srgbClr val="FBAE40"/>
          </p15:clr>
        </p15:guide>
        <p15:guide id="27" pos="6954">
          <p15:clr>
            <a:srgbClr val="FBAE40"/>
          </p15:clr>
        </p15:guide>
        <p15:guide id="28" pos="7396">
          <p15:clr>
            <a:srgbClr val="FBAE40"/>
          </p15:clr>
        </p15:guide>
        <p15:guide id="29" orient="horz">
          <p15:clr>
            <a:srgbClr val="FBAE40"/>
          </p15:clr>
        </p15:guide>
        <p15:guide id="30" orient="horz" pos="4320">
          <p15:clr>
            <a:srgbClr val="FBAE40"/>
          </p15:clr>
        </p15:guide>
        <p15:guide id="31" orient="horz" pos="722">
          <p15:clr>
            <a:srgbClr val="FBAE40"/>
          </p15:clr>
        </p15:guide>
        <p15:guide id="32" orient="horz" pos="828">
          <p15:clr>
            <a:srgbClr val="FBAE40"/>
          </p15:clr>
        </p15:guide>
        <p15:guide id="33" orient="horz" pos="934">
          <p15:clr>
            <a:srgbClr val="FBAE40"/>
          </p15:clr>
        </p15:guide>
        <p15:guide id="34" orient="horz" pos="1040">
          <p15:clr>
            <a:srgbClr val="FBAE40"/>
          </p15:clr>
        </p15:guide>
        <p15:guide id="35" orient="horz" pos="1146">
          <p15:clr>
            <a:srgbClr val="FBAE40"/>
          </p15:clr>
        </p15:guide>
        <p15:guide id="36" orient="horz" pos="1252">
          <p15:clr>
            <a:srgbClr val="FBAE40"/>
          </p15:clr>
        </p15:guide>
        <p15:guide id="37" orient="horz" pos="1357">
          <p15:clr>
            <a:srgbClr val="FBAE40"/>
          </p15:clr>
        </p15:guide>
        <p15:guide id="38" orient="horz" pos="1463">
          <p15:clr>
            <a:srgbClr val="FBAE40"/>
          </p15:clr>
        </p15:guide>
        <p15:guide id="39" orient="horz" pos="1569">
          <p15:clr>
            <a:srgbClr val="FBAE40"/>
          </p15:clr>
        </p15:guide>
        <p15:guide id="40" orient="horz" pos="1675">
          <p15:clr>
            <a:srgbClr val="FBAE40"/>
          </p15:clr>
        </p15:guide>
        <p15:guide id="41" orient="horz" pos="1781">
          <p15:clr>
            <a:srgbClr val="FBAE40"/>
          </p15:clr>
        </p15:guide>
        <p15:guide id="42" orient="horz" pos="1887">
          <p15:clr>
            <a:srgbClr val="FBAE40"/>
          </p15:clr>
        </p15:guide>
        <p15:guide id="43" orient="horz" pos="1993">
          <p15:clr>
            <a:srgbClr val="FBAE40"/>
          </p15:clr>
        </p15:guide>
        <p15:guide id="44" orient="horz" pos="2099">
          <p15:clr>
            <a:srgbClr val="FBAE40"/>
          </p15:clr>
        </p15:guide>
        <p15:guide id="45" orient="horz" pos="2205">
          <p15:clr>
            <a:srgbClr val="FBAE40"/>
          </p15:clr>
        </p15:guide>
        <p15:guide id="46" orient="horz" pos="2311">
          <p15:clr>
            <a:srgbClr val="FBAE40"/>
          </p15:clr>
        </p15:guide>
        <p15:guide id="47" orient="horz" pos="2416">
          <p15:clr>
            <a:srgbClr val="FBAE40"/>
          </p15:clr>
        </p15:guide>
        <p15:guide id="48" orient="horz" pos="2522">
          <p15:clr>
            <a:srgbClr val="FBAE40"/>
          </p15:clr>
        </p15:guide>
        <p15:guide id="49" orient="horz" pos="2628">
          <p15:clr>
            <a:srgbClr val="FBAE40"/>
          </p15:clr>
        </p15:guide>
        <p15:guide id="50" orient="horz" pos="2734">
          <p15:clr>
            <a:srgbClr val="FBAE40"/>
          </p15:clr>
        </p15:guide>
        <p15:guide id="51" orient="horz" pos="2840">
          <p15:clr>
            <a:srgbClr val="FBAE40"/>
          </p15:clr>
        </p15:guide>
        <p15:guide id="52" orient="horz" pos="2946">
          <p15:clr>
            <a:srgbClr val="FBAE40"/>
          </p15:clr>
        </p15:guide>
        <p15:guide id="53" orient="horz" pos="3052">
          <p15:clr>
            <a:srgbClr val="FBAE40"/>
          </p15:clr>
        </p15:guide>
        <p15:guide id="54" orient="horz" pos="3158">
          <p15:clr>
            <a:srgbClr val="FBAE40"/>
          </p15:clr>
        </p15:guide>
        <p15:guide id="55" orient="horz" pos="3264">
          <p15:clr>
            <a:srgbClr val="FBAE40"/>
          </p15:clr>
        </p15:guide>
        <p15:guide id="56" orient="horz" pos="3370">
          <p15:clr>
            <a:srgbClr val="FBAE40"/>
          </p15:clr>
        </p15:guide>
        <p15:guide id="57" orient="horz" pos="3475">
          <p15:clr>
            <a:srgbClr val="FBAE40"/>
          </p15:clr>
        </p15:guide>
        <p15:guide id="58" orient="horz" pos="3581">
          <p15:clr>
            <a:srgbClr val="FBAE40"/>
          </p15:clr>
        </p15:guide>
        <p15:guide id="59" orient="horz" pos="3687">
          <p15:clr>
            <a:srgbClr val="FBAE40"/>
          </p15:clr>
        </p15:guide>
        <p15:guide id="60" orient="horz" pos="3793">
          <p15:clr>
            <a:srgbClr val="FBAE40"/>
          </p15:clr>
        </p15:guide>
        <p15:guide id="61" orient="horz" pos="3899">
          <p15:clr>
            <a:srgbClr val="FBAE40"/>
          </p15:clr>
        </p15:guide>
        <p15:guide id="62" orient="horz" pos="4005">
          <p15:clr>
            <a:srgbClr val="FBAE40"/>
          </p15:clr>
        </p15:guide>
        <p15:guide id="63" orient="horz" pos="411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ummary, version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8"/>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1" tIns="35991" rIns="107972"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5991" rIns="0"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199"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1" y="6559200"/>
            <a:ext cx="1736724"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29.08.24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13" name="Text Placeholder 21">
            <a:extLst>
              <a:ext uri="{FF2B5EF4-FFF2-40B4-BE49-F238E27FC236}">
                <a16:creationId xmlns:a16="http://schemas.microsoft.com/office/drawing/2014/main" id="{C1087F26-53CF-42FB-9A83-0F601482535E}"/>
              </a:ext>
            </a:extLst>
          </p:cNvPr>
          <p:cNvSpPr>
            <a:spLocks noGrp="1"/>
          </p:cNvSpPr>
          <p:nvPr>
            <p:ph type="body" sz="quarter" idx="18" hasCustomPrompt="1"/>
          </p:nvPr>
        </p:nvSpPr>
        <p:spPr>
          <a:xfrm>
            <a:off x="474663" y="1852387"/>
            <a:ext cx="2454275" cy="2824389"/>
          </a:xfrm>
        </p:spPr>
        <p:txBody>
          <a:bodyPr numCol="1" spcCol="180000">
            <a:noAutofit/>
          </a:bodyPr>
          <a:lstStyle>
            <a:lvl1pPr marL="0" marR="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17" name="Text Placeholder 7">
            <a:extLst>
              <a:ext uri="{FF2B5EF4-FFF2-40B4-BE49-F238E27FC236}">
                <a16:creationId xmlns:a16="http://schemas.microsoft.com/office/drawing/2014/main" id="{CF28AE04-5771-4DBB-95D3-69B0DA5B2A8C}"/>
              </a:ext>
            </a:extLst>
          </p:cNvPr>
          <p:cNvSpPr>
            <a:spLocks noGrp="1"/>
          </p:cNvSpPr>
          <p:nvPr>
            <p:ph type="body" sz="quarter" idx="71" hasCustomPrompt="1"/>
          </p:nvPr>
        </p:nvSpPr>
        <p:spPr>
          <a:xfrm>
            <a:off x="454026" y="1530040"/>
            <a:ext cx="2471557"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a:solidFill>
                  <a:schemeClr val="tx2"/>
                </a:solidFill>
              </a:defRPr>
            </a:lvl1pPr>
            <a:lvl5pPr algn="ctr">
              <a:defRPr b="1"/>
            </a:lvl5pPr>
            <a:lvl6pPr algn="ctr">
              <a:defRPr b="1"/>
            </a:lvl6pPr>
          </a:lstStyle>
          <a:p>
            <a:pPr lvl="0"/>
            <a:r>
              <a:rPr lang="en-US"/>
              <a:t>SITUATION</a:t>
            </a:r>
          </a:p>
        </p:txBody>
      </p:sp>
      <p:sp>
        <p:nvSpPr>
          <p:cNvPr id="19" name="Text Placeholder 7">
            <a:extLst>
              <a:ext uri="{FF2B5EF4-FFF2-40B4-BE49-F238E27FC236}">
                <a16:creationId xmlns:a16="http://schemas.microsoft.com/office/drawing/2014/main" id="{3431F6F3-4029-45FA-B51A-C27FEC8F8BEB}"/>
              </a:ext>
            </a:extLst>
          </p:cNvPr>
          <p:cNvSpPr>
            <a:spLocks noGrp="1"/>
          </p:cNvSpPr>
          <p:nvPr>
            <p:ph type="body" sz="quarter" idx="72" hasCustomPrompt="1"/>
          </p:nvPr>
        </p:nvSpPr>
        <p:spPr>
          <a:xfrm>
            <a:off x="5743575" y="1539111"/>
            <a:ext cx="2471557"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a:solidFill>
                  <a:schemeClr val="tx2"/>
                </a:solidFill>
              </a:defRPr>
            </a:lvl1pPr>
            <a:lvl5pPr algn="ctr">
              <a:defRPr b="1"/>
            </a:lvl5pPr>
            <a:lvl6pPr algn="ctr">
              <a:defRPr b="1"/>
            </a:lvl6pPr>
          </a:lstStyle>
          <a:p>
            <a:pPr lvl="0"/>
            <a:r>
              <a:rPr lang="en-US"/>
              <a:t>RESOLUTION</a:t>
            </a:r>
          </a:p>
        </p:txBody>
      </p:sp>
      <p:sp>
        <p:nvSpPr>
          <p:cNvPr id="28" name="Text Placeholder 7">
            <a:extLst>
              <a:ext uri="{FF2B5EF4-FFF2-40B4-BE49-F238E27FC236}">
                <a16:creationId xmlns:a16="http://schemas.microsoft.com/office/drawing/2014/main" id="{E5281396-5881-4BF8-859C-85C68ABD5570}"/>
              </a:ext>
            </a:extLst>
          </p:cNvPr>
          <p:cNvSpPr>
            <a:spLocks noGrp="1"/>
          </p:cNvSpPr>
          <p:nvPr>
            <p:ph type="body" sz="quarter" idx="81" hasCustomPrompt="1"/>
          </p:nvPr>
        </p:nvSpPr>
        <p:spPr>
          <a:xfrm>
            <a:off x="3089729" y="1546596"/>
            <a:ext cx="2471557"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a:solidFill>
                  <a:schemeClr val="tx2"/>
                </a:solidFill>
              </a:defRPr>
            </a:lvl1pPr>
            <a:lvl5pPr algn="ctr">
              <a:defRPr b="1"/>
            </a:lvl5pPr>
            <a:lvl6pPr algn="ctr">
              <a:defRPr b="1"/>
            </a:lvl6pPr>
          </a:lstStyle>
          <a:p>
            <a:pPr lvl="0"/>
            <a:r>
              <a:rPr lang="en-US"/>
              <a:t>PROBLEM</a:t>
            </a:r>
          </a:p>
        </p:txBody>
      </p:sp>
      <p:sp>
        <p:nvSpPr>
          <p:cNvPr id="33" name="Text Placeholder 21">
            <a:extLst>
              <a:ext uri="{FF2B5EF4-FFF2-40B4-BE49-F238E27FC236}">
                <a16:creationId xmlns:a16="http://schemas.microsoft.com/office/drawing/2014/main" id="{04E79D70-0F39-4B92-867B-BF198899F4DE}"/>
              </a:ext>
            </a:extLst>
          </p:cNvPr>
          <p:cNvSpPr>
            <a:spLocks noGrp="1"/>
          </p:cNvSpPr>
          <p:nvPr>
            <p:ph type="body" sz="quarter" idx="84" hasCustomPrompt="1"/>
          </p:nvPr>
        </p:nvSpPr>
        <p:spPr>
          <a:xfrm>
            <a:off x="3110367" y="1852387"/>
            <a:ext cx="2454275" cy="2824389"/>
          </a:xfrm>
        </p:spPr>
        <p:txBody>
          <a:bodyPr numCol="1" spcCol="180000">
            <a:noAutofit/>
          </a:bodyPr>
          <a:lstStyle>
            <a:lvl1pPr marL="0" marR="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34" name="Text Placeholder 21">
            <a:extLst>
              <a:ext uri="{FF2B5EF4-FFF2-40B4-BE49-F238E27FC236}">
                <a16:creationId xmlns:a16="http://schemas.microsoft.com/office/drawing/2014/main" id="{72944A91-4163-4B40-9956-92ABCC0AA758}"/>
              </a:ext>
            </a:extLst>
          </p:cNvPr>
          <p:cNvSpPr>
            <a:spLocks noGrp="1"/>
          </p:cNvSpPr>
          <p:nvPr>
            <p:ph type="body" sz="quarter" idx="85" hasCustomPrompt="1"/>
          </p:nvPr>
        </p:nvSpPr>
        <p:spPr>
          <a:xfrm>
            <a:off x="461964" y="4845050"/>
            <a:ext cx="2454275" cy="1496332"/>
          </a:xfrm>
        </p:spPr>
        <p:txBody>
          <a:bodyPr numCol="1" spcCol="180000">
            <a:noAutofit/>
          </a:bodyPr>
          <a:lstStyle>
            <a:lvl1pPr marL="0" marR="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35" name="Text Placeholder 21">
            <a:extLst>
              <a:ext uri="{FF2B5EF4-FFF2-40B4-BE49-F238E27FC236}">
                <a16:creationId xmlns:a16="http://schemas.microsoft.com/office/drawing/2014/main" id="{C2EFE041-FEAE-4C73-A1EE-F711DC26B422}"/>
              </a:ext>
            </a:extLst>
          </p:cNvPr>
          <p:cNvSpPr>
            <a:spLocks noGrp="1"/>
          </p:cNvSpPr>
          <p:nvPr>
            <p:ph type="body" sz="quarter" idx="86" hasCustomPrompt="1"/>
          </p:nvPr>
        </p:nvSpPr>
        <p:spPr>
          <a:xfrm>
            <a:off x="5749927" y="1852386"/>
            <a:ext cx="2454275" cy="2824388"/>
          </a:xfrm>
        </p:spPr>
        <p:txBody>
          <a:bodyPr numCol="1" spcCol="180000">
            <a:noAutofit/>
          </a:bodyPr>
          <a:lstStyle>
            <a:lvl1pPr marL="0" marR="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36" name="Text Placeholder 21">
            <a:extLst>
              <a:ext uri="{FF2B5EF4-FFF2-40B4-BE49-F238E27FC236}">
                <a16:creationId xmlns:a16="http://schemas.microsoft.com/office/drawing/2014/main" id="{1EDD5018-4BEF-479B-9752-19CDF0AD4E42}"/>
              </a:ext>
            </a:extLst>
          </p:cNvPr>
          <p:cNvSpPr>
            <a:spLocks noGrp="1"/>
          </p:cNvSpPr>
          <p:nvPr>
            <p:ph type="body" sz="quarter" idx="87" hasCustomPrompt="1"/>
          </p:nvPr>
        </p:nvSpPr>
        <p:spPr>
          <a:xfrm>
            <a:off x="9282114" y="1852388"/>
            <a:ext cx="2454275" cy="2824389"/>
          </a:xfrm>
        </p:spPr>
        <p:txBody>
          <a:bodyPr numCol="1" spcCol="180000">
            <a:noAutofit/>
          </a:bodyPr>
          <a:lstStyle>
            <a:lvl1pPr marL="0" marR="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21" name="Text Placeholder 21">
            <a:extLst>
              <a:ext uri="{FF2B5EF4-FFF2-40B4-BE49-F238E27FC236}">
                <a16:creationId xmlns:a16="http://schemas.microsoft.com/office/drawing/2014/main" id="{FF329200-A4C7-43F0-93E4-A0CA132974F5}"/>
              </a:ext>
            </a:extLst>
          </p:cNvPr>
          <p:cNvSpPr>
            <a:spLocks noGrp="1"/>
          </p:cNvSpPr>
          <p:nvPr>
            <p:ph type="body" sz="quarter" idx="88" hasCustomPrompt="1"/>
          </p:nvPr>
        </p:nvSpPr>
        <p:spPr>
          <a:xfrm>
            <a:off x="3097212" y="4845050"/>
            <a:ext cx="2454275" cy="1496332"/>
          </a:xfrm>
        </p:spPr>
        <p:txBody>
          <a:bodyPr numCol="1" spcCol="180000">
            <a:noAutofit/>
          </a:bodyPr>
          <a:lstStyle>
            <a:lvl1pPr marL="0" marR="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22" name="Text Placeholder 7">
            <a:extLst>
              <a:ext uri="{FF2B5EF4-FFF2-40B4-BE49-F238E27FC236}">
                <a16:creationId xmlns:a16="http://schemas.microsoft.com/office/drawing/2014/main" id="{E0C253D9-EE20-41E7-95F4-F6805792020F}"/>
              </a:ext>
            </a:extLst>
          </p:cNvPr>
          <p:cNvSpPr>
            <a:spLocks noGrp="1"/>
          </p:cNvSpPr>
          <p:nvPr>
            <p:ph type="body" sz="quarter" idx="89" hasCustomPrompt="1"/>
          </p:nvPr>
        </p:nvSpPr>
        <p:spPr>
          <a:xfrm>
            <a:off x="9274175" y="1539112"/>
            <a:ext cx="2471558" cy="175757"/>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a:solidFill>
                  <a:schemeClr val="tx2"/>
                </a:solidFill>
              </a:defRPr>
            </a:lvl1pPr>
            <a:lvl5pPr algn="ctr">
              <a:defRPr b="1"/>
            </a:lvl5pPr>
            <a:lvl6pPr algn="ctr">
              <a:defRPr b="1"/>
            </a:lvl6pPr>
          </a:lstStyle>
          <a:p>
            <a:pPr lvl="0"/>
            <a:r>
              <a:rPr lang="en-US"/>
              <a:t>PROJECT DURATION &amp; INVESTMENT</a:t>
            </a:r>
          </a:p>
        </p:txBody>
      </p:sp>
      <p:sp>
        <p:nvSpPr>
          <p:cNvPr id="23" name="Text Placeholder 21">
            <a:extLst>
              <a:ext uri="{FF2B5EF4-FFF2-40B4-BE49-F238E27FC236}">
                <a16:creationId xmlns:a16="http://schemas.microsoft.com/office/drawing/2014/main" id="{C0CA4DBD-910A-4FEA-A8E5-DF9412FB74B3}"/>
              </a:ext>
            </a:extLst>
          </p:cNvPr>
          <p:cNvSpPr>
            <a:spLocks noGrp="1"/>
          </p:cNvSpPr>
          <p:nvPr>
            <p:ph type="body" sz="quarter" idx="90" hasCustomPrompt="1"/>
          </p:nvPr>
        </p:nvSpPr>
        <p:spPr>
          <a:xfrm>
            <a:off x="5760857" y="4845050"/>
            <a:ext cx="2454275" cy="1496332"/>
          </a:xfrm>
        </p:spPr>
        <p:txBody>
          <a:bodyPr numCol="1" spcCol="180000">
            <a:noAutofit/>
          </a:bodyPr>
          <a:lstStyle>
            <a:lvl1pPr marL="0" marR="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24" name="Text Placeholder 21">
            <a:extLst>
              <a:ext uri="{FF2B5EF4-FFF2-40B4-BE49-F238E27FC236}">
                <a16:creationId xmlns:a16="http://schemas.microsoft.com/office/drawing/2014/main" id="{A2E52944-80B3-4D04-9791-CB33D3CC2B3B}"/>
              </a:ext>
            </a:extLst>
          </p:cNvPr>
          <p:cNvSpPr>
            <a:spLocks noGrp="1"/>
          </p:cNvSpPr>
          <p:nvPr>
            <p:ph type="body" sz="quarter" idx="91" hasCustomPrompt="1"/>
          </p:nvPr>
        </p:nvSpPr>
        <p:spPr>
          <a:xfrm>
            <a:off x="9286875" y="4845050"/>
            <a:ext cx="2454275" cy="1496332"/>
          </a:xfrm>
        </p:spPr>
        <p:txBody>
          <a:bodyPr numCol="1" spcCol="180000">
            <a:noAutofit/>
          </a:bodyPr>
          <a:lstStyle>
            <a:lvl1pPr marL="0" marR="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Tree>
    <p:extLst>
      <p:ext uri="{BB962C8B-B14F-4D97-AF65-F5344CB8AC3E}">
        <p14:creationId xmlns:p14="http://schemas.microsoft.com/office/powerpoint/2010/main" val="906381323"/>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25">
          <p15:clr>
            <a:srgbClr val="FBAE40"/>
          </p15:clr>
        </p15:guide>
        <p15:guide id="5" pos="839">
          <p15:clr>
            <a:srgbClr val="FBAE40"/>
          </p15:clr>
        </p15:guide>
        <p15:guide id="6" pos="1281">
          <p15:clr>
            <a:srgbClr val="FBAE40"/>
          </p15:clr>
        </p15:guide>
        <p15:guide id="7" pos="1395">
          <p15:clr>
            <a:srgbClr val="FBAE40"/>
          </p15:clr>
        </p15:guide>
        <p15:guide id="8" pos="1837">
          <p15:clr>
            <a:srgbClr val="FBAE40"/>
          </p15:clr>
        </p15:guide>
        <p15:guide id="9" pos="1951">
          <p15:clr>
            <a:srgbClr val="FBAE40"/>
          </p15:clr>
        </p15:guide>
        <p15:guide id="10" pos="2393">
          <p15:clr>
            <a:srgbClr val="FBAE40"/>
          </p15:clr>
        </p15:guide>
        <p15:guide id="11" pos="2506">
          <p15:clr>
            <a:srgbClr val="FBAE40"/>
          </p15:clr>
        </p15:guide>
        <p15:guide id="12" pos="2949">
          <p15:clr>
            <a:srgbClr val="FBAE40"/>
          </p15:clr>
        </p15:guide>
        <p15:guide id="13" pos="3062">
          <p15:clr>
            <a:srgbClr val="FBAE40"/>
          </p15:clr>
        </p15:guide>
        <p15:guide id="14" pos="3505">
          <p15:clr>
            <a:srgbClr val="FBAE40"/>
          </p15:clr>
        </p15:guide>
        <p15:guide id="15" pos="3618">
          <p15:clr>
            <a:srgbClr val="FBAE40"/>
          </p15:clr>
        </p15:guide>
        <p15:guide id="16" pos="4061">
          <p15:clr>
            <a:srgbClr val="FBAE40"/>
          </p15:clr>
        </p15:guide>
        <p15:guide id="17" pos="4174">
          <p15:clr>
            <a:srgbClr val="FBAE40"/>
          </p15:clr>
        </p15:guide>
        <p15:guide id="18" pos="4617">
          <p15:clr>
            <a:srgbClr val="FBAE40"/>
          </p15:clr>
        </p15:guide>
        <p15:guide id="19" pos="4730">
          <p15:clr>
            <a:srgbClr val="FBAE40"/>
          </p15:clr>
        </p15:guide>
        <p15:guide id="20" pos="5173">
          <p15:clr>
            <a:srgbClr val="FBAE40"/>
          </p15:clr>
        </p15:guide>
        <p15:guide id="21" pos="5286">
          <p15:clr>
            <a:srgbClr val="FBAE40"/>
          </p15:clr>
        </p15:guide>
        <p15:guide id="22" pos="5728">
          <p15:clr>
            <a:srgbClr val="FBAE40"/>
          </p15:clr>
        </p15:guide>
        <p15:guide id="23" pos="5842">
          <p15:clr>
            <a:srgbClr val="FBAE40"/>
          </p15:clr>
        </p15:guide>
        <p15:guide id="24" pos="6284">
          <p15:clr>
            <a:srgbClr val="FBAE40"/>
          </p15:clr>
        </p15:guide>
        <p15:guide id="25" pos="6398">
          <p15:clr>
            <a:srgbClr val="FBAE40"/>
          </p15:clr>
        </p15:guide>
        <p15:guide id="26" pos="6840">
          <p15:clr>
            <a:srgbClr val="FBAE40"/>
          </p15:clr>
        </p15:guide>
        <p15:guide id="27" pos="6954">
          <p15:clr>
            <a:srgbClr val="FBAE40"/>
          </p15:clr>
        </p15:guide>
        <p15:guide id="28" pos="7396">
          <p15:clr>
            <a:srgbClr val="FBAE40"/>
          </p15:clr>
        </p15:guide>
        <p15:guide id="29" orient="horz">
          <p15:clr>
            <a:srgbClr val="FBAE40"/>
          </p15:clr>
        </p15:guide>
        <p15:guide id="30" orient="horz" pos="4320">
          <p15:clr>
            <a:srgbClr val="FBAE40"/>
          </p15:clr>
        </p15:guide>
        <p15:guide id="31" orient="horz" pos="722">
          <p15:clr>
            <a:srgbClr val="FBAE40"/>
          </p15:clr>
        </p15:guide>
        <p15:guide id="32" orient="horz" pos="828">
          <p15:clr>
            <a:srgbClr val="FBAE40"/>
          </p15:clr>
        </p15:guide>
        <p15:guide id="33" orient="horz" pos="934">
          <p15:clr>
            <a:srgbClr val="FBAE40"/>
          </p15:clr>
        </p15:guide>
        <p15:guide id="34" orient="horz" pos="1049">
          <p15:clr>
            <a:srgbClr val="FBAE40"/>
          </p15:clr>
        </p15:guide>
        <p15:guide id="35" orient="horz" pos="1146">
          <p15:clr>
            <a:srgbClr val="FBAE40"/>
          </p15:clr>
        </p15:guide>
        <p15:guide id="36" orient="horz" pos="1252">
          <p15:clr>
            <a:srgbClr val="FBAE40"/>
          </p15:clr>
        </p15:guide>
        <p15:guide id="37" orient="horz" pos="1357">
          <p15:clr>
            <a:srgbClr val="FBAE40"/>
          </p15:clr>
        </p15:guide>
        <p15:guide id="38" orient="horz" pos="1463">
          <p15:clr>
            <a:srgbClr val="FBAE40"/>
          </p15:clr>
        </p15:guide>
        <p15:guide id="39" orient="horz" pos="1569">
          <p15:clr>
            <a:srgbClr val="FBAE40"/>
          </p15:clr>
        </p15:guide>
        <p15:guide id="40" orient="horz" pos="1675">
          <p15:clr>
            <a:srgbClr val="FBAE40"/>
          </p15:clr>
        </p15:guide>
        <p15:guide id="41" orient="horz" pos="1781">
          <p15:clr>
            <a:srgbClr val="FBAE40"/>
          </p15:clr>
        </p15:guide>
        <p15:guide id="42" orient="horz" pos="1887">
          <p15:clr>
            <a:srgbClr val="FBAE40"/>
          </p15:clr>
        </p15:guide>
        <p15:guide id="43" orient="horz" pos="1993">
          <p15:clr>
            <a:srgbClr val="FBAE40"/>
          </p15:clr>
        </p15:guide>
        <p15:guide id="44" orient="horz" pos="2099">
          <p15:clr>
            <a:srgbClr val="FBAE40"/>
          </p15:clr>
        </p15:guide>
        <p15:guide id="45" orient="horz" pos="2205">
          <p15:clr>
            <a:srgbClr val="FBAE40"/>
          </p15:clr>
        </p15:guide>
        <p15:guide id="46" orient="horz" pos="2311">
          <p15:clr>
            <a:srgbClr val="FBAE40"/>
          </p15:clr>
        </p15:guide>
        <p15:guide id="47" orient="horz" pos="2416">
          <p15:clr>
            <a:srgbClr val="FBAE40"/>
          </p15:clr>
        </p15:guide>
        <p15:guide id="48" orient="horz" pos="2522">
          <p15:clr>
            <a:srgbClr val="FBAE40"/>
          </p15:clr>
        </p15:guide>
        <p15:guide id="49" orient="horz" pos="2628">
          <p15:clr>
            <a:srgbClr val="FBAE40"/>
          </p15:clr>
        </p15:guide>
        <p15:guide id="50" orient="horz" pos="2734">
          <p15:clr>
            <a:srgbClr val="FBAE40"/>
          </p15:clr>
        </p15:guide>
        <p15:guide id="51" orient="horz" pos="2840">
          <p15:clr>
            <a:srgbClr val="FBAE40"/>
          </p15:clr>
        </p15:guide>
        <p15:guide id="52" orient="horz" pos="2946">
          <p15:clr>
            <a:srgbClr val="FBAE40"/>
          </p15:clr>
        </p15:guide>
        <p15:guide id="53" orient="horz" pos="3052">
          <p15:clr>
            <a:srgbClr val="FBAE40"/>
          </p15:clr>
        </p15:guide>
        <p15:guide id="54" orient="horz" pos="3158">
          <p15:clr>
            <a:srgbClr val="FBAE40"/>
          </p15:clr>
        </p15:guide>
        <p15:guide id="55" orient="horz" pos="3264">
          <p15:clr>
            <a:srgbClr val="FBAE40"/>
          </p15:clr>
        </p15:guide>
        <p15:guide id="56" orient="horz" pos="3370">
          <p15:clr>
            <a:srgbClr val="FBAE40"/>
          </p15:clr>
        </p15:guide>
        <p15:guide id="57" orient="horz" pos="3475">
          <p15:clr>
            <a:srgbClr val="FBAE40"/>
          </p15:clr>
        </p15:guide>
        <p15:guide id="58" orient="horz" pos="3581">
          <p15:clr>
            <a:srgbClr val="FBAE40"/>
          </p15:clr>
        </p15:guide>
        <p15:guide id="59" orient="horz" pos="3687">
          <p15:clr>
            <a:srgbClr val="FBAE40"/>
          </p15:clr>
        </p15:guide>
        <p15:guide id="60" orient="horz" pos="3793">
          <p15:clr>
            <a:srgbClr val="FBAE40"/>
          </p15:clr>
        </p15:guide>
        <p15:guide id="61" orient="horz" pos="3899">
          <p15:clr>
            <a:srgbClr val="FBAE40"/>
          </p15:clr>
        </p15:guide>
        <p15:guide id="62" orient="horz" pos="4005">
          <p15:clr>
            <a:srgbClr val="FBAE40"/>
          </p15:clr>
        </p15:guide>
        <p15:guide id="63" orient="horz" pos="411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9055100" y="2527299"/>
            <a:ext cx="2686049" cy="3830639"/>
          </a:xfrm>
        </p:spPr>
        <p:txBody>
          <a:bodyPr/>
          <a:lstStyle>
            <a:lvl1pPr>
              <a:defRPr/>
            </a:lvl1pPr>
            <a:lvl2pPr>
              <a:defRPr/>
            </a:lvl2pPr>
          </a:lstStyle>
          <a:p>
            <a:pPr lvl="0"/>
            <a:r>
              <a:rPr lang="en-US"/>
              <a:t>Main text style. For more, click on Increase / Decrease list level button. </a:t>
            </a: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0" y="6559200"/>
            <a:ext cx="1982505"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29.08.24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14" name="Text Placeholder 21">
            <a:extLst>
              <a:ext uri="{FF2B5EF4-FFF2-40B4-BE49-F238E27FC236}">
                <a16:creationId xmlns:a16="http://schemas.microsoft.com/office/drawing/2014/main" id="{5711DA43-0816-4393-8CB2-F7318FDAD632}"/>
              </a:ext>
            </a:extLst>
          </p:cNvPr>
          <p:cNvSpPr>
            <a:spLocks noGrp="1"/>
          </p:cNvSpPr>
          <p:nvPr>
            <p:ph type="body" sz="quarter" idx="19" hasCustomPrompt="1"/>
          </p:nvPr>
        </p:nvSpPr>
        <p:spPr>
          <a:xfrm>
            <a:off x="3317874" y="2527299"/>
            <a:ext cx="2687109" cy="3830639"/>
          </a:xfrm>
        </p:spPr>
        <p:txBody>
          <a:bodyPr/>
          <a:lstStyle>
            <a:lvl1pPr>
              <a:defRPr/>
            </a:lvl1pPr>
            <a:lvl2pPr>
              <a:defRPr/>
            </a:lvl2pPr>
          </a:lstStyle>
          <a:p>
            <a:pPr lvl="0"/>
            <a:r>
              <a:rPr lang="en-US"/>
              <a:t>Main text style. For more, click on Increase / Decrease list level button. </a:t>
            </a:r>
          </a:p>
        </p:txBody>
      </p:sp>
      <p:sp>
        <p:nvSpPr>
          <p:cNvPr id="15" name="Text Placeholder 21">
            <a:extLst>
              <a:ext uri="{FF2B5EF4-FFF2-40B4-BE49-F238E27FC236}">
                <a16:creationId xmlns:a16="http://schemas.microsoft.com/office/drawing/2014/main" id="{6C3D8BE6-0C98-4363-8A99-AFCD5DED5541}"/>
              </a:ext>
            </a:extLst>
          </p:cNvPr>
          <p:cNvSpPr>
            <a:spLocks noGrp="1"/>
          </p:cNvSpPr>
          <p:nvPr>
            <p:ph type="body" sz="quarter" idx="20" hasCustomPrompt="1"/>
          </p:nvPr>
        </p:nvSpPr>
        <p:spPr>
          <a:xfrm>
            <a:off x="6187019" y="2527299"/>
            <a:ext cx="2686048" cy="3830639"/>
          </a:xfrm>
        </p:spPr>
        <p:txBody>
          <a:bodyPr/>
          <a:lstStyle>
            <a:lvl1pPr>
              <a:defRPr/>
            </a:lvl1pPr>
            <a:lvl2pPr>
              <a:defRPr/>
            </a:lvl2pPr>
          </a:lstStyle>
          <a:p>
            <a:pPr lvl="0"/>
            <a:r>
              <a:rPr lang="en-US"/>
              <a:t>Main text style. For more, click on Increase / Decrease list level button. </a:t>
            </a:r>
          </a:p>
        </p:txBody>
      </p:sp>
      <p:sp>
        <p:nvSpPr>
          <p:cNvPr id="18" name="Text Placeholder 13">
            <a:extLst>
              <a:ext uri="{FF2B5EF4-FFF2-40B4-BE49-F238E27FC236}">
                <a16:creationId xmlns:a16="http://schemas.microsoft.com/office/drawing/2014/main" id="{18C36267-C7F3-43B3-9E21-F836A9D57474}"/>
              </a:ext>
            </a:extLst>
          </p:cNvPr>
          <p:cNvSpPr>
            <a:spLocks noGrp="1"/>
          </p:cNvSpPr>
          <p:nvPr>
            <p:ph type="body" sz="quarter" idx="21" hasCustomPrompt="1"/>
          </p:nvPr>
        </p:nvSpPr>
        <p:spPr>
          <a:xfrm>
            <a:off x="3317875" y="1651000"/>
            <a:ext cx="7481892" cy="671513"/>
          </a:xfrm>
        </p:spPr>
        <p:txBody>
          <a:bodyPr rIns="180000"/>
          <a:lstStyle>
            <a:lvl1pPr>
              <a:defRPr sz="1400">
                <a:solidFill>
                  <a:schemeClr val="accent1"/>
                </a:solidFill>
              </a:defRPr>
            </a:lvl1pPr>
          </a:lstStyle>
          <a:p>
            <a:pPr lvl="0"/>
            <a:r>
              <a:rPr lang="en-US"/>
              <a:t>This text box can contain a highlight text. Copy this box if you want to add a similar one for the other two columns of main text.</a:t>
            </a:r>
          </a:p>
        </p:txBody>
      </p:sp>
    </p:spTree>
    <p:extLst>
      <p:ext uri="{BB962C8B-B14F-4D97-AF65-F5344CB8AC3E}">
        <p14:creationId xmlns:p14="http://schemas.microsoft.com/office/powerpoint/2010/main" val="1389711650"/>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1">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6">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Use case, fixed categori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8"/>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1" tIns="35991" rIns="107972"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5991" rIns="0"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199"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1" y="6559200"/>
            <a:ext cx="1736724"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29.08.24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14" name="Text Placeholder 21">
            <a:extLst>
              <a:ext uri="{FF2B5EF4-FFF2-40B4-BE49-F238E27FC236}">
                <a16:creationId xmlns:a16="http://schemas.microsoft.com/office/drawing/2014/main" id="{5711DA43-0816-4393-8CB2-F7318FDAD632}"/>
              </a:ext>
            </a:extLst>
          </p:cNvPr>
          <p:cNvSpPr>
            <a:spLocks noGrp="1"/>
          </p:cNvSpPr>
          <p:nvPr>
            <p:ph type="body" sz="quarter" idx="19" hasCustomPrompt="1"/>
          </p:nvPr>
        </p:nvSpPr>
        <p:spPr>
          <a:xfrm>
            <a:off x="3312585" y="4541046"/>
            <a:ext cx="2692400" cy="1816545"/>
          </a:xfrm>
        </p:spPr>
        <p:txBody>
          <a:bodyPr lIns="0"/>
          <a:lstStyle>
            <a:lvl1pPr marL="0" marR="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15" name="Text Placeholder 21">
            <a:extLst>
              <a:ext uri="{FF2B5EF4-FFF2-40B4-BE49-F238E27FC236}">
                <a16:creationId xmlns:a16="http://schemas.microsoft.com/office/drawing/2014/main" id="{6C3D8BE6-0C98-4363-8A99-AFCD5DED5541}"/>
              </a:ext>
            </a:extLst>
          </p:cNvPr>
          <p:cNvSpPr>
            <a:spLocks noGrp="1"/>
          </p:cNvSpPr>
          <p:nvPr>
            <p:ph type="body" sz="quarter" idx="20" hasCustomPrompt="1"/>
          </p:nvPr>
        </p:nvSpPr>
        <p:spPr>
          <a:xfrm>
            <a:off x="6180668" y="4541046"/>
            <a:ext cx="2692400" cy="1816545"/>
          </a:xfrm>
        </p:spPr>
        <p:txBody>
          <a:bodyPr/>
          <a:lstStyle>
            <a:lvl1pPr marL="0" marR="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24" name="TextBox 23">
            <a:extLst>
              <a:ext uri="{FF2B5EF4-FFF2-40B4-BE49-F238E27FC236}">
                <a16:creationId xmlns:a16="http://schemas.microsoft.com/office/drawing/2014/main" id="{FD727211-F364-429D-99E0-DEB97888BCB0}"/>
              </a:ext>
            </a:extLst>
          </p:cNvPr>
          <p:cNvSpPr txBox="1"/>
          <p:nvPr userDrawn="1"/>
        </p:nvSpPr>
        <p:spPr>
          <a:xfrm>
            <a:off x="440106" y="4168568"/>
            <a:ext cx="2696794" cy="2189370"/>
          </a:xfrm>
          <a:custGeom>
            <a:avLst/>
            <a:gdLst>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386093 w 2696794"/>
              <a:gd name="connsiteY3" fmla="*/ 0 h 2316509"/>
              <a:gd name="connsiteX4" fmla="*/ 2310701 w 2696794"/>
              <a:gd name="connsiteY4" fmla="*/ 0 h 2316509"/>
              <a:gd name="connsiteX5" fmla="*/ 2696794 w 2696794"/>
              <a:gd name="connsiteY5" fmla="*/ 386093 h 2316509"/>
              <a:gd name="connsiteX6" fmla="*/ 2696794 w 2696794"/>
              <a:gd name="connsiteY6" fmla="*/ 1930416 h 2316509"/>
              <a:gd name="connsiteX7" fmla="*/ 2310701 w 2696794"/>
              <a:gd name="connsiteY7"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310701 w 2696794"/>
              <a:gd name="connsiteY3" fmla="*/ 0 h 2316509"/>
              <a:gd name="connsiteX4" fmla="*/ 2696794 w 2696794"/>
              <a:gd name="connsiteY4" fmla="*/ 386093 h 2316509"/>
              <a:gd name="connsiteX5" fmla="*/ 2696794 w 2696794"/>
              <a:gd name="connsiteY5" fmla="*/ 1930416 h 2316509"/>
              <a:gd name="connsiteX6" fmla="*/ 2310701 w 2696794"/>
              <a:gd name="connsiteY6"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386093 h 2316509"/>
              <a:gd name="connsiteX4" fmla="*/ 2696794 w 2696794"/>
              <a:gd name="connsiteY4" fmla="*/ 1930416 h 2316509"/>
              <a:gd name="connsiteX5" fmla="*/ 2310701 w 2696794"/>
              <a:gd name="connsiteY5"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1930416 h 2316509"/>
              <a:gd name="connsiteX4" fmla="*/ 2310701 w 2696794"/>
              <a:gd name="connsiteY4"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0 w 2696794"/>
              <a:gd name="connsiteY0" fmla="*/ 1930416 h 2316509"/>
              <a:gd name="connsiteX1" fmla="*/ 0 w 2696794"/>
              <a:gd name="connsiteY1" fmla="*/ 386093 h 2316509"/>
              <a:gd name="connsiteX0" fmla="*/ 0 w 2696794"/>
              <a:gd name="connsiteY0" fmla="*/ 386093 h 2451116"/>
              <a:gd name="connsiteX1" fmla="*/ 386093 w 2696794"/>
              <a:gd name="connsiteY1" fmla="*/ 0 h 2451116"/>
              <a:gd name="connsiteX2" fmla="*/ 2310701 w 2696794"/>
              <a:gd name="connsiteY2" fmla="*/ 0 h 2451116"/>
              <a:gd name="connsiteX3" fmla="*/ 2696794 w 2696794"/>
              <a:gd name="connsiteY3" fmla="*/ 386093 h 2451116"/>
              <a:gd name="connsiteX4" fmla="*/ 2696794 w 2696794"/>
              <a:gd name="connsiteY4" fmla="*/ 1930416 h 2451116"/>
              <a:gd name="connsiteX5" fmla="*/ 2310701 w 2696794"/>
              <a:gd name="connsiteY5" fmla="*/ 2316509 h 2451116"/>
              <a:gd name="connsiteX6" fmla="*/ 386093 w 2696794"/>
              <a:gd name="connsiteY6" fmla="*/ 2316509 h 2451116"/>
              <a:gd name="connsiteX7" fmla="*/ 0 w 2696794"/>
              <a:gd name="connsiteY7" fmla="*/ 1930416 h 2451116"/>
              <a:gd name="connsiteX8" fmla="*/ 0 w 2696794"/>
              <a:gd name="connsiteY8" fmla="*/ 386093 h 2451116"/>
              <a:gd name="connsiteX0" fmla="*/ 6350 w 2696794"/>
              <a:gd name="connsiteY0" fmla="*/ 2451116 h 2451116"/>
              <a:gd name="connsiteX1" fmla="*/ 0 w 2696794"/>
              <a:gd name="connsiteY1" fmla="*/ 386093 h 2451116"/>
              <a:gd name="connsiteX0" fmla="*/ 0 w 2696794"/>
              <a:gd name="connsiteY0" fmla="*/ 438150 h 2503173"/>
              <a:gd name="connsiteX1" fmla="*/ 386093 w 2696794"/>
              <a:gd name="connsiteY1" fmla="*/ 52057 h 2503173"/>
              <a:gd name="connsiteX2" fmla="*/ 2310701 w 2696794"/>
              <a:gd name="connsiteY2" fmla="*/ 52057 h 2503173"/>
              <a:gd name="connsiteX3" fmla="*/ 2696794 w 2696794"/>
              <a:gd name="connsiteY3" fmla="*/ 438150 h 2503173"/>
              <a:gd name="connsiteX4" fmla="*/ 2696794 w 2696794"/>
              <a:gd name="connsiteY4" fmla="*/ 1982473 h 2503173"/>
              <a:gd name="connsiteX5" fmla="*/ 2310701 w 2696794"/>
              <a:gd name="connsiteY5" fmla="*/ 2368566 h 2503173"/>
              <a:gd name="connsiteX6" fmla="*/ 386093 w 2696794"/>
              <a:gd name="connsiteY6" fmla="*/ 2368566 h 2503173"/>
              <a:gd name="connsiteX7" fmla="*/ 0 w 2696794"/>
              <a:gd name="connsiteY7" fmla="*/ 1982473 h 2503173"/>
              <a:gd name="connsiteX8" fmla="*/ 0 w 2696794"/>
              <a:gd name="connsiteY8" fmla="*/ 438150 h 2503173"/>
              <a:gd name="connsiteX0" fmla="*/ 6350 w 2696794"/>
              <a:gd name="connsiteY0" fmla="*/ 2503173 h 2503173"/>
              <a:gd name="connsiteX1" fmla="*/ 6350 w 2696794"/>
              <a:gd name="connsiteY1" fmla="*/ 0 h 2503173"/>
            </a:gdLst>
            <a:ahLst/>
            <a:cxnLst>
              <a:cxn ang="0">
                <a:pos x="connsiteX0" y="connsiteY0"/>
              </a:cxn>
              <a:cxn ang="0">
                <a:pos x="connsiteX1" y="connsiteY1"/>
              </a:cxn>
            </a:cxnLst>
            <a:rect l="l" t="t" r="r" b="b"/>
            <a:pathLst>
              <a:path w="2696794" h="2503173" stroke="0" extrusionOk="0">
                <a:moveTo>
                  <a:pt x="0" y="438150"/>
                </a:moveTo>
                <a:cubicBezTo>
                  <a:pt x="0" y="224917"/>
                  <a:pt x="172860" y="52057"/>
                  <a:pt x="386093" y="52057"/>
                </a:cubicBezTo>
                <a:lnTo>
                  <a:pt x="2310701" y="52057"/>
                </a:lnTo>
                <a:cubicBezTo>
                  <a:pt x="2523934" y="52057"/>
                  <a:pt x="2696794" y="224917"/>
                  <a:pt x="2696794" y="438150"/>
                </a:cubicBezTo>
                <a:lnTo>
                  <a:pt x="2696794" y="1982473"/>
                </a:lnTo>
                <a:cubicBezTo>
                  <a:pt x="2696794" y="2195706"/>
                  <a:pt x="2523934" y="2368566"/>
                  <a:pt x="2310701" y="2368566"/>
                </a:cubicBezTo>
                <a:lnTo>
                  <a:pt x="386093" y="2368566"/>
                </a:lnTo>
                <a:cubicBezTo>
                  <a:pt x="172860" y="2368566"/>
                  <a:pt x="0" y="2195706"/>
                  <a:pt x="0" y="1982473"/>
                </a:cubicBezTo>
                <a:lnTo>
                  <a:pt x="0" y="438150"/>
                </a:lnTo>
                <a:close/>
              </a:path>
              <a:path w="2696794" h="2503173" fill="none">
                <a:moveTo>
                  <a:pt x="6350" y="2503173"/>
                </a:moveTo>
                <a:cubicBezTo>
                  <a:pt x="4233" y="1814832"/>
                  <a:pt x="8467" y="688341"/>
                  <a:pt x="6350" y="0"/>
                </a:cubicBezTo>
              </a:path>
            </a:pathLst>
          </a:custGeom>
          <a:ln>
            <a:noFill/>
          </a:ln>
        </p:spPr>
        <p:txBody>
          <a:bodyPr wrap="square" lIns="0" tIns="35991" rIns="0" bIns="0" rtlCol="0">
            <a:noAutofit/>
          </a:bodyPr>
          <a:lstStyle/>
          <a:p>
            <a:pPr indent="-171399" algn="l"/>
            <a:r>
              <a:rPr lang="en-US" sz="1100">
                <a:solidFill>
                  <a:schemeClr val="accent4"/>
                </a:solidFill>
              </a:rPr>
              <a:t>Overview</a:t>
            </a:r>
            <a:endParaRPr lang="bg-BG" sz="1100">
              <a:solidFill>
                <a:schemeClr val="accent4"/>
              </a:solidFill>
            </a:endParaRPr>
          </a:p>
        </p:txBody>
      </p:sp>
      <p:sp>
        <p:nvSpPr>
          <p:cNvPr id="25" name="Text Placeholder 7">
            <a:extLst>
              <a:ext uri="{FF2B5EF4-FFF2-40B4-BE49-F238E27FC236}">
                <a16:creationId xmlns:a16="http://schemas.microsoft.com/office/drawing/2014/main" id="{C19CDD5F-AE55-4A10-984E-A444DD8CEF7C}"/>
              </a:ext>
            </a:extLst>
          </p:cNvPr>
          <p:cNvSpPr>
            <a:spLocks noGrp="1"/>
          </p:cNvSpPr>
          <p:nvPr>
            <p:ph type="body" sz="quarter" idx="56" hasCustomPrompt="1"/>
          </p:nvPr>
        </p:nvSpPr>
        <p:spPr>
          <a:xfrm>
            <a:off x="1412877" y="4539603"/>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timeline</a:t>
            </a:r>
          </a:p>
        </p:txBody>
      </p:sp>
      <p:sp>
        <p:nvSpPr>
          <p:cNvPr id="26" name="TextBox 25">
            <a:extLst>
              <a:ext uri="{FF2B5EF4-FFF2-40B4-BE49-F238E27FC236}">
                <a16:creationId xmlns:a16="http://schemas.microsoft.com/office/drawing/2014/main" id="{186987BF-38A5-472A-8380-9F074FCAA8DB}"/>
              </a:ext>
            </a:extLst>
          </p:cNvPr>
          <p:cNvSpPr txBox="1"/>
          <p:nvPr userDrawn="1"/>
        </p:nvSpPr>
        <p:spPr>
          <a:xfrm>
            <a:off x="440107" y="4541405"/>
            <a:ext cx="964832" cy="174415"/>
          </a:xfrm>
          <a:prstGeom prst="rect">
            <a:avLst/>
          </a:prstGeom>
        </p:spPr>
        <p:txBody>
          <a:bodyPr wrap="square" lIns="0" tIns="0" rIns="0" bIns="0" rtlCol="0">
            <a:spAutoFit/>
          </a:bodyPr>
          <a:lstStyle/>
          <a:p>
            <a:pPr indent="-171399" algn="l"/>
            <a:r>
              <a:rPr lang="en-US" sz="1100">
                <a:solidFill>
                  <a:schemeClr val="accent4"/>
                </a:solidFill>
              </a:rPr>
              <a:t>Timeline</a:t>
            </a:r>
            <a:endParaRPr lang="bg-BG" sz="1100">
              <a:solidFill>
                <a:schemeClr val="accent4"/>
              </a:solidFill>
            </a:endParaRPr>
          </a:p>
        </p:txBody>
      </p:sp>
      <p:sp>
        <p:nvSpPr>
          <p:cNvPr id="27" name="TextBox 26">
            <a:extLst>
              <a:ext uri="{FF2B5EF4-FFF2-40B4-BE49-F238E27FC236}">
                <a16:creationId xmlns:a16="http://schemas.microsoft.com/office/drawing/2014/main" id="{2B0D0664-4A63-436A-BDCD-CC601109EC9B}"/>
              </a:ext>
            </a:extLst>
          </p:cNvPr>
          <p:cNvSpPr txBox="1"/>
          <p:nvPr userDrawn="1"/>
        </p:nvSpPr>
        <p:spPr>
          <a:xfrm>
            <a:off x="440107" y="5213535"/>
            <a:ext cx="964832" cy="174415"/>
          </a:xfrm>
          <a:prstGeom prst="rect">
            <a:avLst/>
          </a:prstGeom>
        </p:spPr>
        <p:txBody>
          <a:bodyPr wrap="square" lIns="0" tIns="0" rIns="0" bIns="0" rtlCol="0">
            <a:spAutoFit/>
          </a:bodyPr>
          <a:lstStyle/>
          <a:p>
            <a:pPr indent="-171399" algn="l"/>
            <a:r>
              <a:rPr lang="en-US" sz="1100">
                <a:solidFill>
                  <a:schemeClr val="accent4"/>
                </a:solidFill>
              </a:rPr>
              <a:t>Location</a:t>
            </a:r>
            <a:endParaRPr lang="bg-BG" sz="1100">
              <a:solidFill>
                <a:schemeClr val="accent4"/>
              </a:solidFill>
            </a:endParaRPr>
          </a:p>
        </p:txBody>
      </p:sp>
      <p:sp>
        <p:nvSpPr>
          <p:cNvPr id="28" name="TextBox 27">
            <a:extLst>
              <a:ext uri="{FF2B5EF4-FFF2-40B4-BE49-F238E27FC236}">
                <a16:creationId xmlns:a16="http://schemas.microsoft.com/office/drawing/2014/main" id="{0D6685F7-EF4A-4175-B540-636142FC0EE9}"/>
              </a:ext>
            </a:extLst>
          </p:cNvPr>
          <p:cNvSpPr txBox="1"/>
          <p:nvPr userDrawn="1"/>
        </p:nvSpPr>
        <p:spPr>
          <a:xfrm>
            <a:off x="440107" y="5549598"/>
            <a:ext cx="964832" cy="174415"/>
          </a:xfrm>
          <a:prstGeom prst="rect">
            <a:avLst/>
          </a:prstGeom>
        </p:spPr>
        <p:txBody>
          <a:bodyPr wrap="square" lIns="0" tIns="0" rIns="0" bIns="0" rtlCol="0">
            <a:spAutoFit/>
          </a:bodyPr>
          <a:lstStyle/>
          <a:p>
            <a:pPr indent="-171399" algn="l"/>
            <a:r>
              <a:rPr lang="en-US" sz="1100">
                <a:solidFill>
                  <a:schemeClr val="accent4"/>
                </a:solidFill>
              </a:rPr>
              <a:t>Technology</a:t>
            </a:r>
            <a:endParaRPr lang="bg-BG" sz="1100">
              <a:solidFill>
                <a:schemeClr val="accent4"/>
              </a:solidFill>
            </a:endParaRPr>
          </a:p>
        </p:txBody>
      </p:sp>
      <p:sp>
        <p:nvSpPr>
          <p:cNvPr id="29" name="TextBox 28">
            <a:extLst>
              <a:ext uri="{FF2B5EF4-FFF2-40B4-BE49-F238E27FC236}">
                <a16:creationId xmlns:a16="http://schemas.microsoft.com/office/drawing/2014/main" id="{E2729082-1A08-4AA9-8257-2F4C9EBA109D}"/>
              </a:ext>
            </a:extLst>
          </p:cNvPr>
          <p:cNvSpPr txBox="1"/>
          <p:nvPr userDrawn="1"/>
        </p:nvSpPr>
        <p:spPr>
          <a:xfrm>
            <a:off x="440107" y="4876874"/>
            <a:ext cx="964832" cy="174415"/>
          </a:xfrm>
          <a:prstGeom prst="rect">
            <a:avLst/>
          </a:prstGeom>
        </p:spPr>
        <p:txBody>
          <a:bodyPr wrap="square" lIns="0" tIns="0" rIns="0" bIns="0" rtlCol="0">
            <a:spAutoFit/>
          </a:bodyPr>
          <a:lstStyle/>
          <a:p>
            <a:pPr indent="-171399" algn="l"/>
            <a:r>
              <a:rPr lang="en-US" sz="1100">
                <a:solidFill>
                  <a:schemeClr val="accent4"/>
                </a:solidFill>
              </a:rPr>
              <a:t>Go-live year</a:t>
            </a:r>
            <a:endParaRPr lang="bg-BG" sz="1100">
              <a:solidFill>
                <a:schemeClr val="accent4"/>
              </a:solidFill>
            </a:endParaRPr>
          </a:p>
        </p:txBody>
      </p:sp>
      <p:sp>
        <p:nvSpPr>
          <p:cNvPr id="30" name="Text Placeholder 7">
            <a:extLst>
              <a:ext uri="{FF2B5EF4-FFF2-40B4-BE49-F238E27FC236}">
                <a16:creationId xmlns:a16="http://schemas.microsoft.com/office/drawing/2014/main" id="{D3D14127-600D-4B12-B27E-48E7C58D3364}"/>
              </a:ext>
            </a:extLst>
          </p:cNvPr>
          <p:cNvSpPr>
            <a:spLocks noGrp="1"/>
          </p:cNvSpPr>
          <p:nvPr>
            <p:ph type="body" sz="quarter" idx="57" hasCustomPrompt="1"/>
          </p:nvPr>
        </p:nvSpPr>
        <p:spPr>
          <a:xfrm>
            <a:off x="1412877" y="4880051"/>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go-live year</a:t>
            </a:r>
          </a:p>
        </p:txBody>
      </p:sp>
      <p:sp>
        <p:nvSpPr>
          <p:cNvPr id="31" name="Text Placeholder 7">
            <a:extLst>
              <a:ext uri="{FF2B5EF4-FFF2-40B4-BE49-F238E27FC236}">
                <a16:creationId xmlns:a16="http://schemas.microsoft.com/office/drawing/2014/main" id="{C0757CB7-82CA-4AC7-886B-C994FDCC83DC}"/>
              </a:ext>
            </a:extLst>
          </p:cNvPr>
          <p:cNvSpPr>
            <a:spLocks noGrp="1"/>
          </p:cNvSpPr>
          <p:nvPr>
            <p:ph type="body" sz="quarter" idx="58" hasCustomPrompt="1"/>
          </p:nvPr>
        </p:nvSpPr>
        <p:spPr>
          <a:xfrm>
            <a:off x="1412877" y="5214975"/>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City, country</a:t>
            </a:r>
          </a:p>
        </p:txBody>
      </p:sp>
      <p:sp>
        <p:nvSpPr>
          <p:cNvPr id="32" name="Text Placeholder 7">
            <a:extLst>
              <a:ext uri="{FF2B5EF4-FFF2-40B4-BE49-F238E27FC236}">
                <a16:creationId xmlns:a16="http://schemas.microsoft.com/office/drawing/2014/main" id="{83D7BC43-166C-495F-A310-D2A7323D279D}"/>
              </a:ext>
            </a:extLst>
          </p:cNvPr>
          <p:cNvSpPr>
            <a:spLocks noGrp="1"/>
          </p:cNvSpPr>
          <p:nvPr>
            <p:ph type="body" sz="quarter" idx="59" hasCustomPrompt="1"/>
          </p:nvPr>
        </p:nvSpPr>
        <p:spPr>
          <a:xfrm>
            <a:off x="1412877" y="554728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technology</a:t>
            </a:r>
          </a:p>
        </p:txBody>
      </p:sp>
      <p:sp>
        <p:nvSpPr>
          <p:cNvPr id="33" name="TextBox 32">
            <a:extLst>
              <a:ext uri="{FF2B5EF4-FFF2-40B4-BE49-F238E27FC236}">
                <a16:creationId xmlns:a16="http://schemas.microsoft.com/office/drawing/2014/main" id="{B844FE96-BB2C-4C7B-9777-A924DC498507}"/>
              </a:ext>
            </a:extLst>
          </p:cNvPr>
          <p:cNvSpPr txBox="1"/>
          <p:nvPr userDrawn="1"/>
        </p:nvSpPr>
        <p:spPr>
          <a:xfrm>
            <a:off x="440106" y="2828927"/>
            <a:ext cx="2696794" cy="1167471"/>
          </a:xfrm>
          <a:custGeom>
            <a:avLst/>
            <a:gdLst>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386093 w 2696794"/>
              <a:gd name="connsiteY3" fmla="*/ 0 h 2316509"/>
              <a:gd name="connsiteX4" fmla="*/ 2310701 w 2696794"/>
              <a:gd name="connsiteY4" fmla="*/ 0 h 2316509"/>
              <a:gd name="connsiteX5" fmla="*/ 2696794 w 2696794"/>
              <a:gd name="connsiteY5" fmla="*/ 386093 h 2316509"/>
              <a:gd name="connsiteX6" fmla="*/ 2696794 w 2696794"/>
              <a:gd name="connsiteY6" fmla="*/ 1930416 h 2316509"/>
              <a:gd name="connsiteX7" fmla="*/ 2310701 w 2696794"/>
              <a:gd name="connsiteY7"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310701 w 2696794"/>
              <a:gd name="connsiteY3" fmla="*/ 0 h 2316509"/>
              <a:gd name="connsiteX4" fmla="*/ 2696794 w 2696794"/>
              <a:gd name="connsiteY4" fmla="*/ 386093 h 2316509"/>
              <a:gd name="connsiteX5" fmla="*/ 2696794 w 2696794"/>
              <a:gd name="connsiteY5" fmla="*/ 1930416 h 2316509"/>
              <a:gd name="connsiteX6" fmla="*/ 2310701 w 2696794"/>
              <a:gd name="connsiteY6"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386093 h 2316509"/>
              <a:gd name="connsiteX4" fmla="*/ 2696794 w 2696794"/>
              <a:gd name="connsiteY4" fmla="*/ 1930416 h 2316509"/>
              <a:gd name="connsiteX5" fmla="*/ 2310701 w 2696794"/>
              <a:gd name="connsiteY5"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1930416 h 2316509"/>
              <a:gd name="connsiteX4" fmla="*/ 2310701 w 2696794"/>
              <a:gd name="connsiteY4"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0 w 2696794"/>
              <a:gd name="connsiteY0" fmla="*/ 1930416 h 2316509"/>
              <a:gd name="connsiteX1" fmla="*/ 0 w 2696794"/>
              <a:gd name="connsiteY1" fmla="*/ 386093 h 2316509"/>
              <a:gd name="connsiteX0" fmla="*/ 0 w 2696794"/>
              <a:gd name="connsiteY0" fmla="*/ 386093 h 2451116"/>
              <a:gd name="connsiteX1" fmla="*/ 386093 w 2696794"/>
              <a:gd name="connsiteY1" fmla="*/ 0 h 2451116"/>
              <a:gd name="connsiteX2" fmla="*/ 2310701 w 2696794"/>
              <a:gd name="connsiteY2" fmla="*/ 0 h 2451116"/>
              <a:gd name="connsiteX3" fmla="*/ 2696794 w 2696794"/>
              <a:gd name="connsiteY3" fmla="*/ 386093 h 2451116"/>
              <a:gd name="connsiteX4" fmla="*/ 2696794 w 2696794"/>
              <a:gd name="connsiteY4" fmla="*/ 1930416 h 2451116"/>
              <a:gd name="connsiteX5" fmla="*/ 2310701 w 2696794"/>
              <a:gd name="connsiteY5" fmla="*/ 2316509 h 2451116"/>
              <a:gd name="connsiteX6" fmla="*/ 386093 w 2696794"/>
              <a:gd name="connsiteY6" fmla="*/ 2316509 h 2451116"/>
              <a:gd name="connsiteX7" fmla="*/ 0 w 2696794"/>
              <a:gd name="connsiteY7" fmla="*/ 1930416 h 2451116"/>
              <a:gd name="connsiteX8" fmla="*/ 0 w 2696794"/>
              <a:gd name="connsiteY8" fmla="*/ 386093 h 2451116"/>
              <a:gd name="connsiteX0" fmla="*/ 6350 w 2696794"/>
              <a:gd name="connsiteY0" fmla="*/ 2451116 h 2451116"/>
              <a:gd name="connsiteX1" fmla="*/ 0 w 2696794"/>
              <a:gd name="connsiteY1" fmla="*/ 386093 h 2451116"/>
              <a:gd name="connsiteX0" fmla="*/ 0 w 2696794"/>
              <a:gd name="connsiteY0" fmla="*/ 438150 h 2503173"/>
              <a:gd name="connsiteX1" fmla="*/ 386093 w 2696794"/>
              <a:gd name="connsiteY1" fmla="*/ 52057 h 2503173"/>
              <a:gd name="connsiteX2" fmla="*/ 2310701 w 2696794"/>
              <a:gd name="connsiteY2" fmla="*/ 52057 h 2503173"/>
              <a:gd name="connsiteX3" fmla="*/ 2696794 w 2696794"/>
              <a:gd name="connsiteY3" fmla="*/ 438150 h 2503173"/>
              <a:gd name="connsiteX4" fmla="*/ 2696794 w 2696794"/>
              <a:gd name="connsiteY4" fmla="*/ 1982473 h 2503173"/>
              <a:gd name="connsiteX5" fmla="*/ 2310701 w 2696794"/>
              <a:gd name="connsiteY5" fmla="*/ 2368566 h 2503173"/>
              <a:gd name="connsiteX6" fmla="*/ 386093 w 2696794"/>
              <a:gd name="connsiteY6" fmla="*/ 2368566 h 2503173"/>
              <a:gd name="connsiteX7" fmla="*/ 0 w 2696794"/>
              <a:gd name="connsiteY7" fmla="*/ 1982473 h 2503173"/>
              <a:gd name="connsiteX8" fmla="*/ 0 w 2696794"/>
              <a:gd name="connsiteY8" fmla="*/ 438150 h 2503173"/>
              <a:gd name="connsiteX0" fmla="*/ 6350 w 2696794"/>
              <a:gd name="connsiteY0" fmla="*/ 2503173 h 2503173"/>
              <a:gd name="connsiteX1" fmla="*/ 6350 w 2696794"/>
              <a:gd name="connsiteY1" fmla="*/ 0 h 2503173"/>
            </a:gdLst>
            <a:ahLst/>
            <a:cxnLst>
              <a:cxn ang="0">
                <a:pos x="connsiteX0" y="connsiteY0"/>
              </a:cxn>
              <a:cxn ang="0">
                <a:pos x="connsiteX1" y="connsiteY1"/>
              </a:cxn>
            </a:cxnLst>
            <a:rect l="l" t="t" r="r" b="b"/>
            <a:pathLst>
              <a:path w="2696794" h="2503173" stroke="0" extrusionOk="0">
                <a:moveTo>
                  <a:pt x="0" y="438150"/>
                </a:moveTo>
                <a:cubicBezTo>
                  <a:pt x="0" y="224917"/>
                  <a:pt x="172860" y="52057"/>
                  <a:pt x="386093" y="52057"/>
                </a:cubicBezTo>
                <a:lnTo>
                  <a:pt x="2310701" y="52057"/>
                </a:lnTo>
                <a:cubicBezTo>
                  <a:pt x="2523934" y="52057"/>
                  <a:pt x="2696794" y="224917"/>
                  <a:pt x="2696794" y="438150"/>
                </a:cubicBezTo>
                <a:lnTo>
                  <a:pt x="2696794" y="1982473"/>
                </a:lnTo>
                <a:cubicBezTo>
                  <a:pt x="2696794" y="2195706"/>
                  <a:pt x="2523934" y="2368566"/>
                  <a:pt x="2310701" y="2368566"/>
                </a:cubicBezTo>
                <a:lnTo>
                  <a:pt x="386093" y="2368566"/>
                </a:lnTo>
                <a:cubicBezTo>
                  <a:pt x="172860" y="2368566"/>
                  <a:pt x="0" y="2195706"/>
                  <a:pt x="0" y="1982473"/>
                </a:cubicBezTo>
                <a:lnTo>
                  <a:pt x="0" y="438150"/>
                </a:lnTo>
                <a:close/>
              </a:path>
              <a:path w="2696794" h="2503173" fill="none">
                <a:moveTo>
                  <a:pt x="6350" y="2503173"/>
                </a:moveTo>
                <a:cubicBezTo>
                  <a:pt x="4233" y="1814832"/>
                  <a:pt x="8467" y="688341"/>
                  <a:pt x="6350" y="0"/>
                </a:cubicBezTo>
              </a:path>
            </a:pathLst>
          </a:custGeom>
          <a:ln>
            <a:noFill/>
          </a:ln>
        </p:spPr>
        <p:txBody>
          <a:bodyPr wrap="square" lIns="0" tIns="35991" rIns="0" bIns="0" rtlCol="0">
            <a:noAutofit/>
          </a:bodyPr>
          <a:lstStyle/>
          <a:p>
            <a:pPr indent="-171399" algn="l"/>
            <a:r>
              <a:rPr lang="en-US" sz="1100">
                <a:solidFill>
                  <a:schemeClr val="accent4"/>
                </a:solidFill>
              </a:rPr>
              <a:t>Warehouse</a:t>
            </a:r>
            <a:endParaRPr lang="bg-BG" sz="1100">
              <a:solidFill>
                <a:schemeClr val="accent4"/>
              </a:solidFill>
            </a:endParaRPr>
          </a:p>
        </p:txBody>
      </p:sp>
      <p:sp>
        <p:nvSpPr>
          <p:cNvPr id="34" name="TextBox 33">
            <a:extLst>
              <a:ext uri="{FF2B5EF4-FFF2-40B4-BE49-F238E27FC236}">
                <a16:creationId xmlns:a16="http://schemas.microsoft.com/office/drawing/2014/main" id="{3C52F4A8-D7BF-4906-AB23-58E3ED068E2C}"/>
              </a:ext>
            </a:extLst>
          </p:cNvPr>
          <p:cNvSpPr txBox="1"/>
          <p:nvPr userDrawn="1"/>
        </p:nvSpPr>
        <p:spPr>
          <a:xfrm>
            <a:off x="440106" y="1651002"/>
            <a:ext cx="2696794" cy="1019175"/>
          </a:xfrm>
          <a:custGeom>
            <a:avLst/>
            <a:gdLst>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386093 w 2696794"/>
              <a:gd name="connsiteY3" fmla="*/ 0 h 2316509"/>
              <a:gd name="connsiteX4" fmla="*/ 2310701 w 2696794"/>
              <a:gd name="connsiteY4" fmla="*/ 0 h 2316509"/>
              <a:gd name="connsiteX5" fmla="*/ 2696794 w 2696794"/>
              <a:gd name="connsiteY5" fmla="*/ 386093 h 2316509"/>
              <a:gd name="connsiteX6" fmla="*/ 2696794 w 2696794"/>
              <a:gd name="connsiteY6" fmla="*/ 1930416 h 2316509"/>
              <a:gd name="connsiteX7" fmla="*/ 2310701 w 2696794"/>
              <a:gd name="connsiteY7"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310701 w 2696794"/>
              <a:gd name="connsiteY3" fmla="*/ 0 h 2316509"/>
              <a:gd name="connsiteX4" fmla="*/ 2696794 w 2696794"/>
              <a:gd name="connsiteY4" fmla="*/ 386093 h 2316509"/>
              <a:gd name="connsiteX5" fmla="*/ 2696794 w 2696794"/>
              <a:gd name="connsiteY5" fmla="*/ 1930416 h 2316509"/>
              <a:gd name="connsiteX6" fmla="*/ 2310701 w 2696794"/>
              <a:gd name="connsiteY6"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386093 h 2316509"/>
              <a:gd name="connsiteX4" fmla="*/ 2696794 w 2696794"/>
              <a:gd name="connsiteY4" fmla="*/ 1930416 h 2316509"/>
              <a:gd name="connsiteX5" fmla="*/ 2310701 w 2696794"/>
              <a:gd name="connsiteY5"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1930416 h 2316509"/>
              <a:gd name="connsiteX4" fmla="*/ 2310701 w 2696794"/>
              <a:gd name="connsiteY4"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0 w 2696794"/>
              <a:gd name="connsiteY0" fmla="*/ 1930416 h 2316509"/>
              <a:gd name="connsiteX1" fmla="*/ 0 w 2696794"/>
              <a:gd name="connsiteY1" fmla="*/ 386093 h 2316509"/>
              <a:gd name="connsiteX0" fmla="*/ 0 w 2696794"/>
              <a:gd name="connsiteY0" fmla="*/ 386093 h 2451116"/>
              <a:gd name="connsiteX1" fmla="*/ 386093 w 2696794"/>
              <a:gd name="connsiteY1" fmla="*/ 0 h 2451116"/>
              <a:gd name="connsiteX2" fmla="*/ 2310701 w 2696794"/>
              <a:gd name="connsiteY2" fmla="*/ 0 h 2451116"/>
              <a:gd name="connsiteX3" fmla="*/ 2696794 w 2696794"/>
              <a:gd name="connsiteY3" fmla="*/ 386093 h 2451116"/>
              <a:gd name="connsiteX4" fmla="*/ 2696794 w 2696794"/>
              <a:gd name="connsiteY4" fmla="*/ 1930416 h 2451116"/>
              <a:gd name="connsiteX5" fmla="*/ 2310701 w 2696794"/>
              <a:gd name="connsiteY5" fmla="*/ 2316509 h 2451116"/>
              <a:gd name="connsiteX6" fmla="*/ 386093 w 2696794"/>
              <a:gd name="connsiteY6" fmla="*/ 2316509 h 2451116"/>
              <a:gd name="connsiteX7" fmla="*/ 0 w 2696794"/>
              <a:gd name="connsiteY7" fmla="*/ 1930416 h 2451116"/>
              <a:gd name="connsiteX8" fmla="*/ 0 w 2696794"/>
              <a:gd name="connsiteY8" fmla="*/ 386093 h 2451116"/>
              <a:gd name="connsiteX0" fmla="*/ 6350 w 2696794"/>
              <a:gd name="connsiteY0" fmla="*/ 2451116 h 2451116"/>
              <a:gd name="connsiteX1" fmla="*/ 0 w 2696794"/>
              <a:gd name="connsiteY1" fmla="*/ 386093 h 2451116"/>
              <a:gd name="connsiteX0" fmla="*/ 0 w 2696794"/>
              <a:gd name="connsiteY0" fmla="*/ 438150 h 2503173"/>
              <a:gd name="connsiteX1" fmla="*/ 386093 w 2696794"/>
              <a:gd name="connsiteY1" fmla="*/ 52057 h 2503173"/>
              <a:gd name="connsiteX2" fmla="*/ 2310701 w 2696794"/>
              <a:gd name="connsiteY2" fmla="*/ 52057 h 2503173"/>
              <a:gd name="connsiteX3" fmla="*/ 2696794 w 2696794"/>
              <a:gd name="connsiteY3" fmla="*/ 438150 h 2503173"/>
              <a:gd name="connsiteX4" fmla="*/ 2696794 w 2696794"/>
              <a:gd name="connsiteY4" fmla="*/ 1982473 h 2503173"/>
              <a:gd name="connsiteX5" fmla="*/ 2310701 w 2696794"/>
              <a:gd name="connsiteY5" fmla="*/ 2368566 h 2503173"/>
              <a:gd name="connsiteX6" fmla="*/ 386093 w 2696794"/>
              <a:gd name="connsiteY6" fmla="*/ 2368566 h 2503173"/>
              <a:gd name="connsiteX7" fmla="*/ 0 w 2696794"/>
              <a:gd name="connsiteY7" fmla="*/ 1982473 h 2503173"/>
              <a:gd name="connsiteX8" fmla="*/ 0 w 2696794"/>
              <a:gd name="connsiteY8" fmla="*/ 438150 h 2503173"/>
              <a:gd name="connsiteX0" fmla="*/ 6350 w 2696794"/>
              <a:gd name="connsiteY0" fmla="*/ 2503173 h 2503173"/>
              <a:gd name="connsiteX1" fmla="*/ 6350 w 2696794"/>
              <a:gd name="connsiteY1" fmla="*/ 0 h 2503173"/>
            </a:gdLst>
            <a:ahLst/>
            <a:cxnLst>
              <a:cxn ang="0">
                <a:pos x="connsiteX0" y="connsiteY0"/>
              </a:cxn>
              <a:cxn ang="0">
                <a:pos x="connsiteX1" y="connsiteY1"/>
              </a:cxn>
            </a:cxnLst>
            <a:rect l="l" t="t" r="r" b="b"/>
            <a:pathLst>
              <a:path w="2696794" h="2503173" stroke="0" extrusionOk="0">
                <a:moveTo>
                  <a:pt x="0" y="438150"/>
                </a:moveTo>
                <a:cubicBezTo>
                  <a:pt x="0" y="224917"/>
                  <a:pt x="172860" y="52057"/>
                  <a:pt x="386093" y="52057"/>
                </a:cubicBezTo>
                <a:lnTo>
                  <a:pt x="2310701" y="52057"/>
                </a:lnTo>
                <a:cubicBezTo>
                  <a:pt x="2523934" y="52057"/>
                  <a:pt x="2696794" y="224917"/>
                  <a:pt x="2696794" y="438150"/>
                </a:cubicBezTo>
                <a:lnTo>
                  <a:pt x="2696794" y="1982473"/>
                </a:lnTo>
                <a:cubicBezTo>
                  <a:pt x="2696794" y="2195706"/>
                  <a:pt x="2523934" y="2368566"/>
                  <a:pt x="2310701" y="2368566"/>
                </a:cubicBezTo>
                <a:lnTo>
                  <a:pt x="386093" y="2368566"/>
                </a:lnTo>
                <a:cubicBezTo>
                  <a:pt x="172860" y="2368566"/>
                  <a:pt x="0" y="2195706"/>
                  <a:pt x="0" y="1982473"/>
                </a:cubicBezTo>
                <a:lnTo>
                  <a:pt x="0" y="438150"/>
                </a:lnTo>
                <a:close/>
              </a:path>
              <a:path w="2696794" h="2503173" fill="none">
                <a:moveTo>
                  <a:pt x="6350" y="2503173"/>
                </a:moveTo>
                <a:cubicBezTo>
                  <a:pt x="4233" y="1814832"/>
                  <a:pt x="8467" y="688341"/>
                  <a:pt x="6350" y="0"/>
                </a:cubicBezTo>
              </a:path>
            </a:pathLst>
          </a:custGeom>
          <a:ln>
            <a:noFill/>
          </a:ln>
        </p:spPr>
        <p:txBody>
          <a:bodyPr wrap="square" lIns="0" tIns="35991" rIns="0" bIns="0" rtlCol="0">
            <a:noAutofit/>
          </a:bodyPr>
          <a:lstStyle/>
          <a:p>
            <a:pPr indent="-171399" algn="l"/>
            <a:r>
              <a:rPr lang="en-US" sz="1100">
                <a:solidFill>
                  <a:schemeClr val="accent4"/>
                </a:solidFill>
              </a:rPr>
              <a:t>Industry</a:t>
            </a:r>
            <a:endParaRPr lang="bg-BG" sz="1100">
              <a:solidFill>
                <a:schemeClr val="accent4"/>
              </a:solidFill>
            </a:endParaRPr>
          </a:p>
        </p:txBody>
      </p:sp>
      <p:sp>
        <p:nvSpPr>
          <p:cNvPr id="35" name="Text Placeholder 7">
            <a:extLst>
              <a:ext uri="{FF2B5EF4-FFF2-40B4-BE49-F238E27FC236}">
                <a16:creationId xmlns:a16="http://schemas.microsoft.com/office/drawing/2014/main" id="{79C83FE0-A29A-4C8F-B3F4-1082A2BBC0E9}"/>
              </a:ext>
            </a:extLst>
          </p:cNvPr>
          <p:cNvSpPr>
            <a:spLocks noGrp="1"/>
          </p:cNvSpPr>
          <p:nvPr>
            <p:ph type="body" sz="quarter" idx="60" hasCustomPrompt="1"/>
          </p:nvPr>
        </p:nvSpPr>
        <p:spPr>
          <a:xfrm>
            <a:off x="440106" y="3198811"/>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warehouse</a:t>
            </a:r>
          </a:p>
        </p:txBody>
      </p:sp>
      <p:sp>
        <p:nvSpPr>
          <p:cNvPr id="36" name="Text Placeholder 7">
            <a:extLst>
              <a:ext uri="{FF2B5EF4-FFF2-40B4-BE49-F238E27FC236}">
                <a16:creationId xmlns:a16="http://schemas.microsoft.com/office/drawing/2014/main" id="{2B6F0061-7180-4A20-BDE5-F4ABB5FFC034}"/>
              </a:ext>
            </a:extLst>
          </p:cNvPr>
          <p:cNvSpPr>
            <a:spLocks noGrp="1"/>
          </p:cNvSpPr>
          <p:nvPr>
            <p:ph type="body" sz="quarter" idx="61" hasCustomPrompt="1"/>
          </p:nvPr>
        </p:nvSpPr>
        <p:spPr>
          <a:xfrm>
            <a:off x="440106" y="201294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industry</a:t>
            </a:r>
          </a:p>
        </p:txBody>
      </p:sp>
      <p:sp>
        <p:nvSpPr>
          <p:cNvPr id="40" name="Text Placeholder 21">
            <a:extLst>
              <a:ext uri="{FF2B5EF4-FFF2-40B4-BE49-F238E27FC236}">
                <a16:creationId xmlns:a16="http://schemas.microsoft.com/office/drawing/2014/main" id="{06FB35AF-1D12-4064-95F3-36E6C4EC30B8}"/>
              </a:ext>
            </a:extLst>
          </p:cNvPr>
          <p:cNvSpPr>
            <a:spLocks noGrp="1"/>
          </p:cNvSpPr>
          <p:nvPr>
            <p:ph type="body" sz="quarter" idx="62" hasCustomPrompt="1"/>
          </p:nvPr>
        </p:nvSpPr>
        <p:spPr>
          <a:xfrm>
            <a:off x="9053514" y="4541046"/>
            <a:ext cx="2692400" cy="1816545"/>
          </a:xfrm>
        </p:spPr>
        <p:txBody>
          <a:bodyPr/>
          <a:lstStyle>
            <a:lvl1pPr marL="0" marR="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42" name="Picture Placeholder 35">
            <a:extLst>
              <a:ext uri="{FF2B5EF4-FFF2-40B4-BE49-F238E27FC236}">
                <a16:creationId xmlns:a16="http://schemas.microsoft.com/office/drawing/2014/main" id="{B9F81876-7F2D-4097-88B1-09882CB14A46}"/>
              </a:ext>
            </a:extLst>
          </p:cNvPr>
          <p:cNvSpPr>
            <a:spLocks noGrp="1"/>
          </p:cNvSpPr>
          <p:nvPr>
            <p:ph type="pic" sz="quarter" idx="45" hasCustomPrompt="1"/>
          </p:nvPr>
        </p:nvSpPr>
        <p:spPr>
          <a:xfrm>
            <a:off x="5997173" y="2055030"/>
            <a:ext cx="913816" cy="913816"/>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43" name="Picture Placeholder 35">
            <a:extLst>
              <a:ext uri="{FF2B5EF4-FFF2-40B4-BE49-F238E27FC236}">
                <a16:creationId xmlns:a16="http://schemas.microsoft.com/office/drawing/2014/main" id="{73B8FBCE-EB0D-4DA8-86C8-47FAE8F91BFD}"/>
              </a:ext>
            </a:extLst>
          </p:cNvPr>
          <p:cNvSpPr>
            <a:spLocks noGrp="1"/>
          </p:cNvSpPr>
          <p:nvPr>
            <p:ph type="pic" sz="quarter" idx="51" hasCustomPrompt="1"/>
          </p:nvPr>
        </p:nvSpPr>
        <p:spPr>
          <a:xfrm>
            <a:off x="8147508" y="2055030"/>
            <a:ext cx="913816" cy="913816"/>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4" name="Picture Placeholder 35">
            <a:extLst>
              <a:ext uri="{FF2B5EF4-FFF2-40B4-BE49-F238E27FC236}">
                <a16:creationId xmlns:a16="http://schemas.microsoft.com/office/drawing/2014/main" id="{3D8554F0-B07C-4CD4-A8E3-4FC427087D70}"/>
              </a:ext>
            </a:extLst>
          </p:cNvPr>
          <p:cNvSpPr>
            <a:spLocks noGrp="1"/>
          </p:cNvSpPr>
          <p:nvPr>
            <p:ph type="pic" sz="quarter" idx="63" hasCustomPrompt="1"/>
          </p:nvPr>
        </p:nvSpPr>
        <p:spPr>
          <a:xfrm>
            <a:off x="10297843" y="2055030"/>
            <a:ext cx="913816" cy="913816"/>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5" name="Picture Placeholder 35">
            <a:extLst>
              <a:ext uri="{FF2B5EF4-FFF2-40B4-BE49-F238E27FC236}">
                <a16:creationId xmlns:a16="http://schemas.microsoft.com/office/drawing/2014/main" id="{6DF6819C-9110-492B-8C08-7CCAB1E0E9F4}"/>
              </a:ext>
            </a:extLst>
          </p:cNvPr>
          <p:cNvSpPr>
            <a:spLocks noGrp="1"/>
          </p:cNvSpPr>
          <p:nvPr>
            <p:ph type="pic" sz="quarter" idx="64" hasCustomPrompt="1"/>
          </p:nvPr>
        </p:nvSpPr>
        <p:spPr>
          <a:xfrm>
            <a:off x="3846838" y="2055030"/>
            <a:ext cx="913816" cy="913816"/>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Copy/paste an icon from the icon set in the end of this template file and place it within this space, then delete this box.</a:t>
            </a:r>
            <a:endParaRPr lang="bg-BG"/>
          </a:p>
        </p:txBody>
      </p:sp>
      <p:sp>
        <p:nvSpPr>
          <p:cNvPr id="38" name="TextBox 37">
            <a:extLst>
              <a:ext uri="{FF2B5EF4-FFF2-40B4-BE49-F238E27FC236}">
                <a16:creationId xmlns:a16="http://schemas.microsoft.com/office/drawing/2014/main" id="{6183742B-6F85-4D30-B87E-35F2BE811FD1}"/>
              </a:ext>
            </a:extLst>
          </p:cNvPr>
          <p:cNvSpPr txBox="1"/>
          <p:nvPr userDrawn="1"/>
        </p:nvSpPr>
        <p:spPr>
          <a:xfrm>
            <a:off x="3312584" y="1651002"/>
            <a:ext cx="1724519" cy="2352119"/>
          </a:xfrm>
          <a:custGeom>
            <a:avLst/>
            <a:gdLst>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386093 w 2696794"/>
              <a:gd name="connsiteY3" fmla="*/ 0 h 2316509"/>
              <a:gd name="connsiteX4" fmla="*/ 2310701 w 2696794"/>
              <a:gd name="connsiteY4" fmla="*/ 0 h 2316509"/>
              <a:gd name="connsiteX5" fmla="*/ 2696794 w 2696794"/>
              <a:gd name="connsiteY5" fmla="*/ 386093 h 2316509"/>
              <a:gd name="connsiteX6" fmla="*/ 2696794 w 2696794"/>
              <a:gd name="connsiteY6" fmla="*/ 1930416 h 2316509"/>
              <a:gd name="connsiteX7" fmla="*/ 2310701 w 2696794"/>
              <a:gd name="connsiteY7"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310701 w 2696794"/>
              <a:gd name="connsiteY3" fmla="*/ 0 h 2316509"/>
              <a:gd name="connsiteX4" fmla="*/ 2696794 w 2696794"/>
              <a:gd name="connsiteY4" fmla="*/ 386093 h 2316509"/>
              <a:gd name="connsiteX5" fmla="*/ 2696794 w 2696794"/>
              <a:gd name="connsiteY5" fmla="*/ 1930416 h 2316509"/>
              <a:gd name="connsiteX6" fmla="*/ 2310701 w 2696794"/>
              <a:gd name="connsiteY6"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386093 h 2316509"/>
              <a:gd name="connsiteX4" fmla="*/ 2696794 w 2696794"/>
              <a:gd name="connsiteY4" fmla="*/ 1930416 h 2316509"/>
              <a:gd name="connsiteX5" fmla="*/ 2310701 w 2696794"/>
              <a:gd name="connsiteY5"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1930416 h 2316509"/>
              <a:gd name="connsiteX4" fmla="*/ 2310701 w 2696794"/>
              <a:gd name="connsiteY4"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0 w 2696794"/>
              <a:gd name="connsiteY0" fmla="*/ 1930416 h 2316509"/>
              <a:gd name="connsiteX1" fmla="*/ 0 w 2696794"/>
              <a:gd name="connsiteY1" fmla="*/ 386093 h 2316509"/>
              <a:gd name="connsiteX0" fmla="*/ 0 w 2696794"/>
              <a:gd name="connsiteY0" fmla="*/ 386093 h 2451116"/>
              <a:gd name="connsiteX1" fmla="*/ 386093 w 2696794"/>
              <a:gd name="connsiteY1" fmla="*/ 0 h 2451116"/>
              <a:gd name="connsiteX2" fmla="*/ 2310701 w 2696794"/>
              <a:gd name="connsiteY2" fmla="*/ 0 h 2451116"/>
              <a:gd name="connsiteX3" fmla="*/ 2696794 w 2696794"/>
              <a:gd name="connsiteY3" fmla="*/ 386093 h 2451116"/>
              <a:gd name="connsiteX4" fmla="*/ 2696794 w 2696794"/>
              <a:gd name="connsiteY4" fmla="*/ 1930416 h 2451116"/>
              <a:gd name="connsiteX5" fmla="*/ 2310701 w 2696794"/>
              <a:gd name="connsiteY5" fmla="*/ 2316509 h 2451116"/>
              <a:gd name="connsiteX6" fmla="*/ 386093 w 2696794"/>
              <a:gd name="connsiteY6" fmla="*/ 2316509 h 2451116"/>
              <a:gd name="connsiteX7" fmla="*/ 0 w 2696794"/>
              <a:gd name="connsiteY7" fmla="*/ 1930416 h 2451116"/>
              <a:gd name="connsiteX8" fmla="*/ 0 w 2696794"/>
              <a:gd name="connsiteY8" fmla="*/ 386093 h 2451116"/>
              <a:gd name="connsiteX0" fmla="*/ 6350 w 2696794"/>
              <a:gd name="connsiteY0" fmla="*/ 2451116 h 2451116"/>
              <a:gd name="connsiteX1" fmla="*/ 0 w 2696794"/>
              <a:gd name="connsiteY1" fmla="*/ 386093 h 2451116"/>
              <a:gd name="connsiteX0" fmla="*/ 0 w 2696794"/>
              <a:gd name="connsiteY0" fmla="*/ 438150 h 2503173"/>
              <a:gd name="connsiteX1" fmla="*/ 386093 w 2696794"/>
              <a:gd name="connsiteY1" fmla="*/ 52057 h 2503173"/>
              <a:gd name="connsiteX2" fmla="*/ 2310701 w 2696794"/>
              <a:gd name="connsiteY2" fmla="*/ 52057 h 2503173"/>
              <a:gd name="connsiteX3" fmla="*/ 2696794 w 2696794"/>
              <a:gd name="connsiteY3" fmla="*/ 438150 h 2503173"/>
              <a:gd name="connsiteX4" fmla="*/ 2696794 w 2696794"/>
              <a:gd name="connsiteY4" fmla="*/ 1982473 h 2503173"/>
              <a:gd name="connsiteX5" fmla="*/ 2310701 w 2696794"/>
              <a:gd name="connsiteY5" fmla="*/ 2368566 h 2503173"/>
              <a:gd name="connsiteX6" fmla="*/ 386093 w 2696794"/>
              <a:gd name="connsiteY6" fmla="*/ 2368566 h 2503173"/>
              <a:gd name="connsiteX7" fmla="*/ 0 w 2696794"/>
              <a:gd name="connsiteY7" fmla="*/ 1982473 h 2503173"/>
              <a:gd name="connsiteX8" fmla="*/ 0 w 2696794"/>
              <a:gd name="connsiteY8" fmla="*/ 438150 h 2503173"/>
              <a:gd name="connsiteX0" fmla="*/ 6350 w 2696794"/>
              <a:gd name="connsiteY0" fmla="*/ 2503173 h 2503173"/>
              <a:gd name="connsiteX1" fmla="*/ 6350 w 2696794"/>
              <a:gd name="connsiteY1" fmla="*/ 0 h 2503173"/>
            </a:gdLst>
            <a:ahLst/>
            <a:cxnLst>
              <a:cxn ang="0">
                <a:pos x="connsiteX0" y="connsiteY0"/>
              </a:cxn>
              <a:cxn ang="0">
                <a:pos x="connsiteX1" y="connsiteY1"/>
              </a:cxn>
            </a:cxnLst>
            <a:rect l="l" t="t" r="r" b="b"/>
            <a:pathLst>
              <a:path w="2696794" h="2503173" stroke="0" extrusionOk="0">
                <a:moveTo>
                  <a:pt x="0" y="438150"/>
                </a:moveTo>
                <a:cubicBezTo>
                  <a:pt x="0" y="224917"/>
                  <a:pt x="172860" y="52057"/>
                  <a:pt x="386093" y="52057"/>
                </a:cubicBezTo>
                <a:lnTo>
                  <a:pt x="2310701" y="52057"/>
                </a:lnTo>
                <a:cubicBezTo>
                  <a:pt x="2523934" y="52057"/>
                  <a:pt x="2696794" y="224917"/>
                  <a:pt x="2696794" y="438150"/>
                </a:cubicBezTo>
                <a:lnTo>
                  <a:pt x="2696794" y="1982473"/>
                </a:lnTo>
                <a:cubicBezTo>
                  <a:pt x="2696794" y="2195706"/>
                  <a:pt x="2523934" y="2368566"/>
                  <a:pt x="2310701" y="2368566"/>
                </a:cubicBezTo>
                <a:lnTo>
                  <a:pt x="386093" y="2368566"/>
                </a:lnTo>
                <a:cubicBezTo>
                  <a:pt x="172860" y="2368566"/>
                  <a:pt x="0" y="2195706"/>
                  <a:pt x="0" y="1982473"/>
                </a:cubicBezTo>
                <a:lnTo>
                  <a:pt x="0" y="438150"/>
                </a:lnTo>
                <a:close/>
              </a:path>
              <a:path w="2696794" h="2503173" fill="none">
                <a:moveTo>
                  <a:pt x="6350" y="2503173"/>
                </a:moveTo>
                <a:cubicBezTo>
                  <a:pt x="4233" y="1814832"/>
                  <a:pt x="8467" y="688341"/>
                  <a:pt x="6350" y="0"/>
                </a:cubicBezTo>
              </a:path>
            </a:pathLst>
          </a:custGeom>
          <a:ln>
            <a:noFill/>
          </a:ln>
        </p:spPr>
        <p:txBody>
          <a:bodyPr wrap="square" lIns="0" tIns="35991" rIns="0" bIns="0" rtlCol="0">
            <a:noAutofit/>
          </a:bodyPr>
          <a:lstStyle/>
          <a:p>
            <a:pPr indent="-171399" algn="l"/>
            <a:r>
              <a:rPr lang="en-US" sz="1100">
                <a:solidFill>
                  <a:schemeClr val="accent4"/>
                </a:solidFill>
              </a:rPr>
              <a:t>Key benefits</a:t>
            </a:r>
            <a:endParaRPr lang="bg-BG" sz="1100">
              <a:solidFill>
                <a:schemeClr val="accent4"/>
              </a:solidFill>
            </a:endParaRPr>
          </a:p>
        </p:txBody>
      </p:sp>
      <p:sp>
        <p:nvSpPr>
          <p:cNvPr id="51" name="TextBox 50">
            <a:extLst>
              <a:ext uri="{FF2B5EF4-FFF2-40B4-BE49-F238E27FC236}">
                <a16:creationId xmlns:a16="http://schemas.microsoft.com/office/drawing/2014/main" id="{9C7070EA-F97A-477E-89E2-EEA0C3AB0337}"/>
              </a:ext>
            </a:extLst>
          </p:cNvPr>
          <p:cNvSpPr txBox="1"/>
          <p:nvPr userDrawn="1"/>
        </p:nvSpPr>
        <p:spPr>
          <a:xfrm>
            <a:off x="3312584" y="4168568"/>
            <a:ext cx="1724519" cy="2189022"/>
          </a:xfrm>
          <a:custGeom>
            <a:avLst/>
            <a:gdLst>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386093 w 2696794"/>
              <a:gd name="connsiteY3" fmla="*/ 0 h 2316509"/>
              <a:gd name="connsiteX4" fmla="*/ 2310701 w 2696794"/>
              <a:gd name="connsiteY4" fmla="*/ 0 h 2316509"/>
              <a:gd name="connsiteX5" fmla="*/ 2696794 w 2696794"/>
              <a:gd name="connsiteY5" fmla="*/ 386093 h 2316509"/>
              <a:gd name="connsiteX6" fmla="*/ 2696794 w 2696794"/>
              <a:gd name="connsiteY6" fmla="*/ 1930416 h 2316509"/>
              <a:gd name="connsiteX7" fmla="*/ 2310701 w 2696794"/>
              <a:gd name="connsiteY7"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310701 w 2696794"/>
              <a:gd name="connsiteY3" fmla="*/ 0 h 2316509"/>
              <a:gd name="connsiteX4" fmla="*/ 2696794 w 2696794"/>
              <a:gd name="connsiteY4" fmla="*/ 386093 h 2316509"/>
              <a:gd name="connsiteX5" fmla="*/ 2696794 w 2696794"/>
              <a:gd name="connsiteY5" fmla="*/ 1930416 h 2316509"/>
              <a:gd name="connsiteX6" fmla="*/ 2310701 w 2696794"/>
              <a:gd name="connsiteY6"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386093 h 2316509"/>
              <a:gd name="connsiteX4" fmla="*/ 2696794 w 2696794"/>
              <a:gd name="connsiteY4" fmla="*/ 1930416 h 2316509"/>
              <a:gd name="connsiteX5" fmla="*/ 2310701 w 2696794"/>
              <a:gd name="connsiteY5"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1930416 h 2316509"/>
              <a:gd name="connsiteX4" fmla="*/ 2310701 w 2696794"/>
              <a:gd name="connsiteY4"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0 w 2696794"/>
              <a:gd name="connsiteY0" fmla="*/ 1930416 h 2316509"/>
              <a:gd name="connsiteX1" fmla="*/ 0 w 2696794"/>
              <a:gd name="connsiteY1" fmla="*/ 386093 h 2316509"/>
              <a:gd name="connsiteX0" fmla="*/ 0 w 2696794"/>
              <a:gd name="connsiteY0" fmla="*/ 386093 h 2451116"/>
              <a:gd name="connsiteX1" fmla="*/ 386093 w 2696794"/>
              <a:gd name="connsiteY1" fmla="*/ 0 h 2451116"/>
              <a:gd name="connsiteX2" fmla="*/ 2310701 w 2696794"/>
              <a:gd name="connsiteY2" fmla="*/ 0 h 2451116"/>
              <a:gd name="connsiteX3" fmla="*/ 2696794 w 2696794"/>
              <a:gd name="connsiteY3" fmla="*/ 386093 h 2451116"/>
              <a:gd name="connsiteX4" fmla="*/ 2696794 w 2696794"/>
              <a:gd name="connsiteY4" fmla="*/ 1930416 h 2451116"/>
              <a:gd name="connsiteX5" fmla="*/ 2310701 w 2696794"/>
              <a:gd name="connsiteY5" fmla="*/ 2316509 h 2451116"/>
              <a:gd name="connsiteX6" fmla="*/ 386093 w 2696794"/>
              <a:gd name="connsiteY6" fmla="*/ 2316509 h 2451116"/>
              <a:gd name="connsiteX7" fmla="*/ 0 w 2696794"/>
              <a:gd name="connsiteY7" fmla="*/ 1930416 h 2451116"/>
              <a:gd name="connsiteX8" fmla="*/ 0 w 2696794"/>
              <a:gd name="connsiteY8" fmla="*/ 386093 h 2451116"/>
              <a:gd name="connsiteX0" fmla="*/ 6350 w 2696794"/>
              <a:gd name="connsiteY0" fmla="*/ 2451116 h 2451116"/>
              <a:gd name="connsiteX1" fmla="*/ 0 w 2696794"/>
              <a:gd name="connsiteY1" fmla="*/ 386093 h 2451116"/>
              <a:gd name="connsiteX0" fmla="*/ 0 w 2696794"/>
              <a:gd name="connsiteY0" fmla="*/ 438150 h 2503173"/>
              <a:gd name="connsiteX1" fmla="*/ 386093 w 2696794"/>
              <a:gd name="connsiteY1" fmla="*/ 52057 h 2503173"/>
              <a:gd name="connsiteX2" fmla="*/ 2310701 w 2696794"/>
              <a:gd name="connsiteY2" fmla="*/ 52057 h 2503173"/>
              <a:gd name="connsiteX3" fmla="*/ 2696794 w 2696794"/>
              <a:gd name="connsiteY3" fmla="*/ 438150 h 2503173"/>
              <a:gd name="connsiteX4" fmla="*/ 2696794 w 2696794"/>
              <a:gd name="connsiteY4" fmla="*/ 1982473 h 2503173"/>
              <a:gd name="connsiteX5" fmla="*/ 2310701 w 2696794"/>
              <a:gd name="connsiteY5" fmla="*/ 2368566 h 2503173"/>
              <a:gd name="connsiteX6" fmla="*/ 386093 w 2696794"/>
              <a:gd name="connsiteY6" fmla="*/ 2368566 h 2503173"/>
              <a:gd name="connsiteX7" fmla="*/ 0 w 2696794"/>
              <a:gd name="connsiteY7" fmla="*/ 1982473 h 2503173"/>
              <a:gd name="connsiteX8" fmla="*/ 0 w 2696794"/>
              <a:gd name="connsiteY8" fmla="*/ 438150 h 2503173"/>
              <a:gd name="connsiteX0" fmla="*/ 6350 w 2696794"/>
              <a:gd name="connsiteY0" fmla="*/ 2503173 h 2503173"/>
              <a:gd name="connsiteX1" fmla="*/ 6350 w 2696794"/>
              <a:gd name="connsiteY1" fmla="*/ 0 h 2503173"/>
            </a:gdLst>
            <a:ahLst/>
            <a:cxnLst>
              <a:cxn ang="0">
                <a:pos x="connsiteX0" y="connsiteY0"/>
              </a:cxn>
              <a:cxn ang="0">
                <a:pos x="connsiteX1" y="connsiteY1"/>
              </a:cxn>
            </a:cxnLst>
            <a:rect l="l" t="t" r="r" b="b"/>
            <a:pathLst>
              <a:path w="2696794" h="2503173" stroke="0" extrusionOk="0">
                <a:moveTo>
                  <a:pt x="0" y="438150"/>
                </a:moveTo>
                <a:cubicBezTo>
                  <a:pt x="0" y="224917"/>
                  <a:pt x="172860" y="52057"/>
                  <a:pt x="386093" y="52057"/>
                </a:cubicBezTo>
                <a:lnTo>
                  <a:pt x="2310701" y="52057"/>
                </a:lnTo>
                <a:cubicBezTo>
                  <a:pt x="2523934" y="52057"/>
                  <a:pt x="2696794" y="224917"/>
                  <a:pt x="2696794" y="438150"/>
                </a:cubicBezTo>
                <a:lnTo>
                  <a:pt x="2696794" y="1982473"/>
                </a:lnTo>
                <a:cubicBezTo>
                  <a:pt x="2696794" y="2195706"/>
                  <a:pt x="2523934" y="2368566"/>
                  <a:pt x="2310701" y="2368566"/>
                </a:cubicBezTo>
                <a:lnTo>
                  <a:pt x="386093" y="2368566"/>
                </a:lnTo>
                <a:cubicBezTo>
                  <a:pt x="172860" y="2368566"/>
                  <a:pt x="0" y="2195706"/>
                  <a:pt x="0" y="1982473"/>
                </a:cubicBezTo>
                <a:lnTo>
                  <a:pt x="0" y="438150"/>
                </a:lnTo>
                <a:close/>
              </a:path>
              <a:path w="2696794" h="2503173" fill="none">
                <a:moveTo>
                  <a:pt x="6350" y="2503173"/>
                </a:moveTo>
                <a:cubicBezTo>
                  <a:pt x="4233" y="1814832"/>
                  <a:pt x="8467" y="688341"/>
                  <a:pt x="6350" y="0"/>
                </a:cubicBezTo>
              </a:path>
            </a:pathLst>
          </a:custGeom>
          <a:ln>
            <a:noFill/>
          </a:ln>
        </p:spPr>
        <p:txBody>
          <a:bodyPr wrap="square" lIns="0" tIns="35991" rIns="0" bIns="0" rtlCol="0">
            <a:noAutofit/>
          </a:bodyPr>
          <a:lstStyle/>
          <a:p>
            <a:pPr indent="-171399" algn="l"/>
            <a:r>
              <a:rPr lang="en-US" sz="1100">
                <a:solidFill>
                  <a:schemeClr val="accent4"/>
                </a:solidFill>
              </a:rPr>
              <a:t>Highlights</a:t>
            </a:r>
            <a:endParaRPr lang="bg-BG" sz="1100">
              <a:solidFill>
                <a:schemeClr val="accent4"/>
              </a:solidFill>
            </a:endParaRPr>
          </a:p>
        </p:txBody>
      </p:sp>
      <p:sp>
        <p:nvSpPr>
          <p:cNvPr id="39" name="Text Placeholder 21">
            <a:extLst>
              <a:ext uri="{FF2B5EF4-FFF2-40B4-BE49-F238E27FC236}">
                <a16:creationId xmlns:a16="http://schemas.microsoft.com/office/drawing/2014/main" id="{6DAF50F9-83E9-464A-97BB-F8DF183409A8}"/>
              </a:ext>
            </a:extLst>
          </p:cNvPr>
          <p:cNvSpPr>
            <a:spLocks noGrp="1"/>
          </p:cNvSpPr>
          <p:nvPr>
            <p:ph type="body" sz="quarter" idx="65" hasCustomPrompt="1"/>
          </p:nvPr>
        </p:nvSpPr>
        <p:spPr>
          <a:xfrm>
            <a:off x="3317346" y="3162197"/>
            <a:ext cx="1972800" cy="840925"/>
          </a:xfrm>
        </p:spPr>
        <p:txBody>
          <a:bodyPr lIns="0"/>
          <a:lstStyle>
            <a:lvl1pPr algn="ctr">
              <a:defRPr sz="1400">
                <a:solidFill>
                  <a:schemeClr val="accent1"/>
                </a:solidFill>
              </a:defRPr>
            </a:lvl1pPr>
            <a:lvl2pPr>
              <a:defRPr/>
            </a:lvl2pPr>
          </a:lstStyle>
          <a:p>
            <a:pPr lvl="0"/>
            <a:r>
              <a:rPr lang="en-US"/>
              <a:t>Key benefit</a:t>
            </a:r>
          </a:p>
        </p:txBody>
      </p:sp>
      <p:sp>
        <p:nvSpPr>
          <p:cNvPr id="41" name="Text Placeholder 21">
            <a:extLst>
              <a:ext uri="{FF2B5EF4-FFF2-40B4-BE49-F238E27FC236}">
                <a16:creationId xmlns:a16="http://schemas.microsoft.com/office/drawing/2014/main" id="{B7B1942F-8267-4758-947C-BD0B24DF4738}"/>
              </a:ext>
            </a:extLst>
          </p:cNvPr>
          <p:cNvSpPr>
            <a:spLocks noGrp="1"/>
          </p:cNvSpPr>
          <p:nvPr>
            <p:ph type="body" sz="quarter" idx="66" hasCustomPrompt="1"/>
          </p:nvPr>
        </p:nvSpPr>
        <p:spPr>
          <a:xfrm>
            <a:off x="9768350" y="3162197"/>
            <a:ext cx="1972800" cy="840925"/>
          </a:xfrm>
        </p:spPr>
        <p:txBody>
          <a:bodyPr/>
          <a:lstStyle>
            <a:lvl1pPr algn="ctr">
              <a:defRPr sz="1400">
                <a:solidFill>
                  <a:schemeClr val="accent1"/>
                </a:solidFill>
              </a:defRPr>
            </a:lvl1pPr>
            <a:lvl2pPr>
              <a:defRPr/>
            </a:lvl2pPr>
          </a:lstStyle>
          <a:p>
            <a:pPr lvl="0"/>
            <a:r>
              <a:rPr lang="en-US"/>
              <a:t>Main highlight</a:t>
            </a:r>
          </a:p>
        </p:txBody>
      </p:sp>
      <p:sp>
        <p:nvSpPr>
          <p:cNvPr id="50" name="Text Placeholder 21">
            <a:extLst>
              <a:ext uri="{FF2B5EF4-FFF2-40B4-BE49-F238E27FC236}">
                <a16:creationId xmlns:a16="http://schemas.microsoft.com/office/drawing/2014/main" id="{FFB96B00-D95E-4D34-A59E-8D591A263419}"/>
              </a:ext>
            </a:extLst>
          </p:cNvPr>
          <p:cNvSpPr>
            <a:spLocks noGrp="1"/>
          </p:cNvSpPr>
          <p:nvPr>
            <p:ph type="body" sz="quarter" idx="67" hasCustomPrompt="1"/>
          </p:nvPr>
        </p:nvSpPr>
        <p:spPr>
          <a:xfrm>
            <a:off x="7618016" y="3162197"/>
            <a:ext cx="1972800" cy="840925"/>
          </a:xfrm>
        </p:spPr>
        <p:txBody>
          <a:bodyPr/>
          <a:lstStyle>
            <a:lvl1pPr algn="ctr">
              <a:defRPr sz="1400">
                <a:solidFill>
                  <a:schemeClr val="accent1"/>
                </a:solidFill>
              </a:defRPr>
            </a:lvl1pPr>
            <a:lvl2pPr>
              <a:defRPr/>
            </a:lvl2pPr>
          </a:lstStyle>
          <a:p>
            <a:pPr lvl="0"/>
            <a:r>
              <a:rPr lang="en-US"/>
              <a:t>Always align according to the grid or using the distribute button</a:t>
            </a:r>
          </a:p>
        </p:txBody>
      </p:sp>
      <p:sp>
        <p:nvSpPr>
          <p:cNvPr id="52" name="Text Placeholder 21">
            <a:extLst>
              <a:ext uri="{FF2B5EF4-FFF2-40B4-BE49-F238E27FC236}">
                <a16:creationId xmlns:a16="http://schemas.microsoft.com/office/drawing/2014/main" id="{C9CC1C9A-AD38-4736-9950-7B53962D1538}"/>
              </a:ext>
            </a:extLst>
          </p:cNvPr>
          <p:cNvSpPr>
            <a:spLocks noGrp="1"/>
          </p:cNvSpPr>
          <p:nvPr>
            <p:ph type="body" sz="quarter" idx="68" hasCustomPrompt="1"/>
          </p:nvPr>
        </p:nvSpPr>
        <p:spPr>
          <a:xfrm>
            <a:off x="5467681" y="3162197"/>
            <a:ext cx="1972800" cy="840925"/>
          </a:xfrm>
        </p:spPr>
        <p:txBody>
          <a:bodyPr/>
          <a:lstStyle>
            <a:lvl1pPr algn="ctr">
              <a:defRPr sz="1400">
                <a:solidFill>
                  <a:schemeClr val="accent1"/>
                </a:solidFill>
              </a:defRPr>
            </a:lvl1pPr>
            <a:lvl2pPr>
              <a:defRPr/>
            </a:lvl2pPr>
          </a:lstStyle>
          <a:p>
            <a:pPr lvl="0"/>
            <a:r>
              <a:rPr lang="en-US"/>
              <a:t>For different number of key benefits, rearrange / add / delete</a:t>
            </a:r>
          </a:p>
        </p:txBody>
      </p:sp>
    </p:spTree>
    <p:extLst>
      <p:ext uri="{BB962C8B-B14F-4D97-AF65-F5344CB8AC3E}">
        <p14:creationId xmlns:p14="http://schemas.microsoft.com/office/powerpoint/2010/main" val="2268111237"/>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8">
          <p15:clr>
            <a:srgbClr val="FBAE40"/>
          </p15:clr>
        </p15:guide>
        <p15:guide id="5" pos="885">
          <p15:clr>
            <a:srgbClr val="FBAE40"/>
          </p15:clr>
        </p15:guide>
        <p15:guide id="6" pos="1374">
          <p15:clr>
            <a:srgbClr val="FBAE40"/>
          </p15:clr>
        </p15:guide>
        <p15:guide id="7" pos="1481">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2">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3">
          <p15:clr>
            <a:srgbClr val="FBAE40"/>
          </p15:clr>
        </p15:guide>
        <p15:guide id="36" orient="horz" pos="1457">
          <p15:clr>
            <a:srgbClr val="FBAE40"/>
          </p15:clr>
        </p15:guide>
        <p15:guide id="37" orient="horz" pos="1569">
          <p15:clr>
            <a:srgbClr val="FBAE40"/>
          </p15:clr>
        </p15:guide>
        <p15:guide id="38" orient="horz" pos="1678">
          <p15:clr>
            <a:srgbClr val="FBAE40"/>
          </p15:clr>
        </p15:guide>
        <p15:guide id="39" orient="horz" pos="1774">
          <p15:clr>
            <a:srgbClr val="FBAE40"/>
          </p15:clr>
        </p15:guide>
        <p15:guide id="40" orient="horz" pos="1888">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19">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Use case, editable categori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8"/>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1" tIns="35991" rIns="107972"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5991" rIns="0"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199"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1" y="6559200"/>
            <a:ext cx="1736724"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29.08.24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35" name="Text Placeholder 7">
            <a:extLst>
              <a:ext uri="{FF2B5EF4-FFF2-40B4-BE49-F238E27FC236}">
                <a16:creationId xmlns:a16="http://schemas.microsoft.com/office/drawing/2014/main" id="{79C83FE0-A29A-4C8F-B3F4-1082A2BBC0E9}"/>
              </a:ext>
            </a:extLst>
          </p:cNvPr>
          <p:cNvSpPr>
            <a:spLocks noGrp="1"/>
          </p:cNvSpPr>
          <p:nvPr>
            <p:ph type="body" sz="quarter" idx="60" hasCustomPrompt="1"/>
          </p:nvPr>
        </p:nvSpPr>
        <p:spPr>
          <a:xfrm>
            <a:off x="440106" y="3198811"/>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warehouse</a:t>
            </a:r>
          </a:p>
        </p:txBody>
      </p:sp>
      <p:sp>
        <p:nvSpPr>
          <p:cNvPr id="63" name="Text Placeholder 21">
            <a:extLst>
              <a:ext uri="{FF2B5EF4-FFF2-40B4-BE49-F238E27FC236}">
                <a16:creationId xmlns:a16="http://schemas.microsoft.com/office/drawing/2014/main" id="{E01C8748-9939-47D1-BB5A-F0E9EE0B3C03}"/>
              </a:ext>
            </a:extLst>
          </p:cNvPr>
          <p:cNvSpPr>
            <a:spLocks noGrp="1"/>
          </p:cNvSpPr>
          <p:nvPr>
            <p:ph type="body" sz="quarter" idx="19" hasCustomPrompt="1"/>
          </p:nvPr>
        </p:nvSpPr>
        <p:spPr>
          <a:xfrm>
            <a:off x="3312585" y="4541046"/>
            <a:ext cx="2692400" cy="1816545"/>
          </a:xfrm>
        </p:spPr>
        <p:txBody>
          <a:bodyPr lIns="0"/>
          <a:lstStyle>
            <a:lvl1pPr marL="0" marR="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64" name="Text Placeholder 21">
            <a:extLst>
              <a:ext uri="{FF2B5EF4-FFF2-40B4-BE49-F238E27FC236}">
                <a16:creationId xmlns:a16="http://schemas.microsoft.com/office/drawing/2014/main" id="{9D1DF853-A028-4DC3-9CA2-33D43577B522}"/>
              </a:ext>
            </a:extLst>
          </p:cNvPr>
          <p:cNvSpPr>
            <a:spLocks noGrp="1"/>
          </p:cNvSpPr>
          <p:nvPr>
            <p:ph type="body" sz="quarter" idx="20" hasCustomPrompt="1"/>
          </p:nvPr>
        </p:nvSpPr>
        <p:spPr>
          <a:xfrm>
            <a:off x="6180668" y="4541046"/>
            <a:ext cx="2692400" cy="1816545"/>
          </a:xfrm>
        </p:spPr>
        <p:txBody>
          <a:bodyPr/>
          <a:lstStyle>
            <a:lvl1pPr marL="0" marR="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65" name="Text Placeholder 7">
            <a:extLst>
              <a:ext uri="{FF2B5EF4-FFF2-40B4-BE49-F238E27FC236}">
                <a16:creationId xmlns:a16="http://schemas.microsoft.com/office/drawing/2014/main" id="{9FC25E2A-C02F-440E-AC00-0B509C10A987}"/>
              </a:ext>
            </a:extLst>
          </p:cNvPr>
          <p:cNvSpPr>
            <a:spLocks noGrp="1"/>
          </p:cNvSpPr>
          <p:nvPr>
            <p:ph type="body" sz="quarter" idx="56" hasCustomPrompt="1"/>
          </p:nvPr>
        </p:nvSpPr>
        <p:spPr>
          <a:xfrm>
            <a:off x="1412877" y="4539603"/>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timeline</a:t>
            </a:r>
          </a:p>
        </p:txBody>
      </p:sp>
      <p:sp>
        <p:nvSpPr>
          <p:cNvPr id="66" name="Text Placeholder 7">
            <a:extLst>
              <a:ext uri="{FF2B5EF4-FFF2-40B4-BE49-F238E27FC236}">
                <a16:creationId xmlns:a16="http://schemas.microsoft.com/office/drawing/2014/main" id="{B655ACB7-1FF1-47A2-90B7-1DD9A9524CD6}"/>
              </a:ext>
            </a:extLst>
          </p:cNvPr>
          <p:cNvSpPr>
            <a:spLocks noGrp="1"/>
          </p:cNvSpPr>
          <p:nvPr>
            <p:ph type="body" sz="quarter" idx="57" hasCustomPrompt="1"/>
          </p:nvPr>
        </p:nvSpPr>
        <p:spPr>
          <a:xfrm>
            <a:off x="1412877" y="4880051"/>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2020</a:t>
            </a:r>
          </a:p>
        </p:txBody>
      </p:sp>
      <p:sp>
        <p:nvSpPr>
          <p:cNvPr id="67" name="Text Placeholder 7">
            <a:extLst>
              <a:ext uri="{FF2B5EF4-FFF2-40B4-BE49-F238E27FC236}">
                <a16:creationId xmlns:a16="http://schemas.microsoft.com/office/drawing/2014/main" id="{126733D5-DEB4-42B5-9B6D-769946B8CD0A}"/>
              </a:ext>
            </a:extLst>
          </p:cNvPr>
          <p:cNvSpPr>
            <a:spLocks noGrp="1"/>
          </p:cNvSpPr>
          <p:nvPr>
            <p:ph type="body" sz="quarter" idx="58" hasCustomPrompt="1"/>
          </p:nvPr>
        </p:nvSpPr>
        <p:spPr>
          <a:xfrm>
            <a:off x="1412877" y="5214975"/>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City, country</a:t>
            </a:r>
          </a:p>
        </p:txBody>
      </p:sp>
      <p:sp>
        <p:nvSpPr>
          <p:cNvPr id="68" name="Text Placeholder 7">
            <a:extLst>
              <a:ext uri="{FF2B5EF4-FFF2-40B4-BE49-F238E27FC236}">
                <a16:creationId xmlns:a16="http://schemas.microsoft.com/office/drawing/2014/main" id="{36FE32C2-C032-42D3-A720-886E73E8DDE8}"/>
              </a:ext>
            </a:extLst>
          </p:cNvPr>
          <p:cNvSpPr>
            <a:spLocks noGrp="1"/>
          </p:cNvSpPr>
          <p:nvPr>
            <p:ph type="body" sz="quarter" idx="59" hasCustomPrompt="1"/>
          </p:nvPr>
        </p:nvSpPr>
        <p:spPr>
          <a:xfrm>
            <a:off x="1412877" y="554728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technology</a:t>
            </a:r>
          </a:p>
        </p:txBody>
      </p:sp>
      <p:sp>
        <p:nvSpPr>
          <p:cNvPr id="69" name="Text Placeholder 21">
            <a:extLst>
              <a:ext uri="{FF2B5EF4-FFF2-40B4-BE49-F238E27FC236}">
                <a16:creationId xmlns:a16="http://schemas.microsoft.com/office/drawing/2014/main" id="{8AA581EE-C667-449F-965A-302EBF329B37}"/>
              </a:ext>
            </a:extLst>
          </p:cNvPr>
          <p:cNvSpPr>
            <a:spLocks noGrp="1"/>
          </p:cNvSpPr>
          <p:nvPr>
            <p:ph type="body" sz="quarter" idx="62" hasCustomPrompt="1"/>
          </p:nvPr>
        </p:nvSpPr>
        <p:spPr>
          <a:xfrm>
            <a:off x="9053514" y="4541046"/>
            <a:ext cx="2692400" cy="1816545"/>
          </a:xfrm>
        </p:spPr>
        <p:txBody>
          <a:bodyPr/>
          <a:lstStyle>
            <a:lvl1pPr marL="0" marR="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70" name="Picture Placeholder 35">
            <a:extLst>
              <a:ext uri="{FF2B5EF4-FFF2-40B4-BE49-F238E27FC236}">
                <a16:creationId xmlns:a16="http://schemas.microsoft.com/office/drawing/2014/main" id="{40FC47D7-1EFF-4E85-A1C1-044FB135B450}"/>
              </a:ext>
            </a:extLst>
          </p:cNvPr>
          <p:cNvSpPr>
            <a:spLocks noGrp="1"/>
          </p:cNvSpPr>
          <p:nvPr>
            <p:ph type="pic" sz="quarter" idx="45" hasCustomPrompt="1"/>
          </p:nvPr>
        </p:nvSpPr>
        <p:spPr>
          <a:xfrm>
            <a:off x="5997173" y="2055030"/>
            <a:ext cx="913816" cy="913816"/>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71" name="Picture Placeholder 35">
            <a:extLst>
              <a:ext uri="{FF2B5EF4-FFF2-40B4-BE49-F238E27FC236}">
                <a16:creationId xmlns:a16="http://schemas.microsoft.com/office/drawing/2014/main" id="{186E5E2F-5321-4BB0-A63B-B613B6638B61}"/>
              </a:ext>
            </a:extLst>
          </p:cNvPr>
          <p:cNvSpPr>
            <a:spLocks noGrp="1"/>
          </p:cNvSpPr>
          <p:nvPr>
            <p:ph type="pic" sz="quarter" idx="51" hasCustomPrompt="1"/>
          </p:nvPr>
        </p:nvSpPr>
        <p:spPr>
          <a:xfrm>
            <a:off x="8147508" y="2055030"/>
            <a:ext cx="913816" cy="913816"/>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 </a:t>
            </a:r>
            <a:endParaRPr lang="bg-BG"/>
          </a:p>
        </p:txBody>
      </p:sp>
      <p:sp>
        <p:nvSpPr>
          <p:cNvPr id="72" name="Picture Placeholder 35">
            <a:extLst>
              <a:ext uri="{FF2B5EF4-FFF2-40B4-BE49-F238E27FC236}">
                <a16:creationId xmlns:a16="http://schemas.microsoft.com/office/drawing/2014/main" id="{62E03FF8-4D98-41A5-9CC6-A4241BD52D1E}"/>
              </a:ext>
            </a:extLst>
          </p:cNvPr>
          <p:cNvSpPr>
            <a:spLocks noGrp="1"/>
          </p:cNvSpPr>
          <p:nvPr>
            <p:ph type="pic" sz="quarter" idx="63" hasCustomPrompt="1"/>
          </p:nvPr>
        </p:nvSpPr>
        <p:spPr>
          <a:xfrm>
            <a:off x="10297843" y="2055030"/>
            <a:ext cx="913816" cy="913816"/>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73" name="Picture Placeholder 35">
            <a:extLst>
              <a:ext uri="{FF2B5EF4-FFF2-40B4-BE49-F238E27FC236}">
                <a16:creationId xmlns:a16="http://schemas.microsoft.com/office/drawing/2014/main" id="{DCFC8068-6007-4F21-B15A-CBE5E40C710D}"/>
              </a:ext>
            </a:extLst>
          </p:cNvPr>
          <p:cNvSpPr>
            <a:spLocks noGrp="1"/>
          </p:cNvSpPr>
          <p:nvPr>
            <p:ph type="pic" sz="quarter" idx="64" hasCustomPrompt="1"/>
          </p:nvPr>
        </p:nvSpPr>
        <p:spPr>
          <a:xfrm>
            <a:off x="3846838" y="2055030"/>
            <a:ext cx="913816" cy="913816"/>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Copy/paste an icon from the icon set in the end of this template file and place it within this space, then delete this box.</a:t>
            </a:r>
            <a:endParaRPr lang="bg-BG"/>
          </a:p>
        </p:txBody>
      </p:sp>
      <p:sp>
        <p:nvSpPr>
          <p:cNvPr id="74" name="Text Placeholder 21">
            <a:extLst>
              <a:ext uri="{FF2B5EF4-FFF2-40B4-BE49-F238E27FC236}">
                <a16:creationId xmlns:a16="http://schemas.microsoft.com/office/drawing/2014/main" id="{1363A684-DE4F-4851-AC9A-A142FFC05406}"/>
              </a:ext>
            </a:extLst>
          </p:cNvPr>
          <p:cNvSpPr>
            <a:spLocks noGrp="1"/>
          </p:cNvSpPr>
          <p:nvPr>
            <p:ph type="body" sz="quarter" idx="65" hasCustomPrompt="1"/>
          </p:nvPr>
        </p:nvSpPr>
        <p:spPr>
          <a:xfrm>
            <a:off x="3317346" y="3162197"/>
            <a:ext cx="1972800" cy="840925"/>
          </a:xfrm>
        </p:spPr>
        <p:txBody>
          <a:bodyPr lIns="0"/>
          <a:lstStyle>
            <a:lvl1pPr algn="ctr">
              <a:defRPr sz="1400">
                <a:solidFill>
                  <a:schemeClr val="accent1"/>
                </a:solidFill>
              </a:defRPr>
            </a:lvl1pPr>
            <a:lvl2pPr>
              <a:defRPr/>
            </a:lvl2pPr>
          </a:lstStyle>
          <a:p>
            <a:pPr lvl="0"/>
            <a:r>
              <a:rPr lang="en-US"/>
              <a:t>Key benefit</a:t>
            </a:r>
          </a:p>
        </p:txBody>
      </p:sp>
      <p:sp>
        <p:nvSpPr>
          <p:cNvPr id="75" name="Text Placeholder 21">
            <a:extLst>
              <a:ext uri="{FF2B5EF4-FFF2-40B4-BE49-F238E27FC236}">
                <a16:creationId xmlns:a16="http://schemas.microsoft.com/office/drawing/2014/main" id="{A4B4DDE8-0205-467E-A428-C6A0E777A290}"/>
              </a:ext>
            </a:extLst>
          </p:cNvPr>
          <p:cNvSpPr>
            <a:spLocks noGrp="1"/>
          </p:cNvSpPr>
          <p:nvPr>
            <p:ph type="body" sz="quarter" idx="66" hasCustomPrompt="1"/>
          </p:nvPr>
        </p:nvSpPr>
        <p:spPr>
          <a:xfrm>
            <a:off x="9768350" y="3162197"/>
            <a:ext cx="1972800" cy="840925"/>
          </a:xfrm>
        </p:spPr>
        <p:txBody>
          <a:bodyPr/>
          <a:lstStyle>
            <a:lvl1pPr algn="ctr">
              <a:defRPr sz="1400">
                <a:solidFill>
                  <a:schemeClr val="accent1"/>
                </a:solidFill>
              </a:defRPr>
            </a:lvl1pPr>
            <a:lvl2pPr>
              <a:defRPr/>
            </a:lvl2pPr>
          </a:lstStyle>
          <a:p>
            <a:pPr lvl="0"/>
            <a:r>
              <a:rPr lang="en-US"/>
              <a:t>Key benefit</a:t>
            </a:r>
          </a:p>
        </p:txBody>
      </p:sp>
      <p:sp>
        <p:nvSpPr>
          <p:cNvPr id="76" name="Text Placeholder 21">
            <a:extLst>
              <a:ext uri="{FF2B5EF4-FFF2-40B4-BE49-F238E27FC236}">
                <a16:creationId xmlns:a16="http://schemas.microsoft.com/office/drawing/2014/main" id="{BC17A3F2-5AB4-4DB4-AF91-877EC13DED25}"/>
              </a:ext>
            </a:extLst>
          </p:cNvPr>
          <p:cNvSpPr>
            <a:spLocks noGrp="1"/>
          </p:cNvSpPr>
          <p:nvPr>
            <p:ph type="body" sz="quarter" idx="67" hasCustomPrompt="1"/>
          </p:nvPr>
        </p:nvSpPr>
        <p:spPr>
          <a:xfrm>
            <a:off x="7618016" y="3162197"/>
            <a:ext cx="1972800" cy="840925"/>
          </a:xfrm>
        </p:spPr>
        <p:txBody>
          <a:bodyPr/>
          <a:lstStyle>
            <a:lvl1pPr algn="ctr">
              <a:defRPr sz="1400">
                <a:solidFill>
                  <a:schemeClr val="accent1"/>
                </a:solidFill>
              </a:defRPr>
            </a:lvl1pPr>
            <a:lvl2pPr>
              <a:defRPr/>
            </a:lvl2pPr>
          </a:lstStyle>
          <a:p>
            <a:pPr lvl="0"/>
            <a:r>
              <a:rPr lang="en-US"/>
              <a:t>Always align according to the grid or using the distribute button</a:t>
            </a:r>
          </a:p>
        </p:txBody>
      </p:sp>
      <p:sp>
        <p:nvSpPr>
          <p:cNvPr id="77" name="Text Placeholder 21">
            <a:extLst>
              <a:ext uri="{FF2B5EF4-FFF2-40B4-BE49-F238E27FC236}">
                <a16:creationId xmlns:a16="http://schemas.microsoft.com/office/drawing/2014/main" id="{8F299073-E5DD-4BD7-8FBF-44AB37A823F6}"/>
              </a:ext>
            </a:extLst>
          </p:cNvPr>
          <p:cNvSpPr>
            <a:spLocks noGrp="1"/>
          </p:cNvSpPr>
          <p:nvPr>
            <p:ph type="body" sz="quarter" idx="68" hasCustomPrompt="1"/>
          </p:nvPr>
        </p:nvSpPr>
        <p:spPr>
          <a:xfrm>
            <a:off x="5467681" y="3162197"/>
            <a:ext cx="1972800" cy="840925"/>
          </a:xfrm>
        </p:spPr>
        <p:txBody>
          <a:bodyPr/>
          <a:lstStyle>
            <a:lvl1pPr algn="ctr">
              <a:defRPr sz="1400">
                <a:solidFill>
                  <a:schemeClr val="accent1"/>
                </a:solidFill>
              </a:defRPr>
            </a:lvl1pPr>
            <a:lvl2pPr>
              <a:defRPr/>
            </a:lvl2pPr>
          </a:lstStyle>
          <a:p>
            <a:pPr lvl="0"/>
            <a:r>
              <a:rPr lang="en-US"/>
              <a:t>For different number of key benefits, rearrange / add / delete</a:t>
            </a:r>
          </a:p>
        </p:txBody>
      </p:sp>
      <p:sp>
        <p:nvSpPr>
          <p:cNvPr id="79" name="Text Placeholder 7">
            <a:extLst>
              <a:ext uri="{FF2B5EF4-FFF2-40B4-BE49-F238E27FC236}">
                <a16:creationId xmlns:a16="http://schemas.microsoft.com/office/drawing/2014/main" id="{578564BC-4A39-4DBA-AE46-E7CA4D6F682A}"/>
              </a:ext>
            </a:extLst>
          </p:cNvPr>
          <p:cNvSpPr>
            <a:spLocks noGrp="1"/>
          </p:cNvSpPr>
          <p:nvPr>
            <p:ph type="body" sz="quarter" idx="69" hasCustomPrompt="1"/>
          </p:nvPr>
        </p:nvSpPr>
        <p:spPr>
          <a:xfrm>
            <a:off x="440106" y="168274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Industry</a:t>
            </a:r>
          </a:p>
        </p:txBody>
      </p:sp>
      <p:sp>
        <p:nvSpPr>
          <p:cNvPr id="80" name="Text Placeholder 7">
            <a:extLst>
              <a:ext uri="{FF2B5EF4-FFF2-40B4-BE49-F238E27FC236}">
                <a16:creationId xmlns:a16="http://schemas.microsoft.com/office/drawing/2014/main" id="{B939ED01-BC50-4C35-940C-A799A9380137}"/>
              </a:ext>
            </a:extLst>
          </p:cNvPr>
          <p:cNvSpPr>
            <a:spLocks noGrp="1"/>
          </p:cNvSpPr>
          <p:nvPr>
            <p:ph type="body" sz="quarter" idx="70" hasCustomPrompt="1"/>
          </p:nvPr>
        </p:nvSpPr>
        <p:spPr>
          <a:xfrm>
            <a:off x="440106" y="2860674"/>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Warehouse</a:t>
            </a:r>
          </a:p>
        </p:txBody>
      </p:sp>
      <p:sp>
        <p:nvSpPr>
          <p:cNvPr id="81" name="Text Placeholder 7">
            <a:extLst>
              <a:ext uri="{FF2B5EF4-FFF2-40B4-BE49-F238E27FC236}">
                <a16:creationId xmlns:a16="http://schemas.microsoft.com/office/drawing/2014/main" id="{4C0517A6-C93F-467C-9EBC-AD4031D33512}"/>
              </a:ext>
            </a:extLst>
          </p:cNvPr>
          <p:cNvSpPr>
            <a:spLocks noGrp="1"/>
          </p:cNvSpPr>
          <p:nvPr>
            <p:ph type="body" sz="quarter" idx="71" hasCustomPrompt="1"/>
          </p:nvPr>
        </p:nvSpPr>
        <p:spPr>
          <a:xfrm>
            <a:off x="440107" y="4537074"/>
            <a:ext cx="964832"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Timeline</a:t>
            </a:r>
          </a:p>
        </p:txBody>
      </p:sp>
      <p:sp>
        <p:nvSpPr>
          <p:cNvPr id="82" name="Text Placeholder 7">
            <a:extLst>
              <a:ext uri="{FF2B5EF4-FFF2-40B4-BE49-F238E27FC236}">
                <a16:creationId xmlns:a16="http://schemas.microsoft.com/office/drawing/2014/main" id="{C3316124-3EEB-47F8-B5CF-E9B3C8735275}"/>
              </a:ext>
            </a:extLst>
          </p:cNvPr>
          <p:cNvSpPr>
            <a:spLocks noGrp="1"/>
          </p:cNvSpPr>
          <p:nvPr>
            <p:ph type="body" sz="quarter" idx="72" hasCustomPrompt="1"/>
          </p:nvPr>
        </p:nvSpPr>
        <p:spPr>
          <a:xfrm>
            <a:off x="440107" y="4880270"/>
            <a:ext cx="964832"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Go-live year</a:t>
            </a:r>
          </a:p>
        </p:txBody>
      </p:sp>
      <p:sp>
        <p:nvSpPr>
          <p:cNvPr id="83" name="Text Placeholder 7">
            <a:extLst>
              <a:ext uri="{FF2B5EF4-FFF2-40B4-BE49-F238E27FC236}">
                <a16:creationId xmlns:a16="http://schemas.microsoft.com/office/drawing/2014/main" id="{9CA0D434-288A-4819-8E1C-CE32D704720D}"/>
              </a:ext>
            </a:extLst>
          </p:cNvPr>
          <p:cNvSpPr>
            <a:spLocks noGrp="1"/>
          </p:cNvSpPr>
          <p:nvPr>
            <p:ph type="body" sz="quarter" idx="73" hasCustomPrompt="1"/>
          </p:nvPr>
        </p:nvSpPr>
        <p:spPr>
          <a:xfrm>
            <a:off x="440107" y="5216524"/>
            <a:ext cx="964832"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Location</a:t>
            </a:r>
          </a:p>
        </p:txBody>
      </p:sp>
      <p:sp>
        <p:nvSpPr>
          <p:cNvPr id="84" name="Text Placeholder 7">
            <a:extLst>
              <a:ext uri="{FF2B5EF4-FFF2-40B4-BE49-F238E27FC236}">
                <a16:creationId xmlns:a16="http://schemas.microsoft.com/office/drawing/2014/main" id="{4CDADCBC-7314-48A2-AF7B-5A3296E7D193}"/>
              </a:ext>
            </a:extLst>
          </p:cNvPr>
          <p:cNvSpPr>
            <a:spLocks noGrp="1"/>
          </p:cNvSpPr>
          <p:nvPr>
            <p:ph type="body" sz="quarter" idx="74" hasCustomPrompt="1"/>
          </p:nvPr>
        </p:nvSpPr>
        <p:spPr>
          <a:xfrm>
            <a:off x="440107" y="5546724"/>
            <a:ext cx="964832"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Technology</a:t>
            </a:r>
          </a:p>
        </p:txBody>
      </p:sp>
      <p:sp>
        <p:nvSpPr>
          <p:cNvPr id="85" name="Text Placeholder 7">
            <a:extLst>
              <a:ext uri="{FF2B5EF4-FFF2-40B4-BE49-F238E27FC236}">
                <a16:creationId xmlns:a16="http://schemas.microsoft.com/office/drawing/2014/main" id="{83AAF367-C016-4500-9D44-5D195E884103}"/>
              </a:ext>
            </a:extLst>
          </p:cNvPr>
          <p:cNvSpPr>
            <a:spLocks noGrp="1"/>
          </p:cNvSpPr>
          <p:nvPr>
            <p:ph type="body" sz="quarter" idx="75" hasCustomPrompt="1"/>
          </p:nvPr>
        </p:nvSpPr>
        <p:spPr>
          <a:xfrm>
            <a:off x="3316656" y="168274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Key benefits</a:t>
            </a:r>
          </a:p>
        </p:txBody>
      </p:sp>
      <p:sp>
        <p:nvSpPr>
          <p:cNvPr id="86" name="Text Placeholder 7">
            <a:extLst>
              <a:ext uri="{FF2B5EF4-FFF2-40B4-BE49-F238E27FC236}">
                <a16:creationId xmlns:a16="http://schemas.microsoft.com/office/drawing/2014/main" id="{C2629965-3CB0-4900-BAA9-6FB2AAA3D83C}"/>
              </a:ext>
            </a:extLst>
          </p:cNvPr>
          <p:cNvSpPr>
            <a:spLocks noGrp="1"/>
          </p:cNvSpPr>
          <p:nvPr>
            <p:ph type="body" sz="quarter" idx="76" hasCustomPrompt="1"/>
          </p:nvPr>
        </p:nvSpPr>
        <p:spPr>
          <a:xfrm>
            <a:off x="3316656" y="4206874"/>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Highlights</a:t>
            </a:r>
          </a:p>
        </p:txBody>
      </p:sp>
      <p:sp>
        <p:nvSpPr>
          <p:cNvPr id="87" name="Text Placeholder 7">
            <a:extLst>
              <a:ext uri="{FF2B5EF4-FFF2-40B4-BE49-F238E27FC236}">
                <a16:creationId xmlns:a16="http://schemas.microsoft.com/office/drawing/2014/main" id="{44347806-AA2B-4D68-8FC0-FCE9EE559BBC}"/>
              </a:ext>
            </a:extLst>
          </p:cNvPr>
          <p:cNvSpPr>
            <a:spLocks noGrp="1"/>
          </p:cNvSpPr>
          <p:nvPr>
            <p:ph type="body" sz="quarter" idx="77" hasCustomPrompt="1"/>
          </p:nvPr>
        </p:nvSpPr>
        <p:spPr>
          <a:xfrm>
            <a:off x="440106" y="4206874"/>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Overview</a:t>
            </a:r>
          </a:p>
        </p:txBody>
      </p:sp>
      <p:sp>
        <p:nvSpPr>
          <p:cNvPr id="37" name="Text Placeholder 7">
            <a:extLst>
              <a:ext uri="{FF2B5EF4-FFF2-40B4-BE49-F238E27FC236}">
                <a16:creationId xmlns:a16="http://schemas.microsoft.com/office/drawing/2014/main" id="{5BDDD0B1-A91F-4CAE-97B9-3EBD7ABEAF98}"/>
              </a:ext>
            </a:extLst>
          </p:cNvPr>
          <p:cNvSpPr>
            <a:spLocks noGrp="1"/>
          </p:cNvSpPr>
          <p:nvPr>
            <p:ph type="body" sz="quarter" idx="61" hasCustomPrompt="1"/>
          </p:nvPr>
        </p:nvSpPr>
        <p:spPr>
          <a:xfrm>
            <a:off x="440106" y="201294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industry</a:t>
            </a:r>
          </a:p>
        </p:txBody>
      </p:sp>
    </p:spTree>
    <p:extLst>
      <p:ext uri="{BB962C8B-B14F-4D97-AF65-F5344CB8AC3E}">
        <p14:creationId xmlns:p14="http://schemas.microsoft.com/office/powerpoint/2010/main" val="3693027645"/>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1">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2">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3">
          <p15:clr>
            <a:srgbClr val="FBAE40"/>
          </p15:clr>
        </p15:guide>
        <p15:guide id="36" orient="horz" pos="1457">
          <p15:clr>
            <a:srgbClr val="FBAE40"/>
          </p15:clr>
        </p15:guide>
        <p15:guide id="37" orient="horz" pos="1569">
          <p15:clr>
            <a:srgbClr val="FBAE40"/>
          </p15:clr>
        </p15:guide>
        <p15:guide id="38" orient="horz" pos="1678">
          <p15:clr>
            <a:srgbClr val="FBAE40"/>
          </p15:clr>
        </p15:guide>
        <p15:guide id="39" orient="horz" pos="1774">
          <p15:clr>
            <a:srgbClr val="FBAE40"/>
          </p15:clr>
        </p15:guide>
        <p15:guide id="40" orient="horz" pos="1888">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19">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49">
          <p15:clr>
            <a:srgbClr val="FBAE40"/>
          </p15:clr>
        </p15:guide>
        <p15:guide id="54" orient="horz" pos="3370">
          <p15:clr>
            <a:srgbClr val="FBAE40"/>
          </p15:clr>
        </p15:guide>
        <p15:guide id="55" orient="horz" pos="3453">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roject summary, editable">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29DFDA67-CC85-431F-B3AB-0DF92981D91E}"/>
              </a:ext>
            </a:extLst>
          </p:cNvPr>
          <p:cNvSpPr txBox="1"/>
          <p:nvPr userDrawn="1"/>
        </p:nvSpPr>
        <p:spPr>
          <a:xfrm>
            <a:off x="440106" y="5181600"/>
            <a:ext cx="2696794" cy="2189370"/>
          </a:xfrm>
          <a:custGeom>
            <a:avLst/>
            <a:gdLst>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386093 w 2696794"/>
              <a:gd name="connsiteY3" fmla="*/ 0 h 2316509"/>
              <a:gd name="connsiteX4" fmla="*/ 2310701 w 2696794"/>
              <a:gd name="connsiteY4" fmla="*/ 0 h 2316509"/>
              <a:gd name="connsiteX5" fmla="*/ 2696794 w 2696794"/>
              <a:gd name="connsiteY5" fmla="*/ 386093 h 2316509"/>
              <a:gd name="connsiteX6" fmla="*/ 2696794 w 2696794"/>
              <a:gd name="connsiteY6" fmla="*/ 1930416 h 2316509"/>
              <a:gd name="connsiteX7" fmla="*/ 2310701 w 2696794"/>
              <a:gd name="connsiteY7"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310701 w 2696794"/>
              <a:gd name="connsiteY3" fmla="*/ 0 h 2316509"/>
              <a:gd name="connsiteX4" fmla="*/ 2696794 w 2696794"/>
              <a:gd name="connsiteY4" fmla="*/ 386093 h 2316509"/>
              <a:gd name="connsiteX5" fmla="*/ 2696794 w 2696794"/>
              <a:gd name="connsiteY5" fmla="*/ 1930416 h 2316509"/>
              <a:gd name="connsiteX6" fmla="*/ 2310701 w 2696794"/>
              <a:gd name="connsiteY6"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386093 h 2316509"/>
              <a:gd name="connsiteX4" fmla="*/ 2696794 w 2696794"/>
              <a:gd name="connsiteY4" fmla="*/ 1930416 h 2316509"/>
              <a:gd name="connsiteX5" fmla="*/ 2310701 w 2696794"/>
              <a:gd name="connsiteY5"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1930416 h 2316509"/>
              <a:gd name="connsiteX4" fmla="*/ 2310701 w 2696794"/>
              <a:gd name="connsiteY4"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0 w 2696794"/>
              <a:gd name="connsiteY0" fmla="*/ 1930416 h 2316509"/>
              <a:gd name="connsiteX1" fmla="*/ 0 w 2696794"/>
              <a:gd name="connsiteY1" fmla="*/ 386093 h 2316509"/>
              <a:gd name="connsiteX0" fmla="*/ 0 w 2696794"/>
              <a:gd name="connsiteY0" fmla="*/ 386093 h 2451116"/>
              <a:gd name="connsiteX1" fmla="*/ 386093 w 2696794"/>
              <a:gd name="connsiteY1" fmla="*/ 0 h 2451116"/>
              <a:gd name="connsiteX2" fmla="*/ 2310701 w 2696794"/>
              <a:gd name="connsiteY2" fmla="*/ 0 h 2451116"/>
              <a:gd name="connsiteX3" fmla="*/ 2696794 w 2696794"/>
              <a:gd name="connsiteY3" fmla="*/ 386093 h 2451116"/>
              <a:gd name="connsiteX4" fmla="*/ 2696794 w 2696794"/>
              <a:gd name="connsiteY4" fmla="*/ 1930416 h 2451116"/>
              <a:gd name="connsiteX5" fmla="*/ 2310701 w 2696794"/>
              <a:gd name="connsiteY5" fmla="*/ 2316509 h 2451116"/>
              <a:gd name="connsiteX6" fmla="*/ 386093 w 2696794"/>
              <a:gd name="connsiteY6" fmla="*/ 2316509 h 2451116"/>
              <a:gd name="connsiteX7" fmla="*/ 0 w 2696794"/>
              <a:gd name="connsiteY7" fmla="*/ 1930416 h 2451116"/>
              <a:gd name="connsiteX8" fmla="*/ 0 w 2696794"/>
              <a:gd name="connsiteY8" fmla="*/ 386093 h 2451116"/>
              <a:gd name="connsiteX0" fmla="*/ 6350 w 2696794"/>
              <a:gd name="connsiteY0" fmla="*/ 2451116 h 2451116"/>
              <a:gd name="connsiteX1" fmla="*/ 0 w 2696794"/>
              <a:gd name="connsiteY1" fmla="*/ 386093 h 2451116"/>
              <a:gd name="connsiteX0" fmla="*/ 0 w 2696794"/>
              <a:gd name="connsiteY0" fmla="*/ 438150 h 2503173"/>
              <a:gd name="connsiteX1" fmla="*/ 386093 w 2696794"/>
              <a:gd name="connsiteY1" fmla="*/ 52057 h 2503173"/>
              <a:gd name="connsiteX2" fmla="*/ 2310701 w 2696794"/>
              <a:gd name="connsiteY2" fmla="*/ 52057 h 2503173"/>
              <a:gd name="connsiteX3" fmla="*/ 2696794 w 2696794"/>
              <a:gd name="connsiteY3" fmla="*/ 438150 h 2503173"/>
              <a:gd name="connsiteX4" fmla="*/ 2696794 w 2696794"/>
              <a:gd name="connsiteY4" fmla="*/ 1982473 h 2503173"/>
              <a:gd name="connsiteX5" fmla="*/ 2310701 w 2696794"/>
              <a:gd name="connsiteY5" fmla="*/ 2368566 h 2503173"/>
              <a:gd name="connsiteX6" fmla="*/ 386093 w 2696794"/>
              <a:gd name="connsiteY6" fmla="*/ 2368566 h 2503173"/>
              <a:gd name="connsiteX7" fmla="*/ 0 w 2696794"/>
              <a:gd name="connsiteY7" fmla="*/ 1982473 h 2503173"/>
              <a:gd name="connsiteX8" fmla="*/ 0 w 2696794"/>
              <a:gd name="connsiteY8" fmla="*/ 438150 h 2503173"/>
              <a:gd name="connsiteX0" fmla="*/ 6350 w 2696794"/>
              <a:gd name="connsiteY0" fmla="*/ 2503173 h 2503173"/>
              <a:gd name="connsiteX1" fmla="*/ 6350 w 2696794"/>
              <a:gd name="connsiteY1" fmla="*/ 0 h 2503173"/>
            </a:gdLst>
            <a:ahLst/>
            <a:cxnLst>
              <a:cxn ang="0">
                <a:pos x="connsiteX0" y="connsiteY0"/>
              </a:cxn>
              <a:cxn ang="0">
                <a:pos x="connsiteX1" y="connsiteY1"/>
              </a:cxn>
            </a:cxnLst>
            <a:rect l="l" t="t" r="r" b="b"/>
            <a:pathLst>
              <a:path w="2696794" h="2503173" stroke="0" extrusionOk="0">
                <a:moveTo>
                  <a:pt x="0" y="438150"/>
                </a:moveTo>
                <a:cubicBezTo>
                  <a:pt x="0" y="224917"/>
                  <a:pt x="172860" y="52057"/>
                  <a:pt x="386093" y="52057"/>
                </a:cubicBezTo>
                <a:lnTo>
                  <a:pt x="2310701" y="52057"/>
                </a:lnTo>
                <a:cubicBezTo>
                  <a:pt x="2523934" y="52057"/>
                  <a:pt x="2696794" y="224917"/>
                  <a:pt x="2696794" y="438150"/>
                </a:cubicBezTo>
                <a:lnTo>
                  <a:pt x="2696794" y="1982473"/>
                </a:lnTo>
                <a:cubicBezTo>
                  <a:pt x="2696794" y="2195706"/>
                  <a:pt x="2523934" y="2368566"/>
                  <a:pt x="2310701" y="2368566"/>
                </a:cubicBezTo>
                <a:lnTo>
                  <a:pt x="386093" y="2368566"/>
                </a:lnTo>
                <a:cubicBezTo>
                  <a:pt x="172860" y="2368566"/>
                  <a:pt x="0" y="2195706"/>
                  <a:pt x="0" y="1982473"/>
                </a:cubicBezTo>
                <a:lnTo>
                  <a:pt x="0" y="438150"/>
                </a:lnTo>
                <a:close/>
              </a:path>
              <a:path w="2696794" h="2503173" fill="none">
                <a:moveTo>
                  <a:pt x="6350" y="2503173"/>
                </a:moveTo>
                <a:cubicBezTo>
                  <a:pt x="4233" y="1814832"/>
                  <a:pt x="8467" y="688341"/>
                  <a:pt x="6350" y="0"/>
                </a:cubicBezTo>
              </a:path>
            </a:pathLst>
          </a:custGeom>
          <a:ln>
            <a:noFill/>
          </a:ln>
        </p:spPr>
        <p:txBody>
          <a:bodyPr wrap="square" lIns="0" tIns="35991" rIns="0" bIns="0" rtlCol="0">
            <a:noAutofit/>
          </a:bodyPr>
          <a:lstStyle/>
          <a:p>
            <a:pPr indent="-171399" algn="l"/>
            <a:endParaRPr lang="bg-BG" sz="1100">
              <a:solidFill>
                <a:schemeClr val="accent4"/>
              </a:solidFill>
            </a:endParaRPr>
          </a:p>
        </p:txBody>
      </p:sp>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2" y="658005"/>
            <a:ext cx="8438178" cy="335432"/>
          </a:xfrm>
        </p:spPr>
        <p:txBody>
          <a:bodyPr/>
          <a:lstStyle>
            <a:lvl1pPr>
              <a:defRPr/>
            </a:lvl1pPr>
          </a:lstStyle>
          <a:p>
            <a:r>
              <a:rPr lang="en-US"/>
              <a:t>Project name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8"/>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1" tIns="35991" rIns="107972"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5991" rIns="0"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2" y="324794"/>
            <a:ext cx="8442326" cy="335432"/>
          </a:xfrm>
        </p:spPr>
        <p:txBody>
          <a:bodyPr/>
          <a:lstStyle>
            <a:lvl1pPr>
              <a:defRPr sz="2199" b="1"/>
            </a:lvl1pPr>
          </a:lstStyle>
          <a:p>
            <a:pPr lvl="0"/>
            <a:r>
              <a:rPr lang="en-US"/>
              <a:t>Customer name, country</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1" y="6559200"/>
            <a:ext cx="1736724"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29.08.24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65" name="Text Placeholder 7">
            <a:extLst>
              <a:ext uri="{FF2B5EF4-FFF2-40B4-BE49-F238E27FC236}">
                <a16:creationId xmlns:a16="http://schemas.microsoft.com/office/drawing/2014/main" id="{9FC25E2A-C02F-440E-AC00-0B509C10A987}"/>
              </a:ext>
            </a:extLst>
          </p:cNvPr>
          <p:cNvSpPr>
            <a:spLocks noGrp="1"/>
          </p:cNvSpPr>
          <p:nvPr>
            <p:ph type="body" sz="quarter" idx="56" hasCustomPrompt="1"/>
          </p:nvPr>
        </p:nvSpPr>
        <p:spPr>
          <a:xfrm>
            <a:off x="9053513" y="1029643"/>
            <a:ext cx="2682875"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www.insert-website.com</a:t>
            </a:r>
          </a:p>
        </p:txBody>
      </p:sp>
      <p:sp>
        <p:nvSpPr>
          <p:cNvPr id="69" name="Text Placeholder 21">
            <a:extLst>
              <a:ext uri="{FF2B5EF4-FFF2-40B4-BE49-F238E27FC236}">
                <a16:creationId xmlns:a16="http://schemas.microsoft.com/office/drawing/2014/main" id="{8AA581EE-C667-449F-965A-302EBF329B37}"/>
              </a:ext>
            </a:extLst>
          </p:cNvPr>
          <p:cNvSpPr>
            <a:spLocks noGrp="1"/>
          </p:cNvSpPr>
          <p:nvPr>
            <p:ph type="body" sz="quarter" idx="62" hasCustomPrompt="1"/>
          </p:nvPr>
        </p:nvSpPr>
        <p:spPr>
          <a:xfrm>
            <a:off x="2360612" y="3878582"/>
            <a:ext cx="3132000" cy="2647633"/>
          </a:xfrm>
        </p:spPr>
        <p:txBody>
          <a:bodyPr/>
          <a:lstStyle>
            <a:lvl1pPr>
              <a:defRPr sz="1000"/>
            </a:lvl1pPr>
            <a:lvl2pPr>
              <a:defRPr sz="1000"/>
            </a:lvl2pPr>
          </a:lstStyle>
          <a:p>
            <a:pPr lvl="1"/>
            <a:r>
              <a:rPr lang="en-US"/>
              <a:t>Second text style. For more, click on Increase / Decrease list level button. </a:t>
            </a:r>
          </a:p>
        </p:txBody>
      </p:sp>
      <p:sp>
        <p:nvSpPr>
          <p:cNvPr id="76" name="Text Placeholder 21">
            <a:extLst>
              <a:ext uri="{FF2B5EF4-FFF2-40B4-BE49-F238E27FC236}">
                <a16:creationId xmlns:a16="http://schemas.microsoft.com/office/drawing/2014/main" id="{BC17A3F2-5AB4-4DB4-AF91-877EC13DED25}"/>
              </a:ext>
            </a:extLst>
          </p:cNvPr>
          <p:cNvSpPr>
            <a:spLocks noGrp="1"/>
          </p:cNvSpPr>
          <p:nvPr>
            <p:ph type="body" sz="quarter" idx="67" hasCustomPrompt="1"/>
          </p:nvPr>
        </p:nvSpPr>
        <p:spPr>
          <a:xfrm>
            <a:off x="2360612" y="1841502"/>
            <a:ext cx="3132000" cy="1490662"/>
          </a:xfrm>
        </p:spPr>
        <p:txBody>
          <a:bodyPr/>
          <a:lstStyle>
            <a:lvl1pPr marL="107968" indent="-107968" algn="l">
              <a:spcAft>
                <a:spcPts val="600"/>
              </a:spcAft>
              <a:buFont typeface="Arial" panose="020B0604020202020204" pitchFamily="34" charset="0"/>
              <a:buChar char="•"/>
              <a:defRPr sz="1000">
                <a:solidFill>
                  <a:schemeClr val="accent1"/>
                </a:solidFill>
              </a:defRPr>
            </a:lvl1pPr>
            <a:lvl2pPr>
              <a:defRPr/>
            </a:lvl2pPr>
          </a:lstStyle>
          <a:p>
            <a:pPr lvl="0"/>
            <a:r>
              <a:rPr lang="en-US"/>
              <a:t>Second text style. For more, click on Increase / Decrease list level button. </a:t>
            </a:r>
          </a:p>
        </p:txBody>
      </p:sp>
      <p:sp>
        <p:nvSpPr>
          <p:cNvPr id="42" name="Text Placeholder 7">
            <a:extLst>
              <a:ext uri="{FF2B5EF4-FFF2-40B4-BE49-F238E27FC236}">
                <a16:creationId xmlns:a16="http://schemas.microsoft.com/office/drawing/2014/main" id="{665BFCB6-6523-48DA-B596-812735CD0E76}"/>
              </a:ext>
            </a:extLst>
          </p:cNvPr>
          <p:cNvSpPr>
            <a:spLocks noGrp="1"/>
          </p:cNvSpPr>
          <p:nvPr>
            <p:ph type="body" sz="quarter" idx="71" hasCustomPrompt="1"/>
          </p:nvPr>
        </p:nvSpPr>
        <p:spPr>
          <a:xfrm>
            <a:off x="9058275" y="1700129"/>
            <a:ext cx="2682875"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Insert industry</a:t>
            </a:r>
          </a:p>
        </p:txBody>
      </p:sp>
      <p:sp>
        <p:nvSpPr>
          <p:cNvPr id="6" name="Picture Placeholder 5">
            <a:extLst>
              <a:ext uri="{FF2B5EF4-FFF2-40B4-BE49-F238E27FC236}">
                <a16:creationId xmlns:a16="http://schemas.microsoft.com/office/drawing/2014/main" id="{F3AB9545-394F-4425-8DB1-ECB5FA5FC89B}"/>
              </a:ext>
            </a:extLst>
          </p:cNvPr>
          <p:cNvSpPr>
            <a:spLocks noGrp="1"/>
          </p:cNvSpPr>
          <p:nvPr>
            <p:ph type="pic" sz="quarter" idx="72" hasCustomPrompt="1"/>
          </p:nvPr>
        </p:nvSpPr>
        <p:spPr>
          <a:xfrm>
            <a:off x="9053513" y="327795"/>
            <a:ext cx="2682875" cy="588368"/>
          </a:xfrm>
        </p:spPr>
        <p:txBody>
          <a:bodyPr/>
          <a:lstStyle>
            <a:lvl1pPr algn="l">
              <a:defRPr i="1">
                <a:solidFill>
                  <a:schemeClr val="accent4"/>
                </a:solidFill>
              </a:defRPr>
            </a:lvl1pPr>
          </a:lstStyle>
          <a:p>
            <a:r>
              <a:rPr lang="en-US"/>
              <a:t>Customer’s logo</a:t>
            </a:r>
            <a:br>
              <a:rPr lang="en-US"/>
            </a:br>
            <a:r>
              <a:rPr lang="en-US"/>
              <a:t>Align left</a:t>
            </a:r>
            <a:br>
              <a:rPr lang="en-US"/>
            </a:br>
            <a:r>
              <a:rPr lang="en-US"/>
              <a:t>Can be full color</a:t>
            </a:r>
          </a:p>
        </p:txBody>
      </p:sp>
      <p:sp>
        <p:nvSpPr>
          <p:cNvPr id="45" name="Text Placeholder 7">
            <a:extLst>
              <a:ext uri="{FF2B5EF4-FFF2-40B4-BE49-F238E27FC236}">
                <a16:creationId xmlns:a16="http://schemas.microsoft.com/office/drawing/2014/main" id="{CC115C90-704C-4C9A-8E9B-BE3CB7E1AE2A}"/>
              </a:ext>
            </a:extLst>
          </p:cNvPr>
          <p:cNvSpPr>
            <a:spLocks noGrp="1"/>
          </p:cNvSpPr>
          <p:nvPr>
            <p:ph type="body" sz="quarter" idx="73" hasCustomPrompt="1"/>
          </p:nvPr>
        </p:nvSpPr>
        <p:spPr>
          <a:xfrm>
            <a:off x="440106" y="169772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Insert key technologies</a:t>
            </a:r>
          </a:p>
        </p:txBody>
      </p:sp>
      <p:sp>
        <p:nvSpPr>
          <p:cNvPr id="49" name="Text Placeholder 7">
            <a:extLst>
              <a:ext uri="{FF2B5EF4-FFF2-40B4-BE49-F238E27FC236}">
                <a16:creationId xmlns:a16="http://schemas.microsoft.com/office/drawing/2014/main" id="{115382E6-15D0-4DF9-B01D-ED054BC54B94}"/>
              </a:ext>
            </a:extLst>
          </p:cNvPr>
          <p:cNvSpPr>
            <a:spLocks noGrp="1"/>
          </p:cNvSpPr>
          <p:nvPr>
            <p:ph type="body" sz="quarter" idx="75" hasCustomPrompt="1"/>
          </p:nvPr>
        </p:nvSpPr>
        <p:spPr>
          <a:xfrm>
            <a:off x="449263" y="288579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Insert country</a:t>
            </a:r>
          </a:p>
        </p:txBody>
      </p:sp>
      <p:sp>
        <p:nvSpPr>
          <p:cNvPr id="51" name="Text Placeholder 7">
            <a:extLst>
              <a:ext uri="{FF2B5EF4-FFF2-40B4-BE49-F238E27FC236}">
                <a16:creationId xmlns:a16="http://schemas.microsoft.com/office/drawing/2014/main" id="{218C283B-2AF6-4956-A825-6495B658563E}"/>
              </a:ext>
            </a:extLst>
          </p:cNvPr>
          <p:cNvSpPr>
            <a:spLocks noGrp="1"/>
          </p:cNvSpPr>
          <p:nvPr>
            <p:ph type="body" sz="quarter" idx="76" hasCustomPrompt="1"/>
          </p:nvPr>
        </p:nvSpPr>
        <p:spPr>
          <a:xfrm>
            <a:off x="444500" y="3368678"/>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Insert partner</a:t>
            </a:r>
          </a:p>
        </p:txBody>
      </p:sp>
      <p:sp>
        <p:nvSpPr>
          <p:cNvPr id="53" name="Text Placeholder 7">
            <a:extLst>
              <a:ext uri="{FF2B5EF4-FFF2-40B4-BE49-F238E27FC236}">
                <a16:creationId xmlns:a16="http://schemas.microsoft.com/office/drawing/2014/main" id="{BCDA1DA8-896F-4C32-959D-79A7A677F274}"/>
              </a:ext>
            </a:extLst>
          </p:cNvPr>
          <p:cNvSpPr>
            <a:spLocks noGrp="1"/>
          </p:cNvSpPr>
          <p:nvPr>
            <p:ph type="body" sz="quarter" idx="77" hasCustomPrompt="1"/>
          </p:nvPr>
        </p:nvSpPr>
        <p:spPr>
          <a:xfrm>
            <a:off x="9063037" y="2380134"/>
            <a:ext cx="2682875"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Insert product/services</a:t>
            </a:r>
          </a:p>
        </p:txBody>
      </p:sp>
      <p:sp>
        <p:nvSpPr>
          <p:cNvPr id="55" name="Text Placeholder 7">
            <a:extLst>
              <a:ext uri="{FF2B5EF4-FFF2-40B4-BE49-F238E27FC236}">
                <a16:creationId xmlns:a16="http://schemas.microsoft.com/office/drawing/2014/main" id="{9D619144-5A09-45FA-9F87-F3B595E281AB}"/>
              </a:ext>
            </a:extLst>
          </p:cNvPr>
          <p:cNvSpPr>
            <a:spLocks noGrp="1"/>
          </p:cNvSpPr>
          <p:nvPr>
            <p:ph type="body" sz="quarter" idx="78" hasCustomPrompt="1"/>
          </p:nvPr>
        </p:nvSpPr>
        <p:spPr>
          <a:xfrm>
            <a:off x="10009189" y="3045302"/>
            <a:ext cx="1727200"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City, Country</a:t>
            </a:r>
          </a:p>
        </p:txBody>
      </p:sp>
      <p:sp>
        <p:nvSpPr>
          <p:cNvPr id="57" name="Text Placeholder 7">
            <a:extLst>
              <a:ext uri="{FF2B5EF4-FFF2-40B4-BE49-F238E27FC236}">
                <a16:creationId xmlns:a16="http://schemas.microsoft.com/office/drawing/2014/main" id="{CF003428-5B7D-4869-A333-F5059322CF3C}"/>
              </a:ext>
            </a:extLst>
          </p:cNvPr>
          <p:cNvSpPr>
            <a:spLocks noGrp="1"/>
          </p:cNvSpPr>
          <p:nvPr>
            <p:ph type="body" sz="quarter" idx="79" hasCustomPrompt="1"/>
          </p:nvPr>
        </p:nvSpPr>
        <p:spPr>
          <a:xfrm>
            <a:off x="10009189" y="3209145"/>
            <a:ext cx="1727200"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Currency revenue</a:t>
            </a:r>
          </a:p>
        </p:txBody>
      </p:sp>
      <p:sp>
        <p:nvSpPr>
          <p:cNvPr id="59" name="Text Placeholder 7">
            <a:extLst>
              <a:ext uri="{FF2B5EF4-FFF2-40B4-BE49-F238E27FC236}">
                <a16:creationId xmlns:a16="http://schemas.microsoft.com/office/drawing/2014/main" id="{F6CF6B89-B6F9-4BA1-B08C-FCF8942B598C}"/>
              </a:ext>
            </a:extLst>
          </p:cNvPr>
          <p:cNvSpPr>
            <a:spLocks noGrp="1"/>
          </p:cNvSpPr>
          <p:nvPr>
            <p:ph type="body" sz="quarter" idx="80" hasCustomPrompt="1"/>
          </p:nvPr>
        </p:nvSpPr>
        <p:spPr>
          <a:xfrm>
            <a:off x="10012830" y="3377166"/>
            <a:ext cx="1727200"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Number of employees</a:t>
            </a:r>
          </a:p>
        </p:txBody>
      </p:sp>
      <p:sp>
        <p:nvSpPr>
          <p:cNvPr id="82" name="Text Placeholder 21">
            <a:extLst>
              <a:ext uri="{FF2B5EF4-FFF2-40B4-BE49-F238E27FC236}">
                <a16:creationId xmlns:a16="http://schemas.microsoft.com/office/drawing/2014/main" id="{B073128A-2B9F-4AB4-9E15-698BBAC1970D}"/>
              </a:ext>
            </a:extLst>
          </p:cNvPr>
          <p:cNvSpPr>
            <a:spLocks noGrp="1"/>
          </p:cNvSpPr>
          <p:nvPr>
            <p:ph type="body" sz="quarter" idx="85" hasCustomPrompt="1"/>
          </p:nvPr>
        </p:nvSpPr>
        <p:spPr>
          <a:xfrm>
            <a:off x="5740538" y="3878582"/>
            <a:ext cx="3132000" cy="2647633"/>
          </a:xfrm>
        </p:spPr>
        <p:txBody>
          <a:bodyPr/>
          <a:lstStyle>
            <a:lvl1pPr marL="107968" indent="-107968">
              <a:spcAft>
                <a:spcPts val="600"/>
              </a:spcAft>
              <a:buFont typeface="Arial" panose="020B0604020202020204" pitchFamily="34" charset="0"/>
              <a:buChar char="•"/>
              <a:defRPr sz="1000"/>
            </a:lvl1pPr>
            <a:lvl2pPr>
              <a:defRPr/>
            </a:lvl2pPr>
          </a:lstStyle>
          <a:p>
            <a:pPr lvl="0"/>
            <a:r>
              <a:rPr lang="en-US"/>
              <a:t>Second text style. For more, click on Increase / Decrease list level button. </a:t>
            </a:r>
          </a:p>
        </p:txBody>
      </p:sp>
      <p:sp>
        <p:nvSpPr>
          <p:cNvPr id="84" name="Text Placeholder 21">
            <a:extLst>
              <a:ext uri="{FF2B5EF4-FFF2-40B4-BE49-F238E27FC236}">
                <a16:creationId xmlns:a16="http://schemas.microsoft.com/office/drawing/2014/main" id="{C08094D7-F1C2-4205-95BF-20A0D3791CD3}"/>
              </a:ext>
            </a:extLst>
          </p:cNvPr>
          <p:cNvSpPr>
            <a:spLocks noGrp="1"/>
          </p:cNvSpPr>
          <p:nvPr>
            <p:ph type="body" sz="quarter" idx="86" hasCustomPrompt="1"/>
          </p:nvPr>
        </p:nvSpPr>
        <p:spPr>
          <a:xfrm>
            <a:off x="5754827" y="1841502"/>
            <a:ext cx="3132000" cy="1490662"/>
          </a:xfrm>
        </p:spPr>
        <p:txBody>
          <a:bodyPr/>
          <a:lstStyle>
            <a:lvl1pPr marL="107968" indent="-107968" algn="l">
              <a:spcAft>
                <a:spcPts val="600"/>
              </a:spcAft>
              <a:buFont typeface="Arial" panose="020B0604020202020204" pitchFamily="34" charset="0"/>
              <a:buChar char="•"/>
              <a:defRPr sz="1000">
                <a:solidFill>
                  <a:schemeClr val="accent1"/>
                </a:solidFill>
              </a:defRPr>
            </a:lvl1pPr>
            <a:lvl2pPr>
              <a:defRPr/>
            </a:lvl2pPr>
            <a:lvl3pPr>
              <a:defRPr/>
            </a:lvl3pPr>
          </a:lstStyle>
          <a:p>
            <a:pPr lvl="0"/>
            <a:r>
              <a:rPr lang="en-US"/>
              <a:t>Second text style. For more, click on Increase / Decrease list level button. </a:t>
            </a:r>
          </a:p>
        </p:txBody>
      </p:sp>
      <p:sp>
        <p:nvSpPr>
          <p:cNvPr id="86" name="Text Placeholder 7">
            <a:extLst>
              <a:ext uri="{FF2B5EF4-FFF2-40B4-BE49-F238E27FC236}">
                <a16:creationId xmlns:a16="http://schemas.microsoft.com/office/drawing/2014/main" id="{FFB2C764-8447-4FF0-B680-FDEDC3109585}"/>
              </a:ext>
            </a:extLst>
          </p:cNvPr>
          <p:cNvSpPr>
            <a:spLocks noGrp="1"/>
          </p:cNvSpPr>
          <p:nvPr>
            <p:ph type="body" sz="quarter" idx="87" hasCustomPrompt="1"/>
          </p:nvPr>
        </p:nvSpPr>
        <p:spPr>
          <a:xfrm>
            <a:off x="444500" y="4045222"/>
            <a:ext cx="1736338" cy="171048"/>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Description</a:t>
            </a:r>
            <a:br>
              <a:rPr lang="en-US"/>
            </a:br>
            <a:r>
              <a:rPr lang="en-US"/>
              <a:t>for the above</a:t>
            </a:r>
          </a:p>
        </p:txBody>
      </p:sp>
      <p:sp>
        <p:nvSpPr>
          <p:cNvPr id="87" name="Text Placeholder 7">
            <a:extLst>
              <a:ext uri="{FF2B5EF4-FFF2-40B4-BE49-F238E27FC236}">
                <a16:creationId xmlns:a16="http://schemas.microsoft.com/office/drawing/2014/main" id="{58FA2DDF-3E54-4772-BC6F-E90BC73FB047}"/>
              </a:ext>
            </a:extLst>
          </p:cNvPr>
          <p:cNvSpPr>
            <a:spLocks noGrp="1"/>
          </p:cNvSpPr>
          <p:nvPr>
            <p:ph type="body" sz="quarter" idx="88" hasCustomPrompt="1"/>
          </p:nvPr>
        </p:nvSpPr>
        <p:spPr>
          <a:xfrm>
            <a:off x="8982075" y="3649981"/>
            <a:ext cx="2819400" cy="2322188"/>
          </a:xfrm>
          <a:custGeom>
            <a:avLst/>
            <a:gdLst>
              <a:gd name="connsiteX0" fmla="*/ 0 w 2709495"/>
              <a:gd name="connsiteY0" fmla="*/ 0 h 2128014"/>
              <a:gd name="connsiteX1" fmla="*/ 451583 w 2709495"/>
              <a:gd name="connsiteY1" fmla="*/ 0 h 2128014"/>
              <a:gd name="connsiteX2" fmla="*/ 451583 w 2709495"/>
              <a:gd name="connsiteY2" fmla="*/ 0 h 2128014"/>
              <a:gd name="connsiteX3" fmla="*/ 1128956 w 2709495"/>
              <a:gd name="connsiteY3" fmla="*/ 0 h 2128014"/>
              <a:gd name="connsiteX4" fmla="*/ 2709495 w 2709495"/>
              <a:gd name="connsiteY4" fmla="*/ 0 h 2128014"/>
              <a:gd name="connsiteX5" fmla="*/ 2709495 w 2709495"/>
              <a:gd name="connsiteY5" fmla="*/ 1241342 h 2128014"/>
              <a:gd name="connsiteX6" fmla="*/ 2709495 w 2709495"/>
              <a:gd name="connsiteY6" fmla="*/ 1241342 h 2128014"/>
              <a:gd name="connsiteX7" fmla="*/ 2709495 w 2709495"/>
              <a:gd name="connsiteY7" fmla="*/ 1773345 h 2128014"/>
              <a:gd name="connsiteX8" fmla="*/ 2709495 w 2709495"/>
              <a:gd name="connsiteY8" fmla="*/ 2128014 h 2128014"/>
              <a:gd name="connsiteX9" fmla="*/ 1128956 w 2709495"/>
              <a:gd name="connsiteY9" fmla="*/ 2128014 h 2128014"/>
              <a:gd name="connsiteX10" fmla="*/ 764890 w 2709495"/>
              <a:gd name="connsiteY10" fmla="*/ 2311470 h 2128014"/>
              <a:gd name="connsiteX11" fmla="*/ 451583 w 2709495"/>
              <a:gd name="connsiteY11" fmla="*/ 2128014 h 2128014"/>
              <a:gd name="connsiteX12" fmla="*/ 0 w 2709495"/>
              <a:gd name="connsiteY12" fmla="*/ 2128014 h 2128014"/>
              <a:gd name="connsiteX13" fmla="*/ 0 w 2709495"/>
              <a:gd name="connsiteY13" fmla="*/ 1773345 h 2128014"/>
              <a:gd name="connsiteX14" fmla="*/ 0 w 2709495"/>
              <a:gd name="connsiteY14" fmla="*/ 1241342 h 2128014"/>
              <a:gd name="connsiteX15" fmla="*/ 0 w 2709495"/>
              <a:gd name="connsiteY15" fmla="*/ 1241342 h 2128014"/>
              <a:gd name="connsiteX16" fmla="*/ 0 w 2709495"/>
              <a:gd name="connsiteY16" fmla="*/ 0 h 2128014"/>
              <a:gd name="connsiteX0" fmla="*/ 0 w 2709495"/>
              <a:gd name="connsiteY0" fmla="*/ 0 h 2311470"/>
              <a:gd name="connsiteX1" fmla="*/ 451583 w 2709495"/>
              <a:gd name="connsiteY1" fmla="*/ 0 h 2311470"/>
              <a:gd name="connsiteX2" fmla="*/ 451583 w 2709495"/>
              <a:gd name="connsiteY2" fmla="*/ 0 h 2311470"/>
              <a:gd name="connsiteX3" fmla="*/ 1128956 w 2709495"/>
              <a:gd name="connsiteY3" fmla="*/ 0 h 2311470"/>
              <a:gd name="connsiteX4" fmla="*/ 2709495 w 2709495"/>
              <a:gd name="connsiteY4" fmla="*/ 0 h 2311470"/>
              <a:gd name="connsiteX5" fmla="*/ 2709495 w 2709495"/>
              <a:gd name="connsiteY5" fmla="*/ 1241342 h 2311470"/>
              <a:gd name="connsiteX6" fmla="*/ 2709495 w 2709495"/>
              <a:gd name="connsiteY6" fmla="*/ 1241342 h 2311470"/>
              <a:gd name="connsiteX7" fmla="*/ 2709495 w 2709495"/>
              <a:gd name="connsiteY7" fmla="*/ 1773345 h 2311470"/>
              <a:gd name="connsiteX8" fmla="*/ 2709495 w 2709495"/>
              <a:gd name="connsiteY8" fmla="*/ 2128014 h 2311470"/>
              <a:gd name="connsiteX9" fmla="*/ 1128956 w 2709495"/>
              <a:gd name="connsiteY9" fmla="*/ 2128014 h 2311470"/>
              <a:gd name="connsiteX10" fmla="*/ 764890 w 2709495"/>
              <a:gd name="connsiteY10" fmla="*/ 2311470 h 2311470"/>
              <a:gd name="connsiteX11" fmla="*/ 191233 w 2709495"/>
              <a:gd name="connsiteY11" fmla="*/ 2128014 h 2311470"/>
              <a:gd name="connsiteX12" fmla="*/ 0 w 2709495"/>
              <a:gd name="connsiteY12" fmla="*/ 2128014 h 2311470"/>
              <a:gd name="connsiteX13" fmla="*/ 0 w 2709495"/>
              <a:gd name="connsiteY13" fmla="*/ 1773345 h 2311470"/>
              <a:gd name="connsiteX14" fmla="*/ 0 w 2709495"/>
              <a:gd name="connsiteY14" fmla="*/ 1241342 h 2311470"/>
              <a:gd name="connsiteX15" fmla="*/ 0 w 2709495"/>
              <a:gd name="connsiteY15" fmla="*/ 1241342 h 2311470"/>
              <a:gd name="connsiteX16" fmla="*/ 0 w 2709495"/>
              <a:gd name="connsiteY16" fmla="*/ 0 h 2311470"/>
              <a:gd name="connsiteX0" fmla="*/ 0 w 2709495"/>
              <a:gd name="connsiteY0" fmla="*/ 0 h 2311470"/>
              <a:gd name="connsiteX1" fmla="*/ 451583 w 2709495"/>
              <a:gd name="connsiteY1" fmla="*/ 0 h 2311470"/>
              <a:gd name="connsiteX2" fmla="*/ 451583 w 2709495"/>
              <a:gd name="connsiteY2" fmla="*/ 0 h 2311470"/>
              <a:gd name="connsiteX3" fmla="*/ 1128956 w 2709495"/>
              <a:gd name="connsiteY3" fmla="*/ 0 h 2311470"/>
              <a:gd name="connsiteX4" fmla="*/ 2709495 w 2709495"/>
              <a:gd name="connsiteY4" fmla="*/ 0 h 2311470"/>
              <a:gd name="connsiteX5" fmla="*/ 2709495 w 2709495"/>
              <a:gd name="connsiteY5" fmla="*/ 1241342 h 2311470"/>
              <a:gd name="connsiteX6" fmla="*/ 2709495 w 2709495"/>
              <a:gd name="connsiteY6" fmla="*/ 1241342 h 2311470"/>
              <a:gd name="connsiteX7" fmla="*/ 2709495 w 2709495"/>
              <a:gd name="connsiteY7" fmla="*/ 1773345 h 2311470"/>
              <a:gd name="connsiteX8" fmla="*/ 2709495 w 2709495"/>
              <a:gd name="connsiteY8" fmla="*/ 2128014 h 2311470"/>
              <a:gd name="connsiteX9" fmla="*/ 1128956 w 2709495"/>
              <a:gd name="connsiteY9" fmla="*/ 2128014 h 2311470"/>
              <a:gd name="connsiteX10" fmla="*/ 653765 w 2709495"/>
              <a:gd name="connsiteY10" fmla="*/ 2311470 h 2311470"/>
              <a:gd name="connsiteX11" fmla="*/ 191233 w 2709495"/>
              <a:gd name="connsiteY11" fmla="*/ 2128014 h 2311470"/>
              <a:gd name="connsiteX12" fmla="*/ 0 w 2709495"/>
              <a:gd name="connsiteY12" fmla="*/ 2128014 h 2311470"/>
              <a:gd name="connsiteX13" fmla="*/ 0 w 2709495"/>
              <a:gd name="connsiteY13" fmla="*/ 1773345 h 2311470"/>
              <a:gd name="connsiteX14" fmla="*/ 0 w 2709495"/>
              <a:gd name="connsiteY14" fmla="*/ 1241342 h 2311470"/>
              <a:gd name="connsiteX15" fmla="*/ 0 w 2709495"/>
              <a:gd name="connsiteY15" fmla="*/ 1241342 h 2311470"/>
              <a:gd name="connsiteX16" fmla="*/ 0 w 2709495"/>
              <a:gd name="connsiteY16" fmla="*/ 0 h 2311470"/>
              <a:gd name="connsiteX0" fmla="*/ 0 w 2709495"/>
              <a:gd name="connsiteY0" fmla="*/ 0 h 2305120"/>
              <a:gd name="connsiteX1" fmla="*/ 451583 w 2709495"/>
              <a:gd name="connsiteY1" fmla="*/ 0 h 2305120"/>
              <a:gd name="connsiteX2" fmla="*/ 451583 w 2709495"/>
              <a:gd name="connsiteY2" fmla="*/ 0 h 2305120"/>
              <a:gd name="connsiteX3" fmla="*/ 1128956 w 2709495"/>
              <a:gd name="connsiteY3" fmla="*/ 0 h 2305120"/>
              <a:gd name="connsiteX4" fmla="*/ 2709495 w 2709495"/>
              <a:gd name="connsiteY4" fmla="*/ 0 h 2305120"/>
              <a:gd name="connsiteX5" fmla="*/ 2709495 w 2709495"/>
              <a:gd name="connsiteY5" fmla="*/ 1241342 h 2305120"/>
              <a:gd name="connsiteX6" fmla="*/ 2709495 w 2709495"/>
              <a:gd name="connsiteY6" fmla="*/ 1241342 h 2305120"/>
              <a:gd name="connsiteX7" fmla="*/ 2709495 w 2709495"/>
              <a:gd name="connsiteY7" fmla="*/ 1773345 h 2305120"/>
              <a:gd name="connsiteX8" fmla="*/ 2709495 w 2709495"/>
              <a:gd name="connsiteY8" fmla="*/ 2128014 h 2305120"/>
              <a:gd name="connsiteX9" fmla="*/ 1128956 w 2709495"/>
              <a:gd name="connsiteY9" fmla="*/ 2128014 h 2305120"/>
              <a:gd name="connsiteX10" fmla="*/ 333090 w 2709495"/>
              <a:gd name="connsiteY10" fmla="*/ 2305120 h 2305120"/>
              <a:gd name="connsiteX11" fmla="*/ 191233 w 2709495"/>
              <a:gd name="connsiteY11" fmla="*/ 2128014 h 2305120"/>
              <a:gd name="connsiteX12" fmla="*/ 0 w 2709495"/>
              <a:gd name="connsiteY12" fmla="*/ 2128014 h 2305120"/>
              <a:gd name="connsiteX13" fmla="*/ 0 w 2709495"/>
              <a:gd name="connsiteY13" fmla="*/ 1773345 h 2305120"/>
              <a:gd name="connsiteX14" fmla="*/ 0 w 2709495"/>
              <a:gd name="connsiteY14" fmla="*/ 1241342 h 2305120"/>
              <a:gd name="connsiteX15" fmla="*/ 0 w 2709495"/>
              <a:gd name="connsiteY15" fmla="*/ 1241342 h 2305120"/>
              <a:gd name="connsiteX16" fmla="*/ 0 w 2709495"/>
              <a:gd name="connsiteY16" fmla="*/ 0 h 2305120"/>
              <a:gd name="connsiteX0" fmla="*/ 0 w 2709495"/>
              <a:gd name="connsiteY0" fmla="*/ 0 h 2305120"/>
              <a:gd name="connsiteX1" fmla="*/ 451583 w 2709495"/>
              <a:gd name="connsiteY1" fmla="*/ 0 h 2305120"/>
              <a:gd name="connsiteX2" fmla="*/ 451583 w 2709495"/>
              <a:gd name="connsiteY2" fmla="*/ 0 h 2305120"/>
              <a:gd name="connsiteX3" fmla="*/ 1128956 w 2709495"/>
              <a:gd name="connsiteY3" fmla="*/ 0 h 2305120"/>
              <a:gd name="connsiteX4" fmla="*/ 2709495 w 2709495"/>
              <a:gd name="connsiteY4" fmla="*/ 0 h 2305120"/>
              <a:gd name="connsiteX5" fmla="*/ 2709495 w 2709495"/>
              <a:gd name="connsiteY5" fmla="*/ 1241342 h 2305120"/>
              <a:gd name="connsiteX6" fmla="*/ 2709495 w 2709495"/>
              <a:gd name="connsiteY6" fmla="*/ 1241342 h 2305120"/>
              <a:gd name="connsiteX7" fmla="*/ 2709495 w 2709495"/>
              <a:gd name="connsiteY7" fmla="*/ 1773345 h 2305120"/>
              <a:gd name="connsiteX8" fmla="*/ 2709495 w 2709495"/>
              <a:gd name="connsiteY8" fmla="*/ 2128014 h 2305120"/>
              <a:gd name="connsiteX9" fmla="*/ 462206 w 2709495"/>
              <a:gd name="connsiteY9" fmla="*/ 2134364 h 2305120"/>
              <a:gd name="connsiteX10" fmla="*/ 333090 w 2709495"/>
              <a:gd name="connsiteY10" fmla="*/ 2305120 h 2305120"/>
              <a:gd name="connsiteX11" fmla="*/ 191233 w 2709495"/>
              <a:gd name="connsiteY11" fmla="*/ 2128014 h 2305120"/>
              <a:gd name="connsiteX12" fmla="*/ 0 w 2709495"/>
              <a:gd name="connsiteY12" fmla="*/ 2128014 h 2305120"/>
              <a:gd name="connsiteX13" fmla="*/ 0 w 2709495"/>
              <a:gd name="connsiteY13" fmla="*/ 1773345 h 2305120"/>
              <a:gd name="connsiteX14" fmla="*/ 0 w 2709495"/>
              <a:gd name="connsiteY14" fmla="*/ 1241342 h 2305120"/>
              <a:gd name="connsiteX15" fmla="*/ 0 w 2709495"/>
              <a:gd name="connsiteY15" fmla="*/ 1241342 h 2305120"/>
              <a:gd name="connsiteX16" fmla="*/ 0 w 2709495"/>
              <a:gd name="connsiteY16" fmla="*/ 0 h 2305120"/>
              <a:gd name="connsiteX0" fmla="*/ 0 w 2709495"/>
              <a:gd name="connsiteY0" fmla="*/ 0 h 2216220"/>
              <a:gd name="connsiteX1" fmla="*/ 451583 w 2709495"/>
              <a:gd name="connsiteY1" fmla="*/ 0 h 2216220"/>
              <a:gd name="connsiteX2" fmla="*/ 451583 w 2709495"/>
              <a:gd name="connsiteY2" fmla="*/ 0 h 2216220"/>
              <a:gd name="connsiteX3" fmla="*/ 1128956 w 2709495"/>
              <a:gd name="connsiteY3" fmla="*/ 0 h 2216220"/>
              <a:gd name="connsiteX4" fmla="*/ 2709495 w 2709495"/>
              <a:gd name="connsiteY4" fmla="*/ 0 h 2216220"/>
              <a:gd name="connsiteX5" fmla="*/ 2709495 w 2709495"/>
              <a:gd name="connsiteY5" fmla="*/ 1241342 h 2216220"/>
              <a:gd name="connsiteX6" fmla="*/ 2709495 w 2709495"/>
              <a:gd name="connsiteY6" fmla="*/ 1241342 h 2216220"/>
              <a:gd name="connsiteX7" fmla="*/ 2709495 w 2709495"/>
              <a:gd name="connsiteY7" fmla="*/ 1773345 h 2216220"/>
              <a:gd name="connsiteX8" fmla="*/ 2709495 w 2709495"/>
              <a:gd name="connsiteY8" fmla="*/ 2128014 h 2216220"/>
              <a:gd name="connsiteX9" fmla="*/ 462206 w 2709495"/>
              <a:gd name="connsiteY9" fmla="*/ 2134364 h 2216220"/>
              <a:gd name="connsiteX10" fmla="*/ 313951 w 2709495"/>
              <a:gd name="connsiteY10" fmla="*/ 2216220 h 2216220"/>
              <a:gd name="connsiteX11" fmla="*/ 191233 w 2709495"/>
              <a:gd name="connsiteY11" fmla="*/ 2128014 h 2216220"/>
              <a:gd name="connsiteX12" fmla="*/ 0 w 2709495"/>
              <a:gd name="connsiteY12" fmla="*/ 2128014 h 2216220"/>
              <a:gd name="connsiteX13" fmla="*/ 0 w 2709495"/>
              <a:gd name="connsiteY13" fmla="*/ 1773345 h 2216220"/>
              <a:gd name="connsiteX14" fmla="*/ 0 w 2709495"/>
              <a:gd name="connsiteY14" fmla="*/ 1241342 h 2216220"/>
              <a:gd name="connsiteX15" fmla="*/ 0 w 2709495"/>
              <a:gd name="connsiteY15" fmla="*/ 1241342 h 2216220"/>
              <a:gd name="connsiteX16" fmla="*/ 0 w 2709495"/>
              <a:gd name="connsiteY16" fmla="*/ 0 h 2216220"/>
              <a:gd name="connsiteX0" fmla="*/ 0 w 2709495"/>
              <a:gd name="connsiteY0" fmla="*/ 0 h 2216220"/>
              <a:gd name="connsiteX1" fmla="*/ 451583 w 2709495"/>
              <a:gd name="connsiteY1" fmla="*/ 0 h 2216220"/>
              <a:gd name="connsiteX2" fmla="*/ 451583 w 2709495"/>
              <a:gd name="connsiteY2" fmla="*/ 0 h 2216220"/>
              <a:gd name="connsiteX3" fmla="*/ 1128956 w 2709495"/>
              <a:gd name="connsiteY3" fmla="*/ 0 h 2216220"/>
              <a:gd name="connsiteX4" fmla="*/ 2709495 w 2709495"/>
              <a:gd name="connsiteY4" fmla="*/ 0 h 2216220"/>
              <a:gd name="connsiteX5" fmla="*/ 2709495 w 2709495"/>
              <a:gd name="connsiteY5" fmla="*/ 1241342 h 2216220"/>
              <a:gd name="connsiteX6" fmla="*/ 2709495 w 2709495"/>
              <a:gd name="connsiteY6" fmla="*/ 1241342 h 2216220"/>
              <a:gd name="connsiteX7" fmla="*/ 2709495 w 2709495"/>
              <a:gd name="connsiteY7" fmla="*/ 1773345 h 2216220"/>
              <a:gd name="connsiteX8" fmla="*/ 2709495 w 2709495"/>
              <a:gd name="connsiteY8" fmla="*/ 2128014 h 2216220"/>
              <a:gd name="connsiteX9" fmla="*/ 462206 w 2709495"/>
              <a:gd name="connsiteY9" fmla="*/ 2134364 h 2216220"/>
              <a:gd name="connsiteX10" fmla="*/ 329900 w 2709495"/>
              <a:gd name="connsiteY10" fmla="*/ 2216220 h 2216220"/>
              <a:gd name="connsiteX11" fmla="*/ 191233 w 2709495"/>
              <a:gd name="connsiteY11" fmla="*/ 2128014 h 2216220"/>
              <a:gd name="connsiteX12" fmla="*/ 0 w 2709495"/>
              <a:gd name="connsiteY12" fmla="*/ 2128014 h 2216220"/>
              <a:gd name="connsiteX13" fmla="*/ 0 w 2709495"/>
              <a:gd name="connsiteY13" fmla="*/ 1773345 h 2216220"/>
              <a:gd name="connsiteX14" fmla="*/ 0 w 2709495"/>
              <a:gd name="connsiteY14" fmla="*/ 1241342 h 2216220"/>
              <a:gd name="connsiteX15" fmla="*/ 0 w 2709495"/>
              <a:gd name="connsiteY15" fmla="*/ 1241342 h 2216220"/>
              <a:gd name="connsiteX16" fmla="*/ 0 w 2709495"/>
              <a:gd name="connsiteY16" fmla="*/ 0 h 221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09495" h="2216220">
                <a:moveTo>
                  <a:pt x="0" y="0"/>
                </a:moveTo>
                <a:lnTo>
                  <a:pt x="451583" y="0"/>
                </a:lnTo>
                <a:lnTo>
                  <a:pt x="451583" y="0"/>
                </a:lnTo>
                <a:lnTo>
                  <a:pt x="1128956" y="0"/>
                </a:lnTo>
                <a:lnTo>
                  <a:pt x="2709495" y="0"/>
                </a:lnTo>
                <a:lnTo>
                  <a:pt x="2709495" y="1241342"/>
                </a:lnTo>
                <a:lnTo>
                  <a:pt x="2709495" y="1241342"/>
                </a:lnTo>
                <a:lnTo>
                  <a:pt x="2709495" y="1773345"/>
                </a:lnTo>
                <a:lnTo>
                  <a:pt x="2709495" y="2128014"/>
                </a:lnTo>
                <a:lnTo>
                  <a:pt x="462206" y="2134364"/>
                </a:lnTo>
                <a:lnTo>
                  <a:pt x="329900" y="2216220"/>
                </a:lnTo>
                <a:lnTo>
                  <a:pt x="191233" y="2128014"/>
                </a:lnTo>
                <a:lnTo>
                  <a:pt x="0" y="2128014"/>
                </a:lnTo>
                <a:lnTo>
                  <a:pt x="0" y="1773345"/>
                </a:lnTo>
                <a:lnTo>
                  <a:pt x="0" y="1241342"/>
                </a:lnTo>
                <a:lnTo>
                  <a:pt x="0" y="1241342"/>
                </a:lnTo>
                <a:lnTo>
                  <a:pt x="0" y="0"/>
                </a:lnTo>
                <a:close/>
              </a:path>
            </a:pathLst>
          </a:custGeom>
          <a:ln>
            <a:solidFill>
              <a:schemeClr val="tx2">
                <a:lumMod val="20000"/>
                <a:lumOff val="80000"/>
              </a:schemeClr>
            </a:solidFill>
          </a:ln>
        </p:spPr>
        <p:txBody>
          <a:bodyPr lIns="72000" tIns="72000" rIns="72000" bIns="108000" anchor="t"/>
          <a:lstStyle>
            <a:lvl1pPr algn="l">
              <a:defRPr sz="1000" b="0">
                <a:solidFill>
                  <a:schemeClr val="tx2"/>
                </a:solidFill>
              </a:defRPr>
            </a:lvl1pPr>
            <a:lvl5pPr algn="ctr">
              <a:defRPr b="1"/>
            </a:lvl5pPr>
            <a:lvl6pPr algn="ctr">
              <a:defRPr b="1"/>
            </a:lvl6pPr>
          </a:lstStyle>
          <a:p>
            <a:pPr lvl="0"/>
            <a:r>
              <a:rPr lang="en-US"/>
              <a:t>Quote. If not applicable, please delete this placeholder and the one below it.</a:t>
            </a:r>
          </a:p>
        </p:txBody>
      </p:sp>
      <p:sp>
        <p:nvSpPr>
          <p:cNvPr id="88" name="Text Placeholder 7">
            <a:extLst>
              <a:ext uri="{FF2B5EF4-FFF2-40B4-BE49-F238E27FC236}">
                <a16:creationId xmlns:a16="http://schemas.microsoft.com/office/drawing/2014/main" id="{1554CA22-8C2F-4CEC-96FA-328C41E33530}"/>
              </a:ext>
            </a:extLst>
          </p:cNvPr>
          <p:cNvSpPr>
            <a:spLocks noGrp="1"/>
          </p:cNvSpPr>
          <p:nvPr>
            <p:ph type="body" sz="quarter" idx="89" hasCustomPrompt="1"/>
          </p:nvPr>
        </p:nvSpPr>
        <p:spPr>
          <a:xfrm>
            <a:off x="434976" y="237316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01 January 2020</a:t>
            </a:r>
          </a:p>
        </p:txBody>
      </p:sp>
      <p:sp>
        <p:nvSpPr>
          <p:cNvPr id="89" name="Text Placeholder 7">
            <a:extLst>
              <a:ext uri="{FF2B5EF4-FFF2-40B4-BE49-F238E27FC236}">
                <a16:creationId xmlns:a16="http://schemas.microsoft.com/office/drawing/2014/main" id="{A3C0BE32-D771-439B-A511-46F48AC449E2}"/>
              </a:ext>
            </a:extLst>
          </p:cNvPr>
          <p:cNvSpPr>
            <a:spLocks noGrp="1"/>
          </p:cNvSpPr>
          <p:nvPr>
            <p:ph type="body" sz="quarter" idx="90" hasCustomPrompt="1"/>
          </p:nvPr>
        </p:nvSpPr>
        <p:spPr>
          <a:xfrm>
            <a:off x="9051925" y="6076539"/>
            <a:ext cx="2684463"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accent4"/>
                </a:solidFill>
              </a:defRPr>
            </a:lvl1pPr>
            <a:lvl5pPr algn="ctr">
              <a:defRPr b="1"/>
            </a:lvl5pPr>
            <a:lvl6pPr algn="ctr">
              <a:defRPr b="1"/>
            </a:lvl6pPr>
          </a:lstStyle>
          <a:p>
            <a:pPr lvl="0"/>
            <a:r>
              <a:rPr lang="en-US"/>
              <a:t>Quote author</a:t>
            </a:r>
            <a:br>
              <a:rPr lang="en-US"/>
            </a:br>
            <a:r>
              <a:rPr lang="en-US"/>
              <a:t>and their position</a:t>
            </a:r>
          </a:p>
        </p:txBody>
      </p:sp>
      <p:sp>
        <p:nvSpPr>
          <p:cNvPr id="91" name="Text Placeholder 7">
            <a:extLst>
              <a:ext uri="{FF2B5EF4-FFF2-40B4-BE49-F238E27FC236}">
                <a16:creationId xmlns:a16="http://schemas.microsoft.com/office/drawing/2014/main" id="{477AEBAE-E0C8-4D90-AB18-EBB03D108069}"/>
              </a:ext>
            </a:extLst>
          </p:cNvPr>
          <p:cNvSpPr>
            <a:spLocks noGrp="1"/>
          </p:cNvSpPr>
          <p:nvPr>
            <p:ph type="body" sz="quarter" idx="33" hasCustomPrompt="1"/>
          </p:nvPr>
        </p:nvSpPr>
        <p:spPr>
          <a:xfrm>
            <a:off x="451971" y="3783284"/>
            <a:ext cx="1719729" cy="220393"/>
          </a:xfrm>
        </p:spPr>
        <p:txBody>
          <a:bodyPr/>
          <a:lstStyle>
            <a:lvl1pPr algn="l">
              <a:defRPr sz="1799" b="1">
                <a:solidFill>
                  <a:schemeClr val="tx2"/>
                </a:solidFill>
              </a:defRPr>
            </a:lvl1pPr>
            <a:lvl5pPr algn="ctr">
              <a:defRPr b="1"/>
            </a:lvl5pPr>
            <a:lvl6pPr algn="ctr">
              <a:defRPr b="1"/>
            </a:lvl6pPr>
          </a:lstStyle>
          <a:p>
            <a:pPr lvl="0"/>
            <a:r>
              <a:rPr lang="en-US"/>
              <a:t>KPI1</a:t>
            </a:r>
          </a:p>
        </p:txBody>
      </p:sp>
      <p:sp>
        <p:nvSpPr>
          <p:cNvPr id="92" name="Text Placeholder 7">
            <a:extLst>
              <a:ext uri="{FF2B5EF4-FFF2-40B4-BE49-F238E27FC236}">
                <a16:creationId xmlns:a16="http://schemas.microsoft.com/office/drawing/2014/main" id="{A333A209-727A-450B-B4C4-A3ABB6D1245B}"/>
              </a:ext>
            </a:extLst>
          </p:cNvPr>
          <p:cNvSpPr>
            <a:spLocks noGrp="1"/>
          </p:cNvSpPr>
          <p:nvPr>
            <p:ph type="body" sz="quarter" idx="91" hasCustomPrompt="1"/>
          </p:nvPr>
        </p:nvSpPr>
        <p:spPr>
          <a:xfrm>
            <a:off x="444500" y="4723402"/>
            <a:ext cx="1736338" cy="171048"/>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Description</a:t>
            </a:r>
            <a:br>
              <a:rPr lang="en-US"/>
            </a:br>
            <a:r>
              <a:rPr lang="en-US"/>
              <a:t>for the above</a:t>
            </a:r>
          </a:p>
        </p:txBody>
      </p:sp>
      <p:sp>
        <p:nvSpPr>
          <p:cNvPr id="93" name="Text Placeholder 7">
            <a:extLst>
              <a:ext uri="{FF2B5EF4-FFF2-40B4-BE49-F238E27FC236}">
                <a16:creationId xmlns:a16="http://schemas.microsoft.com/office/drawing/2014/main" id="{A0F47FAC-06F9-4DA2-B738-D1C90E7796A0}"/>
              </a:ext>
            </a:extLst>
          </p:cNvPr>
          <p:cNvSpPr>
            <a:spLocks noGrp="1"/>
          </p:cNvSpPr>
          <p:nvPr>
            <p:ph type="body" sz="quarter" idx="92" hasCustomPrompt="1"/>
          </p:nvPr>
        </p:nvSpPr>
        <p:spPr>
          <a:xfrm>
            <a:off x="451971" y="4461464"/>
            <a:ext cx="1719729" cy="220393"/>
          </a:xfrm>
        </p:spPr>
        <p:txBody>
          <a:bodyPr/>
          <a:lstStyle>
            <a:lvl1pPr algn="l">
              <a:defRPr sz="1799" b="1">
                <a:solidFill>
                  <a:schemeClr val="tx2"/>
                </a:solidFill>
              </a:defRPr>
            </a:lvl1pPr>
            <a:lvl5pPr algn="ctr">
              <a:defRPr b="1"/>
            </a:lvl5pPr>
            <a:lvl6pPr algn="ctr">
              <a:defRPr b="1"/>
            </a:lvl6pPr>
          </a:lstStyle>
          <a:p>
            <a:pPr lvl="0"/>
            <a:r>
              <a:rPr lang="en-US"/>
              <a:t>KPI2</a:t>
            </a:r>
          </a:p>
        </p:txBody>
      </p:sp>
      <p:sp>
        <p:nvSpPr>
          <p:cNvPr id="94" name="Text Placeholder 7">
            <a:extLst>
              <a:ext uri="{FF2B5EF4-FFF2-40B4-BE49-F238E27FC236}">
                <a16:creationId xmlns:a16="http://schemas.microsoft.com/office/drawing/2014/main" id="{3BEFEF52-316C-41E8-B4B2-DDC8FD2A4BB4}"/>
              </a:ext>
            </a:extLst>
          </p:cNvPr>
          <p:cNvSpPr>
            <a:spLocks noGrp="1"/>
          </p:cNvSpPr>
          <p:nvPr>
            <p:ph type="body" sz="quarter" idx="93" hasCustomPrompt="1"/>
          </p:nvPr>
        </p:nvSpPr>
        <p:spPr>
          <a:xfrm>
            <a:off x="444500" y="5393962"/>
            <a:ext cx="1736338" cy="171048"/>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Description</a:t>
            </a:r>
            <a:br>
              <a:rPr lang="en-US"/>
            </a:br>
            <a:r>
              <a:rPr lang="en-US"/>
              <a:t>for the above</a:t>
            </a:r>
          </a:p>
        </p:txBody>
      </p:sp>
      <p:sp>
        <p:nvSpPr>
          <p:cNvPr id="95" name="Text Placeholder 7">
            <a:extLst>
              <a:ext uri="{FF2B5EF4-FFF2-40B4-BE49-F238E27FC236}">
                <a16:creationId xmlns:a16="http://schemas.microsoft.com/office/drawing/2014/main" id="{558E782E-5F8F-45E8-B8A4-DC6099DF6929}"/>
              </a:ext>
            </a:extLst>
          </p:cNvPr>
          <p:cNvSpPr>
            <a:spLocks noGrp="1"/>
          </p:cNvSpPr>
          <p:nvPr>
            <p:ph type="body" sz="quarter" idx="94" hasCustomPrompt="1"/>
          </p:nvPr>
        </p:nvSpPr>
        <p:spPr>
          <a:xfrm>
            <a:off x="451971" y="5132024"/>
            <a:ext cx="1719729" cy="220393"/>
          </a:xfrm>
        </p:spPr>
        <p:txBody>
          <a:bodyPr/>
          <a:lstStyle>
            <a:lvl1pPr algn="l">
              <a:defRPr sz="1799" b="1">
                <a:solidFill>
                  <a:schemeClr val="tx2"/>
                </a:solidFill>
              </a:defRPr>
            </a:lvl1pPr>
            <a:lvl5pPr algn="ctr">
              <a:defRPr b="1"/>
            </a:lvl5pPr>
            <a:lvl6pPr algn="ctr">
              <a:defRPr b="1"/>
            </a:lvl6pPr>
          </a:lstStyle>
          <a:p>
            <a:pPr lvl="0"/>
            <a:r>
              <a:rPr lang="en-US"/>
              <a:t>KPI3</a:t>
            </a:r>
          </a:p>
        </p:txBody>
      </p:sp>
      <p:sp>
        <p:nvSpPr>
          <p:cNvPr id="96" name="Text Placeholder 7">
            <a:extLst>
              <a:ext uri="{FF2B5EF4-FFF2-40B4-BE49-F238E27FC236}">
                <a16:creationId xmlns:a16="http://schemas.microsoft.com/office/drawing/2014/main" id="{4A9285C1-5480-43FE-B715-FF564BB93469}"/>
              </a:ext>
            </a:extLst>
          </p:cNvPr>
          <p:cNvSpPr>
            <a:spLocks noGrp="1"/>
          </p:cNvSpPr>
          <p:nvPr>
            <p:ph type="body" sz="quarter" idx="95" hasCustomPrompt="1"/>
          </p:nvPr>
        </p:nvSpPr>
        <p:spPr>
          <a:xfrm>
            <a:off x="444500" y="6064522"/>
            <a:ext cx="1736338" cy="171048"/>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Description</a:t>
            </a:r>
            <a:br>
              <a:rPr lang="en-US"/>
            </a:br>
            <a:r>
              <a:rPr lang="en-US"/>
              <a:t>for the above</a:t>
            </a:r>
          </a:p>
        </p:txBody>
      </p:sp>
      <p:sp>
        <p:nvSpPr>
          <p:cNvPr id="97" name="Text Placeholder 7">
            <a:extLst>
              <a:ext uri="{FF2B5EF4-FFF2-40B4-BE49-F238E27FC236}">
                <a16:creationId xmlns:a16="http://schemas.microsoft.com/office/drawing/2014/main" id="{51053D45-15C2-4E3D-B8C5-31E2613A4789}"/>
              </a:ext>
            </a:extLst>
          </p:cNvPr>
          <p:cNvSpPr>
            <a:spLocks noGrp="1"/>
          </p:cNvSpPr>
          <p:nvPr>
            <p:ph type="body" sz="quarter" idx="96" hasCustomPrompt="1"/>
          </p:nvPr>
        </p:nvSpPr>
        <p:spPr>
          <a:xfrm>
            <a:off x="451971" y="5802584"/>
            <a:ext cx="1719729" cy="220393"/>
          </a:xfrm>
        </p:spPr>
        <p:txBody>
          <a:bodyPr/>
          <a:lstStyle>
            <a:lvl1pPr algn="l">
              <a:defRPr sz="1799" b="1">
                <a:solidFill>
                  <a:schemeClr val="tx2"/>
                </a:solidFill>
              </a:defRPr>
            </a:lvl1pPr>
            <a:lvl5pPr algn="ctr">
              <a:defRPr b="1"/>
            </a:lvl5pPr>
            <a:lvl6pPr algn="ctr">
              <a:defRPr b="1"/>
            </a:lvl6pPr>
          </a:lstStyle>
          <a:p>
            <a:pPr lvl="0"/>
            <a:r>
              <a:rPr lang="en-US"/>
              <a:t>KPI4</a:t>
            </a:r>
          </a:p>
        </p:txBody>
      </p:sp>
      <p:sp>
        <p:nvSpPr>
          <p:cNvPr id="99" name="Text Placeholder 7">
            <a:extLst>
              <a:ext uri="{FF2B5EF4-FFF2-40B4-BE49-F238E27FC236}">
                <a16:creationId xmlns:a16="http://schemas.microsoft.com/office/drawing/2014/main" id="{D9F89335-2AD5-4CCD-9698-4C84088D06C1}"/>
              </a:ext>
            </a:extLst>
          </p:cNvPr>
          <p:cNvSpPr>
            <a:spLocks noGrp="1"/>
          </p:cNvSpPr>
          <p:nvPr>
            <p:ph type="body" sz="quarter" idx="97" hasCustomPrompt="1"/>
          </p:nvPr>
        </p:nvSpPr>
        <p:spPr>
          <a:xfrm>
            <a:off x="9058275" y="1532489"/>
            <a:ext cx="2682875"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399" algn="l">
              <a:defRPr sz="1000" b="0">
                <a:solidFill>
                  <a:schemeClr val="accent4"/>
                </a:solidFill>
              </a:defRPr>
            </a:lvl1pPr>
            <a:lvl5pPr algn="ctr">
              <a:defRPr b="1"/>
            </a:lvl5pPr>
            <a:lvl6pPr algn="ctr">
              <a:defRPr b="1"/>
            </a:lvl6pPr>
          </a:lstStyle>
          <a:p>
            <a:pPr indent="-171450" algn="l"/>
            <a:r>
              <a:rPr lang="en-US" sz="1000">
                <a:solidFill>
                  <a:schemeClr val="accent4"/>
                </a:solidFill>
              </a:rPr>
              <a:t>Industry</a:t>
            </a:r>
            <a:endParaRPr lang="bg-BG" sz="1000">
              <a:solidFill>
                <a:schemeClr val="accent4"/>
              </a:solidFill>
            </a:endParaRPr>
          </a:p>
        </p:txBody>
      </p:sp>
      <p:sp>
        <p:nvSpPr>
          <p:cNvPr id="100" name="Text Placeholder 7">
            <a:extLst>
              <a:ext uri="{FF2B5EF4-FFF2-40B4-BE49-F238E27FC236}">
                <a16:creationId xmlns:a16="http://schemas.microsoft.com/office/drawing/2014/main" id="{51E85F76-9D64-4D85-BAB6-4BB1F8B78FD1}"/>
              </a:ext>
            </a:extLst>
          </p:cNvPr>
          <p:cNvSpPr>
            <a:spLocks noGrp="1"/>
          </p:cNvSpPr>
          <p:nvPr>
            <p:ph type="body" sz="quarter" idx="98" hasCustomPrompt="1"/>
          </p:nvPr>
        </p:nvSpPr>
        <p:spPr>
          <a:xfrm>
            <a:off x="440106" y="153008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399" algn="l">
              <a:defRPr sz="1000" b="0">
                <a:solidFill>
                  <a:schemeClr val="accent4"/>
                </a:solidFill>
              </a:defRPr>
            </a:lvl1pPr>
            <a:lvl5pPr algn="ctr">
              <a:defRPr b="1"/>
            </a:lvl5pPr>
            <a:lvl6pPr algn="ctr">
              <a:defRPr b="1"/>
            </a:lvl6pPr>
          </a:lstStyle>
          <a:p>
            <a:pPr indent="-171450" algn="l"/>
            <a:r>
              <a:rPr lang="en-US" sz="1000">
                <a:solidFill>
                  <a:schemeClr val="accent4"/>
                </a:solidFill>
              </a:rPr>
              <a:t>Key technologies</a:t>
            </a:r>
            <a:endParaRPr lang="bg-BG" sz="1000">
              <a:solidFill>
                <a:schemeClr val="accent4"/>
              </a:solidFill>
            </a:endParaRPr>
          </a:p>
        </p:txBody>
      </p:sp>
      <p:sp>
        <p:nvSpPr>
          <p:cNvPr id="101" name="Text Placeholder 7">
            <a:extLst>
              <a:ext uri="{FF2B5EF4-FFF2-40B4-BE49-F238E27FC236}">
                <a16:creationId xmlns:a16="http://schemas.microsoft.com/office/drawing/2014/main" id="{A3E2761C-289E-4BCB-B7F6-092613D3529C}"/>
              </a:ext>
            </a:extLst>
          </p:cNvPr>
          <p:cNvSpPr>
            <a:spLocks noGrp="1"/>
          </p:cNvSpPr>
          <p:nvPr>
            <p:ph type="body" sz="quarter" idx="99" hasCustomPrompt="1"/>
          </p:nvPr>
        </p:nvSpPr>
        <p:spPr>
          <a:xfrm>
            <a:off x="449263" y="271815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399" algn="l">
              <a:defRPr sz="1000" b="0">
                <a:solidFill>
                  <a:schemeClr val="accent4"/>
                </a:solidFill>
              </a:defRPr>
            </a:lvl1pPr>
            <a:lvl5pPr algn="ctr">
              <a:defRPr b="1"/>
            </a:lvl5pPr>
            <a:lvl6pPr algn="ctr">
              <a:defRPr b="1"/>
            </a:lvl6pPr>
          </a:lstStyle>
          <a:p>
            <a:pPr indent="-171450" algn="l"/>
            <a:r>
              <a:rPr lang="en-US" sz="1000">
                <a:solidFill>
                  <a:schemeClr val="accent4"/>
                </a:solidFill>
              </a:rPr>
              <a:t>Country of Implementation</a:t>
            </a:r>
            <a:endParaRPr lang="bg-BG" sz="1000">
              <a:solidFill>
                <a:schemeClr val="accent4"/>
              </a:solidFill>
            </a:endParaRPr>
          </a:p>
        </p:txBody>
      </p:sp>
      <p:sp>
        <p:nvSpPr>
          <p:cNvPr id="102" name="Text Placeholder 7">
            <a:extLst>
              <a:ext uri="{FF2B5EF4-FFF2-40B4-BE49-F238E27FC236}">
                <a16:creationId xmlns:a16="http://schemas.microsoft.com/office/drawing/2014/main" id="{E59E1EAA-A2AA-46CD-A2B3-A755A2B3BCAF}"/>
              </a:ext>
            </a:extLst>
          </p:cNvPr>
          <p:cNvSpPr>
            <a:spLocks noGrp="1"/>
          </p:cNvSpPr>
          <p:nvPr>
            <p:ph type="body" sz="quarter" idx="100" hasCustomPrompt="1"/>
          </p:nvPr>
        </p:nvSpPr>
        <p:spPr>
          <a:xfrm>
            <a:off x="444500" y="3201038"/>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399" algn="l">
              <a:defRPr sz="1000" b="0">
                <a:solidFill>
                  <a:schemeClr val="accent4"/>
                </a:solidFill>
              </a:defRPr>
            </a:lvl1pPr>
            <a:lvl5pPr algn="ctr">
              <a:defRPr b="1"/>
            </a:lvl5pPr>
            <a:lvl6pPr algn="ctr">
              <a:defRPr b="1"/>
            </a:lvl6pPr>
          </a:lstStyle>
          <a:p>
            <a:pPr indent="-171450" algn="l"/>
            <a:r>
              <a:rPr lang="en-US" sz="1000">
                <a:solidFill>
                  <a:schemeClr val="accent4"/>
                </a:solidFill>
              </a:rPr>
              <a:t>Implementation partner</a:t>
            </a:r>
            <a:endParaRPr lang="bg-BG" sz="1000">
              <a:solidFill>
                <a:schemeClr val="accent4"/>
              </a:solidFill>
            </a:endParaRPr>
          </a:p>
        </p:txBody>
      </p:sp>
      <p:sp>
        <p:nvSpPr>
          <p:cNvPr id="103" name="Text Placeholder 7">
            <a:extLst>
              <a:ext uri="{FF2B5EF4-FFF2-40B4-BE49-F238E27FC236}">
                <a16:creationId xmlns:a16="http://schemas.microsoft.com/office/drawing/2014/main" id="{603E2F7F-E442-409C-895D-BF847A6DF92F}"/>
              </a:ext>
            </a:extLst>
          </p:cNvPr>
          <p:cNvSpPr>
            <a:spLocks noGrp="1"/>
          </p:cNvSpPr>
          <p:nvPr>
            <p:ph type="body" sz="quarter" idx="101" hasCustomPrompt="1"/>
          </p:nvPr>
        </p:nvSpPr>
        <p:spPr>
          <a:xfrm>
            <a:off x="9063037" y="2212494"/>
            <a:ext cx="2682875"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399" algn="l">
              <a:defRPr sz="1000" b="0">
                <a:solidFill>
                  <a:schemeClr val="accent4"/>
                </a:solidFill>
              </a:defRPr>
            </a:lvl1pPr>
            <a:lvl5pPr algn="ctr">
              <a:defRPr b="1"/>
            </a:lvl5pPr>
            <a:lvl6pPr algn="ctr">
              <a:defRPr b="1"/>
            </a:lvl6pPr>
          </a:lstStyle>
          <a:p>
            <a:pPr indent="-171450" algn="l"/>
            <a:r>
              <a:rPr lang="en-US" sz="1000">
                <a:solidFill>
                  <a:schemeClr val="accent4"/>
                </a:solidFill>
              </a:rPr>
              <a:t>Products/Services</a:t>
            </a:r>
            <a:endParaRPr lang="bg-BG" sz="1000">
              <a:solidFill>
                <a:schemeClr val="accent4"/>
              </a:solidFill>
            </a:endParaRPr>
          </a:p>
        </p:txBody>
      </p:sp>
      <p:sp>
        <p:nvSpPr>
          <p:cNvPr id="104" name="Text Placeholder 7">
            <a:extLst>
              <a:ext uri="{FF2B5EF4-FFF2-40B4-BE49-F238E27FC236}">
                <a16:creationId xmlns:a16="http://schemas.microsoft.com/office/drawing/2014/main" id="{2C22FF70-97C6-4D2D-80C3-1CDADACA0FEF}"/>
              </a:ext>
            </a:extLst>
          </p:cNvPr>
          <p:cNvSpPr>
            <a:spLocks noGrp="1"/>
          </p:cNvSpPr>
          <p:nvPr>
            <p:ph type="body" sz="quarter" idx="102" hasCustomPrompt="1"/>
          </p:nvPr>
        </p:nvSpPr>
        <p:spPr>
          <a:xfrm>
            <a:off x="434976" y="220552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399" algn="l">
              <a:defRPr sz="1000" b="0">
                <a:solidFill>
                  <a:schemeClr val="accent4"/>
                </a:solidFill>
              </a:defRPr>
            </a:lvl1pPr>
            <a:lvl5pPr algn="ctr">
              <a:defRPr b="1"/>
            </a:lvl5pPr>
            <a:lvl6pPr algn="ctr">
              <a:defRPr b="1"/>
            </a:lvl6pPr>
          </a:lstStyle>
          <a:p>
            <a:pPr indent="-171450" algn="l"/>
            <a:r>
              <a:rPr lang="en-US" sz="1000">
                <a:solidFill>
                  <a:schemeClr val="accent4"/>
                </a:solidFill>
              </a:rPr>
              <a:t>Go-Live Date</a:t>
            </a:r>
            <a:endParaRPr lang="bg-BG" sz="1000">
              <a:solidFill>
                <a:schemeClr val="accent4"/>
              </a:solidFill>
            </a:endParaRPr>
          </a:p>
        </p:txBody>
      </p:sp>
      <p:sp>
        <p:nvSpPr>
          <p:cNvPr id="105" name="Text Placeholder 7">
            <a:extLst>
              <a:ext uri="{FF2B5EF4-FFF2-40B4-BE49-F238E27FC236}">
                <a16:creationId xmlns:a16="http://schemas.microsoft.com/office/drawing/2014/main" id="{9B9C61DB-1BFF-4EAE-B3CF-A9922748F404}"/>
              </a:ext>
            </a:extLst>
          </p:cNvPr>
          <p:cNvSpPr>
            <a:spLocks noGrp="1"/>
          </p:cNvSpPr>
          <p:nvPr>
            <p:ph type="body" sz="quarter" idx="103" hasCustomPrompt="1"/>
          </p:nvPr>
        </p:nvSpPr>
        <p:spPr>
          <a:xfrm>
            <a:off x="2360612" y="153008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399" algn="l">
              <a:defRPr sz="1000" b="0">
                <a:solidFill>
                  <a:schemeClr val="accent4"/>
                </a:solidFill>
              </a:defRPr>
            </a:lvl1pPr>
            <a:lvl5pPr algn="ctr">
              <a:defRPr b="1"/>
            </a:lvl5pPr>
            <a:lvl6pPr algn="ctr">
              <a:defRPr b="1"/>
            </a:lvl6pPr>
          </a:lstStyle>
          <a:p>
            <a:pPr indent="-171450" algn="l"/>
            <a:r>
              <a:rPr lang="en-US" sz="1000">
                <a:solidFill>
                  <a:schemeClr val="accent4"/>
                </a:solidFill>
              </a:rPr>
              <a:t>Highlights</a:t>
            </a:r>
            <a:endParaRPr lang="bg-BG" sz="1000">
              <a:solidFill>
                <a:schemeClr val="accent4"/>
              </a:solidFill>
            </a:endParaRPr>
          </a:p>
        </p:txBody>
      </p:sp>
      <p:sp>
        <p:nvSpPr>
          <p:cNvPr id="106" name="Text Placeholder 7">
            <a:extLst>
              <a:ext uri="{FF2B5EF4-FFF2-40B4-BE49-F238E27FC236}">
                <a16:creationId xmlns:a16="http://schemas.microsoft.com/office/drawing/2014/main" id="{7051794F-F61B-422A-86C3-0B001B09015D}"/>
              </a:ext>
            </a:extLst>
          </p:cNvPr>
          <p:cNvSpPr>
            <a:spLocks noGrp="1"/>
          </p:cNvSpPr>
          <p:nvPr>
            <p:ph type="body" sz="quarter" idx="104" hasCustomPrompt="1"/>
          </p:nvPr>
        </p:nvSpPr>
        <p:spPr>
          <a:xfrm>
            <a:off x="5754827" y="153008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399" algn="l">
              <a:defRPr sz="1000" b="0">
                <a:solidFill>
                  <a:schemeClr val="accent4"/>
                </a:solidFill>
              </a:defRPr>
            </a:lvl1pPr>
            <a:lvl5pPr algn="ctr">
              <a:defRPr b="1"/>
            </a:lvl5pPr>
            <a:lvl6pPr algn="ctr">
              <a:defRPr b="1"/>
            </a:lvl6pPr>
          </a:lstStyle>
          <a:p>
            <a:pPr indent="-171450" algn="l"/>
            <a:r>
              <a:rPr lang="en-US" sz="1000">
                <a:solidFill>
                  <a:schemeClr val="accent4"/>
                </a:solidFill>
              </a:rPr>
              <a:t>Benefits</a:t>
            </a:r>
            <a:endParaRPr lang="bg-BG" sz="1000">
              <a:solidFill>
                <a:schemeClr val="accent4"/>
              </a:solidFill>
            </a:endParaRPr>
          </a:p>
        </p:txBody>
      </p:sp>
      <p:sp>
        <p:nvSpPr>
          <p:cNvPr id="107" name="Text Placeholder 7">
            <a:extLst>
              <a:ext uri="{FF2B5EF4-FFF2-40B4-BE49-F238E27FC236}">
                <a16:creationId xmlns:a16="http://schemas.microsoft.com/office/drawing/2014/main" id="{9501B9A9-3299-4DAF-AD9E-AE16875EFDA4}"/>
              </a:ext>
            </a:extLst>
          </p:cNvPr>
          <p:cNvSpPr>
            <a:spLocks noGrp="1"/>
          </p:cNvSpPr>
          <p:nvPr>
            <p:ph type="body" sz="quarter" idx="105" hasCustomPrompt="1"/>
          </p:nvPr>
        </p:nvSpPr>
        <p:spPr>
          <a:xfrm>
            <a:off x="2360612" y="354176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399" algn="l">
              <a:defRPr sz="1000" b="0">
                <a:solidFill>
                  <a:schemeClr val="accent4"/>
                </a:solidFill>
              </a:defRPr>
            </a:lvl1pPr>
            <a:lvl5pPr algn="ctr">
              <a:defRPr b="1"/>
            </a:lvl5pPr>
            <a:lvl6pPr algn="ctr">
              <a:defRPr b="1"/>
            </a:lvl6pPr>
          </a:lstStyle>
          <a:p>
            <a:pPr indent="-171450" algn="l"/>
            <a:r>
              <a:rPr lang="en-US" sz="1000">
                <a:solidFill>
                  <a:schemeClr val="accent4"/>
                </a:solidFill>
              </a:rPr>
              <a:t>Project Overview</a:t>
            </a:r>
          </a:p>
        </p:txBody>
      </p:sp>
      <p:sp>
        <p:nvSpPr>
          <p:cNvPr id="108" name="Text Placeholder 7">
            <a:extLst>
              <a:ext uri="{FF2B5EF4-FFF2-40B4-BE49-F238E27FC236}">
                <a16:creationId xmlns:a16="http://schemas.microsoft.com/office/drawing/2014/main" id="{51C62E68-9304-4078-B0C0-EE36AA09BEFF}"/>
              </a:ext>
            </a:extLst>
          </p:cNvPr>
          <p:cNvSpPr>
            <a:spLocks noGrp="1"/>
          </p:cNvSpPr>
          <p:nvPr>
            <p:ph type="body" sz="quarter" idx="106" hasCustomPrompt="1"/>
          </p:nvPr>
        </p:nvSpPr>
        <p:spPr>
          <a:xfrm>
            <a:off x="5754827" y="354176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399" algn="l">
              <a:defRPr sz="1000" b="0">
                <a:solidFill>
                  <a:schemeClr val="accent4"/>
                </a:solidFill>
              </a:defRPr>
            </a:lvl1pPr>
            <a:lvl5pPr algn="ctr">
              <a:defRPr b="1"/>
            </a:lvl5pPr>
            <a:lvl6pPr algn="ctr">
              <a:defRPr b="1"/>
            </a:lvl6pPr>
          </a:lstStyle>
          <a:p>
            <a:pPr indent="-171450" algn="l"/>
            <a:r>
              <a:rPr lang="en-US" sz="1000">
                <a:solidFill>
                  <a:schemeClr val="accent4"/>
                </a:solidFill>
              </a:rPr>
              <a:t>Objectives</a:t>
            </a:r>
          </a:p>
        </p:txBody>
      </p:sp>
      <p:sp>
        <p:nvSpPr>
          <p:cNvPr id="109" name="Text Placeholder 7">
            <a:extLst>
              <a:ext uri="{FF2B5EF4-FFF2-40B4-BE49-F238E27FC236}">
                <a16:creationId xmlns:a16="http://schemas.microsoft.com/office/drawing/2014/main" id="{AA2E1A87-4603-4EA4-A004-94ED2A178CFA}"/>
              </a:ext>
            </a:extLst>
          </p:cNvPr>
          <p:cNvSpPr>
            <a:spLocks noGrp="1"/>
          </p:cNvSpPr>
          <p:nvPr>
            <p:ph type="body" sz="quarter" idx="107" hasCustomPrompt="1"/>
          </p:nvPr>
        </p:nvSpPr>
        <p:spPr>
          <a:xfrm>
            <a:off x="9063038" y="3045302"/>
            <a:ext cx="766763" cy="118540"/>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399" algn="l">
              <a:defRPr sz="1000" b="0">
                <a:solidFill>
                  <a:schemeClr val="accent4"/>
                </a:solidFill>
              </a:defRPr>
            </a:lvl1pPr>
            <a:lvl5pPr algn="ctr">
              <a:defRPr b="1"/>
            </a:lvl5pPr>
            <a:lvl6pPr algn="ctr">
              <a:defRPr b="1"/>
            </a:lvl6pPr>
          </a:lstStyle>
          <a:p>
            <a:pPr indent="-171450" algn="l"/>
            <a:r>
              <a:rPr lang="en-US" sz="1000">
                <a:solidFill>
                  <a:schemeClr val="accent4"/>
                </a:solidFill>
              </a:rPr>
              <a:t>Headquarters</a:t>
            </a:r>
            <a:endParaRPr lang="bg-BG" sz="1000">
              <a:solidFill>
                <a:schemeClr val="accent4"/>
              </a:solidFill>
            </a:endParaRPr>
          </a:p>
        </p:txBody>
      </p:sp>
      <p:sp>
        <p:nvSpPr>
          <p:cNvPr id="110" name="Text Placeholder 7">
            <a:extLst>
              <a:ext uri="{FF2B5EF4-FFF2-40B4-BE49-F238E27FC236}">
                <a16:creationId xmlns:a16="http://schemas.microsoft.com/office/drawing/2014/main" id="{223F92EA-10DB-4D21-9C34-B6B4DBFCD2CD}"/>
              </a:ext>
            </a:extLst>
          </p:cNvPr>
          <p:cNvSpPr>
            <a:spLocks noGrp="1"/>
          </p:cNvSpPr>
          <p:nvPr>
            <p:ph type="body" sz="quarter" idx="108" hasCustomPrompt="1"/>
          </p:nvPr>
        </p:nvSpPr>
        <p:spPr>
          <a:xfrm>
            <a:off x="9063038" y="3209145"/>
            <a:ext cx="766763" cy="118540"/>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399" algn="l">
              <a:defRPr sz="1000" b="0">
                <a:solidFill>
                  <a:schemeClr val="accent4"/>
                </a:solidFill>
              </a:defRPr>
            </a:lvl1pPr>
            <a:lvl5pPr algn="ctr">
              <a:defRPr b="1"/>
            </a:lvl5pPr>
            <a:lvl6pPr algn="ctr">
              <a:defRPr b="1"/>
            </a:lvl6pPr>
          </a:lstStyle>
          <a:p>
            <a:pPr indent="-171450" algn="l"/>
            <a:r>
              <a:rPr lang="en-US" sz="1000">
                <a:solidFill>
                  <a:schemeClr val="accent4"/>
                </a:solidFill>
              </a:rPr>
              <a:t>Revenue</a:t>
            </a:r>
            <a:endParaRPr lang="bg-BG" sz="1000">
              <a:solidFill>
                <a:schemeClr val="accent4"/>
              </a:solidFill>
            </a:endParaRPr>
          </a:p>
        </p:txBody>
      </p:sp>
      <p:sp>
        <p:nvSpPr>
          <p:cNvPr id="111" name="Text Placeholder 7">
            <a:extLst>
              <a:ext uri="{FF2B5EF4-FFF2-40B4-BE49-F238E27FC236}">
                <a16:creationId xmlns:a16="http://schemas.microsoft.com/office/drawing/2014/main" id="{4477C6C6-8ADE-4BB9-B8B3-23C529470582}"/>
              </a:ext>
            </a:extLst>
          </p:cNvPr>
          <p:cNvSpPr>
            <a:spLocks noGrp="1"/>
          </p:cNvSpPr>
          <p:nvPr>
            <p:ph type="body" sz="quarter" idx="109" hasCustomPrompt="1"/>
          </p:nvPr>
        </p:nvSpPr>
        <p:spPr>
          <a:xfrm>
            <a:off x="9063038" y="3377166"/>
            <a:ext cx="766763" cy="118540"/>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399" algn="l">
              <a:defRPr sz="1000" b="0">
                <a:solidFill>
                  <a:schemeClr val="accent4"/>
                </a:solidFill>
              </a:defRPr>
            </a:lvl1pPr>
            <a:lvl5pPr algn="ctr">
              <a:defRPr b="1"/>
            </a:lvl5pPr>
            <a:lvl6pPr algn="ctr">
              <a:defRPr b="1"/>
            </a:lvl6pPr>
          </a:lstStyle>
          <a:p>
            <a:pPr indent="-171450" algn="l"/>
            <a:r>
              <a:rPr lang="en-US" sz="1000">
                <a:solidFill>
                  <a:schemeClr val="accent4"/>
                </a:solidFill>
              </a:rPr>
              <a:t>Employees</a:t>
            </a:r>
            <a:endParaRPr lang="bg-BG" sz="1000">
              <a:solidFill>
                <a:schemeClr val="accent4"/>
              </a:solidFill>
            </a:endParaRPr>
          </a:p>
        </p:txBody>
      </p:sp>
    </p:spTree>
    <p:extLst>
      <p:ext uri="{BB962C8B-B14F-4D97-AF65-F5344CB8AC3E}">
        <p14:creationId xmlns:p14="http://schemas.microsoft.com/office/powerpoint/2010/main" val="2289590809"/>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 points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2" y="658006"/>
            <a:ext cx="10143807" cy="335432"/>
          </a:xfrm>
        </p:spPr>
        <p:txBody>
          <a:bodyPr/>
          <a:lstStyle>
            <a:lvl1pPr>
              <a:defRPr/>
            </a:lvl1pPr>
          </a:lstStyle>
          <a:p>
            <a:r>
              <a:rPr lang="en-US"/>
              <a:t>Accent title goes on this bright blue line</a:t>
            </a:r>
            <a:endParaRPr lang="bg-BG"/>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9" y="4282758"/>
            <a:ext cx="2682875" cy="520700"/>
          </a:xfrm>
        </p:spPr>
        <p:txBody>
          <a:bodyPr/>
          <a:lstStyle>
            <a:lvl1pPr algn="ctr">
              <a:defRPr sz="1799" b="1">
                <a:solidFill>
                  <a:schemeClr val="accent1"/>
                </a:solidFill>
              </a:defRPr>
            </a:lvl1pPr>
            <a:lvl5pPr algn="ctr">
              <a:defRPr b="1"/>
            </a:lvl5pPr>
            <a:lvl6pPr algn="ctr">
              <a:defRPr b="1"/>
            </a:lvl6pPr>
          </a:lstStyle>
          <a:p>
            <a:pPr lvl="0"/>
            <a:r>
              <a:rPr lang="en-US"/>
              <a:t>Main point’s titles can be on two lines</a:t>
            </a:r>
          </a:p>
        </p:txBody>
      </p:sp>
      <p:sp>
        <p:nvSpPr>
          <p:cNvPr id="41" name="Text Placeholder 7">
            <a:extLst>
              <a:ext uri="{FF2B5EF4-FFF2-40B4-BE49-F238E27FC236}">
                <a16:creationId xmlns:a16="http://schemas.microsoft.com/office/drawing/2014/main" id="{6E5B0E74-9E26-4112-A9C4-13B10DCF58F8}"/>
              </a:ext>
            </a:extLst>
          </p:cNvPr>
          <p:cNvSpPr>
            <a:spLocks noGrp="1"/>
          </p:cNvSpPr>
          <p:nvPr>
            <p:ph type="body" sz="quarter" idx="28" hasCustomPrompt="1"/>
          </p:nvPr>
        </p:nvSpPr>
        <p:spPr>
          <a:xfrm>
            <a:off x="3330844" y="4282758"/>
            <a:ext cx="2682875" cy="520700"/>
          </a:xfrm>
        </p:spPr>
        <p:txBody>
          <a:bodyPr/>
          <a:lstStyle>
            <a:lvl1pPr algn="ctr">
              <a:defRPr sz="1799" b="1">
                <a:solidFill>
                  <a:schemeClr val="accent1"/>
                </a:solidFill>
              </a:defRPr>
            </a:lvl1pPr>
            <a:lvl5pPr algn="ctr">
              <a:defRPr b="1"/>
            </a:lvl5pPr>
            <a:lvl6pPr algn="ctr">
              <a:defRPr b="1"/>
            </a:lvl6pPr>
          </a:lstStyle>
          <a:p>
            <a:pPr lvl="0"/>
            <a:r>
              <a:rPr lang="en-US"/>
              <a:t>Second main</a:t>
            </a:r>
          </a:p>
          <a:p>
            <a:pPr lvl="0"/>
            <a:r>
              <a:rPr lang="en-US"/>
              <a:t> point</a:t>
            </a:r>
          </a:p>
        </p:txBody>
      </p:sp>
      <p:sp>
        <p:nvSpPr>
          <p:cNvPr id="42" name="Text Placeholder 7">
            <a:extLst>
              <a:ext uri="{FF2B5EF4-FFF2-40B4-BE49-F238E27FC236}">
                <a16:creationId xmlns:a16="http://schemas.microsoft.com/office/drawing/2014/main" id="{19F76862-8ED1-4B26-8809-99ADB457C22B}"/>
              </a:ext>
            </a:extLst>
          </p:cNvPr>
          <p:cNvSpPr>
            <a:spLocks noGrp="1"/>
          </p:cNvSpPr>
          <p:nvPr>
            <p:ph type="body" sz="quarter" idx="29" hasCustomPrompt="1"/>
          </p:nvPr>
        </p:nvSpPr>
        <p:spPr>
          <a:xfrm>
            <a:off x="6192179" y="4282758"/>
            <a:ext cx="2682875" cy="520700"/>
          </a:xfrm>
        </p:spPr>
        <p:txBody>
          <a:bodyPr/>
          <a:lstStyle>
            <a:lvl1pPr algn="ctr">
              <a:defRPr sz="1799" b="1">
                <a:solidFill>
                  <a:schemeClr val="accent1"/>
                </a:solidFill>
              </a:defRPr>
            </a:lvl1pPr>
            <a:lvl5pPr algn="ctr">
              <a:defRPr b="1"/>
            </a:lvl5pPr>
            <a:lvl6pPr algn="ctr">
              <a:defRPr b="1"/>
            </a:lvl6pPr>
          </a:lstStyle>
          <a:p>
            <a:pPr lvl="0"/>
            <a:r>
              <a:rPr lang="en-US"/>
              <a:t>Third main </a:t>
            </a:r>
            <a:br>
              <a:rPr lang="en-US"/>
            </a:br>
            <a:r>
              <a:rPr lang="en-US"/>
              <a:t>point</a:t>
            </a:r>
          </a:p>
        </p:txBody>
      </p:sp>
      <p:sp>
        <p:nvSpPr>
          <p:cNvPr id="43" name="Text Placeholder 7">
            <a:extLst>
              <a:ext uri="{FF2B5EF4-FFF2-40B4-BE49-F238E27FC236}">
                <a16:creationId xmlns:a16="http://schemas.microsoft.com/office/drawing/2014/main" id="{5556268D-AE74-4457-8CE5-3B83444175CE}"/>
              </a:ext>
            </a:extLst>
          </p:cNvPr>
          <p:cNvSpPr>
            <a:spLocks noGrp="1"/>
          </p:cNvSpPr>
          <p:nvPr>
            <p:ph type="body" sz="quarter" idx="30" hasCustomPrompt="1"/>
          </p:nvPr>
        </p:nvSpPr>
        <p:spPr>
          <a:xfrm>
            <a:off x="9053513" y="4282758"/>
            <a:ext cx="2682875" cy="520700"/>
          </a:xfrm>
        </p:spPr>
        <p:txBody>
          <a:bodyPr/>
          <a:lstStyle>
            <a:lvl1pPr algn="ctr">
              <a:defRPr sz="1799" b="1">
                <a:solidFill>
                  <a:schemeClr val="accent1"/>
                </a:solidFill>
              </a:defRPr>
            </a:lvl1pPr>
            <a:lvl5pPr algn="ctr">
              <a:defRPr b="1"/>
            </a:lvl5pPr>
            <a:lvl6pPr algn="ctr">
              <a:defRPr b="1"/>
            </a:lvl6pPr>
          </a:lstStyle>
          <a:p>
            <a:pPr lvl="0"/>
            <a:r>
              <a:rPr lang="en-US"/>
              <a:t>Fourth main </a:t>
            </a:r>
            <a:br>
              <a:rPr lang="en-US"/>
            </a:br>
            <a:r>
              <a:rPr lang="en-US"/>
              <a:t>point</a:t>
            </a:r>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2" y="324794"/>
            <a:ext cx="10148888" cy="335432"/>
          </a:xfrm>
        </p:spPr>
        <p:txBody>
          <a:bodyPr/>
          <a:lstStyle>
            <a:lvl1pPr>
              <a:defRPr sz="2199" b="1"/>
            </a:lvl1pPr>
          </a:lstStyle>
          <a:p>
            <a:pPr lvl="0"/>
            <a:r>
              <a:rPr lang="en-US"/>
              <a:t>This can be the chapter title.</a:t>
            </a:r>
            <a:endParaRPr lang="bg-BG"/>
          </a:p>
        </p:txBody>
      </p:sp>
      <p:cxnSp>
        <p:nvCxnSpPr>
          <p:cNvPr id="48" name="Straight Connector 10">
            <a:extLst>
              <a:ext uri="{FF2B5EF4-FFF2-40B4-BE49-F238E27FC236}">
                <a16:creationId xmlns:a16="http://schemas.microsoft.com/office/drawing/2014/main" id="{99122570-D7C3-4663-9520-8361595BFCC8}"/>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49" name="Rectangle 48">
            <a:hlinkClick r:id="" action="ppaction://hlinkshowjump?jump=previousslide"/>
            <a:extLst>
              <a:ext uri="{FF2B5EF4-FFF2-40B4-BE49-F238E27FC236}">
                <a16:creationId xmlns:a16="http://schemas.microsoft.com/office/drawing/2014/main" id="{AA59F51F-3C99-46BA-95F1-6CEBD607F954}"/>
              </a:ext>
            </a:extLst>
          </p:cNvPr>
          <p:cNvSpPr/>
          <p:nvPr userDrawn="1"/>
        </p:nvSpPr>
        <p:spPr>
          <a:xfrm>
            <a:off x="1118568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1" tIns="35991" rIns="107972"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0" name="Rectangle 49">
            <a:hlinkClick r:id="" action="ppaction://hlinkshowjump?jump=nextslide"/>
            <a:extLst>
              <a:ext uri="{FF2B5EF4-FFF2-40B4-BE49-F238E27FC236}">
                <a16:creationId xmlns:a16="http://schemas.microsoft.com/office/drawing/2014/main" id="{16DD3CDA-4B81-4235-80FD-66ACEC059497}"/>
              </a:ext>
            </a:extLst>
          </p:cNvPr>
          <p:cNvSpPr/>
          <p:nvPr userDrawn="1"/>
        </p:nvSpPr>
        <p:spPr>
          <a:xfrm>
            <a:off x="1157370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5991" rIns="0"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6" name="Picture Placeholder 35">
            <a:extLst>
              <a:ext uri="{FF2B5EF4-FFF2-40B4-BE49-F238E27FC236}">
                <a16:creationId xmlns:a16="http://schemas.microsoft.com/office/drawing/2014/main" id="{03C5F4CE-CED1-40E1-BC8A-B35260A736CC}"/>
              </a:ext>
            </a:extLst>
          </p:cNvPr>
          <p:cNvSpPr>
            <a:spLocks noGrp="1"/>
          </p:cNvSpPr>
          <p:nvPr>
            <p:ph type="pic" sz="quarter" idx="33" hasCustomPrompt="1"/>
          </p:nvPr>
        </p:nvSpPr>
        <p:spPr>
          <a:xfrm>
            <a:off x="1328507" y="2909817"/>
            <a:ext cx="913816" cy="913816"/>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Copy/paste an icon from the icon set in the end of this template file and place it within this space, then delete this box.</a:t>
            </a:r>
            <a:endParaRPr lang="bg-BG"/>
          </a:p>
        </p:txBody>
      </p:sp>
      <p:sp>
        <p:nvSpPr>
          <p:cNvPr id="37" name="Picture Placeholder 35">
            <a:extLst>
              <a:ext uri="{FF2B5EF4-FFF2-40B4-BE49-F238E27FC236}">
                <a16:creationId xmlns:a16="http://schemas.microsoft.com/office/drawing/2014/main" id="{844B8591-8747-455E-B3C5-B15CF030FC86}"/>
              </a:ext>
            </a:extLst>
          </p:cNvPr>
          <p:cNvSpPr>
            <a:spLocks noGrp="1"/>
          </p:cNvSpPr>
          <p:nvPr>
            <p:ph type="pic" sz="quarter" idx="34" hasCustomPrompt="1"/>
          </p:nvPr>
        </p:nvSpPr>
        <p:spPr>
          <a:xfrm>
            <a:off x="4215372" y="2909817"/>
            <a:ext cx="913816" cy="913816"/>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38" name="Picture Placeholder 35">
            <a:extLst>
              <a:ext uri="{FF2B5EF4-FFF2-40B4-BE49-F238E27FC236}">
                <a16:creationId xmlns:a16="http://schemas.microsoft.com/office/drawing/2014/main" id="{CC30BBC8-34D4-4801-AE3B-886F5F93E646}"/>
              </a:ext>
            </a:extLst>
          </p:cNvPr>
          <p:cNvSpPr>
            <a:spLocks noGrp="1"/>
          </p:cNvSpPr>
          <p:nvPr>
            <p:ph type="pic" sz="quarter" idx="35" hasCustomPrompt="1"/>
          </p:nvPr>
        </p:nvSpPr>
        <p:spPr>
          <a:xfrm>
            <a:off x="7076708" y="2909817"/>
            <a:ext cx="913816" cy="913816"/>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39" name="Picture Placeholder 35">
            <a:extLst>
              <a:ext uri="{FF2B5EF4-FFF2-40B4-BE49-F238E27FC236}">
                <a16:creationId xmlns:a16="http://schemas.microsoft.com/office/drawing/2014/main" id="{CE6266C1-089A-4EB4-A1F7-33E1E2F3E336}"/>
              </a:ext>
            </a:extLst>
          </p:cNvPr>
          <p:cNvSpPr>
            <a:spLocks noGrp="1"/>
          </p:cNvSpPr>
          <p:nvPr>
            <p:ph type="pic" sz="quarter" idx="36" hasCustomPrompt="1"/>
          </p:nvPr>
        </p:nvSpPr>
        <p:spPr>
          <a:xfrm>
            <a:off x="9938043" y="2909817"/>
            <a:ext cx="913816" cy="913816"/>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33" name="Footer Placeholder 7">
            <a:extLst>
              <a:ext uri="{FF2B5EF4-FFF2-40B4-BE49-F238E27FC236}">
                <a16:creationId xmlns:a16="http://schemas.microsoft.com/office/drawing/2014/main" id="{447937EA-FB9B-428A-8CFE-0A1D6D675C81}"/>
              </a:ext>
            </a:extLst>
          </p:cNvPr>
          <p:cNvSpPr txBox="1">
            <a:spLocks/>
          </p:cNvSpPr>
          <p:nvPr userDrawn="1"/>
        </p:nvSpPr>
        <p:spPr>
          <a:xfrm>
            <a:off x="444501" y="6559200"/>
            <a:ext cx="1736724"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C10652C7-8BEE-4B4F-910E-4F491A1B09B8}"/>
              </a:ext>
            </a:extLst>
          </p:cNvPr>
          <p:cNvSpPr>
            <a:spLocks noGrp="1"/>
          </p:cNvSpPr>
          <p:nvPr>
            <p:ph type="dt" sz="half" idx="38"/>
          </p:nvPr>
        </p:nvSpPr>
        <p:spPr/>
        <p:txBody>
          <a:bodyPr/>
          <a:lstStyle/>
          <a:p>
            <a:fld id="{D21055D0-1268-4224-8B69-A0B79FEAF50F}" type="datetime1">
              <a:rPr lang="de-DE" smtClean="0"/>
              <a:t>29.08.24</a:t>
            </a:fld>
            <a:endParaRPr lang="bg-BG"/>
          </a:p>
        </p:txBody>
      </p:sp>
      <p:sp>
        <p:nvSpPr>
          <p:cNvPr id="4" name="Footer Placeholder 3">
            <a:extLst>
              <a:ext uri="{FF2B5EF4-FFF2-40B4-BE49-F238E27FC236}">
                <a16:creationId xmlns:a16="http://schemas.microsoft.com/office/drawing/2014/main" id="{B068E11A-4643-4B1D-ABC5-11AA5A121979}"/>
              </a:ext>
            </a:extLst>
          </p:cNvPr>
          <p:cNvSpPr>
            <a:spLocks noGrp="1"/>
          </p:cNvSpPr>
          <p:nvPr>
            <p:ph type="ftr" sz="quarter" idx="39"/>
          </p:nvPr>
        </p:nvSpPr>
        <p:spPr/>
        <p:txBody>
          <a:bodyPr/>
          <a:lstStyle/>
          <a:p>
            <a:endParaRPr lang="bg-BG"/>
          </a:p>
        </p:txBody>
      </p:sp>
      <p:cxnSp>
        <p:nvCxnSpPr>
          <p:cNvPr id="27" name="Straight Connector 10">
            <a:extLst>
              <a:ext uri="{FF2B5EF4-FFF2-40B4-BE49-F238E27FC236}">
                <a16:creationId xmlns:a16="http://schemas.microsoft.com/office/drawing/2014/main" id="{94B0896D-A497-4962-B263-97B803724B1B}"/>
              </a:ext>
            </a:extLst>
          </p:cNvPr>
          <p:cNvCxnSpPr>
            <a:cxnSpLocks/>
          </p:cNvCxnSpPr>
          <p:nvPr userDrawn="1"/>
        </p:nvCxnSpPr>
        <p:spPr>
          <a:xfrm flipV="1">
            <a:off x="449263" y="1136708"/>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8071431"/>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 points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2" y="658006"/>
            <a:ext cx="10143807" cy="335432"/>
          </a:xfrm>
        </p:spPr>
        <p:txBody>
          <a:bodyPr/>
          <a:lstStyle>
            <a:lvl1pPr>
              <a:defRPr/>
            </a:lvl1pPr>
          </a:lstStyle>
          <a:p>
            <a:r>
              <a:rPr lang="en-US"/>
              <a:t>Accent title goes on this bright blue line</a:t>
            </a:r>
            <a:endParaRPr lang="bg-BG"/>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9" y="4282758"/>
            <a:ext cx="2111375" cy="520700"/>
          </a:xfrm>
        </p:spPr>
        <p:txBody>
          <a:bodyPr/>
          <a:lstStyle>
            <a:lvl1pPr algn="ctr">
              <a:defRPr sz="1799" b="1">
                <a:solidFill>
                  <a:schemeClr val="accent1"/>
                </a:solidFill>
              </a:defRPr>
            </a:lvl1pPr>
            <a:lvl5pPr algn="ctr">
              <a:defRPr b="1"/>
            </a:lvl5pPr>
            <a:lvl6pPr algn="ctr">
              <a:defRPr b="1"/>
            </a:lvl6pPr>
          </a:lstStyle>
          <a:p>
            <a:pPr lvl="0"/>
            <a:r>
              <a:rPr lang="en-US"/>
              <a:t>Main point’s titles can be on two lines</a:t>
            </a:r>
          </a:p>
        </p:txBody>
      </p:sp>
      <p:sp>
        <p:nvSpPr>
          <p:cNvPr id="41" name="Text Placeholder 7">
            <a:extLst>
              <a:ext uri="{FF2B5EF4-FFF2-40B4-BE49-F238E27FC236}">
                <a16:creationId xmlns:a16="http://schemas.microsoft.com/office/drawing/2014/main" id="{6E5B0E74-9E26-4112-A9C4-13B10DCF58F8}"/>
              </a:ext>
            </a:extLst>
          </p:cNvPr>
          <p:cNvSpPr>
            <a:spLocks noGrp="1"/>
          </p:cNvSpPr>
          <p:nvPr>
            <p:ph type="body" sz="quarter" idx="28" hasCustomPrompt="1"/>
          </p:nvPr>
        </p:nvSpPr>
        <p:spPr>
          <a:xfrm>
            <a:off x="2741092" y="4282758"/>
            <a:ext cx="2111375" cy="520700"/>
          </a:xfrm>
        </p:spPr>
        <p:txBody>
          <a:bodyPr/>
          <a:lstStyle>
            <a:lvl1pPr algn="ctr">
              <a:defRPr sz="1799" b="1">
                <a:solidFill>
                  <a:schemeClr val="accent1"/>
                </a:solidFill>
              </a:defRPr>
            </a:lvl1pPr>
            <a:lvl5pPr algn="ctr">
              <a:defRPr b="1"/>
            </a:lvl5pPr>
            <a:lvl6pPr algn="ctr">
              <a:defRPr b="1"/>
            </a:lvl6pPr>
          </a:lstStyle>
          <a:p>
            <a:pPr lvl="0"/>
            <a:r>
              <a:rPr lang="en-US"/>
              <a:t>Second main</a:t>
            </a:r>
          </a:p>
          <a:p>
            <a:pPr lvl="0"/>
            <a:r>
              <a:rPr lang="en-US"/>
              <a:t> point</a:t>
            </a:r>
          </a:p>
        </p:txBody>
      </p:sp>
      <p:sp>
        <p:nvSpPr>
          <p:cNvPr id="42" name="Text Placeholder 7">
            <a:extLst>
              <a:ext uri="{FF2B5EF4-FFF2-40B4-BE49-F238E27FC236}">
                <a16:creationId xmlns:a16="http://schemas.microsoft.com/office/drawing/2014/main" id="{19F76862-8ED1-4B26-8809-99ADB457C22B}"/>
              </a:ext>
            </a:extLst>
          </p:cNvPr>
          <p:cNvSpPr>
            <a:spLocks noGrp="1"/>
          </p:cNvSpPr>
          <p:nvPr>
            <p:ph type="body" sz="quarter" idx="29" hasCustomPrompt="1"/>
          </p:nvPr>
        </p:nvSpPr>
        <p:spPr>
          <a:xfrm>
            <a:off x="5040314" y="4282758"/>
            <a:ext cx="2111375" cy="520700"/>
          </a:xfrm>
        </p:spPr>
        <p:txBody>
          <a:bodyPr/>
          <a:lstStyle>
            <a:lvl1pPr algn="ctr">
              <a:defRPr sz="1799" b="1">
                <a:solidFill>
                  <a:schemeClr val="accent1"/>
                </a:solidFill>
              </a:defRPr>
            </a:lvl1pPr>
            <a:lvl5pPr algn="ctr">
              <a:defRPr b="1"/>
            </a:lvl5pPr>
            <a:lvl6pPr algn="ctr">
              <a:defRPr b="1"/>
            </a:lvl6pPr>
          </a:lstStyle>
          <a:p>
            <a:pPr lvl="0"/>
            <a:r>
              <a:rPr lang="en-US"/>
              <a:t>Third main </a:t>
            </a:r>
            <a:br>
              <a:rPr lang="en-US"/>
            </a:br>
            <a:r>
              <a:rPr lang="en-US"/>
              <a:t>point</a:t>
            </a:r>
          </a:p>
        </p:txBody>
      </p:sp>
      <p:sp>
        <p:nvSpPr>
          <p:cNvPr id="43" name="Text Placeholder 7">
            <a:extLst>
              <a:ext uri="{FF2B5EF4-FFF2-40B4-BE49-F238E27FC236}">
                <a16:creationId xmlns:a16="http://schemas.microsoft.com/office/drawing/2014/main" id="{5556268D-AE74-4457-8CE5-3B83444175CE}"/>
              </a:ext>
            </a:extLst>
          </p:cNvPr>
          <p:cNvSpPr>
            <a:spLocks noGrp="1"/>
          </p:cNvSpPr>
          <p:nvPr>
            <p:ph type="body" sz="quarter" idx="30" hasCustomPrompt="1"/>
          </p:nvPr>
        </p:nvSpPr>
        <p:spPr>
          <a:xfrm>
            <a:off x="7333730" y="4282758"/>
            <a:ext cx="2111375" cy="520700"/>
          </a:xfrm>
        </p:spPr>
        <p:txBody>
          <a:bodyPr/>
          <a:lstStyle>
            <a:lvl1pPr algn="ctr">
              <a:defRPr sz="1799" b="1">
                <a:solidFill>
                  <a:schemeClr val="accent1"/>
                </a:solidFill>
              </a:defRPr>
            </a:lvl1pPr>
            <a:lvl5pPr algn="ctr">
              <a:defRPr b="1"/>
            </a:lvl5pPr>
            <a:lvl6pPr algn="ctr">
              <a:defRPr b="1"/>
            </a:lvl6pPr>
          </a:lstStyle>
          <a:p>
            <a:pPr lvl="0"/>
            <a:r>
              <a:rPr lang="en-US"/>
              <a:t>Fourth main </a:t>
            </a:r>
            <a:br>
              <a:rPr lang="en-US"/>
            </a:br>
            <a:r>
              <a:rPr lang="en-US"/>
              <a:t>point</a:t>
            </a:r>
          </a:p>
        </p:txBody>
      </p:sp>
      <p:sp>
        <p:nvSpPr>
          <p:cNvPr id="44" name="Text Placeholder 7">
            <a:extLst>
              <a:ext uri="{FF2B5EF4-FFF2-40B4-BE49-F238E27FC236}">
                <a16:creationId xmlns:a16="http://schemas.microsoft.com/office/drawing/2014/main" id="{B0D171FC-4719-4E32-909F-A647650B063D}"/>
              </a:ext>
            </a:extLst>
          </p:cNvPr>
          <p:cNvSpPr>
            <a:spLocks noGrp="1"/>
          </p:cNvSpPr>
          <p:nvPr>
            <p:ph type="body" sz="quarter" idx="31" hasCustomPrompt="1"/>
          </p:nvPr>
        </p:nvSpPr>
        <p:spPr>
          <a:xfrm>
            <a:off x="9634881" y="4282758"/>
            <a:ext cx="2111375" cy="520700"/>
          </a:xfrm>
        </p:spPr>
        <p:txBody>
          <a:bodyPr/>
          <a:lstStyle>
            <a:lvl1pPr algn="ctr">
              <a:defRPr sz="1799" b="1">
                <a:solidFill>
                  <a:schemeClr val="accent1"/>
                </a:solidFill>
              </a:defRPr>
            </a:lvl1pPr>
            <a:lvl5pPr algn="ctr">
              <a:defRPr b="1"/>
            </a:lvl5pPr>
            <a:lvl6pPr algn="ctr">
              <a:defRPr b="1"/>
            </a:lvl6pPr>
          </a:lstStyle>
          <a:p>
            <a:pPr lvl="0"/>
            <a:r>
              <a:rPr lang="en-US"/>
              <a:t>Fifth main </a:t>
            </a:r>
            <a:br>
              <a:rPr lang="en-US"/>
            </a:br>
            <a:r>
              <a:rPr lang="en-US"/>
              <a:t>point</a:t>
            </a:r>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2" y="324794"/>
            <a:ext cx="10148888" cy="335432"/>
          </a:xfrm>
        </p:spPr>
        <p:txBody>
          <a:bodyPr/>
          <a:lstStyle>
            <a:lvl1pPr>
              <a:defRPr sz="2199" b="1"/>
            </a:lvl1pPr>
          </a:lstStyle>
          <a:p>
            <a:pPr lvl="0"/>
            <a:r>
              <a:rPr lang="en-US"/>
              <a:t>This can be the chapter title.</a:t>
            </a:r>
            <a:endParaRPr lang="bg-BG"/>
          </a:p>
        </p:txBody>
      </p:sp>
      <p:cxnSp>
        <p:nvCxnSpPr>
          <p:cNvPr id="48" name="Straight Connector 10">
            <a:extLst>
              <a:ext uri="{FF2B5EF4-FFF2-40B4-BE49-F238E27FC236}">
                <a16:creationId xmlns:a16="http://schemas.microsoft.com/office/drawing/2014/main" id="{99122570-D7C3-4663-9520-8361595BFCC8}"/>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49" name="Rectangle 48">
            <a:hlinkClick r:id="" action="ppaction://hlinkshowjump?jump=previousslide"/>
            <a:extLst>
              <a:ext uri="{FF2B5EF4-FFF2-40B4-BE49-F238E27FC236}">
                <a16:creationId xmlns:a16="http://schemas.microsoft.com/office/drawing/2014/main" id="{AA59F51F-3C99-46BA-95F1-6CEBD607F954}"/>
              </a:ext>
            </a:extLst>
          </p:cNvPr>
          <p:cNvSpPr/>
          <p:nvPr userDrawn="1"/>
        </p:nvSpPr>
        <p:spPr>
          <a:xfrm>
            <a:off x="1118568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1" tIns="35991" rIns="107972"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0" name="Rectangle 49">
            <a:hlinkClick r:id="" action="ppaction://hlinkshowjump?jump=nextslide"/>
            <a:extLst>
              <a:ext uri="{FF2B5EF4-FFF2-40B4-BE49-F238E27FC236}">
                <a16:creationId xmlns:a16="http://schemas.microsoft.com/office/drawing/2014/main" id="{16DD3CDA-4B81-4235-80FD-66ACEC059497}"/>
              </a:ext>
            </a:extLst>
          </p:cNvPr>
          <p:cNvSpPr/>
          <p:nvPr userDrawn="1"/>
        </p:nvSpPr>
        <p:spPr>
          <a:xfrm>
            <a:off x="1157370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5991" rIns="0"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6" name="Picture Placeholder 35">
            <a:extLst>
              <a:ext uri="{FF2B5EF4-FFF2-40B4-BE49-F238E27FC236}">
                <a16:creationId xmlns:a16="http://schemas.microsoft.com/office/drawing/2014/main" id="{03C5F4CE-CED1-40E1-BC8A-B35260A736CC}"/>
              </a:ext>
            </a:extLst>
          </p:cNvPr>
          <p:cNvSpPr>
            <a:spLocks noGrp="1"/>
          </p:cNvSpPr>
          <p:nvPr>
            <p:ph type="pic" sz="quarter" idx="33" hasCustomPrompt="1"/>
          </p:nvPr>
        </p:nvSpPr>
        <p:spPr>
          <a:xfrm>
            <a:off x="1042757" y="2909817"/>
            <a:ext cx="913816" cy="913816"/>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Copy/paste an icon from the icon set in the end of this template file and place it within this space, then delete this box.</a:t>
            </a:r>
            <a:endParaRPr lang="bg-BG"/>
          </a:p>
        </p:txBody>
      </p:sp>
      <p:sp>
        <p:nvSpPr>
          <p:cNvPr id="37" name="Picture Placeholder 35">
            <a:extLst>
              <a:ext uri="{FF2B5EF4-FFF2-40B4-BE49-F238E27FC236}">
                <a16:creationId xmlns:a16="http://schemas.microsoft.com/office/drawing/2014/main" id="{844B8591-8747-455E-B3C5-B15CF030FC86}"/>
              </a:ext>
            </a:extLst>
          </p:cNvPr>
          <p:cNvSpPr>
            <a:spLocks noGrp="1"/>
          </p:cNvSpPr>
          <p:nvPr>
            <p:ph type="pic" sz="quarter" idx="34" hasCustomPrompt="1"/>
          </p:nvPr>
        </p:nvSpPr>
        <p:spPr>
          <a:xfrm>
            <a:off x="3339870" y="2909817"/>
            <a:ext cx="913816" cy="913816"/>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38" name="Picture Placeholder 35">
            <a:extLst>
              <a:ext uri="{FF2B5EF4-FFF2-40B4-BE49-F238E27FC236}">
                <a16:creationId xmlns:a16="http://schemas.microsoft.com/office/drawing/2014/main" id="{CC30BBC8-34D4-4801-AE3B-886F5F93E646}"/>
              </a:ext>
            </a:extLst>
          </p:cNvPr>
          <p:cNvSpPr>
            <a:spLocks noGrp="1"/>
          </p:cNvSpPr>
          <p:nvPr>
            <p:ph type="pic" sz="quarter" idx="35" hasCustomPrompt="1"/>
          </p:nvPr>
        </p:nvSpPr>
        <p:spPr>
          <a:xfrm>
            <a:off x="5636983" y="2909817"/>
            <a:ext cx="913816" cy="913816"/>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39" name="Picture Placeholder 35">
            <a:extLst>
              <a:ext uri="{FF2B5EF4-FFF2-40B4-BE49-F238E27FC236}">
                <a16:creationId xmlns:a16="http://schemas.microsoft.com/office/drawing/2014/main" id="{CE6266C1-089A-4EB4-A1F7-33E1E2F3E336}"/>
              </a:ext>
            </a:extLst>
          </p:cNvPr>
          <p:cNvSpPr>
            <a:spLocks noGrp="1"/>
          </p:cNvSpPr>
          <p:nvPr>
            <p:ph type="pic" sz="quarter" idx="36" hasCustomPrompt="1"/>
          </p:nvPr>
        </p:nvSpPr>
        <p:spPr>
          <a:xfrm>
            <a:off x="7939460" y="2909817"/>
            <a:ext cx="913816" cy="913816"/>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0" name="Picture Placeholder 35">
            <a:extLst>
              <a:ext uri="{FF2B5EF4-FFF2-40B4-BE49-F238E27FC236}">
                <a16:creationId xmlns:a16="http://schemas.microsoft.com/office/drawing/2014/main" id="{DA819D2E-2B64-42A8-9B8D-53573F270089}"/>
              </a:ext>
            </a:extLst>
          </p:cNvPr>
          <p:cNvSpPr>
            <a:spLocks noGrp="1"/>
          </p:cNvSpPr>
          <p:nvPr>
            <p:ph type="pic" sz="quarter" idx="37" hasCustomPrompt="1"/>
          </p:nvPr>
        </p:nvSpPr>
        <p:spPr>
          <a:xfrm>
            <a:off x="10233398" y="2909817"/>
            <a:ext cx="913816" cy="913816"/>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33" name="Footer Placeholder 7">
            <a:extLst>
              <a:ext uri="{FF2B5EF4-FFF2-40B4-BE49-F238E27FC236}">
                <a16:creationId xmlns:a16="http://schemas.microsoft.com/office/drawing/2014/main" id="{447937EA-FB9B-428A-8CFE-0A1D6D675C81}"/>
              </a:ext>
            </a:extLst>
          </p:cNvPr>
          <p:cNvSpPr txBox="1">
            <a:spLocks/>
          </p:cNvSpPr>
          <p:nvPr userDrawn="1"/>
        </p:nvSpPr>
        <p:spPr>
          <a:xfrm>
            <a:off x="444501" y="6559200"/>
            <a:ext cx="1736724"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C10652C7-8BEE-4B4F-910E-4F491A1B09B8}"/>
              </a:ext>
            </a:extLst>
          </p:cNvPr>
          <p:cNvSpPr>
            <a:spLocks noGrp="1"/>
          </p:cNvSpPr>
          <p:nvPr>
            <p:ph type="dt" sz="half" idx="38"/>
          </p:nvPr>
        </p:nvSpPr>
        <p:spPr/>
        <p:txBody>
          <a:bodyPr/>
          <a:lstStyle/>
          <a:p>
            <a:fld id="{D21055D0-1268-4224-8B69-A0B79FEAF50F}" type="datetime1">
              <a:rPr lang="de-DE" smtClean="0"/>
              <a:t>29.08.24</a:t>
            </a:fld>
            <a:endParaRPr lang="bg-BG"/>
          </a:p>
        </p:txBody>
      </p:sp>
      <p:sp>
        <p:nvSpPr>
          <p:cNvPr id="4" name="Footer Placeholder 3">
            <a:extLst>
              <a:ext uri="{FF2B5EF4-FFF2-40B4-BE49-F238E27FC236}">
                <a16:creationId xmlns:a16="http://schemas.microsoft.com/office/drawing/2014/main" id="{B068E11A-4643-4B1D-ABC5-11AA5A121979}"/>
              </a:ext>
            </a:extLst>
          </p:cNvPr>
          <p:cNvSpPr>
            <a:spLocks noGrp="1"/>
          </p:cNvSpPr>
          <p:nvPr>
            <p:ph type="ftr" sz="quarter" idx="39"/>
          </p:nvPr>
        </p:nvSpPr>
        <p:spPr/>
        <p:txBody>
          <a:bodyPr/>
          <a:lstStyle/>
          <a:p>
            <a:endParaRPr lang="bg-BG"/>
          </a:p>
        </p:txBody>
      </p:sp>
      <p:cxnSp>
        <p:nvCxnSpPr>
          <p:cNvPr id="27" name="Straight Connector 10">
            <a:extLst>
              <a:ext uri="{FF2B5EF4-FFF2-40B4-BE49-F238E27FC236}">
                <a16:creationId xmlns:a16="http://schemas.microsoft.com/office/drawing/2014/main" id="{94B0896D-A497-4962-B263-97B803724B1B}"/>
              </a:ext>
            </a:extLst>
          </p:cNvPr>
          <p:cNvCxnSpPr>
            <a:cxnSpLocks/>
          </p:cNvCxnSpPr>
          <p:nvPr userDrawn="1"/>
        </p:nvCxnSpPr>
        <p:spPr>
          <a:xfrm flipV="1">
            <a:off x="449263" y="1136708"/>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5295375"/>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892">
          <p15:clr>
            <a:srgbClr val="FBAE40"/>
          </p15:clr>
        </p15:guide>
        <p15:guide id="5" pos="1006">
          <p15:clr>
            <a:srgbClr val="FBAE40"/>
          </p15:clr>
        </p15:guide>
        <p15:guide id="6" pos="1615">
          <p15:clr>
            <a:srgbClr val="FBAE40"/>
          </p15:clr>
        </p15:guide>
        <p15:guide id="7" pos="1728">
          <p15:clr>
            <a:srgbClr val="FBAE40"/>
          </p15:clr>
        </p15:guide>
        <p15:guide id="8" pos="2338">
          <p15:clr>
            <a:srgbClr val="FBAE40"/>
          </p15:clr>
        </p15:guide>
        <p15:guide id="9" pos="2451">
          <p15:clr>
            <a:srgbClr val="FBAE40"/>
          </p15:clr>
        </p15:guide>
        <p15:guide id="10" pos="3060">
          <p15:clr>
            <a:srgbClr val="FBAE40"/>
          </p15:clr>
        </p15:guide>
        <p15:guide id="11" pos="3174">
          <p15:clr>
            <a:srgbClr val="FBAE40"/>
          </p15:clr>
        </p15:guide>
        <p15:guide id="12" pos="3783">
          <p15:clr>
            <a:srgbClr val="FBAE40"/>
          </p15:clr>
        </p15:guide>
        <p15:guide id="13" pos="3896">
          <p15:clr>
            <a:srgbClr val="FBAE40"/>
          </p15:clr>
        </p15:guide>
        <p15:guide id="14" pos="4505">
          <p15:clr>
            <a:srgbClr val="FBAE40"/>
          </p15:clr>
        </p15:guide>
        <p15:guide id="15" pos="4619">
          <p15:clr>
            <a:srgbClr val="FBAE40"/>
          </p15:clr>
        </p15:guide>
        <p15:guide id="16" pos="5228">
          <p15:clr>
            <a:srgbClr val="FBAE40"/>
          </p15:clr>
        </p15:guide>
        <p15:guide id="17" pos="5341">
          <p15:clr>
            <a:srgbClr val="FBAE40"/>
          </p15:clr>
        </p15:guide>
        <p15:guide id="18" pos="5951">
          <p15:clr>
            <a:srgbClr val="FBAE40"/>
          </p15:clr>
        </p15:guide>
        <p15:guide id="19" pos="6064">
          <p15:clr>
            <a:srgbClr val="FBAE40"/>
          </p15:clr>
        </p15:guide>
        <p15:guide id="20" pos="6673">
          <p15:clr>
            <a:srgbClr val="FBAE40"/>
          </p15:clr>
        </p15:guide>
        <p15:guide id="21" pos="6787">
          <p15:clr>
            <a:srgbClr val="FBAE40"/>
          </p15:clr>
        </p15:guide>
        <p15:guide id="22" pos="7396">
          <p15:clr>
            <a:srgbClr val="FBAE40"/>
          </p15:clr>
        </p15:guide>
        <p15:guide id="23" orient="horz">
          <p15:clr>
            <a:srgbClr val="FBAE40"/>
          </p15:clr>
        </p15:guide>
        <p15:guide id="24" orient="horz" pos="4320">
          <p15:clr>
            <a:srgbClr val="FBAE40"/>
          </p15:clr>
        </p15:guide>
        <p15:guide id="25" orient="horz" pos="722">
          <p15:clr>
            <a:srgbClr val="FBAE40"/>
          </p15:clr>
        </p15:guide>
        <p15:guide id="26" orient="horz" pos="828">
          <p15:clr>
            <a:srgbClr val="FBAE40"/>
          </p15:clr>
        </p15:guide>
        <p15:guide id="27" orient="horz" pos="934">
          <p15:clr>
            <a:srgbClr val="FBAE40"/>
          </p15:clr>
        </p15:guide>
        <p15:guide id="28" orient="horz" pos="1040">
          <p15:clr>
            <a:srgbClr val="FBAE40"/>
          </p15:clr>
        </p15:guide>
        <p15:guide id="29" orient="horz" pos="1146">
          <p15:clr>
            <a:srgbClr val="FBAE40"/>
          </p15:clr>
        </p15:guide>
        <p15:guide id="30" orient="horz" pos="1252">
          <p15:clr>
            <a:srgbClr val="FBAE40"/>
          </p15:clr>
        </p15:guide>
        <p15:guide id="31" orient="horz" pos="1357">
          <p15:clr>
            <a:srgbClr val="FBAE40"/>
          </p15:clr>
        </p15:guide>
        <p15:guide id="32" orient="horz" pos="1463">
          <p15:clr>
            <a:srgbClr val="FBAE40"/>
          </p15:clr>
        </p15:guide>
        <p15:guide id="33" orient="horz" pos="1569">
          <p15:clr>
            <a:srgbClr val="FBAE40"/>
          </p15:clr>
        </p15:guide>
        <p15:guide id="34" orient="horz" pos="1675">
          <p15:clr>
            <a:srgbClr val="FBAE40"/>
          </p15:clr>
        </p15:guide>
        <p15:guide id="35" orient="horz" pos="1784">
          <p15:clr>
            <a:srgbClr val="FBAE40"/>
          </p15:clr>
        </p15:guide>
        <p15:guide id="36" orient="horz" pos="1887">
          <p15:clr>
            <a:srgbClr val="FBAE40"/>
          </p15:clr>
        </p15:guide>
        <p15:guide id="37" orient="horz" pos="1993">
          <p15:clr>
            <a:srgbClr val="FBAE40"/>
          </p15:clr>
        </p15:guide>
        <p15:guide id="38" orient="horz" pos="2099">
          <p15:clr>
            <a:srgbClr val="FBAE40"/>
          </p15:clr>
        </p15:guide>
        <p15:guide id="39" orient="horz" pos="2205">
          <p15:clr>
            <a:srgbClr val="FBAE40"/>
          </p15:clr>
        </p15:guide>
        <p15:guide id="40" orient="horz" pos="2311">
          <p15:clr>
            <a:srgbClr val="FBAE40"/>
          </p15:clr>
        </p15:guide>
        <p15:guide id="41" orient="horz" pos="2416">
          <p15:clr>
            <a:srgbClr val="FBAE40"/>
          </p15:clr>
        </p15:guide>
        <p15:guide id="42" orient="horz" pos="2522">
          <p15:clr>
            <a:srgbClr val="FBAE40"/>
          </p15:clr>
        </p15:guide>
        <p15:guide id="43" orient="horz" pos="2628">
          <p15:clr>
            <a:srgbClr val="FBAE40"/>
          </p15:clr>
        </p15:guide>
        <p15:guide id="44" orient="horz" pos="2734">
          <p15:clr>
            <a:srgbClr val="FBAE40"/>
          </p15:clr>
        </p15:guide>
        <p15:guide id="45" orient="horz" pos="2840">
          <p15:clr>
            <a:srgbClr val="FBAE40"/>
          </p15:clr>
        </p15:guide>
        <p15:guide id="46" orient="horz" pos="2946">
          <p15:clr>
            <a:srgbClr val="FBAE40"/>
          </p15:clr>
        </p15:guide>
        <p15:guide id="47" orient="horz" pos="3052">
          <p15:clr>
            <a:srgbClr val="FBAE40"/>
          </p15:clr>
        </p15:guide>
        <p15:guide id="48" orient="horz" pos="3158">
          <p15:clr>
            <a:srgbClr val="FBAE40"/>
          </p15:clr>
        </p15:guide>
        <p15:guide id="49" orient="horz" pos="3264">
          <p15:clr>
            <a:srgbClr val="FBAE40"/>
          </p15:clr>
        </p15:guide>
        <p15:guide id="50" orient="horz" pos="3370">
          <p15:clr>
            <a:srgbClr val="FBAE40"/>
          </p15:clr>
        </p15:guide>
        <p15:guide id="51" orient="horz" pos="3475">
          <p15:clr>
            <a:srgbClr val="FBAE40"/>
          </p15:clr>
        </p15:guide>
        <p15:guide id="52" orient="horz" pos="3581">
          <p15:clr>
            <a:srgbClr val="FBAE40"/>
          </p15:clr>
        </p15:guide>
        <p15:guide id="53" orient="horz" pos="3687">
          <p15:clr>
            <a:srgbClr val="FBAE40"/>
          </p15:clr>
        </p15:guide>
        <p15:guide id="54" orient="horz" pos="3793">
          <p15:clr>
            <a:srgbClr val="FBAE40"/>
          </p15:clr>
        </p15:guide>
        <p15:guide id="55" orient="horz" pos="3899">
          <p15:clr>
            <a:srgbClr val="FBAE40"/>
          </p15:clr>
        </p15:guide>
        <p15:guide id="56" orient="horz" pos="4005">
          <p15:clr>
            <a:srgbClr val="FBAE40"/>
          </p15:clr>
        </p15:guide>
        <p15:guide id="57" orient="horz" pos="411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 points +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2" y="658006"/>
            <a:ext cx="10143807" cy="335432"/>
          </a:xfrm>
        </p:spPr>
        <p:txBody>
          <a:bodyPr/>
          <a:lstStyle>
            <a:lvl1pPr>
              <a:defRPr/>
            </a:lvl1pPr>
          </a:lstStyle>
          <a:p>
            <a:r>
              <a:rPr lang="en-US"/>
              <a:t>Accent title goes on this bright blue line</a:t>
            </a:r>
            <a:endParaRPr lang="bg-BG"/>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444501" y="3870960"/>
            <a:ext cx="2110853" cy="2486978"/>
          </a:xfrm>
        </p:spPr>
        <p:txBody>
          <a:bodyPr/>
          <a:lstStyle>
            <a:lvl1pPr marL="0" marR="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748"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br>
              <a:rPr lang="en-US"/>
            </a:br>
            <a:br>
              <a:rPr lang="en-US"/>
            </a:br>
            <a:r>
              <a:rPr lang="en-US"/>
              <a:t>If the text here is not longer than 3 lines, you can move all the elements 3 lines down.</a:t>
            </a:r>
          </a:p>
        </p:txBody>
      </p:sp>
      <p:sp>
        <p:nvSpPr>
          <p:cNvPr id="28" name="Text Placeholder 21">
            <a:extLst>
              <a:ext uri="{FF2B5EF4-FFF2-40B4-BE49-F238E27FC236}">
                <a16:creationId xmlns:a16="http://schemas.microsoft.com/office/drawing/2014/main" id="{4AF73C2C-4B57-4A42-9C2D-ED09D40BC4AB}"/>
              </a:ext>
            </a:extLst>
          </p:cNvPr>
          <p:cNvSpPr>
            <a:spLocks noGrp="1"/>
          </p:cNvSpPr>
          <p:nvPr>
            <p:ph type="body" sz="quarter" idx="14" hasCustomPrompt="1"/>
          </p:nvPr>
        </p:nvSpPr>
        <p:spPr>
          <a:xfrm>
            <a:off x="2743201" y="3870960"/>
            <a:ext cx="2110853" cy="2486978"/>
          </a:xfrm>
        </p:spPr>
        <p:txBody>
          <a:bodyPr/>
          <a:lstStyle>
            <a:lvl1pPr>
              <a:defRPr/>
            </a:lvl1pPr>
            <a:lvl2pPr>
              <a:defRPr/>
            </a:lvl2pPr>
          </a:lstStyle>
          <a:p>
            <a:pPr lvl="0"/>
            <a:r>
              <a:rPr lang="en-US"/>
              <a:t>Main text style. For more, click on Increase / Decrease list level button.</a:t>
            </a:r>
          </a:p>
        </p:txBody>
      </p:sp>
      <p:sp>
        <p:nvSpPr>
          <p:cNvPr id="29" name="Text Placeholder 21">
            <a:extLst>
              <a:ext uri="{FF2B5EF4-FFF2-40B4-BE49-F238E27FC236}">
                <a16:creationId xmlns:a16="http://schemas.microsoft.com/office/drawing/2014/main" id="{33880E35-7887-4AA6-B199-0D11B449CDB0}"/>
              </a:ext>
            </a:extLst>
          </p:cNvPr>
          <p:cNvSpPr>
            <a:spLocks noGrp="1"/>
          </p:cNvSpPr>
          <p:nvPr>
            <p:ph type="body" sz="quarter" idx="15" hasCustomPrompt="1"/>
          </p:nvPr>
        </p:nvSpPr>
        <p:spPr>
          <a:xfrm>
            <a:off x="5037139" y="3870960"/>
            <a:ext cx="2110853" cy="2486978"/>
          </a:xfrm>
        </p:spPr>
        <p:txBody>
          <a:bodyPr/>
          <a:lstStyle>
            <a:lvl1pPr>
              <a:defRPr/>
            </a:lvl1pPr>
            <a:lvl2pPr>
              <a:defRPr/>
            </a:lvl2pPr>
          </a:lstStyle>
          <a:p>
            <a:pPr lvl="0"/>
            <a:r>
              <a:rPr lang="en-US"/>
              <a:t>Main text style. For more, click on Increase / Decrease list level button.</a:t>
            </a:r>
          </a:p>
        </p:txBody>
      </p:sp>
      <p:sp>
        <p:nvSpPr>
          <p:cNvPr id="30" name="Text Placeholder 21">
            <a:extLst>
              <a:ext uri="{FF2B5EF4-FFF2-40B4-BE49-F238E27FC236}">
                <a16:creationId xmlns:a16="http://schemas.microsoft.com/office/drawing/2014/main" id="{A8C72526-6B99-482F-84EC-EDF51B8C31E3}"/>
              </a:ext>
            </a:extLst>
          </p:cNvPr>
          <p:cNvSpPr>
            <a:spLocks noGrp="1"/>
          </p:cNvSpPr>
          <p:nvPr>
            <p:ph type="body" sz="quarter" idx="16" hasCustomPrompt="1"/>
          </p:nvPr>
        </p:nvSpPr>
        <p:spPr>
          <a:xfrm>
            <a:off x="7340943" y="3870960"/>
            <a:ext cx="2110853" cy="2486978"/>
          </a:xfrm>
        </p:spPr>
        <p:txBody>
          <a:bodyPr/>
          <a:lstStyle>
            <a:lvl1pPr>
              <a:defRPr/>
            </a:lvl1pPr>
            <a:lvl2pPr>
              <a:defRPr/>
            </a:lvl2pPr>
          </a:lstStyle>
          <a:p>
            <a:pPr lvl="0"/>
            <a:r>
              <a:rPr lang="en-US"/>
              <a:t>Main text style. For more, click on Increase / Decrease list level button.</a:t>
            </a:r>
          </a:p>
        </p:txBody>
      </p:sp>
      <p:sp>
        <p:nvSpPr>
          <p:cNvPr id="31" name="Text Placeholder 21">
            <a:extLst>
              <a:ext uri="{FF2B5EF4-FFF2-40B4-BE49-F238E27FC236}">
                <a16:creationId xmlns:a16="http://schemas.microsoft.com/office/drawing/2014/main" id="{716F20DC-770C-4D88-A27C-FC8371BE2C2A}"/>
              </a:ext>
            </a:extLst>
          </p:cNvPr>
          <p:cNvSpPr>
            <a:spLocks noGrp="1"/>
          </p:cNvSpPr>
          <p:nvPr>
            <p:ph type="body" sz="quarter" idx="17" hasCustomPrompt="1"/>
          </p:nvPr>
        </p:nvSpPr>
        <p:spPr>
          <a:xfrm>
            <a:off x="9634881" y="3870960"/>
            <a:ext cx="2110853" cy="2486978"/>
          </a:xfrm>
        </p:spPr>
        <p:txBody>
          <a:bodyPr/>
          <a:lstStyle>
            <a:lvl1pPr>
              <a:defRPr/>
            </a:lvl1pPr>
            <a:lvl2pPr>
              <a:defRPr/>
            </a:lvl2pPr>
          </a:lstStyle>
          <a:p>
            <a:pPr lvl="0"/>
            <a:r>
              <a:rPr lang="en-US"/>
              <a:t>Main text style. For more, click on Increase / Decrease list level button.</a:t>
            </a:r>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9" y="2949258"/>
            <a:ext cx="2111375" cy="520700"/>
          </a:xfrm>
        </p:spPr>
        <p:txBody>
          <a:bodyPr/>
          <a:lstStyle>
            <a:lvl1pPr algn="ctr">
              <a:defRPr sz="1799" b="1">
                <a:solidFill>
                  <a:schemeClr val="accent1"/>
                </a:solidFill>
              </a:defRPr>
            </a:lvl1pPr>
            <a:lvl5pPr algn="ctr">
              <a:defRPr b="1"/>
            </a:lvl5pPr>
            <a:lvl6pPr algn="ctr">
              <a:defRPr b="1"/>
            </a:lvl6pPr>
          </a:lstStyle>
          <a:p>
            <a:pPr lvl="0"/>
            <a:r>
              <a:rPr lang="en-US"/>
              <a:t>Main point’s titles can be on two lines</a:t>
            </a:r>
          </a:p>
        </p:txBody>
      </p:sp>
      <p:sp>
        <p:nvSpPr>
          <p:cNvPr id="41" name="Text Placeholder 7">
            <a:extLst>
              <a:ext uri="{FF2B5EF4-FFF2-40B4-BE49-F238E27FC236}">
                <a16:creationId xmlns:a16="http://schemas.microsoft.com/office/drawing/2014/main" id="{6E5B0E74-9E26-4112-A9C4-13B10DCF58F8}"/>
              </a:ext>
            </a:extLst>
          </p:cNvPr>
          <p:cNvSpPr>
            <a:spLocks noGrp="1"/>
          </p:cNvSpPr>
          <p:nvPr>
            <p:ph type="body" sz="quarter" idx="28" hasCustomPrompt="1"/>
          </p:nvPr>
        </p:nvSpPr>
        <p:spPr>
          <a:xfrm>
            <a:off x="2741092" y="2949258"/>
            <a:ext cx="2111375" cy="520700"/>
          </a:xfrm>
        </p:spPr>
        <p:txBody>
          <a:bodyPr/>
          <a:lstStyle>
            <a:lvl1pPr algn="ctr">
              <a:defRPr sz="1799" b="1">
                <a:solidFill>
                  <a:schemeClr val="accent1"/>
                </a:solidFill>
              </a:defRPr>
            </a:lvl1pPr>
            <a:lvl5pPr algn="ctr">
              <a:defRPr b="1"/>
            </a:lvl5pPr>
            <a:lvl6pPr algn="ctr">
              <a:defRPr b="1"/>
            </a:lvl6pPr>
          </a:lstStyle>
          <a:p>
            <a:pPr lvl="0"/>
            <a:r>
              <a:rPr lang="en-US"/>
              <a:t>Second main</a:t>
            </a:r>
          </a:p>
          <a:p>
            <a:pPr lvl="0"/>
            <a:r>
              <a:rPr lang="en-US"/>
              <a:t> point</a:t>
            </a:r>
          </a:p>
        </p:txBody>
      </p:sp>
      <p:sp>
        <p:nvSpPr>
          <p:cNvPr id="42" name="Text Placeholder 7">
            <a:extLst>
              <a:ext uri="{FF2B5EF4-FFF2-40B4-BE49-F238E27FC236}">
                <a16:creationId xmlns:a16="http://schemas.microsoft.com/office/drawing/2014/main" id="{19F76862-8ED1-4B26-8809-99ADB457C22B}"/>
              </a:ext>
            </a:extLst>
          </p:cNvPr>
          <p:cNvSpPr>
            <a:spLocks noGrp="1"/>
          </p:cNvSpPr>
          <p:nvPr>
            <p:ph type="body" sz="quarter" idx="29" hasCustomPrompt="1"/>
          </p:nvPr>
        </p:nvSpPr>
        <p:spPr>
          <a:xfrm>
            <a:off x="5040314" y="2949258"/>
            <a:ext cx="2111375" cy="520700"/>
          </a:xfrm>
        </p:spPr>
        <p:txBody>
          <a:bodyPr/>
          <a:lstStyle>
            <a:lvl1pPr algn="ctr">
              <a:defRPr sz="1799" b="1">
                <a:solidFill>
                  <a:schemeClr val="accent1"/>
                </a:solidFill>
              </a:defRPr>
            </a:lvl1pPr>
            <a:lvl5pPr algn="ctr">
              <a:defRPr b="1"/>
            </a:lvl5pPr>
            <a:lvl6pPr algn="ctr">
              <a:defRPr b="1"/>
            </a:lvl6pPr>
          </a:lstStyle>
          <a:p>
            <a:pPr lvl="0"/>
            <a:r>
              <a:rPr lang="en-US"/>
              <a:t>Third main point</a:t>
            </a:r>
          </a:p>
        </p:txBody>
      </p:sp>
      <p:sp>
        <p:nvSpPr>
          <p:cNvPr id="43" name="Text Placeholder 7">
            <a:extLst>
              <a:ext uri="{FF2B5EF4-FFF2-40B4-BE49-F238E27FC236}">
                <a16:creationId xmlns:a16="http://schemas.microsoft.com/office/drawing/2014/main" id="{5556268D-AE74-4457-8CE5-3B83444175CE}"/>
              </a:ext>
            </a:extLst>
          </p:cNvPr>
          <p:cNvSpPr>
            <a:spLocks noGrp="1"/>
          </p:cNvSpPr>
          <p:nvPr>
            <p:ph type="body" sz="quarter" idx="30" hasCustomPrompt="1"/>
          </p:nvPr>
        </p:nvSpPr>
        <p:spPr>
          <a:xfrm>
            <a:off x="7333730" y="2949258"/>
            <a:ext cx="2111375" cy="520700"/>
          </a:xfrm>
        </p:spPr>
        <p:txBody>
          <a:bodyPr/>
          <a:lstStyle>
            <a:lvl1pPr algn="ctr">
              <a:defRPr sz="1799" b="1">
                <a:solidFill>
                  <a:schemeClr val="accent1"/>
                </a:solidFill>
              </a:defRPr>
            </a:lvl1pPr>
            <a:lvl5pPr algn="ctr">
              <a:defRPr b="1"/>
            </a:lvl5pPr>
            <a:lvl6pPr algn="ctr">
              <a:defRPr b="1"/>
            </a:lvl6pPr>
          </a:lstStyle>
          <a:p>
            <a:pPr lvl="0"/>
            <a:r>
              <a:rPr lang="en-US"/>
              <a:t>Fourth main point</a:t>
            </a:r>
          </a:p>
        </p:txBody>
      </p:sp>
      <p:sp>
        <p:nvSpPr>
          <p:cNvPr id="44" name="Text Placeholder 7">
            <a:extLst>
              <a:ext uri="{FF2B5EF4-FFF2-40B4-BE49-F238E27FC236}">
                <a16:creationId xmlns:a16="http://schemas.microsoft.com/office/drawing/2014/main" id="{B0D171FC-4719-4E32-909F-A647650B063D}"/>
              </a:ext>
            </a:extLst>
          </p:cNvPr>
          <p:cNvSpPr>
            <a:spLocks noGrp="1"/>
          </p:cNvSpPr>
          <p:nvPr>
            <p:ph type="body" sz="quarter" idx="31" hasCustomPrompt="1"/>
          </p:nvPr>
        </p:nvSpPr>
        <p:spPr>
          <a:xfrm>
            <a:off x="9634881" y="2949258"/>
            <a:ext cx="2111375" cy="520700"/>
          </a:xfrm>
        </p:spPr>
        <p:txBody>
          <a:bodyPr/>
          <a:lstStyle>
            <a:lvl1pPr algn="ctr">
              <a:defRPr sz="1799" b="1">
                <a:solidFill>
                  <a:schemeClr val="accent1"/>
                </a:solidFill>
              </a:defRPr>
            </a:lvl1pPr>
            <a:lvl5pPr algn="ctr">
              <a:defRPr b="1"/>
            </a:lvl5pPr>
            <a:lvl6pPr algn="ctr">
              <a:defRPr b="1"/>
            </a:lvl6pPr>
          </a:lstStyle>
          <a:p>
            <a:pPr lvl="0"/>
            <a:r>
              <a:rPr lang="en-US"/>
              <a:t>Fifth main point</a:t>
            </a:r>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2" y="324794"/>
            <a:ext cx="10148888" cy="335432"/>
          </a:xfrm>
        </p:spPr>
        <p:txBody>
          <a:bodyPr/>
          <a:lstStyle>
            <a:lvl1pPr>
              <a:defRPr sz="2199" b="1"/>
            </a:lvl1pPr>
          </a:lstStyle>
          <a:p>
            <a:pPr lvl="0"/>
            <a:r>
              <a:rPr lang="en-US"/>
              <a:t>This can be the chapter title.</a:t>
            </a:r>
            <a:endParaRPr lang="bg-BG"/>
          </a:p>
        </p:txBody>
      </p:sp>
      <p:cxnSp>
        <p:nvCxnSpPr>
          <p:cNvPr id="48" name="Straight Connector 10">
            <a:extLst>
              <a:ext uri="{FF2B5EF4-FFF2-40B4-BE49-F238E27FC236}">
                <a16:creationId xmlns:a16="http://schemas.microsoft.com/office/drawing/2014/main" id="{99122570-D7C3-4663-9520-8361595BFCC8}"/>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49" name="Rectangle 48">
            <a:hlinkClick r:id="" action="ppaction://hlinkshowjump?jump=previousslide"/>
            <a:extLst>
              <a:ext uri="{FF2B5EF4-FFF2-40B4-BE49-F238E27FC236}">
                <a16:creationId xmlns:a16="http://schemas.microsoft.com/office/drawing/2014/main" id="{AA59F51F-3C99-46BA-95F1-6CEBD607F954}"/>
              </a:ext>
            </a:extLst>
          </p:cNvPr>
          <p:cNvSpPr/>
          <p:nvPr userDrawn="1"/>
        </p:nvSpPr>
        <p:spPr>
          <a:xfrm>
            <a:off x="1118568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1" tIns="35991" rIns="107972"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0" name="Rectangle 49">
            <a:hlinkClick r:id="" action="ppaction://hlinkshowjump?jump=nextslide"/>
            <a:extLst>
              <a:ext uri="{FF2B5EF4-FFF2-40B4-BE49-F238E27FC236}">
                <a16:creationId xmlns:a16="http://schemas.microsoft.com/office/drawing/2014/main" id="{16DD3CDA-4B81-4235-80FD-66ACEC059497}"/>
              </a:ext>
            </a:extLst>
          </p:cNvPr>
          <p:cNvSpPr/>
          <p:nvPr userDrawn="1"/>
        </p:nvSpPr>
        <p:spPr>
          <a:xfrm>
            <a:off x="1157370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5991" rIns="0"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6" name="Picture Placeholder 35">
            <a:extLst>
              <a:ext uri="{FF2B5EF4-FFF2-40B4-BE49-F238E27FC236}">
                <a16:creationId xmlns:a16="http://schemas.microsoft.com/office/drawing/2014/main" id="{03C5F4CE-CED1-40E1-BC8A-B35260A736CC}"/>
              </a:ext>
            </a:extLst>
          </p:cNvPr>
          <p:cNvSpPr>
            <a:spLocks noGrp="1"/>
          </p:cNvSpPr>
          <p:nvPr>
            <p:ph type="pic" sz="quarter" idx="33" hasCustomPrompt="1"/>
          </p:nvPr>
        </p:nvSpPr>
        <p:spPr>
          <a:xfrm>
            <a:off x="1042757" y="1614417"/>
            <a:ext cx="913816" cy="913816"/>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Copy/paste an icon from the icon set in the end of this template file and place it within this space, then delete this box.</a:t>
            </a:r>
            <a:endParaRPr lang="bg-BG"/>
          </a:p>
        </p:txBody>
      </p:sp>
      <p:sp>
        <p:nvSpPr>
          <p:cNvPr id="33" name="Footer Placeholder 7">
            <a:extLst>
              <a:ext uri="{FF2B5EF4-FFF2-40B4-BE49-F238E27FC236}">
                <a16:creationId xmlns:a16="http://schemas.microsoft.com/office/drawing/2014/main" id="{447937EA-FB9B-428A-8CFE-0A1D6D675C81}"/>
              </a:ext>
            </a:extLst>
          </p:cNvPr>
          <p:cNvSpPr txBox="1">
            <a:spLocks/>
          </p:cNvSpPr>
          <p:nvPr userDrawn="1"/>
        </p:nvSpPr>
        <p:spPr>
          <a:xfrm>
            <a:off x="444501" y="6559200"/>
            <a:ext cx="1736724"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C10652C7-8BEE-4B4F-910E-4F491A1B09B8}"/>
              </a:ext>
            </a:extLst>
          </p:cNvPr>
          <p:cNvSpPr>
            <a:spLocks noGrp="1"/>
          </p:cNvSpPr>
          <p:nvPr>
            <p:ph type="dt" sz="half" idx="38"/>
          </p:nvPr>
        </p:nvSpPr>
        <p:spPr/>
        <p:txBody>
          <a:bodyPr/>
          <a:lstStyle/>
          <a:p>
            <a:fld id="{D21055D0-1268-4224-8B69-A0B79FEAF50F}" type="datetime1">
              <a:rPr lang="de-DE" smtClean="0"/>
              <a:t>29.08.24</a:t>
            </a:fld>
            <a:endParaRPr lang="bg-BG"/>
          </a:p>
        </p:txBody>
      </p:sp>
      <p:sp>
        <p:nvSpPr>
          <p:cNvPr id="4" name="Footer Placeholder 3">
            <a:extLst>
              <a:ext uri="{FF2B5EF4-FFF2-40B4-BE49-F238E27FC236}">
                <a16:creationId xmlns:a16="http://schemas.microsoft.com/office/drawing/2014/main" id="{B068E11A-4643-4B1D-ABC5-11AA5A121979}"/>
              </a:ext>
            </a:extLst>
          </p:cNvPr>
          <p:cNvSpPr>
            <a:spLocks noGrp="1"/>
          </p:cNvSpPr>
          <p:nvPr>
            <p:ph type="ftr" sz="quarter" idx="39"/>
          </p:nvPr>
        </p:nvSpPr>
        <p:spPr/>
        <p:txBody>
          <a:bodyPr/>
          <a:lstStyle/>
          <a:p>
            <a:endParaRPr lang="bg-BG"/>
          </a:p>
        </p:txBody>
      </p:sp>
      <p:cxnSp>
        <p:nvCxnSpPr>
          <p:cNvPr id="27" name="Straight Connector 10">
            <a:extLst>
              <a:ext uri="{FF2B5EF4-FFF2-40B4-BE49-F238E27FC236}">
                <a16:creationId xmlns:a16="http://schemas.microsoft.com/office/drawing/2014/main" id="{94B0896D-A497-4962-B263-97B803724B1B}"/>
              </a:ext>
            </a:extLst>
          </p:cNvPr>
          <p:cNvCxnSpPr>
            <a:cxnSpLocks/>
          </p:cNvCxnSpPr>
          <p:nvPr userDrawn="1"/>
        </p:nvCxnSpPr>
        <p:spPr>
          <a:xfrm flipV="1">
            <a:off x="449263" y="1136708"/>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5" name="Picture Placeholder 35">
            <a:extLst>
              <a:ext uri="{FF2B5EF4-FFF2-40B4-BE49-F238E27FC236}">
                <a16:creationId xmlns:a16="http://schemas.microsoft.com/office/drawing/2014/main" id="{BD1510D6-6B85-4291-9390-DD6CEEE3DC45}"/>
              </a:ext>
            </a:extLst>
          </p:cNvPr>
          <p:cNvSpPr>
            <a:spLocks noGrp="1"/>
          </p:cNvSpPr>
          <p:nvPr>
            <p:ph type="pic" sz="quarter" idx="34" hasCustomPrompt="1"/>
          </p:nvPr>
        </p:nvSpPr>
        <p:spPr>
          <a:xfrm>
            <a:off x="3339870" y="1614417"/>
            <a:ext cx="913816" cy="913816"/>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45" name="Picture Placeholder 35">
            <a:extLst>
              <a:ext uri="{FF2B5EF4-FFF2-40B4-BE49-F238E27FC236}">
                <a16:creationId xmlns:a16="http://schemas.microsoft.com/office/drawing/2014/main" id="{9AFF29D0-11F9-4372-BDD1-1CC647F316FB}"/>
              </a:ext>
            </a:extLst>
          </p:cNvPr>
          <p:cNvSpPr>
            <a:spLocks noGrp="1"/>
          </p:cNvSpPr>
          <p:nvPr>
            <p:ph type="pic" sz="quarter" idx="35" hasCustomPrompt="1"/>
          </p:nvPr>
        </p:nvSpPr>
        <p:spPr>
          <a:xfrm>
            <a:off x="5636983" y="1614417"/>
            <a:ext cx="913816" cy="913816"/>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6" name="Picture Placeholder 35">
            <a:extLst>
              <a:ext uri="{FF2B5EF4-FFF2-40B4-BE49-F238E27FC236}">
                <a16:creationId xmlns:a16="http://schemas.microsoft.com/office/drawing/2014/main" id="{717E7F13-09F5-4861-A855-C3E6692B17ED}"/>
              </a:ext>
            </a:extLst>
          </p:cNvPr>
          <p:cNvSpPr>
            <a:spLocks noGrp="1"/>
          </p:cNvSpPr>
          <p:nvPr>
            <p:ph type="pic" sz="quarter" idx="36" hasCustomPrompt="1"/>
          </p:nvPr>
        </p:nvSpPr>
        <p:spPr>
          <a:xfrm>
            <a:off x="7939460" y="1614417"/>
            <a:ext cx="913816" cy="913816"/>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7" name="Picture Placeholder 35">
            <a:extLst>
              <a:ext uri="{FF2B5EF4-FFF2-40B4-BE49-F238E27FC236}">
                <a16:creationId xmlns:a16="http://schemas.microsoft.com/office/drawing/2014/main" id="{44B8D725-655A-46FE-88A2-A92853B9EFF8}"/>
              </a:ext>
            </a:extLst>
          </p:cNvPr>
          <p:cNvSpPr>
            <a:spLocks noGrp="1"/>
          </p:cNvSpPr>
          <p:nvPr>
            <p:ph type="pic" sz="quarter" idx="37" hasCustomPrompt="1"/>
          </p:nvPr>
        </p:nvSpPr>
        <p:spPr>
          <a:xfrm>
            <a:off x="10233398" y="1614417"/>
            <a:ext cx="913816" cy="913816"/>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Tree>
    <p:extLst>
      <p:ext uri="{BB962C8B-B14F-4D97-AF65-F5344CB8AC3E}">
        <p14:creationId xmlns:p14="http://schemas.microsoft.com/office/powerpoint/2010/main" val="1683750220"/>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892">
          <p15:clr>
            <a:srgbClr val="FBAE40"/>
          </p15:clr>
        </p15:guide>
        <p15:guide id="5" pos="1006">
          <p15:clr>
            <a:srgbClr val="FBAE40"/>
          </p15:clr>
        </p15:guide>
        <p15:guide id="6" pos="1615">
          <p15:clr>
            <a:srgbClr val="FBAE40"/>
          </p15:clr>
        </p15:guide>
        <p15:guide id="7" pos="1728">
          <p15:clr>
            <a:srgbClr val="FBAE40"/>
          </p15:clr>
        </p15:guide>
        <p15:guide id="8" pos="2338">
          <p15:clr>
            <a:srgbClr val="FBAE40"/>
          </p15:clr>
        </p15:guide>
        <p15:guide id="9" pos="2451">
          <p15:clr>
            <a:srgbClr val="FBAE40"/>
          </p15:clr>
        </p15:guide>
        <p15:guide id="10" pos="3060">
          <p15:clr>
            <a:srgbClr val="FBAE40"/>
          </p15:clr>
        </p15:guide>
        <p15:guide id="11" pos="3174">
          <p15:clr>
            <a:srgbClr val="FBAE40"/>
          </p15:clr>
        </p15:guide>
        <p15:guide id="12" pos="3783">
          <p15:clr>
            <a:srgbClr val="FBAE40"/>
          </p15:clr>
        </p15:guide>
        <p15:guide id="13" pos="3896">
          <p15:clr>
            <a:srgbClr val="FBAE40"/>
          </p15:clr>
        </p15:guide>
        <p15:guide id="14" pos="4505">
          <p15:clr>
            <a:srgbClr val="FBAE40"/>
          </p15:clr>
        </p15:guide>
        <p15:guide id="15" pos="4619">
          <p15:clr>
            <a:srgbClr val="FBAE40"/>
          </p15:clr>
        </p15:guide>
        <p15:guide id="16" pos="5228">
          <p15:clr>
            <a:srgbClr val="FBAE40"/>
          </p15:clr>
        </p15:guide>
        <p15:guide id="17" pos="5341">
          <p15:clr>
            <a:srgbClr val="FBAE40"/>
          </p15:clr>
        </p15:guide>
        <p15:guide id="18" pos="5951">
          <p15:clr>
            <a:srgbClr val="FBAE40"/>
          </p15:clr>
        </p15:guide>
        <p15:guide id="19" pos="6064">
          <p15:clr>
            <a:srgbClr val="FBAE40"/>
          </p15:clr>
        </p15:guide>
        <p15:guide id="20" pos="6673">
          <p15:clr>
            <a:srgbClr val="FBAE40"/>
          </p15:clr>
        </p15:guide>
        <p15:guide id="21" pos="6787">
          <p15:clr>
            <a:srgbClr val="FBAE40"/>
          </p15:clr>
        </p15:guide>
        <p15:guide id="22" pos="7396">
          <p15:clr>
            <a:srgbClr val="FBAE40"/>
          </p15:clr>
        </p15:guide>
        <p15:guide id="23" orient="horz">
          <p15:clr>
            <a:srgbClr val="FBAE40"/>
          </p15:clr>
        </p15:guide>
        <p15:guide id="24" orient="horz" pos="4320">
          <p15:clr>
            <a:srgbClr val="FBAE40"/>
          </p15:clr>
        </p15:guide>
        <p15:guide id="25" orient="horz" pos="722">
          <p15:clr>
            <a:srgbClr val="FBAE40"/>
          </p15:clr>
        </p15:guide>
        <p15:guide id="26" orient="horz" pos="828">
          <p15:clr>
            <a:srgbClr val="FBAE40"/>
          </p15:clr>
        </p15:guide>
        <p15:guide id="27" orient="horz" pos="934">
          <p15:clr>
            <a:srgbClr val="FBAE40"/>
          </p15:clr>
        </p15:guide>
        <p15:guide id="28" orient="horz" pos="1040">
          <p15:clr>
            <a:srgbClr val="FBAE40"/>
          </p15:clr>
        </p15:guide>
        <p15:guide id="29" orient="horz" pos="1146">
          <p15:clr>
            <a:srgbClr val="FBAE40"/>
          </p15:clr>
        </p15:guide>
        <p15:guide id="30" orient="horz" pos="1252">
          <p15:clr>
            <a:srgbClr val="FBAE40"/>
          </p15:clr>
        </p15:guide>
        <p15:guide id="31" orient="horz" pos="1357">
          <p15:clr>
            <a:srgbClr val="FBAE40"/>
          </p15:clr>
        </p15:guide>
        <p15:guide id="32" orient="horz" pos="1463">
          <p15:clr>
            <a:srgbClr val="FBAE40"/>
          </p15:clr>
        </p15:guide>
        <p15:guide id="33" orient="horz" pos="1569">
          <p15:clr>
            <a:srgbClr val="FBAE40"/>
          </p15:clr>
        </p15:guide>
        <p15:guide id="34" orient="horz" pos="1675">
          <p15:clr>
            <a:srgbClr val="FBAE40"/>
          </p15:clr>
        </p15:guide>
        <p15:guide id="35" orient="horz" pos="1784">
          <p15:clr>
            <a:srgbClr val="FBAE40"/>
          </p15:clr>
        </p15:guide>
        <p15:guide id="36" orient="horz" pos="1887">
          <p15:clr>
            <a:srgbClr val="FBAE40"/>
          </p15:clr>
        </p15:guide>
        <p15:guide id="37" orient="horz" pos="1993">
          <p15:clr>
            <a:srgbClr val="FBAE40"/>
          </p15:clr>
        </p15:guide>
        <p15:guide id="38" orient="horz" pos="2099">
          <p15:clr>
            <a:srgbClr val="FBAE40"/>
          </p15:clr>
        </p15:guide>
        <p15:guide id="39" orient="horz" pos="2205">
          <p15:clr>
            <a:srgbClr val="FBAE40"/>
          </p15:clr>
        </p15:guide>
        <p15:guide id="40" orient="horz" pos="2311">
          <p15:clr>
            <a:srgbClr val="FBAE40"/>
          </p15:clr>
        </p15:guide>
        <p15:guide id="41" orient="horz" pos="2416">
          <p15:clr>
            <a:srgbClr val="FBAE40"/>
          </p15:clr>
        </p15:guide>
        <p15:guide id="42" orient="horz" pos="2522">
          <p15:clr>
            <a:srgbClr val="FBAE40"/>
          </p15:clr>
        </p15:guide>
        <p15:guide id="43" orient="horz" pos="2628">
          <p15:clr>
            <a:srgbClr val="FBAE40"/>
          </p15:clr>
        </p15:guide>
        <p15:guide id="44" orient="horz" pos="2734">
          <p15:clr>
            <a:srgbClr val="FBAE40"/>
          </p15:clr>
        </p15:guide>
        <p15:guide id="45" orient="horz" pos="2840">
          <p15:clr>
            <a:srgbClr val="FBAE40"/>
          </p15:clr>
        </p15:guide>
        <p15:guide id="46" orient="horz" pos="2946">
          <p15:clr>
            <a:srgbClr val="FBAE40"/>
          </p15:clr>
        </p15:guide>
        <p15:guide id="47" orient="horz" pos="3052">
          <p15:clr>
            <a:srgbClr val="FBAE40"/>
          </p15:clr>
        </p15:guide>
        <p15:guide id="48" orient="horz" pos="3158">
          <p15:clr>
            <a:srgbClr val="FBAE40"/>
          </p15:clr>
        </p15:guide>
        <p15:guide id="49" orient="horz" pos="3264">
          <p15:clr>
            <a:srgbClr val="FBAE40"/>
          </p15:clr>
        </p15:guide>
        <p15:guide id="50" orient="horz" pos="3370">
          <p15:clr>
            <a:srgbClr val="FBAE40"/>
          </p15:clr>
        </p15:guide>
        <p15:guide id="51" orient="horz" pos="3475">
          <p15:clr>
            <a:srgbClr val="FBAE40"/>
          </p15:clr>
        </p15:guide>
        <p15:guide id="52" orient="horz" pos="3581">
          <p15:clr>
            <a:srgbClr val="FBAE40"/>
          </p15:clr>
        </p15:guide>
        <p15:guide id="53" orient="horz" pos="3687">
          <p15:clr>
            <a:srgbClr val="FBAE40"/>
          </p15:clr>
        </p15:guide>
        <p15:guide id="54" orient="horz" pos="3793">
          <p15:clr>
            <a:srgbClr val="FBAE40"/>
          </p15:clr>
        </p15:guide>
        <p15:guide id="55" orient="horz" pos="3899">
          <p15:clr>
            <a:srgbClr val="FBAE40"/>
          </p15:clr>
        </p15:guide>
        <p15:guide id="56" orient="horz" pos="4005">
          <p15:clr>
            <a:srgbClr val="FBAE40"/>
          </p15:clr>
        </p15:guide>
        <p15:guide id="57" orient="horz" pos="411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8 points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0CC45-2CC3-4115-9B38-22C72FF62FC5}"/>
              </a:ext>
            </a:extLst>
          </p:cNvPr>
          <p:cNvSpPr>
            <a:spLocks noGrp="1"/>
          </p:cNvSpPr>
          <p:nvPr>
            <p:ph type="title" hasCustomPrompt="1"/>
          </p:nvPr>
        </p:nvSpPr>
        <p:spPr>
          <a:xfrm>
            <a:off x="449581" y="658006"/>
            <a:ext cx="10335894" cy="335432"/>
          </a:xfrm>
        </p:spPr>
        <p:txBody>
          <a:bodyPr/>
          <a:lstStyle>
            <a:lvl1pPr>
              <a:defRPr/>
            </a:lvl1pPr>
          </a:lstStyle>
          <a:p>
            <a:r>
              <a:rPr lang="en-US"/>
              <a:t>Accent title goes on this bright blue line</a:t>
            </a:r>
            <a:endParaRPr lang="bg-BG"/>
          </a:p>
        </p:txBody>
      </p:sp>
      <p:sp>
        <p:nvSpPr>
          <p:cNvPr id="6" name="Text Placeholder 8">
            <a:extLst>
              <a:ext uri="{FF2B5EF4-FFF2-40B4-BE49-F238E27FC236}">
                <a16:creationId xmlns:a16="http://schemas.microsoft.com/office/drawing/2014/main" id="{3C0A4BF0-ABFD-48F9-98AA-FF53B98A0A61}"/>
              </a:ext>
            </a:extLst>
          </p:cNvPr>
          <p:cNvSpPr>
            <a:spLocks noGrp="1"/>
          </p:cNvSpPr>
          <p:nvPr>
            <p:ph type="body" sz="quarter" idx="15" hasCustomPrompt="1"/>
          </p:nvPr>
        </p:nvSpPr>
        <p:spPr>
          <a:xfrm>
            <a:off x="444500" y="324794"/>
            <a:ext cx="10340975" cy="335432"/>
          </a:xfrm>
        </p:spPr>
        <p:txBody>
          <a:bodyPr/>
          <a:lstStyle>
            <a:lvl1pPr>
              <a:defRPr sz="2199" b="1"/>
            </a:lvl1pPr>
          </a:lstStyle>
          <a:p>
            <a:pPr lvl="0"/>
            <a:r>
              <a:rPr lang="en-US"/>
              <a:t>This can be the chapter title.</a:t>
            </a:r>
            <a:endParaRPr lang="bg-BG"/>
          </a:p>
        </p:txBody>
      </p:sp>
      <p:cxnSp>
        <p:nvCxnSpPr>
          <p:cNvPr id="10" name="Straight Connector 10">
            <a:extLst>
              <a:ext uri="{FF2B5EF4-FFF2-40B4-BE49-F238E27FC236}">
                <a16:creationId xmlns:a16="http://schemas.microsoft.com/office/drawing/2014/main" id="{F8AB94FC-E319-4567-A8BF-18116037DABB}"/>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1" name="Rectangle 10">
            <a:hlinkClick r:id="" action="ppaction://hlinkshowjump?jump=previousslide"/>
            <a:extLst>
              <a:ext uri="{FF2B5EF4-FFF2-40B4-BE49-F238E27FC236}">
                <a16:creationId xmlns:a16="http://schemas.microsoft.com/office/drawing/2014/main" id="{A3B3BCDE-C924-4641-8826-36862120A68C}"/>
              </a:ext>
            </a:extLst>
          </p:cNvPr>
          <p:cNvSpPr/>
          <p:nvPr userDrawn="1"/>
        </p:nvSpPr>
        <p:spPr>
          <a:xfrm>
            <a:off x="1118568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1" tIns="35991" rIns="107972"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2" name="Rectangle 11">
            <a:hlinkClick r:id="" action="ppaction://hlinkshowjump?jump=nextslide"/>
            <a:extLst>
              <a:ext uri="{FF2B5EF4-FFF2-40B4-BE49-F238E27FC236}">
                <a16:creationId xmlns:a16="http://schemas.microsoft.com/office/drawing/2014/main" id="{93E710E6-68E5-4B36-A0C7-1CE5D0F2F8DB}"/>
              </a:ext>
            </a:extLst>
          </p:cNvPr>
          <p:cNvSpPr/>
          <p:nvPr userDrawn="1"/>
        </p:nvSpPr>
        <p:spPr>
          <a:xfrm>
            <a:off x="1157370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5991" rIns="0"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8" name="Text Placeholder 7">
            <a:extLst>
              <a:ext uri="{FF2B5EF4-FFF2-40B4-BE49-F238E27FC236}">
                <a16:creationId xmlns:a16="http://schemas.microsoft.com/office/drawing/2014/main" id="{E42E3A24-753F-4291-BB6B-5F0646642F32}"/>
              </a:ext>
            </a:extLst>
          </p:cNvPr>
          <p:cNvSpPr>
            <a:spLocks noGrp="1"/>
          </p:cNvSpPr>
          <p:nvPr>
            <p:ph type="body" sz="quarter" idx="16" hasCustomPrompt="1"/>
          </p:nvPr>
        </p:nvSpPr>
        <p:spPr>
          <a:xfrm>
            <a:off x="449264" y="2773885"/>
            <a:ext cx="2687637" cy="564596"/>
          </a:xfrm>
        </p:spPr>
        <p:txBody>
          <a:bodyPr/>
          <a:lstStyle>
            <a:lvl1pPr algn="ctr">
              <a:defRPr sz="1799" b="1"/>
            </a:lvl1pPr>
          </a:lstStyle>
          <a:p>
            <a:pPr lvl="0"/>
            <a:r>
              <a:rPr lang="en-US"/>
              <a:t>First point title</a:t>
            </a:r>
            <a:br>
              <a:rPr lang="en-US"/>
            </a:br>
            <a:r>
              <a:rPr lang="en-US"/>
              <a:t>even longer</a:t>
            </a:r>
            <a:endParaRPr lang="bg-BG"/>
          </a:p>
        </p:txBody>
      </p:sp>
      <p:sp>
        <p:nvSpPr>
          <p:cNvPr id="32" name="Text Placeholder 7">
            <a:extLst>
              <a:ext uri="{FF2B5EF4-FFF2-40B4-BE49-F238E27FC236}">
                <a16:creationId xmlns:a16="http://schemas.microsoft.com/office/drawing/2014/main" id="{286F583E-E82B-49BB-BCF6-75E39986266A}"/>
              </a:ext>
            </a:extLst>
          </p:cNvPr>
          <p:cNvSpPr>
            <a:spLocks noGrp="1"/>
          </p:cNvSpPr>
          <p:nvPr>
            <p:ph type="body" sz="quarter" idx="25" hasCustomPrompt="1"/>
          </p:nvPr>
        </p:nvSpPr>
        <p:spPr>
          <a:xfrm>
            <a:off x="3319484" y="2773885"/>
            <a:ext cx="2687637" cy="564596"/>
          </a:xfrm>
        </p:spPr>
        <p:txBody>
          <a:bodyPr/>
          <a:lstStyle>
            <a:lvl1pPr algn="ctr">
              <a:defRPr sz="1799" b="1"/>
            </a:lvl1pPr>
          </a:lstStyle>
          <a:p>
            <a:pPr lvl="0"/>
            <a:r>
              <a:rPr lang="en-US"/>
              <a:t>Second point title</a:t>
            </a:r>
            <a:br>
              <a:rPr lang="en-US"/>
            </a:br>
            <a:r>
              <a:rPr lang="en-US"/>
              <a:t>even longer</a:t>
            </a:r>
            <a:endParaRPr lang="bg-BG"/>
          </a:p>
        </p:txBody>
      </p:sp>
      <p:sp>
        <p:nvSpPr>
          <p:cNvPr id="34" name="Text Placeholder 7">
            <a:extLst>
              <a:ext uri="{FF2B5EF4-FFF2-40B4-BE49-F238E27FC236}">
                <a16:creationId xmlns:a16="http://schemas.microsoft.com/office/drawing/2014/main" id="{EF106304-EB86-4E71-A715-A0A2EEE11492}"/>
              </a:ext>
            </a:extLst>
          </p:cNvPr>
          <p:cNvSpPr>
            <a:spLocks noGrp="1"/>
          </p:cNvSpPr>
          <p:nvPr>
            <p:ph type="body" sz="quarter" idx="27" hasCustomPrompt="1"/>
          </p:nvPr>
        </p:nvSpPr>
        <p:spPr>
          <a:xfrm>
            <a:off x="6189704" y="2773885"/>
            <a:ext cx="2687637" cy="564596"/>
          </a:xfrm>
        </p:spPr>
        <p:txBody>
          <a:bodyPr/>
          <a:lstStyle>
            <a:lvl1pPr algn="ctr">
              <a:defRPr sz="1799" b="1"/>
            </a:lvl1pPr>
          </a:lstStyle>
          <a:p>
            <a:pPr lvl="0"/>
            <a:r>
              <a:rPr lang="en-US"/>
              <a:t>Third point title</a:t>
            </a:r>
            <a:br>
              <a:rPr lang="en-US"/>
            </a:br>
            <a:r>
              <a:rPr lang="en-US"/>
              <a:t>even longer</a:t>
            </a:r>
            <a:endParaRPr lang="bg-BG"/>
          </a:p>
        </p:txBody>
      </p:sp>
      <p:sp>
        <p:nvSpPr>
          <p:cNvPr id="36" name="Text Placeholder 7">
            <a:extLst>
              <a:ext uri="{FF2B5EF4-FFF2-40B4-BE49-F238E27FC236}">
                <a16:creationId xmlns:a16="http://schemas.microsoft.com/office/drawing/2014/main" id="{8CC98075-F727-401F-973A-A9407E79C3DF}"/>
              </a:ext>
            </a:extLst>
          </p:cNvPr>
          <p:cNvSpPr>
            <a:spLocks noGrp="1"/>
          </p:cNvSpPr>
          <p:nvPr>
            <p:ph type="body" sz="quarter" idx="29" hasCustomPrompt="1"/>
          </p:nvPr>
        </p:nvSpPr>
        <p:spPr>
          <a:xfrm>
            <a:off x="9059924" y="2773885"/>
            <a:ext cx="2687637" cy="564596"/>
          </a:xfrm>
        </p:spPr>
        <p:txBody>
          <a:bodyPr/>
          <a:lstStyle>
            <a:lvl1pPr algn="ctr">
              <a:defRPr sz="1799" b="1"/>
            </a:lvl1pPr>
          </a:lstStyle>
          <a:p>
            <a:pPr lvl="0"/>
            <a:r>
              <a:rPr lang="en-US"/>
              <a:t>Fourth point title</a:t>
            </a:r>
            <a:br>
              <a:rPr lang="en-US"/>
            </a:br>
            <a:r>
              <a:rPr lang="en-US"/>
              <a:t>even longer</a:t>
            </a:r>
            <a:endParaRPr lang="bg-BG"/>
          </a:p>
        </p:txBody>
      </p:sp>
      <p:sp>
        <p:nvSpPr>
          <p:cNvPr id="38" name="Text Placeholder 7">
            <a:extLst>
              <a:ext uri="{FF2B5EF4-FFF2-40B4-BE49-F238E27FC236}">
                <a16:creationId xmlns:a16="http://schemas.microsoft.com/office/drawing/2014/main" id="{1F10EBEB-B6E5-44A4-9107-E6E976A9C9B4}"/>
              </a:ext>
            </a:extLst>
          </p:cNvPr>
          <p:cNvSpPr>
            <a:spLocks noGrp="1"/>
          </p:cNvSpPr>
          <p:nvPr>
            <p:ph type="body" sz="quarter" idx="31" hasCustomPrompt="1"/>
          </p:nvPr>
        </p:nvSpPr>
        <p:spPr>
          <a:xfrm>
            <a:off x="449264" y="5302293"/>
            <a:ext cx="2687637" cy="564596"/>
          </a:xfrm>
        </p:spPr>
        <p:txBody>
          <a:bodyPr/>
          <a:lstStyle>
            <a:lvl1pPr algn="ctr">
              <a:defRPr sz="1799" b="1"/>
            </a:lvl1pPr>
          </a:lstStyle>
          <a:p>
            <a:pPr lvl="0"/>
            <a:r>
              <a:rPr lang="en-US"/>
              <a:t>Fifth point title</a:t>
            </a:r>
            <a:br>
              <a:rPr lang="en-US"/>
            </a:br>
            <a:r>
              <a:rPr lang="en-US"/>
              <a:t>even longer</a:t>
            </a:r>
            <a:endParaRPr lang="bg-BG"/>
          </a:p>
        </p:txBody>
      </p:sp>
      <p:sp>
        <p:nvSpPr>
          <p:cNvPr id="39" name="Picture Placeholder 35">
            <a:extLst>
              <a:ext uri="{FF2B5EF4-FFF2-40B4-BE49-F238E27FC236}">
                <a16:creationId xmlns:a16="http://schemas.microsoft.com/office/drawing/2014/main" id="{57678FED-6508-43C7-B0B5-8CCB3869362C}"/>
              </a:ext>
            </a:extLst>
          </p:cNvPr>
          <p:cNvSpPr>
            <a:spLocks noGrp="1"/>
          </p:cNvSpPr>
          <p:nvPr>
            <p:ph type="pic" sz="quarter" idx="32" hasCustomPrompt="1"/>
          </p:nvPr>
        </p:nvSpPr>
        <p:spPr>
          <a:xfrm>
            <a:off x="1332294" y="4142825"/>
            <a:ext cx="913816" cy="913816"/>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0" name="Text Placeholder 7">
            <a:extLst>
              <a:ext uri="{FF2B5EF4-FFF2-40B4-BE49-F238E27FC236}">
                <a16:creationId xmlns:a16="http://schemas.microsoft.com/office/drawing/2014/main" id="{F3BD0171-6D5A-4599-B697-3F7CA14C1199}"/>
              </a:ext>
            </a:extLst>
          </p:cNvPr>
          <p:cNvSpPr>
            <a:spLocks noGrp="1"/>
          </p:cNvSpPr>
          <p:nvPr>
            <p:ph type="body" sz="quarter" idx="33" hasCustomPrompt="1"/>
          </p:nvPr>
        </p:nvSpPr>
        <p:spPr>
          <a:xfrm>
            <a:off x="3319484" y="5302293"/>
            <a:ext cx="2687637" cy="564596"/>
          </a:xfrm>
        </p:spPr>
        <p:txBody>
          <a:bodyPr/>
          <a:lstStyle>
            <a:lvl1pPr algn="ctr">
              <a:defRPr sz="1799" b="1"/>
            </a:lvl1pPr>
          </a:lstStyle>
          <a:p>
            <a:pPr lvl="0"/>
            <a:r>
              <a:rPr lang="en-US"/>
              <a:t>Sixth point title</a:t>
            </a:r>
            <a:br>
              <a:rPr lang="en-US"/>
            </a:br>
            <a:r>
              <a:rPr lang="en-US"/>
              <a:t>even longer</a:t>
            </a:r>
            <a:endParaRPr lang="bg-BG"/>
          </a:p>
        </p:txBody>
      </p:sp>
      <p:sp>
        <p:nvSpPr>
          <p:cNvPr id="41" name="Picture Placeholder 35">
            <a:extLst>
              <a:ext uri="{FF2B5EF4-FFF2-40B4-BE49-F238E27FC236}">
                <a16:creationId xmlns:a16="http://schemas.microsoft.com/office/drawing/2014/main" id="{9C6B57CA-5FA2-4DC8-9EF0-E81A088926B2}"/>
              </a:ext>
            </a:extLst>
          </p:cNvPr>
          <p:cNvSpPr>
            <a:spLocks noGrp="1"/>
          </p:cNvSpPr>
          <p:nvPr>
            <p:ph type="pic" sz="quarter" idx="34" hasCustomPrompt="1"/>
          </p:nvPr>
        </p:nvSpPr>
        <p:spPr>
          <a:xfrm>
            <a:off x="4202514" y="4142825"/>
            <a:ext cx="913816" cy="913816"/>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2" name="Text Placeholder 7">
            <a:extLst>
              <a:ext uri="{FF2B5EF4-FFF2-40B4-BE49-F238E27FC236}">
                <a16:creationId xmlns:a16="http://schemas.microsoft.com/office/drawing/2014/main" id="{79437DAE-EF92-495C-871F-A335D51B8236}"/>
              </a:ext>
            </a:extLst>
          </p:cNvPr>
          <p:cNvSpPr>
            <a:spLocks noGrp="1"/>
          </p:cNvSpPr>
          <p:nvPr>
            <p:ph type="body" sz="quarter" idx="35" hasCustomPrompt="1"/>
          </p:nvPr>
        </p:nvSpPr>
        <p:spPr>
          <a:xfrm>
            <a:off x="6189704" y="5302293"/>
            <a:ext cx="2687637" cy="564596"/>
          </a:xfrm>
        </p:spPr>
        <p:txBody>
          <a:bodyPr/>
          <a:lstStyle>
            <a:lvl1pPr algn="ctr">
              <a:defRPr sz="1799" b="1"/>
            </a:lvl1pPr>
          </a:lstStyle>
          <a:p>
            <a:pPr lvl="0"/>
            <a:r>
              <a:rPr lang="en-US"/>
              <a:t>Seventh point title</a:t>
            </a:r>
            <a:br>
              <a:rPr lang="en-US"/>
            </a:br>
            <a:r>
              <a:rPr lang="en-US"/>
              <a:t>even longer</a:t>
            </a:r>
            <a:endParaRPr lang="bg-BG"/>
          </a:p>
        </p:txBody>
      </p:sp>
      <p:sp>
        <p:nvSpPr>
          <p:cNvPr id="43" name="Picture Placeholder 35">
            <a:extLst>
              <a:ext uri="{FF2B5EF4-FFF2-40B4-BE49-F238E27FC236}">
                <a16:creationId xmlns:a16="http://schemas.microsoft.com/office/drawing/2014/main" id="{C1429CBF-EF23-4CF1-9817-E5732600E644}"/>
              </a:ext>
            </a:extLst>
          </p:cNvPr>
          <p:cNvSpPr>
            <a:spLocks noGrp="1"/>
          </p:cNvSpPr>
          <p:nvPr>
            <p:ph type="pic" sz="quarter" idx="36" hasCustomPrompt="1"/>
          </p:nvPr>
        </p:nvSpPr>
        <p:spPr>
          <a:xfrm>
            <a:off x="7072734" y="4142825"/>
            <a:ext cx="913816" cy="913816"/>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4" name="Text Placeholder 7">
            <a:extLst>
              <a:ext uri="{FF2B5EF4-FFF2-40B4-BE49-F238E27FC236}">
                <a16:creationId xmlns:a16="http://schemas.microsoft.com/office/drawing/2014/main" id="{123FBDBE-D713-4E38-9BED-087B64D6D57E}"/>
              </a:ext>
            </a:extLst>
          </p:cNvPr>
          <p:cNvSpPr>
            <a:spLocks noGrp="1"/>
          </p:cNvSpPr>
          <p:nvPr>
            <p:ph type="body" sz="quarter" idx="37" hasCustomPrompt="1"/>
          </p:nvPr>
        </p:nvSpPr>
        <p:spPr>
          <a:xfrm>
            <a:off x="9059924" y="5302293"/>
            <a:ext cx="2687637" cy="564596"/>
          </a:xfrm>
        </p:spPr>
        <p:txBody>
          <a:bodyPr/>
          <a:lstStyle>
            <a:lvl1pPr algn="ctr">
              <a:defRPr sz="1799" b="1"/>
            </a:lvl1pPr>
          </a:lstStyle>
          <a:p>
            <a:pPr lvl="0"/>
            <a:r>
              <a:rPr lang="en-US"/>
              <a:t>Eight point title</a:t>
            </a:r>
            <a:br>
              <a:rPr lang="en-US"/>
            </a:br>
            <a:r>
              <a:rPr lang="en-US"/>
              <a:t>even longer</a:t>
            </a:r>
            <a:endParaRPr lang="bg-BG"/>
          </a:p>
        </p:txBody>
      </p:sp>
      <p:sp>
        <p:nvSpPr>
          <p:cNvPr id="45" name="Picture Placeholder 35">
            <a:extLst>
              <a:ext uri="{FF2B5EF4-FFF2-40B4-BE49-F238E27FC236}">
                <a16:creationId xmlns:a16="http://schemas.microsoft.com/office/drawing/2014/main" id="{70C0E31A-72C7-4B5E-A118-E87430DC815D}"/>
              </a:ext>
            </a:extLst>
          </p:cNvPr>
          <p:cNvSpPr>
            <a:spLocks noGrp="1"/>
          </p:cNvSpPr>
          <p:nvPr>
            <p:ph type="pic" sz="quarter" idx="38" hasCustomPrompt="1"/>
          </p:nvPr>
        </p:nvSpPr>
        <p:spPr>
          <a:xfrm>
            <a:off x="9942954" y="4142825"/>
            <a:ext cx="913816" cy="913816"/>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6" name="Footer Placeholder 7">
            <a:extLst>
              <a:ext uri="{FF2B5EF4-FFF2-40B4-BE49-F238E27FC236}">
                <a16:creationId xmlns:a16="http://schemas.microsoft.com/office/drawing/2014/main" id="{72054B0B-D3D0-4ECB-9BB1-67FBB807D1DE}"/>
              </a:ext>
            </a:extLst>
          </p:cNvPr>
          <p:cNvSpPr txBox="1">
            <a:spLocks/>
          </p:cNvSpPr>
          <p:nvPr userDrawn="1"/>
        </p:nvSpPr>
        <p:spPr>
          <a:xfrm>
            <a:off x="444501" y="6559200"/>
            <a:ext cx="1736724"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21EF7187-9FB3-4A59-A227-8379917035A2}"/>
              </a:ext>
            </a:extLst>
          </p:cNvPr>
          <p:cNvSpPr>
            <a:spLocks noGrp="1"/>
          </p:cNvSpPr>
          <p:nvPr>
            <p:ph type="dt" sz="half" idx="39"/>
          </p:nvPr>
        </p:nvSpPr>
        <p:spPr/>
        <p:txBody>
          <a:bodyPr/>
          <a:lstStyle/>
          <a:p>
            <a:fld id="{85144C4E-4014-4E42-934A-F518EFAE743F}" type="datetime1">
              <a:rPr lang="de-DE" smtClean="0"/>
              <a:t>29.08.24</a:t>
            </a:fld>
            <a:endParaRPr lang="bg-BG"/>
          </a:p>
        </p:txBody>
      </p:sp>
      <p:sp>
        <p:nvSpPr>
          <p:cNvPr id="4" name="Footer Placeholder 3">
            <a:extLst>
              <a:ext uri="{FF2B5EF4-FFF2-40B4-BE49-F238E27FC236}">
                <a16:creationId xmlns:a16="http://schemas.microsoft.com/office/drawing/2014/main" id="{F78766A3-7BDE-46D1-8418-BB2DE2D2E47B}"/>
              </a:ext>
            </a:extLst>
          </p:cNvPr>
          <p:cNvSpPr>
            <a:spLocks noGrp="1"/>
          </p:cNvSpPr>
          <p:nvPr>
            <p:ph type="ftr" sz="quarter" idx="40"/>
          </p:nvPr>
        </p:nvSpPr>
        <p:spPr/>
        <p:txBody>
          <a:bodyPr/>
          <a:lstStyle/>
          <a:p>
            <a:endParaRPr lang="bg-BG"/>
          </a:p>
        </p:txBody>
      </p:sp>
      <p:cxnSp>
        <p:nvCxnSpPr>
          <p:cNvPr id="27" name="Straight Connector 10">
            <a:extLst>
              <a:ext uri="{FF2B5EF4-FFF2-40B4-BE49-F238E27FC236}">
                <a16:creationId xmlns:a16="http://schemas.microsoft.com/office/drawing/2014/main" id="{5BC178CB-26CC-4F56-9CBF-5E301DBA40AA}"/>
              </a:ext>
            </a:extLst>
          </p:cNvPr>
          <p:cNvCxnSpPr>
            <a:cxnSpLocks/>
          </p:cNvCxnSpPr>
          <p:nvPr userDrawn="1"/>
        </p:nvCxnSpPr>
        <p:spPr>
          <a:xfrm flipV="1">
            <a:off x="449263" y="1136708"/>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9" name="Picture Placeholder 35">
            <a:extLst>
              <a:ext uri="{FF2B5EF4-FFF2-40B4-BE49-F238E27FC236}">
                <a16:creationId xmlns:a16="http://schemas.microsoft.com/office/drawing/2014/main" id="{424CA880-088D-47FC-BE1D-C16037EB6952}"/>
              </a:ext>
            </a:extLst>
          </p:cNvPr>
          <p:cNvSpPr>
            <a:spLocks noGrp="1"/>
          </p:cNvSpPr>
          <p:nvPr>
            <p:ph type="pic" sz="quarter" idx="41" hasCustomPrompt="1"/>
          </p:nvPr>
        </p:nvSpPr>
        <p:spPr>
          <a:xfrm>
            <a:off x="1328507" y="1614417"/>
            <a:ext cx="913816" cy="913816"/>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 / paste an icon from the icon set at the end of this template.</a:t>
            </a:r>
            <a:endParaRPr lang="bg-BG"/>
          </a:p>
        </p:txBody>
      </p:sp>
      <p:sp>
        <p:nvSpPr>
          <p:cNvPr id="50" name="Picture Placeholder 35">
            <a:extLst>
              <a:ext uri="{FF2B5EF4-FFF2-40B4-BE49-F238E27FC236}">
                <a16:creationId xmlns:a16="http://schemas.microsoft.com/office/drawing/2014/main" id="{A99EA6EC-A4FE-4074-84D1-8F2AE3692B7A}"/>
              </a:ext>
            </a:extLst>
          </p:cNvPr>
          <p:cNvSpPr>
            <a:spLocks noGrp="1"/>
          </p:cNvSpPr>
          <p:nvPr>
            <p:ph type="pic" sz="quarter" idx="42" hasCustomPrompt="1"/>
          </p:nvPr>
        </p:nvSpPr>
        <p:spPr>
          <a:xfrm>
            <a:off x="4215372" y="1614417"/>
            <a:ext cx="913816" cy="913816"/>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51" name="Picture Placeholder 35">
            <a:extLst>
              <a:ext uri="{FF2B5EF4-FFF2-40B4-BE49-F238E27FC236}">
                <a16:creationId xmlns:a16="http://schemas.microsoft.com/office/drawing/2014/main" id="{2ACF106D-0778-42C6-9D2F-183E0403D950}"/>
              </a:ext>
            </a:extLst>
          </p:cNvPr>
          <p:cNvSpPr>
            <a:spLocks noGrp="1"/>
          </p:cNvSpPr>
          <p:nvPr>
            <p:ph type="pic" sz="quarter" idx="43" hasCustomPrompt="1"/>
          </p:nvPr>
        </p:nvSpPr>
        <p:spPr>
          <a:xfrm>
            <a:off x="7076708" y="1614417"/>
            <a:ext cx="913816" cy="913816"/>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52" name="Picture Placeholder 35">
            <a:extLst>
              <a:ext uri="{FF2B5EF4-FFF2-40B4-BE49-F238E27FC236}">
                <a16:creationId xmlns:a16="http://schemas.microsoft.com/office/drawing/2014/main" id="{12053E49-2AED-4B52-88C6-96B6946FD89A}"/>
              </a:ext>
            </a:extLst>
          </p:cNvPr>
          <p:cNvSpPr>
            <a:spLocks noGrp="1"/>
          </p:cNvSpPr>
          <p:nvPr>
            <p:ph type="pic" sz="quarter" idx="44" hasCustomPrompt="1"/>
          </p:nvPr>
        </p:nvSpPr>
        <p:spPr>
          <a:xfrm>
            <a:off x="9938043" y="1614417"/>
            <a:ext cx="913816" cy="913816"/>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Tree>
    <p:extLst>
      <p:ext uri="{BB962C8B-B14F-4D97-AF65-F5344CB8AC3E}">
        <p14:creationId xmlns:p14="http://schemas.microsoft.com/office/powerpoint/2010/main" val="2220235541"/>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 points, keywords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2" y="658006"/>
            <a:ext cx="10143807" cy="335432"/>
          </a:xfrm>
        </p:spPr>
        <p:txBody>
          <a:bodyPr/>
          <a:lstStyle>
            <a:lvl1pPr>
              <a:defRPr/>
            </a:lvl1pPr>
          </a:lstStyle>
          <a:p>
            <a:r>
              <a:rPr lang="en-US"/>
              <a:t>Accent title goes on this bright blue line</a:t>
            </a:r>
            <a:endParaRPr lang="bg-BG"/>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9" y="3751707"/>
            <a:ext cx="2111375" cy="520700"/>
          </a:xfrm>
        </p:spPr>
        <p:txBody>
          <a:bodyPr anchor="b"/>
          <a:lstStyle>
            <a:lvl1pPr algn="ctr">
              <a:defRPr sz="3199" b="1">
                <a:solidFill>
                  <a:schemeClr val="tx2"/>
                </a:solidFill>
              </a:defRPr>
            </a:lvl1pPr>
            <a:lvl5pPr algn="ctr">
              <a:defRPr b="1"/>
            </a:lvl5pPr>
            <a:lvl6pPr algn="ctr">
              <a:defRPr b="1"/>
            </a:lvl6pPr>
          </a:lstStyle>
          <a:p>
            <a:pPr lvl="0"/>
            <a:r>
              <a:rPr lang="en-US"/>
              <a:t>Numbers</a:t>
            </a:r>
          </a:p>
        </p:txBody>
      </p:sp>
      <p:sp>
        <p:nvSpPr>
          <p:cNvPr id="36" name="Picture Placeholder 35">
            <a:extLst>
              <a:ext uri="{FF2B5EF4-FFF2-40B4-BE49-F238E27FC236}">
                <a16:creationId xmlns:a16="http://schemas.microsoft.com/office/drawing/2014/main" id="{0119DB5B-B551-410F-9F50-7734D4DD9682}"/>
              </a:ext>
            </a:extLst>
          </p:cNvPr>
          <p:cNvSpPr>
            <a:spLocks noGrp="1"/>
          </p:cNvSpPr>
          <p:nvPr>
            <p:ph type="pic" sz="quarter" idx="23" hasCustomPrompt="1"/>
          </p:nvPr>
        </p:nvSpPr>
        <p:spPr>
          <a:xfrm>
            <a:off x="911065" y="2144779"/>
            <a:ext cx="1177200" cy="1177200"/>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Copy/paste an icon from the icon set in the end of this template file and place it within this space, then delete this box.</a:t>
            </a:r>
            <a:endParaRPr lang="bg-BG"/>
          </a:p>
        </p:txBody>
      </p:sp>
      <p:sp>
        <p:nvSpPr>
          <p:cNvPr id="37" name="Picture Placeholder 35">
            <a:extLst>
              <a:ext uri="{FF2B5EF4-FFF2-40B4-BE49-F238E27FC236}">
                <a16:creationId xmlns:a16="http://schemas.microsoft.com/office/drawing/2014/main" id="{BC3CBFF9-857B-4B7B-8817-E8061A6FBED0}"/>
              </a:ext>
            </a:extLst>
          </p:cNvPr>
          <p:cNvSpPr>
            <a:spLocks noGrp="1"/>
          </p:cNvSpPr>
          <p:nvPr>
            <p:ph type="pic" sz="quarter" idx="24" hasCustomPrompt="1"/>
          </p:nvPr>
        </p:nvSpPr>
        <p:spPr>
          <a:xfrm>
            <a:off x="3208178" y="2144779"/>
            <a:ext cx="1177200" cy="1177200"/>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38" name="Picture Placeholder 35">
            <a:extLst>
              <a:ext uri="{FF2B5EF4-FFF2-40B4-BE49-F238E27FC236}">
                <a16:creationId xmlns:a16="http://schemas.microsoft.com/office/drawing/2014/main" id="{4CE1A7F8-3467-4040-98FD-BA4E2BC4E5D8}"/>
              </a:ext>
            </a:extLst>
          </p:cNvPr>
          <p:cNvSpPr>
            <a:spLocks noGrp="1"/>
          </p:cNvSpPr>
          <p:nvPr>
            <p:ph type="pic" sz="quarter" idx="25" hasCustomPrompt="1"/>
          </p:nvPr>
        </p:nvSpPr>
        <p:spPr>
          <a:xfrm>
            <a:off x="5507400" y="2144779"/>
            <a:ext cx="1177200" cy="1177200"/>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39" name="Picture Placeholder 35">
            <a:extLst>
              <a:ext uri="{FF2B5EF4-FFF2-40B4-BE49-F238E27FC236}">
                <a16:creationId xmlns:a16="http://schemas.microsoft.com/office/drawing/2014/main" id="{98548941-2C33-457A-AB95-92C5AFD1A120}"/>
              </a:ext>
            </a:extLst>
          </p:cNvPr>
          <p:cNvSpPr>
            <a:spLocks noGrp="1"/>
          </p:cNvSpPr>
          <p:nvPr>
            <p:ph type="pic" sz="quarter" idx="26" hasCustomPrompt="1"/>
          </p:nvPr>
        </p:nvSpPr>
        <p:spPr>
          <a:xfrm>
            <a:off x="7800817" y="2144779"/>
            <a:ext cx="1177200" cy="1177200"/>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0" name="Picture Placeholder 35">
            <a:extLst>
              <a:ext uri="{FF2B5EF4-FFF2-40B4-BE49-F238E27FC236}">
                <a16:creationId xmlns:a16="http://schemas.microsoft.com/office/drawing/2014/main" id="{AC20A37F-9D94-49A9-8A3B-C4FC4984FBB2}"/>
              </a:ext>
            </a:extLst>
          </p:cNvPr>
          <p:cNvSpPr>
            <a:spLocks noGrp="1"/>
          </p:cNvSpPr>
          <p:nvPr>
            <p:ph type="pic" sz="quarter" idx="27" hasCustomPrompt="1"/>
          </p:nvPr>
        </p:nvSpPr>
        <p:spPr>
          <a:xfrm>
            <a:off x="10101969" y="2144779"/>
            <a:ext cx="1177200" cy="1177200"/>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1" name="Text Placeholder 7">
            <a:extLst>
              <a:ext uri="{FF2B5EF4-FFF2-40B4-BE49-F238E27FC236}">
                <a16:creationId xmlns:a16="http://schemas.microsoft.com/office/drawing/2014/main" id="{6E5B0E74-9E26-4112-A9C4-13B10DCF58F8}"/>
              </a:ext>
            </a:extLst>
          </p:cNvPr>
          <p:cNvSpPr>
            <a:spLocks noGrp="1"/>
          </p:cNvSpPr>
          <p:nvPr>
            <p:ph type="body" sz="quarter" idx="28" hasCustomPrompt="1"/>
          </p:nvPr>
        </p:nvSpPr>
        <p:spPr>
          <a:xfrm>
            <a:off x="2741092" y="3751707"/>
            <a:ext cx="2111375" cy="520700"/>
          </a:xfrm>
        </p:spPr>
        <p:txBody>
          <a:bodyPr anchor="b"/>
          <a:lstStyle>
            <a:lvl1pPr algn="ctr">
              <a:defRPr sz="3199" b="1">
                <a:solidFill>
                  <a:schemeClr val="tx2"/>
                </a:solidFill>
              </a:defRPr>
            </a:lvl1pPr>
            <a:lvl5pPr algn="ctr">
              <a:defRPr b="1"/>
            </a:lvl5pPr>
            <a:lvl6pPr algn="ctr">
              <a:defRPr b="1"/>
            </a:lvl6pPr>
          </a:lstStyle>
          <a:p>
            <a:pPr lvl="0"/>
            <a:r>
              <a:rPr lang="en-US"/>
              <a:t>Keywords</a:t>
            </a:r>
          </a:p>
        </p:txBody>
      </p:sp>
      <p:sp>
        <p:nvSpPr>
          <p:cNvPr id="42" name="Text Placeholder 7">
            <a:extLst>
              <a:ext uri="{FF2B5EF4-FFF2-40B4-BE49-F238E27FC236}">
                <a16:creationId xmlns:a16="http://schemas.microsoft.com/office/drawing/2014/main" id="{19F76862-8ED1-4B26-8809-99ADB457C22B}"/>
              </a:ext>
            </a:extLst>
          </p:cNvPr>
          <p:cNvSpPr>
            <a:spLocks noGrp="1"/>
          </p:cNvSpPr>
          <p:nvPr>
            <p:ph type="body" sz="quarter" idx="29" hasCustomPrompt="1"/>
          </p:nvPr>
        </p:nvSpPr>
        <p:spPr>
          <a:xfrm>
            <a:off x="5040314" y="3751707"/>
            <a:ext cx="2111375" cy="520700"/>
          </a:xfrm>
        </p:spPr>
        <p:txBody>
          <a:bodyPr anchor="b"/>
          <a:lstStyle>
            <a:lvl1pPr algn="ctr">
              <a:defRPr sz="3199" b="1">
                <a:solidFill>
                  <a:schemeClr val="tx2"/>
                </a:solidFill>
              </a:defRPr>
            </a:lvl1pPr>
            <a:lvl5pPr algn="ctr">
              <a:defRPr b="1"/>
            </a:lvl5pPr>
            <a:lvl6pPr algn="ctr">
              <a:defRPr b="1"/>
            </a:lvl6pPr>
          </a:lstStyle>
          <a:p>
            <a:pPr lvl="0"/>
            <a:r>
              <a:rPr lang="en-US"/>
              <a:t>10</a:t>
            </a:r>
          </a:p>
        </p:txBody>
      </p:sp>
      <p:sp>
        <p:nvSpPr>
          <p:cNvPr id="43" name="Text Placeholder 7">
            <a:extLst>
              <a:ext uri="{FF2B5EF4-FFF2-40B4-BE49-F238E27FC236}">
                <a16:creationId xmlns:a16="http://schemas.microsoft.com/office/drawing/2014/main" id="{5556268D-AE74-4457-8CE5-3B83444175CE}"/>
              </a:ext>
            </a:extLst>
          </p:cNvPr>
          <p:cNvSpPr>
            <a:spLocks noGrp="1"/>
          </p:cNvSpPr>
          <p:nvPr>
            <p:ph type="body" sz="quarter" idx="30" hasCustomPrompt="1"/>
          </p:nvPr>
        </p:nvSpPr>
        <p:spPr>
          <a:xfrm>
            <a:off x="7333730" y="3751707"/>
            <a:ext cx="2111375" cy="520700"/>
          </a:xfrm>
        </p:spPr>
        <p:txBody>
          <a:bodyPr anchor="b"/>
          <a:lstStyle>
            <a:lvl1pPr marL="0" marR="0" indent="0" algn="ctr"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3199" b="1">
                <a:solidFill>
                  <a:schemeClr val="tx2"/>
                </a:solidFill>
              </a:defRPr>
            </a:lvl1pPr>
            <a:lvl5pPr algn="ctr">
              <a:defRPr b="1"/>
            </a:lvl5pPr>
            <a:lvl6pPr algn="ctr">
              <a:defRPr b="1"/>
            </a:lvl6pPr>
          </a:lstStyle>
          <a:p>
            <a:pPr lvl="0"/>
            <a:r>
              <a:rPr lang="en-US"/>
              <a:t>+100 000 €</a:t>
            </a:r>
          </a:p>
        </p:txBody>
      </p:sp>
      <p:sp>
        <p:nvSpPr>
          <p:cNvPr id="44" name="Text Placeholder 7">
            <a:extLst>
              <a:ext uri="{FF2B5EF4-FFF2-40B4-BE49-F238E27FC236}">
                <a16:creationId xmlns:a16="http://schemas.microsoft.com/office/drawing/2014/main" id="{B0D171FC-4719-4E32-909F-A647650B063D}"/>
              </a:ext>
            </a:extLst>
          </p:cNvPr>
          <p:cNvSpPr>
            <a:spLocks noGrp="1"/>
          </p:cNvSpPr>
          <p:nvPr>
            <p:ph type="body" sz="quarter" idx="31" hasCustomPrompt="1"/>
          </p:nvPr>
        </p:nvSpPr>
        <p:spPr>
          <a:xfrm>
            <a:off x="9634881" y="3751707"/>
            <a:ext cx="2111375" cy="520700"/>
          </a:xfrm>
        </p:spPr>
        <p:txBody>
          <a:bodyPr anchor="b"/>
          <a:lstStyle>
            <a:lvl1pPr algn="ctr">
              <a:defRPr sz="3199" b="1">
                <a:solidFill>
                  <a:schemeClr val="tx2"/>
                </a:solidFill>
              </a:defRPr>
            </a:lvl1pPr>
            <a:lvl5pPr algn="ctr">
              <a:defRPr b="1"/>
            </a:lvl5pPr>
            <a:lvl6pPr algn="ctr">
              <a:defRPr b="1"/>
            </a:lvl6pPr>
          </a:lstStyle>
          <a:p>
            <a:pPr lvl="0"/>
            <a:r>
              <a:rPr lang="en-US"/>
              <a:t>+100 000 €</a:t>
            </a:r>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2" y="324794"/>
            <a:ext cx="10148888" cy="335432"/>
          </a:xfrm>
        </p:spPr>
        <p:txBody>
          <a:bodyPr/>
          <a:lstStyle>
            <a:lvl1pPr>
              <a:defRPr sz="2199" b="1"/>
            </a:lvl1pPr>
          </a:lstStyle>
          <a:p>
            <a:pPr lvl="0"/>
            <a:r>
              <a:rPr lang="en-US"/>
              <a:t>This can be the chapter title.</a:t>
            </a:r>
            <a:endParaRPr lang="bg-BG"/>
          </a:p>
        </p:txBody>
      </p:sp>
      <p:sp>
        <p:nvSpPr>
          <p:cNvPr id="46" name="Text Placeholder 7">
            <a:extLst>
              <a:ext uri="{FF2B5EF4-FFF2-40B4-BE49-F238E27FC236}">
                <a16:creationId xmlns:a16="http://schemas.microsoft.com/office/drawing/2014/main" id="{11DBD05B-DAE2-4249-8551-48820F1DE812}"/>
              </a:ext>
            </a:extLst>
          </p:cNvPr>
          <p:cNvSpPr>
            <a:spLocks noGrp="1"/>
          </p:cNvSpPr>
          <p:nvPr>
            <p:ph type="body" sz="quarter" idx="33" hasCustomPrompt="1"/>
          </p:nvPr>
        </p:nvSpPr>
        <p:spPr>
          <a:xfrm>
            <a:off x="443979" y="4298559"/>
            <a:ext cx="2111375" cy="520700"/>
          </a:xfrm>
        </p:spPr>
        <p:txBody>
          <a:bodyPr/>
          <a:lstStyle>
            <a:lvl1pPr algn="ctr">
              <a:defRPr sz="1799" b="1">
                <a:solidFill>
                  <a:schemeClr val="tx2"/>
                </a:solidFill>
              </a:defRPr>
            </a:lvl1pPr>
            <a:lvl5pPr algn="ctr">
              <a:defRPr b="1"/>
            </a:lvl5pPr>
            <a:lvl6pPr algn="ctr">
              <a:defRPr b="1"/>
            </a:lvl6pPr>
          </a:lstStyle>
          <a:p>
            <a:pPr lvl="0"/>
            <a:r>
              <a:rPr lang="en-US"/>
              <a:t>Explanation for  the above</a:t>
            </a:r>
          </a:p>
        </p:txBody>
      </p:sp>
      <p:sp>
        <p:nvSpPr>
          <p:cNvPr id="47" name="Text Placeholder 7">
            <a:extLst>
              <a:ext uri="{FF2B5EF4-FFF2-40B4-BE49-F238E27FC236}">
                <a16:creationId xmlns:a16="http://schemas.microsoft.com/office/drawing/2014/main" id="{4A1D8DE2-A13A-4238-AC51-11D0D2B8BE19}"/>
              </a:ext>
            </a:extLst>
          </p:cNvPr>
          <p:cNvSpPr>
            <a:spLocks noGrp="1"/>
          </p:cNvSpPr>
          <p:nvPr>
            <p:ph type="body" sz="quarter" idx="34" hasCustomPrompt="1"/>
          </p:nvPr>
        </p:nvSpPr>
        <p:spPr>
          <a:xfrm>
            <a:off x="2741092" y="4298559"/>
            <a:ext cx="2111375" cy="520700"/>
          </a:xfrm>
        </p:spPr>
        <p:txBody>
          <a:bodyPr/>
          <a:lstStyle>
            <a:lvl1pPr algn="ctr">
              <a:defRPr sz="1799" b="1">
                <a:solidFill>
                  <a:schemeClr val="tx2"/>
                </a:solidFill>
              </a:defRPr>
            </a:lvl1pPr>
            <a:lvl5pPr algn="ctr">
              <a:defRPr b="1"/>
            </a:lvl5pPr>
            <a:lvl6pPr algn="ctr">
              <a:defRPr b="1"/>
            </a:lvl6pPr>
          </a:lstStyle>
          <a:p>
            <a:pPr lvl="0"/>
            <a:r>
              <a:rPr lang="en-US"/>
              <a:t>Explanation for  the above</a:t>
            </a:r>
          </a:p>
        </p:txBody>
      </p:sp>
      <p:sp>
        <p:nvSpPr>
          <p:cNvPr id="48" name="Text Placeholder 7">
            <a:extLst>
              <a:ext uri="{FF2B5EF4-FFF2-40B4-BE49-F238E27FC236}">
                <a16:creationId xmlns:a16="http://schemas.microsoft.com/office/drawing/2014/main" id="{607A3125-623F-4E86-BE54-AF8C41DFBDF3}"/>
              </a:ext>
            </a:extLst>
          </p:cNvPr>
          <p:cNvSpPr>
            <a:spLocks noGrp="1"/>
          </p:cNvSpPr>
          <p:nvPr>
            <p:ph type="body" sz="quarter" idx="35" hasCustomPrompt="1"/>
          </p:nvPr>
        </p:nvSpPr>
        <p:spPr>
          <a:xfrm>
            <a:off x="5040314" y="4298559"/>
            <a:ext cx="2111375" cy="520700"/>
          </a:xfrm>
        </p:spPr>
        <p:txBody>
          <a:bodyPr/>
          <a:lstStyle>
            <a:lvl1pPr algn="ctr">
              <a:defRPr sz="1799" b="1">
                <a:solidFill>
                  <a:schemeClr val="tx2"/>
                </a:solidFill>
              </a:defRPr>
            </a:lvl1pPr>
            <a:lvl5pPr algn="ctr">
              <a:defRPr b="1"/>
            </a:lvl5pPr>
            <a:lvl6pPr algn="ctr">
              <a:defRPr b="1"/>
            </a:lvl6pPr>
          </a:lstStyle>
          <a:p>
            <a:pPr lvl="0"/>
            <a:r>
              <a:rPr lang="en-US"/>
              <a:t>Explanation for  the above</a:t>
            </a:r>
          </a:p>
        </p:txBody>
      </p:sp>
      <p:sp>
        <p:nvSpPr>
          <p:cNvPr id="49" name="Text Placeholder 7">
            <a:extLst>
              <a:ext uri="{FF2B5EF4-FFF2-40B4-BE49-F238E27FC236}">
                <a16:creationId xmlns:a16="http://schemas.microsoft.com/office/drawing/2014/main" id="{65DD38EC-4D0A-4F96-81A2-5CDEF5EDC0AC}"/>
              </a:ext>
            </a:extLst>
          </p:cNvPr>
          <p:cNvSpPr>
            <a:spLocks noGrp="1"/>
          </p:cNvSpPr>
          <p:nvPr>
            <p:ph type="body" sz="quarter" idx="36" hasCustomPrompt="1"/>
          </p:nvPr>
        </p:nvSpPr>
        <p:spPr>
          <a:xfrm>
            <a:off x="7333730" y="4298559"/>
            <a:ext cx="2111375" cy="520700"/>
          </a:xfrm>
        </p:spPr>
        <p:txBody>
          <a:bodyPr/>
          <a:lstStyle>
            <a:lvl1pPr algn="ctr">
              <a:defRPr sz="1799" b="1">
                <a:solidFill>
                  <a:schemeClr val="tx2"/>
                </a:solidFill>
              </a:defRPr>
            </a:lvl1pPr>
            <a:lvl5pPr algn="ctr">
              <a:defRPr b="1"/>
            </a:lvl5pPr>
            <a:lvl6pPr algn="ctr">
              <a:defRPr b="1"/>
            </a:lvl6pPr>
          </a:lstStyle>
          <a:p>
            <a:pPr lvl="0"/>
            <a:r>
              <a:rPr lang="en-US"/>
              <a:t>Explanation for  the above</a:t>
            </a:r>
          </a:p>
        </p:txBody>
      </p:sp>
      <p:sp>
        <p:nvSpPr>
          <p:cNvPr id="50" name="Text Placeholder 7">
            <a:extLst>
              <a:ext uri="{FF2B5EF4-FFF2-40B4-BE49-F238E27FC236}">
                <a16:creationId xmlns:a16="http://schemas.microsoft.com/office/drawing/2014/main" id="{9078197A-6779-475E-A6DA-B0CA4DE520A6}"/>
              </a:ext>
            </a:extLst>
          </p:cNvPr>
          <p:cNvSpPr>
            <a:spLocks noGrp="1"/>
          </p:cNvSpPr>
          <p:nvPr>
            <p:ph type="body" sz="quarter" idx="37" hasCustomPrompt="1"/>
          </p:nvPr>
        </p:nvSpPr>
        <p:spPr>
          <a:xfrm>
            <a:off x="9634881" y="4298559"/>
            <a:ext cx="2111375" cy="520700"/>
          </a:xfrm>
        </p:spPr>
        <p:txBody>
          <a:bodyPr/>
          <a:lstStyle>
            <a:lvl1pPr algn="ctr">
              <a:defRPr sz="1799" b="1">
                <a:solidFill>
                  <a:schemeClr val="tx2"/>
                </a:solidFill>
              </a:defRPr>
            </a:lvl1pPr>
            <a:lvl5pPr algn="ctr">
              <a:defRPr b="1"/>
            </a:lvl5pPr>
            <a:lvl6pPr algn="ctr">
              <a:defRPr b="1"/>
            </a:lvl6pPr>
          </a:lstStyle>
          <a:p>
            <a:pPr lvl="0"/>
            <a:r>
              <a:rPr lang="en-US"/>
              <a:t>Explanation for  the above</a:t>
            </a:r>
          </a:p>
        </p:txBody>
      </p:sp>
      <p:cxnSp>
        <p:nvCxnSpPr>
          <p:cNvPr id="54" name="Straight Connector 10">
            <a:extLst>
              <a:ext uri="{FF2B5EF4-FFF2-40B4-BE49-F238E27FC236}">
                <a16:creationId xmlns:a16="http://schemas.microsoft.com/office/drawing/2014/main" id="{E7D02952-AD9B-4ACC-9B59-E72A8176AA9C}"/>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55" name="Rectangle 54">
            <a:hlinkClick r:id="" action="ppaction://hlinkshowjump?jump=previousslide"/>
            <a:extLst>
              <a:ext uri="{FF2B5EF4-FFF2-40B4-BE49-F238E27FC236}">
                <a16:creationId xmlns:a16="http://schemas.microsoft.com/office/drawing/2014/main" id="{1A3B6FA4-B651-42C2-947E-E8EB648B71D8}"/>
              </a:ext>
            </a:extLst>
          </p:cNvPr>
          <p:cNvSpPr/>
          <p:nvPr userDrawn="1"/>
        </p:nvSpPr>
        <p:spPr>
          <a:xfrm>
            <a:off x="1118568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1" tIns="35991" rIns="107972"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6" name="Rectangle 55">
            <a:hlinkClick r:id="" action="ppaction://hlinkshowjump?jump=nextslide"/>
            <a:extLst>
              <a:ext uri="{FF2B5EF4-FFF2-40B4-BE49-F238E27FC236}">
                <a16:creationId xmlns:a16="http://schemas.microsoft.com/office/drawing/2014/main" id="{9521E7DB-570D-4CD3-B321-A714795D83CB}"/>
              </a:ext>
            </a:extLst>
          </p:cNvPr>
          <p:cNvSpPr/>
          <p:nvPr userDrawn="1"/>
        </p:nvSpPr>
        <p:spPr>
          <a:xfrm>
            <a:off x="1157370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5991" rIns="0"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3" name="Footer Placeholder 7">
            <a:extLst>
              <a:ext uri="{FF2B5EF4-FFF2-40B4-BE49-F238E27FC236}">
                <a16:creationId xmlns:a16="http://schemas.microsoft.com/office/drawing/2014/main" id="{A35ADEBF-A2A3-448C-8B80-099CF2622B00}"/>
              </a:ext>
            </a:extLst>
          </p:cNvPr>
          <p:cNvSpPr txBox="1">
            <a:spLocks/>
          </p:cNvSpPr>
          <p:nvPr userDrawn="1"/>
        </p:nvSpPr>
        <p:spPr>
          <a:xfrm>
            <a:off x="444501" y="6533206"/>
            <a:ext cx="2201757" cy="324794"/>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7D5D22AF-8792-455D-9DEE-F3B25EC8C6E4}"/>
              </a:ext>
            </a:extLst>
          </p:cNvPr>
          <p:cNvSpPr>
            <a:spLocks noGrp="1"/>
          </p:cNvSpPr>
          <p:nvPr>
            <p:ph type="dt" sz="half" idx="38"/>
          </p:nvPr>
        </p:nvSpPr>
        <p:spPr/>
        <p:txBody>
          <a:bodyPr/>
          <a:lstStyle/>
          <a:p>
            <a:fld id="{182FA866-85D0-4156-94C8-FEC3006C13B0}" type="datetime1">
              <a:rPr lang="de-DE" smtClean="0"/>
              <a:t>29.08.24</a:t>
            </a:fld>
            <a:endParaRPr lang="bg-BG"/>
          </a:p>
        </p:txBody>
      </p:sp>
      <p:sp>
        <p:nvSpPr>
          <p:cNvPr id="4" name="Footer Placeholder 3">
            <a:extLst>
              <a:ext uri="{FF2B5EF4-FFF2-40B4-BE49-F238E27FC236}">
                <a16:creationId xmlns:a16="http://schemas.microsoft.com/office/drawing/2014/main" id="{8E06B343-B053-476A-A66C-9EB6FED95764}"/>
              </a:ext>
            </a:extLst>
          </p:cNvPr>
          <p:cNvSpPr>
            <a:spLocks noGrp="1"/>
          </p:cNvSpPr>
          <p:nvPr>
            <p:ph type="ftr" sz="quarter" idx="39"/>
          </p:nvPr>
        </p:nvSpPr>
        <p:spPr/>
        <p:txBody>
          <a:bodyPr/>
          <a:lstStyle/>
          <a:p>
            <a:endParaRPr lang="bg-BG"/>
          </a:p>
        </p:txBody>
      </p:sp>
      <p:cxnSp>
        <p:nvCxnSpPr>
          <p:cNvPr id="27" name="Straight Connector 10">
            <a:extLst>
              <a:ext uri="{FF2B5EF4-FFF2-40B4-BE49-F238E27FC236}">
                <a16:creationId xmlns:a16="http://schemas.microsoft.com/office/drawing/2014/main" id="{70D97CFF-7376-452D-8375-3B2BD8E0E596}"/>
              </a:ext>
            </a:extLst>
          </p:cNvPr>
          <p:cNvCxnSpPr>
            <a:cxnSpLocks/>
          </p:cNvCxnSpPr>
          <p:nvPr userDrawn="1"/>
        </p:nvCxnSpPr>
        <p:spPr>
          <a:xfrm flipV="1">
            <a:off x="449263" y="1136708"/>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4418429"/>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892">
          <p15:clr>
            <a:srgbClr val="FBAE40"/>
          </p15:clr>
        </p15:guide>
        <p15:guide id="5" pos="1006">
          <p15:clr>
            <a:srgbClr val="FBAE40"/>
          </p15:clr>
        </p15:guide>
        <p15:guide id="6" pos="1615">
          <p15:clr>
            <a:srgbClr val="FBAE40"/>
          </p15:clr>
        </p15:guide>
        <p15:guide id="7" pos="1728">
          <p15:clr>
            <a:srgbClr val="FBAE40"/>
          </p15:clr>
        </p15:guide>
        <p15:guide id="8" pos="2338">
          <p15:clr>
            <a:srgbClr val="FBAE40"/>
          </p15:clr>
        </p15:guide>
        <p15:guide id="9" pos="2451">
          <p15:clr>
            <a:srgbClr val="FBAE40"/>
          </p15:clr>
        </p15:guide>
        <p15:guide id="10" pos="3060">
          <p15:clr>
            <a:srgbClr val="FBAE40"/>
          </p15:clr>
        </p15:guide>
        <p15:guide id="11" pos="3174">
          <p15:clr>
            <a:srgbClr val="FBAE40"/>
          </p15:clr>
        </p15:guide>
        <p15:guide id="12" pos="3783">
          <p15:clr>
            <a:srgbClr val="FBAE40"/>
          </p15:clr>
        </p15:guide>
        <p15:guide id="13" pos="3896">
          <p15:clr>
            <a:srgbClr val="FBAE40"/>
          </p15:clr>
        </p15:guide>
        <p15:guide id="14" pos="4505">
          <p15:clr>
            <a:srgbClr val="FBAE40"/>
          </p15:clr>
        </p15:guide>
        <p15:guide id="15" pos="4619">
          <p15:clr>
            <a:srgbClr val="FBAE40"/>
          </p15:clr>
        </p15:guide>
        <p15:guide id="16" pos="5228">
          <p15:clr>
            <a:srgbClr val="FBAE40"/>
          </p15:clr>
        </p15:guide>
        <p15:guide id="17" pos="5341">
          <p15:clr>
            <a:srgbClr val="FBAE40"/>
          </p15:clr>
        </p15:guide>
        <p15:guide id="18" pos="5951">
          <p15:clr>
            <a:srgbClr val="FBAE40"/>
          </p15:clr>
        </p15:guide>
        <p15:guide id="19" pos="6064">
          <p15:clr>
            <a:srgbClr val="FBAE40"/>
          </p15:clr>
        </p15:guide>
        <p15:guide id="20" pos="6673">
          <p15:clr>
            <a:srgbClr val="FBAE40"/>
          </p15:clr>
        </p15:guide>
        <p15:guide id="21" pos="6787">
          <p15:clr>
            <a:srgbClr val="FBAE40"/>
          </p15:clr>
        </p15:guide>
        <p15:guide id="22" pos="7396">
          <p15:clr>
            <a:srgbClr val="FBAE40"/>
          </p15:clr>
        </p15:guide>
        <p15:guide id="23" orient="horz">
          <p15:clr>
            <a:srgbClr val="FBAE40"/>
          </p15:clr>
        </p15:guide>
        <p15:guide id="24" orient="horz" pos="4320">
          <p15:clr>
            <a:srgbClr val="FBAE40"/>
          </p15:clr>
        </p15:guide>
        <p15:guide id="25" orient="horz" pos="722">
          <p15:clr>
            <a:srgbClr val="FBAE40"/>
          </p15:clr>
        </p15:guide>
        <p15:guide id="26" orient="horz" pos="828">
          <p15:clr>
            <a:srgbClr val="FBAE40"/>
          </p15:clr>
        </p15:guide>
        <p15:guide id="27" orient="horz" pos="934">
          <p15:clr>
            <a:srgbClr val="FBAE40"/>
          </p15:clr>
        </p15:guide>
        <p15:guide id="28" orient="horz" pos="1040">
          <p15:clr>
            <a:srgbClr val="5ACBF0"/>
          </p15:clr>
        </p15:guide>
        <p15:guide id="29" orient="horz" pos="1146">
          <p15:clr>
            <a:srgbClr val="FBAE40"/>
          </p15:clr>
        </p15:guide>
        <p15:guide id="30" orient="horz" pos="1254">
          <p15:clr>
            <a:srgbClr val="FBAE40"/>
          </p15:clr>
        </p15:guide>
        <p15:guide id="31" orient="horz" pos="1357">
          <p15:clr>
            <a:srgbClr val="FBAE40"/>
          </p15:clr>
        </p15:guide>
        <p15:guide id="32" orient="horz" pos="1463">
          <p15:clr>
            <a:srgbClr val="FBAE40"/>
          </p15:clr>
        </p15:guide>
        <p15:guide id="33" orient="horz" pos="1569">
          <p15:clr>
            <a:srgbClr val="FBAE40"/>
          </p15:clr>
        </p15:guide>
        <p15:guide id="34" orient="horz" pos="1675">
          <p15:clr>
            <a:srgbClr val="FBAE40"/>
          </p15:clr>
        </p15:guide>
        <p15:guide id="35" orient="horz" pos="1784">
          <p15:clr>
            <a:srgbClr val="FBAE40"/>
          </p15:clr>
        </p15:guide>
        <p15:guide id="36" orient="horz" pos="1887">
          <p15:clr>
            <a:srgbClr val="FBAE40"/>
          </p15:clr>
        </p15:guide>
        <p15:guide id="37" orient="horz" pos="1993">
          <p15:clr>
            <a:srgbClr val="FBAE40"/>
          </p15:clr>
        </p15:guide>
        <p15:guide id="38" orient="horz" pos="2099">
          <p15:clr>
            <a:srgbClr val="FBAE40"/>
          </p15:clr>
        </p15:guide>
        <p15:guide id="39" orient="horz" pos="2205">
          <p15:clr>
            <a:srgbClr val="FBAE40"/>
          </p15:clr>
        </p15:guide>
        <p15:guide id="40" orient="horz" pos="2311">
          <p15:clr>
            <a:srgbClr val="FBAE40"/>
          </p15:clr>
        </p15:guide>
        <p15:guide id="41" orient="horz" pos="2416">
          <p15:clr>
            <a:srgbClr val="FBAE40"/>
          </p15:clr>
        </p15:guide>
        <p15:guide id="42" orient="horz" pos="2522">
          <p15:clr>
            <a:srgbClr val="FBAE40"/>
          </p15:clr>
        </p15:guide>
        <p15:guide id="43" orient="horz" pos="2628">
          <p15:clr>
            <a:srgbClr val="FBAE40"/>
          </p15:clr>
        </p15:guide>
        <p15:guide id="44" orient="horz" pos="2734">
          <p15:clr>
            <a:srgbClr val="FBAE40"/>
          </p15:clr>
        </p15:guide>
        <p15:guide id="45" orient="horz" pos="2840">
          <p15:clr>
            <a:srgbClr val="FBAE40"/>
          </p15:clr>
        </p15:guide>
        <p15:guide id="46" orient="horz" pos="2946">
          <p15:clr>
            <a:srgbClr val="FBAE40"/>
          </p15:clr>
        </p15:guide>
        <p15:guide id="47" orient="horz" pos="3052">
          <p15:clr>
            <a:srgbClr val="FBAE40"/>
          </p15:clr>
        </p15:guide>
        <p15:guide id="48" orient="horz" pos="3158">
          <p15:clr>
            <a:srgbClr val="FBAE40"/>
          </p15:clr>
        </p15:guide>
        <p15:guide id="49" orient="horz" pos="3264">
          <p15:clr>
            <a:srgbClr val="FBAE40"/>
          </p15:clr>
        </p15:guide>
        <p15:guide id="50" orient="horz" pos="3370">
          <p15:clr>
            <a:srgbClr val="FBAE40"/>
          </p15:clr>
        </p15:guide>
        <p15:guide id="51" orient="horz" pos="3475">
          <p15:clr>
            <a:srgbClr val="FBAE40"/>
          </p15:clr>
        </p15:guide>
        <p15:guide id="52" orient="horz" pos="3581">
          <p15:clr>
            <a:srgbClr val="FBAE40"/>
          </p15:clr>
        </p15:guide>
        <p15:guide id="53" orient="horz" pos="3687">
          <p15:clr>
            <a:srgbClr val="FBAE40"/>
          </p15:clr>
        </p15:guide>
        <p15:guide id="54" orient="horz" pos="3793">
          <p15:clr>
            <a:srgbClr val="FBAE40"/>
          </p15:clr>
        </p15:guide>
        <p15:guide id="55" orient="horz" pos="3899">
          <p15:clr>
            <a:srgbClr val="FBAE40"/>
          </p15:clr>
        </p15:guide>
        <p15:guide id="56" orient="horz" pos="4005">
          <p15:clr>
            <a:srgbClr val="FBAE40"/>
          </p15:clr>
        </p15:guide>
        <p15:guide id="57" orient="horz" pos="411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0 points, keywords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2" y="658006"/>
            <a:ext cx="10143807" cy="335432"/>
          </a:xfrm>
        </p:spPr>
        <p:txBody>
          <a:bodyPr/>
          <a:lstStyle>
            <a:lvl1pPr>
              <a:defRPr/>
            </a:lvl1pPr>
          </a:lstStyle>
          <a:p>
            <a:r>
              <a:rPr lang="en-US"/>
              <a:t>Accent title goes on this bright blue line</a:t>
            </a:r>
            <a:endParaRPr lang="bg-BG"/>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9" y="2573420"/>
            <a:ext cx="2111375" cy="520700"/>
          </a:xfrm>
        </p:spPr>
        <p:txBody>
          <a:bodyPr anchor="b"/>
          <a:lstStyle>
            <a:lvl1pPr algn="ctr">
              <a:defRPr sz="3199" b="1">
                <a:solidFill>
                  <a:schemeClr val="tx2"/>
                </a:solidFill>
              </a:defRPr>
            </a:lvl1pPr>
            <a:lvl5pPr algn="ctr">
              <a:defRPr b="1"/>
            </a:lvl5pPr>
            <a:lvl6pPr algn="ctr">
              <a:defRPr b="1"/>
            </a:lvl6pPr>
          </a:lstStyle>
          <a:p>
            <a:pPr lvl="0"/>
            <a:r>
              <a:rPr lang="en-US"/>
              <a:t>Number</a:t>
            </a:r>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2" y="324794"/>
            <a:ext cx="10148888" cy="335432"/>
          </a:xfrm>
        </p:spPr>
        <p:txBody>
          <a:bodyPr/>
          <a:lstStyle>
            <a:lvl1pPr>
              <a:defRPr sz="2199" b="1"/>
            </a:lvl1pPr>
          </a:lstStyle>
          <a:p>
            <a:pPr lvl="0"/>
            <a:r>
              <a:rPr lang="en-US"/>
              <a:t>This can be the chapter title.</a:t>
            </a:r>
            <a:endParaRPr lang="bg-BG"/>
          </a:p>
        </p:txBody>
      </p:sp>
      <p:sp>
        <p:nvSpPr>
          <p:cNvPr id="46" name="Text Placeholder 7">
            <a:extLst>
              <a:ext uri="{FF2B5EF4-FFF2-40B4-BE49-F238E27FC236}">
                <a16:creationId xmlns:a16="http://schemas.microsoft.com/office/drawing/2014/main" id="{11DBD05B-DAE2-4249-8551-48820F1DE812}"/>
              </a:ext>
            </a:extLst>
          </p:cNvPr>
          <p:cNvSpPr>
            <a:spLocks noGrp="1"/>
          </p:cNvSpPr>
          <p:nvPr>
            <p:ph type="body" sz="quarter" idx="33" hasCustomPrompt="1"/>
          </p:nvPr>
        </p:nvSpPr>
        <p:spPr>
          <a:xfrm>
            <a:off x="443979" y="3120272"/>
            <a:ext cx="2111375" cy="520700"/>
          </a:xfrm>
        </p:spPr>
        <p:txBody>
          <a:bodyPr/>
          <a:lstStyle>
            <a:lvl1pPr algn="ctr">
              <a:defRPr sz="1799" b="0">
                <a:solidFill>
                  <a:schemeClr val="tx2"/>
                </a:solidFill>
              </a:defRPr>
            </a:lvl1pPr>
            <a:lvl5pPr algn="ctr">
              <a:defRPr b="1"/>
            </a:lvl5pPr>
            <a:lvl6pPr algn="ctr">
              <a:defRPr b="1"/>
            </a:lvl6pPr>
          </a:lstStyle>
          <a:p>
            <a:pPr lvl="0"/>
            <a:r>
              <a:rPr lang="en-US"/>
              <a:t>If needed, change the size of the text </a:t>
            </a:r>
          </a:p>
        </p:txBody>
      </p:sp>
      <p:cxnSp>
        <p:nvCxnSpPr>
          <p:cNvPr id="54" name="Straight Connector 10">
            <a:extLst>
              <a:ext uri="{FF2B5EF4-FFF2-40B4-BE49-F238E27FC236}">
                <a16:creationId xmlns:a16="http://schemas.microsoft.com/office/drawing/2014/main" id="{E7D02952-AD9B-4ACC-9B59-E72A8176AA9C}"/>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55" name="Rectangle 54">
            <a:hlinkClick r:id="" action="ppaction://hlinkshowjump?jump=previousslide"/>
            <a:extLst>
              <a:ext uri="{FF2B5EF4-FFF2-40B4-BE49-F238E27FC236}">
                <a16:creationId xmlns:a16="http://schemas.microsoft.com/office/drawing/2014/main" id="{1A3B6FA4-B651-42C2-947E-E8EB648B71D8}"/>
              </a:ext>
            </a:extLst>
          </p:cNvPr>
          <p:cNvSpPr/>
          <p:nvPr userDrawn="1"/>
        </p:nvSpPr>
        <p:spPr>
          <a:xfrm>
            <a:off x="1118568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1" tIns="35991" rIns="107972"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6" name="Rectangle 55">
            <a:hlinkClick r:id="" action="ppaction://hlinkshowjump?jump=nextslide"/>
            <a:extLst>
              <a:ext uri="{FF2B5EF4-FFF2-40B4-BE49-F238E27FC236}">
                <a16:creationId xmlns:a16="http://schemas.microsoft.com/office/drawing/2014/main" id="{9521E7DB-570D-4CD3-B321-A714795D83CB}"/>
              </a:ext>
            </a:extLst>
          </p:cNvPr>
          <p:cNvSpPr/>
          <p:nvPr userDrawn="1"/>
        </p:nvSpPr>
        <p:spPr>
          <a:xfrm>
            <a:off x="1157370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5991" rIns="0"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8" name="Picture Placeholder 35">
            <a:extLst>
              <a:ext uri="{FF2B5EF4-FFF2-40B4-BE49-F238E27FC236}">
                <a16:creationId xmlns:a16="http://schemas.microsoft.com/office/drawing/2014/main" id="{F1257F61-E006-4143-A0B3-535A7933AE1C}"/>
              </a:ext>
            </a:extLst>
          </p:cNvPr>
          <p:cNvSpPr>
            <a:spLocks noGrp="1"/>
          </p:cNvSpPr>
          <p:nvPr>
            <p:ph type="pic" sz="quarter" idx="24" hasCustomPrompt="1"/>
          </p:nvPr>
        </p:nvSpPr>
        <p:spPr>
          <a:xfrm>
            <a:off x="1042757" y="1614417"/>
            <a:ext cx="913816" cy="913816"/>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Copy/paste an icon from the icon set in the end of this template file and place it within this space, then delete this box.</a:t>
            </a:r>
            <a:endParaRPr lang="bg-BG"/>
          </a:p>
        </p:txBody>
      </p:sp>
      <p:sp>
        <p:nvSpPr>
          <p:cNvPr id="31" name="Text Placeholder 7">
            <a:extLst>
              <a:ext uri="{FF2B5EF4-FFF2-40B4-BE49-F238E27FC236}">
                <a16:creationId xmlns:a16="http://schemas.microsoft.com/office/drawing/2014/main" id="{7E3AA68B-70E7-4FFB-BC31-E4D464D25E9F}"/>
              </a:ext>
            </a:extLst>
          </p:cNvPr>
          <p:cNvSpPr>
            <a:spLocks noGrp="1"/>
          </p:cNvSpPr>
          <p:nvPr>
            <p:ph type="body" sz="quarter" idx="40" hasCustomPrompt="1"/>
          </p:nvPr>
        </p:nvSpPr>
        <p:spPr>
          <a:xfrm>
            <a:off x="443979" y="5096892"/>
            <a:ext cx="2111375" cy="520700"/>
          </a:xfrm>
        </p:spPr>
        <p:txBody>
          <a:bodyPr anchor="b"/>
          <a:lstStyle>
            <a:lvl1pPr algn="ctr">
              <a:defRPr sz="3199" b="1">
                <a:solidFill>
                  <a:schemeClr val="tx2"/>
                </a:solidFill>
              </a:defRPr>
            </a:lvl1pPr>
            <a:lvl5pPr algn="ctr">
              <a:defRPr b="1"/>
            </a:lvl5pPr>
            <a:lvl6pPr algn="ctr">
              <a:defRPr b="1"/>
            </a:lvl6pPr>
          </a:lstStyle>
          <a:p>
            <a:pPr lvl="0"/>
            <a:r>
              <a:rPr lang="en-US"/>
              <a:t>Number</a:t>
            </a:r>
          </a:p>
        </p:txBody>
      </p:sp>
      <p:sp>
        <p:nvSpPr>
          <p:cNvPr id="33" name="Text Placeholder 7">
            <a:extLst>
              <a:ext uri="{FF2B5EF4-FFF2-40B4-BE49-F238E27FC236}">
                <a16:creationId xmlns:a16="http://schemas.microsoft.com/office/drawing/2014/main" id="{E1FC6DD6-91DD-4782-99E6-6D400DC356BB}"/>
              </a:ext>
            </a:extLst>
          </p:cNvPr>
          <p:cNvSpPr>
            <a:spLocks noGrp="1"/>
          </p:cNvSpPr>
          <p:nvPr>
            <p:ph type="body" sz="quarter" idx="41" hasCustomPrompt="1"/>
          </p:nvPr>
        </p:nvSpPr>
        <p:spPr>
          <a:xfrm>
            <a:off x="443979" y="5643744"/>
            <a:ext cx="2111375" cy="520700"/>
          </a:xfrm>
        </p:spPr>
        <p:txBody>
          <a:bodyPr/>
          <a:lstStyle>
            <a:lvl1pPr algn="ctr">
              <a:defRPr sz="1799"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34" name="Picture Placeholder 35">
            <a:extLst>
              <a:ext uri="{FF2B5EF4-FFF2-40B4-BE49-F238E27FC236}">
                <a16:creationId xmlns:a16="http://schemas.microsoft.com/office/drawing/2014/main" id="{A5FDD80E-0569-4F64-9E1F-65FB75F33990}"/>
              </a:ext>
            </a:extLst>
          </p:cNvPr>
          <p:cNvSpPr>
            <a:spLocks noGrp="1"/>
          </p:cNvSpPr>
          <p:nvPr>
            <p:ph type="pic" sz="quarter" idx="42" hasCustomPrompt="1"/>
          </p:nvPr>
        </p:nvSpPr>
        <p:spPr>
          <a:xfrm>
            <a:off x="1042757" y="4137889"/>
            <a:ext cx="913816" cy="913816"/>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35" name="Text Placeholder 7">
            <a:extLst>
              <a:ext uri="{FF2B5EF4-FFF2-40B4-BE49-F238E27FC236}">
                <a16:creationId xmlns:a16="http://schemas.microsoft.com/office/drawing/2014/main" id="{DC7ED1BF-E8DC-43F9-B2E5-D36793415AB3}"/>
              </a:ext>
            </a:extLst>
          </p:cNvPr>
          <p:cNvSpPr>
            <a:spLocks noGrp="1"/>
          </p:cNvSpPr>
          <p:nvPr>
            <p:ph type="body" sz="quarter" idx="43" hasCustomPrompt="1"/>
          </p:nvPr>
        </p:nvSpPr>
        <p:spPr>
          <a:xfrm>
            <a:off x="2746376" y="2573420"/>
            <a:ext cx="2111375" cy="520700"/>
          </a:xfrm>
        </p:spPr>
        <p:txBody>
          <a:bodyPr anchor="b"/>
          <a:lstStyle>
            <a:lvl1pPr algn="ctr">
              <a:defRPr sz="3199" b="1">
                <a:solidFill>
                  <a:schemeClr val="tx2"/>
                </a:solidFill>
              </a:defRPr>
            </a:lvl1pPr>
            <a:lvl5pPr algn="ctr">
              <a:defRPr b="1"/>
            </a:lvl5pPr>
            <a:lvl6pPr algn="ctr">
              <a:defRPr b="1"/>
            </a:lvl6pPr>
          </a:lstStyle>
          <a:p>
            <a:pPr lvl="0"/>
            <a:r>
              <a:rPr lang="en-US"/>
              <a:t>Keyword</a:t>
            </a:r>
          </a:p>
        </p:txBody>
      </p:sp>
      <p:sp>
        <p:nvSpPr>
          <p:cNvPr id="45" name="Text Placeholder 7">
            <a:extLst>
              <a:ext uri="{FF2B5EF4-FFF2-40B4-BE49-F238E27FC236}">
                <a16:creationId xmlns:a16="http://schemas.microsoft.com/office/drawing/2014/main" id="{7D8007B0-A141-472A-8F5A-685832A01A9B}"/>
              </a:ext>
            </a:extLst>
          </p:cNvPr>
          <p:cNvSpPr>
            <a:spLocks noGrp="1"/>
          </p:cNvSpPr>
          <p:nvPr>
            <p:ph type="body" sz="quarter" idx="44" hasCustomPrompt="1"/>
          </p:nvPr>
        </p:nvSpPr>
        <p:spPr>
          <a:xfrm>
            <a:off x="2746376" y="3120272"/>
            <a:ext cx="2111375" cy="520700"/>
          </a:xfrm>
        </p:spPr>
        <p:txBody>
          <a:bodyPr/>
          <a:lstStyle>
            <a:lvl1pPr algn="ctr">
              <a:defRPr sz="1799"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51" name="Picture Placeholder 35">
            <a:extLst>
              <a:ext uri="{FF2B5EF4-FFF2-40B4-BE49-F238E27FC236}">
                <a16:creationId xmlns:a16="http://schemas.microsoft.com/office/drawing/2014/main" id="{00A20C8B-7E40-4564-9DF2-006AD545F35D}"/>
              </a:ext>
            </a:extLst>
          </p:cNvPr>
          <p:cNvSpPr>
            <a:spLocks noGrp="1"/>
          </p:cNvSpPr>
          <p:nvPr>
            <p:ph type="pic" sz="quarter" idx="45" hasCustomPrompt="1"/>
          </p:nvPr>
        </p:nvSpPr>
        <p:spPr>
          <a:xfrm>
            <a:off x="3345154" y="1614417"/>
            <a:ext cx="913816" cy="913816"/>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52" name="Text Placeholder 7">
            <a:extLst>
              <a:ext uri="{FF2B5EF4-FFF2-40B4-BE49-F238E27FC236}">
                <a16:creationId xmlns:a16="http://schemas.microsoft.com/office/drawing/2014/main" id="{282ABACC-2910-4FBC-AA86-9ABAC82D2C02}"/>
              </a:ext>
            </a:extLst>
          </p:cNvPr>
          <p:cNvSpPr>
            <a:spLocks noGrp="1"/>
          </p:cNvSpPr>
          <p:nvPr>
            <p:ph type="body" sz="quarter" idx="46" hasCustomPrompt="1"/>
          </p:nvPr>
        </p:nvSpPr>
        <p:spPr>
          <a:xfrm>
            <a:off x="2746376" y="5096892"/>
            <a:ext cx="2111375" cy="520700"/>
          </a:xfrm>
        </p:spPr>
        <p:txBody>
          <a:bodyPr anchor="b"/>
          <a:lstStyle>
            <a:lvl1pPr algn="ctr">
              <a:defRPr sz="3199" b="1">
                <a:solidFill>
                  <a:schemeClr val="tx2"/>
                </a:solidFill>
              </a:defRPr>
            </a:lvl1pPr>
            <a:lvl5pPr algn="ctr">
              <a:defRPr b="1"/>
            </a:lvl5pPr>
            <a:lvl6pPr algn="ctr">
              <a:defRPr b="1"/>
            </a:lvl6pPr>
          </a:lstStyle>
          <a:p>
            <a:pPr lvl="0"/>
            <a:r>
              <a:rPr lang="en-US"/>
              <a:t>Keyword</a:t>
            </a:r>
          </a:p>
        </p:txBody>
      </p:sp>
      <p:sp>
        <p:nvSpPr>
          <p:cNvPr id="53" name="Text Placeholder 7">
            <a:extLst>
              <a:ext uri="{FF2B5EF4-FFF2-40B4-BE49-F238E27FC236}">
                <a16:creationId xmlns:a16="http://schemas.microsoft.com/office/drawing/2014/main" id="{23842D33-0DC4-44B9-A374-B53461B18C82}"/>
              </a:ext>
            </a:extLst>
          </p:cNvPr>
          <p:cNvSpPr>
            <a:spLocks noGrp="1"/>
          </p:cNvSpPr>
          <p:nvPr>
            <p:ph type="body" sz="quarter" idx="47" hasCustomPrompt="1"/>
          </p:nvPr>
        </p:nvSpPr>
        <p:spPr>
          <a:xfrm>
            <a:off x="2746376" y="5643744"/>
            <a:ext cx="2111375" cy="520700"/>
          </a:xfrm>
        </p:spPr>
        <p:txBody>
          <a:bodyPr/>
          <a:lstStyle>
            <a:lvl1pPr algn="ctr">
              <a:defRPr sz="1799"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57" name="Picture Placeholder 35">
            <a:extLst>
              <a:ext uri="{FF2B5EF4-FFF2-40B4-BE49-F238E27FC236}">
                <a16:creationId xmlns:a16="http://schemas.microsoft.com/office/drawing/2014/main" id="{2740588C-115B-4348-A3F4-1241BB4CEF58}"/>
              </a:ext>
            </a:extLst>
          </p:cNvPr>
          <p:cNvSpPr>
            <a:spLocks noGrp="1"/>
          </p:cNvSpPr>
          <p:nvPr>
            <p:ph type="pic" sz="quarter" idx="48" hasCustomPrompt="1"/>
          </p:nvPr>
        </p:nvSpPr>
        <p:spPr>
          <a:xfrm>
            <a:off x="3345154" y="4137889"/>
            <a:ext cx="913816" cy="913816"/>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58" name="Text Placeholder 7">
            <a:extLst>
              <a:ext uri="{FF2B5EF4-FFF2-40B4-BE49-F238E27FC236}">
                <a16:creationId xmlns:a16="http://schemas.microsoft.com/office/drawing/2014/main" id="{ADF29453-395E-4B64-9658-E77883050644}"/>
              </a:ext>
            </a:extLst>
          </p:cNvPr>
          <p:cNvSpPr>
            <a:spLocks noGrp="1"/>
          </p:cNvSpPr>
          <p:nvPr>
            <p:ph type="body" sz="quarter" idx="49" hasCustomPrompt="1"/>
          </p:nvPr>
        </p:nvSpPr>
        <p:spPr>
          <a:xfrm>
            <a:off x="5038726" y="2573420"/>
            <a:ext cx="2111375" cy="520700"/>
          </a:xfrm>
        </p:spPr>
        <p:txBody>
          <a:bodyPr anchor="b"/>
          <a:lstStyle>
            <a:lvl1pPr algn="ctr">
              <a:defRPr sz="3199" b="1">
                <a:solidFill>
                  <a:schemeClr val="tx2"/>
                </a:solidFill>
              </a:defRPr>
            </a:lvl1pPr>
            <a:lvl5pPr algn="ctr">
              <a:defRPr b="1"/>
            </a:lvl5pPr>
            <a:lvl6pPr algn="ctr">
              <a:defRPr b="1"/>
            </a:lvl6pPr>
          </a:lstStyle>
          <a:p>
            <a:pPr lvl="0"/>
            <a:r>
              <a:rPr lang="en-US"/>
              <a:t>10</a:t>
            </a:r>
          </a:p>
        </p:txBody>
      </p:sp>
      <p:sp>
        <p:nvSpPr>
          <p:cNvPr id="59" name="Text Placeholder 7">
            <a:extLst>
              <a:ext uri="{FF2B5EF4-FFF2-40B4-BE49-F238E27FC236}">
                <a16:creationId xmlns:a16="http://schemas.microsoft.com/office/drawing/2014/main" id="{A5D6F19A-0F2E-4387-8F5F-2F5A931B4F0F}"/>
              </a:ext>
            </a:extLst>
          </p:cNvPr>
          <p:cNvSpPr>
            <a:spLocks noGrp="1"/>
          </p:cNvSpPr>
          <p:nvPr>
            <p:ph type="body" sz="quarter" idx="50" hasCustomPrompt="1"/>
          </p:nvPr>
        </p:nvSpPr>
        <p:spPr>
          <a:xfrm>
            <a:off x="5038726" y="3120272"/>
            <a:ext cx="2111375" cy="520700"/>
          </a:xfrm>
        </p:spPr>
        <p:txBody>
          <a:bodyPr/>
          <a:lstStyle>
            <a:lvl1pPr algn="ctr">
              <a:defRPr sz="1799"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60" name="Picture Placeholder 35">
            <a:extLst>
              <a:ext uri="{FF2B5EF4-FFF2-40B4-BE49-F238E27FC236}">
                <a16:creationId xmlns:a16="http://schemas.microsoft.com/office/drawing/2014/main" id="{D8912F61-ACC8-4E43-B17F-FF27B8486EA5}"/>
              </a:ext>
            </a:extLst>
          </p:cNvPr>
          <p:cNvSpPr>
            <a:spLocks noGrp="1"/>
          </p:cNvSpPr>
          <p:nvPr>
            <p:ph type="pic" sz="quarter" idx="51" hasCustomPrompt="1"/>
          </p:nvPr>
        </p:nvSpPr>
        <p:spPr>
          <a:xfrm>
            <a:off x="5637504" y="1614417"/>
            <a:ext cx="913816" cy="913816"/>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61" name="Text Placeholder 7">
            <a:extLst>
              <a:ext uri="{FF2B5EF4-FFF2-40B4-BE49-F238E27FC236}">
                <a16:creationId xmlns:a16="http://schemas.microsoft.com/office/drawing/2014/main" id="{3AED3B8B-3811-495D-BAAE-8564065C0FE7}"/>
              </a:ext>
            </a:extLst>
          </p:cNvPr>
          <p:cNvSpPr>
            <a:spLocks noGrp="1"/>
          </p:cNvSpPr>
          <p:nvPr>
            <p:ph type="body" sz="quarter" idx="52" hasCustomPrompt="1"/>
          </p:nvPr>
        </p:nvSpPr>
        <p:spPr>
          <a:xfrm>
            <a:off x="5038726" y="5096892"/>
            <a:ext cx="2111375" cy="520700"/>
          </a:xfrm>
        </p:spPr>
        <p:txBody>
          <a:bodyPr anchor="b"/>
          <a:lstStyle>
            <a:lvl1pPr algn="ctr">
              <a:defRPr sz="3199" b="1">
                <a:solidFill>
                  <a:schemeClr val="tx2"/>
                </a:solidFill>
              </a:defRPr>
            </a:lvl1pPr>
            <a:lvl5pPr algn="ctr">
              <a:defRPr b="1"/>
            </a:lvl5pPr>
            <a:lvl6pPr algn="ctr">
              <a:defRPr b="1"/>
            </a:lvl6pPr>
          </a:lstStyle>
          <a:p>
            <a:pPr lvl="0"/>
            <a:r>
              <a:rPr lang="en-US"/>
              <a:t>10</a:t>
            </a:r>
          </a:p>
        </p:txBody>
      </p:sp>
      <p:sp>
        <p:nvSpPr>
          <p:cNvPr id="62" name="Text Placeholder 7">
            <a:extLst>
              <a:ext uri="{FF2B5EF4-FFF2-40B4-BE49-F238E27FC236}">
                <a16:creationId xmlns:a16="http://schemas.microsoft.com/office/drawing/2014/main" id="{F5F86882-9476-47BE-A64B-43C3D194AD9A}"/>
              </a:ext>
            </a:extLst>
          </p:cNvPr>
          <p:cNvSpPr>
            <a:spLocks noGrp="1"/>
          </p:cNvSpPr>
          <p:nvPr>
            <p:ph type="body" sz="quarter" idx="53" hasCustomPrompt="1"/>
          </p:nvPr>
        </p:nvSpPr>
        <p:spPr>
          <a:xfrm>
            <a:off x="5038726" y="5643744"/>
            <a:ext cx="2111375" cy="520700"/>
          </a:xfrm>
        </p:spPr>
        <p:txBody>
          <a:bodyPr/>
          <a:lstStyle>
            <a:lvl1pPr algn="ctr">
              <a:defRPr sz="1799"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63" name="Picture Placeholder 35">
            <a:extLst>
              <a:ext uri="{FF2B5EF4-FFF2-40B4-BE49-F238E27FC236}">
                <a16:creationId xmlns:a16="http://schemas.microsoft.com/office/drawing/2014/main" id="{98B24888-566D-48CE-B8FF-C55D911F8B2A}"/>
              </a:ext>
            </a:extLst>
          </p:cNvPr>
          <p:cNvSpPr>
            <a:spLocks noGrp="1"/>
          </p:cNvSpPr>
          <p:nvPr>
            <p:ph type="pic" sz="quarter" idx="54" hasCustomPrompt="1"/>
          </p:nvPr>
        </p:nvSpPr>
        <p:spPr>
          <a:xfrm>
            <a:off x="5637504" y="4137889"/>
            <a:ext cx="913816" cy="913816"/>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64" name="Text Placeholder 7">
            <a:extLst>
              <a:ext uri="{FF2B5EF4-FFF2-40B4-BE49-F238E27FC236}">
                <a16:creationId xmlns:a16="http://schemas.microsoft.com/office/drawing/2014/main" id="{4FF49E61-8D74-4A2D-A6F7-178AE1F331F6}"/>
              </a:ext>
            </a:extLst>
          </p:cNvPr>
          <p:cNvSpPr>
            <a:spLocks noGrp="1"/>
          </p:cNvSpPr>
          <p:nvPr>
            <p:ph type="body" sz="quarter" idx="55" hasCustomPrompt="1"/>
          </p:nvPr>
        </p:nvSpPr>
        <p:spPr>
          <a:xfrm>
            <a:off x="7341827" y="2573420"/>
            <a:ext cx="2111375" cy="520700"/>
          </a:xfrm>
        </p:spPr>
        <p:txBody>
          <a:bodyPr anchor="b"/>
          <a:lstStyle>
            <a:lvl1pPr algn="ctr">
              <a:defRPr sz="3199" b="1">
                <a:solidFill>
                  <a:schemeClr val="tx2"/>
                </a:solidFill>
              </a:defRPr>
            </a:lvl1pPr>
            <a:lvl5pPr algn="ctr">
              <a:defRPr b="1"/>
            </a:lvl5pPr>
            <a:lvl6pPr algn="ctr">
              <a:defRPr b="1"/>
            </a:lvl6pPr>
          </a:lstStyle>
          <a:p>
            <a:pPr lvl="0"/>
            <a:r>
              <a:rPr lang="en-US"/>
              <a:t>+100 000 €</a:t>
            </a:r>
          </a:p>
        </p:txBody>
      </p:sp>
      <p:sp>
        <p:nvSpPr>
          <p:cNvPr id="65" name="Text Placeholder 7">
            <a:extLst>
              <a:ext uri="{FF2B5EF4-FFF2-40B4-BE49-F238E27FC236}">
                <a16:creationId xmlns:a16="http://schemas.microsoft.com/office/drawing/2014/main" id="{F24A1307-B91E-4ABF-91BD-D392367E0263}"/>
              </a:ext>
            </a:extLst>
          </p:cNvPr>
          <p:cNvSpPr>
            <a:spLocks noGrp="1"/>
          </p:cNvSpPr>
          <p:nvPr>
            <p:ph type="body" sz="quarter" idx="56" hasCustomPrompt="1"/>
          </p:nvPr>
        </p:nvSpPr>
        <p:spPr>
          <a:xfrm>
            <a:off x="7341827" y="3120272"/>
            <a:ext cx="2111375" cy="520700"/>
          </a:xfrm>
        </p:spPr>
        <p:txBody>
          <a:bodyPr/>
          <a:lstStyle>
            <a:lvl1pPr algn="ctr">
              <a:defRPr sz="1799"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66" name="Picture Placeholder 35">
            <a:extLst>
              <a:ext uri="{FF2B5EF4-FFF2-40B4-BE49-F238E27FC236}">
                <a16:creationId xmlns:a16="http://schemas.microsoft.com/office/drawing/2014/main" id="{FFB52E86-D9F6-4DE4-9B5B-D9442359218D}"/>
              </a:ext>
            </a:extLst>
          </p:cNvPr>
          <p:cNvSpPr>
            <a:spLocks noGrp="1"/>
          </p:cNvSpPr>
          <p:nvPr>
            <p:ph type="pic" sz="quarter" idx="57" hasCustomPrompt="1"/>
          </p:nvPr>
        </p:nvSpPr>
        <p:spPr>
          <a:xfrm>
            <a:off x="7940605" y="1614417"/>
            <a:ext cx="913816" cy="913816"/>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67" name="Text Placeholder 7">
            <a:extLst>
              <a:ext uri="{FF2B5EF4-FFF2-40B4-BE49-F238E27FC236}">
                <a16:creationId xmlns:a16="http://schemas.microsoft.com/office/drawing/2014/main" id="{D77A9B6F-2AB1-43C5-AB25-B8CBC63F28AB}"/>
              </a:ext>
            </a:extLst>
          </p:cNvPr>
          <p:cNvSpPr>
            <a:spLocks noGrp="1"/>
          </p:cNvSpPr>
          <p:nvPr>
            <p:ph type="body" sz="quarter" idx="58" hasCustomPrompt="1"/>
          </p:nvPr>
        </p:nvSpPr>
        <p:spPr>
          <a:xfrm>
            <a:off x="7341827" y="5096892"/>
            <a:ext cx="2111375" cy="520700"/>
          </a:xfrm>
        </p:spPr>
        <p:txBody>
          <a:bodyPr anchor="b"/>
          <a:lstStyle>
            <a:lvl1pPr algn="ctr">
              <a:defRPr sz="3199" b="1">
                <a:solidFill>
                  <a:schemeClr val="tx2"/>
                </a:solidFill>
              </a:defRPr>
            </a:lvl1pPr>
            <a:lvl5pPr algn="ctr">
              <a:defRPr b="1"/>
            </a:lvl5pPr>
            <a:lvl6pPr algn="ctr">
              <a:defRPr b="1"/>
            </a:lvl6pPr>
          </a:lstStyle>
          <a:p>
            <a:pPr lvl="0"/>
            <a:r>
              <a:rPr lang="en-US"/>
              <a:t>+100 000 €</a:t>
            </a:r>
          </a:p>
        </p:txBody>
      </p:sp>
      <p:sp>
        <p:nvSpPr>
          <p:cNvPr id="68" name="Text Placeholder 7">
            <a:extLst>
              <a:ext uri="{FF2B5EF4-FFF2-40B4-BE49-F238E27FC236}">
                <a16:creationId xmlns:a16="http://schemas.microsoft.com/office/drawing/2014/main" id="{D007D07E-9477-4D7B-970C-12B1DB15B26C}"/>
              </a:ext>
            </a:extLst>
          </p:cNvPr>
          <p:cNvSpPr>
            <a:spLocks noGrp="1"/>
          </p:cNvSpPr>
          <p:nvPr>
            <p:ph type="body" sz="quarter" idx="59" hasCustomPrompt="1"/>
          </p:nvPr>
        </p:nvSpPr>
        <p:spPr>
          <a:xfrm>
            <a:off x="7341827" y="5643744"/>
            <a:ext cx="2111375" cy="520700"/>
          </a:xfrm>
        </p:spPr>
        <p:txBody>
          <a:bodyPr/>
          <a:lstStyle>
            <a:lvl1pPr algn="ctr">
              <a:defRPr sz="1799"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69" name="Picture Placeholder 35">
            <a:extLst>
              <a:ext uri="{FF2B5EF4-FFF2-40B4-BE49-F238E27FC236}">
                <a16:creationId xmlns:a16="http://schemas.microsoft.com/office/drawing/2014/main" id="{5648612D-3E22-4D69-9EF4-BE501FE1F70B}"/>
              </a:ext>
            </a:extLst>
          </p:cNvPr>
          <p:cNvSpPr>
            <a:spLocks noGrp="1"/>
          </p:cNvSpPr>
          <p:nvPr>
            <p:ph type="pic" sz="quarter" idx="60" hasCustomPrompt="1"/>
          </p:nvPr>
        </p:nvSpPr>
        <p:spPr>
          <a:xfrm>
            <a:off x="7940605" y="4137889"/>
            <a:ext cx="913816" cy="913816"/>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70" name="Text Placeholder 7">
            <a:extLst>
              <a:ext uri="{FF2B5EF4-FFF2-40B4-BE49-F238E27FC236}">
                <a16:creationId xmlns:a16="http://schemas.microsoft.com/office/drawing/2014/main" id="{17D2A63F-0A17-4D10-91FA-EC87C9D93CAE}"/>
              </a:ext>
            </a:extLst>
          </p:cNvPr>
          <p:cNvSpPr>
            <a:spLocks noGrp="1"/>
          </p:cNvSpPr>
          <p:nvPr>
            <p:ph type="body" sz="quarter" idx="61" hasCustomPrompt="1"/>
          </p:nvPr>
        </p:nvSpPr>
        <p:spPr>
          <a:xfrm>
            <a:off x="9634881" y="2573420"/>
            <a:ext cx="2111375" cy="520700"/>
          </a:xfrm>
        </p:spPr>
        <p:txBody>
          <a:bodyPr anchor="b"/>
          <a:lstStyle>
            <a:lvl1pPr algn="ctr">
              <a:defRPr sz="3199" b="1">
                <a:solidFill>
                  <a:schemeClr val="tx2"/>
                </a:solidFill>
              </a:defRPr>
            </a:lvl1pPr>
            <a:lvl5pPr algn="ctr">
              <a:defRPr b="1"/>
            </a:lvl5pPr>
            <a:lvl6pPr algn="ctr">
              <a:defRPr b="1"/>
            </a:lvl6pPr>
          </a:lstStyle>
          <a:p>
            <a:pPr lvl="0"/>
            <a:r>
              <a:rPr lang="en-US"/>
              <a:t>+100 000 €</a:t>
            </a:r>
          </a:p>
        </p:txBody>
      </p:sp>
      <p:sp>
        <p:nvSpPr>
          <p:cNvPr id="71" name="Text Placeholder 7">
            <a:extLst>
              <a:ext uri="{FF2B5EF4-FFF2-40B4-BE49-F238E27FC236}">
                <a16:creationId xmlns:a16="http://schemas.microsoft.com/office/drawing/2014/main" id="{D7B44038-2E39-4A7A-8B64-367ED9F8C86D}"/>
              </a:ext>
            </a:extLst>
          </p:cNvPr>
          <p:cNvSpPr>
            <a:spLocks noGrp="1"/>
          </p:cNvSpPr>
          <p:nvPr>
            <p:ph type="body" sz="quarter" idx="62" hasCustomPrompt="1"/>
          </p:nvPr>
        </p:nvSpPr>
        <p:spPr>
          <a:xfrm>
            <a:off x="9634881" y="3120272"/>
            <a:ext cx="2111375" cy="520700"/>
          </a:xfrm>
        </p:spPr>
        <p:txBody>
          <a:bodyPr/>
          <a:lstStyle>
            <a:lvl1pPr algn="ctr">
              <a:defRPr sz="1799"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72" name="Picture Placeholder 35">
            <a:extLst>
              <a:ext uri="{FF2B5EF4-FFF2-40B4-BE49-F238E27FC236}">
                <a16:creationId xmlns:a16="http://schemas.microsoft.com/office/drawing/2014/main" id="{F15676D1-AAAD-47B0-B3EF-F7816E0411C1}"/>
              </a:ext>
            </a:extLst>
          </p:cNvPr>
          <p:cNvSpPr>
            <a:spLocks noGrp="1"/>
          </p:cNvSpPr>
          <p:nvPr>
            <p:ph type="pic" sz="quarter" idx="63" hasCustomPrompt="1"/>
          </p:nvPr>
        </p:nvSpPr>
        <p:spPr>
          <a:xfrm>
            <a:off x="10233659" y="1614417"/>
            <a:ext cx="913816" cy="913816"/>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73" name="Text Placeholder 7">
            <a:extLst>
              <a:ext uri="{FF2B5EF4-FFF2-40B4-BE49-F238E27FC236}">
                <a16:creationId xmlns:a16="http://schemas.microsoft.com/office/drawing/2014/main" id="{F43A9C9B-A926-47A0-A8CB-6FEF17231637}"/>
              </a:ext>
            </a:extLst>
          </p:cNvPr>
          <p:cNvSpPr>
            <a:spLocks noGrp="1"/>
          </p:cNvSpPr>
          <p:nvPr>
            <p:ph type="body" sz="quarter" idx="64" hasCustomPrompt="1"/>
          </p:nvPr>
        </p:nvSpPr>
        <p:spPr>
          <a:xfrm>
            <a:off x="9634881" y="5096892"/>
            <a:ext cx="2111375" cy="520700"/>
          </a:xfrm>
        </p:spPr>
        <p:txBody>
          <a:bodyPr anchor="b"/>
          <a:lstStyle>
            <a:lvl1pPr algn="ctr">
              <a:defRPr sz="3199" b="1">
                <a:solidFill>
                  <a:schemeClr val="tx2"/>
                </a:solidFill>
              </a:defRPr>
            </a:lvl1pPr>
            <a:lvl5pPr algn="ctr">
              <a:defRPr b="1"/>
            </a:lvl5pPr>
            <a:lvl6pPr algn="ctr">
              <a:defRPr b="1"/>
            </a:lvl6pPr>
          </a:lstStyle>
          <a:p>
            <a:pPr lvl="0"/>
            <a:r>
              <a:rPr lang="en-US"/>
              <a:t>+100 000 €</a:t>
            </a:r>
          </a:p>
        </p:txBody>
      </p:sp>
      <p:sp>
        <p:nvSpPr>
          <p:cNvPr id="74" name="Text Placeholder 7">
            <a:extLst>
              <a:ext uri="{FF2B5EF4-FFF2-40B4-BE49-F238E27FC236}">
                <a16:creationId xmlns:a16="http://schemas.microsoft.com/office/drawing/2014/main" id="{853FA7C0-2B98-45EB-B051-4B4B18BF9DAC}"/>
              </a:ext>
            </a:extLst>
          </p:cNvPr>
          <p:cNvSpPr>
            <a:spLocks noGrp="1"/>
          </p:cNvSpPr>
          <p:nvPr>
            <p:ph type="body" sz="quarter" idx="65" hasCustomPrompt="1"/>
          </p:nvPr>
        </p:nvSpPr>
        <p:spPr>
          <a:xfrm>
            <a:off x="9634881" y="5643744"/>
            <a:ext cx="2111375" cy="520700"/>
          </a:xfrm>
        </p:spPr>
        <p:txBody>
          <a:bodyPr/>
          <a:lstStyle>
            <a:lvl1pPr algn="ctr">
              <a:defRPr sz="1799"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75" name="Picture Placeholder 35">
            <a:extLst>
              <a:ext uri="{FF2B5EF4-FFF2-40B4-BE49-F238E27FC236}">
                <a16:creationId xmlns:a16="http://schemas.microsoft.com/office/drawing/2014/main" id="{C3E0BE9B-BE56-4CB2-BA74-CA31582BAA1E}"/>
              </a:ext>
            </a:extLst>
          </p:cNvPr>
          <p:cNvSpPr>
            <a:spLocks noGrp="1"/>
          </p:cNvSpPr>
          <p:nvPr>
            <p:ph type="pic" sz="quarter" idx="66" hasCustomPrompt="1"/>
          </p:nvPr>
        </p:nvSpPr>
        <p:spPr>
          <a:xfrm>
            <a:off x="10233659" y="4137889"/>
            <a:ext cx="913816" cy="913816"/>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8" name="Footer Placeholder 7">
            <a:extLst>
              <a:ext uri="{FF2B5EF4-FFF2-40B4-BE49-F238E27FC236}">
                <a16:creationId xmlns:a16="http://schemas.microsoft.com/office/drawing/2014/main" id="{E821087B-85AC-4C93-A8B6-8DEABACBDADA}"/>
              </a:ext>
            </a:extLst>
          </p:cNvPr>
          <p:cNvSpPr txBox="1">
            <a:spLocks/>
          </p:cNvSpPr>
          <p:nvPr userDrawn="1"/>
        </p:nvSpPr>
        <p:spPr>
          <a:xfrm>
            <a:off x="444501" y="6559200"/>
            <a:ext cx="1736724"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716C8CEE-1A7C-49DB-BBC0-D336B70060A2}"/>
              </a:ext>
            </a:extLst>
          </p:cNvPr>
          <p:cNvSpPr>
            <a:spLocks noGrp="1"/>
          </p:cNvSpPr>
          <p:nvPr>
            <p:ph type="dt" sz="half" idx="67"/>
          </p:nvPr>
        </p:nvSpPr>
        <p:spPr/>
        <p:txBody>
          <a:bodyPr/>
          <a:lstStyle/>
          <a:p>
            <a:fld id="{E3CC8CC8-FD95-4BB7-A377-BEF185018634}" type="datetime1">
              <a:rPr lang="de-DE" smtClean="0"/>
              <a:t>29.08.24</a:t>
            </a:fld>
            <a:endParaRPr lang="bg-BG"/>
          </a:p>
        </p:txBody>
      </p:sp>
      <p:sp>
        <p:nvSpPr>
          <p:cNvPr id="4" name="Footer Placeholder 3">
            <a:extLst>
              <a:ext uri="{FF2B5EF4-FFF2-40B4-BE49-F238E27FC236}">
                <a16:creationId xmlns:a16="http://schemas.microsoft.com/office/drawing/2014/main" id="{7944D26F-B6A4-4010-A0BF-3D1E2C2CAD66}"/>
              </a:ext>
            </a:extLst>
          </p:cNvPr>
          <p:cNvSpPr>
            <a:spLocks noGrp="1"/>
          </p:cNvSpPr>
          <p:nvPr>
            <p:ph type="ftr" sz="quarter" idx="68"/>
          </p:nvPr>
        </p:nvSpPr>
        <p:spPr/>
        <p:txBody>
          <a:bodyPr/>
          <a:lstStyle/>
          <a:p>
            <a:endParaRPr lang="bg-BG"/>
          </a:p>
        </p:txBody>
      </p:sp>
      <p:cxnSp>
        <p:nvCxnSpPr>
          <p:cNvPr id="41" name="Straight Connector 10">
            <a:extLst>
              <a:ext uri="{FF2B5EF4-FFF2-40B4-BE49-F238E27FC236}">
                <a16:creationId xmlns:a16="http://schemas.microsoft.com/office/drawing/2014/main" id="{3218A678-F33C-42B3-9CD9-7DA27A4BF57F}"/>
              </a:ext>
            </a:extLst>
          </p:cNvPr>
          <p:cNvCxnSpPr>
            <a:cxnSpLocks/>
          </p:cNvCxnSpPr>
          <p:nvPr userDrawn="1"/>
        </p:nvCxnSpPr>
        <p:spPr>
          <a:xfrm flipV="1">
            <a:off x="449263" y="1136708"/>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69829908"/>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892">
          <p15:clr>
            <a:srgbClr val="FBAE40"/>
          </p15:clr>
        </p15:guide>
        <p15:guide id="5" pos="1006">
          <p15:clr>
            <a:srgbClr val="FBAE40"/>
          </p15:clr>
        </p15:guide>
        <p15:guide id="6" pos="1615">
          <p15:clr>
            <a:srgbClr val="FBAE40"/>
          </p15:clr>
        </p15:guide>
        <p15:guide id="7" pos="1728">
          <p15:clr>
            <a:srgbClr val="FBAE40"/>
          </p15:clr>
        </p15:guide>
        <p15:guide id="8" pos="2338">
          <p15:clr>
            <a:srgbClr val="FBAE40"/>
          </p15:clr>
        </p15:guide>
        <p15:guide id="9" pos="2451">
          <p15:clr>
            <a:srgbClr val="FBAE40"/>
          </p15:clr>
        </p15:guide>
        <p15:guide id="10" pos="3060">
          <p15:clr>
            <a:srgbClr val="FBAE40"/>
          </p15:clr>
        </p15:guide>
        <p15:guide id="11" pos="3174">
          <p15:clr>
            <a:srgbClr val="FBAE40"/>
          </p15:clr>
        </p15:guide>
        <p15:guide id="12" pos="3783">
          <p15:clr>
            <a:srgbClr val="FBAE40"/>
          </p15:clr>
        </p15:guide>
        <p15:guide id="13" pos="3896">
          <p15:clr>
            <a:srgbClr val="FBAE40"/>
          </p15:clr>
        </p15:guide>
        <p15:guide id="14" pos="4505">
          <p15:clr>
            <a:srgbClr val="FBAE40"/>
          </p15:clr>
        </p15:guide>
        <p15:guide id="15" pos="4619">
          <p15:clr>
            <a:srgbClr val="FBAE40"/>
          </p15:clr>
        </p15:guide>
        <p15:guide id="16" pos="5228">
          <p15:clr>
            <a:srgbClr val="FBAE40"/>
          </p15:clr>
        </p15:guide>
        <p15:guide id="17" pos="5341">
          <p15:clr>
            <a:srgbClr val="FBAE40"/>
          </p15:clr>
        </p15:guide>
        <p15:guide id="18" pos="5951">
          <p15:clr>
            <a:srgbClr val="FBAE40"/>
          </p15:clr>
        </p15:guide>
        <p15:guide id="19" pos="6064">
          <p15:clr>
            <a:srgbClr val="FBAE40"/>
          </p15:clr>
        </p15:guide>
        <p15:guide id="20" pos="6673">
          <p15:clr>
            <a:srgbClr val="FBAE40"/>
          </p15:clr>
        </p15:guide>
        <p15:guide id="21" pos="6787">
          <p15:clr>
            <a:srgbClr val="FBAE40"/>
          </p15:clr>
        </p15:guide>
        <p15:guide id="22" pos="7396">
          <p15:clr>
            <a:srgbClr val="FBAE40"/>
          </p15:clr>
        </p15:guide>
        <p15:guide id="23" orient="horz">
          <p15:clr>
            <a:srgbClr val="FBAE40"/>
          </p15:clr>
        </p15:guide>
        <p15:guide id="24" orient="horz" pos="4320">
          <p15:clr>
            <a:srgbClr val="FBAE40"/>
          </p15:clr>
        </p15:guide>
        <p15:guide id="25" orient="horz" pos="722">
          <p15:clr>
            <a:srgbClr val="FBAE40"/>
          </p15:clr>
        </p15:guide>
        <p15:guide id="26" orient="horz" pos="828">
          <p15:clr>
            <a:srgbClr val="FBAE40"/>
          </p15:clr>
        </p15:guide>
        <p15:guide id="27" orient="horz" pos="934">
          <p15:clr>
            <a:srgbClr val="FBAE40"/>
          </p15:clr>
        </p15:guide>
        <p15:guide id="28" orient="horz" pos="1040">
          <p15:clr>
            <a:srgbClr val="5ACBF0"/>
          </p15:clr>
        </p15:guide>
        <p15:guide id="29" orient="horz" pos="1146">
          <p15:clr>
            <a:srgbClr val="FBAE40"/>
          </p15:clr>
        </p15:guide>
        <p15:guide id="30" orient="horz" pos="1254">
          <p15:clr>
            <a:srgbClr val="FBAE40"/>
          </p15:clr>
        </p15:guide>
        <p15:guide id="31" orient="horz" pos="1357">
          <p15:clr>
            <a:srgbClr val="FBAE40"/>
          </p15:clr>
        </p15:guide>
        <p15:guide id="32" orient="horz" pos="1463">
          <p15:clr>
            <a:srgbClr val="FBAE40"/>
          </p15:clr>
        </p15:guide>
        <p15:guide id="33" orient="horz" pos="1569">
          <p15:clr>
            <a:srgbClr val="FBAE40"/>
          </p15:clr>
        </p15:guide>
        <p15:guide id="34" orient="horz" pos="1675">
          <p15:clr>
            <a:srgbClr val="FBAE40"/>
          </p15:clr>
        </p15:guide>
        <p15:guide id="35" orient="horz" pos="1784">
          <p15:clr>
            <a:srgbClr val="FBAE40"/>
          </p15:clr>
        </p15:guide>
        <p15:guide id="36" orient="horz" pos="1887">
          <p15:clr>
            <a:srgbClr val="FBAE40"/>
          </p15:clr>
        </p15:guide>
        <p15:guide id="37" orient="horz" pos="1993">
          <p15:clr>
            <a:srgbClr val="FBAE40"/>
          </p15:clr>
        </p15:guide>
        <p15:guide id="38" orient="horz" pos="2099">
          <p15:clr>
            <a:srgbClr val="FBAE40"/>
          </p15:clr>
        </p15:guide>
        <p15:guide id="39" orient="horz" pos="2205">
          <p15:clr>
            <a:srgbClr val="FBAE40"/>
          </p15:clr>
        </p15:guide>
        <p15:guide id="40" orient="horz" pos="2311">
          <p15:clr>
            <a:srgbClr val="FBAE40"/>
          </p15:clr>
        </p15:guide>
        <p15:guide id="41" orient="horz" pos="2416">
          <p15:clr>
            <a:srgbClr val="FBAE40"/>
          </p15:clr>
        </p15:guide>
        <p15:guide id="42" orient="horz" pos="2522">
          <p15:clr>
            <a:srgbClr val="FBAE40"/>
          </p15:clr>
        </p15:guide>
        <p15:guide id="43" orient="horz" pos="2628">
          <p15:clr>
            <a:srgbClr val="FBAE40"/>
          </p15:clr>
        </p15:guide>
        <p15:guide id="44" orient="horz" pos="2734">
          <p15:clr>
            <a:srgbClr val="FBAE40"/>
          </p15:clr>
        </p15:guide>
        <p15:guide id="45" orient="horz" pos="2840">
          <p15:clr>
            <a:srgbClr val="FBAE40"/>
          </p15:clr>
        </p15:guide>
        <p15:guide id="46" orient="horz" pos="2946">
          <p15:clr>
            <a:srgbClr val="FBAE40"/>
          </p15:clr>
        </p15:guide>
        <p15:guide id="47" orient="horz" pos="3052">
          <p15:clr>
            <a:srgbClr val="FBAE40"/>
          </p15:clr>
        </p15:guide>
        <p15:guide id="48" orient="horz" pos="3158">
          <p15:clr>
            <a:srgbClr val="FBAE40"/>
          </p15:clr>
        </p15:guide>
        <p15:guide id="49" orient="horz" pos="3264">
          <p15:clr>
            <a:srgbClr val="FBAE40"/>
          </p15:clr>
        </p15:guide>
        <p15:guide id="50" orient="horz" pos="3370">
          <p15:clr>
            <a:srgbClr val="FBAE40"/>
          </p15:clr>
        </p15:guide>
        <p15:guide id="51" orient="horz" pos="3475">
          <p15:clr>
            <a:srgbClr val="FBAE40"/>
          </p15:clr>
        </p15:guide>
        <p15:guide id="52" orient="horz" pos="3581">
          <p15:clr>
            <a:srgbClr val="FBAE40"/>
          </p15:clr>
        </p15:guide>
        <p15:guide id="53" orient="horz" pos="3687">
          <p15:clr>
            <a:srgbClr val="FBAE40"/>
          </p15:clr>
        </p15:guide>
        <p15:guide id="54" orient="horz" pos="3793">
          <p15:clr>
            <a:srgbClr val="FBAE40"/>
          </p15:clr>
        </p15:guide>
        <p15:guide id="55" orient="horz" pos="3899">
          <p15:clr>
            <a:srgbClr val="FBAE40"/>
          </p15:clr>
        </p15:guide>
        <p15:guide id="56" orient="horz" pos="4005">
          <p15:clr>
            <a:srgbClr val="FBAE40"/>
          </p15:clr>
        </p15:guide>
        <p15:guide id="57" orient="horz" pos="411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 points + number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2" y="658006"/>
            <a:ext cx="10143807" cy="335432"/>
          </a:xfrm>
        </p:spPr>
        <p:txBody>
          <a:bodyPr/>
          <a:lstStyle>
            <a:lvl1pPr>
              <a:defRPr/>
            </a:lvl1pPr>
          </a:lstStyle>
          <a:p>
            <a:r>
              <a:rPr lang="en-US"/>
              <a:t>Accent title goes on this bright blue line</a:t>
            </a:r>
            <a:endParaRPr lang="bg-BG"/>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458781" y="4541521"/>
            <a:ext cx="2677976" cy="1816418"/>
          </a:xfrm>
        </p:spPr>
        <p:txBody>
          <a:bodyPr/>
          <a:lstStyle>
            <a:lvl1pPr>
              <a:defRPr/>
            </a:lvl1pPr>
            <a:lvl2pPr>
              <a:defRPr/>
            </a:lvl2pPr>
          </a:lstStyle>
          <a:p>
            <a:pPr lvl="0"/>
            <a:r>
              <a:rPr lang="en-US"/>
              <a:t>Main text style. For more, click on Increase / Decrease list level button.</a:t>
            </a:r>
            <a:br>
              <a:rPr lang="en-US"/>
            </a:br>
            <a:br>
              <a:rPr lang="en-US"/>
            </a:br>
            <a:r>
              <a:rPr lang="en-US"/>
              <a:t>If the text here is not longer than 3 lines, you can move all the elements 3 lines down.</a:t>
            </a:r>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58263" y="3612198"/>
            <a:ext cx="2678638" cy="520700"/>
          </a:xfrm>
        </p:spPr>
        <p:txBody>
          <a:bodyPr/>
          <a:lstStyle>
            <a:lvl1pPr algn="ctr">
              <a:defRPr sz="1799" b="1">
                <a:solidFill>
                  <a:schemeClr val="accent1"/>
                </a:solidFill>
              </a:defRPr>
            </a:lvl1pPr>
            <a:lvl5pPr algn="ctr">
              <a:defRPr b="0"/>
            </a:lvl5pPr>
            <a:lvl6pPr algn="ctr">
              <a:defRPr b="1"/>
            </a:lvl6pPr>
          </a:lstStyle>
          <a:p>
            <a:pPr lvl="0"/>
            <a:r>
              <a:rPr lang="en-US"/>
              <a:t>Main point’s titles can be on two lines</a:t>
            </a:r>
          </a:p>
        </p:txBody>
      </p:sp>
      <p:sp>
        <p:nvSpPr>
          <p:cNvPr id="9" name="Text Placeholder 8">
            <a:extLst>
              <a:ext uri="{FF2B5EF4-FFF2-40B4-BE49-F238E27FC236}">
                <a16:creationId xmlns:a16="http://schemas.microsoft.com/office/drawing/2014/main" id="{E667E835-00B9-42A6-A630-621D76FE084E}"/>
              </a:ext>
            </a:extLst>
          </p:cNvPr>
          <p:cNvSpPr>
            <a:spLocks noGrp="1"/>
          </p:cNvSpPr>
          <p:nvPr>
            <p:ph type="body" sz="quarter" idx="23" hasCustomPrompt="1"/>
          </p:nvPr>
        </p:nvSpPr>
        <p:spPr>
          <a:xfrm>
            <a:off x="458767" y="2145986"/>
            <a:ext cx="2675354" cy="1266825"/>
          </a:xfrm>
        </p:spPr>
        <p:txBody>
          <a:bodyPr anchor="ctr"/>
          <a:lstStyle>
            <a:lvl1pPr algn="ctr">
              <a:defRPr sz="7998" b="1">
                <a:ln w="12700">
                  <a:solidFill>
                    <a:schemeClr val="tx2"/>
                  </a:solidFill>
                </a:ln>
                <a:noFill/>
              </a:defRPr>
            </a:lvl1pPr>
          </a:lstStyle>
          <a:p>
            <a:pPr lvl="0"/>
            <a:r>
              <a:rPr lang="en-US"/>
              <a:t>1</a:t>
            </a:r>
            <a:endParaRPr lang="bg-BG"/>
          </a:p>
        </p:txBody>
      </p:sp>
      <p:sp>
        <p:nvSpPr>
          <p:cNvPr id="42" name="Text Placeholder 21">
            <a:extLst>
              <a:ext uri="{FF2B5EF4-FFF2-40B4-BE49-F238E27FC236}">
                <a16:creationId xmlns:a16="http://schemas.microsoft.com/office/drawing/2014/main" id="{96DBDB1A-7C59-440C-96D3-D8A1126CBF18}"/>
              </a:ext>
            </a:extLst>
          </p:cNvPr>
          <p:cNvSpPr>
            <a:spLocks noGrp="1"/>
          </p:cNvSpPr>
          <p:nvPr>
            <p:ph type="body" sz="quarter" idx="24" hasCustomPrompt="1"/>
          </p:nvPr>
        </p:nvSpPr>
        <p:spPr>
          <a:xfrm>
            <a:off x="3317511" y="4541521"/>
            <a:ext cx="2690275" cy="1816418"/>
          </a:xfrm>
        </p:spPr>
        <p:txBody>
          <a:bodyPr/>
          <a:lstStyle>
            <a:lvl1pPr>
              <a:defRPr/>
            </a:lvl1pPr>
            <a:lvl2pPr>
              <a:defRPr/>
            </a:lvl2pPr>
          </a:lstStyle>
          <a:p>
            <a:pPr lvl="0"/>
            <a:r>
              <a:rPr lang="en-US"/>
              <a:t>Main text style. For more, click on Increase / Decrease list level button.</a:t>
            </a:r>
          </a:p>
        </p:txBody>
      </p:sp>
      <p:sp>
        <p:nvSpPr>
          <p:cNvPr id="44" name="Text Placeholder 8">
            <a:extLst>
              <a:ext uri="{FF2B5EF4-FFF2-40B4-BE49-F238E27FC236}">
                <a16:creationId xmlns:a16="http://schemas.microsoft.com/office/drawing/2014/main" id="{DD053AF5-D6A9-419E-ADC3-E17A2D32A454}"/>
              </a:ext>
            </a:extLst>
          </p:cNvPr>
          <p:cNvSpPr>
            <a:spLocks noGrp="1"/>
          </p:cNvSpPr>
          <p:nvPr>
            <p:ph type="body" sz="quarter" idx="26" hasCustomPrompt="1"/>
          </p:nvPr>
        </p:nvSpPr>
        <p:spPr>
          <a:xfrm>
            <a:off x="3317876" y="2145986"/>
            <a:ext cx="2687637" cy="1266825"/>
          </a:xfrm>
        </p:spPr>
        <p:txBody>
          <a:bodyPr anchor="ctr"/>
          <a:lstStyle>
            <a:lvl1pPr algn="ctr">
              <a:defRPr sz="7998" b="1">
                <a:ln w="12700">
                  <a:solidFill>
                    <a:schemeClr val="tx2"/>
                  </a:solidFill>
                </a:ln>
                <a:noFill/>
              </a:defRPr>
            </a:lvl1pPr>
          </a:lstStyle>
          <a:p>
            <a:pPr lvl="0"/>
            <a:r>
              <a:rPr lang="en-US"/>
              <a:t>2</a:t>
            </a:r>
            <a:endParaRPr lang="bg-BG"/>
          </a:p>
        </p:txBody>
      </p:sp>
      <p:sp>
        <p:nvSpPr>
          <p:cNvPr id="45" name="Text Placeholder 21">
            <a:extLst>
              <a:ext uri="{FF2B5EF4-FFF2-40B4-BE49-F238E27FC236}">
                <a16:creationId xmlns:a16="http://schemas.microsoft.com/office/drawing/2014/main" id="{3F241161-703E-485E-A6AE-9402885A0574}"/>
              </a:ext>
            </a:extLst>
          </p:cNvPr>
          <p:cNvSpPr>
            <a:spLocks noGrp="1"/>
          </p:cNvSpPr>
          <p:nvPr>
            <p:ph type="body" sz="quarter" idx="27" hasCustomPrompt="1"/>
          </p:nvPr>
        </p:nvSpPr>
        <p:spPr>
          <a:xfrm>
            <a:off x="6184901" y="4557712"/>
            <a:ext cx="2688165" cy="1816418"/>
          </a:xfrm>
        </p:spPr>
        <p:txBody>
          <a:bodyPr/>
          <a:lstStyle>
            <a:lvl1pPr>
              <a:defRPr/>
            </a:lvl1pPr>
            <a:lvl2pPr>
              <a:defRPr/>
            </a:lvl2pPr>
          </a:lstStyle>
          <a:p>
            <a:pPr lvl="0"/>
            <a:r>
              <a:rPr lang="en-US"/>
              <a:t>Main text style. For more, click on Increase / Decrease list level button.</a:t>
            </a:r>
          </a:p>
        </p:txBody>
      </p:sp>
      <p:sp>
        <p:nvSpPr>
          <p:cNvPr id="47" name="Text Placeholder 8">
            <a:extLst>
              <a:ext uri="{FF2B5EF4-FFF2-40B4-BE49-F238E27FC236}">
                <a16:creationId xmlns:a16="http://schemas.microsoft.com/office/drawing/2014/main" id="{7A40D1EF-7756-4814-8AA0-7824CB100523}"/>
              </a:ext>
            </a:extLst>
          </p:cNvPr>
          <p:cNvSpPr>
            <a:spLocks noGrp="1"/>
          </p:cNvSpPr>
          <p:nvPr>
            <p:ph type="body" sz="quarter" idx="29" hasCustomPrompt="1"/>
          </p:nvPr>
        </p:nvSpPr>
        <p:spPr>
          <a:xfrm>
            <a:off x="6185468" y="2162177"/>
            <a:ext cx="2685530" cy="1266825"/>
          </a:xfrm>
        </p:spPr>
        <p:txBody>
          <a:bodyPr anchor="ctr"/>
          <a:lstStyle>
            <a:lvl1pPr algn="ctr">
              <a:defRPr sz="7998" b="1">
                <a:ln w="12700">
                  <a:solidFill>
                    <a:schemeClr val="tx2"/>
                  </a:solidFill>
                </a:ln>
                <a:noFill/>
              </a:defRPr>
            </a:lvl1pPr>
          </a:lstStyle>
          <a:p>
            <a:pPr lvl="0"/>
            <a:r>
              <a:rPr lang="en-US"/>
              <a:t>3</a:t>
            </a:r>
            <a:endParaRPr lang="bg-BG"/>
          </a:p>
        </p:txBody>
      </p:sp>
      <p:sp>
        <p:nvSpPr>
          <p:cNvPr id="48" name="Text Placeholder 21">
            <a:extLst>
              <a:ext uri="{FF2B5EF4-FFF2-40B4-BE49-F238E27FC236}">
                <a16:creationId xmlns:a16="http://schemas.microsoft.com/office/drawing/2014/main" id="{93288430-EF44-45A5-904D-9C6BE62B0BDC}"/>
              </a:ext>
            </a:extLst>
          </p:cNvPr>
          <p:cNvSpPr>
            <a:spLocks noGrp="1"/>
          </p:cNvSpPr>
          <p:nvPr>
            <p:ph type="body" sz="quarter" idx="30" hasCustomPrompt="1"/>
          </p:nvPr>
        </p:nvSpPr>
        <p:spPr>
          <a:xfrm>
            <a:off x="9058169" y="4541521"/>
            <a:ext cx="2682982" cy="1816418"/>
          </a:xfrm>
        </p:spPr>
        <p:txBody>
          <a:bodyPr/>
          <a:lstStyle>
            <a:lvl1pPr>
              <a:defRPr/>
            </a:lvl1pPr>
            <a:lvl2pPr>
              <a:defRPr/>
            </a:lvl2pPr>
          </a:lstStyle>
          <a:p>
            <a:pPr lvl="0"/>
            <a:r>
              <a:rPr lang="en-US"/>
              <a:t>Main text style. For more, click on Increase / Decrease list level button.</a:t>
            </a:r>
          </a:p>
        </p:txBody>
      </p:sp>
      <p:sp>
        <p:nvSpPr>
          <p:cNvPr id="50" name="Text Placeholder 8">
            <a:extLst>
              <a:ext uri="{FF2B5EF4-FFF2-40B4-BE49-F238E27FC236}">
                <a16:creationId xmlns:a16="http://schemas.microsoft.com/office/drawing/2014/main" id="{B3D7C20F-7F7F-409A-B389-9C7B183EC884}"/>
              </a:ext>
            </a:extLst>
          </p:cNvPr>
          <p:cNvSpPr>
            <a:spLocks noGrp="1"/>
          </p:cNvSpPr>
          <p:nvPr>
            <p:ph type="body" sz="quarter" idx="32" hasCustomPrompt="1"/>
          </p:nvPr>
        </p:nvSpPr>
        <p:spPr>
          <a:xfrm>
            <a:off x="9060329" y="2145986"/>
            <a:ext cx="2672904" cy="1266825"/>
          </a:xfrm>
        </p:spPr>
        <p:txBody>
          <a:bodyPr anchor="ctr"/>
          <a:lstStyle>
            <a:lvl1pPr algn="ctr">
              <a:defRPr sz="7998" b="1">
                <a:ln w="12700">
                  <a:solidFill>
                    <a:schemeClr val="tx2"/>
                  </a:solidFill>
                </a:ln>
                <a:noFill/>
              </a:defRPr>
            </a:lvl1pPr>
          </a:lstStyle>
          <a:p>
            <a:pPr lvl="0"/>
            <a:r>
              <a:rPr lang="en-US"/>
              <a:t>4</a:t>
            </a:r>
            <a:endParaRPr lang="bg-BG"/>
          </a:p>
        </p:txBody>
      </p:sp>
      <p:sp>
        <p:nvSpPr>
          <p:cNvPr id="54" name="Text Placeholder 21">
            <a:extLst>
              <a:ext uri="{FF2B5EF4-FFF2-40B4-BE49-F238E27FC236}">
                <a16:creationId xmlns:a16="http://schemas.microsoft.com/office/drawing/2014/main" id="{67207554-E5DC-42C3-A22A-570864F66A63}"/>
              </a:ext>
            </a:extLst>
          </p:cNvPr>
          <p:cNvSpPr>
            <a:spLocks noGrp="1"/>
          </p:cNvSpPr>
          <p:nvPr>
            <p:ph type="body" sz="quarter" idx="36" hasCustomPrompt="1"/>
          </p:nvPr>
        </p:nvSpPr>
        <p:spPr>
          <a:xfrm>
            <a:off x="444501" y="1483361"/>
            <a:ext cx="5561013" cy="463234"/>
          </a:xfrm>
        </p:spPr>
        <p:txBody>
          <a:bodyPr/>
          <a:lstStyle>
            <a:lvl1pPr>
              <a:defRPr sz="1400">
                <a:solidFill>
                  <a:schemeClr val="accent1"/>
                </a:solidFill>
              </a:defRPr>
            </a:lvl1pPr>
            <a:lvl2pPr>
              <a:defRPr/>
            </a:lvl2pPr>
            <a:lvl5pPr>
              <a:defRPr/>
            </a:lvl5pPr>
          </a:lstStyle>
          <a:p>
            <a:pPr lvl="0"/>
            <a:r>
              <a:rPr lang="en-US"/>
              <a:t>This text box can contain a highlight text. If you’re not going to use it, remove it and move all the other text boxes 2 lines higher.</a:t>
            </a:r>
          </a:p>
        </p:txBody>
      </p:sp>
      <p:sp>
        <p:nvSpPr>
          <p:cNvPr id="55" name="Text Placeholder 7">
            <a:extLst>
              <a:ext uri="{FF2B5EF4-FFF2-40B4-BE49-F238E27FC236}">
                <a16:creationId xmlns:a16="http://schemas.microsoft.com/office/drawing/2014/main" id="{13E9C256-44BF-4E03-B2F0-2D3DDD10FF96}"/>
              </a:ext>
            </a:extLst>
          </p:cNvPr>
          <p:cNvSpPr>
            <a:spLocks noGrp="1"/>
          </p:cNvSpPr>
          <p:nvPr>
            <p:ph type="body" sz="quarter" idx="37" hasCustomPrompt="1"/>
          </p:nvPr>
        </p:nvSpPr>
        <p:spPr>
          <a:xfrm>
            <a:off x="3313723" y="3612198"/>
            <a:ext cx="2690940" cy="520700"/>
          </a:xfrm>
        </p:spPr>
        <p:txBody>
          <a:bodyPr/>
          <a:lstStyle>
            <a:lvl1pPr algn="ctr">
              <a:defRPr sz="1799" b="1">
                <a:solidFill>
                  <a:schemeClr val="accent1"/>
                </a:solidFill>
              </a:defRPr>
            </a:lvl1pPr>
            <a:lvl5pPr algn="ctr">
              <a:defRPr b="0"/>
            </a:lvl5pPr>
            <a:lvl6pPr algn="ctr">
              <a:defRPr b="1"/>
            </a:lvl6pPr>
          </a:lstStyle>
          <a:p>
            <a:pPr lvl="0"/>
            <a:r>
              <a:rPr lang="en-US"/>
              <a:t>Second main point</a:t>
            </a:r>
          </a:p>
        </p:txBody>
      </p:sp>
      <p:sp>
        <p:nvSpPr>
          <p:cNvPr id="56" name="Text Placeholder 7">
            <a:extLst>
              <a:ext uri="{FF2B5EF4-FFF2-40B4-BE49-F238E27FC236}">
                <a16:creationId xmlns:a16="http://schemas.microsoft.com/office/drawing/2014/main" id="{CEF1E4A1-7F8A-430E-A3D7-4CC1049E6E84}"/>
              </a:ext>
            </a:extLst>
          </p:cNvPr>
          <p:cNvSpPr>
            <a:spLocks noGrp="1"/>
          </p:cNvSpPr>
          <p:nvPr>
            <p:ph type="body" sz="quarter" idx="38" hasCustomPrompt="1"/>
          </p:nvPr>
        </p:nvSpPr>
        <p:spPr>
          <a:xfrm>
            <a:off x="6184276" y="3628389"/>
            <a:ext cx="2688830" cy="520700"/>
          </a:xfrm>
        </p:spPr>
        <p:txBody>
          <a:bodyPr/>
          <a:lstStyle>
            <a:lvl1pPr algn="ctr">
              <a:defRPr sz="1799" b="1">
                <a:solidFill>
                  <a:schemeClr val="accent1"/>
                </a:solidFill>
              </a:defRPr>
            </a:lvl1pPr>
            <a:lvl5pPr algn="ctr">
              <a:defRPr b="0"/>
            </a:lvl5pPr>
            <a:lvl6pPr algn="ctr">
              <a:defRPr b="1"/>
            </a:lvl6pPr>
          </a:lstStyle>
          <a:p>
            <a:pPr lvl="0"/>
            <a:r>
              <a:rPr lang="en-US"/>
              <a:t>Third main point</a:t>
            </a:r>
          </a:p>
        </p:txBody>
      </p:sp>
      <p:sp>
        <p:nvSpPr>
          <p:cNvPr id="57" name="Text Placeholder 7">
            <a:extLst>
              <a:ext uri="{FF2B5EF4-FFF2-40B4-BE49-F238E27FC236}">
                <a16:creationId xmlns:a16="http://schemas.microsoft.com/office/drawing/2014/main" id="{FF693613-B711-4656-A833-2E37EF47839E}"/>
              </a:ext>
            </a:extLst>
          </p:cNvPr>
          <p:cNvSpPr>
            <a:spLocks noGrp="1"/>
          </p:cNvSpPr>
          <p:nvPr>
            <p:ph type="body" sz="quarter" idx="39" hasCustomPrompt="1"/>
          </p:nvPr>
        </p:nvSpPr>
        <p:spPr>
          <a:xfrm>
            <a:off x="9053513" y="3612198"/>
            <a:ext cx="2687637" cy="520700"/>
          </a:xfrm>
        </p:spPr>
        <p:txBody>
          <a:bodyPr/>
          <a:lstStyle>
            <a:lvl1pPr algn="ctr">
              <a:defRPr sz="1799" b="1">
                <a:solidFill>
                  <a:schemeClr val="accent1"/>
                </a:solidFill>
              </a:defRPr>
            </a:lvl1pPr>
            <a:lvl5pPr algn="ctr">
              <a:defRPr b="0"/>
            </a:lvl5pPr>
            <a:lvl6pPr algn="ctr">
              <a:defRPr b="1"/>
            </a:lvl6pPr>
          </a:lstStyle>
          <a:p>
            <a:pPr lvl="0"/>
            <a:r>
              <a:rPr lang="en-US"/>
              <a:t>Fourth main point</a:t>
            </a:r>
          </a:p>
        </p:txBody>
      </p:sp>
      <p:sp>
        <p:nvSpPr>
          <p:cNvPr id="26" name="Text Placeholder 8">
            <a:extLst>
              <a:ext uri="{FF2B5EF4-FFF2-40B4-BE49-F238E27FC236}">
                <a16:creationId xmlns:a16="http://schemas.microsoft.com/office/drawing/2014/main" id="{561AB07A-EFED-4A72-8B17-06007BC394A3}"/>
              </a:ext>
            </a:extLst>
          </p:cNvPr>
          <p:cNvSpPr>
            <a:spLocks noGrp="1"/>
          </p:cNvSpPr>
          <p:nvPr>
            <p:ph type="body" sz="quarter" idx="15" hasCustomPrompt="1"/>
          </p:nvPr>
        </p:nvSpPr>
        <p:spPr>
          <a:xfrm>
            <a:off x="444502" y="324794"/>
            <a:ext cx="10148888" cy="335432"/>
          </a:xfrm>
        </p:spPr>
        <p:txBody>
          <a:bodyPr/>
          <a:lstStyle>
            <a:lvl1pPr>
              <a:defRPr sz="2199" b="1"/>
            </a:lvl1pPr>
          </a:lstStyle>
          <a:p>
            <a:pPr lvl="0"/>
            <a:r>
              <a:rPr lang="en-US"/>
              <a:t>This can be the chapter title.</a:t>
            </a:r>
            <a:endParaRPr lang="bg-BG"/>
          </a:p>
        </p:txBody>
      </p:sp>
      <p:cxnSp>
        <p:nvCxnSpPr>
          <p:cNvPr id="28" name="Straight Connector 10">
            <a:extLst>
              <a:ext uri="{FF2B5EF4-FFF2-40B4-BE49-F238E27FC236}">
                <a16:creationId xmlns:a16="http://schemas.microsoft.com/office/drawing/2014/main" id="{143517B5-DE94-448D-B852-3371382DD161}"/>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9" name="Rectangle 28">
            <a:hlinkClick r:id="" action="ppaction://hlinkshowjump?jump=previousslide"/>
            <a:extLst>
              <a:ext uri="{FF2B5EF4-FFF2-40B4-BE49-F238E27FC236}">
                <a16:creationId xmlns:a16="http://schemas.microsoft.com/office/drawing/2014/main" id="{5A1FAFAF-C8FA-4A77-9606-F2F4FBE78CBE}"/>
              </a:ext>
            </a:extLst>
          </p:cNvPr>
          <p:cNvSpPr/>
          <p:nvPr userDrawn="1"/>
        </p:nvSpPr>
        <p:spPr>
          <a:xfrm>
            <a:off x="1118568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1" tIns="35991" rIns="107972"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30" name="Rectangle 29">
            <a:hlinkClick r:id="" action="ppaction://hlinkshowjump?jump=nextslide"/>
            <a:extLst>
              <a:ext uri="{FF2B5EF4-FFF2-40B4-BE49-F238E27FC236}">
                <a16:creationId xmlns:a16="http://schemas.microsoft.com/office/drawing/2014/main" id="{3B84166F-7910-4B92-85D4-895405DA6E11}"/>
              </a:ext>
            </a:extLst>
          </p:cNvPr>
          <p:cNvSpPr/>
          <p:nvPr userDrawn="1"/>
        </p:nvSpPr>
        <p:spPr>
          <a:xfrm>
            <a:off x="1157370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5991" rIns="0"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4" name="Footer Placeholder 7">
            <a:extLst>
              <a:ext uri="{FF2B5EF4-FFF2-40B4-BE49-F238E27FC236}">
                <a16:creationId xmlns:a16="http://schemas.microsoft.com/office/drawing/2014/main" id="{8F589708-980D-45B1-836B-B1F708D72E9E}"/>
              </a:ext>
            </a:extLst>
          </p:cNvPr>
          <p:cNvSpPr txBox="1">
            <a:spLocks/>
          </p:cNvSpPr>
          <p:nvPr userDrawn="1"/>
        </p:nvSpPr>
        <p:spPr>
          <a:xfrm>
            <a:off x="444501" y="6559200"/>
            <a:ext cx="1736724"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672157A8-B262-4298-88FA-35C412F834D3}"/>
              </a:ext>
            </a:extLst>
          </p:cNvPr>
          <p:cNvSpPr>
            <a:spLocks noGrp="1"/>
          </p:cNvSpPr>
          <p:nvPr>
            <p:ph type="dt" sz="half" idx="41"/>
          </p:nvPr>
        </p:nvSpPr>
        <p:spPr/>
        <p:txBody>
          <a:bodyPr/>
          <a:lstStyle/>
          <a:p>
            <a:fld id="{331D3669-345E-467E-91B1-025ECD4F97D3}" type="datetime1">
              <a:rPr lang="de-DE" smtClean="0"/>
              <a:t>29.08.24</a:t>
            </a:fld>
            <a:endParaRPr lang="bg-BG"/>
          </a:p>
        </p:txBody>
      </p:sp>
      <p:sp>
        <p:nvSpPr>
          <p:cNvPr id="4" name="Footer Placeholder 3">
            <a:extLst>
              <a:ext uri="{FF2B5EF4-FFF2-40B4-BE49-F238E27FC236}">
                <a16:creationId xmlns:a16="http://schemas.microsoft.com/office/drawing/2014/main" id="{6F44A7BF-2FC6-4433-A954-1C7FA9FC6F3A}"/>
              </a:ext>
            </a:extLst>
          </p:cNvPr>
          <p:cNvSpPr>
            <a:spLocks noGrp="1"/>
          </p:cNvSpPr>
          <p:nvPr>
            <p:ph type="ftr" sz="quarter" idx="42"/>
          </p:nvPr>
        </p:nvSpPr>
        <p:spPr/>
        <p:txBody>
          <a:bodyPr/>
          <a:lstStyle/>
          <a:p>
            <a:endParaRPr lang="bg-BG"/>
          </a:p>
        </p:txBody>
      </p:sp>
      <p:cxnSp>
        <p:nvCxnSpPr>
          <p:cNvPr id="27" name="Straight Connector 10">
            <a:extLst>
              <a:ext uri="{FF2B5EF4-FFF2-40B4-BE49-F238E27FC236}">
                <a16:creationId xmlns:a16="http://schemas.microsoft.com/office/drawing/2014/main" id="{176A20D3-1560-46B3-825F-F307E00D22A4}"/>
              </a:ext>
            </a:extLst>
          </p:cNvPr>
          <p:cNvCxnSpPr>
            <a:cxnSpLocks/>
          </p:cNvCxnSpPr>
          <p:nvPr userDrawn="1"/>
        </p:nvCxnSpPr>
        <p:spPr>
          <a:xfrm flipV="1">
            <a:off x="449263" y="1136708"/>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2286932"/>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504">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3">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content, left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8097837" y="1678487"/>
            <a:ext cx="3648075" cy="4680543"/>
          </a:xfrm>
        </p:spPr>
        <p:txBody>
          <a:bodyPr/>
          <a:lstStyle>
            <a:lvl1pPr>
              <a:defRPr/>
            </a:lvl1pPr>
            <a:lvl2pPr>
              <a:defRPr/>
            </a:lvl2pPr>
          </a:lstStyle>
          <a:p>
            <a:pPr lvl="0"/>
            <a:r>
              <a:rPr lang="en-US"/>
              <a:t>Main text style. For more, click on Increase / Decrease list level button. </a:t>
            </a:r>
          </a:p>
        </p:txBody>
      </p:sp>
      <p:sp>
        <p:nvSpPr>
          <p:cNvPr id="8" name="Content Placeholder 7">
            <a:extLst>
              <a:ext uri="{FF2B5EF4-FFF2-40B4-BE49-F238E27FC236}">
                <a16:creationId xmlns:a16="http://schemas.microsoft.com/office/drawing/2014/main" id="{6356695A-FB70-4222-B264-743DA225FB3B}"/>
              </a:ext>
            </a:extLst>
          </p:cNvPr>
          <p:cNvSpPr>
            <a:spLocks noGrp="1"/>
          </p:cNvSpPr>
          <p:nvPr>
            <p:ph sz="quarter" idx="14" hasCustomPrompt="1"/>
          </p:nvPr>
        </p:nvSpPr>
        <p:spPr>
          <a:xfrm>
            <a:off x="449263" y="1647825"/>
            <a:ext cx="6511925" cy="4710109"/>
          </a:xfrm>
        </p:spPr>
        <p:txBody>
          <a:bodyPr/>
          <a:lstStyle>
            <a:lvl1pPr>
              <a:defRPr i="1">
                <a:solidFill>
                  <a:schemeClr val="tx2">
                    <a:lumMod val="60000"/>
                    <a:lumOff val="40000"/>
                  </a:schemeClr>
                </a:solidFill>
              </a:defRPr>
            </a:lvl1pPr>
          </a:lstStyle>
          <a:p>
            <a:pPr lvl="0"/>
            <a:r>
              <a:rPr lang="en-US"/>
              <a:t>Place for image / chart / graphic. </a:t>
            </a:r>
            <a:br>
              <a:rPr lang="en-US"/>
            </a:br>
            <a:r>
              <a:rPr lang="en-US"/>
              <a:t>Align within the area of the placeholder, depending on the content (center, left or right, or other, according to the grid).</a:t>
            </a:r>
            <a:endParaRPr lang="bg-BG"/>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29.08.24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Tree>
    <p:extLst>
      <p:ext uri="{BB962C8B-B14F-4D97-AF65-F5344CB8AC3E}">
        <p14:creationId xmlns:p14="http://schemas.microsoft.com/office/powerpoint/2010/main" val="1089256852"/>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1">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 points + number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2" y="658006"/>
            <a:ext cx="10143807" cy="335432"/>
          </a:xfrm>
        </p:spPr>
        <p:txBody>
          <a:bodyPr/>
          <a:lstStyle>
            <a:lvl1pPr>
              <a:defRPr/>
            </a:lvl1pPr>
          </a:lstStyle>
          <a:p>
            <a:r>
              <a:rPr lang="en-US"/>
              <a:t>Accent title goes on this bright blue line</a:t>
            </a:r>
            <a:endParaRPr lang="bg-BG"/>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444501" y="4541521"/>
            <a:ext cx="2110853" cy="1816418"/>
          </a:xfrm>
        </p:spPr>
        <p:txBody>
          <a:bodyPr/>
          <a:lstStyle>
            <a:lvl1pPr>
              <a:defRPr/>
            </a:lvl1pPr>
            <a:lvl2pPr>
              <a:defRPr/>
            </a:lvl2pPr>
          </a:lstStyle>
          <a:p>
            <a:pPr lvl="0"/>
            <a:r>
              <a:rPr lang="en-US"/>
              <a:t>Main text style. For more, click on Increase / Decrease list level button.</a:t>
            </a:r>
            <a:br>
              <a:rPr lang="en-US"/>
            </a:br>
            <a:br>
              <a:rPr lang="en-US"/>
            </a:br>
            <a:r>
              <a:rPr lang="en-US"/>
              <a:t>If the text here is not longer than 3 lines, you can move all the elements 3 lines down.</a:t>
            </a:r>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9" y="3612198"/>
            <a:ext cx="2111375" cy="520700"/>
          </a:xfrm>
        </p:spPr>
        <p:txBody>
          <a:bodyPr/>
          <a:lstStyle>
            <a:lvl1pPr algn="ctr">
              <a:defRPr sz="1799" b="1">
                <a:solidFill>
                  <a:schemeClr val="accent1"/>
                </a:solidFill>
              </a:defRPr>
            </a:lvl1pPr>
            <a:lvl5pPr algn="ctr">
              <a:defRPr b="0"/>
            </a:lvl5pPr>
            <a:lvl6pPr algn="ctr">
              <a:defRPr b="1"/>
            </a:lvl6pPr>
          </a:lstStyle>
          <a:p>
            <a:pPr lvl="0"/>
            <a:r>
              <a:rPr lang="en-US"/>
              <a:t>Main point’s titles can be on two lines</a:t>
            </a:r>
          </a:p>
        </p:txBody>
      </p:sp>
      <p:sp>
        <p:nvSpPr>
          <p:cNvPr id="9" name="Text Placeholder 8">
            <a:extLst>
              <a:ext uri="{FF2B5EF4-FFF2-40B4-BE49-F238E27FC236}">
                <a16:creationId xmlns:a16="http://schemas.microsoft.com/office/drawing/2014/main" id="{E667E835-00B9-42A6-A630-621D76FE084E}"/>
              </a:ext>
            </a:extLst>
          </p:cNvPr>
          <p:cNvSpPr>
            <a:spLocks noGrp="1"/>
          </p:cNvSpPr>
          <p:nvPr>
            <p:ph type="body" sz="quarter" idx="23" hasCustomPrompt="1"/>
          </p:nvPr>
        </p:nvSpPr>
        <p:spPr>
          <a:xfrm>
            <a:off x="444502" y="2145986"/>
            <a:ext cx="2108786" cy="1266825"/>
          </a:xfrm>
        </p:spPr>
        <p:txBody>
          <a:bodyPr anchor="ctr"/>
          <a:lstStyle>
            <a:lvl1pPr algn="ctr">
              <a:defRPr sz="7998" b="1">
                <a:ln w="12700">
                  <a:solidFill>
                    <a:schemeClr val="tx2"/>
                  </a:solidFill>
                </a:ln>
                <a:noFill/>
              </a:defRPr>
            </a:lvl1pPr>
          </a:lstStyle>
          <a:p>
            <a:pPr lvl="0"/>
            <a:r>
              <a:rPr lang="en-US"/>
              <a:t>1</a:t>
            </a:r>
            <a:endParaRPr lang="bg-BG"/>
          </a:p>
        </p:txBody>
      </p:sp>
      <p:sp>
        <p:nvSpPr>
          <p:cNvPr id="42" name="Text Placeholder 21">
            <a:extLst>
              <a:ext uri="{FF2B5EF4-FFF2-40B4-BE49-F238E27FC236}">
                <a16:creationId xmlns:a16="http://schemas.microsoft.com/office/drawing/2014/main" id="{96DBDB1A-7C59-440C-96D3-D8A1126CBF18}"/>
              </a:ext>
            </a:extLst>
          </p:cNvPr>
          <p:cNvSpPr>
            <a:spLocks noGrp="1"/>
          </p:cNvSpPr>
          <p:nvPr>
            <p:ph type="body" sz="quarter" idx="24" hasCustomPrompt="1"/>
          </p:nvPr>
        </p:nvSpPr>
        <p:spPr>
          <a:xfrm>
            <a:off x="2746898" y="4541521"/>
            <a:ext cx="2110853" cy="1816418"/>
          </a:xfrm>
        </p:spPr>
        <p:txBody>
          <a:bodyPr/>
          <a:lstStyle>
            <a:lvl1pPr>
              <a:defRPr/>
            </a:lvl1pPr>
            <a:lvl2pPr>
              <a:defRPr/>
            </a:lvl2pPr>
          </a:lstStyle>
          <a:p>
            <a:pPr lvl="0"/>
            <a:r>
              <a:rPr lang="en-US"/>
              <a:t>Main text style. For more, click on Increase / Decrease list level button.</a:t>
            </a:r>
          </a:p>
        </p:txBody>
      </p:sp>
      <p:sp>
        <p:nvSpPr>
          <p:cNvPr id="44" name="Text Placeholder 8">
            <a:extLst>
              <a:ext uri="{FF2B5EF4-FFF2-40B4-BE49-F238E27FC236}">
                <a16:creationId xmlns:a16="http://schemas.microsoft.com/office/drawing/2014/main" id="{DD053AF5-D6A9-419E-ADC3-E17A2D32A454}"/>
              </a:ext>
            </a:extLst>
          </p:cNvPr>
          <p:cNvSpPr>
            <a:spLocks noGrp="1"/>
          </p:cNvSpPr>
          <p:nvPr>
            <p:ph type="body" sz="quarter" idx="26" hasCustomPrompt="1"/>
          </p:nvPr>
        </p:nvSpPr>
        <p:spPr>
          <a:xfrm>
            <a:off x="2746898" y="2145986"/>
            <a:ext cx="2108784" cy="1266825"/>
          </a:xfrm>
        </p:spPr>
        <p:txBody>
          <a:bodyPr anchor="ctr"/>
          <a:lstStyle>
            <a:lvl1pPr algn="ctr">
              <a:defRPr sz="7998" b="1">
                <a:ln w="12700">
                  <a:solidFill>
                    <a:schemeClr val="tx2"/>
                  </a:solidFill>
                </a:ln>
                <a:noFill/>
              </a:defRPr>
            </a:lvl1pPr>
          </a:lstStyle>
          <a:p>
            <a:pPr lvl="0"/>
            <a:r>
              <a:rPr lang="en-US"/>
              <a:t>2</a:t>
            </a:r>
            <a:endParaRPr lang="bg-BG"/>
          </a:p>
        </p:txBody>
      </p:sp>
      <p:sp>
        <p:nvSpPr>
          <p:cNvPr id="45" name="Text Placeholder 21">
            <a:extLst>
              <a:ext uri="{FF2B5EF4-FFF2-40B4-BE49-F238E27FC236}">
                <a16:creationId xmlns:a16="http://schemas.microsoft.com/office/drawing/2014/main" id="{3F241161-703E-485E-A6AE-9402885A0574}"/>
              </a:ext>
            </a:extLst>
          </p:cNvPr>
          <p:cNvSpPr>
            <a:spLocks noGrp="1"/>
          </p:cNvSpPr>
          <p:nvPr>
            <p:ph type="body" sz="quarter" idx="27" hasCustomPrompt="1"/>
          </p:nvPr>
        </p:nvSpPr>
        <p:spPr>
          <a:xfrm>
            <a:off x="5042905" y="4541521"/>
            <a:ext cx="2110853" cy="1816418"/>
          </a:xfrm>
        </p:spPr>
        <p:txBody>
          <a:bodyPr/>
          <a:lstStyle>
            <a:lvl1pPr>
              <a:defRPr/>
            </a:lvl1pPr>
            <a:lvl2pPr>
              <a:defRPr/>
            </a:lvl2pPr>
          </a:lstStyle>
          <a:p>
            <a:pPr lvl="0"/>
            <a:r>
              <a:rPr lang="en-US"/>
              <a:t>Main text style. For more, click on Increase / Decrease list level button.</a:t>
            </a:r>
          </a:p>
        </p:txBody>
      </p:sp>
      <p:sp>
        <p:nvSpPr>
          <p:cNvPr id="47" name="Text Placeholder 8">
            <a:extLst>
              <a:ext uri="{FF2B5EF4-FFF2-40B4-BE49-F238E27FC236}">
                <a16:creationId xmlns:a16="http://schemas.microsoft.com/office/drawing/2014/main" id="{7A40D1EF-7756-4814-8AA0-7824CB100523}"/>
              </a:ext>
            </a:extLst>
          </p:cNvPr>
          <p:cNvSpPr>
            <a:spLocks noGrp="1"/>
          </p:cNvSpPr>
          <p:nvPr>
            <p:ph type="body" sz="quarter" idx="29" hasCustomPrompt="1"/>
          </p:nvPr>
        </p:nvSpPr>
        <p:spPr>
          <a:xfrm>
            <a:off x="5042905" y="2145986"/>
            <a:ext cx="2108784" cy="1266825"/>
          </a:xfrm>
        </p:spPr>
        <p:txBody>
          <a:bodyPr anchor="ctr"/>
          <a:lstStyle>
            <a:lvl1pPr algn="ctr">
              <a:defRPr sz="7998" b="1">
                <a:ln w="12700">
                  <a:solidFill>
                    <a:schemeClr val="tx2"/>
                  </a:solidFill>
                </a:ln>
                <a:noFill/>
              </a:defRPr>
            </a:lvl1pPr>
          </a:lstStyle>
          <a:p>
            <a:pPr lvl="0"/>
            <a:r>
              <a:rPr lang="en-US"/>
              <a:t>3</a:t>
            </a:r>
            <a:endParaRPr lang="bg-BG"/>
          </a:p>
        </p:txBody>
      </p:sp>
      <p:sp>
        <p:nvSpPr>
          <p:cNvPr id="48" name="Text Placeholder 21">
            <a:extLst>
              <a:ext uri="{FF2B5EF4-FFF2-40B4-BE49-F238E27FC236}">
                <a16:creationId xmlns:a16="http://schemas.microsoft.com/office/drawing/2014/main" id="{93288430-EF44-45A5-904D-9C6BE62B0BDC}"/>
              </a:ext>
            </a:extLst>
          </p:cNvPr>
          <p:cNvSpPr>
            <a:spLocks noGrp="1"/>
          </p:cNvSpPr>
          <p:nvPr>
            <p:ph type="body" sz="quarter" idx="30" hasCustomPrompt="1"/>
          </p:nvPr>
        </p:nvSpPr>
        <p:spPr>
          <a:xfrm>
            <a:off x="7345303" y="4541521"/>
            <a:ext cx="2107718" cy="1816418"/>
          </a:xfrm>
        </p:spPr>
        <p:txBody>
          <a:bodyPr/>
          <a:lstStyle>
            <a:lvl1pPr>
              <a:defRPr/>
            </a:lvl1pPr>
            <a:lvl2pPr>
              <a:defRPr/>
            </a:lvl2pPr>
          </a:lstStyle>
          <a:p>
            <a:pPr lvl="0"/>
            <a:r>
              <a:rPr lang="en-US"/>
              <a:t>Main text style. For more, click on Increase / Decrease list level button.</a:t>
            </a:r>
          </a:p>
        </p:txBody>
      </p:sp>
      <p:sp>
        <p:nvSpPr>
          <p:cNvPr id="50" name="Text Placeholder 8">
            <a:extLst>
              <a:ext uri="{FF2B5EF4-FFF2-40B4-BE49-F238E27FC236}">
                <a16:creationId xmlns:a16="http://schemas.microsoft.com/office/drawing/2014/main" id="{B3D7C20F-7F7F-409A-B389-9C7B183EC884}"/>
              </a:ext>
            </a:extLst>
          </p:cNvPr>
          <p:cNvSpPr>
            <a:spLocks noGrp="1"/>
          </p:cNvSpPr>
          <p:nvPr>
            <p:ph type="body" sz="quarter" idx="32" hasCustomPrompt="1"/>
          </p:nvPr>
        </p:nvSpPr>
        <p:spPr>
          <a:xfrm>
            <a:off x="7345301" y="2145986"/>
            <a:ext cx="2099801" cy="1266825"/>
          </a:xfrm>
        </p:spPr>
        <p:txBody>
          <a:bodyPr anchor="ctr"/>
          <a:lstStyle>
            <a:lvl1pPr algn="ctr">
              <a:defRPr sz="7998" b="1">
                <a:ln w="12700">
                  <a:solidFill>
                    <a:schemeClr val="tx2"/>
                  </a:solidFill>
                </a:ln>
                <a:noFill/>
              </a:defRPr>
            </a:lvl1pPr>
          </a:lstStyle>
          <a:p>
            <a:pPr lvl="0"/>
            <a:r>
              <a:rPr lang="en-US"/>
              <a:t>4</a:t>
            </a:r>
            <a:endParaRPr lang="bg-BG"/>
          </a:p>
        </p:txBody>
      </p:sp>
      <p:sp>
        <p:nvSpPr>
          <p:cNvPr id="51" name="Text Placeholder 21">
            <a:extLst>
              <a:ext uri="{FF2B5EF4-FFF2-40B4-BE49-F238E27FC236}">
                <a16:creationId xmlns:a16="http://schemas.microsoft.com/office/drawing/2014/main" id="{EE3914F4-5946-497E-A2CF-7A23EAA41DF4}"/>
              </a:ext>
            </a:extLst>
          </p:cNvPr>
          <p:cNvSpPr>
            <a:spLocks noGrp="1"/>
          </p:cNvSpPr>
          <p:nvPr>
            <p:ph type="body" sz="quarter" idx="33" hasCustomPrompt="1"/>
          </p:nvPr>
        </p:nvSpPr>
        <p:spPr>
          <a:xfrm>
            <a:off x="9626601" y="4541521"/>
            <a:ext cx="2109788" cy="1816418"/>
          </a:xfrm>
        </p:spPr>
        <p:txBody>
          <a:bodyPr/>
          <a:lstStyle>
            <a:lvl1pPr>
              <a:defRPr/>
            </a:lvl1pPr>
            <a:lvl2pPr>
              <a:defRPr/>
            </a:lvl2pPr>
          </a:lstStyle>
          <a:p>
            <a:pPr lvl="0"/>
            <a:r>
              <a:rPr lang="en-US"/>
              <a:t>Main text style. For more, click on Increase / Decrease list level button.</a:t>
            </a:r>
          </a:p>
        </p:txBody>
      </p:sp>
      <p:sp>
        <p:nvSpPr>
          <p:cNvPr id="53" name="Text Placeholder 8">
            <a:extLst>
              <a:ext uri="{FF2B5EF4-FFF2-40B4-BE49-F238E27FC236}">
                <a16:creationId xmlns:a16="http://schemas.microsoft.com/office/drawing/2014/main" id="{041605A5-EAAD-4875-A6BE-DC48DAA9FF10}"/>
              </a:ext>
            </a:extLst>
          </p:cNvPr>
          <p:cNvSpPr>
            <a:spLocks noGrp="1"/>
          </p:cNvSpPr>
          <p:nvPr>
            <p:ph type="body" sz="quarter" idx="35" hasCustomPrompt="1"/>
          </p:nvPr>
        </p:nvSpPr>
        <p:spPr>
          <a:xfrm>
            <a:off x="9636125" y="2145986"/>
            <a:ext cx="2099801" cy="1266825"/>
          </a:xfrm>
        </p:spPr>
        <p:txBody>
          <a:bodyPr anchor="ctr"/>
          <a:lstStyle>
            <a:lvl1pPr algn="ctr">
              <a:defRPr sz="7998" b="1">
                <a:ln w="12700">
                  <a:solidFill>
                    <a:schemeClr val="tx2"/>
                  </a:solidFill>
                </a:ln>
                <a:noFill/>
              </a:defRPr>
            </a:lvl1pPr>
          </a:lstStyle>
          <a:p>
            <a:pPr lvl="0"/>
            <a:r>
              <a:rPr lang="en-US"/>
              <a:t>5</a:t>
            </a:r>
            <a:endParaRPr lang="bg-BG"/>
          </a:p>
        </p:txBody>
      </p:sp>
      <p:sp>
        <p:nvSpPr>
          <p:cNvPr id="54" name="Text Placeholder 21">
            <a:extLst>
              <a:ext uri="{FF2B5EF4-FFF2-40B4-BE49-F238E27FC236}">
                <a16:creationId xmlns:a16="http://schemas.microsoft.com/office/drawing/2014/main" id="{67207554-E5DC-42C3-A22A-570864F66A63}"/>
              </a:ext>
            </a:extLst>
          </p:cNvPr>
          <p:cNvSpPr>
            <a:spLocks noGrp="1"/>
          </p:cNvSpPr>
          <p:nvPr>
            <p:ph type="body" sz="quarter" idx="36" hasCustomPrompt="1"/>
          </p:nvPr>
        </p:nvSpPr>
        <p:spPr>
          <a:xfrm>
            <a:off x="444501" y="1483361"/>
            <a:ext cx="5561013" cy="463234"/>
          </a:xfrm>
        </p:spPr>
        <p:txBody>
          <a:bodyPr/>
          <a:lstStyle>
            <a:lvl1pPr>
              <a:defRPr sz="1400">
                <a:solidFill>
                  <a:schemeClr val="accent1"/>
                </a:solidFill>
              </a:defRPr>
            </a:lvl1pPr>
            <a:lvl2pPr>
              <a:defRPr/>
            </a:lvl2pPr>
            <a:lvl5pPr>
              <a:defRPr/>
            </a:lvl5pPr>
          </a:lstStyle>
          <a:p>
            <a:pPr lvl="0"/>
            <a:r>
              <a:rPr lang="en-US"/>
              <a:t>This text box can contain a highlight text. If you’re not going to use it, remove it and move all the other text boxes 2 lines higher.</a:t>
            </a:r>
          </a:p>
        </p:txBody>
      </p:sp>
      <p:sp>
        <p:nvSpPr>
          <p:cNvPr id="55" name="Text Placeholder 7">
            <a:extLst>
              <a:ext uri="{FF2B5EF4-FFF2-40B4-BE49-F238E27FC236}">
                <a16:creationId xmlns:a16="http://schemas.microsoft.com/office/drawing/2014/main" id="{13E9C256-44BF-4E03-B2F0-2D3DDD10FF96}"/>
              </a:ext>
            </a:extLst>
          </p:cNvPr>
          <p:cNvSpPr>
            <a:spLocks noGrp="1"/>
          </p:cNvSpPr>
          <p:nvPr>
            <p:ph type="body" sz="quarter" idx="37" hasCustomPrompt="1"/>
          </p:nvPr>
        </p:nvSpPr>
        <p:spPr>
          <a:xfrm>
            <a:off x="2743201" y="3612198"/>
            <a:ext cx="2111375" cy="520700"/>
          </a:xfrm>
        </p:spPr>
        <p:txBody>
          <a:bodyPr/>
          <a:lstStyle>
            <a:lvl1pPr algn="ctr">
              <a:defRPr sz="1799" b="1">
                <a:solidFill>
                  <a:schemeClr val="accent1"/>
                </a:solidFill>
              </a:defRPr>
            </a:lvl1pPr>
            <a:lvl5pPr algn="ctr">
              <a:defRPr b="0"/>
            </a:lvl5pPr>
            <a:lvl6pPr algn="ctr">
              <a:defRPr b="1"/>
            </a:lvl6pPr>
          </a:lstStyle>
          <a:p>
            <a:pPr lvl="0"/>
            <a:r>
              <a:rPr lang="en-US"/>
              <a:t>Second main point</a:t>
            </a:r>
          </a:p>
        </p:txBody>
      </p:sp>
      <p:sp>
        <p:nvSpPr>
          <p:cNvPr id="56" name="Text Placeholder 7">
            <a:extLst>
              <a:ext uri="{FF2B5EF4-FFF2-40B4-BE49-F238E27FC236}">
                <a16:creationId xmlns:a16="http://schemas.microsoft.com/office/drawing/2014/main" id="{CEF1E4A1-7F8A-430E-A3D7-4CC1049E6E84}"/>
              </a:ext>
            </a:extLst>
          </p:cNvPr>
          <p:cNvSpPr>
            <a:spLocks noGrp="1"/>
          </p:cNvSpPr>
          <p:nvPr>
            <p:ph type="body" sz="quarter" idx="38" hasCustomPrompt="1"/>
          </p:nvPr>
        </p:nvSpPr>
        <p:spPr>
          <a:xfrm>
            <a:off x="5042423" y="3612198"/>
            <a:ext cx="2111375" cy="520700"/>
          </a:xfrm>
        </p:spPr>
        <p:txBody>
          <a:bodyPr/>
          <a:lstStyle>
            <a:lvl1pPr algn="ctr">
              <a:defRPr sz="1799" b="1">
                <a:solidFill>
                  <a:schemeClr val="accent1"/>
                </a:solidFill>
              </a:defRPr>
            </a:lvl1pPr>
            <a:lvl5pPr algn="ctr">
              <a:defRPr b="0"/>
            </a:lvl5pPr>
            <a:lvl6pPr algn="ctr">
              <a:defRPr b="1"/>
            </a:lvl6pPr>
          </a:lstStyle>
          <a:p>
            <a:pPr lvl="0"/>
            <a:r>
              <a:rPr lang="en-US"/>
              <a:t>Third main point</a:t>
            </a:r>
          </a:p>
        </p:txBody>
      </p:sp>
      <p:sp>
        <p:nvSpPr>
          <p:cNvPr id="57" name="Text Placeholder 7">
            <a:extLst>
              <a:ext uri="{FF2B5EF4-FFF2-40B4-BE49-F238E27FC236}">
                <a16:creationId xmlns:a16="http://schemas.microsoft.com/office/drawing/2014/main" id="{FF693613-B711-4656-A833-2E37EF47839E}"/>
              </a:ext>
            </a:extLst>
          </p:cNvPr>
          <p:cNvSpPr>
            <a:spLocks noGrp="1"/>
          </p:cNvSpPr>
          <p:nvPr>
            <p:ph type="body" sz="quarter" idx="39" hasCustomPrompt="1"/>
          </p:nvPr>
        </p:nvSpPr>
        <p:spPr>
          <a:xfrm>
            <a:off x="7341645" y="3612198"/>
            <a:ext cx="2111375" cy="520700"/>
          </a:xfrm>
        </p:spPr>
        <p:txBody>
          <a:bodyPr/>
          <a:lstStyle>
            <a:lvl1pPr algn="ctr">
              <a:defRPr sz="1799" b="1">
                <a:solidFill>
                  <a:schemeClr val="accent1"/>
                </a:solidFill>
              </a:defRPr>
            </a:lvl1pPr>
            <a:lvl5pPr algn="ctr">
              <a:defRPr b="0"/>
            </a:lvl5pPr>
            <a:lvl6pPr algn="ctr">
              <a:defRPr b="1"/>
            </a:lvl6pPr>
          </a:lstStyle>
          <a:p>
            <a:pPr lvl="0"/>
            <a:r>
              <a:rPr lang="en-US"/>
              <a:t>Fourth main point</a:t>
            </a:r>
          </a:p>
        </p:txBody>
      </p:sp>
      <p:sp>
        <p:nvSpPr>
          <p:cNvPr id="58" name="Text Placeholder 7">
            <a:extLst>
              <a:ext uri="{FF2B5EF4-FFF2-40B4-BE49-F238E27FC236}">
                <a16:creationId xmlns:a16="http://schemas.microsoft.com/office/drawing/2014/main" id="{1EC85B59-7CB7-4C1A-BF22-514AD32908F3}"/>
              </a:ext>
            </a:extLst>
          </p:cNvPr>
          <p:cNvSpPr>
            <a:spLocks noGrp="1"/>
          </p:cNvSpPr>
          <p:nvPr>
            <p:ph type="body" sz="quarter" idx="40" hasCustomPrompt="1"/>
          </p:nvPr>
        </p:nvSpPr>
        <p:spPr>
          <a:xfrm>
            <a:off x="9640867" y="3612198"/>
            <a:ext cx="2095059" cy="520700"/>
          </a:xfrm>
        </p:spPr>
        <p:txBody>
          <a:bodyPr/>
          <a:lstStyle>
            <a:lvl1pPr algn="ctr">
              <a:defRPr sz="1799" b="1">
                <a:solidFill>
                  <a:schemeClr val="accent1"/>
                </a:solidFill>
              </a:defRPr>
            </a:lvl1pPr>
            <a:lvl5pPr algn="ctr">
              <a:defRPr b="0"/>
            </a:lvl5pPr>
            <a:lvl6pPr algn="ctr">
              <a:defRPr b="1"/>
            </a:lvl6pPr>
          </a:lstStyle>
          <a:p>
            <a:pPr lvl="0"/>
            <a:r>
              <a:rPr lang="en-US"/>
              <a:t>Fifth main point</a:t>
            </a:r>
          </a:p>
        </p:txBody>
      </p:sp>
      <p:sp>
        <p:nvSpPr>
          <p:cNvPr id="26" name="Text Placeholder 8">
            <a:extLst>
              <a:ext uri="{FF2B5EF4-FFF2-40B4-BE49-F238E27FC236}">
                <a16:creationId xmlns:a16="http://schemas.microsoft.com/office/drawing/2014/main" id="{561AB07A-EFED-4A72-8B17-06007BC394A3}"/>
              </a:ext>
            </a:extLst>
          </p:cNvPr>
          <p:cNvSpPr>
            <a:spLocks noGrp="1"/>
          </p:cNvSpPr>
          <p:nvPr>
            <p:ph type="body" sz="quarter" idx="15" hasCustomPrompt="1"/>
          </p:nvPr>
        </p:nvSpPr>
        <p:spPr>
          <a:xfrm>
            <a:off x="444502" y="324794"/>
            <a:ext cx="10148888" cy="335432"/>
          </a:xfrm>
        </p:spPr>
        <p:txBody>
          <a:bodyPr/>
          <a:lstStyle>
            <a:lvl1pPr>
              <a:defRPr sz="2199" b="1"/>
            </a:lvl1pPr>
          </a:lstStyle>
          <a:p>
            <a:pPr lvl="0"/>
            <a:r>
              <a:rPr lang="en-US"/>
              <a:t>This can be the chapter title.</a:t>
            </a:r>
            <a:endParaRPr lang="bg-BG"/>
          </a:p>
        </p:txBody>
      </p:sp>
      <p:cxnSp>
        <p:nvCxnSpPr>
          <p:cNvPr id="28" name="Straight Connector 10">
            <a:extLst>
              <a:ext uri="{FF2B5EF4-FFF2-40B4-BE49-F238E27FC236}">
                <a16:creationId xmlns:a16="http://schemas.microsoft.com/office/drawing/2014/main" id="{143517B5-DE94-448D-B852-3371382DD161}"/>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9" name="Rectangle 28">
            <a:hlinkClick r:id="" action="ppaction://hlinkshowjump?jump=previousslide"/>
            <a:extLst>
              <a:ext uri="{FF2B5EF4-FFF2-40B4-BE49-F238E27FC236}">
                <a16:creationId xmlns:a16="http://schemas.microsoft.com/office/drawing/2014/main" id="{5A1FAFAF-C8FA-4A77-9606-F2F4FBE78CBE}"/>
              </a:ext>
            </a:extLst>
          </p:cNvPr>
          <p:cNvSpPr/>
          <p:nvPr userDrawn="1"/>
        </p:nvSpPr>
        <p:spPr>
          <a:xfrm>
            <a:off x="1118568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1" tIns="35991" rIns="107972"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30" name="Rectangle 29">
            <a:hlinkClick r:id="" action="ppaction://hlinkshowjump?jump=nextslide"/>
            <a:extLst>
              <a:ext uri="{FF2B5EF4-FFF2-40B4-BE49-F238E27FC236}">
                <a16:creationId xmlns:a16="http://schemas.microsoft.com/office/drawing/2014/main" id="{3B84166F-7910-4B92-85D4-895405DA6E11}"/>
              </a:ext>
            </a:extLst>
          </p:cNvPr>
          <p:cNvSpPr/>
          <p:nvPr userDrawn="1"/>
        </p:nvSpPr>
        <p:spPr>
          <a:xfrm>
            <a:off x="1157370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5991" rIns="0"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4" name="Footer Placeholder 7">
            <a:extLst>
              <a:ext uri="{FF2B5EF4-FFF2-40B4-BE49-F238E27FC236}">
                <a16:creationId xmlns:a16="http://schemas.microsoft.com/office/drawing/2014/main" id="{8F589708-980D-45B1-836B-B1F708D72E9E}"/>
              </a:ext>
            </a:extLst>
          </p:cNvPr>
          <p:cNvSpPr txBox="1">
            <a:spLocks/>
          </p:cNvSpPr>
          <p:nvPr userDrawn="1"/>
        </p:nvSpPr>
        <p:spPr>
          <a:xfrm>
            <a:off x="444501" y="6559200"/>
            <a:ext cx="1736724"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672157A8-B262-4298-88FA-35C412F834D3}"/>
              </a:ext>
            </a:extLst>
          </p:cNvPr>
          <p:cNvSpPr>
            <a:spLocks noGrp="1"/>
          </p:cNvSpPr>
          <p:nvPr>
            <p:ph type="dt" sz="half" idx="41"/>
          </p:nvPr>
        </p:nvSpPr>
        <p:spPr/>
        <p:txBody>
          <a:bodyPr/>
          <a:lstStyle/>
          <a:p>
            <a:fld id="{331D3669-345E-467E-91B1-025ECD4F97D3}" type="datetime1">
              <a:rPr lang="de-DE" smtClean="0"/>
              <a:t>29.08.24</a:t>
            </a:fld>
            <a:endParaRPr lang="bg-BG"/>
          </a:p>
        </p:txBody>
      </p:sp>
      <p:sp>
        <p:nvSpPr>
          <p:cNvPr id="4" name="Footer Placeholder 3">
            <a:extLst>
              <a:ext uri="{FF2B5EF4-FFF2-40B4-BE49-F238E27FC236}">
                <a16:creationId xmlns:a16="http://schemas.microsoft.com/office/drawing/2014/main" id="{6F44A7BF-2FC6-4433-A954-1C7FA9FC6F3A}"/>
              </a:ext>
            </a:extLst>
          </p:cNvPr>
          <p:cNvSpPr>
            <a:spLocks noGrp="1"/>
          </p:cNvSpPr>
          <p:nvPr>
            <p:ph type="ftr" sz="quarter" idx="42"/>
          </p:nvPr>
        </p:nvSpPr>
        <p:spPr/>
        <p:txBody>
          <a:bodyPr/>
          <a:lstStyle/>
          <a:p>
            <a:endParaRPr lang="bg-BG"/>
          </a:p>
        </p:txBody>
      </p:sp>
      <p:cxnSp>
        <p:nvCxnSpPr>
          <p:cNvPr id="27" name="Straight Connector 10">
            <a:extLst>
              <a:ext uri="{FF2B5EF4-FFF2-40B4-BE49-F238E27FC236}">
                <a16:creationId xmlns:a16="http://schemas.microsoft.com/office/drawing/2014/main" id="{176A20D3-1560-46B3-825F-F307E00D22A4}"/>
              </a:ext>
            </a:extLst>
          </p:cNvPr>
          <p:cNvCxnSpPr>
            <a:cxnSpLocks/>
          </p:cNvCxnSpPr>
          <p:nvPr userDrawn="1"/>
        </p:nvCxnSpPr>
        <p:spPr>
          <a:xfrm flipV="1">
            <a:off x="449263" y="1136708"/>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6118578"/>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892">
          <p15:clr>
            <a:srgbClr val="FBAE40"/>
          </p15:clr>
        </p15:guide>
        <p15:guide id="5" pos="1006">
          <p15:clr>
            <a:srgbClr val="FBAE40"/>
          </p15:clr>
        </p15:guide>
        <p15:guide id="6" pos="1615">
          <p15:clr>
            <a:srgbClr val="FBAE40"/>
          </p15:clr>
        </p15:guide>
        <p15:guide id="7" pos="1728">
          <p15:clr>
            <a:srgbClr val="FBAE40"/>
          </p15:clr>
        </p15:guide>
        <p15:guide id="8" pos="2338">
          <p15:clr>
            <a:srgbClr val="FBAE40"/>
          </p15:clr>
        </p15:guide>
        <p15:guide id="9" pos="2451">
          <p15:clr>
            <a:srgbClr val="FBAE40"/>
          </p15:clr>
        </p15:guide>
        <p15:guide id="10" pos="3060">
          <p15:clr>
            <a:srgbClr val="FBAE40"/>
          </p15:clr>
        </p15:guide>
        <p15:guide id="11" pos="3174">
          <p15:clr>
            <a:srgbClr val="FBAE40"/>
          </p15:clr>
        </p15:guide>
        <p15:guide id="12" pos="3783">
          <p15:clr>
            <a:srgbClr val="FBAE40"/>
          </p15:clr>
        </p15:guide>
        <p15:guide id="13" pos="3896">
          <p15:clr>
            <a:srgbClr val="FBAE40"/>
          </p15:clr>
        </p15:guide>
        <p15:guide id="14" pos="4505">
          <p15:clr>
            <a:srgbClr val="FBAE40"/>
          </p15:clr>
        </p15:guide>
        <p15:guide id="15" pos="4619">
          <p15:clr>
            <a:srgbClr val="FBAE40"/>
          </p15:clr>
        </p15:guide>
        <p15:guide id="16" pos="5228">
          <p15:clr>
            <a:srgbClr val="FBAE40"/>
          </p15:clr>
        </p15:guide>
        <p15:guide id="17" pos="5341">
          <p15:clr>
            <a:srgbClr val="FBAE40"/>
          </p15:clr>
        </p15:guide>
        <p15:guide id="18" pos="5951">
          <p15:clr>
            <a:srgbClr val="FBAE40"/>
          </p15:clr>
        </p15:guide>
        <p15:guide id="19" pos="6064">
          <p15:clr>
            <a:srgbClr val="FBAE40"/>
          </p15:clr>
        </p15:guide>
        <p15:guide id="20" pos="6673">
          <p15:clr>
            <a:srgbClr val="FBAE40"/>
          </p15:clr>
        </p15:guide>
        <p15:guide id="21" pos="6787">
          <p15:clr>
            <a:srgbClr val="FBAE40"/>
          </p15:clr>
        </p15:guide>
        <p15:guide id="22" pos="7396">
          <p15:clr>
            <a:srgbClr val="FBAE40"/>
          </p15:clr>
        </p15:guide>
        <p15:guide id="23" orient="horz">
          <p15:clr>
            <a:srgbClr val="FBAE40"/>
          </p15:clr>
        </p15:guide>
        <p15:guide id="24" orient="horz" pos="4320">
          <p15:clr>
            <a:srgbClr val="FBAE40"/>
          </p15:clr>
        </p15:guide>
        <p15:guide id="25" orient="horz" pos="722">
          <p15:clr>
            <a:srgbClr val="FBAE40"/>
          </p15:clr>
        </p15:guide>
        <p15:guide id="26" orient="horz" pos="828">
          <p15:clr>
            <a:srgbClr val="FBAE40"/>
          </p15:clr>
        </p15:guide>
        <p15:guide id="27" orient="horz" pos="934">
          <p15:clr>
            <a:srgbClr val="FBAE40"/>
          </p15:clr>
        </p15:guide>
        <p15:guide id="28" orient="horz" pos="1040">
          <p15:clr>
            <a:srgbClr val="FBAE40"/>
          </p15:clr>
        </p15:guide>
        <p15:guide id="29" orient="horz" pos="1146">
          <p15:clr>
            <a:srgbClr val="FBAE40"/>
          </p15:clr>
        </p15:guide>
        <p15:guide id="30" orient="horz" pos="1252">
          <p15:clr>
            <a:srgbClr val="FBAE40"/>
          </p15:clr>
        </p15:guide>
        <p15:guide id="31" orient="horz" pos="1357">
          <p15:clr>
            <a:srgbClr val="FBAE40"/>
          </p15:clr>
        </p15:guide>
        <p15:guide id="32" orient="horz" pos="1463">
          <p15:clr>
            <a:srgbClr val="FBAE40"/>
          </p15:clr>
        </p15:guide>
        <p15:guide id="33" orient="horz" pos="1569">
          <p15:clr>
            <a:srgbClr val="FBAE40"/>
          </p15:clr>
        </p15:guide>
        <p15:guide id="34" orient="horz" pos="1675">
          <p15:clr>
            <a:srgbClr val="FBAE40"/>
          </p15:clr>
        </p15:guide>
        <p15:guide id="35" orient="horz" pos="1784">
          <p15:clr>
            <a:srgbClr val="FBAE40"/>
          </p15:clr>
        </p15:guide>
        <p15:guide id="36" orient="horz" pos="1888">
          <p15:clr>
            <a:srgbClr val="FBAE40"/>
          </p15:clr>
        </p15:guide>
        <p15:guide id="37" orient="horz" pos="1992">
          <p15:clr>
            <a:srgbClr val="FBAE40"/>
          </p15:clr>
        </p15:guide>
        <p15:guide id="38" orient="horz" pos="2099">
          <p15:clr>
            <a:srgbClr val="FBAE40"/>
          </p15:clr>
        </p15:guide>
        <p15:guide id="39" orient="horz" pos="2205">
          <p15:clr>
            <a:srgbClr val="FBAE40"/>
          </p15:clr>
        </p15:guide>
        <p15:guide id="40" orient="horz" pos="2311">
          <p15:clr>
            <a:srgbClr val="FBAE40"/>
          </p15:clr>
        </p15:guide>
        <p15:guide id="41" orient="horz" pos="2416">
          <p15:clr>
            <a:srgbClr val="FBAE40"/>
          </p15:clr>
        </p15:guide>
        <p15:guide id="42" orient="horz" pos="2500">
          <p15:clr>
            <a:srgbClr val="FBAE40"/>
          </p15:clr>
        </p15:guide>
        <p15:guide id="43" orient="horz" pos="2628">
          <p15:clr>
            <a:srgbClr val="FBAE40"/>
          </p15:clr>
        </p15:guide>
        <p15:guide id="44" orient="horz" pos="2734">
          <p15:clr>
            <a:srgbClr val="FBAE40"/>
          </p15:clr>
        </p15:guide>
        <p15:guide id="45" orient="horz" pos="2840">
          <p15:clr>
            <a:srgbClr val="FBAE40"/>
          </p15:clr>
        </p15:guide>
        <p15:guide id="46" orient="horz" pos="2946">
          <p15:clr>
            <a:srgbClr val="FBAE40"/>
          </p15:clr>
        </p15:guide>
        <p15:guide id="47" orient="horz" pos="3052">
          <p15:clr>
            <a:srgbClr val="FBAE40"/>
          </p15:clr>
        </p15:guide>
        <p15:guide id="48" orient="horz" pos="3158">
          <p15:clr>
            <a:srgbClr val="FBAE40"/>
          </p15:clr>
        </p15:guide>
        <p15:guide id="49" orient="horz" pos="3264">
          <p15:clr>
            <a:srgbClr val="FBAE40"/>
          </p15:clr>
        </p15:guide>
        <p15:guide id="50" orient="horz" pos="3370">
          <p15:clr>
            <a:srgbClr val="FBAE40"/>
          </p15:clr>
        </p15:guide>
        <p15:guide id="51" orient="horz" pos="3475">
          <p15:clr>
            <a:srgbClr val="FBAE40"/>
          </p15:clr>
        </p15:guide>
        <p15:guide id="52" orient="horz" pos="3581">
          <p15:clr>
            <a:srgbClr val="FBAE40"/>
          </p15:clr>
        </p15:guide>
        <p15:guide id="53" orient="horz" pos="3687">
          <p15:clr>
            <a:srgbClr val="FBAE40"/>
          </p15:clr>
        </p15:guide>
        <p15:guide id="54" orient="horz" pos="3793">
          <p15:clr>
            <a:srgbClr val="FBAE40"/>
          </p15:clr>
        </p15:guide>
        <p15:guide id="55" orient="horz" pos="3899">
          <p15:clr>
            <a:srgbClr val="FBAE40"/>
          </p15:clr>
        </p15:guide>
        <p15:guide id="56" orient="horz" pos="4005">
          <p15:clr>
            <a:srgbClr val="FBAE40"/>
          </p15:clr>
        </p15:guide>
        <p15:guide id="57" orient="horz" pos="411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 icon + 4 point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2" y="658006"/>
            <a:ext cx="10143807" cy="335432"/>
          </a:xfrm>
        </p:spPr>
        <p:txBody>
          <a:bodyPr/>
          <a:lstStyle>
            <a:lvl1pPr>
              <a:defRPr/>
            </a:lvl1pPr>
          </a:lstStyle>
          <a:p>
            <a:r>
              <a:rPr lang="en-US"/>
              <a:t>Accent title goes on this bright blue line</a:t>
            </a:r>
            <a:endParaRPr lang="bg-BG"/>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444500" y="3371850"/>
            <a:ext cx="2676003" cy="2986088"/>
          </a:xfrm>
        </p:spPr>
        <p:txBody>
          <a:bodyPr/>
          <a:lstStyle>
            <a:lvl1pPr>
              <a:defRPr/>
            </a:lvl1pPr>
            <a:lvl2pPr>
              <a:defRPr/>
            </a:lvl2pPr>
          </a:lstStyle>
          <a:p>
            <a:pPr lvl="0"/>
            <a:r>
              <a:rPr lang="en-US"/>
              <a:t>Main text style. For more, click on Increase / Decrease list level button.</a:t>
            </a:r>
          </a:p>
        </p:txBody>
      </p:sp>
      <p:sp>
        <p:nvSpPr>
          <p:cNvPr id="28" name="Text Placeholder 21">
            <a:extLst>
              <a:ext uri="{FF2B5EF4-FFF2-40B4-BE49-F238E27FC236}">
                <a16:creationId xmlns:a16="http://schemas.microsoft.com/office/drawing/2014/main" id="{4AF73C2C-4B57-4A42-9C2D-ED09D40BC4AB}"/>
              </a:ext>
            </a:extLst>
          </p:cNvPr>
          <p:cNvSpPr>
            <a:spLocks noGrp="1"/>
          </p:cNvSpPr>
          <p:nvPr>
            <p:ph type="body" sz="quarter" idx="14" hasCustomPrompt="1"/>
          </p:nvPr>
        </p:nvSpPr>
        <p:spPr>
          <a:xfrm>
            <a:off x="3324224" y="3371850"/>
            <a:ext cx="2676003" cy="2986088"/>
          </a:xfrm>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lvl1pPr>
            <a:lvl2pPr>
              <a:defRPr/>
            </a:lvl2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Main text style. For more, click on Increase / Decrease list level button.</a:t>
            </a:r>
          </a:p>
        </p:txBody>
      </p:sp>
      <p:sp>
        <p:nvSpPr>
          <p:cNvPr id="29" name="Text Placeholder 21">
            <a:extLst>
              <a:ext uri="{FF2B5EF4-FFF2-40B4-BE49-F238E27FC236}">
                <a16:creationId xmlns:a16="http://schemas.microsoft.com/office/drawing/2014/main" id="{33880E35-7887-4AA6-B199-0D11B449CDB0}"/>
              </a:ext>
            </a:extLst>
          </p:cNvPr>
          <p:cNvSpPr>
            <a:spLocks noGrp="1"/>
          </p:cNvSpPr>
          <p:nvPr>
            <p:ph type="body" sz="quarter" idx="15" hasCustomPrompt="1"/>
          </p:nvPr>
        </p:nvSpPr>
        <p:spPr>
          <a:xfrm>
            <a:off x="6184900" y="3371850"/>
            <a:ext cx="2683941" cy="2986088"/>
          </a:xfrm>
        </p:spPr>
        <p:txBody>
          <a:bodyPr/>
          <a:lstStyle>
            <a:lvl1pPr>
              <a:defRPr/>
            </a:lvl1pPr>
            <a:lvl2pPr>
              <a:defRPr/>
            </a:lvl2pPr>
          </a:lstStyle>
          <a:p>
            <a:pPr lvl="0"/>
            <a:r>
              <a:rPr lang="en-US"/>
              <a:t>Main text style. For more, click on Increase / Decrease list level button.</a:t>
            </a:r>
          </a:p>
        </p:txBody>
      </p:sp>
      <p:sp>
        <p:nvSpPr>
          <p:cNvPr id="30" name="Text Placeholder 21">
            <a:extLst>
              <a:ext uri="{FF2B5EF4-FFF2-40B4-BE49-F238E27FC236}">
                <a16:creationId xmlns:a16="http://schemas.microsoft.com/office/drawing/2014/main" id="{A8C72526-6B99-482F-84EC-EDF51B8C31E3}"/>
              </a:ext>
            </a:extLst>
          </p:cNvPr>
          <p:cNvSpPr>
            <a:spLocks noGrp="1"/>
          </p:cNvSpPr>
          <p:nvPr>
            <p:ph type="body" sz="quarter" idx="16" hasCustomPrompt="1"/>
          </p:nvPr>
        </p:nvSpPr>
        <p:spPr>
          <a:xfrm>
            <a:off x="9061792" y="3371850"/>
            <a:ext cx="2683942" cy="2986088"/>
          </a:xfrm>
        </p:spPr>
        <p:txBody>
          <a:bodyPr/>
          <a:lstStyle>
            <a:lvl1pPr>
              <a:defRPr/>
            </a:lvl1pPr>
            <a:lvl2pPr>
              <a:defRPr/>
            </a:lvl2pPr>
          </a:lstStyle>
          <a:p>
            <a:pPr lvl="0"/>
            <a:r>
              <a:rPr lang="en-US"/>
              <a:t>Main text style. For more, click on Increase / Decrease list level button.</a:t>
            </a:r>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8" y="2659065"/>
            <a:ext cx="2676665" cy="504825"/>
          </a:xfrm>
        </p:spPr>
        <p:txBody>
          <a:bodyPr/>
          <a:lstStyle>
            <a:lvl1pPr algn="l">
              <a:defRPr sz="1400" b="1">
                <a:solidFill>
                  <a:schemeClr val="tx2"/>
                </a:solidFill>
              </a:defRPr>
            </a:lvl1pPr>
            <a:lvl5pPr algn="ctr">
              <a:defRPr b="1"/>
            </a:lvl5pPr>
            <a:lvl6pPr algn="ctr">
              <a:defRPr b="1"/>
            </a:lvl6pPr>
          </a:lstStyle>
          <a:p>
            <a:pPr lvl="0"/>
            <a:r>
              <a:rPr lang="en-US"/>
              <a:t>Main point’s titles can be on two lines</a:t>
            </a:r>
          </a:p>
        </p:txBody>
      </p:sp>
      <p:sp>
        <p:nvSpPr>
          <p:cNvPr id="41" name="Text Placeholder 7">
            <a:extLst>
              <a:ext uri="{FF2B5EF4-FFF2-40B4-BE49-F238E27FC236}">
                <a16:creationId xmlns:a16="http://schemas.microsoft.com/office/drawing/2014/main" id="{6E5B0E74-9E26-4112-A9C4-13B10DCF58F8}"/>
              </a:ext>
            </a:extLst>
          </p:cNvPr>
          <p:cNvSpPr>
            <a:spLocks noGrp="1"/>
          </p:cNvSpPr>
          <p:nvPr>
            <p:ph type="body" sz="quarter" idx="28" hasCustomPrompt="1"/>
          </p:nvPr>
        </p:nvSpPr>
        <p:spPr>
          <a:xfrm>
            <a:off x="3322260" y="2659065"/>
            <a:ext cx="2676664" cy="504825"/>
          </a:xfrm>
        </p:spPr>
        <p:txBody>
          <a:bodyPr/>
          <a:lstStyle>
            <a:lvl1pPr algn="l">
              <a:defRPr sz="1400" b="1">
                <a:solidFill>
                  <a:schemeClr val="tx2"/>
                </a:solidFill>
              </a:defRPr>
            </a:lvl1pPr>
            <a:lvl5pPr algn="ctr">
              <a:defRPr b="1"/>
            </a:lvl5pPr>
            <a:lvl6pPr algn="ctr">
              <a:defRPr b="1"/>
            </a:lvl6pPr>
          </a:lstStyle>
          <a:p>
            <a:pPr lvl="0"/>
            <a:r>
              <a:rPr lang="en-US"/>
              <a:t>Second main point</a:t>
            </a:r>
          </a:p>
        </p:txBody>
      </p:sp>
      <p:sp>
        <p:nvSpPr>
          <p:cNvPr id="42" name="Text Placeholder 7">
            <a:extLst>
              <a:ext uri="{FF2B5EF4-FFF2-40B4-BE49-F238E27FC236}">
                <a16:creationId xmlns:a16="http://schemas.microsoft.com/office/drawing/2014/main" id="{19F76862-8ED1-4B26-8809-99ADB457C22B}"/>
              </a:ext>
            </a:extLst>
          </p:cNvPr>
          <p:cNvSpPr>
            <a:spLocks noGrp="1"/>
          </p:cNvSpPr>
          <p:nvPr>
            <p:ph type="body" sz="quarter" idx="29" hasCustomPrompt="1"/>
          </p:nvPr>
        </p:nvSpPr>
        <p:spPr>
          <a:xfrm>
            <a:off x="6187934" y="2659065"/>
            <a:ext cx="2684605" cy="504825"/>
          </a:xfrm>
        </p:spPr>
        <p:txBody>
          <a:bodyPr/>
          <a:lstStyle>
            <a:lvl1pPr algn="l">
              <a:defRPr sz="1400" b="1">
                <a:solidFill>
                  <a:schemeClr val="tx2"/>
                </a:solidFill>
              </a:defRPr>
            </a:lvl1pPr>
            <a:lvl5pPr algn="ctr">
              <a:defRPr b="1"/>
            </a:lvl5pPr>
            <a:lvl6pPr algn="ctr">
              <a:defRPr b="1"/>
            </a:lvl6pPr>
          </a:lstStyle>
          <a:p>
            <a:pPr lvl="0"/>
            <a:r>
              <a:rPr lang="en-US"/>
              <a:t>Third main point</a:t>
            </a:r>
          </a:p>
        </p:txBody>
      </p:sp>
      <p:sp>
        <p:nvSpPr>
          <p:cNvPr id="43" name="Text Placeholder 7">
            <a:extLst>
              <a:ext uri="{FF2B5EF4-FFF2-40B4-BE49-F238E27FC236}">
                <a16:creationId xmlns:a16="http://schemas.microsoft.com/office/drawing/2014/main" id="{5556268D-AE74-4457-8CE5-3B83444175CE}"/>
              </a:ext>
            </a:extLst>
          </p:cNvPr>
          <p:cNvSpPr>
            <a:spLocks noGrp="1"/>
          </p:cNvSpPr>
          <p:nvPr>
            <p:ph type="body" sz="quarter" idx="30" hasCustomPrompt="1"/>
          </p:nvPr>
        </p:nvSpPr>
        <p:spPr>
          <a:xfrm>
            <a:off x="9055003" y="2659065"/>
            <a:ext cx="2684606" cy="504825"/>
          </a:xfrm>
        </p:spPr>
        <p:txBody>
          <a:bodyPr/>
          <a:lstStyle>
            <a:lvl1pPr algn="l">
              <a:defRPr sz="1400" b="1">
                <a:solidFill>
                  <a:schemeClr val="tx2"/>
                </a:solidFill>
              </a:defRPr>
            </a:lvl1pPr>
            <a:lvl5pPr algn="ctr">
              <a:defRPr b="1"/>
            </a:lvl5pPr>
            <a:lvl6pPr algn="ctr">
              <a:defRPr b="1"/>
            </a:lvl6pPr>
          </a:lstStyle>
          <a:p>
            <a:pPr lvl="0"/>
            <a:r>
              <a:rPr lang="en-US"/>
              <a:t>Fourth main point</a:t>
            </a:r>
          </a:p>
        </p:txBody>
      </p:sp>
      <p:sp>
        <p:nvSpPr>
          <p:cNvPr id="23" name="Text Placeholder 8">
            <a:extLst>
              <a:ext uri="{FF2B5EF4-FFF2-40B4-BE49-F238E27FC236}">
                <a16:creationId xmlns:a16="http://schemas.microsoft.com/office/drawing/2014/main" id="{ACBC8DA6-DBAF-424F-A80A-6A6EE3C58DE0}"/>
              </a:ext>
            </a:extLst>
          </p:cNvPr>
          <p:cNvSpPr>
            <a:spLocks noGrp="1"/>
          </p:cNvSpPr>
          <p:nvPr>
            <p:ph type="body" sz="quarter" idx="32" hasCustomPrompt="1"/>
          </p:nvPr>
        </p:nvSpPr>
        <p:spPr>
          <a:xfrm>
            <a:off x="444502" y="324794"/>
            <a:ext cx="10148888" cy="335432"/>
          </a:xfrm>
        </p:spPr>
        <p:txBody>
          <a:bodyPr/>
          <a:lstStyle>
            <a:lvl1pPr>
              <a:defRPr sz="2199" b="1"/>
            </a:lvl1pPr>
          </a:lstStyle>
          <a:p>
            <a:pPr lvl="0"/>
            <a:r>
              <a:rPr lang="en-US"/>
              <a:t>This can be the chapter title.</a:t>
            </a:r>
            <a:endParaRPr lang="bg-BG"/>
          </a:p>
        </p:txBody>
      </p:sp>
      <p:cxnSp>
        <p:nvCxnSpPr>
          <p:cNvPr id="24" name="Straight Connector 10">
            <a:extLst>
              <a:ext uri="{FF2B5EF4-FFF2-40B4-BE49-F238E27FC236}">
                <a16:creationId xmlns:a16="http://schemas.microsoft.com/office/drawing/2014/main" id="{8D991B5E-CBAA-4CDC-8CD9-ACF3BC5453A8}"/>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5" name="Rectangle 24">
            <a:hlinkClick r:id="" action="ppaction://hlinkshowjump?jump=previousslide"/>
            <a:extLst>
              <a:ext uri="{FF2B5EF4-FFF2-40B4-BE49-F238E27FC236}">
                <a16:creationId xmlns:a16="http://schemas.microsoft.com/office/drawing/2014/main" id="{314C1262-C7E2-4972-9C8C-AA50CA51CA4F}"/>
              </a:ext>
            </a:extLst>
          </p:cNvPr>
          <p:cNvSpPr/>
          <p:nvPr userDrawn="1"/>
        </p:nvSpPr>
        <p:spPr>
          <a:xfrm>
            <a:off x="1118568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1" tIns="35991" rIns="107972"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6" name="Rectangle 25">
            <a:hlinkClick r:id="" action="ppaction://hlinkshowjump?jump=nextslide"/>
            <a:extLst>
              <a:ext uri="{FF2B5EF4-FFF2-40B4-BE49-F238E27FC236}">
                <a16:creationId xmlns:a16="http://schemas.microsoft.com/office/drawing/2014/main" id="{8BF351AD-A4BA-4907-B483-14FA29BD7F30}"/>
              </a:ext>
            </a:extLst>
          </p:cNvPr>
          <p:cNvSpPr/>
          <p:nvPr userDrawn="1"/>
        </p:nvSpPr>
        <p:spPr>
          <a:xfrm>
            <a:off x="1157370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5991" rIns="0"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Picture Placeholder 35">
            <a:extLst>
              <a:ext uri="{FF2B5EF4-FFF2-40B4-BE49-F238E27FC236}">
                <a16:creationId xmlns:a16="http://schemas.microsoft.com/office/drawing/2014/main" id="{8FA7AAF6-A469-40AB-89B7-986E540A4361}"/>
              </a:ext>
            </a:extLst>
          </p:cNvPr>
          <p:cNvSpPr>
            <a:spLocks noGrp="1"/>
          </p:cNvSpPr>
          <p:nvPr>
            <p:ph type="pic" sz="quarter" idx="33" hasCustomPrompt="1"/>
          </p:nvPr>
        </p:nvSpPr>
        <p:spPr>
          <a:xfrm>
            <a:off x="5635656" y="1445712"/>
            <a:ext cx="913816" cy="913816"/>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31" name="Footer Placeholder 7">
            <a:extLst>
              <a:ext uri="{FF2B5EF4-FFF2-40B4-BE49-F238E27FC236}">
                <a16:creationId xmlns:a16="http://schemas.microsoft.com/office/drawing/2014/main" id="{7D56D55E-863B-41FE-92A7-D44815E1E8C2}"/>
              </a:ext>
            </a:extLst>
          </p:cNvPr>
          <p:cNvSpPr txBox="1">
            <a:spLocks/>
          </p:cNvSpPr>
          <p:nvPr userDrawn="1"/>
        </p:nvSpPr>
        <p:spPr>
          <a:xfrm>
            <a:off x="444501" y="6559200"/>
            <a:ext cx="1736724"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FF96D108-4F69-4348-86F3-FDF8DFEA2006}"/>
              </a:ext>
            </a:extLst>
          </p:cNvPr>
          <p:cNvSpPr>
            <a:spLocks noGrp="1"/>
          </p:cNvSpPr>
          <p:nvPr>
            <p:ph type="dt" sz="half" idx="34"/>
          </p:nvPr>
        </p:nvSpPr>
        <p:spPr/>
        <p:txBody>
          <a:bodyPr/>
          <a:lstStyle/>
          <a:p>
            <a:fld id="{5718536B-61E2-44A2-BDE0-2949E330007E}" type="datetime1">
              <a:rPr lang="de-DE" smtClean="0"/>
              <a:t>29.08.24</a:t>
            </a:fld>
            <a:endParaRPr lang="bg-BG"/>
          </a:p>
        </p:txBody>
      </p:sp>
      <p:sp>
        <p:nvSpPr>
          <p:cNvPr id="4" name="Footer Placeholder 3">
            <a:extLst>
              <a:ext uri="{FF2B5EF4-FFF2-40B4-BE49-F238E27FC236}">
                <a16:creationId xmlns:a16="http://schemas.microsoft.com/office/drawing/2014/main" id="{4C6E74ED-DDB6-4344-8A53-C89511A7728E}"/>
              </a:ext>
            </a:extLst>
          </p:cNvPr>
          <p:cNvSpPr>
            <a:spLocks noGrp="1"/>
          </p:cNvSpPr>
          <p:nvPr>
            <p:ph type="ftr" sz="quarter" idx="35"/>
          </p:nvPr>
        </p:nvSpPr>
        <p:spPr/>
        <p:txBody>
          <a:bodyPr/>
          <a:lstStyle/>
          <a:p>
            <a:endParaRPr lang="bg-BG"/>
          </a:p>
        </p:txBody>
      </p:sp>
      <p:cxnSp>
        <p:nvCxnSpPr>
          <p:cNvPr id="20" name="Straight Connector 10">
            <a:extLst>
              <a:ext uri="{FF2B5EF4-FFF2-40B4-BE49-F238E27FC236}">
                <a16:creationId xmlns:a16="http://schemas.microsoft.com/office/drawing/2014/main" id="{9B393216-5448-425D-A956-67B17AA93B53}"/>
              </a:ext>
            </a:extLst>
          </p:cNvPr>
          <p:cNvCxnSpPr>
            <a:cxnSpLocks/>
          </p:cNvCxnSpPr>
          <p:nvPr userDrawn="1"/>
        </p:nvCxnSpPr>
        <p:spPr>
          <a:xfrm flipV="1">
            <a:off x="449263" y="1136708"/>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9772326"/>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 icon + 5 point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2" y="658006"/>
            <a:ext cx="10143807" cy="335432"/>
          </a:xfrm>
        </p:spPr>
        <p:txBody>
          <a:bodyPr/>
          <a:lstStyle>
            <a:lvl1pPr>
              <a:defRPr/>
            </a:lvl1pPr>
          </a:lstStyle>
          <a:p>
            <a:r>
              <a:rPr lang="en-US"/>
              <a:t>Accent title goes on this bright blue line</a:t>
            </a:r>
            <a:endParaRPr lang="bg-BG"/>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444501" y="3371850"/>
            <a:ext cx="2110853" cy="2986088"/>
          </a:xfrm>
        </p:spPr>
        <p:txBody>
          <a:bodyPr/>
          <a:lstStyle>
            <a:lvl1pPr>
              <a:defRPr/>
            </a:lvl1pPr>
            <a:lvl2pPr>
              <a:defRPr/>
            </a:lvl2pPr>
          </a:lstStyle>
          <a:p>
            <a:pPr lvl="0"/>
            <a:r>
              <a:rPr lang="en-US"/>
              <a:t>Main text style. For more, click on Increase / Decrease list level button.</a:t>
            </a:r>
          </a:p>
        </p:txBody>
      </p:sp>
      <p:sp>
        <p:nvSpPr>
          <p:cNvPr id="28" name="Text Placeholder 21">
            <a:extLst>
              <a:ext uri="{FF2B5EF4-FFF2-40B4-BE49-F238E27FC236}">
                <a16:creationId xmlns:a16="http://schemas.microsoft.com/office/drawing/2014/main" id="{4AF73C2C-4B57-4A42-9C2D-ED09D40BC4AB}"/>
              </a:ext>
            </a:extLst>
          </p:cNvPr>
          <p:cNvSpPr>
            <a:spLocks noGrp="1"/>
          </p:cNvSpPr>
          <p:nvPr>
            <p:ph type="body" sz="quarter" idx="14" hasCustomPrompt="1"/>
          </p:nvPr>
        </p:nvSpPr>
        <p:spPr>
          <a:xfrm>
            <a:off x="2743201" y="3371850"/>
            <a:ext cx="2110853" cy="2986088"/>
          </a:xfrm>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lvl1pPr>
            <a:lvl2pPr>
              <a:defRPr/>
            </a:lvl2pPr>
          </a:lstStyle>
          <a:p>
            <a:pPr marL="0" marR="0" lvl="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Main text style. For more, click on Increase / Decrease list level button.</a:t>
            </a:r>
          </a:p>
        </p:txBody>
      </p:sp>
      <p:sp>
        <p:nvSpPr>
          <p:cNvPr id="29" name="Text Placeholder 21">
            <a:extLst>
              <a:ext uri="{FF2B5EF4-FFF2-40B4-BE49-F238E27FC236}">
                <a16:creationId xmlns:a16="http://schemas.microsoft.com/office/drawing/2014/main" id="{33880E35-7887-4AA6-B199-0D11B449CDB0}"/>
              </a:ext>
            </a:extLst>
          </p:cNvPr>
          <p:cNvSpPr>
            <a:spLocks noGrp="1"/>
          </p:cNvSpPr>
          <p:nvPr>
            <p:ph type="body" sz="quarter" idx="15" hasCustomPrompt="1"/>
          </p:nvPr>
        </p:nvSpPr>
        <p:spPr>
          <a:xfrm>
            <a:off x="5037139" y="3371850"/>
            <a:ext cx="2110853" cy="2986088"/>
          </a:xfrm>
        </p:spPr>
        <p:txBody>
          <a:bodyPr/>
          <a:lstStyle>
            <a:lvl1pPr>
              <a:defRPr/>
            </a:lvl1pPr>
            <a:lvl2pPr>
              <a:defRPr/>
            </a:lvl2pPr>
          </a:lstStyle>
          <a:p>
            <a:pPr lvl="0"/>
            <a:r>
              <a:rPr lang="en-US"/>
              <a:t>Main text style. For more, click on Increase / Decrease list level button.</a:t>
            </a:r>
          </a:p>
        </p:txBody>
      </p:sp>
      <p:sp>
        <p:nvSpPr>
          <p:cNvPr id="30" name="Text Placeholder 21">
            <a:extLst>
              <a:ext uri="{FF2B5EF4-FFF2-40B4-BE49-F238E27FC236}">
                <a16:creationId xmlns:a16="http://schemas.microsoft.com/office/drawing/2014/main" id="{A8C72526-6B99-482F-84EC-EDF51B8C31E3}"/>
              </a:ext>
            </a:extLst>
          </p:cNvPr>
          <p:cNvSpPr>
            <a:spLocks noGrp="1"/>
          </p:cNvSpPr>
          <p:nvPr>
            <p:ph type="body" sz="quarter" idx="16" hasCustomPrompt="1"/>
          </p:nvPr>
        </p:nvSpPr>
        <p:spPr>
          <a:xfrm>
            <a:off x="7340943" y="3371850"/>
            <a:ext cx="2110853" cy="2986088"/>
          </a:xfrm>
        </p:spPr>
        <p:txBody>
          <a:bodyPr/>
          <a:lstStyle>
            <a:lvl1pPr>
              <a:defRPr/>
            </a:lvl1pPr>
            <a:lvl2pPr>
              <a:defRPr/>
            </a:lvl2pPr>
          </a:lstStyle>
          <a:p>
            <a:pPr lvl="0"/>
            <a:r>
              <a:rPr lang="en-US"/>
              <a:t>Main text style. For more, click on Increase / Decrease list level button.</a:t>
            </a:r>
          </a:p>
        </p:txBody>
      </p:sp>
      <p:sp>
        <p:nvSpPr>
          <p:cNvPr id="31" name="Text Placeholder 21">
            <a:extLst>
              <a:ext uri="{FF2B5EF4-FFF2-40B4-BE49-F238E27FC236}">
                <a16:creationId xmlns:a16="http://schemas.microsoft.com/office/drawing/2014/main" id="{716F20DC-770C-4D88-A27C-FC8371BE2C2A}"/>
              </a:ext>
            </a:extLst>
          </p:cNvPr>
          <p:cNvSpPr>
            <a:spLocks noGrp="1"/>
          </p:cNvSpPr>
          <p:nvPr>
            <p:ph type="body" sz="quarter" idx="17" hasCustomPrompt="1"/>
          </p:nvPr>
        </p:nvSpPr>
        <p:spPr>
          <a:xfrm>
            <a:off x="9634881" y="3371850"/>
            <a:ext cx="2110853" cy="2986088"/>
          </a:xfrm>
        </p:spPr>
        <p:txBody>
          <a:bodyPr/>
          <a:lstStyle>
            <a:lvl1pPr>
              <a:defRPr/>
            </a:lvl1pPr>
            <a:lvl2pPr>
              <a:defRPr/>
            </a:lvl2pPr>
          </a:lstStyle>
          <a:p>
            <a:pPr lvl="0"/>
            <a:r>
              <a:rPr lang="en-US"/>
              <a:t>Main text style. For more, click on Increase / Decrease list level button.</a:t>
            </a:r>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9" y="2659065"/>
            <a:ext cx="2111375" cy="504825"/>
          </a:xfrm>
        </p:spPr>
        <p:txBody>
          <a:bodyPr/>
          <a:lstStyle>
            <a:lvl1pPr algn="l">
              <a:defRPr sz="1400" b="1">
                <a:solidFill>
                  <a:schemeClr val="tx2"/>
                </a:solidFill>
              </a:defRPr>
            </a:lvl1pPr>
            <a:lvl5pPr algn="ctr">
              <a:defRPr b="1"/>
            </a:lvl5pPr>
            <a:lvl6pPr algn="ctr">
              <a:defRPr b="1"/>
            </a:lvl6pPr>
          </a:lstStyle>
          <a:p>
            <a:pPr lvl="0"/>
            <a:r>
              <a:rPr lang="en-US"/>
              <a:t>Main point’s titles can be on two lines</a:t>
            </a:r>
          </a:p>
        </p:txBody>
      </p:sp>
      <p:sp>
        <p:nvSpPr>
          <p:cNvPr id="41" name="Text Placeholder 7">
            <a:extLst>
              <a:ext uri="{FF2B5EF4-FFF2-40B4-BE49-F238E27FC236}">
                <a16:creationId xmlns:a16="http://schemas.microsoft.com/office/drawing/2014/main" id="{6E5B0E74-9E26-4112-A9C4-13B10DCF58F8}"/>
              </a:ext>
            </a:extLst>
          </p:cNvPr>
          <p:cNvSpPr>
            <a:spLocks noGrp="1"/>
          </p:cNvSpPr>
          <p:nvPr>
            <p:ph type="body" sz="quarter" idx="28" hasCustomPrompt="1"/>
          </p:nvPr>
        </p:nvSpPr>
        <p:spPr>
          <a:xfrm>
            <a:off x="2741092" y="2659065"/>
            <a:ext cx="2111375" cy="504825"/>
          </a:xfrm>
        </p:spPr>
        <p:txBody>
          <a:bodyPr/>
          <a:lstStyle>
            <a:lvl1pPr algn="l">
              <a:defRPr sz="1400" b="1">
                <a:solidFill>
                  <a:schemeClr val="tx2"/>
                </a:solidFill>
              </a:defRPr>
            </a:lvl1pPr>
            <a:lvl5pPr algn="ctr">
              <a:defRPr b="1"/>
            </a:lvl5pPr>
            <a:lvl6pPr algn="ctr">
              <a:defRPr b="1"/>
            </a:lvl6pPr>
          </a:lstStyle>
          <a:p>
            <a:pPr lvl="0"/>
            <a:r>
              <a:rPr lang="en-US"/>
              <a:t>Second main point</a:t>
            </a:r>
          </a:p>
        </p:txBody>
      </p:sp>
      <p:sp>
        <p:nvSpPr>
          <p:cNvPr id="42" name="Text Placeholder 7">
            <a:extLst>
              <a:ext uri="{FF2B5EF4-FFF2-40B4-BE49-F238E27FC236}">
                <a16:creationId xmlns:a16="http://schemas.microsoft.com/office/drawing/2014/main" id="{19F76862-8ED1-4B26-8809-99ADB457C22B}"/>
              </a:ext>
            </a:extLst>
          </p:cNvPr>
          <p:cNvSpPr>
            <a:spLocks noGrp="1"/>
          </p:cNvSpPr>
          <p:nvPr>
            <p:ph type="body" sz="quarter" idx="29" hasCustomPrompt="1"/>
          </p:nvPr>
        </p:nvSpPr>
        <p:spPr>
          <a:xfrm>
            <a:off x="5040314" y="2659065"/>
            <a:ext cx="2111375" cy="504825"/>
          </a:xfrm>
        </p:spPr>
        <p:txBody>
          <a:bodyPr/>
          <a:lstStyle>
            <a:lvl1pPr algn="l">
              <a:defRPr sz="1400" b="1">
                <a:solidFill>
                  <a:schemeClr val="tx2"/>
                </a:solidFill>
              </a:defRPr>
            </a:lvl1pPr>
            <a:lvl5pPr algn="ctr">
              <a:defRPr b="1"/>
            </a:lvl5pPr>
            <a:lvl6pPr algn="ctr">
              <a:defRPr b="1"/>
            </a:lvl6pPr>
          </a:lstStyle>
          <a:p>
            <a:pPr lvl="0"/>
            <a:r>
              <a:rPr lang="en-US"/>
              <a:t>Third main point</a:t>
            </a:r>
          </a:p>
        </p:txBody>
      </p:sp>
      <p:sp>
        <p:nvSpPr>
          <p:cNvPr id="43" name="Text Placeholder 7">
            <a:extLst>
              <a:ext uri="{FF2B5EF4-FFF2-40B4-BE49-F238E27FC236}">
                <a16:creationId xmlns:a16="http://schemas.microsoft.com/office/drawing/2014/main" id="{5556268D-AE74-4457-8CE5-3B83444175CE}"/>
              </a:ext>
            </a:extLst>
          </p:cNvPr>
          <p:cNvSpPr>
            <a:spLocks noGrp="1"/>
          </p:cNvSpPr>
          <p:nvPr>
            <p:ph type="body" sz="quarter" idx="30" hasCustomPrompt="1"/>
          </p:nvPr>
        </p:nvSpPr>
        <p:spPr>
          <a:xfrm>
            <a:off x="7333730" y="2659065"/>
            <a:ext cx="2111375" cy="504825"/>
          </a:xfrm>
        </p:spPr>
        <p:txBody>
          <a:bodyPr/>
          <a:lstStyle>
            <a:lvl1pPr algn="l">
              <a:defRPr sz="1400" b="1">
                <a:solidFill>
                  <a:schemeClr val="tx2"/>
                </a:solidFill>
              </a:defRPr>
            </a:lvl1pPr>
            <a:lvl5pPr algn="ctr">
              <a:defRPr b="1"/>
            </a:lvl5pPr>
            <a:lvl6pPr algn="ctr">
              <a:defRPr b="1"/>
            </a:lvl6pPr>
          </a:lstStyle>
          <a:p>
            <a:pPr lvl="0"/>
            <a:r>
              <a:rPr lang="en-US"/>
              <a:t>Fourth main point</a:t>
            </a:r>
          </a:p>
        </p:txBody>
      </p:sp>
      <p:sp>
        <p:nvSpPr>
          <p:cNvPr id="44" name="Text Placeholder 7">
            <a:extLst>
              <a:ext uri="{FF2B5EF4-FFF2-40B4-BE49-F238E27FC236}">
                <a16:creationId xmlns:a16="http://schemas.microsoft.com/office/drawing/2014/main" id="{B0D171FC-4719-4E32-909F-A647650B063D}"/>
              </a:ext>
            </a:extLst>
          </p:cNvPr>
          <p:cNvSpPr>
            <a:spLocks noGrp="1"/>
          </p:cNvSpPr>
          <p:nvPr>
            <p:ph type="body" sz="quarter" idx="31" hasCustomPrompt="1"/>
          </p:nvPr>
        </p:nvSpPr>
        <p:spPr>
          <a:xfrm>
            <a:off x="9634881" y="2659065"/>
            <a:ext cx="2111375" cy="504825"/>
          </a:xfrm>
        </p:spPr>
        <p:txBody>
          <a:bodyPr/>
          <a:lstStyle>
            <a:lvl1pPr algn="l">
              <a:defRPr sz="1400" b="1">
                <a:solidFill>
                  <a:schemeClr val="tx2"/>
                </a:solidFill>
              </a:defRPr>
            </a:lvl1pPr>
            <a:lvl5pPr algn="ctr">
              <a:defRPr b="1"/>
            </a:lvl5pPr>
            <a:lvl6pPr algn="ctr">
              <a:defRPr b="1"/>
            </a:lvl6pPr>
          </a:lstStyle>
          <a:p>
            <a:pPr lvl="0"/>
            <a:r>
              <a:rPr lang="en-US"/>
              <a:t>Fifth main point</a:t>
            </a:r>
          </a:p>
        </p:txBody>
      </p:sp>
      <p:sp>
        <p:nvSpPr>
          <p:cNvPr id="23" name="Text Placeholder 8">
            <a:extLst>
              <a:ext uri="{FF2B5EF4-FFF2-40B4-BE49-F238E27FC236}">
                <a16:creationId xmlns:a16="http://schemas.microsoft.com/office/drawing/2014/main" id="{ACBC8DA6-DBAF-424F-A80A-6A6EE3C58DE0}"/>
              </a:ext>
            </a:extLst>
          </p:cNvPr>
          <p:cNvSpPr>
            <a:spLocks noGrp="1"/>
          </p:cNvSpPr>
          <p:nvPr>
            <p:ph type="body" sz="quarter" idx="32" hasCustomPrompt="1"/>
          </p:nvPr>
        </p:nvSpPr>
        <p:spPr>
          <a:xfrm>
            <a:off x="444502" y="324794"/>
            <a:ext cx="10148888" cy="335432"/>
          </a:xfrm>
        </p:spPr>
        <p:txBody>
          <a:bodyPr/>
          <a:lstStyle>
            <a:lvl1pPr>
              <a:defRPr sz="2199" b="1"/>
            </a:lvl1pPr>
          </a:lstStyle>
          <a:p>
            <a:pPr lvl="0"/>
            <a:r>
              <a:rPr lang="en-US"/>
              <a:t>This can be the chapter title.</a:t>
            </a:r>
            <a:endParaRPr lang="bg-BG"/>
          </a:p>
        </p:txBody>
      </p:sp>
      <p:cxnSp>
        <p:nvCxnSpPr>
          <p:cNvPr id="24" name="Straight Connector 10">
            <a:extLst>
              <a:ext uri="{FF2B5EF4-FFF2-40B4-BE49-F238E27FC236}">
                <a16:creationId xmlns:a16="http://schemas.microsoft.com/office/drawing/2014/main" id="{8D991B5E-CBAA-4CDC-8CD9-ACF3BC5453A8}"/>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5" name="Rectangle 24">
            <a:hlinkClick r:id="" action="ppaction://hlinkshowjump?jump=previousslide"/>
            <a:extLst>
              <a:ext uri="{FF2B5EF4-FFF2-40B4-BE49-F238E27FC236}">
                <a16:creationId xmlns:a16="http://schemas.microsoft.com/office/drawing/2014/main" id="{314C1262-C7E2-4972-9C8C-AA50CA51CA4F}"/>
              </a:ext>
            </a:extLst>
          </p:cNvPr>
          <p:cNvSpPr/>
          <p:nvPr userDrawn="1"/>
        </p:nvSpPr>
        <p:spPr>
          <a:xfrm>
            <a:off x="1118568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1" tIns="35991" rIns="107972"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6" name="Rectangle 25">
            <a:hlinkClick r:id="" action="ppaction://hlinkshowjump?jump=nextslide"/>
            <a:extLst>
              <a:ext uri="{FF2B5EF4-FFF2-40B4-BE49-F238E27FC236}">
                <a16:creationId xmlns:a16="http://schemas.microsoft.com/office/drawing/2014/main" id="{8BF351AD-A4BA-4907-B483-14FA29BD7F30}"/>
              </a:ext>
            </a:extLst>
          </p:cNvPr>
          <p:cNvSpPr/>
          <p:nvPr userDrawn="1"/>
        </p:nvSpPr>
        <p:spPr>
          <a:xfrm>
            <a:off x="1157370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5991" rIns="0"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7" name="Picture Placeholder 35">
            <a:extLst>
              <a:ext uri="{FF2B5EF4-FFF2-40B4-BE49-F238E27FC236}">
                <a16:creationId xmlns:a16="http://schemas.microsoft.com/office/drawing/2014/main" id="{5472B03F-0983-4E3C-B7A8-B6CE5E555948}"/>
              </a:ext>
            </a:extLst>
          </p:cNvPr>
          <p:cNvSpPr>
            <a:spLocks noGrp="1"/>
          </p:cNvSpPr>
          <p:nvPr>
            <p:ph type="pic" sz="quarter" idx="33" hasCustomPrompt="1"/>
          </p:nvPr>
        </p:nvSpPr>
        <p:spPr>
          <a:xfrm>
            <a:off x="5635656" y="1445712"/>
            <a:ext cx="913816" cy="913816"/>
          </a:xfrm>
          <a:noFill/>
        </p:spPr>
        <p:txBody>
          <a:bodyPr/>
          <a:lstStyle>
            <a:lvl1pPr marL="0" marR="0" indent="0" algn="l" defTabSz="172748"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33" name="Footer Placeholder 7">
            <a:extLst>
              <a:ext uri="{FF2B5EF4-FFF2-40B4-BE49-F238E27FC236}">
                <a16:creationId xmlns:a16="http://schemas.microsoft.com/office/drawing/2014/main" id="{E997E152-F792-42FC-851F-CB6935F90CE6}"/>
              </a:ext>
            </a:extLst>
          </p:cNvPr>
          <p:cNvSpPr txBox="1">
            <a:spLocks/>
          </p:cNvSpPr>
          <p:nvPr userDrawn="1"/>
        </p:nvSpPr>
        <p:spPr>
          <a:xfrm>
            <a:off x="444501" y="6559200"/>
            <a:ext cx="1736724"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A2442A17-CC4D-4E5C-B07C-CA73D12215C1}"/>
              </a:ext>
            </a:extLst>
          </p:cNvPr>
          <p:cNvSpPr>
            <a:spLocks noGrp="1"/>
          </p:cNvSpPr>
          <p:nvPr>
            <p:ph type="dt" sz="half" idx="34"/>
          </p:nvPr>
        </p:nvSpPr>
        <p:spPr/>
        <p:txBody>
          <a:bodyPr/>
          <a:lstStyle/>
          <a:p>
            <a:fld id="{0680B8C9-3B35-4C6A-A80E-63ACD8E6CF4B}" type="datetime1">
              <a:rPr lang="de-DE" smtClean="0"/>
              <a:t>29.08.24</a:t>
            </a:fld>
            <a:endParaRPr lang="bg-BG"/>
          </a:p>
        </p:txBody>
      </p:sp>
      <p:sp>
        <p:nvSpPr>
          <p:cNvPr id="4" name="Footer Placeholder 3">
            <a:extLst>
              <a:ext uri="{FF2B5EF4-FFF2-40B4-BE49-F238E27FC236}">
                <a16:creationId xmlns:a16="http://schemas.microsoft.com/office/drawing/2014/main" id="{880208C0-62E6-4975-A1E6-466A7569BED0}"/>
              </a:ext>
            </a:extLst>
          </p:cNvPr>
          <p:cNvSpPr>
            <a:spLocks noGrp="1"/>
          </p:cNvSpPr>
          <p:nvPr>
            <p:ph type="ftr" sz="quarter" idx="35"/>
          </p:nvPr>
        </p:nvSpPr>
        <p:spPr/>
        <p:txBody>
          <a:bodyPr/>
          <a:lstStyle/>
          <a:p>
            <a:endParaRPr lang="bg-BG"/>
          </a:p>
        </p:txBody>
      </p:sp>
      <p:cxnSp>
        <p:nvCxnSpPr>
          <p:cNvPr id="34" name="Straight Connector 10">
            <a:extLst>
              <a:ext uri="{FF2B5EF4-FFF2-40B4-BE49-F238E27FC236}">
                <a16:creationId xmlns:a16="http://schemas.microsoft.com/office/drawing/2014/main" id="{520A493A-974B-4845-9464-ACBA4C756AB5}"/>
              </a:ext>
            </a:extLst>
          </p:cNvPr>
          <p:cNvCxnSpPr>
            <a:cxnSpLocks/>
          </p:cNvCxnSpPr>
          <p:nvPr userDrawn="1"/>
        </p:nvCxnSpPr>
        <p:spPr>
          <a:xfrm flipV="1">
            <a:off x="449263" y="1136708"/>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3114858"/>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892">
          <p15:clr>
            <a:srgbClr val="FBAE40"/>
          </p15:clr>
        </p15:guide>
        <p15:guide id="5" pos="1006">
          <p15:clr>
            <a:srgbClr val="FBAE40"/>
          </p15:clr>
        </p15:guide>
        <p15:guide id="6" pos="1615">
          <p15:clr>
            <a:srgbClr val="FBAE40"/>
          </p15:clr>
        </p15:guide>
        <p15:guide id="7" pos="1728">
          <p15:clr>
            <a:srgbClr val="FBAE40"/>
          </p15:clr>
        </p15:guide>
        <p15:guide id="8" pos="2338">
          <p15:clr>
            <a:srgbClr val="FBAE40"/>
          </p15:clr>
        </p15:guide>
        <p15:guide id="9" pos="2451">
          <p15:clr>
            <a:srgbClr val="FBAE40"/>
          </p15:clr>
        </p15:guide>
        <p15:guide id="10" pos="3060">
          <p15:clr>
            <a:srgbClr val="FBAE40"/>
          </p15:clr>
        </p15:guide>
        <p15:guide id="11" pos="3174">
          <p15:clr>
            <a:srgbClr val="FBAE40"/>
          </p15:clr>
        </p15:guide>
        <p15:guide id="12" pos="3783">
          <p15:clr>
            <a:srgbClr val="FBAE40"/>
          </p15:clr>
        </p15:guide>
        <p15:guide id="13" pos="3896">
          <p15:clr>
            <a:srgbClr val="FBAE40"/>
          </p15:clr>
        </p15:guide>
        <p15:guide id="14" pos="4505">
          <p15:clr>
            <a:srgbClr val="FBAE40"/>
          </p15:clr>
        </p15:guide>
        <p15:guide id="15" pos="4619">
          <p15:clr>
            <a:srgbClr val="FBAE40"/>
          </p15:clr>
        </p15:guide>
        <p15:guide id="16" pos="5228">
          <p15:clr>
            <a:srgbClr val="FBAE40"/>
          </p15:clr>
        </p15:guide>
        <p15:guide id="17" pos="5341">
          <p15:clr>
            <a:srgbClr val="FBAE40"/>
          </p15:clr>
        </p15:guide>
        <p15:guide id="18" pos="5951">
          <p15:clr>
            <a:srgbClr val="FBAE40"/>
          </p15:clr>
        </p15:guide>
        <p15:guide id="19" pos="6064">
          <p15:clr>
            <a:srgbClr val="FBAE40"/>
          </p15:clr>
        </p15:guide>
        <p15:guide id="20" pos="6673">
          <p15:clr>
            <a:srgbClr val="FBAE40"/>
          </p15:clr>
        </p15:guide>
        <p15:guide id="21" pos="6787">
          <p15:clr>
            <a:srgbClr val="FBAE40"/>
          </p15:clr>
        </p15:guide>
        <p15:guide id="22" pos="7396">
          <p15:clr>
            <a:srgbClr val="FBAE40"/>
          </p15:clr>
        </p15:guide>
        <p15:guide id="23" orient="horz">
          <p15:clr>
            <a:srgbClr val="FBAE40"/>
          </p15:clr>
        </p15:guide>
        <p15:guide id="24" orient="horz" pos="4320">
          <p15:clr>
            <a:srgbClr val="FBAE40"/>
          </p15:clr>
        </p15:guide>
        <p15:guide id="25" orient="horz" pos="722">
          <p15:clr>
            <a:srgbClr val="FBAE40"/>
          </p15:clr>
        </p15:guide>
        <p15:guide id="26" orient="horz" pos="828">
          <p15:clr>
            <a:srgbClr val="FBAE40"/>
          </p15:clr>
        </p15:guide>
        <p15:guide id="27" orient="horz" pos="934">
          <p15:clr>
            <a:srgbClr val="FBAE40"/>
          </p15:clr>
        </p15:guide>
        <p15:guide id="28" orient="horz" pos="1040">
          <p15:clr>
            <a:srgbClr val="FBAE40"/>
          </p15:clr>
        </p15:guide>
        <p15:guide id="29" orient="horz" pos="1146">
          <p15:clr>
            <a:srgbClr val="FBAE40"/>
          </p15:clr>
        </p15:guide>
        <p15:guide id="30" orient="horz" pos="1252">
          <p15:clr>
            <a:srgbClr val="FBAE40"/>
          </p15:clr>
        </p15:guide>
        <p15:guide id="31" orient="horz" pos="1357">
          <p15:clr>
            <a:srgbClr val="FBAE40"/>
          </p15:clr>
        </p15:guide>
        <p15:guide id="32" orient="horz" pos="1463">
          <p15:clr>
            <a:srgbClr val="FBAE40"/>
          </p15:clr>
        </p15:guide>
        <p15:guide id="33" orient="horz" pos="1569">
          <p15:clr>
            <a:srgbClr val="FBAE40"/>
          </p15:clr>
        </p15:guide>
        <p15:guide id="34" orient="horz" pos="1675">
          <p15:clr>
            <a:srgbClr val="FBAE40"/>
          </p15:clr>
        </p15:guide>
        <p15:guide id="35" orient="horz" pos="1784">
          <p15:clr>
            <a:srgbClr val="FBAE40"/>
          </p15:clr>
        </p15:guide>
        <p15:guide id="36" orient="horz" pos="1887">
          <p15:clr>
            <a:srgbClr val="FBAE40"/>
          </p15:clr>
        </p15:guide>
        <p15:guide id="37" orient="horz" pos="1993">
          <p15:clr>
            <a:srgbClr val="FBAE40"/>
          </p15:clr>
        </p15:guide>
        <p15:guide id="38" orient="horz" pos="2099">
          <p15:clr>
            <a:srgbClr val="FBAE40"/>
          </p15:clr>
        </p15:guide>
        <p15:guide id="39" orient="horz" pos="2205">
          <p15:clr>
            <a:srgbClr val="FBAE40"/>
          </p15:clr>
        </p15:guide>
        <p15:guide id="40" orient="horz" pos="2311">
          <p15:clr>
            <a:srgbClr val="FBAE40"/>
          </p15:clr>
        </p15:guide>
        <p15:guide id="41" orient="horz" pos="2416">
          <p15:clr>
            <a:srgbClr val="FBAE40"/>
          </p15:clr>
        </p15:guide>
        <p15:guide id="42" orient="horz" pos="2522">
          <p15:clr>
            <a:srgbClr val="FBAE40"/>
          </p15:clr>
        </p15:guide>
        <p15:guide id="43" orient="horz" pos="2628">
          <p15:clr>
            <a:srgbClr val="FBAE40"/>
          </p15:clr>
        </p15:guide>
        <p15:guide id="44" orient="horz" pos="2734">
          <p15:clr>
            <a:srgbClr val="FBAE40"/>
          </p15:clr>
        </p15:guide>
        <p15:guide id="45" orient="horz" pos="2840">
          <p15:clr>
            <a:srgbClr val="FBAE40"/>
          </p15:clr>
        </p15:guide>
        <p15:guide id="46" orient="horz" pos="2946">
          <p15:clr>
            <a:srgbClr val="FBAE40"/>
          </p15:clr>
        </p15:guide>
        <p15:guide id="47" orient="horz" pos="3052">
          <p15:clr>
            <a:srgbClr val="FBAE40"/>
          </p15:clr>
        </p15:guide>
        <p15:guide id="48" orient="horz" pos="3158">
          <p15:clr>
            <a:srgbClr val="FBAE40"/>
          </p15:clr>
        </p15:guide>
        <p15:guide id="49" orient="horz" pos="3264">
          <p15:clr>
            <a:srgbClr val="FBAE40"/>
          </p15:clr>
        </p15:guide>
        <p15:guide id="50" orient="horz" pos="3370">
          <p15:clr>
            <a:srgbClr val="FBAE40"/>
          </p15:clr>
        </p15:guide>
        <p15:guide id="51" orient="horz" pos="3475">
          <p15:clr>
            <a:srgbClr val="FBAE40"/>
          </p15:clr>
        </p15:guide>
        <p15:guide id="52" orient="horz" pos="3581">
          <p15:clr>
            <a:srgbClr val="FBAE40"/>
          </p15:clr>
        </p15:guide>
        <p15:guide id="53" orient="horz" pos="3687">
          <p15:clr>
            <a:srgbClr val="FBAE40"/>
          </p15:clr>
        </p15:guide>
        <p15:guide id="54" orient="horz" pos="3793">
          <p15:clr>
            <a:srgbClr val="FBAE40"/>
          </p15:clr>
        </p15:guide>
        <p15:guide id="55" orient="horz" pos="3899">
          <p15:clr>
            <a:srgbClr val="FBAE40"/>
          </p15:clr>
        </p15:guide>
        <p15:guide id="56" orient="horz" pos="4005">
          <p15:clr>
            <a:srgbClr val="FBAE40"/>
          </p15:clr>
        </p15:guide>
        <p15:guide id="57" orient="horz" pos="4111">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meline, simp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2" y="658006"/>
            <a:ext cx="10143807" cy="335432"/>
          </a:xfrm>
        </p:spPr>
        <p:txBody>
          <a:bodyPr/>
          <a:lstStyle>
            <a:lvl1pPr>
              <a:defRPr/>
            </a:lvl1pPr>
          </a:lstStyle>
          <a:p>
            <a:r>
              <a:rPr lang="en-US"/>
              <a:t>Accent title goes on this bright blue line</a:t>
            </a:r>
            <a:endParaRPr lang="bg-BG"/>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2" y="324794"/>
            <a:ext cx="10148888" cy="335432"/>
          </a:xfrm>
        </p:spPr>
        <p:txBody>
          <a:bodyPr/>
          <a:lstStyle>
            <a:lvl1pPr>
              <a:defRPr sz="2199" b="1"/>
            </a:lvl1pPr>
          </a:lstStyle>
          <a:p>
            <a:pPr lvl="0"/>
            <a:r>
              <a:rPr lang="en-US"/>
              <a:t>This can be the chapter title.</a:t>
            </a:r>
            <a:endParaRPr lang="bg-BG"/>
          </a:p>
        </p:txBody>
      </p:sp>
      <p:cxnSp>
        <p:nvCxnSpPr>
          <p:cNvPr id="54" name="Straight Connector 10">
            <a:extLst>
              <a:ext uri="{FF2B5EF4-FFF2-40B4-BE49-F238E27FC236}">
                <a16:creationId xmlns:a16="http://schemas.microsoft.com/office/drawing/2014/main" id="{E7D02952-AD9B-4ACC-9B59-E72A8176AA9C}"/>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55" name="Rectangle 54">
            <a:hlinkClick r:id="" action="ppaction://hlinkshowjump?jump=previousslide"/>
            <a:extLst>
              <a:ext uri="{FF2B5EF4-FFF2-40B4-BE49-F238E27FC236}">
                <a16:creationId xmlns:a16="http://schemas.microsoft.com/office/drawing/2014/main" id="{1A3B6FA4-B651-42C2-947E-E8EB648B71D8}"/>
              </a:ext>
            </a:extLst>
          </p:cNvPr>
          <p:cNvSpPr/>
          <p:nvPr userDrawn="1"/>
        </p:nvSpPr>
        <p:spPr>
          <a:xfrm>
            <a:off x="1118568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1" tIns="35991" rIns="107972"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6" name="Rectangle 55">
            <a:hlinkClick r:id="" action="ppaction://hlinkshowjump?jump=nextslide"/>
            <a:extLst>
              <a:ext uri="{FF2B5EF4-FFF2-40B4-BE49-F238E27FC236}">
                <a16:creationId xmlns:a16="http://schemas.microsoft.com/office/drawing/2014/main" id="{9521E7DB-570D-4CD3-B321-A714795D83CB}"/>
              </a:ext>
            </a:extLst>
          </p:cNvPr>
          <p:cNvSpPr/>
          <p:nvPr userDrawn="1"/>
        </p:nvSpPr>
        <p:spPr>
          <a:xfrm>
            <a:off x="1157370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5991" rIns="0"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3" name="Footer Placeholder 7">
            <a:extLst>
              <a:ext uri="{FF2B5EF4-FFF2-40B4-BE49-F238E27FC236}">
                <a16:creationId xmlns:a16="http://schemas.microsoft.com/office/drawing/2014/main" id="{A35ADEBF-A2A3-448C-8B80-099CF2622B00}"/>
              </a:ext>
            </a:extLst>
          </p:cNvPr>
          <p:cNvSpPr txBox="1">
            <a:spLocks/>
          </p:cNvSpPr>
          <p:nvPr userDrawn="1"/>
        </p:nvSpPr>
        <p:spPr>
          <a:xfrm>
            <a:off x="444501" y="6559200"/>
            <a:ext cx="1736724"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27" name="Text Placeholder 7">
            <a:extLst>
              <a:ext uri="{FF2B5EF4-FFF2-40B4-BE49-F238E27FC236}">
                <a16:creationId xmlns:a16="http://schemas.microsoft.com/office/drawing/2014/main" id="{608EF730-DF64-4F93-9A4C-14E728DDB226}"/>
              </a:ext>
            </a:extLst>
          </p:cNvPr>
          <p:cNvSpPr>
            <a:spLocks noGrp="1"/>
          </p:cNvSpPr>
          <p:nvPr>
            <p:ph type="body" sz="quarter" idx="41" hasCustomPrompt="1"/>
          </p:nvPr>
        </p:nvSpPr>
        <p:spPr>
          <a:xfrm>
            <a:off x="444500" y="4294013"/>
            <a:ext cx="1736726" cy="520700"/>
          </a:xfrm>
        </p:spPr>
        <p:txBody>
          <a:bodyPr lIns="0" rIns="0" anchor="t"/>
          <a:lstStyle>
            <a:lvl1pPr algn="ctr">
              <a:defRPr sz="1799" b="1">
                <a:solidFill>
                  <a:schemeClr val="tx2"/>
                </a:solidFill>
              </a:defRPr>
            </a:lvl1pPr>
            <a:lvl5pPr algn="ctr">
              <a:defRPr b="1"/>
            </a:lvl5pPr>
            <a:lvl6pPr algn="ctr">
              <a:defRPr b="1"/>
            </a:lvl6pPr>
          </a:lstStyle>
          <a:p>
            <a:pPr lvl="0"/>
            <a:r>
              <a:rPr lang="en-US"/>
              <a:t>First </a:t>
            </a:r>
            <a:br>
              <a:rPr lang="en-US"/>
            </a:br>
            <a:r>
              <a:rPr lang="en-US"/>
              <a:t>main point</a:t>
            </a:r>
          </a:p>
        </p:txBody>
      </p:sp>
      <p:sp>
        <p:nvSpPr>
          <p:cNvPr id="28" name="Text Placeholder 7">
            <a:extLst>
              <a:ext uri="{FF2B5EF4-FFF2-40B4-BE49-F238E27FC236}">
                <a16:creationId xmlns:a16="http://schemas.microsoft.com/office/drawing/2014/main" id="{AF5ED1D3-4C8D-43DB-8571-2008BD1ED220}"/>
              </a:ext>
            </a:extLst>
          </p:cNvPr>
          <p:cNvSpPr>
            <a:spLocks noGrp="1"/>
          </p:cNvSpPr>
          <p:nvPr>
            <p:ph type="body" sz="quarter" idx="42" hasCustomPrompt="1"/>
          </p:nvPr>
        </p:nvSpPr>
        <p:spPr>
          <a:xfrm>
            <a:off x="2360613" y="4294013"/>
            <a:ext cx="1736726" cy="520700"/>
          </a:xfrm>
        </p:spPr>
        <p:txBody>
          <a:bodyPr lIns="0" rIns="0" anchor="t"/>
          <a:lstStyle>
            <a:lvl1pPr algn="ctr">
              <a:defRPr sz="1799" b="1">
                <a:solidFill>
                  <a:schemeClr val="tx2"/>
                </a:solidFill>
              </a:defRPr>
            </a:lvl1pPr>
            <a:lvl5pPr algn="ctr">
              <a:defRPr b="1"/>
            </a:lvl5pPr>
            <a:lvl6pPr algn="ctr">
              <a:defRPr b="1"/>
            </a:lvl6pPr>
          </a:lstStyle>
          <a:p>
            <a:pPr lvl="0"/>
            <a:r>
              <a:rPr lang="en-US"/>
              <a:t>Second </a:t>
            </a:r>
            <a:br>
              <a:rPr lang="en-US"/>
            </a:br>
            <a:r>
              <a:rPr lang="en-US"/>
              <a:t>main point</a:t>
            </a:r>
          </a:p>
        </p:txBody>
      </p:sp>
      <p:sp>
        <p:nvSpPr>
          <p:cNvPr id="29" name="Text Placeholder 7">
            <a:extLst>
              <a:ext uri="{FF2B5EF4-FFF2-40B4-BE49-F238E27FC236}">
                <a16:creationId xmlns:a16="http://schemas.microsoft.com/office/drawing/2014/main" id="{574256A6-572C-45A7-BD16-ED48B4D627BE}"/>
              </a:ext>
            </a:extLst>
          </p:cNvPr>
          <p:cNvSpPr>
            <a:spLocks noGrp="1"/>
          </p:cNvSpPr>
          <p:nvPr>
            <p:ph type="body" sz="quarter" idx="43" hasCustomPrompt="1"/>
          </p:nvPr>
        </p:nvSpPr>
        <p:spPr>
          <a:xfrm>
            <a:off x="4276726" y="4294013"/>
            <a:ext cx="1736726" cy="520700"/>
          </a:xfrm>
        </p:spPr>
        <p:txBody>
          <a:bodyPr lIns="0" rIns="0" anchor="t"/>
          <a:lstStyle>
            <a:lvl1pPr algn="ctr">
              <a:defRPr sz="1799" b="1">
                <a:solidFill>
                  <a:schemeClr val="tx2"/>
                </a:solidFill>
              </a:defRPr>
            </a:lvl1pPr>
            <a:lvl5pPr algn="ctr">
              <a:defRPr b="1"/>
            </a:lvl5pPr>
            <a:lvl6pPr algn="ctr">
              <a:defRPr b="1"/>
            </a:lvl6pPr>
          </a:lstStyle>
          <a:p>
            <a:pPr lvl="0"/>
            <a:r>
              <a:rPr lang="en-US"/>
              <a:t>Third </a:t>
            </a:r>
            <a:br>
              <a:rPr lang="en-US"/>
            </a:br>
            <a:r>
              <a:rPr lang="en-US"/>
              <a:t>main point</a:t>
            </a:r>
          </a:p>
        </p:txBody>
      </p:sp>
      <p:sp>
        <p:nvSpPr>
          <p:cNvPr id="30" name="Text Placeholder 7">
            <a:extLst>
              <a:ext uri="{FF2B5EF4-FFF2-40B4-BE49-F238E27FC236}">
                <a16:creationId xmlns:a16="http://schemas.microsoft.com/office/drawing/2014/main" id="{F35DAE4B-ADD0-465F-B69B-0E7891BE0201}"/>
              </a:ext>
            </a:extLst>
          </p:cNvPr>
          <p:cNvSpPr>
            <a:spLocks noGrp="1"/>
          </p:cNvSpPr>
          <p:nvPr>
            <p:ph type="body" sz="quarter" idx="44" hasCustomPrompt="1"/>
          </p:nvPr>
        </p:nvSpPr>
        <p:spPr>
          <a:xfrm>
            <a:off x="6180137" y="4294013"/>
            <a:ext cx="1736726" cy="520700"/>
          </a:xfrm>
        </p:spPr>
        <p:txBody>
          <a:bodyPr lIns="0" rIns="0" anchor="t"/>
          <a:lstStyle>
            <a:lvl1pPr algn="ctr">
              <a:defRPr sz="1799" b="1">
                <a:solidFill>
                  <a:schemeClr val="tx2"/>
                </a:solidFill>
              </a:defRPr>
            </a:lvl1pPr>
            <a:lvl5pPr algn="ctr">
              <a:defRPr b="1"/>
            </a:lvl5pPr>
            <a:lvl6pPr algn="ctr">
              <a:defRPr b="1"/>
            </a:lvl6pPr>
          </a:lstStyle>
          <a:p>
            <a:pPr lvl="0"/>
            <a:r>
              <a:rPr lang="en-US"/>
              <a:t>Fourth </a:t>
            </a:r>
            <a:br>
              <a:rPr lang="en-US"/>
            </a:br>
            <a:r>
              <a:rPr lang="en-US"/>
              <a:t>main point</a:t>
            </a:r>
          </a:p>
        </p:txBody>
      </p:sp>
      <p:sp>
        <p:nvSpPr>
          <p:cNvPr id="31" name="Text Placeholder 7">
            <a:extLst>
              <a:ext uri="{FF2B5EF4-FFF2-40B4-BE49-F238E27FC236}">
                <a16:creationId xmlns:a16="http://schemas.microsoft.com/office/drawing/2014/main" id="{F199E281-BD3C-4ED8-927C-AA34B990E184}"/>
              </a:ext>
            </a:extLst>
          </p:cNvPr>
          <p:cNvSpPr>
            <a:spLocks noGrp="1"/>
          </p:cNvSpPr>
          <p:nvPr>
            <p:ph type="body" sz="quarter" idx="45" hasCustomPrompt="1"/>
          </p:nvPr>
        </p:nvSpPr>
        <p:spPr>
          <a:xfrm>
            <a:off x="8107363" y="4294013"/>
            <a:ext cx="1736726" cy="520700"/>
          </a:xfrm>
        </p:spPr>
        <p:txBody>
          <a:bodyPr lIns="0" rIns="0" anchor="t"/>
          <a:lstStyle>
            <a:lvl1pPr algn="ctr">
              <a:defRPr sz="1799" b="1">
                <a:solidFill>
                  <a:schemeClr val="tx2"/>
                </a:solidFill>
              </a:defRPr>
            </a:lvl1pPr>
            <a:lvl5pPr algn="ctr">
              <a:defRPr b="1"/>
            </a:lvl5pPr>
            <a:lvl6pPr algn="ctr">
              <a:defRPr b="1"/>
            </a:lvl6pPr>
          </a:lstStyle>
          <a:p>
            <a:pPr lvl="0"/>
            <a:r>
              <a:rPr lang="en-US"/>
              <a:t>Fifth </a:t>
            </a:r>
            <a:br>
              <a:rPr lang="en-US"/>
            </a:br>
            <a:r>
              <a:rPr lang="en-US"/>
              <a:t>main point</a:t>
            </a:r>
          </a:p>
        </p:txBody>
      </p:sp>
      <p:sp>
        <p:nvSpPr>
          <p:cNvPr id="34" name="Text Placeholder 7">
            <a:extLst>
              <a:ext uri="{FF2B5EF4-FFF2-40B4-BE49-F238E27FC236}">
                <a16:creationId xmlns:a16="http://schemas.microsoft.com/office/drawing/2014/main" id="{F811F8B8-F233-456A-9FFC-BFE7D411715A}"/>
              </a:ext>
            </a:extLst>
          </p:cNvPr>
          <p:cNvSpPr>
            <a:spLocks noGrp="1"/>
          </p:cNvSpPr>
          <p:nvPr>
            <p:ph type="body" sz="quarter" idx="46" hasCustomPrompt="1"/>
          </p:nvPr>
        </p:nvSpPr>
        <p:spPr>
          <a:xfrm>
            <a:off x="10010774" y="4294013"/>
            <a:ext cx="1736726" cy="520700"/>
          </a:xfrm>
        </p:spPr>
        <p:txBody>
          <a:bodyPr lIns="0" rIns="0" anchor="t"/>
          <a:lstStyle>
            <a:lvl1pPr algn="ctr">
              <a:defRPr sz="1799" b="1">
                <a:solidFill>
                  <a:schemeClr val="tx2"/>
                </a:solidFill>
              </a:defRPr>
            </a:lvl1pPr>
            <a:lvl5pPr algn="ctr">
              <a:defRPr b="1"/>
            </a:lvl5pPr>
            <a:lvl6pPr algn="ctr">
              <a:defRPr b="1"/>
            </a:lvl6pPr>
          </a:lstStyle>
          <a:p>
            <a:pPr lvl="0"/>
            <a:r>
              <a:rPr lang="en-US"/>
              <a:t>Sixth </a:t>
            </a:r>
            <a:br>
              <a:rPr lang="en-US"/>
            </a:br>
            <a:r>
              <a:rPr lang="en-US"/>
              <a:t>main point</a:t>
            </a:r>
          </a:p>
        </p:txBody>
      </p:sp>
      <p:sp>
        <p:nvSpPr>
          <p:cNvPr id="35" name="Text Placeholder 7">
            <a:extLst>
              <a:ext uri="{FF2B5EF4-FFF2-40B4-BE49-F238E27FC236}">
                <a16:creationId xmlns:a16="http://schemas.microsoft.com/office/drawing/2014/main" id="{06861E48-7D42-4064-9172-7888AFDCCD93}"/>
              </a:ext>
            </a:extLst>
          </p:cNvPr>
          <p:cNvSpPr>
            <a:spLocks noGrp="1"/>
          </p:cNvSpPr>
          <p:nvPr>
            <p:ph type="body" sz="quarter" idx="47" hasCustomPrompt="1"/>
          </p:nvPr>
        </p:nvSpPr>
        <p:spPr>
          <a:xfrm>
            <a:off x="444500" y="2877948"/>
            <a:ext cx="1736726" cy="520700"/>
          </a:xfrm>
        </p:spPr>
        <p:txBody>
          <a:bodyPr lIns="0" rIns="0" anchor="b"/>
          <a:lstStyle>
            <a:lvl1pPr algn="ctr">
              <a:defRPr sz="1799" b="0">
                <a:solidFill>
                  <a:schemeClr val="tx2">
                    <a:lumMod val="60000"/>
                    <a:lumOff val="40000"/>
                  </a:schemeClr>
                </a:solidFill>
              </a:defRPr>
            </a:lvl1pPr>
            <a:lvl5pPr algn="ctr">
              <a:defRPr b="1"/>
            </a:lvl5pPr>
            <a:lvl6pPr algn="ctr">
              <a:defRPr b="1"/>
            </a:lvl6pPr>
          </a:lstStyle>
          <a:p>
            <a:pPr lvl="0"/>
            <a:r>
              <a:rPr lang="en-US"/>
              <a:t>1970</a:t>
            </a:r>
          </a:p>
        </p:txBody>
      </p:sp>
      <p:sp>
        <p:nvSpPr>
          <p:cNvPr id="45" name="Text Placeholder 7">
            <a:extLst>
              <a:ext uri="{FF2B5EF4-FFF2-40B4-BE49-F238E27FC236}">
                <a16:creationId xmlns:a16="http://schemas.microsoft.com/office/drawing/2014/main" id="{5F5B5FE4-AEAA-427B-A416-88339EA3D722}"/>
              </a:ext>
            </a:extLst>
          </p:cNvPr>
          <p:cNvSpPr>
            <a:spLocks noGrp="1"/>
          </p:cNvSpPr>
          <p:nvPr>
            <p:ph type="body" sz="quarter" idx="48" hasCustomPrompt="1"/>
          </p:nvPr>
        </p:nvSpPr>
        <p:spPr>
          <a:xfrm>
            <a:off x="2360613" y="2877948"/>
            <a:ext cx="1736726" cy="520700"/>
          </a:xfrm>
        </p:spPr>
        <p:txBody>
          <a:bodyPr lIns="0" rIns="0" anchor="b"/>
          <a:lstStyle>
            <a:lvl1pPr algn="ctr">
              <a:defRPr sz="1799" b="0">
                <a:solidFill>
                  <a:schemeClr val="tx2">
                    <a:lumMod val="60000"/>
                    <a:lumOff val="40000"/>
                  </a:schemeClr>
                </a:solidFill>
              </a:defRPr>
            </a:lvl1pPr>
            <a:lvl5pPr algn="ctr">
              <a:defRPr b="1"/>
            </a:lvl5pPr>
            <a:lvl6pPr algn="ctr">
              <a:defRPr b="1"/>
            </a:lvl6pPr>
          </a:lstStyle>
          <a:p>
            <a:pPr lvl="0"/>
            <a:r>
              <a:rPr lang="en-US"/>
              <a:t>1980</a:t>
            </a:r>
          </a:p>
        </p:txBody>
      </p:sp>
      <p:sp>
        <p:nvSpPr>
          <p:cNvPr id="51" name="Text Placeholder 7">
            <a:extLst>
              <a:ext uri="{FF2B5EF4-FFF2-40B4-BE49-F238E27FC236}">
                <a16:creationId xmlns:a16="http://schemas.microsoft.com/office/drawing/2014/main" id="{4F504221-9150-47EC-9661-968AECA13537}"/>
              </a:ext>
            </a:extLst>
          </p:cNvPr>
          <p:cNvSpPr>
            <a:spLocks noGrp="1"/>
          </p:cNvSpPr>
          <p:nvPr>
            <p:ph type="body" sz="quarter" idx="49" hasCustomPrompt="1"/>
          </p:nvPr>
        </p:nvSpPr>
        <p:spPr>
          <a:xfrm>
            <a:off x="4276726" y="2877948"/>
            <a:ext cx="1736726" cy="520700"/>
          </a:xfrm>
        </p:spPr>
        <p:txBody>
          <a:bodyPr lIns="0" rIns="0" anchor="b"/>
          <a:lstStyle>
            <a:lvl1pPr algn="ctr">
              <a:defRPr sz="1799" b="0">
                <a:solidFill>
                  <a:schemeClr val="tx2">
                    <a:lumMod val="60000"/>
                    <a:lumOff val="40000"/>
                  </a:schemeClr>
                </a:solidFill>
              </a:defRPr>
            </a:lvl1pPr>
            <a:lvl5pPr algn="ctr">
              <a:defRPr b="1"/>
            </a:lvl5pPr>
            <a:lvl6pPr algn="ctr">
              <a:defRPr b="1"/>
            </a:lvl6pPr>
          </a:lstStyle>
          <a:p>
            <a:pPr lvl="0"/>
            <a:r>
              <a:rPr lang="en-US"/>
              <a:t>19</a:t>
            </a:r>
            <a:r>
              <a:rPr lang="bg-BG"/>
              <a:t>9</a:t>
            </a:r>
            <a:r>
              <a:rPr lang="en-US"/>
              <a:t>0</a:t>
            </a:r>
          </a:p>
        </p:txBody>
      </p:sp>
      <p:sp>
        <p:nvSpPr>
          <p:cNvPr id="52" name="Text Placeholder 7">
            <a:extLst>
              <a:ext uri="{FF2B5EF4-FFF2-40B4-BE49-F238E27FC236}">
                <a16:creationId xmlns:a16="http://schemas.microsoft.com/office/drawing/2014/main" id="{6F1516F4-C890-4FA8-9ABD-2D5055A97762}"/>
              </a:ext>
            </a:extLst>
          </p:cNvPr>
          <p:cNvSpPr>
            <a:spLocks noGrp="1"/>
          </p:cNvSpPr>
          <p:nvPr>
            <p:ph type="body" sz="quarter" idx="50" hasCustomPrompt="1"/>
          </p:nvPr>
        </p:nvSpPr>
        <p:spPr>
          <a:xfrm>
            <a:off x="6192839" y="2877948"/>
            <a:ext cx="1736726" cy="520700"/>
          </a:xfrm>
        </p:spPr>
        <p:txBody>
          <a:bodyPr lIns="0" rIns="0" anchor="b"/>
          <a:lstStyle>
            <a:lvl1pPr algn="ctr">
              <a:defRPr sz="1799" b="0">
                <a:solidFill>
                  <a:schemeClr val="tx2">
                    <a:lumMod val="60000"/>
                    <a:lumOff val="40000"/>
                  </a:schemeClr>
                </a:solidFill>
              </a:defRPr>
            </a:lvl1pPr>
            <a:lvl5pPr algn="ctr">
              <a:defRPr b="1"/>
            </a:lvl5pPr>
            <a:lvl6pPr algn="ctr">
              <a:defRPr b="1"/>
            </a:lvl6pPr>
          </a:lstStyle>
          <a:p>
            <a:pPr lvl="0"/>
            <a:r>
              <a:rPr lang="bg-BG"/>
              <a:t>2000</a:t>
            </a:r>
            <a:endParaRPr lang="en-US"/>
          </a:p>
        </p:txBody>
      </p:sp>
      <p:sp>
        <p:nvSpPr>
          <p:cNvPr id="53" name="Text Placeholder 7">
            <a:extLst>
              <a:ext uri="{FF2B5EF4-FFF2-40B4-BE49-F238E27FC236}">
                <a16:creationId xmlns:a16="http://schemas.microsoft.com/office/drawing/2014/main" id="{B1940461-53F5-480C-85E8-F920BEA851CB}"/>
              </a:ext>
            </a:extLst>
          </p:cNvPr>
          <p:cNvSpPr>
            <a:spLocks noGrp="1"/>
          </p:cNvSpPr>
          <p:nvPr>
            <p:ph type="body" sz="quarter" idx="51" hasCustomPrompt="1"/>
          </p:nvPr>
        </p:nvSpPr>
        <p:spPr>
          <a:xfrm>
            <a:off x="8093074" y="2877948"/>
            <a:ext cx="1736726" cy="520700"/>
          </a:xfrm>
        </p:spPr>
        <p:txBody>
          <a:bodyPr lIns="0" rIns="0" anchor="b"/>
          <a:lstStyle>
            <a:lvl1pPr algn="ctr">
              <a:defRPr sz="1799" b="0">
                <a:solidFill>
                  <a:schemeClr val="tx2">
                    <a:lumMod val="60000"/>
                    <a:lumOff val="40000"/>
                  </a:schemeClr>
                </a:solidFill>
              </a:defRPr>
            </a:lvl1pPr>
            <a:lvl5pPr algn="ctr">
              <a:defRPr b="1"/>
            </a:lvl5pPr>
            <a:lvl6pPr algn="ctr">
              <a:defRPr b="1"/>
            </a:lvl6pPr>
          </a:lstStyle>
          <a:p>
            <a:pPr lvl="0"/>
            <a:r>
              <a:rPr lang="bg-BG"/>
              <a:t>2010</a:t>
            </a:r>
            <a:endParaRPr lang="en-US"/>
          </a:p>
        </p:txBody>
      </p:sp>
      <p:sp>
        <p:nvSpPr>
          <p:cNvPr id="57" name="Text Placeholder 7">
            <a:extLst>
              <a:ext uri="{FF2B5EF4-FFF2-40B4-BE49-F238E27FC236}">
                <a16:creationId xmlns:a16="http://schemas.microsoft.com/office/drawing/2014/main" id="{2355DD7E-BE8E-4B9C-9A9D-764C53B49859}"/>
              </a:ext>
            </a:extLst>
          </p:cNvPr>
          <p:cNvSpPr>
            <a:spLocks noGrp="1"/>
          </p:cNvSpPr>
          <p:nvPr>
            <p:ph type="body" sz="quarter" idx="52" hasCustomPrompt="1"/>
          </p:nvPr>
        </p:nvSpPr>
        <p:spPr>
          <a:xfrm>
            <a:off x="10010774" y="2877948"/>
            <a:ext cx="1736726" cy="520700"/>
          </a:xfrm>
        </p:spPr>
        <p:txBody>
          <a:bodyPr lIns="0" rIns="0" anchor="b"/>
          <a:lstStyle>
            <a:lvl1pPr algn="ctr">
              <a:defRPr sz="1799" b="0">
                <a:solidFill>
                  <a:schemeClr val="tx2">
                    <a:lumMod val="60000"/>
                    <a:lumOff val="40000"/>
                  </a:schemeClr>
                </a:solidFill>
              </a:defRPr>
            </a:lvl1pPr>
            <a:lvl5pPr algn="ctr">
              <a:defRPr b="1"/>
            </a:lvl5pPr>
            <a:lvl6pPr algn="ctr">
              <a:defRPr b="1"/>
            </a:lvl6pPr>
          </a:lstStyle>
          <a:p>
            <a:pPr lvl="0"/>
            <a:r>
              <a:rPr lang="bg-BG"/>
              <a:t>2020</a:t>
            </a:r>
            <a:endParaRPr lang="en-US"/>
          </a:p>
        </p:txBody>
      </p:sp>
      <p:sp>
        <p:nvSpPr>
          <p:cNvPr id="58" name="Text Placeholder 21">
            <a:extLst>
              <a:ext uri="{FF2B5EF4-FFF2-40B4-BE49-F238E27FC236}">
                <a16:creationId xmlns:a16="http://schemas.microsoft.com/office/drawing/2014/main" id="{4D3B84E8-04CF-4D6A-B26A-7CF2762397CA}"/>
              </a:ext>
            </a:extLst>
          </p:cNvPr>
          <p:cNvSpPr>
            <a:spLocks noGrp="1"/>
          </p:cNvSpPr>
          <p:nvPr>
            <p:ph type="body" sz="quarter" idx="36" hasCustomPrompt="1"/>
          </p:nvPr>
        </p:nvSpPr>
        <p:spPr>
          <a:xfrm>
            <a:off x="444501" y="1483361"/>
            <a:ext cx="5561013" cy="463234"/>
          </a:xfrm>
        </p:spPr>
        <p:txBody>
          <a:bodyPr/>
          <a:lstStyle>
            <a:lvl1pPr>
              <a:defRPr sz="1400">
                <a:solidFill>
                  <a:schemeClr val="accent1"/>
                </a:solidFill>
              </a:defRPr>
            </a:lvl1pPr>
            <a:lvl2pPr>
              <a:defRPr/>
            </a:lvl2pPr>
            <a:lvl5pPr>
              <a:defRPr/>
            </a:lvl5pPr>
          </a:lstStyle>
          <a:p>
            <a:pPr lvl="0"/>
            <a:r>
              <a:rPr lang="en-US"/>
              <a:t>This text box can contain a highlight text. If you’re not going to use it, remove it and move all the other text boxes 2 lines higher.</a:t>
            </a:r>
          </a:p>
        </p:txBody>
      </p:sp>
      <p:sp>
        <p:nvSpPr>
          <p:cNvPr id="59" name="Text Placeholder 21">
            <a:extLst>
              <a:ext uri="{FF2B5EF4-FFF2-40B4-BE49-F238E27FC236}">
                <a16:creationId xmlns:a16="http://schemas.microsoft.com/office/drawing/2014/main" id="{8197A175-1081-48EE-A39B-6A3C28219173}"/>
              </a:ext>
            </a:extLst>
          </p:cNvPr>
          <p:cNvSpPr>
            <a:spLocks noGrp="1"/>
          </p:cNvSpPr>
          <p:nvPr>
            <p:ph type="body" sz="quarter" idx="13" hasCustomPrompt="1"/>
          </p:nvPr>
        </p:nvSpPr>
        <p:spPr>
          <a:xfrm>
            <a:off x="444501" y="5013326"/>
            <a:ext cx="1736724" cy="1519237"/>
          </a:xfrm>
        </p:spPr>
        <p:txBody>
          <a:bodyPr/>
          <a:lstStyle>
            <a:lvl1pPr>
              <a:defRPr/>
            </a:lvl1pPr>
            <a:lvl2pPr>
              <a:defRPr/>
            </a:lvl2pPr>
          </a:lstStyle>
          <a:p>
            <a:pPr lvl="0"/>
            <a:r>
              <a:rPr lang="en-US"/>
              <a:t>Main text style. When the text is more than two lines, keep it with left alignment. When it is one or two lines, it can be centered.</a:t>
            </a:r>
          </a:p>
        </p:txBody>
      </p:sp>
      <p:sp>
        <p:nvSpPr>
          <p:cNvPr id="60" name="Text Placeholder 21">
            <a:extLst>
              <a:ext uri="{FF2B5EF4-FFF2-40B4-BE49-F238E27FC236}">
                <a16:creationId xmlns:a16="http://schemas.microsoft.com/office/drawing/2014/main" id="{4F02E173-998A-473D-9DA1-FD41EEE12561}"/>
              </a:ext>
            </a:extLst>
          </p:cNvPr>
          <p:cNvSpPr>
            <a:spLocks noGrp="1"/>
          </p:cNvSpPr>
          <p:nvPr>
            <p:ph type="body" sz="quarter" idx="53" hasCustomPrompt="1"/>
          </p:nvPr>
        </p:nvSpPr>
        <p:spPr>
          <a:xfrm>
            <a:off x="2360614" y="5013326"/>
            <a:ext cx="1736724" cy="1519237"/>
          </a:xfrm>
        </p:spPr>
        <p:txBody>
          <a:bodyPr/>
          <a:lstStyle>
            <a:lvl1pPr>
              <a:defRPr/>
            </a:lvl1pPr>
            <a:lvl2pPr>
              <a:defRPr/>
            </a:lvl2pPr>
          </a:lstStyle>
          <a:p>
            <a:pPr lvl="0"/>
            <a:r>
              <a:rPr lang="en-US"/>
              <a:t>Main text style. When the text is more than two lines, keep it with left alignment. When it is one or two lines, it can be centered.</a:t>
            </a:r>
          </a:p>
        </p:txBody>
      </p:sp>
      <p:sp>
        <p:nvSpPr>
          <p:cNvPr id="61" name="Text Placeholder 21">
            <a:extLst>
              <a:ext uri="{FF2B5EF4-FFF2-40B4-BE49-F238E27FC236}">
                <a16:creationId xmlns:a16="http://schemas.microsoft.com/office/drawing/2014/main" id="{F572C736-55B3-4675-A1B9-9A7F8886C24A}"/>
              </a:ext>
            </a:extLst>
          </p:cNvPr>
          <p:cNvSpPr>
            <a:spLocks noGrp="1"/>
          </p:cNvSpPr>
          <p:nvPr>
            <p:ph type="body" sz="quarter" idx="54" hasCustomPrompt="1"/>
          </p:nvPr>
        </p:nvSpPr>
        <p:spPr>
          <a:xfrm>
            <a:off x="4276727" y="5013326"/>
            <a:ext cx="1736724" cy="1519237"/>
          </a:xfrm>
        </p:spPr>
        <p:txBody>
          <a:bodyPr/>
          <a:lstStyle>
            <a:lvl1pPr>
              <a:defRPr/>
            </a:lvl1pPr>
            <a:lvl2pPr>
              <a:defRPr/>
            </a:lvl2pPr>
          </a:lstStyle>
          <a:p>
            <a:pPr lvl="0"/>
            <a:r>
              <a:rPr lang="en-US"/>
              <a:t>Main text style. When the text is more than two lines, keep it with left alignment. When it is one or two lines, it can be centered.</a:t>
            </a:r>
          </a:p>
        </p:txBody>
      </p:sp>
      <p:sp>
        <p:nvSpPr>
          <p:cNvPr id="62" name="Text Placeholder 21">
            <a:extLst>
              <a:ext uri="{FF2B5EF4-FFF2-40B4-BE49-F238E27FC236}">
                <a16:creationId xmlns:a16="http://schemas.microsoft.com/office/drawing/2014/main" id="{C7A1D0B5-013E-44AB-942E-2D9A4DAF70C1}"/>
              </a:ext>
            </a:extLst>
          </p:cNvPr>
          <p:cNvSpPr>
            <a:spLocks noGrp="1"/>
          </p:cNvSpPr>
          <p:nvPr>
            <p:ph type="body" sz="quarter" idx="55" hasCustomPrompt="1"/>
          </p:nvPr>
        </p:nvSpPr>
        <p:spPr>
          <a:xfrm>
            <a:off x="6180138" y="5013326"/>
            <a:ext cx="1736724" cy="1519237"/>
          </a:xfrm>
        </p:spPr>
        <p:txBody>
          <a:bodyPr/>
          <a:lstStyle>
            <a:lvl1pPr>
              <a:defRPr/>
            </a:lvl1pPr>
            <a:lvl2pPr>
              <a:defRPr/>
            </a:lvl2pPr>
          </a:lstStyle>
          <a:p>
            <a:pPr lvl="0"/>
            <a:r>
              <a:rPr lang="en-US"/>
              <a:t>Main text style. When the text is more than two lines, keep it with left alignment. When it is one or two lines, it can be centered.</a:t>
            </a:r>
          </a:p>
        </p:txBody>
      </p:sp>
      <p:sp>
        <p:nvSpPr>
          <p:cNvPr id="63" name="Text Placeholder 21">
            <a:extLst>
              <a:ext uri="{FF2B5EF4-FFF2-40B4-BE49-F238E27FC236}">
                <a16:creationId xmlns:a16="http://schemas.microsoft.com/office/drawing/2014/main" id="{00C23156-DE7A-4CBA-8CA3-A12681483F80}"/>
              </a:ext>
            </a:extLst>
          </p:cNvPr>
          <p:cNvSpPr>
            <a:spLocks noGrp="1"/>
          </p:cNvSpPr>
          <p:nvPr>
            <p:ph type="body" sz="quarter" idx="56" hasCustomPrompt="1"/>
          </p:nvPr>
        </p:nvSpPr>
        <p:spPr>
          <a:xfrm>
            <a:off x="8107365" y="5013326"/>
            <a:ext cx="1736724" cy="1519237"/>
          </a:xfrm>
        </p:spPr>
        <p:txBody>
          <a:bodyPr/>
          <a:lstStyle>
            <a:lvl1pPr>
              <a:defRPr/>
            </a:lvl1pPr>
            <a:lvl2pPr>
              <a:defRPr/>
            </a:lvl2pPr>
          </a:lstStyle>
          <a:p>
            <a:pPr lvl="0"/>
            <a:r>
              <a:rPr lang="en-US"/>
              <a:t>Main text style. When the text is more than two lines, keep it with left alignment. When it is one or two lines, it can be centered.</a:t>
            </a:r>
          </a:p>
        </p:txBody>
      </p:sp>
      <p:sp>
        <p:nvSpPr>
          <p:cNvPr id="64" name="Text Placeholder 21">
            <a:extLst>
              <a:ext uri="{FF2B5EF4-FFF2-40B4-BE49-F238E27FC236}">
                <a16:creationId xmlns:a16="http://schemas.microsoft.com/office/drawing/2014/main" id="{D06E0F52-2BDA-4846-9D8D-1C78020766FF}"/>
              </a:ext>
            </a:extLst>
          </p:cNvPr>
          <p:cNvSpPr>
            <a:spLocks noGrp="1"/>
          </p:cNvSpPr>
          <p:nvPr>
            <p:ph type="body" sz="quarter" idx="57" hasCustomPrompt="1"/>
          </p:nvPr>
        </p:nvSpPr>
        <p:spPr>
          <a:xfrm>
            <a:off x="10010776" y="5013326"/>
            <a:ext cx="1736724" cy="1519237"/>
          </a:xfrm>
        </p:spPr>
        <p:txBody>
          <a:bodyPr/>
          <a:lstStyle>
            <a:lvl1pPr>
              <a:defRPr/>
            </a:lvl1pPr>
            <a:lvl2pPr>
              <a:defRPr/>
            </a:lvl2pPr>
          </a:lstStyle>
          <a:p>
            <a:pPr lvl="0"/>
            <a:r>
              <a:rPr lang="en-US"/>
              <a:t>Main text style. When the text is more than two lines, keep it with left alignment. When it is one or two lines, it can be centered.</a:t>
            </a:r>
          </a:p>
        </p:txBody>
      </p:sp>
      <p:sp>
        <p:nvSpPr>
          <p:cNvPr id="3" name="Date Placeholder 2">
            <a:extLst>
              <a:ext uri="{FF2B5EF4-FFF2-40B4-BE49-F238E27FC236}">
                <a16:creationId xmlns:a16="http://schemas.microsoft.com/office/drawing/2014/main" id="{5414C3DA-2841-44E5-B009-1E4A6C44170D}"/>
              </a:ext>
            </a:extLst>
          </p:cNvPr>
          <p:cNvSpPr>
            <a:spLocks noGrp="1"/>
          </p:cNvSpPr>
          <p:nvPr>
            <p:ph type="dt" sz="half" idx="58"/>
          </p:nvPr>
        </p:nvSpPr>
        <p:spPr/>
        <p:txBody>
          <a:bodyPr/>
          <a:lstStyle/>
          <a:p>
            <a:fld id="{09A4450F-88B5-457E-B6C9-75937E5FE478}" type="datetime1">
              <a:rPr lang="de-DE" smtClean="0"/>
              <a:t>29.08.24</a:t>
            </a:fld>
            <a:endParaRPr lang="bg-BG"/>
          </a:p>
        </p:txBody>
      </p:sp>
      <p:sp>
        <p:nvSpPr>
          <p:cNvPr id="4" name="Footer Placeholder 3">
            <a:extLst>
              <a:ext uri="{FF2B5EF4-FFF2-40B4-BE49-F238E27FC236}">
                <a16:creationId xmlns:a16="http://schemas.microsoft.com/office/drawing/2014/main" id="{05DDCEBC-1F15-4598-8D8F-823F270C2FCA}"/>
              </a:ext>
            </a:extLst>
          </p:cNvPr>
          <p:cNvSpPr>
            <a:spLocks noGrp="1"/>
          </p:cNvSpPr>
          <p:nvPr>
            <p:ph type="ftr" sz="quarter" idx="59"/>
          </p:nvPr>
        </p:nvSpPr>
        <p:spPr/>
        <p:txBody>
          <a:bodyPr/>
          <a:lstStyle/>
          <a:p>
            <a:endParaRPr lang="bg-BG"/>
          </a:p>
        </p:txBody>
      </p:sp>
      <p:cxnSp>
        <p:nvCxnSpPr>
          <p:cNvPr id="32" name="Straight Connector 10">
            <a:extLst>
              <a:ext uri="{FF2B5EF4-FFF2-40B4-BE49-F238E27FC236}">
                <a16:creationId xmlns:a16="http://schemas.microsoft.com/office/drawing/2014/main" id="{DE41257B-5982-4663-BC34-C4A72C85006A}"/>
              </a:ext>
            </a:extLst>
          </p:cNvPr>
          <p:cNvCxnSpPr>
            <a:cxnSpLocks/>
          </p:cNvCxnSpPr>
          <p:nvPr userDrawn="1"/>
        </p:nvCxnSpPr>
        <p:spPr>
          <a:xfrm flipV="1">
            <a:off x="449263" y="1136708"/>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8271788"/>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meline, advanc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2" y="658006"/>
            <a:ext cx="10143807" cy="335432"/>
          </a:xfrm>
        </p:spPr>
        <p:txBody>
          <a:bodyPr/>
          <a:lstStyle>
            <a:lvl1pPr>
              <a:defRPr/>
            </a:lvl1pPr>
          </a:lstStyle>
          <a:p>
            <a:r>
              <a:rPr lang="en-US"/>
              <a:t>Accent title goes on this bright blue line</a:t>
            </a:r>
            <a:endParaRPr lang="bg-BG"/>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2" y="324794"/>
            <a:ext cx="10148888" cy="335432"/>
          </a:xfrm>
        </p:spPr>
        <p:txBody>
          <a:bodyPr/>
          <a:lstStyle>
            <a:lvl1pPr>
              <a:defRPr sz="2199" b="1"/>
            </a:lvl1pPr>
          </a:lstStyle>
          <a:p>
            <a:pPr lvl="0"/>
            <a:r>
              <a:rPr lang="en-US"/>
              <a:t>This can be the chapter title.</a:t>
            </a:r>
            <a:endParaRPr lang="bg-BG"/>
          </a:p>
        </p:txBody>
      </p:sp>
      <p:cxnSp>
        <p:nvCxnSpPr>
          <p:cNvPr id="54" name="Straight Connector 10">
            <a:extLst>
              <a:ext uri="{FF2B5EF4-FFF2-40B4-BE49-F238E27FC236}">
                <a16:creationId xmlns:a16="http://schemas.microsoft.com/office/drawing/2014/main" id="{E7D02952-AD9B-4ACC-9B59-E72A8176AA9C}"/>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55" name="Rectangle 54">
            <a:hlinkClick r:id="" action="ppaction://hlinkshowjump?jump=previousslide"/>
            <a:extLst>
              <a:ext uri="{FF2B5EF4-FFF2-40B4-BE49-F238E27FC236}">
                <a16:creationId xmlns:a16="http://schemas.microsoft.com/office/drawing/2014/main" id="{1A3B6FA4-B651-42C2-947E-E8EB648B71D8}"/>
              </a:ext>
            </a:extLst>
          </p:cNvPr>
          <p:cNvSpPr/>
          <p:nvPr userDrawn="1"/>
        </p:nvSpPr>
        <p:spPr>
          <a:xfrm>
            <a:off x="1118568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1" tIns="35991" rIns="107972"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6" name="Rectangle 55">
            <a:hlinkClick r:id="" action="ppaction://hlinkshowjump?jump=nextslide"/>
            <a:extLst>
              <a:ext uri="{FF2B5EF4-FFF2-40B4-BE49-F238E27FC236}">
                <a16:creationId xmlns:a16="http://schemas.microsoft.com/office/drawing/2014/main" id="{9521E7DB-570D-4CD3-B321-A714795D83CB}"/>
              </a:ext>
            </a:extLst>
          </p:cNvPr>
          <p:cNvSpPr/>
          <p:nvPr userDrawn="1"/>
        </p:nvSpPr>
        <p:spPr>
          <a:xfrm>
            <a:off x="1157370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5991" rIns="0"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3" name="Footer Placeholder 7">
            <a:extLst>
              <a:ext uri="{FF2B5EF4-FFF2-40B4-BE49-F238E27FC236}">
                <a16:creationId xmlns:a16="http://schemas.microsoft.com/office/drawing/2014/main" id="{A35ADEBF-A2A3-448C-8B80-099CF2622B00}"/>
              </a:ext>
            </a:extLst>
          </p:cNvPr>
          <p:cNvSpPr txBox="1">
            <a:spLocks/>
          </p:cNvSpPr>
          <p:nvPr userDrawn="1"/>
        </p:nvSpPr>
        <p:spPr>
          <a:xfrm>
            <a:off x="444501" y="6559200"/>
            <a:ext cx="1736724"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50" name="Text Placeholder 7">
            <a:extLst>
              <a:ext uri="{FF2B5EF4-FFF2-40B4-BE49-F238E27FC236}">
                <a16:creationId xmlns:a16="http://schemas.microsoft.com/office/drawing/2014/main" id="{29FB9A60-BA1E-498C-B6A2-ACFEDBC12456}"/>
              </a:ext>
            </a:extLst>
          </p:cNvPr>
          <p:cNvSpPr>
            <a:spLocks noGrp="1"/>
          </p:cNvSpPr>
          <p:nvPr>
            <p:ph type="body" sz="quarter" idx="33" hasCustomPrompt="1"/>
          </p:nvPr>
        </p:nvSpPr>
        <p:spPr>
          <a:xfrm>
            <a:off x="462729" y="4294013"/>
            <a:ext cx="1718497" cy="520700"/>
          </a:xfrm>
        </p:spPr>
        <p:txBody>
          <a:bodyPr lIns="0" rIns="0" anchor="t"/>
          <a:lstStyle>
            <a:lvl1pPr algn="l">
              <a:defRPr sz="1799" b="1">
                <a:solidFill>
                  <a:schemeClr val="tx2"/>
                </a:solidFill>
              </a:defRPr>
            </a:lvl1pPr>
            <a:lvl5pPr algn="ctr">
              <a:defRPr b="1"/>
            </a:lvl5pPr>
            <a:lvl6pPr algn="ctr">
              <a:defRPr b="1"/>
            </a:lvl6pPr>
          </a:lstStyle>
          <a:p>
            <a:pPr lvl="0"/>
            <a:r>
              <a:rPr lang="en-US"/>
              <a:t>First </a:t>
            </a:r>
            <a:br>
              <a:rPr lang="en-US"/>
            </a:br>
            <a:r>
              <a:rPr lang="en-US"/>
              <a:t>main point</a:t>
            </a:r>
          </a:p>
        </p:txBody>
      </p:sp>
      <p:sp>
        <p:nvSpPr>
          <p:cNvPr id="65" name="Text Placeholder 7">
            <a:extLst>
              <a:ext uri="{FF2B5EF4-FFF2-40B4-BE49-F238E27FC236}">
                <a16:creationId xmlns:a16="http://schemas.microsoft.com/office/drawing/2014/main" id="{F6F51092-0258-4809-9CAA-C47E14482B18}"/>
              </a:ext>
            </a:extLst>
          </p:cNvPr>
          <p:cNvSpPr>
            <a:spLocks noGrp="1"/>
          </p:cNvSpPr>
          <p:nvPr>
            <p:ph type="body" sz="quarter" idx="41" hasCustomPrompt="1"/>
          </p:nvPr>
        </p:nvSpPr>
        <p:spPr>
          <a:xfrm>
            <a:off x="2363789" y="4294013"/>
            <a:ext cx="1736726" cy="520700"/>
          </a:xfrm>
        </p:spPr>
        <p:txBody>
          <a:bodyPr lIns="0" rIns="0" anchor="t"/>
          <a:lstStyle>
            <a:lvl1pPr algn="l">
              <a:defRPr sz="1799" b="1">
                <a:solidFill>
                  <a:schemeClr val="tx2"/>
                </a:solidFill>
              </a:defRPr>
            </a:lvl1pPr>
            <a:lvl5pPr algn="ctr">
              <a:defRPr b="1"/>
            </a:lvl5pPr>
            <a:lvl6pPr algn="ctr">
              <a:defRPr b="1"/>
            </a:lvl6pPr>
          </a:lstStyle>
          <a:p>
            <a:pPr lvl="0"/>
            <a:r>
              <a:rPr lang="en-US"/>
              <a:t>Second </a:t>
            </a:r>
            <a:br>
              <a:rPr lang="en-US"/>
            </a:br>
            <a:r>
              <a:rPr lang="en-US"/>
              <a:t>main point</a:t>
            </a:r>
          </a:p>
        </p:txBody>
      </p:sp>
      <p:sp>
        <p:nvSpPr>
          <p:cNvPr id="66" name="Text Placeholder 7">
            <a:extLst>
              <a:ext uri="{FF2B5EF4-FFF2-40B4-BE49-F238E27FC236}">
                <a16:creationId xmlns:a16="http://schemas.microsoft.com/office/drawing/2014/main" id="{53482FA2-EC33-4D60-A072-836AD2E43FFE}"/>
              </a:ext>
            </a:extLst>
          </p:cNvPr>
          <p:cNvSpPr>
            <a:spLocks noGrp="1"/>
          </p:cNvSpPr>
          <p:nvPr>
            <p:ph type="body" sz="quarter" idx="42" hasCustomPrompt="1"/>
          </p:nvPr>
        </p:nvSpPr>
        <p:spPr>
          <a:xfrm>
            <a:off x="4283080" y="4294013"/>
            <a:ext cx="1731964" cy="520700"/>
          </a:xfrm>
        </p:spPr>
        <p:txBody>
          <a:bodyPr lIns="0" rIns="0" anchor="t"/>
          <a:lstStyle>
            <a:lvl1pPr algn="l">
              <a:defRPr sz="1799" b="1">
                <a:solidFill>
                  <a:schemeClr val="tx2"/>
                </a:solidFill>
              </a:defRPr>
            </a:lvl1pPr>
            <a:lvl5pPr algn="ctr">
              <a:defRPr b="1"/>
            </a:lvl5pPr>
            <a:lvl6pPr algn="ctr">
              <a:defRPr b="1"/>
            </a:lvl6pPr>
          </a:lstStyle>
          <a:p>
            <a:pPr lvl="0"/>
            <a:r>
              <a:rPr lang="en-US"/>
              <a:t>Third </a:t>
            </a:r>
            <a:br>
              <a:rPr lang="en-US"/>
            </a:br>
            <a:r>
              <a:rPr lang="en-US"/>
              <a:t>main point</a:t>
            </a:r>
          </a:p>
        </p:txBody>
      </p:sp>
      <p:sp>
        <p:nvSpPr>
          <p:cNvPr id="67" name="Text Placeholder 7">
            <a:extLst>
              <a:ext uri="{FF2B5EF4-FFF2-40B4-BE49-F238E27FC236}">
                <a16:creationId xmlns:a16="http://schemas.microsoft.com/office/drawing/2014/main" id="{8EEB852D-DF63-4171-A854-09E864D2F497}"/>
              </a:ext>
            </a:extLst>
          </p:cNvPr>
          <p:cNvSpPr>
            <a:spLocks noGrp="1"/>
          </p:cNvSpPr>
          <p:nvPr>
            <p:ph type="body" sz="quarter" idx="43" hasCustomPrompt="1"/>
          </p:nvPr>
        </p:nvSpPr>
        <p:spPr>
          <a:xfrm>
            <a:off x="6197609" y="4294013"/>
            <a:ext cx="1731963" cy="520700"/>
          </a:xfrm>
        </p:spPr>
        <p:txBody>
          <a:bodyPr lIns="0" rIns="0" anchor="t"/>
          <a:lstStyle>
            <a:lvl1pPr algn="l">
              <a:defRPr sz="1799" b="1">
                <a:solidFill>
                  <a:schemeClr val="tx2"/>
                </a:solidFill>
              </a:defRPr>
            </a:lvl1pPr>
            <a:lvl5pPr algn="ctr">
              <a:defRPr b="1"/>
            </a:lvl5pPr>
            <a:lvl6pPr algn="ctr">
              <a:defRPr b="1"/>
            </a:lvl6pPr>
          </a:lstStyle>
          <a:p>
            <a:pPr lvl="0"/>
            <a:r>
              <a:rPr lang="en-US"/>
              <a:t>Fourth </a:t>
            </a:r>
            <a:br>
              <a:rPr lang="en-US"/>
            </a:br>
            <a:r>
              <a:rPr lang="en-US"/>
              <a:t>main point</a:t>
            </a:r>
          </a:p>
        </p:txBody>
      </p:sp>
      <p:sp>
        <p:nvSpPr>
          <p:cNvPr id="68" name="Text Placeholder 7">
            <a:extLst>
              <a:ext uri="{FF2B5EF4-FFF2-40B4-BE49-F238E27FC236}">
                <a16:creationId xmlns:a16="http://schemas.microsoft.com/office/drawing/2014/main" id="{13EE2AB3-C45D-482A-B125-ED24C9C4F386}"/>
              </a:ext>
            </a:extLst>
          </p:cNvPr>
          <p:cNvSpPr>
            <a:spLocks noGrp="1"/>
          </p:cNvSpPr>
          <p:nvPr>
            <p:ph type="body" sz="quarter" idx="47" hasCustomPrompt="1"/>
          </p:nvPr>
        </p:nvSpPr>
        <p:spPr>
          <a:xfrm>
            <a:off x="2363789" y="2858898"/>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2018</a:t>
            </a:r>
            <a:br>
              <a:rPr lang="en-US"/>
            </a:br>
            <a:r>
              <a:rPr lang="en-US"/>
              <a:t>December</a:t>
            </a:r>
          </a:p>
        </p:txBody>
      </p:sp>
      <p:sp>
        <p:nvSpPr>
          <p:cNvPr id="69" name="Text Placeholder 7">
            <a:extLst>
              <a:ext uri="{FF2B5EF4-FFF2-40B4-BE49-F238E27FC236}">
                <a16:creationId xmlns:a16="http://schemas.microsoft.com/office/drawing/2014/main" id="{B600A6D9-C07B-44EA-8493-8B295D8FB829}"/>
              </a:ext>
            </a:extLst>
          </p:cNvPr>
          <p:cNvSpPr>
            <a:spLocks noGrp="1"/>
          </p:cNvSpPr>
          <p:nvPr>
            <p:ph type="body" sz="quarter" idx="48" hasCustomPrompt="1"/>
          </p:nvPr>
        </p:nvSpPr>
        <p:spPr>
          <a:xfrm>
            <a:off x="4283079" y="2858898"/>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br>
              <a:rPr lang="en-US"/>
            </a:br>
            <a:r>
              <a:rPr lang="en-US"/>
              <a:t>June</a:t>
            </a:r>
          </a:p>
        </p:txBody>
      </p:sp>
      <p:sp>
        <p:nvSpPr>
          <p:cNvPr id="70" name="Text Placeholder 7">
            <a:extLst>
              <a:ext uri="{FF2B5EF4-FFF2-40B4-BE49-F238E27FC236}">
                <a16:creationId xmlns:a16="http://schemas.microsoft.com/office/drawing/2014/main" id="{F4706F17-8F53-43CE-AE9E-6C729D898B24}"/>
              </a:ext>
            </a:extLst>
          </p:cNvPr>
          <p:cNvSpPr>
            <a:spLocks noGrp="1"/>
          </p:cNvSpPr>
          <p:nvPr>
            <p:ph type="body" sz="quarter" idx="49" hasCustomPrompt="1"/>
          </p:nvPr>
        </p:nvSpPr>
        <p:spPr>
          <a:xfrm>
            <a:off x="6184901" y="2858898"/>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br>
              <a:rPr lang="en-US"/>
            </a:br>
            <a:r>
              <a:rPr lang="en-US"/>
              <a:t>December</a:t>
            </a:r>
          </a:p>
        </p:txBody>
      </p:sp>
      <p:sp>
        <p:nvSpPr>
          <p:cNvPr id="73" name="Text Placeholder 7">
            <a:extLst>
              <a:ext uri="{FF2B5EF4-FFF2-40B4-BE49-F238E27FC236}">
                <a16:creationId xmlns:a16="http://schemas.microsoft.com/office/drawing/2014/main" id="{117FA434-9EE3-4E6F-BAF4-5939880EBEDC}"/>
              </a:ext>
            </a:extLst>
          </p:cNvPr>
          <p:cNvSpPr>
            <a:spLocks noGrp="1"/>
          </p:cNvSpPr>
          <p:nvPr>
            <p:ph type="body" sz="quarter" idx="58" hasCustomPrompt="1"/>
          </p:nvPr>
        </p:nvSpPr>
        <p:spPr>
          <a:xfrm>
            <a:off x="444501" y="2858898"/>
            <a:ext cx="1736725"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2018</a:t>
            </a:r>
            <a:br>
              <a:rPr lang="en-US"/>
            </a:br>
            <a:r>
              <a:rPr lang="en-US"/>
              <a:t>June </a:t>
            </a:r>
          </a:p>
        </p:txBody>
      </p:sp>
      <p:sp>
        <p:nvSpPr>
          <p:cNvPr id="74" name="Text Placeholder 7">
            <a:extLst>
              <a:ext uri="{FF2B5EF4-FFF2-40B4-BE49-F238E27FC236}">
                <a16:creationId xmlns:a16="http://schemas.microsoft.com/office/drawing/2014/main" id="{E3FA2146-8684-47E6-B4DE-484F8E26ABC9}"/>
              </a:ext>
            </a:extLst>
          </p:cNvPr>
          <p:cNvSpPr>
            <a:spLocks noGrp="1"/>
          </p:cNvSpPr>
          <p:nvPr>
            <p:ph type="body" sz="quarter" idx="59" hasCustomPrompt="1"/>
          </p:nvPr>
        </p:nvSpPr>
        <p:spPr>
          <a:xfrm>
            <a:off x="8110547" y="4294013"/>
            <a:ext cx="1731963" cy="520700"/>
          </a:xfrm>
        </p:spPr>
        <p:txBody>
          <a:bodyPr lIns="0" rIns="0" anchor="t"/>
          <a:lstStyle>
            <a:lvl1pPr algn="l">
              <a:defRPr sz="1799" b="1">
                <a:solidFill>
                  <a:schemeClr val="tx2"/>
                </a:solidFill>
              </a:defRPr>
            </a:lvl1pPr>
            <a:lvl5pPr algn="ctr">
              <a:defRPr b="1"/>
            </a:lvl5pPr>
            <a:lvl6pPr algn="ctr">
              <a:defRPr b="1"/>
            </a:lvl6pPr>
          </a:lstStyle>
          <a:p>
            <a:pPr lvl="0"/>
            <a:r>
              <a:rPr lang="en-US"/>
              <a:t>Fourth </a:t>
            </a:r>
            <a:br>
              <a:rPr lang="en-US"/>
            </a:br>
            <a:r>
              <a:rPr lang="en-US"/>
              <a:t>main point</a:t>
            </a:r>
          </a:p>
        </p:txBody>
      </p:sp>
      <p:sp>
        <p:nvSpPr>
          <p:cNvPr id="75" name="Text Placeholder 7">
            <a:extLst>
              <a:ext uri="{FF2B5EF4-FFF2-40B4-BE49-F238E27FC236}">
                <a16:creationId xmlns:a16="http://schemas.microsoft.com/office/drawing/2014/main" id="{3351C491-4769-4537-8C6F-6671D4824761}"/>
              </a:ext>
            </a:extLst>
          </p:cNvPr>
          <p:cNvSpPr>
            <a:spLocks noGrp="1"/>
          </p:cNvSpPr>
          <p:nvPr>
            <p:ph type="body" sz="quarter" idx="60" hasCustomPrompt="1"/>
          </p:nvPr>
        </p:nvSpPr>
        <p:spPr>
          <a:xfrm>
            <a:off x="8097838" y="2858898"/>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bg-BG"/>
              <a:t>20</a:t>
            </a:r>
            <a:r>
              <a:rPr lang="en-US"/>
              <a:t>2</a:t>
            </a:r>
            <a:r>
              <a:rPr lang="bg-BG"/>
              <a:t>0</a:t>
            </a:r>
            <a:br>
              <a:rPr lang="en-US"/>
            </a:br>
            <a:r>
              <a:rPr lang="en-US"/>
              <a:t>June</a:t>
            </a:r>
          </a:p>
        </p:txBody>
      </p:sp>
      <p:sp>
        <p:nvSpPr>
          <p:cNvPr id="76" name="Text Placeholder 7">
            <a:extLst>
              <a:ext uri="{FF2B5EF4-FFF2-40B4-BE49-F238E27FC236}">
                <a16:creationId xmlns:a16="http://schemas.microsoft.com/office/drawing/2014/main" id="{7708351C-FAAC-4B5E-8909-C1F32727C6E5}"/>
              </a:ext>
            </a:extLst>
          </p:cNvPr>
          <p:cNvSpPr>
            <a:spLocks noGrp="1"/>
          </p:cNvSpPr>
          <p:nvPr>
            <p:ph type="body" sz="quarter" idx="61" hasCustomPrompt="1"/>
          </p:nvPr>
        </p:nvSpPr>
        <p:spPr>
          <a:xfrm>
            <a:off x="10036191" y="4294013"/>
            <a:ext cx="1731963" cy="520700"/>
          </a:xfrm>
        </p:spPr>
        <p:txBody>
          <a:bodyPr lIns="0" rIns="0" anchor="t"/>
          <a:lstStyle>
            <a:lvl1pPr algn="l">
              <a:defRPr sz="1799" b="1">
                <a:solidFill>
                  <a:schemeClr val="tx2"/>
                </a:solidFill>
              </a:defRPr>
            </a:lvl1pPr>
            <a:lvl5pPr algn="ctr">
              <a:defRPr b="1"/>
            </a:lvl5pPr>
            <a:lvl6pPr algn="ctr">
              <a:defRPr b="1"/>
            </a:lvl6pPr>
          </a:lstStyle>
          <a:p>
            <a:pPr lvl="0"/>
            <a:r>
              <a:rPr lang="en-US"/>
              <a:t>Fourth </a:t>
            </a:r>
            <a:br>
              <a:rPr lang="en-US"/>
            </a:br>
            <a:r>
              <a:rPr lang="en-US"/>
              <a:t>main point</a:t>
            </a:r>
          </a:p>
        </p:txBody>
      </p:sp>
      <p:sp>
        <p:nvSpPr>
          <p:cNvPr id="77" name="Text Placeholder 7">
            <a:extLst>
              <a:ext uri="{FF2B5EF4-FFF2-40B4-BE49-F238E27FC236}">
                <a16:creationId xmlns:a16="http://schemas.microsoft.com/office/drawing/2014/main" id="{6F2E5C51-A30B-4D86-925C-A11400D46E9F}"/>
              </a:ext>
            </a:extLst>
          </p:cNvPr>
          <p:cNvSpPr>
            <a:spLocks noGrp="1"/>
          </p:cNvSpPr>
          <p:nvPr>
            <p:ph type="body" sz="quarter" idx="62" hasCustomPrompt="1"/>
          </p:nvPr>
        </p:nvSpPr>
        <p:spPr>
          <a:xfrm>
            <a:off x="10023483" y="2858898"/>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bg-BG"/>
              <a:t>20</a:t>
            </a:r>
            <a:r>
              <a:rPr lang="en-US"/>
              <a:t>2</a:t>
            </a:r>
            <a:r>
              <a:rPr lang="bg-BG"/>
              <a:t>0</a:t>
            </a:r>
            <a:br>
              <a:rPr lang="en-US"/>
            </a:br>
            <a:r>
              <a:rPr lang="en-US"/>
              <a:t>December</a:t>
            </a:r>
          </a:p>
        </p:txBody>
      </p:sp>
      <p:sp>
        <p:nvSpPr>
          <p:cNvPr id="79" name="Text Placeholder 7">
            <a:extLst>
              <a:ext uri="{FF2B5EF4-FFF2-40B4-BE49-F238E27FC236}">
                <a16:creationId xmlns:a16="http://schemas.microsoft.com/office/drawing/2014/main" id="{682EBAC2-627B-4B31-8E49-AB6AD3D43DC9}"/>
              </a:ext>
            </a:extLst>
          </p:cNvPr>
          <p:cNvSpPr>
            <a:spLocks noGrp="1"/>
          </p:cNvSpPr>
          <p:nvPr>
            <p:ph type="body" sz="quarter" idx="53" hasCustomPrompt="1"/>
          </p:nvPr>
        </p:nvSpPr>
        <p:spPr>
          <a:xfrm>
            <a:off x="449263" y="2123944"/>
            <a:ext cx="5556250" cy="535248"/>
          </a:xfrm>
          <a:custGeom>
            <a:avLst/>
            <a:gdLst>
              <a:gd name="connsiteX0" fmla="*/ 0 w 5556250"/>
              <a:gd name="connsiteY0" fmla="*/ 86785 h 520700"/>
              <a:gd name="connsiteX1" fmla="*/ 86785 w 5556250"/>
              <a:gd name="connsiteY1" fmla="*/ 0 h 520700"/>
              <a:gd name="connsiteX2" fmla="*/ 5469465 w 5556250"/>
              <a:gd name="connsiteY2" fmla="*/ 0 h 520700"/>
              <a:gd name="connsiteX3" fmla="*/ 5556250 w 5556250"/>
              <a:gd name="connsiteY3" fmla="*/ 86785 h 520700"/>
              <a:gd name="connsiteX4" fmla="*/ 5556250 w 5556250"/>
              <a:gd name="connsiteY4" fmla="*/ 433915 h 520700"/>
              <a:gd name="connsiteX5" fmla="*/ 5469465 w 5556250"/>
              <a:gd name="connsiteY5" fmla="*/ 520700 h 520700"/>
              <a:gd name="connsiteX6" fmla="*/ 86785 w 5556250"/>
              <a:gd name="connsiteY6" fmla="*/ 520700 h 520700"/>
              <a:gd name="connsiteX7" fmla="*/ 0 w 5556250"/>
              <a:gd name="connsiteY7" fmla="*/ 433915 h 520700"/>
              <a:gd name="connsiteX8" fmla="*/ 0 w 5556250"/>
              <a:gd name="connsiteY8" fmla="*/ 86785 h 520700"/>
              <a:gd name="connsiteX0" fmla="*/ 86785 w 5556250"/>
              <a:gd name="connsiteY0" fmla="*/ 520700 h 520700"/>
              <a:gd name="connsiteX1" fmla="*/ 0 w 5556250"/>
              <a:gd name="connsiteY1" fmla="*/ 433915 h 520700"/>
              <a:gd name="connsiteX2" fmla="*/ 0 w 5556250"/>
              <a:gd name="connsiteY2" fmla="*/ 86785 h 520700"/>
              <a:gd name="connsiteX3" fmla="*/ 86785 w 5556250"/>
              <a:gd name="connsiteY3" fmla="*/ 0 h 520700"/>
              <a:gd name="connsiteX4" fmla="*/ 5469465 w 5556250"/>
              <a:gd name="connsiteY4" fmla="*/ 0 h 520700"/>
              <a:gd name="connsiteX5" fmla="*/ 5556250 w 5556250"/>
              <a:gd name="connsiteY5" fmla="*/ 86785 h 520700"/>
              <a:gd name="connsiteX6" fmla="*/ 5556250 w 5556250"/>
              <a:gd name="connsiteY6" fmla="*/ 433915 h 520700"/>
              <a:gd name="connsiteX7" fmla="*/ 5469465 w 5556250"/>
              <a:gd name="connsiteY7" fmla="*/ 520700 h 520700"/>
              <a:gd name="connsiteX0" fmla="*/ 0 w 5556250"/>
              <a:gd name="connsiteY0" fmla="*/ 86785 h 520700"/>
              <a:gd name="connsiteX1" fmla="*/ 86785 w 5556250"/>
              <a:gd name="connsiteY1" fmla="*/ 0 h 520700"/>
              <a:gd name="connsiteX2" fmla="*/ 5469465 w 5556250"/>
              <a:gd name="connsiteY2" fmla="*/ 0 h 520700"/>
              <a:gd name="connsiteX3" fmla="*/ 5556250 w 5556250"/>
              <a:gd name="connsiteY3" fmla="*/ 86785 h 520700"/>
              <a:gd name="connsiteX4" fmla="*/ 5556250 w 5556250"/>
              <a:gd name="connsiteY4" fmla="*/ 433915 h 520700"/>
              <a:gd name="connsiteX5" fmla="*/ 5469465 w 5556250"/>
              <a:gd name="connsiteY5" fmla="*/ 520700 h 520700"/>
              <a:gd name="connsiteX6" fmla="*/ 86785 w 5556250"/>
              <a:gd name="connsiteY6" fmla="*/ 520700 h 520700"/>
              <a:gd name="connsiteX7" fmla="*/ 0 w 5556250"/>
              <a:gd name="connsiteY7" fmla="*/ 433915 h 520700"/>
              <a:gd name="connsiteX8" fmla="*/ 0 w 5556250"/>
              <a:gd name="connsiteY8" fmla="*/ 86785 h 520700"/>
              <a:gd name="connsiteX0" fmla="*/ 86785 w 5556250"/>
              <a:gd name="connsiteY0" fmla="*/ 520700 h 520700"/>
              <a:gd name="connsiteX1" fmla="*/ 0 w 5556250"/>
              <a:gd name="connsiteY1" fmla="*/ 433915 h 520700"/>
              <a:gd name="connsiteX2" fmla="*/ 0 w 5556250"/>
              <a:gd name="connsiteY2" fmla="*/ 86785 h 520700"/>
              <a:gd name="connsiteX3" fmla="*/ 5469465 w 5556250"/>
              <a:gd name="connsiteY3" fmla="*/ 0 h 520700"/>
              <a:gd name="connsiteX4" fmla="*/ 5556250 w 5556250"/>
              <a:gd name="connsiteY4" fmla="*/ 86785 h 520700"/>
              <a:gd name="connsiteX5" fmla="*/ 5556250 w 5556250"/>
              <a:gd name="connsiteY5" fmla="*/ 433915 h 520700"/>
              <a:gd name="connsiteX6" fmla="*/ 5469465 w 5556250"/>
              <a:gd name="connsiteY6" fmla="*/ 520700 h 520700"/>
              <a:gd name="connsiteX0" fmla="*/ 0 w 5556250"/>
              <a:gd name="connsiteY0" fmla="*/ 86785 h 520700"/>
              <a:gd name="connsiteX1" fmla="*/ 86785 w 5556250"/>
              <a:gd name="connsiteY1" fmla="*/ 0 h 520700"/>
              <a:gd name="connsiteX2" fmla="*/ 5469465 w 5556250"/>
              <a:gd name="connsiteY2" fmla="*/ 0 h 520700"/>
              <a:gd name="connsiteX3" fmla="*/ 5556250 w 5556250"/>
              <a:gd name="connsiteY3" fmla="*/ 86785 h 520700"/>
              <a:gd name="connsiteX4" fmla="*/ 5556250 w 5556250"/>
              <a:gd name="connsiteY4" fmla="*/ 433915 h 520700"/>
              <a:gd name="connsiteX5" fmla="*/ 5469465 w 5556250"/>
              <a:gd name="connsiteY5" fmla="*/ 520700 h 520700"/>
              <a:gd name="connsiteX6" fmla="*/ 86785 w 5556250"/>
              <a:gd name="connsiteY6" fmla="*/ 520700 h 520700"/>
              <a:gd name="connsiteX7" fmla="*/ 0 w 5556250"/>
              <a:gd name="connsiteY7" fmla="*/ 433915 h 520700"/>
              <a:gd name="connsiteX8" fmla="*/ 0 w 5556250"/>
              <a:gd name="connsiteY8" fmla="*/ 86785 h 520700"/>
              <a:gd name="connsiteX0" fmla="*/ 86785 w 5556250"/>
              <a:gd name="connsiteY0" fmla="*/ 520700 h 520700"/>
              <a:gd name="connsiteX1" fmla="*/ 0 w 5556250"/>
              <a:gd name="connsiteY1" fmla="*/ 433915 h 520700"/>
              <a:gd name="connsiteX2" fmla="*/ 1190 w 5556250"/>
              <a:gd name="connsiteY2" fmla="*/ 3442 h 520700"/>
              <a:gd name="connsiteX3" fmla="*/ 5469465 w 5556250"/>
              <a:gd name="connsiteY3" fmla="*/ 0 h 520700"/>
              <a:gd name="connsiteX4" fmla="*/ 5556250 w 5556250"/>
              <a:gd name="connsiteY4" fmla="*/ 86785 h 520700"/>
              <a:gd name="connsiteX5" fmla="*/ 5556250 w 5556250"/>
              <a:gd name="connsiteY5" fmla="*/ 433915 h 520700"/>
              <a:gd name="connsiteX6" fmla="*/ 5469465 w 5556250"/>
              <a:gd name="connsiteY6" fmla="*/ 520700 h 520700"/>
              <a:gd name="connsiteX0" fmla="*/ 1191 w 5557441"/>
              <a:gd name="connsiteY0" fmla="*/ 86785 h 535348"/>
              <a:gd name="connsiteX1" fmla="*/ 87976 w 5557441"/>
              <a:gd name="connsiteY1" fmla="*/ 0 h 535348"/>
              <a:gd name="connsiteX2" fmla="*/ 5470656 w 5557441"/>
              <a:gd name="connsiteY2" fmla="*/ 0 h 535348"/>
              <a:gd name="connsiteX3" fmla="*/ 5557441 w 5557441"/>
              <a:gd name="connsiteY3" fmla="*/ 86785 h 535348"/>
              <a:gd name="connsiteX4" fmla="*/ 5557441 w 5557441"/>
              <a:gd name="connsiteY4" fmla="*/ 433915 h 535348"/>
              <a:gd name="connsiteX5" fmla="*/ 5470656 w 5557441"/>
              <a:gd name="connsiteY5" fmla="*/ 520700 h 535348"/>
              <a:gd name="connsiteX6" fmla="*/ 87976 w 5557441"/>
              <a:gd name="connsiteY6" fmla="*/ 520700 h 535348"/>
              <a:gd name="connsiteX7" fmla="*/ 1191 w 5557441"/>
              <a:gd name="connsiteY7" fmla="*/ 433915 h 535348"/>
              <a:gd name="connsiteX8" fmla="*/ 1191 w 5557441"/>
              <a:gd name="connsiteY8" fmla="*/ 86785 h 535348"/>
              <a:gd name="connsiteX0" fmla="*/ 87976 w 5557441"/>
              <a:gd name="connsiteY0" fmla="*/ 520700 h 535348"/>
              <a:gd name="connsiteX1" fmla="*/ 0 w 5557441"/>
              <a:gd name="connsiteY1" fmla="*/ 511305 h 535348"/>
              <a:gd name="connsiteX2" fmla="*/ 2381 w 5557441"/>
              <a:gd name="connsiteY2" fmla="*/ 3442 h 535348"/>
              <a:gd name="connsiteX3" fmla="*/ 5470656 w 5557441"/>
              <a:gd name="connsiteY3" fmla="*/ 0 h 535348"/>
              <a:gd name="connsiteX4" fmla="*/ 5557441 w 5557441"/>
              <a:gd name="connsiteY4" fmla="*/ 86785 h 535348"/>
              <a:gd name="connsiteX5" fmla="*/ 5557441 w 5557441"/>
              <a:gd name="connsiteY5" fmla="*/ 433915 h 535348"/>
              <a:gd name="connsiteX6" fmla="*/ 5470656 w 5557441"/>
              <a:gd name="connsiteY6" fmla="*/ 520700 h 535348"/>
              <a:gd name="connsiteX0" fmla="*/ 1191 w 5557441"/>
              <a:gd name="connsiteY0" fmla="*/ 86785 h 520700"/>
              <a:gd name="connsiteX1" fmla="*/ 87976 w 5557441"/>
              <a:gd name="connsiteY1" fmla="*/ 0 h 520700"/>
              <a:gd name="connsiteX2" fmla="*/ 5470656 w 5557441"/>
              <a:gd name="connsiteY2" fmla="*/ 0 h 520700"/>
              <a:gd name="connsiteX3" fmla="*/ 5557441 w 5557441"/>
              <a:gd name="connsiteY3" fmla="*/ 86785 h 520700"/>
              <a:gd name="connsiteX4" fmla="*/ 5557441 w 5557441"/>
              <a:gd name="connsiteY4" fmla="*/ 433915 h 520700"/>
              <a:gd name="connsiteX5" fmla="*/ 5470656 w 5557441"/>
              <a:gd name="connsiteY5" fmla="*/ 520700 h 520700"/>
              <a:gd name="connsiteX6" fmla="*/ 87976 w 5557441"/>
              <a:gd name="connsiteY6" fmla="*/ 520700 h 520700"/>
              <a:gd name="connsiteX7" fmla="*/ 1191 w 5557441"/>
              <a:gd name="connsiteY7" fmla="*/ 433915 h 520700"/>
              <a:gd name="connsiteX8" fmla="*/ 1191 w 5557441"/>
              <a:gd name="connsiteY8" fmla="*/ 86785 h 520700"/>
              <a:gd name="connsiteX0" fmla="*/ 0 w 5557441"/>
              <a:gd name="connsiteY0" fmla="*/ 511305 h 520700"/>
              <a:gd name="connsiteX1" fmla="*/ 2381 w 5557441"/>
              <a:gd name="connsiteY1" fmla="*/ 3442 h 520700"/>
              <a:gd name="connsiteX2" fmla="*/ 5470656 w 5557441"/>
              <a:gd name="connsiteY2" fmla="*/ 0 h 520700"/>
              <a:gd name="connsiteX3" fmla="*/ 5557441 w 5557441"/>
              <a:gd name="connsiteY3" fmla="*/ 86785 h 520700"/>
              <a:gd name="connsiteX4" fmla="*/ 5557441 w 5557441"/>
              <a:gd name="connsiteY4" fmla="*/ 433915 h 520700"/>
              <a:gd name="connsiteX5" fmla="*/ 5470656 w 5557441"/>
              <a:gd name="connsiteY5" fmla="*/ 520700 h 520700"/>
              <a:gd name="connsiteX0" fmla="*/ 1191 w 5557441"/>
              <a:gd name="connsiteY0" fmla="*/ 99860 h 533775"/>
              <a:gd name="connsiteX1" fmla="*/ 87976 w 5557441"/>
              <a:gd name="connsiteY1" fmla="*/ 13075 h 533775"/>
              <a:gd name="connsiteX2" fmla="*/ 5470656 w 5557441"/>
              <a:gd name="connsiteY2" fmla="*/ 13075 h 533775"/>
              <a:gd name="connsiteX3" fmla="*/ 5557441 w 5557441"/>
              <a:gd name="connsiteY3" fmla="*/ 99860 h 533775"/>
              <a:gd name="connsiteX4" fmla="*/ 5557441 w 5557441"/>
              <a:gd name="connsiteY4" fmla="*/ 446990 h 533775"/>
              <a:gd name="connsiteX5" fmla="*/ 5470656 w 5557441"/>
              <a:gd name="connsiteY5" fmla="*/ 533775 h 533775"/>
              <a:gd name="connsiteX6" fmla="*/ 87976 w 5557441"/>
              <a:gd name="connsiteY6" fmla="*/ 533775 h 533775"/>
              <a:gd name="connsiteX7" fmla="*/ 1191 w 5557441"/>
              <a:gd name="connsiteY7" fmla="*/ 446990 h 533775"/>
              <a:gd name="connsiteX8" fmla="*/ 1191 w 5557441"/>
              <a:gd name="connsiteY8" fmla="*/ 99860 h 533775"/>
              <a:gd name="connsiteX0" fmla="*/ 0 w 5557441"/>
              <a:gd name="connsiteY0" fmla="*/ 524380 h 533775"/>
              <a:gd name="connsiteX1" fmla="*/ 2381 w 5557441"/>
              <a:gd name="connsiteY1" fmla="*/ 16517 h 533775"/>
              <a:gd name="connsiteX2" fmla="*/ 5470656 w 5557441"/>
              <a:gd name="connsiteY2" fmla="*/ 13075 h 533775"/>
              <a:gd name="connsiteX3" fmla="*/ 5557441 w 5557441"/>
              <a:gd name="connsiteY3" fmla="*/ 24850 h 533775"/>
              <a:gd name="connsiteX4" fmla="*/ 5557441 w 5557441"/>
              <a:gd name="connsiteY4" fmla="*/ 446990 h 533775"/>
              <a:gd name="connsiteX5" fmla="*/ 5470656 w 5557441"/>
              <a:gd name="connsiteY5" fmla="*/ 533775 h 533775"/>
              <a:gd name="connsiteX0" fmla="*/ 1191 w 5557441"/>
              <a:gd name="connsiteY0" fmla="*/ 86785 h 520700"/>
              <a:gd name="connsiteX1" fmla="*/ 87976 w 5557441"/>
              <a:gd name="connsiteY1" fmla="*/ 0 h 520700"/>
              <a:gd name="connsiteX2" fmla="*/ 5470656 w 5557441"/>
              <a:gd name="connsiteY2" fmla="*/ 0 h 520700"/>
              <a:gd name="connsiteX3" fmla="*/ 5557441 w 5557441"/>
              <a:gd name="connsiteY3" fmla="*/ 86785 h 520700"/>
              <a:gd name="connsiteX4" fmla="*/ 5557441 w 5557441"/>
              <a:gd name="connsiteY4" fmla="*/ 433915 h 520700"/>
              <a:gd name="connsiteX5" fmla="*/ 5470656 w 5557441"/>
              <a:gd name="connsiteY5" fmla="*/ 520700 h 520700"/>
              <a:gd name="connsiteX6" fmla="*/ 87976 w 5557441"/>
              <a:gd name="connsiteY6" fmla="*/ 520700 h 520700"/>
              <a:gd name="connsiteX7" fmla="*/ 1191 w 5557441"/>
              <a:gd name="connsiteY7" fmla="*/ 433915 h 520700"/>
              <a:gd name="connsiteX8" fmla="*/ 1191 w 5557441"/>
              <a:gd name="connsiteY8" fmla="*/ 86785 h 520700"/>
              <a:gd name="connsiteX0" fmla="*/ 0 w 5557441"/>
              <a:gd name="connsiteY0" fmla="*/ 511305 h 520700"/>
              <a:gd name="connsiteX1" fmla="*/ 2381 w 5557441"/>
              <a:gd name="connsiteY1" fmla="*/ 3442 h 520700"/>
              <a:gd name="connsiteX2" fmla="*/ 5557441 w 5557441"/>
              <a:gd name="connsiteY2" fmla="*/ 11775 h 520700"/>
              <a:gd name="connsiteX3" fmla="*/ 5557441 w 5557441"/>
              <a:gd name="connsiteY3" fmla="*/ 433915 h 520700"/>
              <a:gd name="connsiteX4" fmla="*/ 5470656 w 5557441"/>
              <a:gd name="connsiteY4" fmla="*/ 520700 h 520700"/>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1488 w 5557441"/>
              <a:gd name="connsiteY2" fmla="*/ 0 h 530356"/>
              <a:gd name="connsiteX3" fmla="*/ 5557441 w 5557441"/>
              <a:gd name="connsiteY3" fmla="*/ 443571 h 530356"/>
              <a:gd name="connsiteX4" fmla="*/ 5470656 w 5557441"/>
              <a:gd name="connsiteY4" fmla="*/ 530356 h 530356"/>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3869 w 5557441"/>
              <a:gd name="connsiteY2" fmla="*/ 0 h 530356"/>
              <a:gd name="connsiteX3" fmla="*/ 5557441 w 5557441"/>
              <a:gd name="connsiteY3" fmla="*/ 443571 h 530356"/>
              <a:gd name="connsiteX4" fmla="*/ 5470656 w 5557441"/>
              <a:gd name="connsiteY4" fmla="*/ 530356 h 530356"/>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3869 w 5557441"/>
              <a:gd name="connsiteY2" fmla="*/ 0 h 530356"/>
              <a:gd name="connsiteX3" fmla="*/ 5557441 w 5557441"/>
              <a:gd name="connsiteY3" fmla="*/ 443571 h 530356"/>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3869 w 5557441"/>
              <a:gd name="connsiteY2" fmla="*/ 0 h 530356"/>
              <a:gd name="connsiteX3" fmla="*/ 5555060 w 5557441"/>
              <a:gd name="connsiteY3" fmla="*/ 524533 h 530356"/>
              <a:gd name="connsiteX0" fmla="*/ 1191 w 5557441"/>
              <a:gd name="connsiteY0" fmla="*/ 96441 h 535248"/>
              <a:gd name="connsiteX1" fmla="*/ 87976 w 5557441"/>
              <a:gd name="connsiteY1" fmla="*/ 9656 h 535248"/>
              <a:gd name="connsiteX2" fmla="*/ 5470656 w 5557441"/>
              <a:gd name="connsiteY2" fmla="*/ 9656 h 535248"/>
              <a:gd name="connsiteX3" fmla="*/ 5557441 w 5557441"/>
              <a:gd name="connsiteY3" fmla="*/ 96441 h 535248"/>
              <a:gd name="connsiteX4" fmla="*/ 5557441 w 5557441"/>
              <a:gd name="connsiteY4" fmla="*/ 443571 h 535248"/>
              <a:gd name="connsiteX5" fmla="*/ 5470656 w 5557441"/>
              <a:gd name="connsiteY5" fmla="*/ 530356 h 535248"/>
              <a:gd name="connsiteX6" fmla="*/ 87976 w 5557441"/>
              <a:gd name="connsiteY6" fmla="*/ 530356 h 535248"/>
              <a:gd name="connsiteX7" fmla="*/ 1191 w 5557441"/>
              <a:gd name="connsiteY7" fmla="*/ 443571 h 535248"/>
              <a:gd name="connsiteX8" fmla="*/ 1191 w 5557441"/>
              <a:gd name="connsiteY8" fmla="*/ 96441 h 535248"/>
              <a:gd name="connsiteX0" fmla="*/ 0 w 5557441"/>
              <a:gd name="connsiteY0" fmla="*/ 520961 h 535248"/>
              <a:gd name="connsiteX1" fmla="*/ 2381 w 5557441"/>
              <a:gd name="connsiteY1" fmla="*/ 13098 h 535248"/>
              <a:gd name="connsiteX2" fmla="*/ 5553869 w 5557441"/>
              <a:gd name="connsiteY2" fmla="*/ 0 h 535248"/>
              <a:gd name="connsiteX3" fmla="*/ 5555060 w 5557441"/>
              <a:gd name="connsiteY3" fmla="*/ 535248 h 535248"/>
              <a:gd name="connsiteX0" fmla="*/ 3572 w 5559822"/>
              <a:gd name="connsiteY0" fmla="*/ 96441 h 535248"/>
              <a:gd name="connsiteX1" fmla="*/ 90357 w 5559822"/>
              <a:gd name="connsiteY1" fmla="*/ 9656 h 535248"/>
              <a:gd name="connsiteX2" fmla="*/ 5473037 w 5559822"/>
              <a:gd name="connsiteY2" fmla="*/ 9656 h 535248"/>
              <a:gd name="connsiteX3" fmla="*/ 5559822 w 5559822"/>
              <a:gd name="connsiteY3" fmla="*/ 96441 h 535248"/>
              <a:gd name="connsiteX4" fmla="*/ 5559822 w 5559822"/>
              <a:gd name="connsiteY4" fmla="*/ 443571 h 535248"/>
              <a:gd name="connsiteX5" fmla="*/ 5473037 w 5559822"/>
              <a:gd name="connsiteY5" fmla="*/ 530356 h 535248"/>
              <a:gd name="connsiteX6" fmla="*/ 90357 w 5559822"/>
              <a:gd name="connsiteY6" fmla="*/ 530356 h 535248"/>
              <a:gd name="connsiteX7" fmla="*/ 3572 w 5559822"/>
              <a:gd name="connsiteY7" fmla="*/ 443571 h 535248"/>
              <a:gd name="connsiteX8" fmla="*/ 3572 w 5559822"/>
              <a:gd name="connsiteY8" fmla="*/ 96441 h 535248"/>
              <a:gd name="connsiteX0" fmla="*/ 0 w 5559822"/>
              <a:gd name="connsiteY0" fmla="*/ 532867 h 535248"/>
              <a:gd name="connsiteX1" fmla="*/ 4762 w 5559822"/>
              <a:gd name="connsiteY1" fmla="*/ 13098 h 535248"/>
              <a:gd name="connsiteX2" fmla="*/ 5556250 w 5559822"/>
              <a:gd name="connsiteY2" fmla="*/ 0 h 535248"/>
              <a:gd name="connsiteX3" fmla="*/ 5557441 w 5559822"/>
              <a:gd name="connsiteY3" fmla="*/ 535248 h 535248"/>
              <a:gd name="connsiteX0" fmla="*/ 0 w 5556250"/>
              <a:gd name="connsiteY0" fmla="*/ 96441 h 535248"/>
              <a:gd name="connsiteX1" fmla="*/ 86785 w 5556250"/>
              <a:gd name="connsiteY1" fmla="*/ 9656 h 535248"/>
              <a:gd name="connsiteX2" fmla="*/ 5469465 w 5556250"/>
              <a:gd name="connsiteY2" fmla="*/ 9656 h 535248"/>
              <a:gd name="connsiteX3" fmla="*/ 5556250 w 5556250"/>
              <a:gd name="connsiteY3" fmla="*/ 96441 h 535248"/>
              <a:gd name="connsiteX4" fmla="*/ 5556250 w 5556250"/>
              <a:gd name="connsiteY4" fmla="*/ 443571 h 535248"/>
              <a:gd name="connsiteX5" fmla="*/ 5469465 w 5556250"/>
              <a:gd name="connsiteY5" fmla="*/ 530356 h 535248"/>
              <a:gd name="connsiteX6" fmla="*/ 86785 w 5556250"/>
              <a:gd name="connsiteY6" fmla="*/ 530356 h 535248"/>
              <a:gd name="connsiteX7" fmla="*/ 0 w 5556250"/>
              <a:gd name="connsiteY7" fmla="*/ 443571 h 535248"/>
              <a:gd name="connsiteX8" fmla="*/ 0 w 5556250"/>
              <a:gd name="connsiteY8" fmla="*/ 96441 h 535248"/>
              <a:gd name="connsiteX0" fmla="*/ 0 w 5556250"/>
              <a:gd name="connsiteY0" fmla="*/ 534057 h 535248"/>
              <a:gd name="connsiteX1" fmla="*/ 1190 w 5556250"/>
              <a:gd name="connsiteY1" fmla="*/ 13098 h 535248"/>
              <a:gd name="connsiteX2" fmla="*/ 5552678 w 5556250"/>
              <a:gd name="connsiteY2" fmla="*/ 0 h 535248"/>
              <a:gd name="connsiteX3" fmla="*/ 5553869 w 5556250"/>
              <a:gd name="connsiteY3" fmla="*/ 535248 h 535248"/>
            </a:gdLst>
            <a:ahLst/>
            <a:cxnLst>
              <a:cxn ang="0">
                <a:pos x="connsiteX0" y="connsiteY0"/>
              </a:cxn>
              <a:cxn ang="0">
                <a:pos x="connsiteX1" y="connsiteY1"/>
              </a:cxn>
              <a:cxn ang="0">
                <a:pos x="connsiteX2" y="connsiteY2"/>
              </a:cxn>
              <a:cxn ang="0">
                <a:pos x="connsiteX3" y="connsiteY3"/>
              </a:cxn>
            </a:cxnLst>
            <a:rect l="l" t="t" r="r" b="b"/>
            <a:pathLst>
              <a:path w="5556250" h="535248" stroke="0" extrusionOk="0">
                <a:moveTo>
                  <a:pt x="0" y="96441"/>
                </a:moveTo>
                <a:cubicBezTo>
                  <a:pt x="0" y="48511"/>
                  <a:pt x="38855" y="9656"/>
                  <a:pt x="86785" y="9656"/>
                </a:cubicBezTo>
                <a:lnTo>
                  <a:pt x="5469465" y="9656"/>
                </a:lnTo>
                <a:cubicBezTo>
                  <a:pt x="5517395" y="9656"/>
                  <a:pt x="5556250" y="48511"/>
                  <a:pt x="5556250" y="96441"/>
                </a:cubicBezTo>
                <a:lnTo>
                  <a:pt x="5556250" y="443571"/>
                </a:lnTo>
                <a:cubicBezTo>
                  <a:pt x="5556250" y="491501"/>
                  <a:pt x="5517395" y="530356"/>
                  <a:pt x="5469465" y="530356"/>
                </a:cubicBezTo>
                <a:lnTo>
                  <a:pt x="86785" y="530356"/>
                </a:lnTo>
                <a:cubicBezTo>
                  <a:pt x="38855" y="530356"/>
                  <a:pt x="0" y="491501"/>
                  <a:pt x="0" y="443571"/>
                </a:cubicBezTo>
                <a:lnTo>
                  <a:pt x="0" y="96441"/>
                </a:lnTo>
                <a:close/>
              </a:path>
              <a:path w="5556250" h="535248" fill="none">
                <a:moveTo>
                  <a:pt x="0" y="534057"/>
                </a:moveTo>
                <a:cubicBezTo>
                  <a:pt x="397" y="390566"/>
                  <a:pt x="793" y="156589"/>
                  <a:pt x="1190" y="13098"/>
                </a:cubicBezTo>
                <a:moveTo>
                  <a:pt x="5552678" y="0"/>
                </a:moveTo>
                <a:cubicBezTo>
                  <a:pt x="5554662" y="147857"/>
                  <a:pt x="5551885" y="387391"/>
                  <a:pt x="5553869" y="535248"/>
                </a:cubicBezTo>
              </a:path>
            </a:pathLst>
          </a:custGeom>
          <a:ln w="15875">
            <a:solidFill>
              <a:schemeClr val="accent1"/>
            </a:solidFill>
          </a:ln>
        </p:spPr>
        <p:txBody>
          <a:bodyPr lIns="180000" rIns="180000" anchor="ctr"/>
          <a:lstStyle>
            <a:lvl1pPr algn="l">
              <a:defRPr sz="1799" b="0">
                <a:solidFill>
                  <a:schemeClr val="accent1"/>
                </a:solidFill>
              </a:defRPr>
            </a:lvl1pPr>
            <a:lvl5pPr algn="ctr">
              <a:defRPr b="1"/>
            </a:lvl5pPr>
            <a:lvl6pPr algn="ctr">
              <a:defRPr b="1"/>
            </a:lvl6pPr>
          </a:lstStyle>
          <a:p>
            <a:pPr lvl="0"/>
            <a:r>
              <a:rPr lang="en-US"/>
              <a:t>First stage</a:t>
            </a:r>
          </a:p>
        </p:txBody>
      </p:sp>
      <p:sp>
        <p:nvSpPr>
          <p:cNvPr id="80" name="Text Placeholder 21">
            <a:extLst>
              <a:ext uri="{FF2B5EF4-FFF2-40B4-BE49-F238E27FC236}">
                <a16:creationId xmlns:a16="http://schemas.microsoft.com/office/drawing/2014/main" id="{8277A24E-6B93-422B-A704-2C9786F82112}"/>
              </a:ext>
            </a:extLst>
          </p:cNvPr>
          <p:cNvSpPr>
            <a:spLocks noGrp="1"/>
          </p:cNvSpPr>
          <p:nvPr>
            <p:ph type="body" sz="quarter" idx="13" hasCustomPrompt="1"/>
          </p:nvPr>
        </p:nvSpPr>
        <p:spPr>
          <a:xfrm>
            <a:off x="444501" y="5013326"/>
            <a:ext cx="1736724" cy="1519237"/>
          </a:xfrm>
        </p:spPr>
        <p:txBody>
          <a:bodyPr/>
          <a:lstStyle>
            <a:lvl1pPr>
              <a:defRPr/>
            </a:lvl1pPr>
            <a:lvl2pPr>
              <a:defRPr/>
            </a:lvl2pPr>
          </a:lstStyle>
          <a:p>
            <a:pPr lvl="0"/>
            <a:r>
              <a:rPr lang="en-US"/>
              <a:t>Main text style. All the text should be left aligned.</a:t>
            </a:r>
          </a:p>
        </p:txBody>
      </p:sp>
      <p:sp>
        <p:nvSpPr>
          <p:cNvPr id="81" name="Text Placeholder 21">
            <a:extLst>
              <a:ext uri="{FF2B5EF4-FFF2-40B4-BE49-F238E27FC236}">
                <a16:creationId xmlns:a16="http://schemas.microsoft.com/office/drawing/2014/main" id="{7D558CE5-88AE-4A63-AB06-6AF734CC81EE}"/>
              </a:ext>
            </a:extLst>
          </p:cNvPr>
          <p:cNvSpPr>
            <a:spLocks noGrp="1"/>
          </p:cNvSpPr>
          <p:nvPr>
            <p:ph type="body" sz="quarter" idx="63" hasCustomPrompt="1"/>
          </p:nvPr>
        </p:nvSpPr>
        <p:spPr>
          <a:xfrm>
            <a:off x="2360614" y="5013326"/>
            <a:ext cx="1736724" cy="1519237"/>
          </a:xfrm>
        </p:spPr>
        <p:txBody>
          <a:bodyPr/>
          <a:lstStyle>
            <a:lvl1pPr>
              <a:defRPr/>
            </a:lvl1pPr>
            <a:lvl2pPr>
              <a:defRPr/>
            </a:lvl2pPr>
          </a:lstStyle>
          <a:p>
            <a:pPr lvl="0"/>
            <a:r>
              <a:rPr lang="en-US"/>
              <a:t>Main text style. All the text should be left aligned.</a:t>
            </a:r>
          </a:p>
        </p:txBody>
      </p:sp>
      <p:sp>
        <p:nvSpPr>
          <p:cNvPr id="82" name="Text Placeholder 21">
            <a:extLst>
              <a:ext uri="{FF2B5EF4-FFF2-40B4-BE49-F238E27FC236}">
                <a16:creationId xmlns:a16="http://schemas.microsoft.com/office/drawing/2014/main" id="{0B8808FA-139F-43E6-BF33-F97F4D37066A}"/>
              </a:ext>
            </a:extLst>
          </p:cNvPr>
          <p:cNvSpPr>
            <a:spLocks noGrp="1"/>
          </p:cNvSpPr>
          <p:nvPr>
            <p:ph type="body" sz="quarter" idx="64" hasCustomPrompt="1"/>
          </p:nvPr>
        </p:nvSpPr>
        <p:spPr>
          <a:xfrm>
            <a:off x="4276727" y="5013326"/>
            <a:ext cx="1736724" cy="1519237"/>
          </a:xfrm>
        </p:spPr>
        <p:txBody>
          <a:bodyPr/>
          <a:lstStyle>
            <a:lvl1pPr>
              <a:defRPr/>
            </a:lvl1pPr>
            <a:lvl2pPr>
              <a:defRPr/>
            </a:lvl2pPr>
          </a:lstStyle>
          <a:p>
            <a:pPr lvl="0"/>
            <a:r>
              <a:rPr lang="en-US"/>
              <a:t>Main text style. All the text should be left aligned.</a:t>
            </a:r>
          </a:p>
        </p:txBody>
      </p:sp>
      <p:sp>
        <p:nvSpPr>
          <p:cNvPr id="83" name="Text Placeholder 21">
            <a:extLst>
              <a:ext uri="{FF2B5EF4-FFF2-40B4-BE49-F238E27FC236}">
                <a16:creationId xmlns:a16="http://schemas.microsoft.com/office/drawing/2014/main" id="{0DCA48EF-33B2-4788-A316-0FCF0B49D022}"/>
              </a:ext>
            </a:extLst>
          </p:cNvPr>
          <p:cNvSpPr>
            <a:spLocks noGrp="1"/>
          </p:cNvSpPr>
          <p:nvPr>
            <p:ph type="body" sz="quarter" idx="55" hasCustomPrompt="1"/>
          </p:nvPr>
        </p:nvSpPr>
        <p:spPr>
          <a:xfrm>
            <a:off x="6180138" y="5013326"/>
            <a:ext cx="1736724" cy="1519237"/>
          </a:xfrm>
        </p:spPr>
        <p:txBody>
          <a:bodyPr/>
          <a:lstStyle>
            <a:lvl1pPr>
              <a:defRPr/>
            </a:lvl1pPr>
            <a:lvl2pPr>
              <a:defRPr/>
            </a:lvl2pPr>
          </a:lstStyle>
          <a:p>
            <a:pPr lvl="0"/>
            <a:r>
              <a:rPr lang="en-US"/>
              <a:t>Main text style. All the text should be left aligned.</a:t>
            </a:r>
          </a:p>
        </p:txBody>
      </p:sp>
      <p:sp>
        <p:nvSpPr>
          <p:cNvPr id="84" name="Text Placeholder 21">
            <a:extLst>
              <a:ext uri="{FF2B5EF4-FFF2-40B4-BE49-F238E27FC236}">
                <a16:creationId xmlns:a16="http://schemas.microsoft.com/office/drawing/2014/main" id="{8504F25E-9ECA-466F-8603-3B0CDD17FE20}"/>
              </a:ext>
            </a:extLst>
          </p:cNvPr>
          <p:cNvSpPr>
            <a:spLocks noGrp="1"/>
          </p:cNvSpPr>
          <p:nvPr>
            <p:ph type="body" sz="quarter" idx="56" hasCustomPrompt="1"/>
          </p:nvPr>
        </p:nvSpPr>
        <p:spPr>
          <a:xfrm>
            <a:off x="8107365" y="5013326"/>
            <a:ext cx="1736724" cy="1519237"/>
          </a:xfrm>
        </p:spPr>
        <p:txBody>
          <a:bodyPr/>
          <a:lstStyle>
            <a:lvl1pPr>
              <a:defRPr/>
            </a:lvl1pPr>
            <a:lvl2pPr>
              <a:defRPr/>
            </a:lvl2pPr>
          </a:lstStyle>
          <a:p>
            <a:pPr lvl="0"/>
            <a:r>
              <a:rPr lang="en-US"/>
              <a:t>Main text style. All the text should be left aligned.</a:t>
            </a:r>
          </a:p>
        </p:txBody>
      </p:sp>
      <p:sp>
        <p:nvSpPr>
          <p:cNvPr id="85" name="Text Placeholder 21">
            <a:extLst>
              <a:ext uri="{FF2B5EF4-FFF2-40B4-BE49-F238E27FC236}">
                <a16:creationId xmlns:a16="http://schemas.microsoft.com/office/drawing/2014/main" id="{D29A27E7-871B-4F48-B55F-934DE9ACE89F}"/>
              </a:ext>
            </a:extLst>
          </p:cNvPr>
          <p:cNvSpPr>
            <a:spLocks noGrp="1"/>
          </p:cNvSpPr>
          <p:nvPr>
            <p:ph type="body" sz="quarter" idx="57" hasCustomPrompt="1"/>
          </p:nvPr>
        </p:nvSpPr>
        <p:spPr>
          <a:xfrm>
            <a:off x="10010776" y="5013326"/>
            <a:ext cx="1736724" cy="1519237"/>
          </a:xfrm>
        </p:spPr>
        <p:txBody>
          <a:bodyPr/>
          <a:lstStyle>
            <a:lvl1pPr>
              <a:defRPr/>
            </a:lvl1pPr>
            <a:lvl2pPr>
              <a:defRPr/>
            </a:lvl2pPr>
          </a:lstStyle>
          <a:p>
            <a:pPr lvl="0"/>
            <a:r>
              <a:rPr lang="en-US"/>
              <a:t>Main text style. All the text should be left aligned.</a:t>
            </a:r>
          </a:p>
        </p:txBody>
      </p:sp>
      <p:sp>
        <p:nvSpPr>
          <p:cNvPr id="3" name="Date Placeholder 2">
            <a:extLst>
              <a:ext uri="{FF2B5EF4-FFF2-40B4-BE49-F238E27FC236}">
                <a16:creationId xmlns:a16="http://schemas.microsoft.com/office/drawing/2014/main" id="{D1A860AC-B29E-474B-B613-46DF1C43A56B}"/>
              </a:ext>
            </a:extLst>
          </p:cNvPr>
          <p:cNvSpPr>
            <a:spLocks noGrp="1"/>
          </p:cNvSpPr>
          <p:nvPr>
            <p:ph type="dt" sz="half" idx="65"/>
          </p:nvPr>
        </p:nvSpPr>
        <p:spPr/>
        <p:txBody>
          <a:bodyPr/>
          <a:lstStyle/>
          <a:p>
            <a:fld id="{2D926567-D4F9-4697-A94A-6F6A0AA8A2BE}" type="datetime1">
              <a:rPr lang="de-DE" smtClean="0"/>
              <a:t>29.08.24</a:t>
            </a:fld>
            <a:endParaRPr lang="bg-BG"/>
          </a:p>
        </p:txBody>
      </p:sp>
      <p:sp>
        <p:nvSpPr>
          <p:cNvPr id="4" name="Footer Placeholder 3">
            <a:extLst>
              <a:ext uri="{FF2B5EF4-FFF2-40B4-BE49-F238E27FC236}">
                <a16:creationId xmlns:a16="http://schemas.microsoft.com/office/drawing/2014/main" id="{BB80A51B-A059-40B9-8EEC-894DC9F373B5}"/>
              </a:ext>
            </a:extLst>
          </p:cNvPr>
          <p:cNvSpPr>
            <a:spLocks noGrp="1"/>
          </p:cNvSpPr>
          <p:nvPr>
            <p:ph type="ftr" sz="quarter" idx="66"/>
          </p:nvPr>
        </p:nvSpPr>
        <p:spPr/>
        <p:txBody>
          <a:bodyPr/>
          <a:lstStyle/>
          <a:p>
            <a:endParaRPr lang="bg-BG"/>
          </a:p>
        </p:txBody>
      </p:sp>
      <p:cxnSp>
        <p:nvCxnSpPr>
          <p:cNvPr id="31" name="Straight Connector 10">
            <a:extLst>
              <a:ext uri="{FF2B5EF4-FFF2-40B4-BE49-F238E27FC236}">
                <a16:creationId xmlns:a16="http://schemas.microsoft.com/office/drawing/2014/main" id="{9AE2A0BE-9AB4-436C-B59E-D6CCE56EC193}"/>
              </a:ext>
            </a:extLst>
          </p:cNvPr>
          <p:cNvCxnSpPr>
            <a:cxnSpLocks/>
          </p:cNvCxnSpPr>
          <p:nvPr userDrawn="1"/>
        </p:nvCxnSpPr>
        <p:spPr>
          <a:xfrm flipV="1">
            <a:off x="449263" y="1136708"/>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4" name="Text Placeholder 7">
            <a:extLst>
              <a:ext uri="{FF2B5EF4-FFF2-40B4-BE49-F238E27FC236}">
                <a16:creationId xmlns:a16="http://schemas.microsoft.com/office/drawing/2014/main" id="{BEEC20EE-3E54-493C-8A32-C388E4FC11D7}"/>
              </a:ext>
            </a:extLst>
          </p:cNvPr>
          <p:cNvSpPr>
            <a:spLocks noGrp="1"/>
          </p:cNvSpPr>
          <p:nvPr>
            <p:ph type="body" sz="quarter" idx="67" hasCustomPrompt="1"/>
          </p:nvPr>
        </p:nvSpPr>
        <p:spPr>
          <a:xfrm>
            <a:off x="6005512" y="2123944"/>
            <a:ext cx="5730876" cy="535248"/>
          </a:xfrm>
          <a:custGeom>
            <a:avLst/>
            <a:gdLst>
              <a:gd name="connsiteX0" fmla="*/ 0 w 5556250"/>
              <a:gd name="connsiteY0" fmla="*/ 86785 h 520700"/>
              <a:gd name="connsiteX1" fmla="*/ 86785 w 5556250"/>
              <a:gd name="connsiteY1" fmla="*/ 0 h 520700"/>
              <a:gd name="connsiteX2" fmla="*/ 5469465 w 5556250"/>
              <a:gd name="connsiteY2" fmla="*/ 0 h 520700"/>
              <a:gd name="connsiteX3" fmla="*/ 5556250 w 5556250"/>
              <a:gd name="connsiteY3" fmla="*/ 86785 h 520700"/>
              <a:gd name="connsiteX4" fmla="*/ 5556250 w 5556250"/>
              <a:gd name="connsiteY4" fmla="*/ 433915 h 520700"/>
              <a:gd name="connsiteX5" fmla="*/ 5469465 w 5556250"/>
              <a:gd name="connsiteY5" fmla="*/ 520700 h 520700"/>
              <a:gd name="connsiteX6" fmla="*/ 86785 w 5556250"/>
              <a:gd name="connsiteY6" fmla="*/ 520700 h 520700"/>
              <a:gd name="connsiteX7" fmla="*/ 0 w 5556250"/>
              <a:gd name="connsiteY7" fmla="*/ 433915 h 520700"/>
              <a:gd name="connsiteX8" fmla="*/ 0 w 5556250"/>
              <a:gd name="connsiteY8" fmla="*/ 86785 h 520700"/>
              <a:gd name="connsiteX0" fmla="*/ 86785 w 5556250"/>
              <a:gd name="connsiteY0" fmla="*/ 520700 h 520700"/>
              <a:gd name="connsiteX1" fmla="*/ 0 w 5556250"/>
              <a:gd name="connsiteY1" fmla="*/ 433915 h 520700"/>
              <a:gd name="connsiteX2" fmla="*/ 0 w 5556250"/>
              <a:gd name="connsiteY2" fmla="*/ 86785 h 520700"/>
              <a:gd name="connsiteX3" fmla="*/ 86785 w 5556250"/>
              <a:gd name="connsiteY3" fmla="*/ 0 h 520700"/>
              <a:gd name="connsiteX4" fmla="*/ 5469465 w 5556250"/>
              <a:gd name="connsiteY4" fmla="*/ 0 h 520700"/>
              <a:gd name="connsiteX5" fmla="*/ 5556250 w 5556250"/>
              <a:gd name="connsiteY5" fmla="*/ 86785 h 520700"/>
              <a:gd name="connsiteX6" fmla="*/ 5556250 w 5556250"/>
              <a:gd name="connsiteY6" fmla="*/ 433915 h 520700"/>
              <a:gd name="connsiteX7" fmla="*/ 5469465 w 5556250"/>
              <a:gd name="connsiteY7" fmla="*/ 520700 h 520700"/>
              <a:gd name="connsiteX0" fmla="*/ 0 w 5556250"/>
              <a:gd name="connsiteY0" fmla="*/ 86785 h 520700"/>
              <a:gd name="connsiteX1" fmla="*/ 86785 w 5556250"/>
              <a:gd name="connsiteY1" fmla="*/ 0 h 520700"/>
              <a:gd name="connsiteX2" fmla="*/ 5469465 w 5556250"/>
              <a:gd name="connsiteY2" fmla="*/ 0 h 520700"/>
              <a:gd name="connsiteX3" fmla="*/ 5556250 w 5556250"/>
              <a:gd name="connsiteY3" fmla="*/ 86785 h 520700"/>
              <a:gd name="connsiteX4" fmla="*/ 5556250 w 5556250"/>
              <a:gd name="connsiteY4" fmla="*/ 433915 h 520700"/>
              <a:gd name="connsiteX5" fmla="*/ 5469465 w 5556250"/>
              <a:gd name="connsiteY5" fmla="*/ 520700 h 520700"/>
              <a:gd name="connsiteX6" fmla="*/ 86785 w 5556250"/>
              <a:gd name="connsiteY6" fmla="*/ 520700 h 520700"/>
              <a:gd name="connsiteX7" fmla="*/ 0 w 5556250"/>
              <a:gd name="connsiteY7" fmla="*/ 433915 h 520700"/>
              <a:gd name="connsiteX8" fmla="*/ 0 w 5556250"/>
              <a:gd name="connsiteY8" fmla="*/ 86785 h 520700"/>
              <a:gd name="connsiteX0" fmla="*/ 86785 w 5556250"/>
              <a:gd name="connsiteY0" fmla="*/ 520700 h 520700"/>
              <a:gd name="connsiteX1" fmla="*/ 0 w 5556250"/>
              <a:gd name="connsiteY1" fmla="*/ 433915 h 520700"/>
              <a:gd name="connsiteX2" fmla="*/ 0 w 5556250"/>
              <a:gd name="connsiteY2" fmla="*/ 86785 h 520700"/>
              <a:gd name="connsiteX3" fmla="*/ 5469465 w 5556250"/>
              <a:gd name="connsiteY3" fmla="*/ 0 h 520700"/>
              <a:gd name="connsiteX4" fmla="*/ 5556250 w 5556250"/>
              <a:gd name="connsiteY4" fmla="*/ 86785 h 520700"/>
              <a:gd name="connsiteX5" fmla="*/ 5556250 w 5556250"/>
              <a:gd name="connsiteY5" fmla="*/ 433915 h 520700"/>
              <a:gd name="connsiteX6" fmla="*/ 5469465 w 5556250"/>
              <a:gd name="connsiteY6" fmla="*/ 520700 h 520700"/>
              <a:gd name="connsiteX0" fmla="*/ 0 w 5556250"/>
              <a:gd name="connsiteY0" fmla="*/ 86785 h 520700"/>
              <a:gd name="connsiteX1" fmla="*/ 86785 w 5556250"/>
              <a:gd name="connsiteY1" fmla="*/ 0 h 520700"/>
              <a:gd name="connsiteX2" fmla="*/ 5469465 w 5556250"/>
              <a:gd name="connsiteY2" fmla="*/ 0 h 520700"/>
              <a:gd name="connsiteX3" fmla="*/ 5556250 w 5556250"/>
              <a:gd name="connsiteY3" fmla="*/ 86785 h 520700"/>
              <a:gd name="connsiteX4" fmla="*/ 5556250 w 5556250"/>
              <a:gd name="connsiteY4" fmla="*/ 433915 h 520700"/>
              <a:gd name="connsiteX5" fmla="*/ 5469465 w 5556250"/>
              <a:gd name="connsiteY5" fmla="*/ 520700 h 520700"/>
              <a:gd name="connsiteX6" fmla="*/ 86785 w 5556250"/>
              <a:gd name="connsiteY6" fmla="*/ 520700 h 520700"/>
              <a:gd name="connsiteX7" fmla="*/ 0 w 5556250"/>
              <a:gd name="connsiteY7" fmla="*/ 433915 h 520700"/>
              <a:gd name="connsiteX8" fmla="*/ 0 w 5556250"/>
              <a:gd name="connsiteY8" fmla="*/ 86785 h 520700"/>
              <a:gd name="connsiteX0" fmla="*/ 86785 w 5556250"/>
              <a:gd name="connsiteY0" fmla="*/ 520700 h 520700"/>
              <a:gd name="connsiteX1" fmla="*/ 0 w 5556250"/>
              <a:gd name="connsiteY1" fmla="*/ 433915 h 520700"/>
              <a:gd name="connsiteX2" fmla="*/ 1190 w 5556250"/>
              <a:gd name="connsiteY2" fmla="*/ 3442 h 520700"/>
              <a:gd name="connsiteX3" fmla="*/ 5469465 w 5556250"/>
              <a:gd name="connsiteY3" fmla="*/ 0 h 520700"/>
              <a:gd name="connsiteX4" fmla="*/ 5556250 w 5556250"/>
              <a:gd name="connsiteY4" fmla="*/ 86785 h 520700"/>
              <a:gd name="connsiteX5" fmla="*/ 5556250 w 5556250"/>
              <a:gd name="connsiteY5" fmla="*/ 433915 h 520700"/>
              <a:gd name="connsiteX6" fmla="*/ 5469465 w 5556250"/>
              <a:gd name="connsiteY6" fmla="*/ 520700 h 520700"/>
              <a:gd name="connsiteX0" fmla="*/ 1191 w 5557441"/>
              <a:gd name="connsiteY0" fmla="*/ 86785 h 535348"/>
              <a:gd name="connsiteX1" fmla="*/ 87976 w 5557441"/>
              <a:gd name="connsiteY1" fmla="*/ 0 h 535348"/>
              <a:gd name="connsiteX2" fmla="*/ 5470656 w 5557441"/>
              <a:gd name="connsiteY2" fmla="*/ 0 h 535348"/>
              <a:gd name="connsiteX3" fmla="*/ 5557441 w 5557441"/>
              <a:gd name="connsiteY3" fmla="*/ 86785 h 535348"/>
              <a:gd name="connsiteX4" fmla="*/ 5557441 w 5557441"/>
              <a:gd name="connsiteY4" fmla="*/ 433915 h 535348"/>
              <a:gd name="connsiteX5" fmla="*/ 5470656 w 5557441"/>
              <a:gd name="connsiteY5" fmla="*/ 520700 h 535348"/>
              <a:gd name="connsiteX6" fmla="*/ 87976 w 5557441"/>
              <a:gd name="connsiteY6" fmla="*/ 520700 h 535348"/>
              <a:gd name="connsiteX7" fmla="*/ 1191 w 5557441"/>
              <a:gd name="connsiteY7" fmla="*/ 433915 h 535348"/>
              <a:gd name="connsiteX8" fmla="*/ 1191 w 5557441"/>
              <a:gd name="connsiteY8" fmla="*/ 86785 h 535348"/>
              <a:gd name="connsiteX0" fmla="*/ 87976 w 5557441"/>
              <a:gd name="connsiteY0" fmla="*/ 520700 h 535348"/>
              <a:gd name="connsiteX1" fmla="*/ 0 w 5557441"/>
              <a:gd name="connsiteY1" fmla="*/ 511305 h 535348"/>
              <a:gd name="connsiteX2" fmla="*/ 2381 w 5557441"/>
              <a:gd name="connsiteY2" fmla="*/ 3442 h 535348"/>
              <a:gd name="connsiteX3" fmla="*/ 5470656 w 5557441"/>
              <a:gd name="connsiteY3" fmla="*/ 0 h 535348"/>
              <a:gd name="connsiteX4" fmla="*/ 5557441 w 5557441"/>
              <a:gd name="connsiteY4" fmla="*/ 86785 h 535348"/>
              <a:gd name="connsiteX5" fmla="*/ 5557441 w 5557441"/>
              <a:gd name="connsiteY5" fmla="*/ 433915 h 535348"/>
              <a:gd name="connsiteX6" fmla="*/ 5470656 w 5557441"/>
              <a:gd name="connsiteY6" fmla="*/ 520700 h 535348"/>
              <a:gd name="connsiteX0" fmla="*/ 1191 w 5557441"/>
              <a:gd name="connsiteY0" fmla="*/ 86785 h 520700"/>
              <a:gd name="connsiteX1" fmla="*/ 87976 w 5557441"/>
              <a:gd name="connsiteY1" fmla="*/ 0 h 520700"/>
              <a:gd name="connsiteX2" fmla="*/ 5470656 w 5557441"/>
              <a:gd name="connsiteY2" fmla="*/ 0 h 520700"/>
              <a:gd name="connsiteX3" fmla="*/ 5557441 w 5557441"/>
              <a:gd name="connsiteY3" fmla="*/ 86785 h 520700"/>
              <a:gd name="connsiteX4" fmla="*/ 5557441 w 5557441"/>
              <a:gd name="connsiteY4" fmla="*/ 433915 h 520700"/>
              <a:gd name="connsiteX5" fmla="*/ 5470656 w 5557441"/>
              <a:gd name="connsiteY5" fmla="*/ 520700 h 520700"/>
              <a:gd name="connsiteX6" fmla="*/ 87976 w 5557441"/>
              <a:gd name="connsiteY6" fmla="*/ 520700 h 520700"/>
              <a:gd name="connsiteX7" fmla="*/ 1191 w 5557441"/>
              <a:gd name="connsiteY7" fmla="*/ 433915 h 520700"/>
              <a:gd name="connsiteX8" fmla="*/ 1191 w 5557441"/>
              <a:gd name="connsiteY8" fmla="*/ 86785 h 520700"/>
              <a:gd name="connsiteX0" fmla="*/ 0 w 5557441"/>
              <a:gd name="connsiteY0" fmla="*/ 511305 h 520700"/>
              <a:gd name="connsiteX1" fmla="*/ 2381 w 5557441"/>
              <a:gd name="connsiteY1" fmla="*/ 3442 h 520700"/>
              <a:gd name="connsiteX2" fmla="*/ 5470656 w 5557441"/>
              <a:gd name="connsiteY2" fmla="*/ 0 h 520700"/>
              <a:gd name="connsiteX3" fmla="*/ 5557441 w 5557441"/>
              <a:gd name="connsiteY3" fmla="*/ 86785 h 520700"/>
              <a:gd name="connsiteX4" fmla="*/ 5557441 w 5557441"/>
              <a:gd name="connsiteY4" fmla="*/ 433915 h 520700"/>
              <a:gd name="connsiteX5" fmla="*/ 5470656 w 5557441"/>
              <a:gd name="connsiteY5" fmla="*/ 520700 h 520700"/>
              <a:gd name="connsiteX0" fmla="*/ 1191 w 5557441"/>
              <a:gd name="connsiteY0" fmla="*/ 99860 h 533775"/>
              <a:gd name="connsiteX1" fmla="*/ 87976 w 5557441"/>
              <a:gd name="connsiteY1" fmla="*/ 13075 h 533775"/>
              <a:gd name="connsiteX2" fmla="*/ 5470656 w 5557441"/>
              <a:gd name="connsiteY2" fmla="*/ 13075 h 533775"/>
              <a:gd name="connsiteX3" fmla="*/ 5557441 w 5557441"/>
              <a:gd name="connsiteY3" fmla="*/ 99860 h 533775"/>
              <a:gd name="connsiteX4" fmla="*/ 5557441 w 5557441"/>
              <a:gd name="connsiteY4" fmla="*/ 446990 h 533775"/>
              <a:gd name="connsiteX5" fmla="*/ 5470656 w 5557441"/>
              <a:gd name="connsiteY5" fmla="*/ 533775 h 533775"/>
              <a:gd name="connsiteX6" fmla="*/ 87976 w 5557441"/>
              <a:gd name="connsiteY6" fmla="*/ 533775 h 533775"/>
              <a:gd name="connsiteX7" fmla="*/ 1191 w 5557441"/>
              <a:gd name="connsiteY7" fmla="*/ 446990 h 533775"/>
              <a:gd name="connsiteX8" fmla="*/ 1191 w 5557441"/>
              <a:gd name="connsiteY8" fmla="*/ 99860 h 533775"/>
              <a:gd name="connsiteX0" fmla="*/ 0 w 5557441"/>
              <a:gd name="connsiteY0" fmla="*/ 524380 h 533775"/>
              <a:gd name="connsiteX1" fmla="*/ 2381 w 5557441"/>
              <a:gd name="connsiteY1" fmla="*/ 16517 h 533775"/>
              <a:gd name="connsiteX2" fmla="*/ 5470656 w 5557441"/>
              <a:gd name="connsiteY2" fmla="*/ 13075 h 533775"/>
              <a:gd name="connsiteX3" fmla="*/ 5557441 w 5557441"/>
              <a:gd name="connsiteY3" fmla="*/ 24850 h 533775"/>
              <a:gd name="connsiteX4" fmla="*/ 5557441 w 5557441"/>
              <a:gd name="connsiteY4" fmla="*/ 446990 h 533775"/>
              <a:gd name="connsiteX5" fmla="*/ 5470656 w 5557441"/>
              <a:gd name="connsiteY5" fmla="*/ 533775 h 533775"/>
              <a:gd name="connsiteX0" fmla="*/ 1191 w 5557441"/>
              <a:gd name="connsiteY0" fmla="*/ 86785 h 520700"/>
              <a:gd name="connsiteX1" fmla="*/ 87976 w 5557441"/>
              <a:gd name="connsiteY1" fmla="*/ 0 h 520700"/>
              <a:gd name="connsiteX2" fmla="*/ 5470656 w 5557441"/>
              <a:gd name="connsiteY2" fmla="*/ 0 h 520700"/>
              <a:gd name="connsiteX3" fmla="*/ 5557441 w 5557441"/>
              <a:gd name="connsiteY3" fmla="*/ 86785 h 520700"/>
              <a:gd name="connsiteX4" fmla="*/ 5557441 w 5557441"/>
              <a:gd name="connsiteY4" fmla="*/ 433915 h 520700"/>
              <a:gd name="connsiteX5" fmla="*/ 5470656 w 5557441"/>
              <a:gd name="connsiteY5" fmla="*/ 520700 h 520700"/>
              <a:gd name="connsiteX6" fmla="*/ 87976 w 5557441"/>
              <a:gd name="connsiteY6" fmla="*/ 520700 h 520700"/>
              <a:gd name="connsiteX7" fmla="*/ 1191 w 5557441"/>
              <a:gd name="connsiteY7" fmla="*/ 433915 h 520700"/>
              <a:gd name="connsiteX8" fmla="*/ 1191 w 5557441"/>
              <a:gd name="connsiteY8" fmla="*/ 86785 h 520700"/>
              <a:gd name="connsiteX0" fmla="*/ 0 w 5557441"/>
              <a:gd name="connsiteY0" fmla="*/ 511305 h 520700"/>
              <a:gd name="connsiteX1" fmla="*/ 2381 w 5557441"/>
              <a:gd name="connsiteY1" fmla="*/ 3442 h 520700"/>
              <a:gd name="connsiteX2" fmla="*/ 5557441 w 5557441"/>
              <a:gd name="connsiteY2" fmla="*/ 11775 h 520700"/>
              <a:gd name="connsiteX3" fmla="*/ 5557441 w 5557441"/>
              <a:gd name="connsiteY3" fmla="*/ 433915 h 520700"/>
              <a:gd name="connsiteX4" fmla="*/ 5470656 w 5557441"/>
              <a:gd name="connsiteY4" fmla="*/ 520700 h 520700"/>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1488 w 5557441"/>
              <a:gd name="connsiteY2" fmla="*/ 0 h 530356"/>
              <a:gd name="connsiteX3" fmla="*/ 5557441 w 5557441"/>
              <a:gd name="connsiteY3" fmla="*/ 443571 h 530356"/>
              <a:gd name="connsiteX4" fmla="*/ 5470656 w 5557441"/>
              <a:gd name="connsiteY4" fmla="*/ 530356 h 530356"/>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3869 w 5557441"/>
              <a:gd name="connsiteY2" fmla="*/ 0 h 530356"/>
              <a:gd name="connsiteX3" fmla="*/ 5557441 w 5557441"/>
              <a:gd name="connsiteY3" fmla="*/ 443571 h 530356"/>
              <a:gd name="connsiteX4" fmla="*/ 5470656 w 5557441"/>
              <a:gd name="connsiteY4" fmla="*/ 530356 h 530356"/>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3869 w 5557441"/>
              <a:gd name="connsiteY2" fmla="*/ 0 h 530356"/>
              <a:gd name="connsiteX3" fmla="*/ 5557441 w 5557441"/>
              <a:gd name="connsiteY3" fmla="*/ 443571 h 530356"/>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3869 w 5557441"/>
              <a:gd name="connsiteY2" fmla="*/ 0 h 530356"/>
              <a:gd name="connsiteX3" fmla="*/ 5555060 w 5557441"/>
              <a:gd name="connsiteY3" fmla="*/ 524533 h 530356"/>
              <a:gd name="connsiteX0" fmla="*/ 1191 w 5557441"/>
              <a:gd name="connsiteY0" fmla="*/ 96441 h 535248"/>
              <a:gd name="connsiteX1" fmla="*/ 87976 w 5557441"/>
              <a:gd name="connsiteY1" fmla="*/ 9656 h 535248"/>
              <a:gd name="connsiteX2" fmla="*/ 5470656 w 5557441"/>
              <a:gd name="connsiteY2" fmla="*/ 9656 h 535248"/>
              <a:gd name="connsiteX3" fmla="*/ 5557441 w 5557441"/>
              <a:gd name="connsiteY3" fmla="*/ 96441 h 535248"/>
              <a:gd name="connsiteX4" fmla="*/ 5557441 w 5557441"/>
              <a:gd name="connsiteY4" fmla="*/ 443571 h 535248"/>
              <a:gd name="connsiteX5" fmla="*/ 5470656 w 5557441"/>
              <a:gd name="connsiteY5" fmla="*/ 530356 h 535248"/>
              <a:gd name="connsiteX6" fmla="*/ 87976 w 5557441"/>
              <a:gd name="connsiteY6" fmla="*/ 530356 h 535248"/>
              <a:gd name="connsiteX7" fmla="*/ 1191 w 5557441"/>
              <a:gd name="connsiteY7" fmla="*/ 443571 h 535248"/>
              <a:gd name="connsiteX8" fmla="*/ 1191 w 5557441"/>
              <a:gd name="connsiteY8" fmla="*/ 96441 h 535248"/>
              <a:gd name="connsiteX0" fmla="*/ 0 w 5557441"/>
              <a:gd name="connsiteY0" fmla="*/ 520961 h 535248"/>
              <a:gd name="connsiteX1" fmla="*/ 2381 w 5557441"/>
              <a:gd name="connsiteY1" fmla="*/ 13098 h 535248"/>
              <a:gd name="connsiteX2" fmla="*/ 5553869 w 5557441"/>
              <a:gd name="connsiteY2" fmla="*/ 0 h 535248"/>
              <a:gd name="connsiteX3" fmla="*/ 5555060 w 5557441"/>
              <a:gd name="connsiteY3" fmla="*/ 535248 h 535248"/>
              <a:gd name="connsiteX0" fmla="*/ 3572 w 5559822"/>
              <a:gd name="connsiteY0" fmla="*/ 96441 h 535248"/>
              <a:gd name="connsiteX1" fmla="*/ 90357 w 5559822"/>
              <a:gd name="connsiteY1" fmla="*/ 9656 h 535248"/>
              <a:gd name="connsiteX2" fmla="*/ 5473037 w 5559822"/>
              <a:gd name="connsiteY2" fmla="*/ 9656 h 535248"/>
              <a:gd name="connsiteX3" fmla="*/ 5559822 w 5559822"/>
              <a:gd name="connsiteY3" fmla="*/ 96441 h 535248"/>
              <a:gd name="connsiteX4" fmla="*/ 5559822 w 5559822"/>
              <a:gd name="connsiteY4" fmla="*/ 443571 h 535248"/>
              <a:gd name="connsiteX5" fmla="*/ 5473037 w 5559822"/>
              <a:gd name="connsiteY5" fmla="*/ 530356 h 535248"/>
              <a:gd name="connsiteX6" fmla="*/ 90357 w 5559822"/>
              <a:gd name="connsiteY6" fmla="*/ 530356 h 535248"/>
              <a:gd name="connsiteX7" fmla="*/ 3572 w 5559822"/>
              <a:gd name="connsiteY7" fmla="*/ 443571 h 535248"/>
              <a:gd name="connsiteX8" fmla="*/ 3572 w 5559822"/>
              <a:gd name="connsiteY8" fmla="*/ 96441 h 535248"/>
              <a:gd name="connsiteX0" fmla="*/ 0 w 5559822"/>
              <a:gd name="connsiteY0" fmla="*/ 532867 h 535248"/>
              <a:gd name="connsiteX1" fmla="*/ 4762 w 5559822"/>
              <a:gd name="connsiteY1" fmla="*/ 13098 h 535248"/>
              <a:gd name="connsiteX2" fmla="*/ 5556250 w 5559822"/>
              <a:gd name="connsiteY2" fmla="*/ 0 h 535248"/>
              <a:gd name="connsiteX3" fmla="*/ 5557441 w 5559822"/>
              <a:gd name="connsiteY3" fmla="*/ 535248 h 535248"/>
              <a:gd name="connsiteX0" fmla="*/ 0 w 5556250"/>
              <a:gd name="connsiteY0" fmla="*/ 96441 h 535248"/>
              <a:gd name="connsiteX1" fmla="*/ 86785 w 5556250"/>
              <a:gd name="connsiteY1" fmla="*/ 9656 h 535248"/>
              <a:gd name="connsiteX2" fmla="*/ 5469465 w 5556250"/>
              <a:gd name="connsiteY2" fmla="*/ 9656 h 535248"/>
              <a:gd name="connsiteX3" fmla="*/ 5556250 w 5556250"/>
              <a:gd name="connsiteY3" fmla="*/ 96441 h 535248"/>
              <a:gd name="connsiteX4" fmla="*/ 5556250 w 5556250"/>
              <a:gd name="connsiteY4" fmla="*/ 443571 h 535248"/>
              <a:gd name="connsiteX5" fmla="*/ 5469465 w 5556250"/>
              <a:gd name="connsiteY5" fmla="*/ 530356 h 535248"/>
              <a:gd name="connsiteX6" fmla="*/ 86785 w 5556250"/>
              <a:gd name="connsiteY6" fmla="*/ 530356 h 535248"/>
              <a:gd name="connsiteX7" fmla="*/ 0 w 5556250"/>
              <a:gd name="connsiteY7" fmla="*/ 443571 h 535248"/>
              <a:gd name="connsiteX8" fmla="*/ 0 w 5556250"/>
              <a:gd name="connsiteY8" fmla="*/ 96441 h 535248"/>
              <a:gd name="connsiteX0" fmla="*/ 0 w 5556250"/>
              <a:gd name="connsiteY0" fmla="*/ 534057 h 535248"/>
              <a:gd name="connsiteX1" fmla="*/ 1190 w 5556250"/>
              <a:gd name="connsiteY1" fmla="*/ 13098 h 535248"/>
              <a:gd name="connsiteX2" fmla="*/ 5552678 w 5556250"/>
              <a:gd name="connsiteY2" fmla="*/ 0 h 535248"/>
              <a:gd name="connsiteX3" fmla="*/ 5553869 w 5556250"/>
              <a:gd name="connsiteY3" fmla="*/ 535248 h 535248"/>
            </a:gdLst>
            <a:ahLst/>
            <a:cxnLst>
              <a:cxn ang="0">
                <a:pos x="connsiteX0" y="connsiteY0"/>
              </a:cxn>
              <a:cxn ang="0">
                <a:pos x="connsiteX1" y="connsiteY1"/>
              </a:cxn>
              <a:cxn ang="0">
                <a:pos x="connsiteX2" y="connsiteY2"/>
              </a:cxn>
              <a:cxn ang="0">
                <a:pos x="connsiteX3" y="connsiteY3"/>
              </a:cxn>
            </a:cxnLst>
            <a:rect l="l" t="t" r="r" b="b"/>
            <a:pathLst>
              <a:path w="5556250" h="535248" stroke="0" extrusionOk="0">
                <a:moveTo>
                  <a:pt x="0" y="96441"/>
                </a:moveTo>
                <a:cubicBezTo>
                  <a:pt x="0" y="48511"/>
                  <a:pt x="38855" y="9656"/>
                  <a:pt x="86785" y="9656"/>
                </a:cubicBezTo>
                <a:lnTo>
                  <a:pt x="5469465" y="9656"/>
                </a:lnTo>
                <a:cubicBezTo>
                  <a:pt x="5517395" y="9656"/>
                  <a:pt x="5556250" y="48511"/>
                  <a:pt x="5556250" y="96441"/>
                </a:cubicBezTo>
                <a:lnTo>
                  <a:pt x="5556250" y="443571"/>
                </a:lnTo>
                <a:cubicBezTo>
                  <a:pt x="5556250" y="491501"/>
                  <a:pt x="5517395" y="530356"/>
                  <a:pt x="5469465" y="530356"/>
                </a:cubicBezTo>
                <a:lnTo>
                  <a:pt x="86785" y="530356"/>
                </a:lnTo>
                <a:cubicBezTo>
                  <a:pt x="38855" y="530356"/>
                  <a:pt x="0" y="491501"/>
                  <a:pt x="0" y="443571"/>
                </a:cubicBezTo>
                <a:lnTo>
                  <a:pt x="0" y="96441"/>
                </a:lnTo>
                <a:close/>
              </a:path>
              <a:path w="5556250" h="535248" fill="none">
                <a:moveTo>
                  <a:pt x="0" y="534057"/>
                </a:moveTo>
                <a:cubicBezTo>
                  <a:pt x="397" y="390566"/>
                  <a:pt x="793" y="156589"/>
                  <a:pt x="1190" y="13098"/>
                </a:cubicBezTo>
                <a:moveTo>
                  <a:pt x="5552678" y="0"/>
                </a:moveTo>
                <a:cubicBezTo>
                  <a:pt x="5554662" y="147857"/>
                  <a:pt x="5551885" y="387391"/>
                  <a:pt x="5553869" y="535248"/>
                </a:cubicBezTo>
              </a:path>
            </a:pathLst>
          </a:custGeom>
          <a:ln w="15875">
            <a:solidFill>
              <a:schemeClr val="accent1"/>
            </a:solidFill>
          </a:ln>
        </p:spPr>
        <p:txBody>
          <a:bodyPr lIns="180000" rIns="180000" anchor="ctr"/>
          <a:lstStyle>
            <a:lvl1pPr algn="l">
              <a:defRPr sz="1799" b="0">
                <a:solidFill>
                  <a:schemeClr val="accent1"/>
                </a:solidFill>
              </a:defRPr>
            </a:lvl1pPr>
            <a:lvl5pPr algn="ctr">
              <a:defRPr b="1"/>
            </a:lvl5pPr>
            <a:lvl6pPr algn="ctr">
              <a:defRPr b="1"/>
            </a:lvl6pPr>
          </a:lstStyle>
          <a:p>
            <a:pPr lvl="0"/>
            <a:r>
              <a:rPr lang="en-US"/>
              <a:t>Second stage</a:t>
            </a:r>
          </a:p>
        </p:txBody>
      </p:sp>
    </p:spTree>
    <p:extLst>
      <p:ext uri="{BB962C8B-B14F-4D97-AF65-F5344CB8AC3E}">
        <p14:creationId xmlns:p14="http://schemas.microsoft.com/office/powerpoint/2010/main" val="2259950482"/>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meline, process, simple">
    <p:spTree>
      <p:nvGrpSpPr>
        <p:cNvPr id="1" name=""/>
        <p:cNvGrpSpPr/>
        <p:nvPr/>
      </p:nvGrpSpPr>
      <p:grpSpPr>
        <a:xfrm>
          <a:off x="0" y="0"/>
          <a:ext cx="0" cy="0"/>
          <a:chOff x="0" y="0"/>
          <a:chExt cx="0" cy="0"/>
        </a:xfrm>
      </p:grpSpPr>
      <p:sp>
        <p:nvSpPr>
          <p:cNvPr id="46" name="Text Placeholder 7">
            <a:extLst>
              <a:ext uri="{FF2B5EF4-FFF2-40B4-BE49-F238E27FC236}">
                <a16:creationId xmlns:a16="http://schemas.microsoft.com/office/drawing/2014/main" id="{11DBD05B-DAE2-4249-8551-48820F1DE812}"/>
              </a:ext>
            </a:extLst>
          </p:cNvPr>
          <p:cNvSpPr>
            <a:spLocks noGrp="1"/>
          </p:cNvSpPr>
          <p:nvPr>
            <p:ph type="body" sz="quarter" idx="33" hasCustomPrompt="1"/>
          </p:nvPr>
        </p:nvSpPr>
        <p:spPr>
          <a:xfrm>
            <a:off x="452439" y="2502430"/>
            <a:ext cx="3821112"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First process</a:t>
            </a:r>
          </a:p>
        </p:txBody>
      </p:sp>
      <p:sp>
        <p:nvSpPr>
          <p:cNvPr id="4" name="Date Placeholder 3">
            <a:extLst>
              <a:ext uri="{FF2B5EF4-FFF2-40B4-BE49-F238E27FC236}">
                <a16:creationId xmlns:a16="http://schemas.microsoft.com/office/drawing/2014/main" id="{E4A9C264-F7A3-477B-867F-A1D0D2C3017A}"/>
              </a:ext>
            </a:extLst>
          </p:cNvPr>
          <p:cNvSpPr>
            <a:spLocks noGrp="1"/>
          </p:cNvSpPr>
          <p:nvPr>
            <p:ph type="dt" sz="half" idx="37"/>
          </p:nvPr>
        </p:nvSpPr>
        <p:spPr/>
        <p:txBody>
          <a:bodyPr/>
          <a:lstStyle/>
          <a:p>
            <a:endParaRPr lang="bg-BG"/>
          </a:p>
        </p:txBody>
      </p:sp>
      <p:sp>
        <p:nvSpPr>
          <p:cNvPr id="5" name="Footer Placeholder 4">
            <a:extLst>
              <a:ext uri="{FF2B5EF4-FFF2-40B4-BE49-F238E27FC236}">
                <a16:creationId xmlns:a16="http://schemas.microsoft.com/office/drawing/2014/main" id="{07AF8157-ECA7-40E4-B929-E46F875DD277}"/>
              </a:ext>
            </a:extLst>
          </p:cNvPr>
          <p:cNvSpPr>
            <a:spLocks noGrp="1"/>
          </p:cNvSpPr>
          <p:nvPr>
            <p:ph type="ftr" sz="quarter" idx="38"/>
          </p:nvPr>
        </p:nvSpPr>
        <p:spPr/>
        <p:txBody>
          <a:bodyPr/>
          <a:lstStyle/>
          <a:p>
            <a:r>
              <a:rPr lang="en-US"/>
              <a:t>© 2024 Westernacher Consulting GmbH</a:t>
            </a:r>
            <a:endParaRPr lang="bg-BG"/>
          </a:p>
        </p:txBody>
      </p:sp>
      <p:sp>
        <p:nvSpPr>
          <p:cNvPr id="6" name="Slide Number Placeholder 5">
            <a:extLst>
              <a:ext uri="{FF2B5EF4-FFF2-40B4-BE49-F238E27FC236}">
                <a16:creationId xmlns:a16="http://schemas.microsoft.com/office/drawing/2014/main" id="{ED279399-C59B-4CD2-BF89-176ED0AEACC0}"/>
              </a:ext>
            </a:extLst>
          </p:cNvPr>
          <p:cNvSpPr>
            <a:spLocks noGrp="1"/>
          </p:cNvSpPr>
          <p:nvPr>
            <p:ph type="sldNum" sz="quarter" idx="39"/>
          </p:nvPr>
        </p:nvSpPr>
        <p:spPr>
          <a:xfrm>
            <a:off x="11287080" y="6561139"/>
            <a:ext cx="449308" cy="296862"/>
          </a:xfrm>
          <a:prstGeom prst="rect">
            <a:avLst/>
          </a:prstGeom>
        </p:spPr>
        <p:txBody>
          <a:bodyPr vert="horz" lIns="0" tIns="0" rIns="0" bIns="0" rtlCol="0" anchor="ctr"/>
          <a:lstStyle>
            <a:defPPr>
              <a:defRPr lang="en-US"/>
            </a:defPPr>
            <a:lvl1pPr marL="0" algn="r" defTabSz="914126" rtl="0" eaLnBrk="1" latinLnBrk="0" hangingPunct="1">
              <a:defRPr sz="1000" kern="1200">
                <a:solidFill>
                  <a:schemeClr val="tx2">
                    <a:lumMod val="40000"/>
                    <a:lumOff val="60000"/>
                  </a:schemeClr>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a:lstStyle>
          <a:p>
            <a:fld id="{AA3C2A7C-DE52-46AE-8A53-B07AED9255FA}" type="slidenum">
              <a:rPr lang="bg-BG" smtClean="0"/>
              <a:pPr/>
              <a:t>‹#›</a:t>
            </a:fld>
            <a:endParaRPr lang="bg-BG"/>
          </a:p>
        </p:txBody>
      </p:sp>
      <p:sp>
        <p:nvSpPr>
          <p:cNvPr id="20" name="Text Placeholder 7">
            <a:extLst>
              <a:ext uri="{FF2B5EF4-FFF2-40B4-BE49-F238E27FC236}">
                <a16:creationId xmlns:a16="http://schemas.microsoft.com/office/drawing/2014/main" id="{1213785C-9594-4F5D-9631-0B0733E5C4B2}"/>
              </a:ext>
            </a:extLst>
          </p:cNvPr>
          <p:cNvSpPr>
            <a:spLocks noGrp="1"/>
          </p:cNvSpPr>
          <p:nvPr>
            <p:ph type="body" sz="quarter" idx="40" hasCustomPrompt="1"/>
          </p:nvPr>
        </p:nvSpPr>
        <p:spPr>
          <a:xfrm>
            <a:off x="2363790" y="3214641"/>
            <a:ext cx="3821112"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Second process</a:t>
            </a:r>
          </a:p>
        </p:txBody>
      </p:sp>
      <p:sp>
        <p:nvSpPr>
          <p:cNvPr id="25" name="Text Placeholder 7">
            <a:extLst>
              <a:ext uri="{FF2B5EF4-FFF2-40B4-BE49-F238E27FC236}">
                <a16:creationId xmlns:a16="http://schemas.microsoft.com/office/drawing/2014/main" id="{3A56930F-84D7-489B-8FFF-65E57B5D9BB5}"/>
              </a:ext>
            </a:extLst>
          </p:cNvPr>
          <p:cNvSpPr>
            <a:spLocks noGrp="1"/>
          </p:cNvSpPr>
          <p:nvPr>
            <p:ph type="body" sz="quarter" idx="41" hasCustomPrompt="1"/>
          </p:nvPr>
        </p:nvSpPr>
        <p:spPr>
          <a:xfrm>
            <a:off x="1411668" y="3926852"/>
            <a:ext cx="4773233"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Third process</a:t>
            </a:r>
          </a:p>
        </p:txBody>
      </p:sp>
      <p:sp>
        <p:nvSpPr>
          <p:cNvPr id="27" name="Text Placeholder 7">
            <a:extLst>
              <a:ext uri="{FF2B5EF4-FFF2-40B4-BE49-F238E27FC236}">
                <a16:creationId xmlns:a16="http://schemas.microsoft.com/office/drawing/2014/main" id="{041F2583-4BCE-41D6-987B-AE00E896E185}"/>
              </a:ext>
            </a:extLst>
          </p:cNvPr>
          <p:cNvSpPr>
            <a:spLocks noGrp="1"/>
          </p:cNvSpPr>
          <p:nvPr>
            <p:ph type="body" sz="quarter" idx="42" hasCustomPrompt="1"/>
          </p:nvPr>
        </p:nvSpPr>
        <p:spPr>
          <a:xfrm>
            <a:off x="4273551" y="4639063"/>
            <a:ext cx="1911351"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Fourth process</a:t>
            </a:r>
          </a:p>
        </p:txBody>
      </p:sp>
      <p:sp>
        <p:nvSpPr>
          <p:cNvPr id="44" name="Text Placeholder 7">
            <a:extLst>
              <a:ext uri="{FF2B5EF4-FFF2-40B4-BE49-F238E27FC236}">
                <a16:creationId xmlns:a16="http://schemas.microsoft.com/office/drawing/2014/main" id="{B752DE6D-78E1-48CD-8225-E87A3FE8C320}"/>
              </a:ext>
            </a:extLst>
          </p:cNvPr>
          <p:cNvSpPr>
            <a:spLocks noGrp="1"/>
          </p:cNvSpPr>
          <p:nvPr>
            <p:ph type="body" sz="quarter" idx="47" hasCustomPrompt="1"/>
          </p:nvPr>
        </p:nvSpPr>
        <p:spPr>
          <a:xfrm>
            <a:off x="2363789" y="1477794"/>
            <a:ext cx="1736726" cy="346471"/>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February</a:t>
            </a:r>
          </a:p>
        </p:txBody>
      </p:sp>
      <p:sp>
        <p:nvSpPr>
          <p:cNvPr id="45" name="Text Placeholder 7">
            <a:extLst>
              <a:ext uri="{FF2B5EF4-FFF2-40B4-BE49-F238E27FC236}">
                <a16:creationId xmlns:a16="http://schemas.microsoft.com/office/drawing/2014/main" id="{903A5AF4-46B3-4AD0-9A9C-885D4A37B38F}"/>
              </a:ext>
            </a:extLst>
          </p:cNvPr>
          <p:cNvSpPr>
            <a:spLocks noGrp="1"/>
          </p:cNvSpPr>
          <p:nvPr>
            <p:ph type="body" sz="quarter" idx="48" hasCustomPrompt="1"/>
          </p:nvPr>
        </p:nvSpPr>
        <p:spPr>
          <a:xfrm>
            <a:off x="4283079" y="1477794"/>
            <a:ext cx="1736726" cy="346471"/>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March</a:t>
            </a:r>
          </a:p>
        </p:txBody>
      </p:sp>
      <p:sp>
        <p:nvSpPr>
          <p:cNvPr id="48" name="Text Placeholder 7">
            <a:extLst>
              <a:ext uri="{FF2B5EF4-FFF2-40B4-BE49-F238E27FC236}">
                <a16:creationId xmlns:a16="http://schemas.microsoft.com/office/drawing/2014/main" id="{8AB2E96A-536B-4215-B3E3-E1F3F49A3527}"/>
              </a:ext>
            </a:extLst>
          </p:cNvPr>
          <p:cNvSpPr>
            <a:spLocks noGrp="1"/>
          </p:cNvSpPr>
          <p:nvPr>
            <p:ph type="body" sz="quarter" idx="49" hasCustomPrompt="1"/>
          </p:nvPr>
        </p:nvSpPr>
        <p:spPr>
          <a:xfrm>
            <a:off x="6184901" y="1477794"/>
            <a:ext cx="1736726" cy="346471"/>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April</a:t>
            </a:r>
          </a:p>
        </p:txBody>
      </p:sp>
      <p:sp>
        <p:nvSpPr>
          <p:cNvPr id="65" name="Text Placeholder 7">
            <a:extLst>
              <a:ext uri="{FF2B5EF4-FFF2-40B4-BE49-F238E27FC236}">
                <a16:creationId xmlns:a16="http://schemas.microsoft.com/office/drawing/2014/main" id="{73D5F6CC-49D3-4ED5-AD23-25BE281493DA}"/>
              </a:ext>
            </a:extLst>
          </p:cNvPr>
          <p:cNvSpPr>
            <a:spLocks noGrp="1"/>
          </p:cNvSpPr>
          <p:nvPr>
            <p:ph type="body" sz="quarter" idx="58" hasCustomPrompt="1"/>
          </p:nvPr>
        </p:nvSpPr>
        <p:spPr>
          <a:xfrm>
            <a:off x="444501" y="1477794"/>
            <a:ext cx="1736725" cy="346471"/>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January</a:t>
            </a:r>
          </a:p>
        </p:txBody>
      </p:sp>
      <p:sp>
        <p:nvSpPr>
          <p:cNvPr id="66" name="Text Placeholder 7">
            <a:extLst>
              <a:ext uri="{FF2B5EF4-FFF2-40B4-BE49-F238E27FC236}">
                <a16:creationId xmlns:a16="http://schemas.microsoft.com/office/drawing/2014/main" id="{640B98C4-BA35-4292-8096-1286AD43F61E}"/>
              </a:ext>
            </a:extLst>
          </p:cNvPr>
          <p:cNvSpPr>
            <a:spLocks noGrp="1"/>
          </p:cNvSpPr>
          <p:nvPr>
            <p:ph type="body" sz="quarter" idx="59" hasCustomPrompt="1"/>
          </p:nvPr>
        </p:nvSpPr>
        <p:spPr>
          <a:xfrm>
            <a:off x="6184900" y="5351274"/>
            <a:ext cx="3824288"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Fifth process</a:t>
            </a:r>
          </a:p>
        </p:txBody>
      </p:sp>
      <p:sp>
        <p:nvSpPr>
          <p:cNvPr id="67" name="Text Placeholder 7">
            <a:extLst>
              <a:ext uri="{FF2B5EF4-FFF2-40B4-BE49-F238E27FC236}">
                <a16:creationId xmlns:a16="http://schemas.microsoft.com/office/drawing/2014/main" id="{F4800CB8-29AF-4078-8E71-4EA1C6177CD5}"/>
              </a:ext>
            </a:extLst>
          </p:cNvPr>
          <p:cNvSpPr>
            <a:spLocks noGrp="1"/>
          </p:cNvSpPr>
          <p:nvPr>
            <p:ph type="body" sz="quarter" idx="60" hasCustomPrompt="1"/>
          </p:nvPr>
        </p:nvSpPr>
        <p:spPr>
          <a:xfrm>
            <a:off x="8097838" y="1477794"/>
            <a:ext cx="1736726" cy="346471"/>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May</a:t>
            </a:r>
          </a:p>
        </p:txBody>
      </p:sp>
      <p:sp>
        <p:nvSpPr>
          <p:cNvPr id="68" name="Text Placeholder 7">
            <a:extLst>
              <a:ext uri="{FF2B5EF4-FFF2-40B4-BE49-F238E27FC236}">
                <a16:creationId xmlns:a16="http://schemas.microsoft.com/office/drawing/2014/main" id="{04AA10E9-1205-4099-A95B-E1E860F0BD82}"/>
              </a:ext>
            </a:extLst>
          </p:cNvPr>
          <p:cNvSpPr>
            <a:spLocks noGrp="1"/>
          </p:cNvSpPr>
          <p:nvPr>
            <p:ph type="body" sz="quarter" idx="61" hasCustomPrompt="1"/>
          </p:nvPr>
        </p:nvSpPr>
        <p:spPr>
          <a:xfrm>
            <a:off x="4283080" y="6063484"/>
            <a:ext cx="7453309" cy="288147"/>
          </a:xfrm>
          <a:solidFill>
            <a:schemeClr val="tx2">
              <a:lumMod val="20000"/>
              <a:lumOff val="80000"/>
            </a:schemeClr>
          </a:solidFill>
          <a:ln>
            <a:solidFill>
              <a:schemeClr val="tx2">
                <a:lumMod val="20000"/>
                <a:lumOff val="80000"/>
              </a:schemeClr>
            </a:solidFill>
          </a:ln>
        </p:spPr>
        <p:txBody>
          <a:bodyPr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Sixth process</a:t>
            </a:r>
          </a:p>
        </p:txBody>
      </p:sp>
      <p:sp>
        <p:nvSpPr>
          <p:cNvPr id="69" name="Text Placeholder 7">
            <a:extLst>
              <a:ext uri="{FF2B5EF4-FFF2-40B4-BE49-F238E27FC236}">
                <a16:creationId xmlns:a16="http://schemas.microsoft.com/office/drawing/2014/main" id="{4FECF3B6-1A57-4F09-8FDA-285FDFB9F391}"/>
              </a:ext>
            </a:extLst>
          </p:cNvPr>
          <p:cNvSpPr>
            <a:spLocks noGrp="1"/>
          </p:cNvSpPr>
          <p:nvPr>
            <p:ph type="body" sz="quarter" idx="62" hasCustomPrompt="1"/>
          </p:nvPr>
        </p:nvSpPr>
        <p:spPr>
          <a:xfrm>
            <a:off x="10023483" y="1477794"/>
            <a:ext cx="1736726" cy="346471"/>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June</a:t>
            </a:r>
          </a:p>
        </p:txBody>
      </p:sp>
      <p:sp>
        <p:nvSpPr>
          <p:cNvPr id="2" name="Title 1">
            <a:extLst>
              <a:ext uri="{FF2B5EF4-FFF2-40B4-BE49-F238E27FC236}">
                <a16:creationId xmlns:a16="http://schemas.microsoft.com/office/drawing/2014/main" id="{F2CB804E-57EA-42A9-9E63-1823FB2F3155}"/>
              </a:ext>
            </a:extLst>
          </p:cNvPr>
          <p:cNvSpPr>
            <a:spLocks noGrp="1"/>
          </p:cNvSpPr>
          <p:nvPr>
            <p:ph type="title" hasCustomPrompt="1"/>
          </p:nvPr>
        </p:nvSpPr>
        <p:spPr>
          <a:xfrm>
            <a:off x="449581" y="658006"/>
            <a:ext cx="10515600" cy="335432"/>
          </a:xfrm>
        </p:spPr>
        <p:txBody>
          <a:bodyPr/>
          <a:lstStyle>
            <a:lvl1pPr>
              <a:defRPr/>
            </a:lvl1pPr>
          </a:lstStyle>
          <a:p>
            <a:r>
              <a:rPr lang="en-US"/>
              <a:t>Accent title goes on this bright blue line</a:t>
            </a:r>
          </a:p>
        </p:txBody>
      </p:sp>
      <p:sp>
        <p:nvSpPr>
          <p:cNvPr id="21" name="Text Placeholder 8">
            <a:extLst>
              <a:ext uri="{FF2B5EF4-FFF2-40B4-BE49-F238E27FC236}">
                <a16:creationId xmlns:a16="http://schemas.microsoft.com/office/drawing/2014/main" id="{CABAC913-D919-41AD-A12F-2EDF1E921C16}"/>
              </a:ext>
            </a:extLst>
          </p:cNvPr>
          <p:cNvSpPr>
            <a:spLocks noGrp="1"/>
          </p:cNvSpPr>
          <p:nvPr>
            <p:ph type="body" sz="quarter" idx="32" hasCustomPrompt="1"/>
          </p:nvPr>
        </p:nvSpPr>
        <p:spPr>
          <a:xfrm>
            <a:off x="444502" y="324794"/>
            <a:ext cx="10148888" cy="335432"/>
          </a:xfrm>
        </p:spPr>
        <p:txBody>
          <a:bodyPr/>
          <a:lstStyle>
            <a:lvl1pPr>
              <a:defRPr sz="2199" b="1"/>
            </a:lvl1pPr>
          </a:lstStyle>
          <a:p>
            <a:pPr lvl="0"/>
            <a:r>
              <a:rPr lang="en-US"/>
              <a:t>This can be the chapter title.</a:t>
            </a:r>
            <a:endParaRPr lang="bg-BG"/>
          </a:p>
        </p:txBody>
      </p:sp>
      <p:cxnSp>
        <p:nvCxnSpPr>
          <p:cNvPr id="22" name="Straight Connector 10">
            <a:extLst>
              <a:ext uri="{FF2B5EF4-FFF2-40B4-BE49-F238E27FC236}">
                <a16:creationId xmlns:a16="http://schemas.microsoft.com/office/drawing/2014/main" id="{76458B74-3C77-4C01-8B9A-BC03D36B2E1B}"/>
              </a:ext>
            </a:extLst>
          </p:cNvPr>
          <p:cNvCxnSpPr>
            <a:cxnSpLocks/>
          </p:cNvCxnSpPr>
          <p:nvPr userDrawn="1"/>
        </p:nvCxnSpPr>
        <p:spPr>
          <a:xfrm flipV="1">
            <a:off x="449263" y="1136708"/>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5597252"/>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44">
          <p15:clr>
            <a:srgbClr val="FBAE40"/>
          </p15:clr>
        </p15:guide>
        <p15:guide id="36" orient="horz" pos="1463">
          <p15:clr>
            <a:srgbClr val="FBAE40"/>
          </p15:clr>
        </p15:guide>
        <p15:guide id="37" orient="horz" pos="1570">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2001">
          <p15:clr>
            <a:srgbClr val="FBAE40"/>
          </p15:clr>
        </p15:guide>
        <p15:guide id="42" orient="horz" pos="2099">
          <p15:clr>
            <a:srgbClr val="FBAE40"/>
          </p15:clr>
        </p15:guide>
        <p15:guide id="43" orient="horz" pos="2205">
          <p15:clr>
            <a:srgbClr val="FBAE40"/>
          </p15:clr>
        </p15:guide>
        <p15:guide id="44" orient="horz" pos="2296">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meline, process, advanc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2" y="658006"/>
            <a:ext cx="10143807" cy="335432"/>
          </a:xfrm>
        </p:spPr>
        <p:txBody>
          <a:bodyPr/>
          <a:lstStyle>
            <a:lvl1pPr>
              <a:defRPr/>
            </a:lvl1pPr>
          </a:lstStyle>
          <a:p>
            <a:r>
              <a:rPr lang="en-US"/>
              <a:t>Accent title goes on this bright blue line</a:t>
            </a:r>
            <a:endParaRPr lang="bg-BG"/>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2" y="324794"/>
            <a:ext cx="10148888" cy="335432"/>
          </a:xfrm>
        </p:spPr>
        <p:txBody>
          <a:bodyPr/>
          <a:lstStyle>
            <a:lvl1pPr>
              <a:defRPr sz="2199" b="1"/>
            </a:lvl1pPr>
          </a:lstStyle>
          <a:p>
            <a:pPr lvl="0"/>
            <a:r>
              <a:rPr lang="en-US"/>
              <a:t>This can be the chapter title.</a:t>
            </a:r>
            <a:endParaRPr lang="bg-BG"/>
          </a:p>
        </p:txBody>
      </p:sp>
      <p:cxnSp>
        <p:nvCxnSpPr>
          <p:cNvPr id="54" name="Straight Connector 10">
            <a:extLst>
              <a:ext uri="{FF2B5EF4-FFF2-40B4-BE49-F238E27FC236}">
                <a16:creationId xmlns:a16="http://schemas.microsoft.com/office/drawing/2014/main" id="{E7D02952-AD9B-4ACC-9B59-E72A8176AA9C}"/>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55" name="Rectangle 54">
            <a:hlinkClick r:id="" action="ppaction://hlinkshowjump?jump=previousslide"/>
            <a:extLst>
              <a:ext uri="{FF2B5EF4-FFF2-40B4-BE49-F238E27FC236}">
                <a16:creationId xmlns:a16="http://schemas.microsoft.com/office/drawing/2014/main" id="{1A3B6FA4-B651-42C2-947E-E8EB648B71D8}"/>
              </a:ext>
            </a:extLst>
          </p:cNvPr>
          <p:cNvSpPr/>
          <p:nvPr userDrawn="1"/>
        </p:nvSpPr>
        <p:spPr>
          <a:xfrm>
            <a:off x="1118568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1" tIns="35991" rIns="107972"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6" name="Rectangle 55">
            <a:hlinkClick r:id="" action="ppaction://hlinkshowjump?jump=nextslide"/>
            <a:extLst>
              <a:ext uri="{FF2B5EF4-FFF2-40B4-BE49-F238E27FC236}">
                <a16:creationId xmlns:a16="http://schemas.microsoft.com/office/drawing/2014/main" id="{9521E7DB-570D-4CD3-B321-A714795D83CB}"/>
              </a:ext>
            </a:extLst>
          </p:cNvPr>
          <p:cNvSpPr/>
          <p:nvPr userDrawn="1"/>
        </p:nvSpPr>
        <p:spPr>
          <a:xfrm>
            <a:off x="1157370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5991" rIns="0"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3" name="Footer Placeholder 7">
            <a:extLst>
              <a:ext uri="{FF2B5EF4-FFF2-40B4-BE49-F238E27FC236}">
                <a16:creationId xmlns:a16="http://schemas.microsoft.com/office/drawing/2014/main" id="{A35ADEBF-A2A3-448C-8B80-099CF2622B00}"/>
              </a:ext>
            </a:extLst>
          </p:cNvPr>
          <p:cNvSpPr txBox="1">
            <a:spLocks/>
          </p:cNvSpPr>
          <p:nvPr userDrawn="1"/>
        </p:nvSpPr>
        <p:spPr>
          <a:xfrm>
            <a:off x="444501" y="6559200"/>
            <a:ext cx="1736724"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2" name="Text Placeholder 7">
            <a:extLst>
              <a:ext uri="{FF2B5EF4-FFF2-40B4-BE49-F238E27FC236}">
                <a16:creationId xmlns:a16="http://schemas.microsoft.com/office/drawing/2014/main" id="{0A35F46F-C5E7-4E86-8CBC-034FF59BCA51}"/>
              </a:ext>
            </a:extLst>
          </p:cNvPr>
          <p:cNvSpPr>
            <a:spLocks noGrp="1"/>
          </p:cNvSpPr>
          <p:nvPr>
            <p:ph type="body" sz="quarter" idx="53" hasCustomPrompt="1"/>
          </p:nvPr>
        </p:nvSpPr>
        <p:spPr>
          <a:xfrm>
            <a:off x="365762" y="2659068"/>
            <a:ext cx="5908039" cy="1681159"/>
          </a:xfrm>
          <a:ln>
            <a:solidFill>
              <a:schemeClr val="accent1"/>
            </a:solidFill>
          </a:ln>
        </p:spPr>
        <p:txBody>
          <a:bodyPr lIns="180000" tIns="72000" rIns="0" anchor="t"/>
          <a:lstStyle>
            <a:lvl1pPr algn="l">
              <a:defRPr sz="1400" b="0">
                <a:solidFill>
                  <a:schemeClr val="accent1"/>
                </a:solidFill>
              </a:defRPr>
            </a:lvl1pPr>
            <a:lvl5pPr algn="ctr">
              <a:defRPr b="1"/>
            </a:lvl5pPr>
            <a:lvl6pPr algn="ctr">
              <a:defRPr b="1"/>
            </a:lvl6pPr>
          </a:lstStyle>
          <a:p>
            <a:pPr lvl="0"/>
            <a:r>
              <a:rPr lang="en-US"/>
              <a:t>First stage</a:t>
            </a:r>
          </a:p>
        </p:txBody>
      </p:sp>
      <p:sp>
        <p:nvSpPr>
          <p:cNvPr id="34" name="Text Placeholder 7">
            <a:extLst>
              <a:ext uri="{FF2B5EF4-FFF2-40B4-BE49-F238E27FC236}">
                <a16:creationId xmlns:a16="http://schemas.microsoft.com/office/drawing/2014/main" id="{47041539-08C2-4D26-940A-347D204A07AB}"/>
              </a:ext>
            </a:extLst>
          </p:cNvPr>
          <p:cNvSpPr>
            <a:spLocks noGrp="1"/>
          </p:cNvSpPr>
          <p:nvPr>
            <p:ph type="body" sz="quarter" idx="54" hasCustomPrompt="1"/>
          </p:nvPr>
        </p:nvSpPr>
        <p:spPr>
          <a:xfrm>
            <a:off x="4168140" y="4676775"/>
            <a:ext cx="7665720" cy="1677988"/>
          </a:xfrm>
          <a:ln>
            <a:solidFill>
              <a:schemeClr val="accent1"/>
            </a:solidFill>
          </a:ln>
        </p:spPr>
        <p:txBody>
          <a:bodyPr lIns="180000" tIns="72000" rIns="0" anchor="t"/>
          <a:lstStyle>
            <a:lvl1pPr algn="l">
              <a:defRPr sz="1400" b="0">
                <a:solidFill>
                  <a:schemeClr val="accent1"/>
                </a:solidFill>
              </a:defRPr>
            </a:lvl1pPr>
            <a:lvl5pPr algn="ctr">
              <a:defRPr b="1"/>
            </a:lvl5pPr>
            <a:lvl6pPr algn="ctr">
              <a:defRPr b="1"/>
            </a:lvl6pPr>
          </a:lstStyle>
          <a:p>
            <a:pPr lvl="0"/>
            <a:r>
              <a:rPr lang="en-US"/>
              <a:t>Second stage</a:t>
            </a:r>
          </a:p>
        </p:txBody>
      </p:sp>
      <p:sp>
        <p:nvSpPr>
          <p:cNvPr id="35" name="Text Placeholder 7">
            <a:extLst>
              <a:ext uri="{FF2B5EF4-FFF2-40B4-BE49-F238E27FC236}">
                <a16:creationId xmlns:a16="http://schemas.microsoft.com/office/drawing/2014/main" id="{36AB418A-E44D-498E-A7D7-16DFA7D00B10}"/>
              </a:ext>
            </a:extLst>
          </p:cNvPr>
          <p:cNvSpPr>
            <a:spLocks noGrp="1"/>
          </p:cNvSpPr>
          <p:nvPr>
            <p:ph type="body" sz="quarter" idx="33" hasCustomPrompt="1"/>
          </p:nvPr>
        </p:nvSpPr>
        <p:spPr>
          <a:xfrm>
            <a:off x="452439" y="2999422"/>
            <a:ext cx="3821112"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First process</a:t>
            </a:r>
          </a:p>
        </p:txBody>
      </p:sp>
      <p:sp>
        <p:nvSpPr>
          <p:cNvPr id="36" name="Text Placeholder 7">
            <a:extLst>
              <a:ext uri="{FF2B5EF4-FFF2-40B4-BE49-F238E27FC236}">
                <a16:creationId xmlns:a16="http://schemas.microsoft.com/office/drawing/2014/main" id="{293D84B2-91AC-4F05-9940-1CDAC96E4733}"/>
              </a:ext>
            </a:extLst>
          </p:cNvPr>
          <p:cNvSpPr>
            <a:spLocks noGrp="1"/>
          </p:cNvSpPr>
          <p:nvPr>
            <p:ph type="body" sz="quarter" idx="55" hasCustomPrompt="1"/>
          </p:nvPr>
        </p:nvSpPr>
        <p:spPr>
          <a:xfrm>
            <a:off x="2363790" y="3446942"/>
            <a:ext cx="3821112"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Second process</a:t>
            </a:r>
          </a:p>
        </p:txBody>
      </p:sp>
      <p:sp>
        <p:nvSpPr>
          <p:cNvPr id="37" name="Text Placeholder 7">
            <a:extLst>
              <a:ext uri="{FF2B5EF4-FFF2-40B4-BE49-F238E27FC236}">
                <a16:creationId xmlns:a16="http://schemas.microsoft.com/office/drawing/2014/main" id="{77C9A900-E989-4AFF-9211-F27663D9BCFA}"/>
              </a:ext>
            </a:extLst>
          </p:cNvPr>
          <p:cNvSpPr>
            <a:spLocks noGrp="1"/>
          </p:cNvSpPr>
          <p:nvPr>
            <p:ph type="body" sz="quarter" idx="41" hasCustomPrompt="1"/>
          </p:nvPr>
        </p:nvSpPr>
        <p:spPr>
          <a:xfrm>
            <a:off x="1411668" y="3894462"/>
            <a:ext cx="4773233"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Third process</a:t>
            </a:r>
          </a:p>
        </p:txBody>
      </p:sp>
      <p:sp>
        <p:nvSpPr>
          <p:cNvPr id="38" name="Text Placeholder 7">
            <a:extLst>
              <a:ext uri="{FF2B5EF4-FFF2-40B4-BE49-F238E27FC236}">
                <a16:creationId xmlns:a16="http://schemas.microsoft.com/office/drawing/2014/main" id="{3BF2E36E-FA11-4BF9-BB75-317A204A7F76}"/>
              </a:ext>
            </a:extLst>
          </p:cNvPr>
          <p:cNvSpPr>
            <a:spLocks noGrp="1"/>
          </p:cNvSpPr>
          <p:nvPr>
            <p:ph type="body" sz="quarter" idx="42" hasCustomPrompt="1"/>
          </p:nvPr>
        </p:nvSpPr>
        <p:spPr>
          <a:xfrm>
            <a:off x="4273551" y="5011296"/>
            <a:ext cx="1911351"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Fourth process</a:t>
            </a:r>
          </a:p>
        </p:txBody>
      </p:sp>
      <p:sp>
        <p:nvSpPr>
          <p:cNvPr id="39" name="Text Placeholder 7">
            <a:extLst>
              <a:ext uri="{FF2B5EF4-FFF2-40B4-BE49-F238E27FC236}">
                <a16:creationId xmlns:a16="http://schemas.microsoft.com/office/drawing/2014/main" id="{F65EB22C-5E0B-4982-8719-8C014DE18B3C}"/>
              </a:ext>
            </a:extLst>
          </p:cNvPr>
          <p:cNvSpPr>
            <a:spLocks noGrp="1"/>
          </p:cNvSpPr>
          <p:nvPr>
            <p:ph type="body" sz="quarter" idx="47" hasCustomPrompt="1"/>
          </p:nvPr>
        </p:nvSpPr>
        <p:spPr>
          <a:xfrm>
            <a:off x="2363789" y="1665514"/>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p>
          <a:p>
            <a:pPr lvl="0"/>
            <a:r>
              <a:rPr lang="en-US"/>
              <a:t>February</a:t>
            </a:r>
          </a:p>
        </p:txBody>
      </p:sp>
      <p:sp>
        <p:nvSpPr>
          <p:cNvPr id="40" name="Text Placeholder 7">
            <a:extLst>
              <a:ext uri="{FF2B5EF4-FFF2-40B4-BE49-F238E27FC236}">
                <a16:creationId xmlns:a16="http://schemas.microsoft.com/office/drawing/2014/main" id="{CADD3A50-975A-4F53-B184-A612033E4D54}"/>
              </a:ext>
            </a:extLst>
          </p:cNvPr>
          <p:cNvSpPr>
            <a:spLocks noGrp="1"/>
          </p:cNvSpPr>
          <p:nvPr>
            <p:ph type="body" sz="quarter" idx="48" hasCustomPrompt="1"/>
          </p:nvPr>
        </p:nvSpPr>
        <p:spPr>
          <a:xfrm>
            <a:off x="4283079" y="1665514"/>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p>
          <a:p>
            <a:pPr lvl="0"/>
            <a:r>
              <a:rPr lang="en-US"/>
              <a:t>March</a:t>
            </a:r>
          </a:p>
        </p:txBody>
      </p:sp>
      <p:sp>
        <p:nvSpPr>
          <p:cNvPr id="41" name="Text Placeholder 7">
            <a:extLst>
              <a:ext uri="{FF2B5EF4-FFF2-40B4-BE49-F238E27FC236}">
                <a16:creationId xmlns:a16="http://schemas.microsoft.com/office/drawing/2014/main" id="{9EC1CF83-0F6D-44E9-9866-94A6476B545C}"/>
              </a:ext>
            </a:extLst>
          </p:cNvPr>
          <p:cNvSpPr>
            <a:spLocks noGrp="1"/>
          </p:cNvSpPr>
          <p:nvPr>
            <p:ph type="body" sz="quarter" idx="49" hasCustomPrompt="1"/>
          </p:nvPr>
        </p:nvSpPr>
        <p:spPr>
          <a:xfrm>
            <a:off x="6184901" y="1665514"/>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p>
          <a:p>
            <a:pPr lvl="0"/>
            <a:r>
              <a:rPr lang="en-US"/>
              <a:t>April</a:t>
            </a:r>
          </a:p>
        </p:txBody>
      </p:sp>
      <p:sp>
        <p:nvSpPr>
          <p:cNvPr id="42" name="Text Placeholder 7">
            <a:extLst>
              <a:ext uri="{FF2B5EF4-FFF2-40B4-BE49-F238E27FC236}">
                <a16:creationId xmlns:a16="http://schemas.microsoft.com/office/drawing/2014/main" id="{06AC29CA-3DC5-4117-94D9-D3D48C615F6D}"/>
              </a:ext>
            </a:extLst>
          </p:cNvPr>
          <p:cNvSpPr>
            <a:spLocks noGrp="1"/>
          </p:cNvSpPr>
          <p:nvPr>
            <p:ph type="body" sz="quarter" idx="58" hasCustomPrompt="1"/>
          </p:nvPr>
        </p:nvSpPr>
        <p:spPr>
          <a:xfrm>
            <a:off x="444501" y="1665514"/>
            <a:ext cx="1736725"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p>
          <a:p>
            <a:pPr lvl="0"/>
            <a:r>
              <a:rPr lang="en-US"/>
              <a:t>January</a:t>
            </a:r>
          </a:p>
        </p:txBody>
      </p:sp>
      <p:sp>
        <p:nvSpPr>
          <p:cNvPr id="43" name="Text Placeholder 7">
            <a:extLst>
              <a:ext uri="{FF2B5EF4-FFF2-40B4-BE49-F238E27FC236}">
                <a16:creationId xmlns:a16="http://schemas.microsoft.com/office/drawing/2014/main" id="{4121CEF2-4264-4369-94B7-A412D63DDB21}"/>
              </a:ext>
            </a:extLst>
          </p:cNvPr>
          <p:cNvSpPr>
            <a:spLocks noGrp="1"/>
          </p:cNvSpPr>
          <p:nvPr>
            <p:ph type="body" sz="quarter" idx="59" hasCustomPrompt="1"/>
          </p:nvPr>
        </p:nvSpPr>
        <p:spPr>
          <a:xfrm>
            <a:off x="6184900" y="5458816"/>
            <a:ext cx="3824288"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Fifth process</a:t>
            </a:r>
          </a:p>
        </p:txBody>
      </p:sp>
      <p:sp>
        <p:nvSpPr>
          <p:cNvPr id="44" name="Text Placeholder 7">
            <a:extLst>
              <a:ext uri="{FF2B5EF4-FFF2-40B4-BE49-F238E27FC236}">
                <a16:creationId xmlns:a16="http://schemas.microsoft.com/office/drawing/2014/main" id="{84863F5F-F76C-48AA-9B49-574633E7EFAD}"/>
              </a:ext>
            </a:extLst>
          </p:cNvPr>
          <p:cNvSpPr>
            <a:spLocks noGrp="1"/>
          </p:cNvSpPr>
          <p:nvPr>
            <p:ph type="body" sz="quarter" idx="60" hasCustomPrompt="1"/>
          </p:nvPr>
        </p:nvSpPr>
        <p:spPr>
          <a:xfrm>
            <a:off x="8097838" y="1665514"/>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p>
          <a:p>
            <a:pPr lvl="0"/>
            <a:r>
              <a:rPr lang="en-US"/>
              <a:t>May</a:t>
            </a:r>
          </a:p>
        </p:txBody>
      </p:sp>
      <p:sp>
        <p:nvSpPr>
          <p:cNvPr id="45" name="Text Placeholder 7">
            <a:extLst>
              <a:ext uri="{FF2B5EF4-FFF2-40B4-BE49-F238E27FC236}">
                <a16:creationId xmlns:a16="http://schemas.microsoft.com/office/drawing/2014/main" id="{2A1BEC6A-B2E1-4037-9944-1FBACA995D38}"/>
              </a:ext>
            </a:extLst>
          </p:cNvPr>
          <p:cNvSpPr>
            <a:spLocks noGrp="1"/>
          </p:cNvSpPr>
          <p:nvPr>
            <p:ph type="body" sz="quarter" idx="61" hasCustomPrompt="1"/>
          </p:nvPr>
        </p:nvSpPr>
        <p:spPr>
          <a:xfrm>
            <a:off x="4283080" y="5906337"/>
            <a:ext cx="7453309" cy="288147"/>
          </a:xfrm>
          <a:solidFill>
            <a:schemeClr val="tx2">
              <a:lumMod val="20000"/>
              <a:lumOff val="80000"/>
            </a:schemeClr>
          </a:solidFill>
        </p:spPr>
        <p:txBody>
          <a:bodyPr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Sixth process</a:t>
            </a:r>
          </a:p>
        </p:txBody>
      </p:sp>
      <p:sp>
        <p:nvSpPr>
          <p:cNvPr id="46" name="Text Placeholder 7">
            <a:extLst>
              <a:ext uri="{FF2B5EF4-FFF2-40B4-BE49-F238E27FC236}">
                <a16:creationId xmlns:a16="http://schemas.microsoft.com/office/drawing/2014/main" id="{431CAA93-2897-451B-BF7E-5D02995A02E3}"/>
              </a:ext>
            </a:extLst>
          </p:cNvPr>
          <p:cNvSpPr>
            <a:spLocks noGrp="1"/>
          </p:cNvSpPr>
          <p:nvPr>
            <p:ph type="body" sz="quarter" idx="62" hasCustomPrompt="1"/>
          </p:nvPr>
        </p:nvSpPr>
        <p:spPr>
          <a:xfrm>
            <a:off x="10023483" y="1665514"/>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p>
          <a:p>
            <a:pPr lvl="0"/>
            <a:r>
              <a:rPr lang="en-US"/>
              <a:t>June</a:t>
            </a:r>
          </a:p>
        </p:txBody>
      </p:sp>
      <p:sp>
        <p:nvSpPr>
          <p:cNvPr id="5" name="Date Placeholder 4">
            <a:extLst>
              <a:ext uri="{FF2B5EF4-FFF2-40B4-BE49-F238E27FC236}">
                <a16:creationId xmlns:a16="http://schemas.microsoft.com/office/drawing/2014/main" id="{269AE3EC-AA70-44CD-BC9B-BB8B44EB213C}"/>
              </a:ext>
            </a:extLst>
          </p:cNvPr>
          <p:cNvSpPr>
            <a:spLocks noGrp="1"/>
          </p:cNvSpPr>
          <p:nvPr>
            <p:ph type="dt" sz="half" idx="63"/>
          </p:nvPr>
        </p:nvSpPr>
        <p:spPr/>
        <p:txBody>
          <a:bodyPr/>
          <a:lstStyle/>
          <a:p>
            <a:fld id="{F2448837-02C0-4E41-BD17-824D0425DE80}" type="datetime1">
              <a:rPr lang="de-DE" smtClean="0"/>
              <a:t>29.08.24</a:t>
            </a:fld>
            <a:endParaRPr lang="bg-BG"/>
          </a:p>
        </p:txBody>
      </p:sp>
      <p:sp>
        <p:nvSpPr>
          <p:cNvPr id="6" name="Footer Placeholder 5">
            <a:extLst>
              <a:ext uri="{FF2B5EF4-FFF2-40B4-BE49-F238E27FC236}">
                <a16:creationId xmlns:a16="http://schemas.microsoft.com/office/drawing/2014/main" id="{12286C4A-092A-4719-8E0D-268F52FDF050}"/>
              </a:ext>
            </a:extLst>
          </p:cNvPr>
          <p:cNvSpPr>
            <a:spLocks noGrp="1"/>
          </p:cNvSpPr>
          <p:nvPr>
            <p:ph type="ftr" sz="quarter" idx="64"/>
          </p:nvPr>
        </p:nvSpPr>
        <p:spPr/>
        <p:txBody>
          <a:bodyPr/>
          <a:lstStyle/>
          <a:p>
            <a:endParaRPr lang="bg-BG"/>
          </a:p>
        </p:txBody>
      </p:sp>
      <p:cxnSp>
        <p:nvCxnSpPr>
          <p:cNvPr id="25" name="Straight Connector 10">
            <a:extLst>
              <a:ext uri="{FF2B5EF4-FFF2-40B4-BE49-F238E27FC236}">
                <a16:creationId xmlns:a16="http://schemas.microsoft.com/office/drawing/2014/main" id="{51791869-7A88-4017-AF37-DE3163EB2C14}"/>
              </a:ext>
            </a:extLst>
          </p:cNvPr>
          <p:cNvCxnSpPr>
            <a:cxnSpLocks/>
          </p:cNvCxnSpPr>
          <p:nvPr userDrawn="1"/>
        </p:nvCxnSpPr>
        <p:spPr>
          <a:xfrm flipV="1">
            <a:off x="449263" y="1136708"/>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4449589"/>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Huge icon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8"/>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7150101" y="2438942"/>
            <a:ext cx="3648075" cy="717976"/>
          </a:xfrm>
        </p:spPr>
        <p:txBody>
          <a:bodyPr/>
          <a:lstStyle>
            <a:lvl1pPr>
              <a:defRPr sz="1799" b="1"/>
            </a:lvl1pPr>
            <a:lvl2pPr>
              <a:defRPr/>
            </a:lvl2pPr>
            <a:lvl6pPr>
              <a:defRPr sz="1999" b="1">
                <a:solidFill>
                  <a:schemeClr val="tx2"/>
                </a:solidFill>
              </a:defRPr>
            </a:lvl6pPr>
          </a:lstStyle>
          <a:p>
            <a:pPr lvl="0"/>
            <a:r>
              <a:rPr lang="en-US"/>
              <a:t>Highlight statement or some kind of a key sentence.</a:t>
            </a:r>
          </a:p>
        </p:txBody>
      </p:sp>
      <p:sp>
        <p:nvSpPr>
          <p:cNvPr id="8" name="Content Placeholder 7">
            <a:extLst>
              <a:ext uri="{FF2B5EF4-FFF2-40B4-BE49-F238E27FC236}">
                <a16:creationId xmlns:a16="http://schemas.microsoft.com/office/drawing/2014/main" id="{6356695A-FB70-4222-B264-743DA225FB3B}"/>
              </a:ext>
            </a:extLst>
          </p:cNvPr>
          <p:cNvSpPr>
            <a:spLocks noGrp="1"/>
          </p:cNvSpPr>
          <p:nvPr>
            <p:ph sz="quarter" idx="14" hasCustomPrompt="1"/>
          </p:nvPr>
        </p:nvSpPr>
        <p:spPr>
          <a:xfrm>
            <a:off x="449264" y="1819275"/>
            <a:ext cx="5556474" cy="4033838"/>
          </a:xfrm>
        </p:spPr>
        <p:txBody>
          <a:bodyPr/>
          <a:lstStyle>
            <a:lvl1pPr>
              <a:defRPr i="1">
                <a:solidFill>
                  <a:schemeClr val="tx2">
                    <a:lumMod val="60000"/>
                    <a:lumOff val="40000"/>
                  </a:schemeClr>
                </a:solidFill>
              </a:defRPr>
            </a:lvl1pPr>
          </a:lstStyle>
          <a:p>
            <a:pPr lvl="0"/>
            <a:r>
              <a:rPr lang="en-US"/>
              <a:t>Place for icon. Copy / paste an icon from the icon set.</a:t>
            </a:r>
            <a:br>
              <a:rPr lang="en-US"/>
            </a:br>
            <a:r>
              <a:rPr lang="en-US"/>
              <a:t>1. Resize the icon to fit proportionally in this placeholder</a:t>
            </a:r>
            <a:br>
              <a:rPr lang="en-US"/>
            </a:br>
            <a:r>
              <a:rPr lang="en-US"/>
              <a:t>2. Align center &amp; middle to this placeholder</a:t>
            </a: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199" b="1"/>
            </a:lvl1pPr>
          </a:lstStyle>
          <a:p>
            <a:pPr lvl="0"/>
            <a:r>
              <a:rPr lang="en-US"/>
              <a:t>This can be the chapter title.</a:t>
            </a:r>
            <a:endParaRPr lang="bg-BG"/>
          </a:p>
        </p:txBody>
      </p:sp>
      <p:sp>
        <p:nvSpPr>
          <p:cNvPr id="17" name="Text Placeholder 21">
            <a:extLst>
              <a:ext uri="{FF2B5EF4-FFF2-40B4-BE49-F238E27FC236}">
                <a16:creationId xmlns:a16="http://schemas.microsoft.com/office/drawing/2014/main" id="{7AC0A3B7-018D-4BA7-AE24-146743CE880E}"/>
              </a:ext>
            </a:extLst>
          </p:cNvPr>
          <p:cNvSpPr>
            <a:spLocks noGrp="1"/>
          </p:cNvSpPr>
          <p:nvPr>
            <p:ph type="body" sz="quarter" idx="16" hasCustomPrompt="1"/>
          </p:nvPr>
        </p:nvSpPr>
        <p:spPr>
          <a:xfrm>
            <a:off x="7150101" y="3341689"/>
            <a:ext cx="3648075" cy="2847975"/>
          </a:xfrm>
        </p:spPr>
        <p:txBody>
          <a:bodyPr/>
          <a:lstStyle>
            <a:lvl1pPr>
              <a:defRPr sz="1400"/>
            </a:lvl1pPr>
            <a:lvl2pPr>
              <a:defRPr/>
            </a:lvl2pPr>
            <a:lvl5pPr>
              <a:defRPr>
                <a:solidFill>
                  <a:schemeClr val="tx2"/>
                </a:solidFill>
              </a:defRPr>
            </a:lvl5pPr>
            <a:lvl6pPr>
              <a:defRPr b="1">
                <a:solidFill>
                  <a:schemeClr val="tx2"/>
                </a:solidFill>
              </a:defRPr>
            </a:lvl6pPr>
          </a:lstStyle>
          <a:p>
            <a:pPr lvl="4"/>
            <a:r>
              <a:rPr lang="en-US"/>
              <a:t>Main text. The logic of all text boxes in the template is that the first line of each, should be aligned to a line of the grid. To see the customized grid for this template, go on View tab and click on “Guides”. You can find it also with right mouse click in “Grids and Guides” submenu and turn it on and off whenever you need to. Also make sure that there is a 2 lines space between the highlight statement box and this main text.</a:t>
            </a:r>
          </a:p>
        </p:txBody>
      </p:sp>
      <p:cxnSp>
        <p:nvCxnSpPr>
          <p:cNvPr id="18" name="Straight Connector 10">
            <a:extLst>
              <a:ext uri="{FF2B5EF4-FFF2-40B4-BE49-F238E27FC236}">
                <a16:creationId xmlns:a16="http://schemas.microsoft.com/office/drawing/2014/main" id="{10138EE0-C2D5-4479-AA26-8D1BF6D245D7}"/>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a:hlinkClick r:id="" action="ppaction://hlinkshowjump?jump=previousslide"/>
            <a:extLst>
              <a:ext uri="{FF2B5EF4-FFF2-40B4-BE49-F238E27FC236}">
                <a16:creationId xmlns:a16="http://schemas.microsoft.com/office/drawing/2014/main" id="{627E3965-72FA-41E8-BB71-E0967D72D8E8}"/>
              </a:ext>
            </a:extLst>
          </p:cNvPr>
          <p:cNvSpPr/>
          <p:nvPr userDrawn="1"/>
        </p:nvSpPr>
        <p:spPr>
          <a:xfrm>
            <a:off x="1118568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1" tIns="35991" rIns="107972"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0" name="Rectangle 19">
            <a:hlinkClick r:id="" action="ppaction://hlinkshowjump?jump=nextslide"/>
            <a:extLst>
              <a:ext uri="{FF2B5EF4-FFF2-40B4-BE49-F238E27FC236}">
                <a16:creationId xmlns:a16="http://schemas.microsoft.com/office/drawing/2014/main" id="{DD13D603-1F64-453A-9D46-B908E6685B75}"/>
              </a:ext>
            </a:extLst>
          </p:cNvPr>
          <p:cNvSpPr/>
          <p:nvPr userDrawn="1"/>
        </p:nvSpPr>
        <p:spPr>
          <a:xfrm>
            <a:off x="1157370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5991" rIns="0"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E444F38C-8840-448E-9554-4ACA32A85067}"/>
              </a:ext>
            </a:extLst>
          </p:cNvPr>
          <p:cNvSpPr txBox="1">
            <a:spLocks/>
          </p:cNvSpPr>
          <p:nvPr userDrawn="1"/>
        </p:nvSpPr>
        <p:spPr>
          <a:xfrm>
            <a:off x="444501" y="6559200"/>
            <a:ext cx="1736724"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871E5708-271F-4716-8055-1B3AF26D26A6}"/>
              </a:ext>
            </a:extLst>
          </p:cNvPr>
          <p:cNvSpPr>
            <a:spLocks noGrp="1"/>
          </p:cNvSpPr>
          <p:nvPr>
            <p:ph type="dt" sz="half" idx="17"/>
          </p:nvPr>
        </p:nvSpPr>
        <p:spPr/>
        <p:txBody>
          <a:bodyPr/>
          <a:lstStyle/>
          <a:p>
            <a:fld id="{564596AF-6FDB-423A-BA1E-1D026193EC17}" type="datetime1">
              <a:rPr lang="de-DE" smtClean="0"/>
              <a:t>29.08.24</a:t>
            </a:fld>
            <a:endParaRPr lang="bg-BG"/>
          </a:p>
        </p:txBody>
      </p:sp>
      <p:sp>
        <p:nvSpPr>
          <p:cNvPr id="4" name="Footer Placeholder 3">
            <a:extLst>
              <a:ext uri="{FF2B5EF4-FFF2-40B4-BE49-F238E27FC236}">
                <a16:creationId xmlns:a16="http://schemas.microsoft.com/office/drawing/2014/main" id="{90C9AB23-6ECE-4B38-8D4B-FA162A55E573}"/>
              </a:ext>
            </a:extLst>
          </p:cNvPr>
          <p:cNvSpPr>
            <a:spLocks noGrp="1"/>
          </p:cNvSpPr>
          <p:nvPr>
            <p:ph type="ftr" sz="quarter" idx="18"/>
          </p:nvPr>
        </p:nvSpPr>
        <p:spPr/>
        <p:txBody>
          <a:bodyPr/>
          <a:lstStyle/>
          <a:p>
            <a:endParaRPr lang="bg-BG"/>
          </a:p>
        </p:txBody>
      </p:sp>
    </p:spTree>
    <p:extLst>
      <p:ext uri="{BB962C8B-B14F-4D97-AF65-F5344CB8AC3E}">
        <p14:creationId xmlns:p14="http://schemas.microsoft.com/office/powerpoint/2010/main" val="1694580610"/>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guide id="62" orient="horz" pos="1674">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Huge icon + text, without title">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7150101" y="1591217"/>
            <a:ext cx="3648075" cy="553998"/>
          </a:xfrm>
        </p:spPr>
        <p:txBody>
          <a:bodyPr>
            <a:spAutoFit/>
          </a:bodyPr>
          <a:lstStyle>
            <a:lvl1pPr>
              <a:defRPr sz="1799" b="1"/>
            </a:lvl1pPr>
            <a:lvl2pPr>
              <a:defRPr/>
            </a:lvl2pPr>
            <a:lvl6pPr>
              <a:defRPr sz="1999" b="1">
                <a:solidFill>
                  <a:schemeClr val="tx2"/>
                </a:solidFill>
              </a:defRPr>
            </a:lvl6pPr>
          </a:lstStyle>
          <a:p>
            <a:pPr lvl="0"/>
            <a:r>
              <a:rPr lang="en-US"/>
              <a:t>Highlight statement or some kind of a key sentence.</a:t>
            </a:r>
          </a:p>
        </p:txBody>
      </p:sp>
      <p:sp>
        <p:nvSpPr>
          <p:cNvPr id="8" name="Content Placeholder 7">
            <a:extLst>
              <a:ext uri="{FF2B5EF4-FFF2-40B4-BE49-F238E27FC236}">
                <a16:creationId xmlns:a16="http://schemas.microsoft.com/office/drawing/2014/main" id="{6356695A-FB70-4222-B264-743DA225FB3B}"/>
              </a:ext>
            </a:extLst>
          </p:cNvPr>
          <p:cNvSpPr>
            <a:spLocks noGrp="1"/>
          </p:cNvSpPr>
          <p:nvPr>
            <p:ph sz="quarter" idx="14" hasCustomPrompt="1"/>
          </p:nvPr>
        </p:nvSpPr>
        <p:spPr>
          <a:xfrm>
            <a:off x="449264" y="1308099"/>
            <a:ext cx="5556474" cy="4033838"/>
          </a:xfrm>
        </p:spPr>
        <p:txBody>
          <a:bodyPr/>
          <a:lstStyle>
            <a:lvl1pPr>
              <a:defRPr i="1">
                <a:solidFill>
                  <a:schemeClr val="tx2">
                    <a:lumMod val="60000"/>
                    <a:lumOff val="40000"/>
                  </a:schemeClr>
                </a:solidFill>
              </a:defRPr>
            </a:lvl1pPr>
          </a:lstStyle>
          <a:p>
            <a:pPr lvl="0"/>
            <a:r>
              <a:rPr lang="en-US"/>
              <a:t>Place for icon. Copy / paste an icon from the icon set.</a:t>
            </a:r>
            <a:br>
              <a:rPr lang="en-US"/>
            </a:br>
            <a:r>
              <a:rPr lang="en-US"/>
              <a:t>1. Resize the icon to fit proportionally in this placeholder</a:t>
            </a:r>
            <a:br>
              <a:rPr lang="en-US"/>
            </a:br>
            <a:r>
              <a:rPr lang="en-US"/>
              <a:t>2. Align center &amp; middle to this placeholder</a:t>
            </a:r>
          </a:p>
        </p:txBody>
      </p:sp>
      <p:sp>
        <p:nvSpPr>
          <p:cNvPr id="17" name="Text Placeholder 21">
            <a:extLst>
              <a:ext uri="{FF2B5EF4-FFF2-40B4-BE49-F238E27FC236}">
                <a16:creationId xmlns:a16="http://schemas.microsoft.com/office/drawing/2014/main" id="{7AC0A3B7-018D-4BA7-AE24-146743CE880E}"/>
              </a:ext>
            </a:extLst>
          </p:cNvPr>
          <p:cNvSpPr>
            <a:spLocks noGrp="1"/>
          </p:cNvSpPr>
          <p:nvPr>
            <p:ph type="body" sz="quarter" idx="16" hasCustomPrompt="1"/>
          </p:nvPr>
        </p:nvSpPr>
        <p:spPr>
          <a:xfrm>
            <a:off x="7150101" y="2493964"/>
            <a:ext cx="3648075" cy="2847975"/>
          </a:xfrm>
        </p:spPr>
        <p:txBody>
          <a:bodyPr/>
          <a:lstStyle>
            <a:lvl1pPr>
              <a:defRPr sz="1400"/>
            </a:lvl1pPr>
            <a:lvl2pPr>
              <a:defRPr/>
            </a:lvl2pPr>
            <a:lvl5pPr>
              <a:defRPr>
                <a:solidFill>
                  <a:schemeClr val="tx2"/>
                </a:solidFill>
              </a:defRPr>
            </a:lvl5pPr>
            <a:lvl6pPr>
              <a:defRPr b="1">
                <a:solidFill>
                  <a:schemeClr val="tx2"/>
                </a:solidFill>
              </a:defRPr>
            </a:lvl6pPr>
          </a:lstStyle>
          <a:p>
            <a:pPr lvl="4"/>
            <a:r>
              <a:rPr lang="en-US"/>
              <a:t>Main text. The logic of all text boxes in the template is that the first line of each, should be aligned to a line of the grid. To see the customized grid for this template, go on View tab and click on “Guides”. You can find it also with right mouse click in “Grids and Guides” submenu and turn it on and off whenever you need to. Also make sure that there is a 2 lines space between the highlight statement box and this main text.</a:t>
            </a:r>
          </a:p>
        </p:txBody>
      </p:sp>
      <p:cxnSp>
        <p:nvCxnSpPr>
          <p:cNvPr id="18" name="Straight Connector 10">
            <a:extLst>
              <a:ext uri="{FF2B5EF4-FFF2-40B4-BE49-F238E27FC236}">
                <a16:creationId xmlns:a16="http://schemas.microsoft.com/office/drawing/2014/main" id="{10138EE0-C2D5-4479-AA26-8D1BF6D245D7}"/>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a:hlinkClick r:id="" action="ppaction://hlinkshowjump?jump=previousslide"/>
            <a:extLst>
              <a:ext uri="{FF2B5EF4-FFF2-40B4-BE49-F238E27FC236}">
                <a16:creationId xmlns:a16="http://schemas.microsoft.com/office/drawing/2014/main" id="{627E3965-72FA-41E8-BB71-E0967D72D8E8}"/>
              </a:ext>
            </a:extLst>
          </p:cNvPr>
          <p:cNvSpPr/>
          <p:nvPr userDrawn="1"/>
        </p:nvSpPr>
        <p:spPr>
          <a:xfrm>
            <a:off x="1118568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1" tIns="35991" rIns="107972"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0" name="Rectangle 19">
            <a:hlinkClick r:id="" action="ppaction://hlinkshowjump?jump=nextslide"/>
            <a:extLst>
              <a:ext uri="{FF2B5EF4-FFF2-40B4-BE49-F238E27FC236}">
                <a16:creationId xmlns:a16="http://schemas.microsoft.com/office/drawing/2014/main" id="{DD13D603-1F64-453A-9D46-B908E6685B75}"/>
              </a:ext>
            </a:extLst>
          </p:cNvPr>
          <p:cNvSpPr/>
          <p:nvPr userDrawn="1"/>
        </p:nvSpPr>
        <p:spPr>
          <a:xfrm>
            <a:off x="1157370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5991" rIns="0"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E444F38C-8840-448E-9554-4ACA32A85067}"/>
              </a:ext>
            </a:extLst>
          </p:cNvPr>
          <p:cNvSpPr txBox="1">
            <a:spLocks/>
          </p:cNvSpPr>
          <p:nvPr userDrawn="1"/>
        </p:nvSpPr>
        <p:spPr>
          <a:xfrm>
            <a:off x="444501" y="6559200"/>
            <a:ext cx="1736724"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3" name="Date Placeholder 2">
            <a:extLst>
              <a:ext uri="{FF2B5EF4-FFF2-40B4-BE49-F238E27FC236}">
                <a16:creationId xmlns:a16="http://schemas.microsoft.com/office/drawing/2014/main" id="{871E5708-271F-4716-8055-1B3AF26D26A6}"/>
              </a:ext>
            </a:extLst>
          </p:cNvPr>
          <p:cNvSpPr>
            <a:spLocks noGrp="1"/>
          </p:cNvSpPr>
          <p:nvPr>
            <p:ph type="dt" sz="half" idx="17"/>
          </p:nvPr>
        </p:nvSpPr>
        <p:spPr/>
        <p:txBody>
          <a:bodyPr/>
          <a:lstStyle/>
          <a:p>
            <a:fld id="{564596AF-6FDB-423A-BA1E-1D026193EC17}" type="datetime1">
              <a:rPr lang="de-DE" smtClean="0"/>
              <a:t>29.08.24</a:t>
            </a:fld>
            <a:endParaRPr lang="bg-BG"/>
          </a:p>
        </p:txBody>
      </p:sp>
      <p:sp>
        <p:nvSpPr>
          <p:cNvPr id="4" name="Footer Placeholder 3">
            <a:extLst>
              <a:ext uri="{FF2B5EF4-FFF2-40B4-BE49-F238E27FC236}">
                <a16:creationId xmlns:a16="http://schemas.microsoft.com/office/drawing/2014/main" id="{90C9AB23-6ECE-4B38-8D4B-FA162A55E573}"/>
              </a:ext>
            </a:extLst>
          </p:cNvPr>
          <p:cNvSpPr>
            <a:spLocks noGrp="1"/>
          </p:cNvSpPr>
          <p:nvPr>
            <p:ph type="ftr" sz="quarter" idx="18"/>
          </p:nvPr>
        </p:nvSpPr>
        <p:spPr/>
        <p:txBody>
          <a:bodyPr/>
          <a:lstStyle/>
          <a:p>
            <a:endParaRPr lang="bg-BG"/>
          </a:p>
        </p:txBody>
      </p:sp>
    </p:spTree>
    <p:extLst>
      <p:ext uri="{BB962C8B-B14F-4D97-AF65-F5344CB8AC3E}">
        <p14:creationId xmlns:p14="http://schemas.microsoft.com/office/powerpoint/2010/main" val="638780388"/>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guide id="62" orient="horz" pos="1674">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martphones, 3 steps">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298A634E-FB73-407A-AC86-2962922A8987}"/>
              </a:ext>
            </a:extLst>
          </p:cNvPr>
          <p:cNvGrpSpPr/>
          <p:nvPr userDrawn="1"/>
        </p:nvGrpSpPr>
        <p:grpSpPr>
          <a:xfrm>
            <a:off x="8890343" y="1314450"/>
            <a:ext cx="3013974" cy="5299076"/>
            <a:chOff x="4543689" y="1314450"/>
            <a:chExt cx="3107150" cy="5462896"/>
          </a:xfrm>
        </p:grpSpPr>
        <p:pic>
          <p:nvPicPr>
            <p:cNvPr id="60" name="Picture 59" descr="A screen shot of a computer&#10;&#10;Description automatically generated">
              <a:extLst>
                <a:ext uri="{FF2B5EF4-FFF2-40B4-BE49-F238E27FC236}">
                  <a16:creationId xmlns:a16="http://schemas.microsoft.com/office/drawing/2014/main" id="{EEAF2CF7-10BB-4659-97E8-AEA9DBD748D7}"/>
                </a:ext>
              </a:extLst>
            </p:cNvPr>
            <p:cNvPicPr>
              <a:picLocks noChangeAspect="1"/>
            </p:cNvPicPr>
            <p:nvPr/>
          </p:nvPicPr>
          <p:blipFill>
            <a:blip r:embed="rId2"/>
            <a:stretch>
              <a:fillRect/>
            </a:stretch>
          </p:blipFill>
          <p:spPr>
            <a:xfrm>
              <a:off x="4543689" y="1314450"/>
              <a:ext cx="3107150" cy="5462896"/>
            </a:xfrm>
            <a:prstGeom prst="rect">
              <a:avLst/>
            </a:prstGeom>
          </p:spPr>
        </p:pic>
        <p:pic>
          <p:nvPicPr>
            <p:cNvPr id="61" name="Picture 60" descr="A close up of a logo&#10;&#10;Description automatically generated">
              <a:extLst>
                <a:ext uri="{FF2B5EF4-FFF2-40B4-BE49-F238E27FC236}">
                  <a16:creationId xmlns:a16="http://schemas.microsoft.com/office/drawing/2014/main" id="{6F676BC1-168C-4BD9-A57A-C406950BA23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999831" y="2019194"/>
              <a:ext cx="2214608" cy="361572"/>
            </a:xfrm>
            <a:prstGeom prst="rect">
              <a:avLst/>
            </a:prstGeom>
          </p:spPr>
        </p:pic>
      </p:grpSp>
      <p:pic>
        <p:nvPicPr>
          <p:cNvPr id="57" name="Picture 56" descr="A screen shot of a computer&#10;&#10;Description automatically generated">
            <a:extLst>
              <a:ext uri="{FF2B5EF4-FFF2-40B4-BE49-F238E27FC236}">
                <a16:creationId xmlns:a16="http://schemas.microsoft.com/office/drawing/2014/main" id="{3CF82746-B585-4CA8-989E-9199567F32B5}"/>
              </a:ext>
            </a:extLst>
          </p:cNvPr>
          <p:cNvPicPr>
            <a:picLocks noChangeAspect="1"/>
          </p:cNvPicPr>
          <p:nvPr/>
        </p:nvPicPr>
        <p:blipFill>
          <a:blip r:embed="rId2"/>
          <a:stretch>
            <a:fillRect/>
          </a:stretch>
        </p:blipFill>
        <p:spPr>
          <a:xfrm>
            <a:off x="6025074" y="1314450"/>
            <a:ext cx="3013974" cy="5299076"/>
          </a:xfrm>
          <a:prstGeom prst="rect">
            <a:avLst/>
          </a:prstGeom>
        </p:spPr>
      </p:pic>
      <p:grpSp>
        <p:nvGrpSpPr>
          <p:cNvPr id="40" name="Group 39">
            <a:extLst>
              <a:ext uri="{FF2B5EF4-FFF2-40B4-BE49-F238E27FC236}">
                <a16:creationId xmlns:a16="http://schemas.microsoft.com/office/drawing/2014/main" id="{312A114F-6628-4701-BB04-F3281571F8A8}"/>
              </a:ext>
            </a:extLst>
          </p:cNvPr>
          <p:cNvGrpSpPr/>
          <p:nvPr userDrawn="1"/>
        </p:nvGrpSpPr>
        <p:grpSpPr>
          <a:xfrm>
            <a:off x="3154706" y="1314450"/>
            <a:ext cx="3013974" cy="5299076"/>
            <a:chOff x="4543689" y="1314450"/>
            <a:chExt cx="3107150" cy="5462896"/>
          </a:xfrm>
        </p:grpSpPr>
        <p:pic>
          <p:nvPicPr>
            <p:cNvPr id="41" name="Picture 40" descr="A screen shot of a computer&#10;&#10;Description automatically generated">
              <a:extLst>
                <a:ext uri="{FF2B5EF4-FFF2-40B4-BE49-F238E27FC236}">
                  <a16:creationId xmlns:a16="http://schemas.microsoft.com/office/drawing/2014/main" id="{3EE3208A-A32D-490C-9616-FE0B13638F27}"/>
                </a:ext>
              </a:extLst>
            </p:cNvPr>
            <p:cNvPicPr>
              <a:picLocks noChangeAspect="1"/>
            </p:cNvPicPr>
            <p:nvPr/>
          </p:nvPicPr>
          <p:blipFill>
            <a:blip r:embed="rId2"/>
            <a:stretch>
              <a:fillRect/>
            </a:stretch>
          </p:blipFill>
          <p:spPr>
            <a:xfrm>
              <a:off x="4543689" y="1314450"/>
              <a:ext cx="3107150" cy="5462896"/>
            </a:xfrm>
            <a:prstGeom prst="rect">
              <a:avLst/>
            </a:prstGeom>
          </p:spPr>
        </p:pic>
        <p:pic>
          <p:nvPicPr>
            <p:cNvPr id="42" name="Picture 41" descr="A close up of a logo&#10;&#10;Description automatically generated">
              <a:extLst>
                <a:ext uri="{FF2B5EF4-FFF2-40B4-BE49-F238E27FC236}">
                  <a16:creationId xmlns:a16="http://schemas.microsoft.com/office/drawing/2014/main" id="{8D601E5A-62C8-421C-9BEF-5E969A65A37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999831" y="2019194"/>
              <a:ext cx="2214608" cy="361572"/>
            </a:xfrm>
            <a:prstGeom prst="rect">
              <a:avLst/>
            </a:prstGeom>
          </p:spPr>
        </p:pic>
      </p:grpSp>
      <p:pic>
        <p:nvPicPr>
          <p:cNvPr id="45" name="Picture 44" descr="A close up of a logo&#10;&#10;Description automatically generated">
            <a:extLst>
              <a:ext uri="{FF2B5EF4-FFF2-40B4-BE49-F238E27FC236}">
                <a16:creationId xmlns:a16="http://schemas.microsoft.com/office/drawing/2014/main" id="{337CBE38-F97B-4042-9775-A8059D955E7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304137" y="2019194"/>
            <a:ext cx="2214608" cy="361572"/>
          </a:xfrm>
          <a:prstGeom prst="rect">
            <a:avLst/>
          </a:prstGeom>
        </p:spPr>
      </p:pic>
      <p:sp>
        <p:nvSpPr>
          <p:cNvPr id="2" name="Title 1">
            <a:extLst>
              <a:ext uri="{FF2B5EF4-FFF2-40B4-BE49-F238E27FC236}">
                <a16:creationId xmlns:a16="http://schemas.microsoft.com/office/drawing/2014/main" id="{DF9EEE2A-3BA1-4389-8E2D-1B2AB4681CE9}"/>
              </a:ext>
            </a:extLst>
          </p:cNvPr>
          <p:cNvSpPr>
            <a:spLocks noGrp="1"/>
          </p:cNvSpPr>
          <p:nvPr userDrawn="1">
            <p:ph type="title" hasCustomPrompt="1"/>
          </p:nvPr>
        </p:nvSpPr>
        <p:spPr>
          <a:xfrm>
            <a:off x="449581" y="658005"/>
            <a:ext cx="10335892" cy="335432"/>
          </a:xfrm>
        </p:spPr>
        <p:txBody>
          <a:bodyPr/>
          <a:lstStyle>
            <a:lvl1pPr>
              <a:defRPr>
                <a:solidFill>
                  <a:schemeClr val="accent1"/>
                </a:solidFill>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8"/>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2" name="Text Placeholder 21">
            <a:extLst>
              <a:ext uri="{FF2B5EF4-FFF2-40B4-BE49-F238E27FC236}">
                <a16:creationId xmlns:a16="http://schemas.microsoft.com/office/drawing/2014/main" id="{0AE28E5F-57B7-4CD5-94AB-14C53E32A360}"/>
              </a:ext>
            </a:extLst>
          </p:cNvPr>
          <p:cNvSpPr>
            <a:spLocks noGrp="1"/>
          </p:cNvSpPr>
          <p:nvPr userDrawn="1">
            <p:ph type="body" sz="quarter" idx="13" hasCustomPrompt="1"/>
          </p:nvPr>
        </p:nvSpPr>
        <p:spPr>
          <a:xfrm>
            <a:off x="444502" y="1678489"/>
            <a:ext cx="2692400" cy="4854075"/>
          </a:xfrm>
        </p:spPr>
        <p:txBody>
          <a:bodyPr/>
          <a:lstStyle>
            <a:lvl1pPr>
              <a:defRPr/>
            </a:lvl1pPr>
            <a:lvl2pPr>
              <a:defRPr/>
            </a:lvl2pPr>
          </a:lstStyle>
          <a:p>
            <a:pPr lvl="0"/>
            <a:r>
              <a:rPr lang="en-US"/>
              <a:t>Main text style. For more, click on Increase / Decrease list level button.</a:t>
            </a:r>
          </a:p>
        </p:txBody>
      </p:sp>
      <p:sp>
        <p:nvSpPr>
          <p:cNvPr id="9" name="Text Placeholder 8">
            <a:extLst>
              <a:ext uri="{FF2B5EF4-FFF2-40B4-BE49-F238E27FC236}">
                <a16:creationId xmlns:a16="http://schemas.microsoft.com/office/drawing/2014/main" id="{B405355F-D8CE-42C8-A263-067AC6D37433}"/>
              </a:ext>
            </a:extLst>
          </p:cNvPr>
          <p:cNvSpPr>
            <a:spLocks noGrp="1"/>
          </p:cNvSpPr>
          <p:nvPr userDrawn="1">
            <p:ph type="body" sz="quarter" idx="15" hasCustomPrompt="1"/>
          </p:nvPr>
        </p:nvSpPr>
        <p:spPr>
          <a:xfrm>
            <a:off x="444500" y="324794"/>
            <a:ext cx="10340975" cy="335432"/>
          </a:xfrm>
        </p:spPr>
        <p:txBody>
          <a:bodyPr/>
          <a:lstStyle>
            <a:lvl1pPr>
              <a:defRPr sz="2199" b="1"/>
            </a:lvl1pPr>
          </a:lstStyle>
          <a:p>
            <a:pPr lvl="0"/>
            <a:r>
              <a:rPr lang="en-US"/>
              <a:t>This can be the chapter title</a:t>
            </a:r>
            <a:endParaRPr lang="bg-BG"/>
          </a:p>
        </p:txBody>
      </p:sp>
      <p:cxnSp>
        <p:nvCxnSpPr>
          <p:cNvPr id="18" name="Straight Connector 10">
            <a:extLst>
              <a:ext uri="{FF2B5EF4-FFF2-40B4-BE49-F238E27FC236}">
                <a16:creationId xmlns:a16="http://schemas.microsoft.com/office/drawing/2014/main" id="{F0DD8C89-A52F-4DA4-AD2C-A16297BFB7DB}"/>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a:hlinkClick r:id="" action="ppaction://hlinkshowjump?jump=previousslide"/>
            <a:extLst>
              <a:ext uri="{FF2B5EF4-FFF2-40B4-BE49-F238E27FC236}">
                <a16:creationId xmlns:a16="http://schemas.microsoft.com/office/drawing/2014/main" id="{EE69417D-D733-4153-A43D-935BA9C5A83A}"/>
              </a:ext>
            </a:extLst>
          </p:cNvPr>
          <p:cNvSpPr/>
          <p:nvPr userDrawn="1"/>
        </p:nvSpPr>
        <p:spPr>
          <a:xfrm>
            <a:off x="1118568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81" tIns="35991" rIns="107972"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0" name="Rectangle 19">
            <a:hlinkClick r:id="" action="ppaction://hlinkshowjump?jump=nextslide"/>
            <a:extLst>
              <a:ext uri="{FF2B5EF4-FFF2-40B4-BE49-F238E27FC236}">
                <a16:creationId xmlns:a16="http://schemas.microsoft.com/office/drawing/2014/main" id="{6EE5FE41-26B0-4FA9-8446-1296756D183C}"/>
              </a:ext>
            </a:extLst>
          </p:cNvPr>
          <p:cNvSpPr/>
          <p:nvPr userDrawn="1"/>
        </p:nvSpPr>
        <p:spPr>
          <a:xfrm>
            <a:off x="11573704"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5991" rIns="0" bIns="35991"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E7554750-C1AB-4F36-938E-754193B28B3E}"/>
              </a:ext>
            </a:extLst>
          </p:cNvPr>
          <p:cNvSpPr txBox="1">
            <a:spLocks/>
          </p:cNvSpPr>
          <p:nvPr userDrawn="1"/>
        </p:nvSpPr>
        <p:spPr>
          <a:xfrm>
            <a:off x="444501" y="6559200"/>
            <a:ext cx="1736724"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lumMod val="40000"/>
                    <a:lumOff val="60000"/>
                  </a:schemeClr>
                </a:solidFill>
              </a:rPr>
              <a:t>© 2024 Westernacher Consulting GmbH</a:t>
            </a:r>
            <a:endParaRPr lang="bg-BG" sz="800">
              <a:solidFill>
                <a:schemeClr val="tx2">
                  <a:lumMod val="40000"/>
                  <a:lumOff val="60000"/>
                </a:schemeClr>
              </a:solidFill>
            </a:endParaRPr>
          </a:p>
        </p:txBody>
      </p:sp>
      <p:sp>
        <p:nvSpPr>
          <p:cNvPr id="4" name="Picture Placeholder 3">
            <a:extLst>
              <a:ext uri="{FF2B5EF4-FFF2-40B4-BE49-F238E27FC236}">
                <a16:creationId xmlns:a16="http://schemas.microsoft.com/office/drawing/2014/main" id="{A8F1D3F4-F3DE-4476-B72F-763309E0B466}"/>
              </a:ext>
            </a:extLst>
          </p:cNvPr>
          <p:cNvSpPr>
            <a:spLocks noGrp="1"/>
          </p:cNvSpPr>
          <p:nvPr userDrawn="1">
            <p:ph type="pic" sz="quarter" idx="19" hasCustomPrompt="1"/>
          </p:nvPr>
        </p:nvSpPr>
        <p:spPr>
          <a:xfrm>
            <a:off x="3600555" y="2322513"/>
            <a:ext cx="2152378" cy="3530600"/>
          </a:xfrm>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28" name="Picture Placeholder 3">
            <a:extLst>
              <a:ext uri="{FF2B5EF4-FFF2-40B4-BE49-F238E27FC236}">
                <a16:creationId xmlns:a16="http://schemas.microsoft.com/office/drawing/2014/main" id="{F3CD00FD-DBE5-4083-96F4-1A2C7021E908}"/>
              </a:ext>
            </a:extLst>
          </p:cNvPr>
          <p:cNvSpPr>
            <a:spLocks noGrp="1"/>
          </p:cNvSpPr>
          <p:nvPr>
            <p:ph type="pic" sz="quarter" idx="20" hasCustomPrompt="1"/>
          </p:nvPr>
        </p:nvSpPr>
        <p:spPr>
          <a:xfrm>
            <a:off x="6460276" y="1989138"/>
            <a:ext cx="2151913" cy="3863976"/>
          </a:xfrm>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49" name="Picture Placeholder 3">
            <a:extLst>
              <a:ext uri="{FF2B5EF4-FFF2-40B4-BE49-F238E27FC236}">
                <a16:creationId xmlns:a16="http://schemas.microsoft.com/office/drawing/2014/main" id="{28418313-13C0-4851-9FCA-11561CDAFFE7}"/>
              </a:ext>
            </a:extLst>
          </p:cNvPr>
          <p:cNvSpPr>
            <a:spLocks noGrp="1"/>
          </p:cNvSpPr>
          <p:nvPr>
            <p:ph type="pic" sz="quarter" idx="21" hasCustomPrompt="1"/>
          </p:nvPr>
        </p:nvSpPr>
        <p:spPr>
          <a:xfrm>
            <a:off x="9336088" y="1989138"/>
            <a:ext cx="2151913" cy="3863976"/>
          </a:xfrm>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5" name="Date Placeholder 4">
            <a:extLst>
              <a:ext uri="{FF2B5EF4-FFF2-40B4-BE49-F238E27FC236}">
                <a16:creationId xmlns:a16="http://schemas.microsoft.com/office/drawing/2014/main" id="{ACC3C602-24DA-4138-8964-CD30772A7A50}"/>
              </a:ext>
            </a:extLst>
          </p:cNvPr>
          <p:cNvSpPr>
            <a:spLocks noGrp="1"/>
          </p:cNvSpPr>
          <p:nvPr>
            <p:ph type="dt" sz="half" idx="22"/>
          </p:nvPr>
        </p:nvSpPr>
        <p:spPr/>
        <p:txBody>
          <a:bodyPr/>
          <a:lstStyle/>
          <a:p>
            <a:fld id="{69D5FB21-1AA3-4FB7-9F6E-2A7A8AB9F4AE}" type="datetime1">
              <a:rPr lang="de-DE" smtClean="0"/>
              <a:t>29.08.24</a:t>
            </a:fld>
            <a:endParaRPr lang="bg-BG"/>
          </a:p>
        </p:txBody>
      </p:sp>
      <p:sp>
        <p:nvSpPr>
          <p:cNvPr id="6" name="Footer Placeholder 5">
            <a:extLst>
              <a:ext uri="{FF2B5EF4-FFF2-40B4-BE49-F238E27FC236}">
                <a16:creationId xmlns:a16="http://schemas.microsoft.com/office/drawing/2014/main" id="{DBDE7DD5-C73C-4DE0-B734-647F3C53705F}"/>
              </a:ext>
            </a:extLst>
          </p:cNvPr>
          <p:cNvSpPr>
            <a:spLocks noGrp="1"/>
          </p:cNvSpPr>
          <p:nvPr>
            <p:ph type="ftr" sz="quarter" idx="23"/>
          </p:nvPr>
        </p:nvSpPr>
        <p:spPr/>
        <p:txBody>
          <a:bodyPr/>
          <a:lstStyle/>
          <a:p>
            <a:endParaRPr lang="bg-BG"/>
          </a:p>
        </p:txBody>
      </p:sp>
    </p:spTree>
    <p:extLst>
      <p:ext uri="{BB962C8B-B14F-4D97-AF65-F5344CB8AC3E}">
        <p14:creationId xmlns:p14="http://schemas.microsoft.com/office/powerpoint/2010/main" val="2492507234"/>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6">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84">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89.xml"/><Relationship Id="rId21" Type="http://schemas.openxmlformats.org/officeDocument/2006/relationships/slideLayout" Target="../slideLayouts/slideLayout84.xml"/><Relationship Id="rId42" Type="http://schemas.openxmlformats.org/officeDocument/2006/relationships/slideLayout" Target="../slideLayouts/slideLayout105.xml"/><Relationship Id="rId47" Type="http://schemas.openxmlformats.org/officeDocument/2006/relationships/slideLayout" Target="../slideLayouts/slideLayout110.xml"/><Relationship Id="rId63" Type="http://schemas.openxmlformats.org/officeDocument/2006/relationships/slideLayout" Target="../slideLayouts/slideLayout126.xml"/><Relationship Id="rId68" Type="http://schemas.openxmlformats.org/officeDocument/2006/relationships/oleObject" Target="../embeddings/oleObject1.bin"/><Relationship Id="rId7" Type="http://schemas.openxmlformats.org/officeDocument/2006/relationships/slideLayout" Target="../slideLayouts/slideLayout7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9" Type="http://schemas.openxmlformats.org/officeDocument/2006/relationships/slideLayout" Target="../slideLayouts/slideLayout92.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slideLayout" Target="../slideLayouts/slideLayout95.xml"/><Relationship Id="rId37" Type="http://schemas.openxmlformats.org/officeDocument/2006/relationships/slideLayout" Target="../slideLayouts/slideLayout100.xml"/><Relationship Id="rId40" Type="http://schemas.openxmlformats.org/officeDocument/2006/relationships/slideLayout" Target="../slideLayouts/slideLayout103.xml"/><Relationship Id="rId45" Type="http://schemas.openxmlformats.org/officeDocument/2006/relationships/slideLayout" Target="../slideLayouts/slideLayout108.xml"/><Relationship Id="rId53" Type="http://schemas.openxmlformats.org/officeDocument/2006/relationships/slideLayout" Target="../slideLayouts/slideLayout116.xml"/><Relationship Id="rId58" Type="http://schemas.openxmlformats.org/officeDocument/2006/relationships/slideLayout" Target="../slideLayouts/slideLayout121.xml"/><Relationship Id="rId66" Type="http://schemas.openxmlformats.org/officeDocument/2006/relationships/theme" Target="../theme/theme3.xml"/><Relationship Id="rId5" Type="http://schemas.openxmlformats.org/officeDocument/2006/relationships/slideLayout" Target="../slideLayouts/slideLayout68.xml"/><Relationship Id="rId61" Type="http://schemas.openxmlformats.org/officeDocument/2006/relationships/slideLayout" Target="../slideLayouts/slideLayout124.xml"/><Relationship Id="rId19" Type="http://schemas.openxmlformats.org/officeDocument/2006/relationships/slideLayout" Target="../slideLayouts/slideLayout8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35" Type="http://schemas.openxmlformats.org/officeDocument/2006/relationships/slideLayout" Target="../slideLayouts/slideLayout98.xml"/><Relationship Id="rId43" Type="http://schemas.openxmlformats.org/officeDocument/2006/relationships/slideLayout" Target="../slideLayouts/slideLayout106.xml"/><Relationship Id="rId48" Type="http://schemas.openxmlformats.org/officeDocument/2006/relationships/slideLayout" Target="../slideLayouts/slideLayout111.xml"/><Relationship Id="rId56" Type="http://schemas.openxmlformats.org/officeDocument/2006/relationships/slideLayout" Target="../slideLayouts/slideLayout119.xml"/><Relationship Id="rId64" Type="http://schemas.openxmlformats.org/officeDocument/2006/relationships/slideLayout" Target="../slideLayouts/slideLayout127.xml"/><Relationship Id="rId69" Type="http://schemas.openxmlformats.org/officeDocument/2006/relationships/image" Target="../media/image17.emf"/><Relationship Id="rId8" Type="http://schemas.openxmlformats.org/officeDocument/2006/relationships/slideLayout" Target="../slideLayouts/slideLayout71.xml"/><Relationship Id="rId51" Type="http://schemas.openxmlformats.org/officeDocument/2006/relationships/slideLayout" Target="../slideLayouts/slideLayout114.xml"/><Relationship Id="rId3" Type="http://schemas.openxmlformats.org/officeDocument/2006/relationships/slideLayout" Target="../slideLayouts/slideLayout66.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slideLayout" Target="../slideLayouts/slideLayout96.xml"/><Relationship Id="rId38" Type="http://schemas.openxmlformats.org/officeDocument/2006/relationships/slideLayout" Target="../slideLayouts/slideLayout101.xml"/><Relationship Id="rId46" Type="http://schemas.openxmlformats.org/officeDocument/2006/relationships/slideLayout" Target="../slideLayouts/slideLayout109.xml"/><Relationship Id="rId59" Type="http://schemas.openxmlformats.org/officeDocument/2006/relationships/slideLayout" Target="../slideLayouts/slideLayout122.xml"/><Relationship Id="rId67" Type="http://schemas.openxmlformats.org/officeDocument/2006/relationships/tags" Target="../tags/tag1.xml"/><Relationship Id="rId20" Type="http://schemas.openxmlformats.org/officeDocument/2006/relationships/slideLayout" Target="../slideLayouts/slideLayout83.xml"/><Relationship Id="rId41" Type="http://schemas.openxmlformats.org/officeDocument/2006/relationships/slideLayout" Target="../slideLayouts/slideLayout104.xml"/><Relationship Id="rId54" Type="http://schemas.openxmlformats.org/officeDocument/2006/relationships/slideLayout" Target="../slideLayouts/slideLayout117.xml"/><Relationship Id="rId62" Type="http://schemas.openxmlformats.org/officeDocument/2006/relationships/slideLayout" Target="../slideLayouts/slideLayout12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36" Type="http://schemas.openxmlformats.org/officeDocument/2006/relationships/slideLayout" Target="../slideLayouts/slideLayout99.xml"/><Relationship Id="rId49" Type="http://schemas.openxmlformats.org/officeDocument/2006/relationships/slideLayout" Target="../slideLayouts/slideLayout112.xml"/><Relationship Id="rId57" Type="http://schemas.openxmlformats.org/officeDocument/2006/relationships/slideLayout" Target="../slideLayouts/slideLayout120.xml"/><Relationship Id="rId10" Type="http://schemas.openxmlformats.org/officeDocument/2006/relationships/slideLayout" Target="../slideLayouts/slideLayout73.xml"/><Relationship Id="rId31" Type="http://schemas.openxmlformats.org/officeDocument/2006/relationships/slideLayout" Target="../slideLayouts/slideLayout94.xml"/><Relationship Id="rId44" Type="http://schemas.openxmlformats.org/officeDocument/2006/relationships/slideLayout" Target="../slideLayouts/slideLayout107.xml"/><Relationship Id="rId52" Type="http://schemas.openxmlformats.org/officeDocument/2006/relationships/slideLayout" Target="../slideLayouts/slideLayout115.xml"/><Relationship Id="rId60" Type="http://schemas.openxmlformats.org/officeDocument/2006/relationships/slideLayout" Target="../slideLayouts/slideLayout123.xml"/><Relationship Id="rId65" Type="http://schemas.openxmlformats.org/officeDocument/2006/relationships/slideLayout" Target="../slideLayouts/slideLayout128.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9" Type="http://schemas.openxmlformats.org/officeDocument/2006/relationships/slideLayout" Target="../slideLayouts/slideLayout102.xml"/><Relationship Id="rId34" Type="http://schemas.openxmlformats.org/officeDocument/2006/relationships/slideLayout" Target="../slideLayouts/slideLayout97.xml"/><Relationship Id="rId50" Type="http://schemas.openxmlformats.org/officeDocument/2006/relationships/slideLayout" Target="../slideLayouts/slideLayout113.xml"/><Relationship Id="rId55" Type="http://schemas.openxmlformats.org/officeDocument/2006/relationships/slideLayout" Target="../slideLayouts/slideLayout11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26" Type="http://schemas.openxmlformats.org/officeDocument/2006/relationships/slideLayout" Target="../slideLayouts/slideLayout154.xml"/><Relationship Id="rId39" Type="http://schemas.openxmlformats.org/officeDocument/2006/relationships/slideLayout" Target="../slideLayouts/slideLayout167.xml"/><Relationship Id="rId21" Type="http://schemas.openxmlformats.org/officeDocument/2006/relationships/slideLayout" Target="../slideLayouts/slideLayout149.xml"/><Relationship Id="rId34" Type="http://schemas.openxmlformats.org/officeDocument/2006/relationships/slideLayout" Target="../slideLayouts/slideLayout162.xml"/><Relationship Id="rId42" Type="http://schemas.openxmlformats.org/officeDocument/2006/relationships/slideLayout" Target="../slideLayouts/slideLayout170.xml"/><Relationship Id="rId47" Type="http://schemas.openxmlformats.org/officeDocument/2006/relationships/slideLayout" Target="../slideLayouts/slideLayout175.xml"/><Relationship Id="rId50" Type="http://schemas.openxmlformats.org/officeDocument/2006/relationships/slideLayout" Target="../slideLayouts/slideLayout178.xml"/><Relationship Id="rId55" Type="http://schemas.openxmlformats.org/officeDocument/2006/relationships/theme" Target="../theme/theme4.xml"/><Relationship Id="rId7" Type="http://schemas.openxmlformats.org/officeDocument/2006/relationships/slideLayout" Target="../slideLayouts/slideLayout135.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9" Type="http://schemas.openxmlformats.org/officeDocument/2006/relationships/slideLayout" Target="../slideLayouts/slideLayout157.xml"/><Relationship Id="rId11" Type="http://schemas.openxmlformats.org/officeDocument/2006/relationships/slideLayout" Target="../slideLayouts/slideLayout139.xml"/><Relationship Id="rId24" Type="http://schemas.openxmlformats.org/officeDocument/2006/relationships/slideLayout" Target="../slideLayouts/slideLayout152.xml"/><Relationship Id="rId32" Type="http://schemas.openxmlformats.org/officeDocument/2006/relationships/slideLayout" Target="../slideLayouts/slideLayout160.xml"/><Relationship Id="rId37" Type="http://schemas.openxmlformats.org/officeDocument/2006/relationships/slideLayout" Target="../slideLayouts/slideLayout165.xml"/><Relationship Id="rId40" Type="http://schemas.openxmlformats.org/officeDocument/2006/relationships/slideLayout" Target="../slideLayouts/slideLayout168.xml"/><Relationship Id="rId45" Type="http://schemas.openxmlformats.org/officeDocument/2006/relationships/slideLayout" Target="../slideLayouts/slideLayout173.xml"/><Relationship Id="rId53" Type="http://schemas.openxmlformats.org/officeDocument/2006/relationships/slideLayout" Target="../slideLayouts/slideLayout181.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31" Type="http://schemas.openxmlformats.org/officeDocument/2006/relationships/slideLayout" Target="../slideLayouts/slideLayout159.xml"/><Relationship Id="rId44" Type="http://schemas.openxmlformats.org/officeDocument/2006/relationships/slideLayout" Target="../slideLayouts/slideLayout172.xml"/><Relationship Id="rId52" Type="http://schemas.openxmlformats.org/officeDocument/2006/relationships/slideLayout" Target="../slideLayouts/slideLayout180.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 Id="rId22" Type="http://schemas.openxmlformats.org/officeDocument/2006/relationships/slideLayout" Target="../slideLayouts/slideLayout150.xml"/><Relationship Id="rId27" Type="http://schemas.openxmlformats.org/officeDocument/2006/relationships/slideLayout" Target="../slideLayouts/slideLayout155.xml"/><Relationship Id="rId30" Type="http://schemas.openxmlformats.org/officeDocument/2006/relationships/slideLayout" Target="../slideLayouts/slideLayout158.xml"/><Relationship Id="rId35" Type="http://schemas.openxmlformats.org/officeDocument/2006/relationships/slideLayout" Target="../slideLayouts/slideLayout163.xml"/><Relationship Id="rId43" Type="http://schemas.openxmlformats.org/officeDocument/2006/relationships/slideLayout" Target="../slideLayouts/slideLayout171.xml"/><Relationship Id="rId48" Type="http://schemas.openxmlformats.org/officeDocument/2006/relationships/slideLayout" Target="../slideLayouts/slideLayout176.xml"/><Relationship Id="rId8" Type="http://schemas.openxmlformats.org/officeDocument/2006/relationships/slideLayout" Target="../slideLayouts/slideLayout136.xml"/><Relationship Id="rId51" Type="http://schemas.openxmlformats.org/officeDocument/2006/relationships/slideLayout" Target="../slideLayouts/slideLayout179.xml"/><Relationship Id="rId3" Type="http://schemas.openxmlformats.org/officeDocument/2006/relationships/slideLayout" Target="../slideLayouts/slideLayout131.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5" Type="http://schemas.openxmlformats.org/officeDocument/2006/relationships/slideLayout" Target="../slideLayouts/slideLayout153.xml"/><Relationship Id="rId33" Type="http://schemas.openxmlformats.org/officeDocument/2006/relationships/slideLayout" Target="../slideLayouts/slideLayout161.xml"/><Relationship Id="rId38" Type="http://schemas.openxmlformats.org/officeDocument/2006/relationships/slideLayout" Target="../slideLayouts/slideLayout166.xml"/><Relationship Id="rId46" Type="http://schemas.openxmlformats.org/officeDocument/2006/relationships/slideLayout" Target="../slideLayouts/slideLayout174.xml"/><Relationship Id="rId20" Type="http://schemas.openxmlformats.org/officeDocument/2006/relationships/slideLayout" Target="../slideLayouts/slideLayout148.xml"/><Relationship Id="rId41" Type="http://schemas.openxmlformats.org/officeDocument/2006/relationships/slideLayout" Target="../slideLayouts/slideLayout169.xml"/><Relationship Id="rId54" Type="http://schemas.openxmlformats.org/officeDocument/2006/relationships/slideLayout" Target="../slideLayouts/slideLayout182.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5" Type="http://schemas.openxmlformats.org/officeDocument/2006/relationships/slideLayout" Target="../slideLayouts/slideLayout143.xml"/><Relationship Id="rId23" Type="http://schemas.openxmlformats.org/officeDocument/2006/relationships/slideLayout" Target="../slideLayouts/slideLayout151.xml"/><Relationship Id="rId28" Type="http://schemas.openxmlformats.org/officeDocument/2006/relationships/slideLayout" Target="../slideLayouts/slideLayout156.xml"/><Relationship Id="rId36" Type="http://schemas.openxmlformats.org/officeDocument/2006/relationships/slideLayout" Target="../slideLayouts/slideLayout164.xml"/><Relationship Id="rId49" Type="http://schemas.openxmlformats.org/officeDocument/2006/relationships/slideLayout" Target="../slideLayouts/slideLayout17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18" Type="http://schemas.openxmlformats.org/officeDocument/2006/relationships/slideLayout" Target="../slideLayouts/slideLayout200.xml"/><Relationship Id="rId26" Type="http://schemas.openxmlformats.org/officeDocument/2006/relationships/tags" Target="../tags/tag2.xml"/><Relationship Id="rId3" Type="http://schemas.openxmlformats.org/officeDocument/2006/relationships/slideLayout" Target="../slideLayouts/slideLayout185.xml"/><Relationship Id="rId21" Type="http://schemas.openxmlformats.org/officeDocument/2006/relationships/slideLayout" Target="../slideLayouts/slideLayout203.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17" Type="http://schemas.openxmlformats.org/officeDocument/2006/relationships/slideLayout" Target="../slideLayouts/slideLayout199.xml"/><Relationship Id="rId25" Type="http://schemas.openxmlformats.org/officeDocument/2006/relationships/theme" Target="../theme/theme5.xml"/><Relationship Id="rId2" Type="http://schemas.openxmlformats.org/officeDocument/2006/relationships/slideLayout" Target="../slideLayouts/slideLayout184.xml"/><Relationship Id="rId16" Type="http://schemas.openxmlformats.org/officeDocument/2006/relationships/slideLayout" Target="../slideLayouts/slideLayout198.xml"/><Relationship Id="rId20" Type="http://schemas.openxmlformats.org/officeDocument/2006/relationships/slideLayout" Target="../slideLayouts/slideLayout202.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24" Type="http://schemas.openxmlformats.org/officeDocument/2006/relationships/slideLayout" Target="../slideLayouts/slideLayout206.xml"/><Relationship Id="rId5" Type="http://schemas.openxmlformats.org/officeDocument/2006/relationships/slideLayout" Target="../slideLayouts/slideLayout187.xml"/><Relationship Id="rId15" Type="http://schemas.openxmlformats.org/officeDocument/2006/relationships/slideLayout" Target="../slideLayouts/slideLayout197.xml"/><Relationship Id="rId23" Type="http://schemas.openxmlformats.org/officeDocument/2006/relationships/slideLayout" Target="../slideLayouts/slideLayout205.xml"/><Relationship Id="rId28" Type="http://schemas.openxmlformats.org/officeDocument/2006/relationships/image" Target="../media/image24.emf"/><Relationship Id="rId10" Type="http://schemas.openxmlformats.org/officeDocument/2006/relationships/slideLayout" Target="../slideLayouts/slideLayout192.xml"/><Relationship Id="rId19" Type="http://schemas.openxmlformats.org/officeDocument/2006/relationships/slideLayout" Target="../slideLayouts/slideLayout201.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 Id="rId22" Type="http://schemas.openxmlformats.org/officeDocument/2006/relationships/slideLayout" Target="../slideLayouts/slideLayout204.xml"/><Relationship Id="rId27" Type="http://schemas.openxmlformats.org/officeDocument/2006/relationships/oleObject" Target="../embeddings/oleObject2.bin"/></Relationships>
</file>

<file path=ppt/slideMasters/_rels/slideMaster6.xml.rels><?xml version="1.0" encoding="UTF-8" standalone="yes"?>
<Relationships xmlns="http://schemas.openxmlformats.org/package/2006/relationships"><Relationship Id="rId117" Type="http://schemas.openxmlformats.org/officeDocument/2006/relationships/tags" Target="../tags/tag73.xml"/><Relationship Id="rId21" Type="http://schemas.openxmlformats.org/officeDocument/2006/relationships/slideLayout" Target="../slideLayouts/slideLayout227.xml"/><Relationship Id="rId42" Type="http://schemas.openxmlformats.org/officeDocument/2006/relationships/slideLayout" Target="../slideLayouts/slideLayout248.xml"/><Relationship Id="rId63" Type="http://schemas.openxmlformats.org/officeDocument/2006/relationships/tags" Target="../tags/tag19.xml"/><Relationship Id="rId84" Type="http://schemas.openxmlformats.org/officeDocument/2006/relationships/tags" Target="../tags/tag40.xml"/><Relationship Id="rId138" Type="http://schemas.openxmlformats.org/officeDocument/2006/relationships/tags" Target="../tags/tag94.xml"/><Relationship Id="rId159" Type="http://schemas.openxmlformats.org/officeDocument/2006/relationships/tags" Target="../tags/tag115.xml"/><Relationship Id="rId107" Type="http://schemas.openxmlformats.org/officeDocument/2006/relationships/tags" Target="../tags/tag63.xml"/><Relationship Id="rId11" Type="http://schemas.openxmlformats.org/officeDocument/2006/relationships/slideLayout" Target="../slideLayouts/slideLayout217.xml"/><Relationship Id="rId32" Type="http://schemas.openxmlformats.org/officeDocument/2006/relationships/slideLayout" Target="../slideLayouts/slideLayout238.xml"/><Relationship Id="rId53" Type="http://schemas.openxmlformats.org/officeDocument/2006/relationships/tags" Target="../tags/tag9.xml"/><Relationship Id="rId74" Type="http://schemas.openxmlformats.org/officeDocument/2006/relationships/tags" Target="../tags/tag30.xml"/><Relationship Id="rId128" Type="http://schemas.openxmlformats.org/officeDocument/2006/relationships/tags" Target="../tags/tag84.xml"/><Relationship Id="rId149" Type="http://schemas.openxmlformats.org/officeDocument/2006/relationships/tags" Target="../tags/tag105.xml"/><Relationship Id="rId5" Type="http://schemas.openxmlformats.org/officeDocument/2006/relationships/slideLayout" Target="../slideLayouts/slideLayout211.xml"/><Relationship Id="rId95" Type="http://schemas.openxmlformats.org/officeDocument/2006/relationships/tags" Target="../tags/tag51.xml"/><Relationship Id="rId160" Type="http://schemas.openxmlformats.org/officeDocument/2006/relationships/tags" Target="../tags/tag116.xml"/><Relationship Id="rId22" Type="http://schemas.openxmlformats.org/officeDocument/2006/relationships/slideLayout" Target="../slideLayouts/slideLayout228.xml"/><Relationship Id="rId43" Type="http://schemas.openxmlformats.org/officeDocument/2006/relationships/slideLayout" Target="../slideLayouts/slideLayout249.xml"/><Relationship Id="rId64" Type="http://schemas.openxmlformats.org/officeDocument/2006/relationships/tags" Target="../tags/tag20.xml"/><Relationship Id="rId118" Type="http://schemas.openxmlformats.org/officeDocument/2006/relationships/tags" Target="../tags/tag74.xml"/><Relationship Id="rId139" Type="http://schemas.openxmlformats.org/officeDocument/2006/relationships/tags" Target="../tags/tag95.xml"/><Relationship Id="rId85" Type="http://schemas.openxmlformats.org/officeDocument/2006/relationships/tags" Target="../tags/tag41.xml"/><Relationship Id="rId150" Type="http://schemas.openxmlformats.org/officeDocument/2006/relationships/tags" Target="../tags/tag106.xml"/><Relationship Id="rId12" Type="http://schemas.openxmlformats.org/officeDocument/2006/relationships/slideLayout" Target="../slideLayouts/slideLayout218.xml"/><Relationship Id="rId33" Type="http://schemas.openxmlformats.org/officeDocument/2006/relationships/slideLayout" Target="../slideLayouts/slideLayout239.xml"/><Relationship Id="rId108" Type="http://schemas.openxmlformats.org/officeDocument/2006/relationships/tags" Target="../tags/tag64.xml"/><Relationship Id="rId129" Type="http://schemas.openxmlformats.org/officeDocument/2006/relationships/tags" Target="../tags/tag85.xml"/><Relationship Id="rId54" Type="http://schemas.openxmlformats.org/officeDocument/2006/relationships/tags" Target="../tags/tag10.xml"/><Relationship Id="rId70" Type="http://schemas.openxmlformats.org/officeDocument/2006/relationships/tags" Target="../tags/tag26.xml"/><Relationship Id="rId75" Type="http://schemas.openxmlformats.org/officeDocument/2006/relationships/tags" Target="../tags/tag31.xml"/><Relationship Id="rId91" Type="http://schemas.openxmlformats.org/officeDocument/2006/relationships/tags" Target="../tags/tag47.xml"/><Relationship Id="rId96" Type="http://schemas.openxmlformats.org/officeDocument/2006/relationships/tags" Target="../tags/tag52.xml"/><Relationship Id="rId140" Type="http://schemas.openxmlformats.org/officeDocument/2006/relationships/tags" Target="../tags/tag96.xml"/><Relationship Id="rId145" Type="http://schemas.openxmlformats.org/officeDocument/2006/relationships/tags" Target="../tags/tag101.xml"/><Relationship Id="rId161" Type="http://schemas.openxmlformats.org/officeDocument/2006/relationships/tags" Target="../tags/tag117.xml"/><Relationship Id="rId166" Type="http://schemas.openxmlformats.org/officeDocument/2006/relationships/tags" Target="../tags/tag122.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23" Type="http://schemas.openxmlformats.org/officeDocument/2006/relationships/slideLayout" Target="../slideLayouts/slideLayout229.xml"/><Relationship Id="rId28" Type="http://schemas.openxmlformats.org/officeDocument/2006/relationships/slideLayout" Target="../slideLayouts/slideLayout234.xml"/><Relationship Id="rId49" Type="http://schemas.openxmlformats.org/officeDocument/2006/relationships/tags" Target="../tags/tag5.xml"/><Relationship Id="rId114" Type="http://schemas.openxmlformats.org/officeDocument/2006/relationships/tags" Target="../tags/tag70.xml"/><Relationship Id="rId119" Type="http://schemas.openxmlformats.org/officeDocument/2006/relationships/tags" Target="../tags/tag75.xml"/><Relationship Id="rId44" Type="http://schemas.openxmlformats.org/officeDocument/2006/relationships/slideLayout" Target="../slideLayouts/slideLayout250.xml"/><Relationship Id="rId60" Type="http://schemas.openxmlformats.org/officeDocument/2006/relationships/tags" Target="../tags/tag16.xml"/><Relationship Id="rId65" Type="http://schemas.openxmlformats.org/officeDocument/2006/relationships/tags" Target="../tags/tag21.xml"/><Relationship Id="rId81" Type="http://schemas.openxmlformats.org/officeDocument/2006/relationships/tags" Target="../tags/tag37.xml"/><Relationship Id="rId86" Type="http://schemas.openxmlformats.org/officeDocument/2006/relationships/tags" Target="../tags/tag42.xml"/><Relationship Id="rId130" Type="http://schemas.openxmlformats.org/officeDocument/2006/relationships/tags" Target="../tags/tag86.xml"/><Relationship Id="rId135" Type="http://schemas.openxmlformats.org/officeDocument/2006/relationships/tags" Target="../tags/tag91.xml"/><Relationship Id="rId151" Type="http://schemas.openxmlformats.org/officeDocument/2006/relationships/tags" Target="../tags/tag107.xml"/><Relationship Id="rId156" Type="http://schemas.openxmlformats.org/officeDocument/2006/relationships/tags" Target="../tags/tag112.xml"/><Relationship Id="rId13" Type="http://schemas.openxmlformats.org/officeDocument/2006/relationships/slideLayout" Target="../slideLayouts/slideLayout219.xml"/><Relationship Id="rId18" Type="http://schemas.openxmlformats.org/officeDocument/2006/relationships/slideLayout" Target="../slideLayouts/slideLayout224.xml"/><Relationship Id="rId39" Type="http://schemas.openxmlformats.org/officeDocument/2006/relationships/slideLayout" Target="../slideLayouts/slideLayout245.xml"/><Relationship Id="rId109" Type="http://schemas.openxmlformats.org/officeDocument/2006/relationships/tags" Target="../tags/tag65.xml"/><Relationship Id="rId34" Type="http://schemas.openxmlformats.org/officeDocument/2006/relationships/slideLayout" Target="../slideLayouts/slideLayout240.xml"/><Relationship Id="rId50" Type="http://schemas.openxmlformats.org/officeDocument/2006/relationships/tags" Target="../tags/tag6.xml"/><Relationship Id="rId55" Type="http://schemas.openxmlformats.org/officeDocument/2006/relationships/tags" Target="../tags/tag11.xml"/><Relationship Id="rId76" Type="http://schemas.openxmlformats.org/officeDocument/2006/relationships/tags" Target="../tags/tag32.xml"/><Relationship Id="rId97" Type="http://schemas.openxmlformats.org/officeDocument/2006/relationships/tags" Target="../tags/tag53.xml"/><Relationship Id="rId104" Type="http://schemas.openxmlformats.org/officeDocument/2006/relationships/tags" Target="../tags/tag60.xml"/><Relationship Id="rId120" Type="http://schemas.openxmlformats.org/officeDocument/2006/relationships/tags" Target="../tags/tag76.xml"/><Relationship Id="rId125" Type="http://schemas.openxmlformats.org/officeDocument/2006/relationships/tags" Target="../tags/tag81.xml"/><Relationship Id="rId141" Type="http://schemas.openxmlformats.org/officeDocument/2006/relationships/tags" Target="../tags/tag97.xml"/><Relationship Id="rId146" Type="http://schemas.openxmlformats.org/officeDocument/2006/relationships/tags" Target="../tags/tag102.xml"/><Relationship Id="rId167" Type="http://schemas.openxmlformats.org/officeDocument/2006/relationships/tags" Target="../tags/tag123.xml"/><Relationship Id="rId7" Type="http://schemas.openxmlformats.org/officeDocument/2006/relationships/slideLayout" Target="../slideLayouts/slideLayout213.xml"/><Relationship Id="rId71" Type="http://schemas.openxmlformats.org/officeDocument/2006/relationships/tags" Target="../tags/tag27.xml"/><Relationship Id="rId92" Type="http://schemas.openxmlformats.org/officeDocument/2006/relationships/tags" Target="../tags/tag48.xml"/><Relationship Id="rId162" Type="http://schemas.openxmlformats.org/officeDocument/2006/relationships/tags" Target="../tags/tag118.xml"/><Relationship Id="rId2" Type="http://schemas.openxmlformats.org/officeDocument/2006/relationships/slideLayout" Target="../slideLayouts/slideLayout208.xml"/><Relationship Id="rId29" Type="http://schemas.openxmlformats.org/officeDocument/2006/relationships/slideLayout" Target="../slideLayouts/slideLayout235.xml"/><Relationship Id="rId24" Type="http://schemas.openxmlformats.org/officeDocument/2006/relationships/slideLayout" Target="../slideLayouts/slideLayout230.xml"/><Relationship Id="rId40" Type="http://schemas.openxmlformats.org/officeDocument/2006/relationships/slideLayout" Target="../slideLayouts/slideLayout246.xml"/><Relationship Id="rId45" Type="http://schemas.openxmlformats.org/officeDocument/2006/relationships/slideLayout" Target="../slideLayouts/slideLayout251.xml"/><Relationship Id="rId66" Type="http://schemas.openxmlformats.org/officeDocument/2006/relationships/tags" Target="../tags/tag22.xml"/><Relationship Id="rId87" Type="http://schemas.openxmlformats.org/officeDocument/2006/relationships/tags" Target="../tags/tag43.xml"/><Relationship Id="rId110" Type="http://schemas.openxmlformats.org/officeDocument/2006/relationships/tags" Target="../tags/tag66.xml"/><Relationship Id="rId115" Type="http://schemas.openxmlformats.org/officeDocument/2006/relationships/tags" Target="../tags/tag71.xml"/><Relationship Id="rId131" Type="http://schemas.openxmlformats.org/officeDocument/2006/relationships/tags" Target="../tags/tag87.xml"/><Relationship Id="rId136" Type="http://schemas.openxmlformats.org/officeDocument/2006/relationships/tags" Target="../tags/tag92.xml"/><Relationship Id="rId157" Type="http://schemas.openxmlformats.org/officeDocument/2006/relationships/tags" Target="../tags/tag113.xml"/><Relationship Id="rId61" Type="http://schemas.openxmlformats.org/officeDocument/2006/relationships/tags" Target="../tags/tag17.xml"/><Relationship Id="rId82" Type="http://schemas.openxmlformats.org/officeDocument/2006/relationships/tags" Target="../tags/tag38.xml"/><Relationship Id="rId152" Type="http://schemas.openxmlformats.org/officeDocument/2006/relationships/tags" Target="../tags/tag108.xml"/><Relationship Id="rId19" Type="http://schemas.openxmlformats.org/officeDocument/2006/relationships/slideLayout" Target="../slideLayouts/slideLayout225.xml"/><Relationship Id="rId14" Type="http://schemas.openxmlformats.org/officeDocument/2006/relationships/slideLayout" Target="../slideLayouts/slideLayout220.xml"/><Relationship Id="rId30" Type="http://schemas.openxmlformats.org/officeDocument/2006/relationships/slideLayout" Target="../slideLayouts/slideLayout236.xml"/><Relationship Id="rId35" Type="http://schemas.openxmlformats.org/officeDocument/2006/relationships/slideLayout" Target="../slideLayouts/slideLayout241.xml"/><Relationship Id="rId56" Type="http://schemas.openxmlformats.org/officeDocument/2006/relationships/tags" Target="../tags/tag12.xml"/><Relationship Id="rId77" Type="http://schemas.openxmlformats.org/officeDocument/2006/relationships/tags" Target="../tags/tag33.xml"/><Relationship Id="rId100" Type="http://schemas.openxmlformats.org/officeDocument/2006/relationships/tags" Target="../tags/tag56.xml"/><Relationship Id="rId105" Type="http://schemas.openxmlformats.org/officeDocument/2006/relationships/tags" Target="../tags/tag61.xml"/><Relationship Id="rId126" Type="http://schemas.openxmlformats.org/officeDocument/2006/relationships/tags" Target="../tags/tag82.xml"/><Relationship Id="rId147" Type="http://schemas.openxmlformats.org/officeDocument/2006/relationships/tags" Target="../tags/tag103.xml"/><Relationship Id="rId168" Type="http://schemas.openxmlformats.org/officeDocument/2006/relationships/tags" Target="../tags/tag124.xml"/><Relationship Id="rId8" Type="http://schemas.openxmlformats.org/officeDocument/2006/relationships/slideLayout" Target="../slideLayouts/slideLayout214.xml"/><Relationship Id="rId51" Type="http://schemas.openxmlformats.org/officeDocument/2006/relationships/tags" Target="../tags/tag7.xml"/><Relationship Id="rId72" Type="http://schemas.openxmlformats.org/officeDocument/2006/relationships/tags" Target="../tags/tag28.xml"/><Relationship Id="rId93" Type="http://schemas.openxmlformats.org/officeDocument/2006/relationships/tags" Target="../tags/tag49.xml"/><Relationship Id="rId98" Type="http://schemas.openxmlformats.org/officeDocument/2006/relationships/tags" Target="../tags/tag54.xml"/><Relationship Id="rId121" Type="http://schemas.openxmlformats.org/officeDocument/2006/relationships/tags" Target="../tags/tag77.xml"/><Relationship Id="rId142" Type="http://schemas.openxmlformats.org/officeDocument/2006/relationships/tags" Target="../tags/tag98.xml"/><Relationship Id="rId163" Type="http://schemas.openxmlformats.org/officeDocument/2006/relationships/tags" Target="../tags/tag119.xml"/><Relationship Id="rId3" Type="http://schemas.openxmlformats.org/officeDocument/2006/relationships/slideLayout" Target="../slideLayouts/slideLayout209.xml"/><Relationship Id="rId25" Type="http://schemas.openxmlformats.org/officeDocument/2006/relationships/slideLayout" Target="../slideLayouts/slideLayout231.xml"/><Relationship Id="rId46" Type="http://schemas.openxmlformats.org/officeDocument/2006/relationships/theme" Target="../theme/theme6.xml"/><Relationship Id="rId67" Type="http://schemas.openxmlformats.org/officeDocument/2006/relationships/tags" Target="../tags/tag23.xml"/><Relationship Id="rId116" Type="http://schemas.openxmlformats.org/officeDocument/2006/relationships/tags" Target="../tags/tag72.xml"/><Relationship Id="rId137" Type="http://schemas.openxmlformats.org/officeDocument/2006/relationships/tags" Target="../tags/tag93.xml"/><Relationship Id="rId158" Type="http://schemas.openxmlformats.org/officeDocument/2006/relationships/tags" Target="../tags/tag114.xml"/><Relationship Id="rId20" Type="http://schemas.openxmlformats.org/officeDocument/2006/relationships/slideLayout" Target="../slideLayouts/slideLayout226.xml"/><Relationship Id="rId41" Type="http://schemas.openxmlformats.org/officeDocument/2006/relationships/slideLayout" Target="../slideLayouts/slideLayout247.xml"/><Relationship Id="rId62" Type="http://schemas.openxmlformats.org/officeDocument/2006/relationships/tags" Target="../tags/tag18.xml"/><Relationship Id="rId83" Type="http://schemas.openxmlformats.org/officeDocument/2006/relationships/tags" Target="../tags/tag39.xml"/><Relationship Id="rId88" Type="http://schemas.openxmlformats.org/officeDocument/2006/relationships/tags" Target="../tags/tag44.xml"/><Relationship Id="rId111" Type="http://schemas.openxmlformats.org/officeDocument/2006/relationships/tags" Target="../tags/tag67.xml"/><Relationship Id="rId132" Type="http://schemas.openxmlformats.org/officeDocument/2006/relationships/tags" Target="../tags/tag88.xml"/><Relationship Id="rId153" Type="http://schemas.openxmlformats.org/officeDocument/2006/relationships/tags" Target="../tags/tag109.xml"/><Relationship Id="rId15" Type="http://schemas.openxmlformats.org/officeDocument/2006/relationships/slideLayout" Target="../slideLayouts/slideLayout221.xml"/><Relationship Id="rId36" Type="http://schemas.openxmlformats.org/officeDocument/2006/relationships/slideLayout" Target="../slideLayouts/slideLayout242.xml"/><Relationship Id="rId57" Type="http://schemas.openxmlformats.org/officeDocument/2006/relationships/tags" Target="../tags/tag13.xml"/><Relationship Id="rId106" Type="http://schemas.openxmlformats.org/officeDocument/2006/relationships/tags" Target="../tags/tag62.xml"/><Relationship Id="rId127" Type="http://schemas.openxmlformats.org/officeDocument/2006/relationships/tags" Target="../tags/tag83.xml"/><Relationship Id="rId10" Type="http://schemas.openxmlformats.org/officeDocument/2006/relationships/slideLayout" Target="../slideLayouts/slideLayout216.xml"/><Relationship Id="rId31" Type="http://schemas.openxmlformats.org/officeDocument/2006/relationships/slideLayout" Target="../slideLayouts/slideLayout237.xml"/><Relationship Id="rId52" Type="http://schemas.openxmlformats.org/officeDocument/2006/relationships/tags" Target="../tags/tag8.xml"/><Relationship Id="rId73" Type="http://schemas.openxmlformats.org/officeDocument/2006/relationships/tags" Target="../tags/tag29.xml"/><Relationship Id="rId78" Type="http://schemas.openxmlformats.org/officeDocument/2006/relationships/tags" Target="../tags/tag34.xml"/><Relationship Id="rId94" Type="http://schemas.openxmlformats.org/officeDocument/2006/relationships/tags" Target="../tags/tag50.xml"/><Relationship Id="rId99" Type="http://schemas.openxmlformats.org/officeDocument/2006/relationships/tags" Target="../tags/tag55.xml"/><Relationship Id="rId101" Type="http://schemas.openxmlformats.org/officeDocument/2006/relationships/tags" Target="../tags/tag57.xml"/><Relationship Id="rId122" Type="http://schemas.openxmlformats.org/officeDocument/2006/relationships/tags" Target="../tags/tag78.xml"/><Relationship Id="rId143" Type="http://schemas.openxmlformats.org/officeDocument/2006/relationships/tags" Target="../tags/tag99.xml"/><Relationship Id="rId148" Type="http://schemas.openxmlformats.org/officeDocument/2006/relationships/tags" Target="../tags/tag104.xml"/><Relationship Id="rId164" Type="http://schemas.openxmlformats.org/officeDocument/2006/relationships/tags" Target="../tags/tag120.xml"/><Relationship Id="rId169" Type="http://schemas.openxmlformats.org/officeDocument/2006/relationships/tags" Target="../tags/tag125.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26" Type="http://schemas.openxmlformats.org/officeDocument/2006/relationships/slideLayout" Target="../slideLayouts/slideLayout232.xml"/><Relationship Id="rId47" Type="http://schemas.openxmlformats.org/officeDocument/2006/relationships/tags" Target="../tags/tag3.xml"/><Relationship Id="rId68" Type="http://schemas.openxmlformats.org/officeDocument/2006/relationships/tags" Target="../tags/tag24.xml"/><Relationship Id="rId89" Type="http://schemas.openxmlformats.org/officeDocument/2006/relationships/tags" Target="../tags/tag45.xml"/><Relationship Id="rId112" Type="http://schemas.openxmlformats.org/officeDocument/2006/relationships/tags" Target="../tags/tag68.xml"/><Relationship Id="rId133" Type="http://schemas.openxmlformats.org/officeDocument/2006/relationships/tags" Target="../tags/tag89.xml"/><Relationship Id="rId154" Type="http://schemas.openxmlformats.org/officeDocument/2006/relationships/tags" Target="../tags/tag110.xml"/><Relationship Id="rId16" Type="http://schemas.openxmlformats.org/officeDocument/2006/relationships/slideLayout" Target="../slideLayouts/slideLayout222.xml"/><Relationship Id="rId37" Type="http://schemas.openxmlformats.org/officeDocument/2006/relationships/slideLayout" Target="../slideLayouts/slideLayout243.xml"/><Relationship Id="rId58" Type="http://schemas.openxmlformats.org/officeDocument/2006/relationships/tags" Target="../tags/tag14.xml"/><Relationship Id="rId79" Type="http://schemas.openxmlformats.org/officeDocument/2006/relationships/tags" Target="../tags/tag35.xml"/><Relationship Id="rId102" Type="http://schemas.openxmlformats.org/officeDocument/2006/relationships/tags" Target="../tags/tag58.xml"/><Relationship Id="rId123" Type="http://schemas.openxmlformats.org/officeDocument/2006/relationships/tags" Target="../tags/tag79.xml"/><Relationship Id="rId144" Type="http://schemas.openxmlformats.org/officeDocument/2006/relationships/tags" Target="../tags/tag100.xml"/><Relationship Id="rId90" Type="http://schemas.openxmlformats.org/officeDocument/2006/relationships/tags" Target="../tags/tag46.xml"/><Relationship Id="rId165" Type="http://schemas.openxmlformats.org/officeDocument/2006/relationships/tags" Target="../tags/tag121.xml"/><Relationship Id="rId27" Type="http://schemas.openxmlformats.org/officeDocument/2006/relationships/slideLayout" Target="../slideLayouts/slideLayout233.xml"/><Relationship Id="rId48" Type="http://schemas.openxmlformats.org/officeDocument/2006/relationships/tags" Target="../tags/tag4.xml"/><Relationship Id="rId69" Type="http://schemas.openxmlformats.org/officeDocument/2006/relationships/tags" Target="../tags/tag25.xml"/><Relationship Id="rId113" Type="http://schemas.openxmlformats.org/officeDocument/2006/relationships/tags" Target="../tags/tag69.xml"/><Relationship Id="rId134" Type="http://schemas.openxmlformats.org/officeDocument/2006/relationships/tags" Target="../tags/tag90.xml"/><Relationship Id="rId80" Type="http://schemas.openxmlformats.org/officeDocument/2006/relationships/tags" Target="../tags/tag36.xml"/><Relationship Id="rId155" Type="http://schemas.openxmlformats.org/officeDocument/2006/relationships/tags" Target="../tags/tag111.xml"/><Relationship Id="rId17" Type="http://schemas.openxmlformats.org/officeDocument/2006/relationships/slideLayout" Target="../slideLayouts/slideLayout223.xml"/><Relationship Id="rId38" Type="http://schemas.openxmlformats.org/officeDocument/2006/relationships/slideLayout" Target="../slideLayouts/slideLayout244.xml"/><Relationship Id="rId59" Type="http://schemas.openxmlformats.org/officeDocument/2006/relationships/tags" Target="../tags/tag15.xml"/><Relationship Id="rId103" Type="http://schemas.openxmlformats.org/officeDocument/2006/relationships/tags" Target="../tags/tag59.xml"/><Relationship Id="rId124" Type="http://schemas.openxmlformats.org/officeDocument/2006/relationships/tags" Target="../tags/tag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248F-329C-4D48-8DD1-BEB261538CA4}"/>
              </a:ext>
            </a:extLst>
          </p:cNvPr>
          <p:cNvSpPr>
            <a:spLocks noGrp="1"/>
          </p:cNvSpPr>
          <p:nvPr>
            <p:ph type="title"/>
          </p:nvPr>
        </p:nvSpPr>
        <p:spPr>
          <a:xfrm>
            <a:off x="449581" y="268428"/>
            <a:ext cx="10515600" cy="725010"/>
          </a:xfrm>
          <a:prstGeom prst="rect">
            <a:avLst/>
          </a:prstGeom>
        </p:spPr>
        <p:txBody>
          <a:bodyPr vert="horz" lIns="0" tIns="0" rIns="0" bIns="0" rtlCol="0" anchor="b">
            <a:noAutofit/>
          </a:bodyPr>
          <a:lstStyle/>
          <a:p>
            <a:r>
              <a:rPr lang="en-US"/>
              <a:t>Slide Title </a:t>
            </a:r>
            <a:endParaRPr lang="bg-BG"/>
          </a:p>
        </p:txBody>
      </p:sp>
      <p:sp>
        <p:nvSpPr>
          <p:cNvPr id="3" name="Text Placeholder 2">
            <a:extLst>
              <a:ext uri="{FF2B5EF4-FFF2-40B4-BE49-F238E27FC236}">
                <a16:creationId xmlns:a16="http://schemas.microsoft.com/office/drawing/2014/main" id="{5BBF7CA2-4C6B-43D2-A86B-4D844150A31C}"/>
              </a:ext>
            </a:extLst>
          </p:cNvPr>
          <p:cNvSpPr>
            <a:spLocks noGrp="1"/>
          </p:cNvSpPr>
          <p:nvPr>
            <p:ph type="body" idx="1"/>
          </p:nvPr>
        </p:nvSpPr>
        <p:spPr>
          <a:xfrm>
            <a:off x="446266" y="1485900"/>
            <a:ext cx="11290122" cy="5046663"/>
          </a:xfrm>
          <a:prstGeom prst="rect">
            <a:avLst/>
          </a:prstGeom>
        </p:spPr>
        <p:txBody>
          <a:bodyPr vert="horz" lIns="0" tIns="0" rIns="0" bIns="0" rtlCol="0">
            <a:noAutofit/>
          </a:bodyPr>
          <a:lstStyle/>
          <a:p>
            <a:pPr lvl="0"/>
            <a:r>
              <a:rPr lang="en-US"/>
              <a:t>Main text style</a:t>
            </a:r>
          </a:p>
          <a:p>
            <a:pPr lvl="1"/>
            <a:r>
              <a:rPr lang="en-US"/>
              <a:t>List with bullets</a:t>
            </a:r>
          </a:p>
          <a:p>
            <a:pPr lvl="2"/>
            <a:r>
              <a:rPr lang="en-US"/>
              <a:t>Indented list with bullets</a:t>
            </a:r>
          </a:p>
          <a:p>
            <a:pPr lvl="3"/>
            <a:r>
              <a:rPr lang="en-US"/>
              <a:t>Content in tables and graphics, under photos and footnotes </a:t>
            </a:r>
          </a:p>
          <a:p>
            <a:pPr lvl="4"/>
            <a:r>
              <a:rPr lang="en-US"/>
              <a:t>Subtitles or highlight statements when there are many elements on the slide</a:t>
            </a:r>
          </a:p>
          <a:p>
            <a:pPr lvl="5"/>
            <a:r>
              <a:rPr lang="en-US"/>
              <a:t>Subtitles or highlight statements when there are not many elements on the slide</a:t>
            </a:r>
          </a:p>
          <a:p>
            <a:pPr lvl="6"/>
            <a:r>
              <a:rPr lang="en-US"/>
              <a:t>Highlights or for use in graphics</a:t>
            </a:r>
          </a:p>
          <a:p>
            <a:pPr lvl="7"/>
            <a:r>
              <a:rPr lang="en-US"/>
              <a:t>Long list with items</a:t>
            </a:r>
          </a:p>
          <a:p>
            <a:pPr lvl="8"/>
            <a:r>
              <a:rPr lang="en-US"/>
              <a:t>For using in graphics legends – edit the color of the bullet from the bullets menu</a:t>
            </a:r>
          </a:p>
          <a:p>
            <a:pPr lvl="8"/>
            <a:endParaRPr lang="en-US"/>
          </a:p>
          <a:p>
            <a:pPr lvl="8"/>
            <a:endParaRPr lang="en-US"/>
          </a:p>
        </p:txBody>
      </p:sp>
      <p:sp>
        <p:nvSpPr>
          <p:cNvPr id="4" name="Date Placeholder 3">
            <a:extLst>
              <a:ext uri="{FF2B5EF4-FFF2-40B4-BE49-F238E27FC236}">
                <a16:creationId xmlns:a16="http://schemas.microsoft.com/office/drawing/2014/main" id="{634F3CA1-A1E7-4D80-95EE-AC5A2CD531BD}"/>
              </a:ext>
            </a:extLst>
          </p:cNvPr>
          <p:cNvSpPr>
            <a:spLocks noGrp="1"/>
          </p:cNvSpPr>
          <p:nvPr>
            <p:ph type="dt" sz="half" idx="2"/>
          </p:nvPr>
        </p:nvSpPr>
        <p:spPr>
          <a:xfrm>
            <a:off x="10002331" y="6559200"/>
            <a:ext cx="776287" cy="298800"/>
          </a:xfrm>
          <a:prstGeom prst="rect">
            <a:avLst/>
          </a:prstGeom>
        </p:spPr>
        <p:txBody>
          <a:bodyPr vert="horz" lIns="0" tIns="0" rIns="0" bIns="0" rtlCol="0" anchor="ctr"/>
          <a:lstStyle>
            <a:lvl1pPr algn="r">
              <a:defRPr sz="800">
                <a:solidFill>
                  <a:schemeClr val="tx2">
                    <a:lumMod val="40000"/>
                    <a:lumOff val="60000"/>
                  </a:schemeClr>
                </a:solidFill>
              </a:defRPr>
            </a:lvl1pPr>
          </a:lstStyle>
          <a:p>
            <a:fld id="{D4683162-D84D-4989-A061-A03C3FDF4E9C}" type="datetime1">
              <a:rPr lang="de-DE" smtClean="0"/>
              <a:t>29.08.24</a:t>
            </a:fld>
            <a:endParaRPr lang="bg-BG"/>
          </a:p>
        </p:txBody>
      </p:sp>
      <p:sp>
        <p:nvSpPr>
          <p:cNvPr id="5" name="Footer Placeholder 4">
            <a:extLst>
              <a:ext uri="{FF2B5EF4-FFF2-40B4-BE49-F238E27FC236}">
                <a16:creationId xmlns:a16="http://schemas.microsoft.com/office/drawing/2014/main" id="{44284266-6257-4A03-ABC3-C297F1F81289}"/>
              </a:ext>
            </a:extLst>
          </p:cNvPr>
          <p:cNvSpPr>
            <a:spLocks noGrp="1"/>
          </p:cNvSpPr>
          <p:nvPr>
            <p:ph type="ftr" sz="quarter" idx="3"/>
          </p:nvPr>
        </p:nvSpPr>
        <p:spPr>
          <a:xfrm>
            <a:off x="3317874" y="6559200"/>
            <a:ext cx="6511926" cy="298800"/>
          </a:xfrm>
          <a:prstGeom prst="rect">
            <a:avLst/>
          </a:prstGeom>
        </p:spPr>
        <p:txBody>
          <a:bodyPr vert="horz" lIns="0" tIns="0" rIns="0" bIns="0" rtlCol="0" anchor="ctr"/>
          <a:lstStyle>
            <a:lvl1pPr algn="l">
              <a:defRPr sz="800">
                <a:solidFill>
                  <a:schemeClr val="tx2">
                    <a:lumMod val="40000"/>
                    <a:lumOff val="60000"/>
                  </a:schemeClr>
                </a:solidFill>
              </a:defRPr>
            </a:lvl1pPr>
          </a:lstStyle>
          <a:p>
            <a:endParaRPr lang="bg-BG"/>
          </a:p>
        </p:txBody>
      </p:sp>
      <p:sp>
        <p:nvSpPr>
          <p:cNvPr id="7" name="TextBox 6">
            <a:extLst>
              <a:ext uri="{FF2B5EF4-FFF2-40B4-BE49-F238E27FC236}">
                <a16:creationId xmlns:a16="http://schemas.microsoft.com/office/drawing/2014/main" id="{DBD7DFBA-916F-49F0-93CB-5B9C524BEDE2}"/>
              </a:ext>
            </a:extLst>
          </p:cNvPr>
          <p:cNvSpPr txBox="1"/>
          <p:nvPr userDrawn="1"/>
        </p:nvSpPr>
        <p:spPr>
          <a:xfrm>
            <a:off x="11304132" y="6559200"/>
            <a:ext cx="417468" cy="296862"/>
          </a:xfrm>
          <a:prstGeom prst="rect">
            <a:avLst/>
          </a:prstGeom>
        </p:spPr>
        <p:txBody>
          <a:bodyPr wrap="square" lIns="0" tIns="0" rIns="0" bIns="0" rtlCol="0" anchor="ctr">
            <a:noAutofit/>
          </a:bodyPr>
          <a:lstStyle/>
          <a:p>
            <a:pPr indent="-171450" algn="ctr"/>
            <a:fld id="{4DD59094-555E-469A-8D3A-9A4AFD192AF7}" type="slidenum">
              <a:rPr lang="bg-BG" sz="800" smtClean="0">
                <a:solidFill>
                  <a:schemeClr val="tx2">
                    <a:lumMod val="40000"/>
                    <a:lumOff val="60000"/>
                  </a:schemeClr>
                </a:solidFill>
              </a:rPr>
              <a:t>‹#›</a:t>
            </a:fld>
            <a:endParaRPr lang="bg-BG" sz="800">
              <a:solidFill>
                <a:schemeClr val="tx2">
                  <a:lumMod val="40000"/>
                  <a:lumOff val="60000"/>
                </a:schemeClr>
              </a:solidFill>
            </a:endParaRPr>
          </a:p>
        </p:txBody>
      </p:sp>
      <p:grpSp>
        <p:nvGrpSpPr>
          <p:cNvPr id="8" name="Group 7">
            <a:extLst>
              <a:ext uri="{FF2B5EF4-FFF2-40B4-BE49-F238E27FC236}">
                <a16:creationId xmlns:a16="http://schemas.microsoft.com/office/drawing/2014/main" id="{B90664D4-FD2A-4A24-976C-9D10564C91A0}"/>
              </a:ext>
            </a:extLst>
          </p:cNvPr>
          <p:cNvGrpSpPr/>
          <p:nvPr userDrawn="1"/>
        </p:nvGrpSpPr>
        <p:grpSpPr>
          <a:xfrm>
            <a:off x="449263" y="6973399"/>
            <a:ext cx="11300691" cy="116724"/>
            <a:chOff x="449263" y="7478224"/>
            <a:chExt cx="11300691" cy="116724"/>
          </a:xfrm>
          <a:solidFill>
            <a:schemeClr val="bg1">
              <a:lumMod val="85000"/>
            </a:schemeClr>
          </a:solidFill>
        </p:grpSpPr>
        <p:sp>
          <p:nvSpPr>
            <p:cNvPr id="9" name="Rectangle 8">
              <a:extLst>
                <a:ext uri="{FF2B5EF4-FFF2-40B4-BE49-F238E27FC236}">
                  <a16:creationId xmlns:a16="http://schemas.microsoft.com/office/drawing/2014/main" id="{34B5BFDD-321F-43A1-B88A-98518B244BAE}"/>
                </a:ext>
              </a:extLst>
            </p:cNvPr>
            <p:cNvSpPr/>
            <p:nvPr userDrawn="1"/>
          </p:nvSpPr>
          <p:spPr>
            <a:xfrm>
              <a:off x="449263" y="7478224"/>
              <a:ext cx="5561879"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800"/>
                <a:t>2 columns</a:t>
              </a:r>
              <a:endParaRPr lang="bg-BG" sz="800"/>
            </a:p>
          </p:txBody>
        </p:sp>
        <p:sp>
          <p:nvSpPr>
            <p:cNvPr id="10" name="Rectangle 9">
              <a:extLst>
                <a:ext uri="{FF2B5EF4-FFF2-40B4-BE49-F238E27FC236}">
                  <a16:creationId xmlns:a16="http://schemas.microsoft.com/office/drawing/2014/main" id="{D8D72B3D-C34E-4460-836B-1647A93AFBFA}"/>
                </a:ext>
              </a:extLst>
            </p:cNvPr>
            <p:cNvSpPr/>
            <p:nvPr userDrawn="1"/>
          </p:nvSpPr>
          <p:spPr>
            <a:xfrm>
              <a:off x="6188075" y="7478224"/>
              <a:ext cx="5561879"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grpSp>
        <p:nvGrpSpPr>
          <p:cNvPr id="11" name="Group 10">
            <a:extLst>
              <a:ext uri="{FF2B5EF4-FFF2-40B4-BE49-F238E27FC236}">
                <a16:creationId xmlns:a16="http://schemas.microsoft.com/office/drawing/2014/main" id="{D03A1325-0118-4A21-B13D-3B68895E2F8D}"/>
              </a:ext>
            </a:extLst>
          </p:cNvPr>
          <p:cNvGrpSpPr/>
          <p:nvPr userDrawn="1"/>
        </p:nvGrpSpPr>
        <p:grpSpPr>
          <a:xfrm>
            <a:off x="449263" y="7198272"/>
            <a:ext cx="11287125" cy="116724"/>
            <a:chOff x="449263" y="7024547"/>
            <a:chExt cx="11287125" cy="116724"/>
          </a:xfrm>
          <a:solidFill>
            <a:schemeClr val="bg1">
              <a:lumMod val="85000"/>
            </a:schemeClr>
          </a:solidFill>
        </p:grpSpPr>
        <p:sp>
          <p:nvSpPr>
            <p:cNvPr id="12" name="Rectangle 11">
              <a:extLst>
                <a:ext uri="{FF2B5EF4-FFF2-40B4-BE49-F238E27FC236}">
                  <a16:creationId xmlns:a16="http://schemas.microsoft.com/office/drawing/2014/main" id="{544152FC-3110-46C4-99C9-938B86910420}"/>
                </a:ext>
              </a:extLst>
            </p:cNvPr>
            <p:cNvSpPr/>
            <p:nvPr userDrawn="1"/>
          </p:nvSpPr>
          <p:spPr>
            <a:xfrm>
              <a:off x="449263" y="7024547"/>
              <a:ext cx="3643312"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3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3" name="Rectangle 12">
              <a:extLst>
                <a:ext uri="{FF2B5EF4-FFF2-40B4-BE49-F238E27FC236}">
                  <a16:creationId xmlns:a16="http://schemas.microsoft.com/office/drawing/2014/main" id="{4327FD68-9FC1-498B-BEF1-5BA2F7D054EE}"/>
                </a:ext>
              </a:extLst>
            </p:cNvPr>
            <p:cNvSpPr/>
            <p:nvPr userDrawn="1"/>
          </p:nvSpPr>
          <p:spPr>
            <a:xfrm>
              <a:off x="4275817" y="7024547"/>
              <a:ext cx="3643312"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14" name="Rectangle 13">
              <a:extLst>
                <a:ext uri="{FF2B5EF4-FFF2-40B4-BE49-F238E27FC236}">
                  <a16:creationId xmlns:a16="http://schemas.microsoft.com/office/drawing/2014/main" id="{C257440A-E8BF-41C9-A76C-D58A9D6156E3}"/>
                </a:ext>
              </a:extLst>
            </p:cNvPr>
            <p:cNvSpPr/>
            <p:nvPr userDrawn="1"/>
          </p:nvSpPr>
          <p:spPr>
            <a:xfrm>
              <a:off x="8093076" y="7024547"/>
              <a:ext cx="3643312"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grpSp>
        <p:nvGrpSpPr>
          <p:cNvPr id="15" name="Group 14">
            <a:extLst>
              <a:ext uri="{FF2B5EF4-FFF2-40B4-BE49-F238E27FC236}">
                <a16:creationId xmlns:a16="http://schemas.microsoft.com/office/drawing/2014/main" id="{6A3CFF42-D9C7-49A3-85C5-7DE46D4849DF}"/>
              </a:ext>
            </a:extLst>
          </p:cNvPr>
          <p:cNvGrpSpPr/>
          <p:nvPr userDrawn="1"/>
        </p:nvGrpSpPr>
        <p:grpSpPr>
          <a:xfrm>
            <a:off x="449263" y="7423145"/>
            <a:ext cx="11291887" cy="116724"/>
            <a:chOff x="449263" y="7415648"/>
            <a:chExt cx="11291887" cy="116724"/>
          </a:xfrm>
        </p:grpSpPr>
        <p:sp>
          <p:nvSpPr>
            <p:cNvPr id="16" name="Rectangle 15">
              <a:extLst>
                <a:ext uri="{FF2B5EF4-FFF2-40B4-BE49-F238E27FC236}">
                  <a16:creationId xmlns:a16="http://schemas.microsoft.com/office/drawing/2014/main" id="{97D6E525-0EA0-47E0-98FD-DC6C3CC5905C}"/>
                </a:ext>
              </a:extLst>
            </p:cNvPr>
            <p:cNvSpPr/>
            <p:nvPr userDrawn="1"/>
          </p:nvSpPr>
          <p:spPr>
            <a:xfrm>
              <a:off x="449263" y="7415648"/>
              <a:ext cx="268763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4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7" name="Rectangle 16">
              <a:extLst>
                <a:ext uri="{FF2B5EF4-FFF2-40B4-BE49-F238E27FC236}">
                  <a16:creationId xmlns:a16="http://schemas.microsoft.com/office/drawing/2014/main" id="{1C0594E1-079F-478E-8AAF-D70B3F8B48C1}"/>
                </a:ext>
              </a:extLst>
            </p:cNvPr>
            <p:cNvSpPr/>
            <p:nvPr userDrawn="1"/>
          </p:nvSpPr>
          <p:spPr>
            <a:xfrm>
              <a:off x="3325177" y="7415648"/>
              <a:ext cx="268763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8" name="Rectangle 17">
              <a:extLst>
                <a:ext uri="{FF2B5EF4-FFF2-40B4-BE49-F238E27FC236}">
                  <a16:creationId xmlns:a16="http://schemas.microsoft.com/office/drawing/2014/main" id="{8A8EB05A-CACC-4120-A461-ACB4CF34E09E}"/>
                </a:ext>
              </a:extLst>
            </p:cNvPr>
            <p:cNvSpPr/>
            <p:nvPr userDrawn="1"/>
          </p:nvSpPr>
          <p:spPr>
            <a:xfrm>
              <a:off x="6179188" y="7415648"/>
              <a:ext cx="268763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9" name="Rectangle 18">
              <a:extLst>
                <a:ext uri="{FF2B5EF4-FFF2-40B4-BE49-F238E27FC236}">
                  <a16:creationId xmlns:a16="http://schemas.microsoft.com/office/drawing/2014/main" id="{99FDDB79-D350-47AF-BB71-3740FA90F467}"/>
                </a:ext>
              </a:extLst>
            </p:cNvPr>
            <p:cNvSpPr/>
            <p:nvPr userDrawn="1"/>
          </p:nvSpPr>
          <p:spPr>
            <a:xfrm>
              <a:off x="9053513" y="7415648"/>
              <a:ext cx="268763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33" name="Group 32">
            <a:extLst>
              <a:ext uri="{FF2B5EF4-FFF2-40B4-BE49-F238E27FC236}">
                <a16:creationId xmlns:a16="http://schemas.microsoft.com/office/drawing/2014/main" id="{1A7270D6-9B4A-4900-A534-56D38B3A6E1D}"/>
              </a:ext>
            </a:extLst>
          </p:cNvPr>
          <p:cNvGrpSpPr/>
          <p:nvPr userDrawn="1"/>
        </p:nvGrpSpPr>
        <p:grpSpPr>
          <a:xfrm>
            <a:off x="449263" y="7648018"/>
            <a:ext cx="11295062" cy="116724"/>
            <a:chOff x="449263" y="7647222"/>
            <a:chExt cx="11295062" cy="116724"/>
          </a:xfrm>
        </p:grpSpPr>
        <p:sp>
          <p:nvSpPr>
            <p:cNvPr id="34" name="Rectangle 33">
              <a:extLst>
                <a:ext uri="{FF2B5EF4-FFF2-40B4-BE49-F238E27FC236}">
                  <a16:creationId xmlns:a16="http://schemas.microsoft.com/office/drawing/2014/main" id="{00ADDA83-629C-4017-9C74-818C35AE452F}"/>
                </a:ext>
              </a:extLst>
            </p:cNvPr>
            <p:cNvSpPr/>
            <p:nvPr userDrawn="1"/>
          </p:nvSpPr>
          <p:spPr>
            <a:xfrm>
              <a:off x="449263"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5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35" name="Rectangle 34">
              <a:extLst>
                <a:ext uri="{FF2B5EF4-FFF2-40B4-BE49-F238E27FC236}">
                  <a16:creationId xmlns:a16="http://schemas.microsoft.com/office/drawing/2014/main" id="{A09478F3-E174-4C97-B364-64667F5A6A35}"/>
                </a:ext>
              </a:extLst>
            </p:cNvPr>
            <p:cNvSpPr/>
            <p:nvPr userDrawn="1"/>
          </p:nvSpPr>
          <p:spPr>
            <a:xfrm>
              <a:off x="2743200"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36" name="Rectangle 35">
              <a:extLst>
                <a:ext uri="{FF2B5EF4-FFF2-40B4-BE49-F238E27FC236}">
                  <a16:creationId xmlns:a16="http://schemas.microsoft.com/office/drawing/2014/main" id="{A8C77340-B240-4933-BAC6-12949C7C6983}"/>
                </a:ext>
              </a:extLst>
            </p:cNvPr>
            <p:cNvSpPr/>
            <p:nvPr userDrawn="1"/>
          </p:nvSpPr>
          <p:spPr>
            <a:xfrm>
              <a:off x="5038725"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37" name="Rectangle 36">
              <a:extLst>
                <a:ext uri="{FF2B5EF4-FFF2-40B4-BE49-F238E27FC236}">
                  <a16:creationId xmlns:a16="http://schemas.microsoft.com/office/drawing/2014/main" id="{89538EF9-063B-480C-A806-6F8A582605D5}"/>
                </a:ext>
              </a:extLst>
            </p:cNvPr>
            <p:cNvSpPr/>
            <p:nvPr userDrawn="1"/>
          </p:nvSpPr>
          <p:spPr>
            <a:xfrm>
              <a:off x="7334250"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38" name="Rectangle 37">
              <a:extLst>
                <a:ext uri="{FF2B5EF4-FFF2-40B4-BE49-F238E27FC236}">
                  <a16:creationId xmlns:a16="http://schemas.microsoft.com/office/drawing/2014/main" id="{44936589-1242-4B1E-818A-AC0C549F286A}"/>
                </a:ext>
              </a:extLst>
            </p:cNvPr>
            <p:cNvSpPr/>
            <p:nvPr userDrawn="1"/>
          </p:nvSpPr>
          <p:spPr>
            <a:xfrm>
              <a:off x="9629775"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6" name="Group 5">
            <a:extLst>
              <a:ext uri="{FF2B5EF4-FFF2-40B4-BE49-F238E27FC236}">
                <a16:creationId xmlns:a16="http://schemas.microsoft.com/office/drawing/2014/main" id="{1028A550-BB93-4E06-8CCA-428572518EF2}"/>
              </a:ext>
            </a:extLst>
          </p:cNvPr>
          <p:cNvGrpSpPr/>
          <p:nvPr userDrawn="1"/>
        </p:nvGrpSpPr>
        <p:grpSpPr>
          <a:xfrm>
            <a:off x="449262" y="7872891"/>
            <a:ext cx="11295063" cy="116724"/>
            <a:chOff x="449262" y="7872891"/>
            <a:chExt cx="11295063" cy="116724"/>
          </a:xfrm>
        </p:grpSpPr>
        <p:sp>
          <p:nvSpPr>
            <p:cNvPr id="40" name="Rectangle 39">
              <a:extLst>
                <a:ext uri="{FF2B5EF4-FFF2-40B4-BE49-F238E27FC236}">
                  <a16:creationId xmlns:a16="http://schemas.microsoft.com/office/drawing/2014/main" id="{83779570-FFCD-4A7B-B8BD-C18A21DF06EB}"/>
                </a:ext>
              </a:extLst>
            </p:cNvPr>
            <p:cNvSpPr/>
            <p:nvPr userDrawn="1"/>
          </p:nvSpPr>
          <p:spPr>
            <a:xfrm>
              <a:off x="449262"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7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41" name="Rectangle 40">
              <a:extLst>
                <a:ext uri="{FF2B5EF4-FFF2-40B4-BE49-F238E27FC236}">
                  <a16:creationId xmlns:a16="http://schemas.microsoft.com/office/drawing/2014/main" id="{1FE5A0F8-CF1A-4D42-B97E-ED66CB506623}"/>
                </a:ext>
              </a:extLst>
            </p:cNvPr>
            <p:cNvSpPr/>
            <p:nvPr userDrawn="1"/>
          </p:nvSpPr>
          <p:spPr>
            <a:xfrm>
              <a:off x="2089973"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42" name="Rectangle 41">
              <a:extLst>
                <a:ext uri="{FF2B5EF4-FFF2-40B4-BE49-F238E27FC236}">
                  <a16:creationId xmlns:a16="http://schemas.microsoft.com/office/drawing/2014/main" id="{0C58F57C-6766-427B-A0EB-D2983DC3891D}"/>
                </a:ext>
              </a:extLst>
            </p:cNvPr>
            <p:cNvSpPr/>
            <p:nvPr userDrawn="1"/>
          </p:nvSpPr>
          <p:spPr>
            <a:xfrm>
              <a:off x="3730684"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43" name="Rectangle 42">
              <a:extLst>
                <a:ext uri="{FF2B5EF4-FFF2-40B4-BE49-F238E27FC236}">
                  <a16:creationId xmlns:a16="http://schemas.microsoft.com/office/drawing/2014/main" id="{50E12E17-869E-4EB1-A28C-5AFA9B39F73E}"/>
                </a:ext>
              </a:extLst>
            </p:cNvPr>
            <p:cNvSpPr/>
            <p:nvPr userDrawn="1"/>
          </p:nvSpPr>
          <p:spPr>
            <a:xfrm>
              <a:off x="5371395"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44" name="Rectangle 43">
              <a:extLst>
                <a:ext uri="{FF2B5EF4-FFF2-40B4-BE49-F238E27FC236}">
                  <a16:creationId xmlns:a16="http://schemas.microsoft.com/office/drawing/2014/main" id="{F1C9BBE0-030E-4D8C-B618-58C580209294}"/>
                </a:ext>
              </a:extLst>
            </p:cNvPr>
            <p:cNvSpPr/>
            <p:nvPr userDrawn="1"/>
          </p:nvSpPr>
          <p:spPr>
            <a:xfrm>
              <a:off x="7012106"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45" name="Rectangle 44">
              <a:extLst>
                <a:ext uri="{FF2B5EF4-FFF2-40B4-BE49-F238E27FC236}">
                  <a16:creationId xmlns:a16="http://schemas.microsoft.com/office/drawing/2014/main" id="{41695189-FA4B-425E-B40B-248243095EED}"/>
                </a:ext>
              </a:extLst>
            </p:cNvPr>
            <p:cNvSpPr/>
            <p:nvPr userDrawn="1"/>
          </p:nvSpPr>
          <p:spPr>
            <a:xfrm>
              <a:off x="8652817"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46" name="Rectangle 45">
              <a:extLst>
                <a:ext uri="{FF2B5EF4-FFF2-40B4-BE49-F238E27FC236}">
                  <a16:creationId xmlns:a16="http://schemas.microsoft.com/office/drawing/2014/main" id="{BA0F56AF-34E3-4B6F-AD40-884DF8E148FA}"/>
                </a:ext>
              </a:extLst>
            </p:cNvPr>
            <p:cNvSpPr/>
            <p:nvPr userDrawn="1"/>
          </p:nvSpPr>
          <p:spPr>
            <a:xfrm>
              <a:off x="10293525"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81" name="Group 80">
            <a:extLst>
              <a:ext uri="{FF2B5EF4-FFF2-40B4-BE49-F238E27FC236}">
                <a16:creationId xmlns:a16="http://schemas.microsoft.com/office/drawing/2014/main" id="{A8AB6E17-EA80-4F0F-ADC6-8686BD5519B6}"/>
              </a:ext>
            </a:extLst>
          </p:cNvPr>
          <p:cNvGrpSpPr/>
          <p:nvPr userDrawn="1"/>
        </p:nvGrpSpPr>
        <p:grpSpPr>
          <a:xfrm>
            <a:off x="449263" y="8322635"/>
            <a:ext cx="11293793" cy="116724"/>
            <a:chOff x="449263" y="7931901"/>
            <a:chExt cx="11293793" cy="116724"/>
          </a:xfrm>
          <a:solidFill>
            <a:schemeClr val="bg1">
              <a:lumMod val="85000"/>
            </a:schemeClr>
          </a:solidFill>
        </p:grpSpPr>
        <p:sp>
          <p:nvSpPr>
            <p:cNvPr id="82" name="Rectangle 81">
              <a:extLst>
                <a:ext uri="{FF2B5EF4-FFF2-40B4-BE49-F238E27FC236}">
                  <a16:creationId xmlns:a16="http://schemas.microsoft.com/office/drawing/2014/main" id="{2668CF7B-26E2-4F5D-98B8-8F0C10095EA7}"/>
                </a:ext>
              </a:extLst>
            </p:cNvPr>
            <p:cNvSpPr/>
            <p:nvPr userDrawn="1"/>
          </p:nvSpPr>
          <p:spPr>
            <a:xfrm>
              <a:off x="2360613"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83" name="Rectangle 82">
              <a:extLst>
                <a:ext uri="{FF2B5EF4-FFF2-40B4-BE49-F238E27FC236}">
                  <a16:creationId xmlns:a16="http://schemas.microsoft.com/office/drawing/2014/main" id="{C97796EE-C072-4AE9-BC7F-E72FB1B00884}"/>
                </a:ext>
              </a:extLst>
            </p:cNvPr>
            <p:cNvSpPr/>
            <p:nvPr userDrawn="1"/>
          </p:nvSpPr>
          <p:spPr>
            <a:xfrm>
              <a:off x="449263"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12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84" name="Rectangle 83">
              <a:extLst>
                <a:ext uri="{FF2B5EF4-FFF2-40B4-BE49-F238E27FC236}">
                  <a16:creationId xmlns:a16="http://schemas.microsoft.com/office/drawing/2014/main" id="{8AFEE48A-07C1-4F31-88F9-6D11088C446B}"/>
                </a:ext>
              </a:extLst>
            </p:cNvPr>
            <p:cNvSpPr/>
            <p:nvPr userDrawn="1"/>
          </p:nvSpPr>
          <p:spPr>
            <a:xfrm>
              <a:off x="3311525"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85" name="Rectangle 84">
              <a:extLst>
                <a:ext uri="{FF2B5EF4-FFF2-40B4-BE49-F238E27FC236}">
                  <a16:creationId xmlns:a16="http://schemas.microsoft.com/office/drawing/2014/main" id="{1E04EB42-BAFE-40BB-8E8C-6015D566A921}"/>
                </a:ext>
              </a:extLst>
            </p:cNvPr>
            <p:cNvSpPr/>
            <p:nvPr userDrawn="1"/>
          </p:nvSpPr>
          <p:spPr>
            <a:xfrm>
              <a:off x="4273190"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86" name="Rectangle 85">
              <a:extLst>
                <a:ext uri="{FF2B5EF4-FFF2-40B4-BE49-F238E27FC236}">
                  <a16:creationId xmlns:a16="http://schemas.microsoft.com/office/drawing/2014/main" id="{36485900-8098-4A4A-B023-60A98937FBF4}"/>
                </a:ext>
              </a:extLst>
            </p:cNvPr>
            <p:cNvSpPr/>
            <p:nvPr userDrawn="1"/>
          </p:nvSpPr>
          <p:spPr>
            <a:xfrm>
              <a:off x="9054192"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87" name="Rectangle 86">
              <a:extLst>
                <a:ext uri="{FF2B5EF4-FFF2-40B4-BE49-F238E27FC236}">
                  <a16:creationId xmlns:a16="http://schemas.microsoft.com/office/drawing/2014/main" id="{D70F9655-48E5-4C92-9A78-713349525AB5}"/>
                </a:ext>
              </a:extLst>
            </p:cNvPr>
            <p:cNvSpPr/>
            <p:nvPr userDrawn="1"/>
          </p:nvSpPr>
          <p:spPr>
            <a:xfrm>
              <a:off x="8098516"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88" name="Rectangle 87">
              <a:extLst>
                <a:ext uri="{FF2B5EF4-FFF2-40B4-BE49-F238E27FC236}">
                  <a16:creationId xmlns:a16="http://schemas.microsoft.com/office/drawing/2014/main" id="{86CFA3BF-4531-4271-8F68-35DDB876E780}"/>
                </a:ext>
              </a:extLst>
            </p:cNvPr>
            <p:cNvSpPr/>
            <p:nvPr userDrawn="1"/>
          </p:nvSpPr>
          <p:spPr>
            <a:xfrm>
              <a:off x="7142842"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89" name="Rectangle 88">
              <a:extLst>
                <a:ext uri="{FF2B5EF4-FFF2-40B4-BE49-F238E27FC236}">
                  <a16:creationId xmlns:a16="http://schemas.microsoft.com/office/drawing/2014/main" id="{BEA8E895-3229-4C58-A343-412A6EC15DF1}"/>
                </a:ext>
              </a:extLst>
            </p:cNvPr>
            <p:cNvSpPr/>
            <p:nvPr userDrawn="1"/>
          </p:nvSpPr>
          <p:spPr>
            <a:xfrm>
              <a:off x="10005104"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90" name="Rectangle 89">
              <a:extLst>
                <a:ext uri="{FF2B5EF4-FFF2-40B4-BE49-F238E27FC236}">
                  <a16:creationId xmlns:a16="http://schemas.microsoft.com/office/drawing/2014/main" id="{AEE2F7C3-8C47-4FF4-B4E8-7DC105968DAC}"/>
                </a:ext>
              </a:extLst>
            </p:cNvPr>
            <p:cNvSpPr/>
            <p:nvPr userDrawn="1"/>
          </p:nvSpPr>
          <p:spPr>
            <a:xfrm>
              <a:off x="10966769"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91" name="Rectangle 90">
              <a:extLst>
                <a:ext uri="{FF2B5EF4-FFF2-40B4-BE49-F238E27FC236}">
                  <a16:creationId xmlns:a16="http://schemas.microsoft.com/office/drawing/2014/main" id="{80002B1F-1C7C-4DA9-9F80-0235DF1109E5}"/>
                </a:ext>
              </a:extLst>
            </p:cNvPr>
            <p:cNvSpPr/>
            <p:nvPr userDrawn="1"/>
          </p:nvSpPr>
          <p:spPr>
            <a:xfrm>
              <a:off x="5234855"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92" name="Rectangle 91">
              <a:extLst>
                <a:ext uri="{FF2B5EF4-FFF2-40B4-BE49-F238E27FC236}">
                  <a16:creationId xmlns:a16="http://schemas.microsoft.com/office/drawing/2014/main" id="{F562BD0A-0010-4EFD-917B-13F751F7C243}"/>
                </a:ext>
              </a:extLst>
            </p:cNvPr>
            <p:cNvSpPr/>
            <p:nvPr userDrawn="1"/>
          </p:nvSpPr>
          <p:spPr>
            <a:xfrm>
              <a:off x="6188075"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93" name="Rectangle 92">
              <a:extLst>
                <a:ext uri="{FF2B5EF4-FFF2-40B4-BE49-F238E27FC236}">
                  <a16:creationId xmlns:a16="http://schemas.microsoft.com/office/drawing/2014/main" id="{BAE34FD3-47A1-4B29-9550-34043D776E45}"/>
                </a:ext>
              </a:extLst>
            </p:cNvPr>
            <p:cNvSpPr/>
            <p:nvPr userDrawn="1"/>
          </p:nvSpPr>
          <p:spPr>
            <a:xfrm>
              <a:off x="1404937"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grpSp>
        <p:nvGrpSpPr>
          <p:cNvPr id="100" name="Group 99">
            <a:extLst>
              <a:ext uri="{FF2B5EF4-FFF2-40B4-BE49-F238E27FC236}">
                <a16:creationId xmlns:a16="http://schemas.microsoft.com/office/drawing/2014/main" id="{86FE83B6-E5F3-467D-BB8A-F44F34D7AF75}"/>
              </a:ext>
            </a:extLst>
          </p:cNvPr>
          <p:cNvGrpSpPr/>
          <p:nvPr userDrawn="1"/>
        </p:nvGrpSpPr>
        <p:grpSpPr>
          <a:xfrm>
            <a:off x="449263" y="8097764"/>
            <a:ext cx="11291887" cy="116724"/>
            <a:chOff x="449263" y="7871831"/>
            <a:chExt cx="11291887" cy="116724"/>
          </a:xfrm>
        </p:grpSpPr>
        <p:sp>
          <p:nvSpPr>
            <p:cNvPr id="101" name="Rectangle 100">
              <a:extLst>
                <a:ext uri="{FF2B5EF4-FFF2-40B4-BE49-F238E27FC236}">
                  <a16:creationId xmlns:a16="http://schemas.microsoft.com/office/drawing/2014/main" id="{07432276-359A-4818-84A1-DF015023EBCF}"/>
                </a:ext>
              </a:extLst>
            </p:cNvPr>
            <p:cNvSpPr/>
            <p:nvPr userDrawn="1"/>
          </p:nvSpPr>
          <p:spPr>
            <a:xfrm>
              <a:off x="449263"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10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2" name="Rectangle 101">
              <a:extLst>
                <a:ext uri="{FF2B5EF4-FFF2-40B4-BE49-F238E27FC236}">
                  <a16:creationId xmlns:a16="http://schemas.microsoft.com/office/drawing/2014/main" id="{4DCFA821-CF71-442A-B207-4DE31B4C8C30}"/>
                </a:ext>
              </a:extLst>
            </p:cNvPr>
            <p:cNvSpPr/>
            <p:nvPr userDrawn="1"/>
          </p:nvSpPr>
          <p:spPr>
            <a:xfrm>
              <a:off x="1596496"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3" name="Rectangle 102">
              <a:extLst>
                <a:ext uri="{FF2B5EF4-FFF2-40B4-BE49-F238E27FC236}">
                  <a16:creationId xmlns:a16="http://schemas.microsoft.com/office/drawing/2014/main" id="{D04043B5-8F3C-4735-AEC3-F5045F0DEFB1}"/>
                </a:ext>
              </a:extLst>
            </p:cNvPr>
            <p:cNvSpPr/>
            <p:nvPr userDrawn="1"/>
          </p:nvSpPr>
          <p:spPr>
            <a:xfrm>
              <a:off x="2743729"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4" name="Rectangle 103">
              <a:extLst>
                <a:ext uri="{FF2B5EF4-FFF2-40B4-BE49-F238E27FC236}">
                  <a16:creationId xmlns:a16="http://schemas.microsoft.com/office/drawing/2014/main" id="{EB6A7B8F-3BF2-4727-9D00-D487A3AB5ED7}"/>
                </a:ext>
              </a:extLst>
            </p:cNvPr>
            <p:cNvSpPr/>
            <p:nvPr userDrawn="1"/>
          </p:nvSpPr>
          <p:spPr>
            <a:xfrm>
              <a:off x="3890962"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5" name="Rectangle 104">
              <a:extLst>
                <a:ext uri="{FF2B5EF4-FFF2-40B4-BE49-F238E27FC236}">
                  <a16:creationId xmlns:a16="http://schemas.microsoft.com/office/drawing/2014/main" id="{82AC1708-75D1-4A6A-AC18-43886A013146}"/>
                </a:ext>
              </a:extLst>
            </p:cNvPr>
            <p:cNvSpPr/>
            <p:nvPr userDrawn="1"/>
          </p:nvSpPr>
          <p:spPr>
            <a:xfrm>
              <a:off x="5038195"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6" name="Rectangle 105">
              <a:extLst>
                <a:ext uri="{FF2B5EF4-FFF2-40B4-BE49-F238E27FC236}">
                  <a16:creationId xmlns:a16="http://schemas.microsoft.com/office/drawing/2014/main" id="{3FFC1841-7BBD-4771-B42F-1D981DA9428B}"/>
                </a:ext>
              </a:extLst>
            </p:cNvPr>
            <p:cNvSpPr/>
            <p:nvPr userDrawn="1"/>
          </p:nvSpPr>
          <p:spPr>
            <a:xfrm>
              <a:off x="6185428"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7" name="Rectangle 106">
              <a:extLst>
                <a:ext uri="{FF2B5EF4-FFF2-40B4-BE49-F238E27FC236}">
                  <a16:creationId xmlns:a16="http://schemas.microsoft.com/office/drawing/2014/main" id="{BFAEE336-EBEB-43FA-8F95-B4F39E40F17B}"/>
                </a:ext>
              </a:extLst>
            </p:cNvPr>
            <p:cNvSpPr/>
            <p:nvPr userDrawn="1"/>
          </p:nvSpPr>
          <p:spPr>
            <a:xfrm>
              <a:off x="7332661"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8" name="Rectangle 107">
              <a:extLst>
                <a:ext uri="{FF2B5EF4-FFF2-40B4-BE49-F238E27FC236}">
                  <a16:creationId xmlns:a16="http://schemas.microsoft.com/office/drawing/2014/main" id="{C73FE5EB-E4C4-4A1C-80E5-118F260BF1A8}"/>
                </a:ext>
              </a:extLst>
            </p:cNvPr>
            <p:cNvSpPr/>
            <p:nvPr userDrawn="1"/>
          </p:nvSpPr>
          <p:spPr>
            <a:xfrm>
              <a:off x="8479894"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9" name="Rectangle 108">
              <a:extLst>
                <a:ext uri="{FF2B5EF4-FFF2-40B4-BE49-F238E27FC236}">
                  <a16:creationId xmlns:a16="http://schemas.microsoft.com/office/drawing/2014/main" id="{62377C30-E9AE-481A-BD32-900479335092}"/>
                </a:ext>
              </a:extLst>
            </p:cNvPr>
            <p:cNvSpPr/>
            <p:nvPr userDrawn="1"/>
          </p:nvSpPr>
          <p:spPr>
            <a:xfrm>
              <a:off x="9627127"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10" name="Rectangle 109">
              <a:extLst>
                <a:ext uri="{FF2B5EF4-FFF2-40B4-BE49-F238E27FC236}">
                  <a16:creationId xmlns:a16="http://schemas.microsoft.com/office/drawing/2014/main" id="{20E37FD9-1BA3-4E9D-8D8B-8A691052CF84}"/>
                </a:ext>
              </a:extLst>
            </p:cNvPr>
            <p:cNvSpPr/>
            <p:nvPr userDrawn="1"/>
          </p:nvSpPr>
          <p:spPr>
            <a:xfrm>
              <a:off x="10774363"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94" name="Group 93">
            <a:extLst>
              <a:ext uri="{FF2B5EF4-FFF2-40B4-BE49-F238E27FC236}">
                <a16:creationId xmlns:a16="http://schemas.microsoft.com/office/drawing/2014/main" id="{E72011BC-6916-4496-A882-AE543B381701}"/>
              </a:ext>
            </a:extLst>
          </p:cNvPr>
          <p:cNvGrpSpPr/>
          <p:nvPr userDrawn="1"/>
        </p:nvGrpSpPr>
        <p:grpSpPr>
          <a:xfrm>
            <a:off x="-259489" y="1482725"/>
            <a:ext cx="116725" cy="4875214"/>
            <a:chOff x="241254" y="1482725"/>
            <a:chExt cx="116725" cy="4875214"/>
          </a:xfrm>
        </p:grpSpPr>
        <p:sp>
          <p:nvSpPr>
            <p:cNvPr id="95" name="Rectangle 94">
              <a:extLst>
                <a:ext uri="{FF2B5EF4-FFF2-40B4-BE49-F238E27FC236}">
                  <a16:creationId xmlns:a16="http://schemas.microsoft.com/office/drawing/2014/main" id="{E7F06133-1A6E-46C0-A7D6-25BDE3F01FDD}"/>
                </a:ext>
              </a:extLst>
            </p:cNvPr>
            <p:cNvSpPr/>
            <p:nvPr/>
          </p:nvSpPr>
          <p:spPr>
            <a:xfrm rot="5400000">
              <a:off x="-875928" y="5124033"/>
              <a:ext cx="2351089"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96" name="Rectangle 95">
              <a:extLst>
                <a:ext uri="{FF2B5EF4-FFF2-40B4-BE49-F238E27FC236}">
                  <a16:creationId xmlns:a16="http://schemas.microsoft.com/office/drawing/2014/main" id="{3437B702-5431-44A3-A55B-E02F5654879C}"/>
                </a:ext>
              </a:extLst>
            </p:cNvPr>
            <p:cNvSpPr/>
            <p:nvPr/>
          </p:nvSpPr>
          <p:spPr>
            <a:xfrm rot="5400000">
              <a:off x="-875929" y="2599908"/>
              <a:ext cx="2351089"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2</a:t>
              </a:r>
              <a:endParaRPr lang="bg-BG" sz="800"/>
            </a:p>
          </p:txBody>
        </p:sp>
      </p:grpSp>
      <p:grpSp>
        <p:nvGrpSpPr>
          <p:cNvPr id="97" name="Group 96">
            <a:extLst>
              <a:ext uri="{FF2B5EF4-FFF2-40B4-BE49-F238E27FC236}">
                <a16:creationId xmlns:a16="http://schemas.microsoft.com/office/drawing/2014/main" id="{503E8C70-CD20-44BD-9D31-7C53036702E5}"/>
              </a:ext>
            </a:extLst>
          </p:cNvPr>
          <p:cNvGrpSpPr/>
          <p:nvPr userDrawn="1"/>
        </p:nvGrpSpPr>
        <p:grpSpPr>
          <a:xfrm>
            <a:off x="-478470" y="1482726"/>
            <a:ext cx="116724" cy="4875212"/>
            <a:chOff x="33245" y="1482726"/>
            <a:chExt cx="116724" cy="4875212"/>
          </a:xfrm>
        </p:grpSpPr>
        <p:sp>
          <p:nvSpPr>
            <p:cNvPr id="98" name="Rectangle 97">
              <a:extLst>
                <a:ext uri="{FF2B5EF4-FFF2-40B4-BE49-F238E27FC236}">
                  <a16:creationId xmlns:a16="http://schemas.microsoft.com/office/drawing/2014/main" id="{A25043BF-A482-48DC-AA48-680FBB1A47AD}"/>
                </a:ext>
              </a:extLst>
            </p:cNvPr>
            <p:cNvSpPr/>
            <p:nvPr/>
          </p:nvSpPr>
          <p:spPr>
            <a:xfrm rot="5400000">
              <a:off x="-664393" y="5543576"/>
              <a:ext cx="15120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99" name="Rectangle 98">
              <a:extLst>
                <a:ext uri="{FF2B5EF4-FFF2-40B4-BE49-F238E27FC236}">
                  <a16:creationId xmlns:a16="http://schemas.microsoft.com/office/drawing/2014/main" id="{62003668-DFC0-4D7F-8B43-C872D8218E49}"/>
                </a:ext>
              </a:extLst>
            </p:cNvPr>
            <p:cNvSpPr/>
            <p:nvPr/>
          </p:nvSpPr>
          <p:spPr>
            <a:xfrm rot="5400000">
              <a:off x="-663632" y="2181126"/>
              <a:ext cx="15120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3</a:t>
              </a:r>
              <a:endParaRPr lang="bg-BG" sz="800"/>
            </a:p>
          </p:txBody>
        </p:sp>
        <p:sp>
          <p:nvSpPr>
            <p:cNvPr id="111" name="Rectangle 110">
              <a:extLst>
                <a:ext uri="{FF2B5EF4-FFF2-40B4-BE49-F238E27FC236}">
                  <a16:creationId xmlns:a16="http://schemas.microsoft.com/office/drawing/2014/main" id="{F3866961-2402-4CCD-852A-95D1B82E0FEE}"/>
                </a:ext>
              </a:extLst>
            </p:cNvPr>
            <p:cNvSpPr/>
            <p:nvPr/>
          </p:nvSpPr>
          <p:spPr>
            <a:xfrm rot="5400000">
              <a:off x="-664393" y="3861970"/>
              <a:ext cx="15120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grpSp>
      <p:grpSp>
        <p:nvGrpSpPr>
          <p:cNvPr id="112" name="Group 111">
            <a:extLst>
              <a:ext uri="{FF2B5EF4-FFF2-40B4-BE49-F238E27FC236}">
                <a16:creationId xmlns:a16="http://schemas.microsoft.com/office/drawing/2014/main" id="{98E40FFE-0141-43F6-9F1A-61CA3472E108}"/>
              </a:ext>
            </a:extLst>
          </p:cNvPr>
          <p:cNvGrpSpPr/>
          <p:nvPr userDrawn="1"/>
        </p:nvGrpSpPr>
        <p:grpSpPr>
          <a:xfrm>
            <a:off x="-914265" y="1314451"/>
            <a:ext cx="116724" cy="5211761"/>
            <a:chOff x="-207682" y="1314451"/>
            <a:chExt cx="116724" cy="5211761"/>
          </a:xfrm>
        </p:grpSpPr>
        <p:sp>
          <p:nvSpPr>
            <p:cNvPr id="113" name="Rectangle 112">
              <a:extLst>
                <a:ext uri="{FF2B5EF4-FFF2-40B4-BE49-F238E27FC236}">
                  <a16:creationId xmlns:a16="http://schemas.microsoft.com/office/drawing/2014/main" id="{21E046B4-12F0-4868-886B-6C1B7F85E784}"/>
                </a:ext>
              </a:extLst>
            </p:cNvPr>
            <p:cNvSpPr/>
            <p:nvPr/>
          </p:nvSpPr>
          <p:spPr>
            <a:xfrm rot="5400000">
              <a:off x="-737159" y="1845451"/>
              <a:ext cx="11772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270000" tIns="0" rIns="0" bIns="0" rtlCol="0" anchor="t"/>
            <a:lstStyle/>
            <a:p>
              <a:pPr algn="ctr"/>
              <a:r>
                <a:rPr lang="en-US" sz="800"/>
                <a:t>4</a:t>
              </a:r>
              <a:endParaRPr lang="bg-BG" sz="800"/>
            </a:p>
          </p:txBody>
        </p:sp>
        <p:sp>
          <p:nvSpPr>
            <p:cNvPr id="114" name="Rectangle 113">
              <a:extLst>
                <a:ext uri="{FF2B5EF4-FFF2-40B4-BE49-F238E27FC236}">
                  <a16:creationId xmlns:a16="http://schemas.microsoft.com/office/drawing/2014/main" id="{3512D477-E24B-4EC9-A461-8871A58B7BB5}"/>
                </a:ext>
              </a:extLst>
            </p:cNvPr>
            <p:cNvSpPr/>
            <p:nvPr/>
          </p:nvSpPr>
          <p:spPr>
            <a:xfrm rot="5400000">
              <a:off x="-737920" y="3189543"/>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sp>
          <p:nvSpPr>
            <p:cNvPr id="115" name="Rectangle 114">
              <a:extLst>
                <a:ext uri="{FF2B5EF4-FFF2-40B4-BE49-F238E27FC236}">
                  <a16:creationId xmlns:a16="http://schemas.microsoft.com/office/drawing/2014/main" id="{E355CC6D-5FD8-407E-8E9F-E0DED789068A}"/>
                </a:ext>
              </a:extLst>
            </p:cNvPr>
            <p:cNvSpPr/>
            <p:nvPr/>
          </p:nvSpPr>
          <p:spPr>
            <a:xfrm rot="5400000">
              <a:off x="-737920" y="4534397"/>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sp>
          <p:nvSpPr>
            <p:cNvPr id="116" name="Rectangle 115">
              <a:extLst>
                <a:ext uri="{FF2B5EF4-FFF2-40B4-BE49-F238E27FC236}">
                  <a16:creationId xmlns:a16="http://schemas.microsoft.com/office/drawing/2014/main" id="{472EC108-234F-4042-9BEE-BB172824E2D9}"/>
                </a:ext>
              </a:extLst>
            </p:cNvPr>
            <p:cNvSpPr/>
            <p:nvPr/>
          </p:nvSpPr>
          <p:spPr>
            <a:xfrm rot="5400000">
              <a:off x="-737920" y="5879250"/>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grpSp>
      <p:grpSp>
        <p:nvGrpSpPr>
          <p:cNvPr id="117" name="Group 116">
            <a:extLst>
              <a:ext uri="{FF2B5EF4-FFF2-40B4-BE49-F238E27FC236}">
                <a16:creationId xmlns:a16="http://schemas.microsoft.com/office/drawing/2014/main" id="{EE8C2AD5-C42C-452E-9371-C364E706B7A3}"/>
              </a:ext>
            </a:extLst>
          </p:cNvPr>
          <p:cNvGrpSpPr/>
          <p:nvPr userDrawn="1"/>
        </p:nvGrpSpPr>
        <p:grpSpPr>
          <a:xfrm>
            <a:off x="-1131080" y="1482327"/>
            <a:ext cx="116724" cy="4878389"/>
            <a:chOff x="-415691" y="1482327"/>
            <a:chExt cx="116724" cy="4878389"/>
          </a:xfrm>
        </p:grpSpPr>
        <p:sp>
          <p:nvSpPr>
            <p:cNvPr id="118" name="Rectangle 117">
              <a:extLst>
                <a:ext uri="{FF2B5EF4-FFF2-40B4-BE49-F238E27FC236}">
                  <a16:creationId xmlns:a16="http://schemas.microsoft.com/office/drawing/2014/main" id="{AA279BD9-010E-414F-BBCA-E47ADB7611EA}"/>
                </a:ext>
              </a:extLst>
            </p:cNvPr>
            <p:cNvSpPr/>
            <p:nvPr/>
          </p:nvSpPr>
          <p:spPr>
            <a:xfrm rot="5400000">
              <a:off x="-776729" y="5882954"/>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28" name="Rectangle 127">
              <a:extLst>
                <a:ext uri="{FF2B5EF4-FFF2-40B4-BE49-F238E27FC236}">
                  <a16:creationId xmlns:a16="http://schemas.microsoft.com/office/drawing/2014/main" id="{730091D9-E24F-4AB6-95A1-824054CB8ABA}"/>
                </a:ext>
              </a:extLst>
            </p:cNvPr>
            <p:cNvSpPr/>
            <p:nvPr/>
          </p:nvSpPr>
          <p:spPr>
            <a:xfrm rot="5400000">
              <a:off x="-775968" y="1844127"/>
              <a:ext cx="8388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5</a:t>
              </a:r>
              <a:endParaRPr lang="bg-BG" sz="800"/>
            </a:p>
          </p:txBody>
        </p:sp>
        <p:sp>
          <p:nvSpPr>
            <p:cNvPr id="129" name="Rectangle 128">
              <a:extLst>
                <a:ext uri="{FF2B5EF4-FFF2-40B4-BE49-F238E27FC236}">
                  <a16:creationId xmlns:a16="http://schemas.microsoft.com/office/drawing/2014/main" id="{DC4BC752-F6DE-43B1-A025-85B9781B0A08}"/>
                </a:ext>
              </a:extLst>
            </p:cNvPr>
            <p:cNvSpPr/>
            <p:nvPr/>
          </p:nvSpPr>
          <p:spPr>
            <a:xfrm rot="5400000">
              <a:off x="-776729" y="4873056"/>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30" name="Rectangle 129">
              <a:extLst>
                <a:ext uri="{FF2B5EF4-FFF2-40B4-BE49-F238E27FC236}">
                  <a16:creationId xmlns:a16="http://schemas.microsoft.com/office/drawing/2014/main" id="{1A028B9B-FB5A-4902-A42A-B8156B1BBA56}"/>
                </a:ext>
              </a:extLst>
            </p:cNvPr>
            <p:cNvSpPr/>
            <p:nvPr/>
          </p:nvSpPr>
          <p:spPr>
            <a:xfrm rot="5400000">
              <a:off x="-776729" y="3863159"/>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31" name="Rectangle 130">
              <a:extLst>
                <a:ext uri="{FF2B5EF4-FFF2-40B4-BE49-F238E27FC236}">
                  <a16:creationId xmlns:a16="http://schemas.microsoft.com/office/drawing/2014/main" id="{0FA84A69-6162-4BC0-BC47-C149BBDD10E7}"/>
                </a:ext>
              </a:extLst>
            </p:cNvPr>
            <p:cNvSpPr/>
            <p:nvPr/>
          </p:nvSpPr>
          <p:spPr>
            <a:xfrm rot="5400000">
              <a:off x="-776729" y="2853262"/>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grpSp>
      <p:grpSp>
        <p:nvGrpSpPr>
          <p:cNvPr id="132" name="Group 131">
            <a:extLst>
              <a:ext uri="{FF2B5EF4-FFF2-40B4-BE49-F238E27FC236}">
                <a16:creationId xmlns:a16="http://schemas.microsoft.com/office/drawing/2014/main" id="{7D4B5CBB-4FFC-478E-8201-49DCD1FBF9A0}"/>
              </a:ext>
            </a:extLst>
          </p:cNvPr>
          <p:cNvGrpSpPr/>
          <p:nvPr userDrawn="1"/>
        </p:nvGrpSpPr>
        <p:grpSpPr>
          <a:xfrm>
            <a:off x="12544401" y="1482726"/>
            <a:ext cx="116724" cy="4875212"/>
            <a:chOff x="33245" y="1482726"/>
            <a:chExt cx="116724" cy="4875212"/>
          </a:xfrm>
        </p:grpSpPr>
        <p:sp>
          <p:nvSpPr>
            <p:cNvPr id="133" name="Rectangle 132">
              <a:extLst>
                <a:ext uri="{FF2B5EF4-FFF2-40B4-BE49-F238E27FC236}">
                  <a16:creationId xmlns:a16="http://schemas.microsoft.com/office/drawing/2014/main" id="{40FB5528-7052-46AF-8E8F-F11F997E4B24}"/>
                </a:ext>
              </a:extLst>
            </p:cNvPr>
            <p:cNvSpPr/>
            <p:nvPr/>
          </p:nvSpPr>
          <p:spPr>
            <a:xfrm rot="5400000">
              <a:off x="-664393" y="5543576"/>
              <a:ext cx="15120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34" name="Rectangle 133">
              <a:extLst>
                <a:ext uri="{FF2B5EF4-FFF2-40B4-BE49-F238E27FC236}">
                  <a16:creationId xmlns:a16="http://schemas.microsoft.com/office/drawing/2014/main" id="{08550379-FC75-42F9-BA16-B719FD757623}"/>
                </a:ext>
              </a:extLst>
            </p:cNvPr>
            <p:cNvSpPr/>
            <p:nvPr/>
          </p:nvSpPr>
          <p:spPr>
            <a:xfrm rot="5400000">
              <a:off x="-663632" y="2181126"/>
              <a:ext cx="15120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3</a:t>
              </a:r>
              <a:endParaRPr lang="bg-BG" sz="800"/>
            </a:p>
          </p:txBody>
        </p:sp>
        <p:sp>
          <p:nvSpPr>
            <p:cNvPr id="144" name="Rectangle 143">
              <a:extLst>
                <a:ext uri="{FF2B5EF4-FFF2-40B4-BE49-F238E27FC236}">
                  <a16:creationId xmlns:a16="http://schemas.microsoft.com/office/drawing/2014/main" id="{70479382-9DBB-4436-929B-F2F75F1D4225}"/>
                </a:ext>
              </a:extLst>
            </p:cNvPr>
            <p:cNvSpPr/>
            <p:nvPr/>
          </p:nvSpPr>
          <p:spPr>
            <a:xfrm rot="5400000">
              <a:off x="-664393" y="3861970"/>
              <a:ext cx="15120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grpSp>
      <p:grpSp>
        <p:nvGrpSpPr>
          <p:cNvPr id="145" name="Group 144">
            <a:extLst>
              <a:ext uri="{FF2B5EF4-FFF2-40B4-BE49-F238E27FC236}">
                <a16:creationId xmlns:a16="http://schemas.microsoft.com/office/drawing/2014/main" id="{B1770E03-3561-43B1-992C-C2AF6EB40F31}"/>
              </a:ext>
            </a:extLst>
          </p:cNvPr>
          <p:cNvGrpSpPr/>
          <p:nvPr userDrawn="1"/>
        </p:nvGrpSpPr>
        <p:grpSpPr>
          <a:xfrm>
            <a:off x="12988130" y="1314451"/>
            <a:ext cx="116724" cy="5211761"/>
            <a:chOff x="-207682" y="1314451"/>
            <a:chExt cx="116724" cy="5211761"/>
          </a:xfrm>
        </p:grpSpPr>
        <p:sp>
          <p:nvSpPr>
            <p:cNvPr id="146" name="Rectangle 145">
              <a:extLst>
                <a:ext uri="{FF2B5EF4-FFF2-40B4-BE49-F238E27FC236}">
                  <a16:creationId xmlns:a16="http://schemas.microsoft.com/office/drawing/2014/main" id="{6F2A0CE2-EAC4-40E3-A13D-B2A561198B2B}"/>
                </a:ext>
              </a:extLst>
            </p:cNvPr>
            <p:cNvSpPr/>
            <p:nvPr/>
          </p:nvSpPr>
          <p:spPr>
            <a:xfrm rot="5400000">
              <a:off x="-737159" y="1845451"/>
              <a:ext cx="11772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270000" tIns="0" rIns="0" bIns="0" rtlCol="0" anchor="t"/>
            <a:lstStyle/>
            <a:p>
              <a:pPr algn="ctr"/>
              <a:r>
                <a:rPr lang="en-US" sz="800"/>
                <a:t>4</a:t>
              </a:r>
              <a:endParaRPr lang="bg-BG" sz="800"/>
            </a:p>
          </p:txBody>
        </p:sp>
        <p:sp>
          <p:nvSpPr>
            <p:cNvPr id="147" name="Rectangle 146">
              <a:extLst>
                <a:ext uri="{FF2B5EF4-FFF2-40B4-BE49-F238E27FC236}">
                  <a16:creationId xmlns:a16="http://schemas.microsoft.com/office/drawing/2014/main" id="{24A1C55E-3060-48E3-A85E-A55BDD37B167}"/>
                </a:ext>
              </a:extLst>
            </p:cNvPr>
            <p:cNvSpPr/>
            <p:nvPr/>
          </p:nvSpPr>
          <p:spPr>
            <a:xfrm rot="5400000">
              <a:off x="-737920" y="3189543"/>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sp>
          <p:nvSpPr>
            <p:cNvPr id="148" name="Rectangle 147">
              <a:extLst>
                <a:ext uri="{FF2B5EF4-FFF2-40B4-BE49-F238E27FC236}">
                  <a16:creationId xmlns:a16="http://schemas.microsoft.com/office/drawing/2014/main" id="{5D00FCE1-FB6A-47B6-8295-0235BBCF5F07}"/>
                </a:ext>
              </a:extLst>
            </p:cNvPr>
            <p:cNvSpPr/>
            <p:nvPr/>
          </p:nvSpPr>
          <p:spPr>
            <a:xfrm rot="5400000">
              <a:off x="-737920" y="4534397"/>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sp>
          <p:nvSpPr>
            <p:cNvPr id="149" name="Rectangle 148">
              <a:extLst>
                <a:ext uri="{FF2B5EF4-FFF2-40B4-BE49-F238E27FC236}">
                  <a16:creationId xmlns:a16="http://schemas.microsoft.com/office/drawing/2014/main" id="{E5472919-116E-4189-ADA3-BF7F6E670138}"/>
                </a:ext>
              </a:extLst>
            </p:cNvPr>
            <p:cNvSpPr/>
            <p:nvPr/>
          </p:nvSpPr>
          <p:spPr>
            <a:xfrm rot="5400000">
              <a:off x="-737920" y="5879250"/>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grpSp>
      <p:grpSp>
        <p:nvGrpSpPr>
          <p:cNvPr id="150" name="Group 149">
            <a:extLst>
              <a:ext uri="{FF2B5EF4-FFF2-40B4-BE49-F238E27FC236}">
                <a16:creationId xmlns:a16="http://schemas.microsoft.com/office/drawing/2014/main" id="{A05BFB1A-4EBD-446C-B336-96AD24ACE64B}"/>
              </a:ext>
            </a:extLst>
          </p:cNvPr>
          <p:cNvGrpSpPr/>
          <p:nvPr userDrawn="1"/>
        </p:nvGrpSpPr>
        <p:grpSpPr>
          <a:xfrm>
            <a:off x="12325418" y="1482725"/>
            <a:ext cx="116725" cy="4875214"/>
            <a:chOff x="241254" y="1482725"/>
            <a:chExt cx="116725" cy="4875214"/>
          </a:xfrm>
        </p:grpSpPr>
        <p:sp>
          <p:nvSpPr>
            <p:cNvPr id="151" name="Rectangle 150">
              <a:extLst>
                <a:ext uri="{FF2B5EF4-FFF2-40B4-BE49-F238E27FC236}">
                  <a16:creationId xmlns:a16="http://schemas.microsoft.com/office/drawing/2014/main" id="{99B1D93F-88F5-4711-8635-CCFFEBDCCA22}"/>
                </a:ext>
              </a:extLst>
            </p:cNvPr>
            <p:cNvSpPr/>
            <p:nvPr/>
          </p:nvSpPr>
          <p:spPr>
            <a:xfrm rot="5400000">
              <a:off x="-875928" y="5124033"/>
              <a:ext cx="2351089"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52" name="Rectangle 151">
              <a:extLst>
                <a:ext uri="{FF2B5EF4-FFF2-40B4-BE49-F238E27FC236}">
                  <a16:creationId xmlns:a16="http://schemas.microsoft.com/office/drawing/2014/main" id="{57FFD3FD-A98E-4CF4-848F-9664ABFB81B1}"/>
                </a:ext>
              </a:extLst>
            </p:cNvPr>
            <p:cNvSpPr/>
            <p:nvPr/>
          </p:nvSpPr>
          <p:spPr>
            <a:xfrm rot="5400000">
              <a:off x="-875929" y="2599908"/>
              <a:ext cx="2351089"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2</a:t>
              </a:r>
              <a:endParaRPr lang="bg-BG" sz="800"/>
            </a:p>
          </p:txBody>
        </p:sp>
      </p:grpSp>
      <p:grpSp>
        <p:nvGrpSpPr>
          <p:cNvPr id="153" name="Group 152">
            <a:extLst>
              <a:ext uri="{FF2B5EF4-FFF2-40B4-BE49-F238E27FC236}">
                <a16:creationId xmlns:a16="http://schemas.microsoft.com/office/drawing/2014/main" id="{C4F9CE72-3989-454C-88D0-980D789940E4}"/>
              </a:ext>
            </a:extLst>
          </p:cNvPr>
          <p:cNvGrpSpPr/>
          <p:nvPr userDrawn="1"/>
        </p:nvGrpSpPr>
        <p:grpSpPr>
          <a:xfrm>
            <a:off x="13213640" y="1482327"/>
            <a:ext cx="116724" cy="4878389"/>
            <a:chOff x="-415691" y="1482327"/>
            <a:chExt cx="116724" cy="4878389"/>
          </a:xfrm>
        </p:grpSpPr>
        <p:sp>
          <p:nvSpPr>
            <p:cNvPr id="154" name="Rectangle 153">
              <a:extLst>
                <a:ext uri="{FF2B5EF4-FFF2-40B4-BE49-F238E27FC236}">
                  <a16:creationId xmlns:a16="http://schemas.microsoft.com/office/drawing/2014/main" id="{710BA898-078F-4A47-B5AF-02B11040DF7B}"/>
                </a:ext>
              </a:extLst>
            </p:cNvPr>
            <p:cNvSpPr/>
            <p:nvPr/>
          </p:nvSpPr>
          <p:spPr>
            <a:xfrm rot="5400000">
              <a:off x="-776729" y="5882954"/>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55" name="Rectangle 154">
              <a:extLst>
                <a:ext uri="{FF2B5EF4-FFF2-40B4-BE49-F238E27FC236}">
                  <a16:creationId xmlns:a16="http://schemas.microsoft.com/office/drawing/2014/main" id="{0FF62048-2210-4D0E-9D32-72C52C481C76}"/>
                </a:ext>
              </a:extLst>
            </p:cNvPr>
            <p:cNvSpPr/>
            <p:nvPr/>
          </p:nvSpPr>
          <p:spPr>
            <a:xfrm rot="5400000">
              <a:off x="-775968" y="1844127"/>
              <a:ext cx="8388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5</a:t>
              </a:r>
              <a:endParaRPr lang="bg-BG" sz="800"/>
            </a:p>
          </p:txBody>
        </p:sp>
        <p:sp>
          <p:nvSpPr>
            <p:cNvPr id="156" name="Rectangle 155">
              <a:extLst>
                <a:ext uri="{FF2B5EF4-FFF2-40B4-BE49-F238E27FC236}">
                  <a16:creationId xmlns:a16="http://schemas.microsoft.com/office/drawing/2014/main" id="{73686513-D9BE-43EC-B745-F00832C96DC6}"/>
                </a:ext>
              </a:extLst>
            </p:cNvPr>
            <p:cNvSpPr/>
            <p:nvPr/>
          </p:nvSpPr>
          <p:spPr>
            <a:xfrm rot="5400000">
              <a:off x="-776729" y="4873056"/>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57" name="Rectangle 156">
              <a:extLst>
                <a:ext uri="{FF2B5EF4-FFF2-40B4-BE49-F238E27FC236}">
                  <a16:creationId xmlns:a16="http://schemas.microsoft.com/office/drawing/2014/main" id="{2E5A451D-D4E1-4771-938B-0EE25687B8FF}"/>
                </a:ext>
              </a:extLst>
            </p:cNvPr>
            <p:cNvSpPr/>
            <p:nvPr/>
          </p:nvSpPr>
          <p:spPr>
            <a:xfrm rot="5400000">
              <a:off x="-776729" y="3863159"/>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58" name="Rectangle 157">
              <a:extLst>
                <a:ext uri="{FF2B5EF4-FFF2-40B4-BE49-F238E27FC236}">
                  <a16:creationId xmlns:a16="http://schemas.microsoft.com/office/drawing/2014/main" id="{6FBDDF39-0BD1-4D89-BDA2-911DA5067BBD}"/>
                </a:ext>
              </a:extLst>
            </p:cNvPr>
            <p:cNvSpPr/>
            <p:nvPr/>
          </p:nvSpPr>
          <p:spPr>
            <a:xfrm rot="5400000">
              <a:off x="-776729" y="2853262"/>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grpSp>
      <p:grpSp>
        <p:nvGrpSpPr>
          <p:cNvPr id="159" name="Group 158">
            <a:extLst>
              <a:ext uri="{FF2B5EF4-FFF2-40B4-BE49-F238E27FC236}">
                <a16:creationId xmlns:a16="http://schemas.microsoft.com/office/drawing/2014/main" id="{60C6AD0D-2248-439F-813C-AF04ECCE68EB}"/>
              </a:ext>
            </a:extLst>
          </p:cNvPr>
          <p:cNvGrpSpPr/>
          <p:nvPr userDrawn="1"/>
        </p:nvGrpSpPr>
        <p:grpSpPr>
          <a:xfrm>
            <a:off x="-698215" y="1482726"/>
            <a:ext cx="116726" cy="4875212"/>
            <a:chOff x="-1156542" y="1482726"/>
            <a:chExt cx="116726" cy="4875212"/>
          </a:xfrm>
          <a:solidFill>
            <a:srgbClr val="D9D9D9"/>
          </a:solidFill>
        </p:grpSpPr>
        <p:sp>
          <p:nvSpPr>
            <p:cNvPr id="160" name="Rectangle 159">
              <a:extLst>
                <a:ext uri="{FF2B5EF4-FFF2-40B4-BE49-F238E27FC236}">
                  <a16:creationId xmlns:a16="http://schemas.microsoft.com/office/drawing/2014/main" id="{565475E4-EA65-40B1-9755-D441E0B9FB66}"/>
                </a:ext>
              </a:extLst>
            </p:cNvPr>
            <p:cNvSpPr/>
            <p:nvPr userDrawn="1"/>
          </p:nvSpPr>
          <p:spPr>
            <a:xfrm flipH="1">
              <a:off x="-1156542" y="1482726"/>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marL="0" lvl="0" algn="ctr" defTabSz="914400" rtl="0" eaLnBrk="1" latinLnBrk="0" hangingPunct="1"/>
              <a:r>
                <a:rPr lang="en-US" sz="800" kern="1200">
                  <a:solidFill>
                    <a:schemeClr val="lt1"/>
                  </a:solidFill>
                  <a:latin typeface="+mn-lt"/>
                  <a:ea typeface="+mn-ea"/>
                  <a:cs typeface="+mn-cs"/>
                </a:rPr>
                <a:t>4</a:t>
              </a:r>
              <a:endParaRPr lang="bg-BG" sz="800" kern="1200">
                <a:solidFill>
                  <a:schemeClr val="lt1"/>
                </a:solidFill>
                <a:latin typeface="+mn-lt"/>
                <a:ea typeface="+mn-ea"/>
                <a:cs typeface="+mn-cs"/>
              </a:endParaRPr>
            </a:p>
          </p:txBody>
        </p:sp>
        <p:sp>
          <p:nvSpPr>
            <p:cNvPr id="161" name="Rectangle 160">
              <a:extLst>
                <a:ext uri="{FF2B5EF4-FFF2-40B4-BE49-F238E27FC236}">
                  <a16:creationId xmlns:a16="http://schemas.microsoft.com/office/drawing/2014/main" id="{CDE80ED4-EDA1-4D71-B14D-0661FFEFDF16}"/>
                </a:ext>
              </a:extLst>
            </p:cNvPr>
            <p:cNvSpPr/>
            <p:nvPr userDrawn="1"/>
          </p:nvSpPr>
          <p:spPr>
            <a:xfrm flipH="1">
              <a:off x="-1156542" y="5274338"/>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sp>
          <p:nvSpPr>
            <p:cNvPr id="162" name="Rectangle 161">
              <a:extLst>
                <a:ext uri="{FF2B5EF4-FFF2-40B4-BE49-F238E27FC236}">
                  <a16:creationId xmlns:a16="http://schemas.microsoft.com/office/drawing/2014/main" id="{335AE3AD-EF13-4BA0-8E8A-038B0F40DC7A}"/>
                </a:ext>
              </a:extLst>
            </p:cNvPr>
            <p:cNvSpPr/>
            <p:nvPr userDrawn="1"/>
          </p:nvSpPr>
          <p:spPr>
            <a:xfrm flipH="1">
              <a:off x="-1156542" y="2746597"/>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sp>
          <p:nvSpPr>
            <p:cNvPr id="163" name="Rectangle 162">
              <a:extLst>
                <a:ext uri="{FF2B5EF4-FFF2-40B4-BE49-F238E27FC236}">
                  <a16:creationId xmlns:a16="http://schemas.microsoft.com/office/drawing/2014/main" id="{3BE6F695-C30F-41A0-B636-2617B3BB9188}"/>
                </a:ext>
              </a:extLst>
            </p:cNvPr>
            <p:cNvSpPr/>
            <p:nvPr userDrawn="1"/>
          </p:nvSpPr>
          <p:spPr>
            <a:xfrm flipH="1">
              <a:off x="-1156542" y="4010468"/>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grpSp>
      <p:grpSp>
        <p:nvGrpSpPr>
          <p:cNvPr id="164" name="Group 163">
            <a:extLst>
              <a:ext uri="{FF2B5EF4-FFF2-40B4-BE49-F238E27FC236}">
                <a16:creationId xmlns:a16="http://schemas.microsoft.com/office/drawing/2014/main" id="{E2E3A353-AF42-4CB4-B453-761BCD9CA499}"/>
              </a:ext>
            </a:extLst>
          </p:cNvPr>
          <p:cNvGrpSpPr/>
          <p:nvPr userDrawn="1"/>
        </p:nvGrpSpPr>
        <p:grpSpPr>
          <a:xfrm>
            <a:off x="12769909" y="1482726"/>
            <a:ext cx="116726" cy="4875212"/>
            <a:chOff x="-1156542" y="1482726"/>
            <a:chExt cx="116726" cy="4875212"/>
          </a:xfrm>
          <a:solidFill>
            <a:srgbClr val="D9D9D9"/>
          </a:solidFill>
        </p:grpSpPr>
        <p:sp>
          <p:nvSpPr>
            <p:cNvPr id="165" name="Rectangle 164">
              <a:extLst>
                <a:ext uri="{FF2B5EF4-FFF2-40B4-BE49-F238E27FC236}">
                  <a16:creationId xmlns:a16="http://schemas.microsoft.com/office/drawing/2014/main" id="{6A8B92CC-FCCE-4EA2-9F2A-CA15465AF7D6}"/>
                </a:ext>
              </a:extLst>
            </p:cNvPr>
            <p:cNvSpPr/>
            <p:nvPr userDrawn="1"/>
          </p:nvSpPr>
          <p:spPr>
            <a:xfrm flipH="1">
              <a:off x="-1156542" y="1482726"/>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marL="0" lvl="0" algn="ctr" defTabSz="914400" rtl="0" eaLnBrk="1" latinLnBrk="0" hangingPunct="1"/>
              <a:r>
                <a:rPr lang="en-US" sz="800" kern="1200">
                  <a:solidFill>
                    <a:schemeClr val="lt1"/>
                  </a:solidFill>
                  <a:latin typeface="+mn-lt"/>
                  <a:ea typeface="+mn-ea"/>
                  <a:cs typeface="+mn-cs"/>
                </a:rPr>
                <a:t>4</a:t>
              </a:r>
              <a:endParaRPr lang="bg-BG" sz="800" kern="1200">
                <a:solidFill>
                  <a:schemeClr val="lt1"/>
                </a:solidFill>
                <a:latin typeface="+mn-lt"/>
                <a:ea typeface="+mn-ea"/>
                <a:cs typeface="+mn-cs"/>
              </a:endParaRPr>
            </a:p>
          </p:txBody>
        </p:sp>
        <p:sp>
          <p:nvSpPr>
            <p:cNvPr id="166" name="Rectangle 165">
              <a:extLst>
                <a:ext uri="{FF2B5EF4-FFF2-40B4-BE49-F238E27FC236}">
                  <a16:creationId xmlns:a16="http://schemas.microsoft.com/office/drawing/2014/main" id="{05C44F16-5D7F-4EB4-84EF-3964A81C45FE}"/>
                </a:ext>
              </a:extLst>
            </p:cNvPr>
            <p:cNvSpPr/>
            <p:nvPr userDrawn="1"/>
          </p:nvSpPr>
          <p:spPr>
            <a:xfrm flipH="1">
              <a:off x="-1156542" y="5274338"/>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sp>
          <p:nvSpPr>
            <p:cNvPr id="167" name="Rectangle 166">
              <a:extLst>
                <a:ext uri="{FF2B5EF4-FFF2-40B4-BE49-F238E27FC236}">
                  <a16:creationId xmlns:a16="http://schemas.microsoft.com/office/drawing/2014/main" id="{63ACDCBF-3FE4-4C73-AD11-7A33AE2199E7}"/>
                </a:ext>
              </a:extLst>
            </p:cNvPr>
            <p:cNvSpPr/>
            <p:nvPr userDrawn="1"/>
          </p:nvSpPr>
          <p:spPr>
            <a:xfrm flipH="1">
              <a:off x="-1156542" y="2746597"/>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sp>
          <p:nvSpPr>
            <p:cNvPr id="168" name="Rectangle 167">
              <a:extLst>
                <a:ext uri="{FF2B5EF4-FFF2-40B4-BE49-F238E27FC236}">
                  <a16:creationId xmlns:a16="http://schemas.microsoft.com/office/drawing/2014/main" id="{3BEF0649-6F70-4D12-BBF3-85DB611FEC07}"/>
                </a:ext>
              </a:extLst>
            </p:cNvPr>
            <p:cNvSpPr/>
            <p:nvPr userDrawn="1"/>
          </p:nvSpPr>
          <p:spPr>
            <a:xfrm flipH="1">
              <a:off x="-1156542" y="4010468"/>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grpSp>
    </p:spTree>
    <p:extLst>
      <p:ext uri="{BB962C8B-B14F-4D97-AF65-F5344CB8AC3E}">
        <p14:creationId xmlns:p14="http://schemas.microsoft.com/office/powerpoint/2010/main" val="137892573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78" r:id="rId24"/>
    <p:sldLayoutId id="2147483748" r:id="rId25"/>
    <p:sldLayoutId id="2147483749" r:id="rId26"/>
    <p:sldLayoutId id="2147483750" r:id="rId27"/>
    <p:sldLayoutId id="2147483751" r:id="rId28"/>
    <p:sldLayoutId id="2147483752" r:id="rId29"/>
    <p:sldLayoutId id="2147483753" r:id="rId30"/>
    <p:sldLayoutId id="2147483754" r:id="rId31"/>
    <p:sldLayoutId id="2147483755" r:id="rId32"/>
    <p:sldLayoutId id="2147483756" r:id="rId33"/>
    <p:sldLayoutId id="2147483757" r:id="rId34"/>
    <p:sldLayoutId id="2147483758" r:id="rId35"/>
    <p:sldLayoutId id="2147483759" r:id="rId36"/>
    <p:sldLayoutId id="2147483760" r:id="rId37"/>
    <p:sldLayoutId id="2147483761" r:id="rId38"/>
    <p:sldLayoutId id="2147483762" r:id="rId39"/>
    <p:sldLayoutId id="2147483763" r:id="rId40"/>
    <p:sldLayoutId id="2147483764" r:id="rId41"/>
    <p:sldLayoutId id="2147483765" r:id="rId42"/>
    <p:sldLayoutId id="2147483766" r:id="rId43"/>
    <p:sldLayoutId id="2147483767" r:id="rId44"/>
    <p:sldLayoutId id="2147483768" r:id="rId45"/>
    <p:sldLayoutId id="2147483769" r:id="rId46"/>
    <p:sldLayoutId id="2147483770" r:id="rId47"/>
    <p:sldLayoutId id="2147483771" r:id="rId48"/>
    <p:sldLayoutId id="2147483772" r:id="rId49"/>
    <p:sldLayoutId id="2147483773" r:id="rId50"/>
    <p:sldLayoutId id="2147483774" r:id="rId51"/>
    <p:sldLayoutId id="2147483775" r:id="rId52"/>
    <p:sldLayoutId id="2147483776" r:id="rId53"/>
    <p:sldLayoutId id="2147483777" r:id="rId54"/>
    <p:sldLayoutId id="2147484215" r:id="rId55"/>
  </p:sldLayoutIdLst>
  <p:hf sldNum="0" hdr="0" ftr="0" dt="0"/>
  <p:txStyles>
    <p:titleStyle>
      <a:lvl1pPr algn="l" defTabSz="914400" rtl="0" eaLnBrk="1" latinLnBrk="0" hangingPunct="1">
        <a:lnSpc>
          <a:spcPct val="100000"/>
        </a:lnSpc>
        <a:spcBef>
          <a:spcPct val="0"/>
        </a:spcBef>
        <a:buNone/>
        <a:defRPr sz="2200" b="1" kern="1200">
          <a:solidFill>
            <a:schemeClr val="accent1"/>
          </a:solidFill>
          <a:latin typeface="+mj-lt"/>
          <a:ea typeface="+mj-ea"/>
          <a:cs typeface="+mj-cs"/>
        </a:defRPr>
      </a:lvl1pPr>
    </p:titleStyle>
    <p:bodyStyle>
      <a:lvl1pPr marL="0" indent="0" algn="l" defTabSz="172800" rtl="0" eaLnBrk="1" latinLnBrk="0" hangingPunct="1">
        <a:lnSpc>
          <a:spcPct val="100000"/>
        </a:lnSpc>
        <a:spcBef>
          <a:spcPts val="0"/>
        </a:spcBef>
        <a:buClr>
          <a:schemeClr val="accent1"/>
        </a:buClr>
        <a:buSzPct val="120000"/>
        <a:buFont typeface="Arial" panose="020B0604020202020204" pitchFamily="34" charset="0"/>
        <a:buNone/>
        <a:defRPr sz="1100" kern="1200">
          <a:solidFill>
            <a:schemeClr val="tx2"/>
          </a:solidFill>
          <a:latin typeface="+mn-lt"/>
          <a:ea typeface="+mn-ea"/>
          <a:cs typeface="+mn-cs"/>
        </a:defRPr>
      </a:lvl1pPr>
      <a:lvl2pPr marL="172800" indent="-172800" algn="l" defTabSz="914400" rtl="0" eaLnBrk="1" latinLnBrk="0" hangingPunct="1">
        <a:lnSpc>
          <a:spcPct val="100000"/>
        </a:lnSpc>
        <a:spcBef>
          <a:spcPts val="300"/>
        </a:spcBef>
        <a:spcAft>
          <a:spcPts val="600"/>
        </a:spcAft>
        <a:buClr>
          <a:schemeClr val="accent1"/>
        </a:buClr>
        <a:buSzPct val="120000"/>
        <a:buFont typeface="Arial" panose="020B0604020202020204" pitchFamily="34" charset="0"/>
        <a:buChar char="•"/>
        <a:defRPr sz="1100" kern="1200">
          <a:solidFill>
            <a:schemeClr val="tx2"/>
          </a:solidFill>
          <a:latin typeface="+mn-lt"/>
          <a:ea typeface="+mn-ea"/>
          <a:cs typeface="+mn-cs"/>
        </a:defRPr>
      </a:lvl2pPr>
      <a:lvl3pPr marL="345600" indent="-172800" algn="l" defTabSz="172800" rtl="0" eaLnBrk="1" latinLnBrk="0" hangingPunct="1">
        <a:lnSpc>
          <a:spcPct val="100000"/>
        </a:lnSpc>
        <a:spcBef>
          <a:spcPts val="0"/>
        </a:spcBef>
        <a:spcAft>
          <a:spcPts val="600"/>
        </a:spcAft>
        <a:buClr>
          <a:schemeClr val="accent1"/>
        </a:buClr>
        <a:buSzPct val="75000"/>
        <a:buFont typeface="Courier New" panose="02070309020205020404" pitchFamily="49" charset="0"/>
        <a:buChar char="o"/>
        <a:defRPr sz="1100" b="0" i="0" kern="1200" cap="none" baseline="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000" b="1" i="0" kern="1200" cap="all" baseline="0">
          <a:solidFill>
            <a:schemeClr val="tx2"/>
          </a:solidFill>
          <a:latin typeface="+mn-lt"/>
          <a:ea typeface="+mn-ea"/>
          <a:cs typeface="+mn-cs"/>
        </a:defRPr>
      </a:lvl4pPr>
      <a:lvl5pPr marL="0" indent="0" algn="l" defTabSz="1728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400" kern="1200">
          <a:solidFill>
            <a:schemeClr val="accent1"/>
          </a:solidFill>
          <a:latin typeface="+mn-lt"/>
          <a:ea typeface="+mn-ea"/>
          <a:cs typeface="+mn-cs"/>
        </a:defRPr>
      </a:lvl5pPr>
      <a:lvl6pPr marL="0" indent="0" algn="l" defTabSz="914400" rtl="0" eaLnBrk="1" latinLnBrk="0" hangingPunct="1">
        <a:lnSpc>
          <a:spcPct val="100000"/>
        </a:lnSpc>
        <a:spcBef>
          <a:spcPts val="0"/>
        </a:spcBef>
        <a:spcAft>
          <a:spcPts val="1200"/>
        </a:spcAft>
        <a:buClr>
          <a:schemeClr val="accent2"/>
        </a:buClr>
        <a:buSzPct val="120000"/>
        <a:buFont typeface="Arial" panose="020B0604020202020204" pitchFamily="34" charset="0"/>
        <a:buNone/>
        <a:defRPr sz="1800" b="1" kern="1200">
          <a:solidFill>
            <a:schemeClr val="accent1"/>
          </a:solidFill>
          <a:latin typeface="+mn-lt"/>
          <a:ea typeface="+mn-ea"/>
          <a:cs typeface="+mn-cs"/>
        </a:defRPr>
      </a:lvl6pPr>
      <a:lvl7pPr marL="0" indent="0" algn="l" defTabSz="914400" rtl="0" eaLnBrk="1" latinLnBrk="0" hangingPunct="1">
        <a:lnSpc>
          <a:spcPts val="2900"/>
        </a:lnSpc>
        <a:spcBef>
          <a:spcPts val="0"/>
        </a:spcBef>
        <a:spcAft>
          <a:spcPts val="1200"/>
        </a:spcAft>
        <a:buClr>
          <a:schemeClr val="accent2"/>
        </a:buClr>
        <a:buSzPct val="120000"/>
        <a:buFont typeface="Arial" panose="020B0604020202020204" pitchFamily="34" charset="0"/>
        <a:buNone/>
        <a:defRPr sz="2800" b="1" kern="1200">
          <a:solidFill>
            <a:schemeClr val="accent1"/>
          </a:solidFill>
          <a:latin typeface="+mn-lt"/>
          <a:ea typeface="+mn-ea"/>
          <a:cs typeface="+mn-cs"/>
        </a:defRPr>
      </a:lvl7pPr>
      <a:lvl8pPr marL="0" indent="0" algn="l" defTabSz="230400" rtl="0" eaLnBrk="1" latinLnBrk="0" hangingPunct="1">
        <a:lnSpc>
          <a:spcPct val="100000"/>
        </a:lnSpc>
        <a:spcBef>
          <a:spcPts val="0"/>
        </a:spcBef>
        <a:spcAft>
          <a:spcPts val="600"/>
        </a:spcAft>
        <a:buClr>
          <a:schemeClr val="accent2"/>
        </a:buClr>
        <a:buSzPct val="120000"/>
        <a:buFont typeface="+mj-lt"/>
        <a:buNone/>
        <a:defRPr sz="800" b="0" kern="1200">
          <a:solidFill>
            <a:schemeClr val="tx2"/>
          </a:solidFill>
          <a:latin typeface="+mn-lt"/>
          <a:ea typeface="+mn-ea"/>
          <a:cs typeface="+mn-cs"/>
        </a:defRPr>
      </a:lvl8pPr>
      <a:lvl9pPr marL="171450" indent="-171450" algn="l" defTabSz="914400" rtl="0" eaLnBrk="1" latinLnBrk="0" hangingPunct="1">
        <a:lnSpc>
          <a:spcPct val="150000"/>
        </a:lnSpc>
        <a:spcBef>
          <a:spcPts val="0"/>
        </a:spcBef>
        <a:spcAft>
          <a:spcPts val="0"/>
        </a:spcAft>
        <a:buSzPct val="120000"/>
        <a:buFont typeface="Webdings" panose="05030102010509060703" pitchFamily="18" charset="2"/>
        <a:buChar char=""/>
        <a:defRPr sz="800" kern="1200">
          <a:solidFill>
            <a:schemeClr val="tx2">
              <a:lumMod val="60000"/>
              <a:lumOff val="4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15">
          <p15:clr>
            <a:srgbClr val="F26B43"/>
          </p15:clr>
        </p15:guide>
        <p15:guide id="2" pos="285">
          <p15:clr>
            <a:srgbClr val="F26B43"/>
          </p15:clr>
        </p15:guide>
        <p15:guide id="3" pos="739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248F-329C-4D48-8DD1-BEB261538CA4}"/>
              </a:ext>
            </a:extLst>
          </p:cNvPr>
          <p:cNvSpPr>
            <a:spLocks noGrp="1"/>
          </p:cNvSpPr>
          <p:nvPr>
            <p:ph type="title"/>
          </p:nvPr>
        </p:nvSpPr>
        <p:spPr>
          <a:xfrm>
            <a:off x="449581" y="664003"/>
            <a:ext cx="10335892" cy="496508"/>
          </a:xfrm>
          <a:prstGeom prst="rect">
            <a:avLst/>
          </a:prstGeom>
        </p:spPr>
        <p:txBody>
          <a:bodyPr vert="horz" lIns="0" tIns="0" rIns="0" bIns="0" rtlCol="0" anchor="b">
            <a:noAutofit/>
          </a:bodyPr>
          <a:lstStyle/>
          <a:p>
            <a:r>
              <a:rPr lang="en-US"/>
              <a:t>Slide Title </a:t>
            </a:r>
            <a:endParaRPr lang="bg-BG"/>
          </a:p>
        </p:txBody>
      </p:sp>
      <p:sp>
        <p:nvSpPr>
          <p:cNvPr id="3" name="Text Placeholder 2">
            <a:extLst>
              <a:ext uri="{FF2B5EF4-FFF2-40B4-BE49-F238E27FC236}">
                <a16:creationId xmlns:a16="http://schemas.microsoft.com/office/drawing/2014/main" id="{5BBF7CA2-4C6B-43D2-A86B-4D844150A31C}"/>
              </a:ext>
            </a:extLst>
          </p:cNvPr>
          <p:cNvSpPr>
            <a:spLocks noGrp="1"/>
          </p:cNvSpPr>
          <p:nvPr>
            <p:ph type="body" idx="1"/>
          </p:nvPr>
        </p:nvSpPr>
        <p:spPr>
          <a:xfrm>
            <a:off x="446265" y="1485901"/>
            <a:ext cx="11298059" cy="5041900"/>
          </a:xfrm>
          <a:prstGeom prst="rect">
            <a:avLst/>
          </a:prstGeom>
        </p:spPr>
        <p:txBody>
          <a:bodyPr vert="horz" lIns="0" tIns="0" rIns="0" bIns="0" rtlCol="0">
            <a:noAutofit/>
          </a:bodyPr>
          <a:lstStyle/>
          <a:p>
            <a:pPr lvl="0"/>
            <a:r>
              <a:rPr lang="en-US"/>
              <a:t>Main text style</a:t>
            </a:r>
          </a:p>
          <a:p>
            <a:pPr lvl="1"/>
            <a:r>
              <a:rPr lang="en-US"/>
              <a:t>List with bullets</a:t>
            </a:r>
          </a:p>
          <a:p>
            <a:pPr lvl="2"/>
            <a:r>
              <a:rPr lang="en-US"/>
              <a:t>Indented list with bullets</a:t>
            </a:r>
          </a:p>
          <a:p>
            <a:pPr lvl="3"/>
            <a:r>
              <a:rPr lang="en-US"/>
              <a:t>titles in tables and graphics </a:t>
            </a:r>
          </a:p>
          <a:p>
            <a:pPr lvl="4"/>
            <a:r>
              <a:rPr lang="en-US"/>
              <a:t>Subtitles or highlight statements when there are many elements on the slide</a:t>
            </a:r>
          </a:p>
          <a:p>
            <a:pPr lvl="5"/>
            <a:r>
              <a:rPr lang="en-US"/>
              <a:t>Subtitles or highlight statements when there are not many elements on the slide</a:t>
            </a:r>
          </a:p>
          <a:p>
            <a:pPr lvl="6"/>
            <a:r>
              <a:rPr lang="en-US"/>
              <a:t>Highlights or for use in graphics</a:t>
            </a:r>
          </a:p>
          <a:p>
            <a:pPr lvl="7"/>
            <a:r>
              <a:rPr lang="en-US"/>
              <a:t>Long list with items</a:t>
            </a:r>
          </a:p>
          <a:p>
            <a:pPr lvl="8"/>
            <a:r>
              <a:rPr lang="en-US"/>
              <a:t>For using in graphics legends – edit the color of the bullet from the bullets menu</a:t>
            </a:r>
          </a:p>
          <a:p>
            <a:pPr lvl="8"/>
            <a:endParaRPr lang="en-US"/>
          </a:p>
          <a:p>
            <a:pPr lvl="8"/>
            <a:endParaRPr lang="en-US"/>
          </a:p>
        </p:txBody>
      </p:sp>
      <p:sp>
        <p:nvSpPr>
          <p:cNvPr id="4" name="Date Placeholder 3">
            <a:extLst>
              <a:ext uri="{FF2B5EF4-FFF2-40B4-BE49-F238E27FC236}">
                <a16:creationId xmlns:a16="http://schemas.microsoft.com/office/drawing/2014/main" id="{634F3CA1-A1E7-4D80-95EE-AC5A2CD531BD}"/>
              </a:ext>
            </a:extLst>
          </p:cNvPr>
          <p:cNvSpPr>
            <a:spLocks noGrp="1"/>
          </p:cNvSpPr>
          <p:nvPr>
            <p:ph type="dt" sz="half" idx="2"/>
          </p:nvPr>
        </p:nvSpPr>
        <p:spPr>
          <a:xfrm>
            <a:off x="10011566" y="6559200"/>
            <a:ext cx="774700" cy="298800"/>
          </a:xfrm>
          <a:prstGeom prst="rect">
            <a:avLst/>
          </a:prstGeom>
        </p:spPr>
        <p:txBody>
          <a:bodyPr vert="horz" lIns="0" tIns="0" rIns="0" bIns="0" rtlCol="0" anchor="ctr"/>
          <a:lstStyle>
            <a:lvl1pPr algn="l">
              <a:defRPr sz="1000">
                <a:solidFill>
                  <a:schemeClr val="tx2">
                    <a:lumMod val="40000"/>
                    <a:lumOff val="60000"/>
                  </a:schemeClr>
                </a:solidFill>
              </a:defRPr>
            </a:lvl1pPr>
          </a:lstStyle>
          <a:p>
            <a:fld id="{8A85EAA1-B65B-419C-8676-8E0570B2AECF}" type="datetimeFigureOut">
              <a:rPr lang="zh-CN" altLang="en-US" smtClean="0"/>
              <a:t>2024/8/29</a:t>
            </a:fld>
            <a:endParaRPr lang="zh-CN" altLang="en-US"/>
          </a:p>
        </p:txBody>
      </p:sp>
      <p:sp>
        <p:nvSpPr>
          <p:cNvPr id="5" name="Footer Placeholder 4">
            <a:extLst>
              <a:ext uri="{FF2B5EF4-FFF2-40B4-BE49-F238E27FC236}">
                <a16:creationId xmlns:a16="http://schemas.microsoft.com/office/drawing/2014/main" id="{44284266-6257-4A03-ABC3-C297F1F81289}"/>
              </a:ext>
            </a:extLst>
          </p:cNvPr>
          <p:cNvSpPr>
            <a:spLocks noGrp="1"/>
          </p:cNvSpPr>
          <p:nvPr>
            <p:ph type="ftr" sz="quarter" idx="3"/>
          </p:nvPr>
        </p:nvSpPr>
        <p:spPr>
          <a:xfrm>
            <a:off x="447674" y="6559200"/>
            <a:ext cx="7458073" cy="298800"/>
          </a:xfrm>
          <a:prstGeom prst="rect">
            <a:avLst/>
          </a:prstGeom>
        </p:spPr>
        <p:txBody>
          <a:bodyPr vert="horz" lIns="0" tIns="0" rIns="0" bIns="0" rtlCol="0" anchor="ctr"/>
          <a:lstStyle>
            <a:lvl1pPr algn="l">
              <a:defRPr sz="1000">
                <a:solidFill>
                  <a:schemeClr val="tx2">
                    <a:lumMod val="40000"/>
                    <a:lumOff val="60000"/>
                  </a:schemeClr>
                </a:solidFill>
              </a:defRPr>
            </a:lvl1pPr>
          </a:lstStyle>
          <a:p>
            <a:endParaRPr lang="zh-CN" altLang="en-US"/>
          </a:p>
        </p:txBody>
      </p:sp>
      <p:sp>
        <p:nvSpPr>
          <p:cNvPr id="6" name="Slide Number Placeholder 5">
            <a:extLst>
              <a:ext uri="{FF2B5EF4-FFF2-40B4-BE49-F238E27FC236}">
                <a16:creationId xmlns:a16="http://schemas.microsoft.com/office/drawing/2014/main" id="{9EC260C4-007B-4255-A571-4EF3368C193C}"/>
              </a:ext>
            </a:extLst>
          </p:cNvPr>
          <p:cNvSpPr>
            <a:spLocks noGrp="1"/>
          </p:cNvSpPr>
          <p:nvPr>
            <p:ph type="sldNum" sz="quarter" idx="4"/>
          </p:nvPr>
        </p:nvSpPr>
        <p:spPr>
          <a:xfrm>
            <a:off x="11287079" y="6561139"/>
            <a:ext cx="457245" cy="296813"/>
          </a:xfrm>
          <a:prstGeom prst="rect">
            <a:avLst/>
          </a:prstGeom>
        </p:spPr>
        <p:txBody>
          <a:bodyPr vert="horz" lIns="0" tIns="0" rIns="0" bIns="0" rtlCol="0" anchor="ctr"/>
          <a:lstStyle>
            <a:lvl1pPr algn="r">
              <a:defRPr sz="1000">
                <a:solidFill>
                  <a:schemeClr val="tx2">
                    <a:lumMod val="40000"/>
                    <a:lumOff val="60000"/>
                  </a:schemeClr>
                </a:solidFill>
              </a:defRPr>
            </a:lvl1pPr>
          </a:lstStyle>
          <a:p>
            <a:fld id="{0173BDFA-E8B1-4342-A38F-A2E51CDAFC03}" type="slidenum">
              <a:rPr lang="zh-CN" altLang="en-US" smtClean="0"/>
              <a:t>‹#›</a:t>
            </a:fld>
            <a:endParaRPr lang="zh-CN" altLang="en-US"/>
          </a:p>
        </p:txBody>
      </p:sp>
      <p:grpSp>
        <p:nvGrpSpPr>
          <p:cNvPr id="25" name="Group 24">
            <a:extLst>
              <a:ext uri="{FF2B5EF4-FFF2-40B4-BE49-F238E27FC236}">
                <a16:creationId xmlns:a16="http://schemas.microsoft.com/office/drawing/2014/main" id="{68329889-C264-47F0-87BC-12595D0F205B}"/>
              </a:ext>
            </a:extLst>
          </p:cNvPr>
          <p:cNvGrpSpPr/>
          <p:nvPr/>
        </p:nvGrpSpPr>
        <p:grpSpPr>
          <a:xfrm>
            <a:off x="-259489" y="1482725"/>
            <a:ext cx="116725" cy="4875214"/>
            <a:chOff x="241254" y="1482725"/>
            <a:chExt cx="116725" cy="4875214"/>
          </a:xfrm>
        </p:grpSpPr>
        <p:sp>
          <p:nvSpPr>
            <p:cNvPr id="26" name="Rectangle 25">
              <a:extLst>
                <a:ext uri="{FF2B5EF4-FFF2-40B4-BE49-F238E27FC236}">
                  <a16:creationId xmlns:a16="http://schemas.microsoft.com/office/drawing/2014/main" id="{5DDB8DF2-A251-4D41-8B81-1776CF2D451A}"/>
                </a:ext>
              </a:extLst>
            </p:cNvPr>
            <p:cNvSpPr/>
            <p:nvPr/>
          </p:nvSpPr>
          <p:spPr>
            <a:xfrm rot="5400000">
              <a:off x="-875928" y="5124033"/>
              <a:ext cx="2351089"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27" name="Rectangle 26">
              <a:extLst>
                <a:ext uri="{FF2B5EF4-FFF2-40B4-BE49-F238E27FC236}">
                  <a16:creationId xmlns:a16="http://schemas.microsoft.com/office/drawing/2014/main" id="{216C7311-94B8-49B9-BDE9-2F81CE6911CD}"/>
                </a:ext>
              </a:extLst>
            </p:cNvPr>
            <p:cNvSpPr/>
            <p:nvPr/>
          </p:nvSpPr>
          <p:spPr>
            <a:xfrm rot="5400000">
              <a:off x="-875929" y="2599908"/>
              <a:ext cx="2351089"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2</a:t>
              </a:r>
              <a:endParaRPr lang="bg-BG" sz="800"/>
            </a:p>
          </p:txBody>
        </p:sp>
      </p:grpSp>
      <p:grpSp>
        <p:nvGrpSpPr>
          <p:cNvPr id="28" name="Group 27">
            <a:extLst>
              <a:ext uri="{FF2B5EF4-FFF2-40B4-BE49-F238E27FC236}">
                <a16:creationId xmlns:a16="http://schemas.microsoft.com/office/drawing/2014/main" id="{6F868E17-13C5-40DC-A59D-27C64F171A72}"/>
              </a:ext>
            </a:extLst>
          </p:cNvPr>
          <p:cNvGrpSpPr/>
          <p:nvPr/>
        </p:nvGrpSpPr>
        <p:grpSpPr>
          <a:xfrm>
            <a:off x="-478470" y="1482726"/>
            <a:ext cx="116724" cy="4875212"/>
            <a:chOff x="33245" y="1482726"/>
            <a:chExt cx="116724" cy="4875212"/>
          </a:xfrm>
        </p:grpSpPr>
        <p:sp>
          <p:nvSpPr>
            <p:cNvPr id="29" name="Rectangle 28">
              <a:extLst>
                <a:ext uri="{FF2B5EF4-FFF2-40B4-BE49-F238E27FC236}">
                  <a16:creationId xmlns:a16="http://schemas.microsoft.com/office/drawing/2014/main" id="{30DB7EE3-4A31-494C-95BA-6A9460719998}"/>
                </a:ext>
              </a:extLst>
            </p:cNvPr>
            <p:cNvSpPr/>
            <p:nvPr/>
          </p:nvSpPr>
          <p:spPr>
            <a:xfrm rot="5400000">
              <a:off x="-664393" y="5543576"/>
              <a:ext cx="15120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30" name="Rectangle 29">
              <a:extLst>
                <a:ext uri="{FF2B5EF4-FFF2-40B4-BE49-F238E27FC236}">
                  <a16:creationId xmlns:a16="http://schemas.microsoft.com/office/drawing/2014/main" id="{C6135DAD-EFB0-4892-BA65-03928CC70D11}"/>
                </a:ext>
              </a:extLst>
            </p:cNvPr>
            <p:cNvSpPr/>
            <p:nvPr/>
          </p:nvSpPr>
          <p:spPr>
            <a:xfrm rot="5400000">
              <a:off x="-663632" y="2181126"/>
              <a:ext cx="15120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3</a:t>
              </a:r>
              <a:endParaRPr lang="bg-BG" sz="800"/>
            </a:p>
          </p:txBody>
        </p:sp>
        <p:sp>
          <p:nvSpPr>
            <p:cNvPr id="31" name="Rectangle 30">
              <a:extLst>
                <a:ext uri="{FF2B5EF4-FFF2-40B4-BE49-F238E27FC236}">
                  <a16:creationId xmlns:a16="http://schemas.microsoft.com/office/drawing/2014/main" id="{B89FBA13-F906-437C-9CC1-070D3C2D4638}"/>
                </a:ext>
              </a:extLst>
            </p:cNvPr>
            <p:cNvSpPr/>
            <p:nvPr/>
          </p:nvSpPr>
          <p:spPr>
            <a:xfrm rot="5400000">
              <a:off x="-664393" y="3861970"/>
              <a:ext cx="15120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grpSp>
      <p:grpSp>
        <p:nvGrpSpPr>
          <p:cNvPr id="32" name="Group 31">
            <a:extLst>
              <a:ext uri="{FF2B5EF4-FFF2-40B4-BE49-F238E27FC236}">
                <a16:creationId xmlns:a16="http://schemas.microsoft.com/office/drawing/2014/main" id="{64FBAEB6-DD66-4DB5-91A6-354D38B5B6DB}"/>
              </a:ext>
            </a:extLst>
          </p:cNvPr>
          <p:cNvGrpSpPr/>
          <p:nvPr/>
        </p:nvGrpSpPr>
        <p:grpSpPr>
          <a:xfrm>
            <a:off x="-914265" y="1314451"/>
            <a:ext cx="116724" cy="5211761"/>
            <a:chOff x="-207682" y="1314451"/>
            <a:chExt cx="116724" cy="5211761"/>
          </a:xfrm>
        </p:grpSpPr>
        <p:sp>
          <p:nvSpPr>
            <p:cNvPr id="33" name="Rectangle 32">
              <a:extLst>
                <a:ext uri="{FF2B5EF4-FFF2-40B4-BE49-F238E27FC236}">
                  <a16:creationId xmlns:a16="http://schemas.microsoft.com/office/drawing/2014/main" id="{FB7A351C-3224-450A-B12F-314FEAE6F980}"/>
                </a:ext>
              </a:extLst>
            </p:cNvPr>
            <p:cNvSpPr/>
            <p:nvPr/>
          </p:nvSpPr>
          <p:spPr>
            <a:xfrm rot="5400000">
              <a:off x="-737159" y="1845451"/>
              <a:ext cx="11772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270000" tIns="0" rIns="0" bIns="0" rtlCol="0" anchor="t"/>
            <a:lstStyle/>
            <a:p>
              <a:pPr algn="ctr"/>
              <a:r>
                <a:rPr lang="en-US" sz="800"/>
                <a:t>4</a:t>
              </a:r>
              <a:endParaRPr lang="bg-BG" sz="800"/>
            </a:p>
          </p:txBody>
        </p:sp>
        <p:sp>
          <p:nvSpPr>
            <p:cNvPr id="34" name="Rectangle 33">
              <a:extLst>
                <a:ext uri="{FF2B5EF4-FFF2-40B4-BE49-F238E27FC236}">
                  <a16:creationId xmlns:a16="http://schemas.microsoft.com/office/drawing/2014/main" id="{46ABEBED-D3C5-4EA8-8831-60D1E75F9F4C}"/>
                </a:ext>
              </a:extLst>
            </p:cNvPr>
            <p:cNvSpPr/>
            <p:nvPr/>
          </p:nvSpPr>
          <p:spPr>
            <a:xfrm rot="5400000">
              <a:off x="-737920" y="3189543"/>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sp>
          <p:nvSpPr>
            <p:cNvPr id="35" name="Rectangle 34">
              <a:extLst>
                <a:ext uri="{FF2B5EF4-FFF2-40B4-BE49-F238E27FC236}">
                  <a16:creationId xmlns:a16="http://schemas.microsoft.com/office/drawing/2014/main" id="{B1CD5339-A15E-4653-A4C4-4124EF579202}"/>
                </a:ext>
              </a:extLst>
            </p:cNvPr>
            <p:cNvSpPr/>
            <p:nvPr/>
          </p:nvSpPr>
          <p:spPr>
            <a:xfrm rot="5400000">
              <a:off x="-737920" y="4534397"/>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sp>
          <p:nvSpPr>
            <p:cNvPr id="36" name="Rectangle 35">
              <a:extLst>
                <a:ext uri="{FF2B5EF4-FFF2-40B4-BE49-F238E27FC236}">
                  <a16:creationId xmlns:a16="http://schemas.microsoft.com/office/drawing/2014/main" id="{66BBB8B8-B980-4EB9-A233-F17F5CDD89E9}"/>
                </a:ext>
              </a:extLst>
            </p:cNvPr>
            <p:cNvSpPr/>
            <p:nvPr/>
          </p:nvSpPr>
          <p:spPr>
            <a:xfrm rot="5400000">
              <a:off x="-737920" y="5879250"/>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grpSp>
      <p:grpSp>
        <p:nvGrpSpPr>
          <p:cNvPr id="37" name="Group 36">
            <a:extLst>
              <a:ext uri="{FF2B5EF4-FFF2-40B4-BE49-F238E27FC236}">
                <a16:creationId xmlns:a16="http://schemas.microsoft.com/office/drawing/2014/main" id="{668BE7C4-2457-4E60-992D-B33C3AB32F93}"/>
              </a:ext>
            </a:extLst>
          </p:cNvPr>
          <p:cNvGrpSpPr/>
          <p:nvPr/>
        </p:nvGrpSpPr>
        <p:grpSpPr>
          <a:xfrm>
            <a:off x="-1131080" y="1482327"/>
            <a:ext cx="116724" cy="4878389"/>
            <a:chOff x="-415691" y="1482327"/>
            <a:chExt cx="116724" cy="4878389"/>
          </a:xfrm>
        </p:grpSpPr>
        <p:sp>
          <p:nvSpPr>
            <p:cNvPr id="38" name="Rectangle 37">
              <a:extLst>
                <a:ext uri="{FF2B5EF4-FFF2-40B4-BE49-F238E27FC236}">
                  <a16:creationId xmlns:a16="http://schemas.microsoft.com/office/drawing/2014/main" id="{619CF9E0-2B38-435A-9375-62C997A22E51}"/>
                </a:ext>
              </a:extLst>
            </p:cNvPr>
            <p:cNvSpPr/>
            <p:nvPr/>
          </p:nvSpPr>
          <p:spPr>
            <a:xfrm rot="5400000">
              <a:off x="-776729" y="5882954"/>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39" name="Rectangle 38">
              <a:extLst>
                <a:ext uri="{FF2B5EF4-FFF2-40B4-BE49-F238E27FC236}">
                  <a16:creationId xmlns:a16="http://schemas.microsoft.com/office/drawing/2014/main" id="{C9DCE745-C151-4305-B601-883C69ABFA68}"/>
                </a:ext>
              </a:extLst>
            </p:cNvPr>
            <p:cNvSpPr/>
            <p:nvPr/>
          </p:nvSpPr>
          <p:spPr>
            <a:xfrm rot="5400000">
              <a:off x="-775968" y="1844127"/>
              <a:ext cx="8388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5</a:t>
              </a:r>
              <a:endParaRPr lang="bg-BG" sz="800"/>
            </a:p>
          </p:txBody>
        </p:sp>
        <p:sp>
          <p:nvSpPr>
            <p:cNvPr id="40" name="Rectangle 39">
              <a:extLst>
                <a:ext uri="{FF2B5EF4-FFF2-40B4-BE49-F238E27FC236}">
                  <a16:creationId xmlns:a16="http://schemas.microsoft.com/office/drawing/2014/main" id="{08DBD28F-B9B8-47BF-87FE-60CDF477EA28}"/>
                </a:ext>
              </a:extLst>
            </p:cNvPr>
            <p:cNvSpPr/>
            <p:nvPr/>
          </p:nvSpPr>
          <p:spPr>
            <a:xfrm rot="5400000">
              <a:off x="-776729" y="4873056"/>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41" name="Rectangle 40">
              <a:extLst>
                <a:ext uri="{FF2B5EF4-FFF2-40B4-BE49-F238E27FC236}">
                  <a16:creationId xmlns:a16="http://schemas.microsoft.com/office/drawing/2014/main" id="{DB4FBA03-6406-44BF-943E-6E8B67B675D1}"/>
                </a:ext>
              </a:extLst>
            </p:cNvPr>
            <p:cNvSpPr/>
            <p:nvPr/>
          </p:nvSpPr>
          <p:spPr>
            <a:xfrm rot="5400000">
              <a:off x="-776729" y="3863159"/>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42" name="Rectangle 41">
              <a:extLst>
                <a:ext uri="{FF2B5EF4-FFF2-40B4-BE49-F238E27FC236}">
                  <a16:creationId xmlns:a16="http://schemas.microsoft.com/office/drawing/2014/main" id="{DE0B557F-150C-4829-BA13-5DA2D5912163}"/>
                </a:ext>
              </a:extLst>
            </p:cNvPr>
            <p:cNvSpPr/>
            <p:nvPr/>
          </p:nvSpPr>
          <p:spPr>
            <a:xfrm rot="5400000">
              <a:off x="-776729" y="2853262"/>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grpSp>
      <p:grpSp>
        <p:nvGrpSpPr>
          <p:cNvPr id="43" name="Group 42">
            <a:extLst>
              <a:ext uri="{FF2B5EF4-FFF2-40B4-BE49-F238E27FC236}">
                <a16:creationId xmlns:a16="http://schemas.microsoft.com/office/drawing/2014/main" id="{5D479D1C-BFA3-4B32-8D65-958A3B81CB52}"/>
              </a:ext>
            </a:extLst>
          </p:cNvPr>
          <p:cNvGrpSpPr/>
          <p:nvPr/>
        </p:nvGrpSpPr>
        <p:grpSpPr>
          <a:xfrm>
            <a:off x="12544401" y="1482726"/>
            <a:ext cx="116724" cy="4875212"/>
            <a:chOff x="33245" y="1482726"/>
            <a:chExt cx="116724" cy="4875212"/>
          </a:xfrm>
        </p:grpSpPr>
        <p:sp>
          <p:nvSpPr>
            <p:cNvPr id="44" name="Rectangle 43">
              <a:extLst>
                <a:ext uri="{FF2B5EF4-FFF2-40B4-BE49-F238E27FC236}">
                  <a16:creationId xmlns:a16="http://schemas.microsoft.com/office/drawing/2014/main" id="{372D9C78-BE38-4B39-9248-CF38415CC453}"/>
                </a:ext>
              </a:extLst>
            </p:cNvPr>
            <p:cNvSpPr/>
            <p:nvPr/>
          </p:nvSpPr>
          <p:spPr>
            <a:xfrm rot="5400000">
              <a:off x="-664393" y="5543576"/>
              <a:ext cx="15120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45" name="Rectangle 44">
              <a:extLst>
                <a:ext uri="{FF2B5EF4-FFF2-40B4-BE49-F238E27FC236}">
                  <a16:creationId xmlns:a16="http://schemas.microsoft.com/office/drawing/2014/main" id="{27C0E3C8-68B2-41E3-8BA0-C1EB0BE2EEFF}"/>
                </a:ext>
              </a:extLst>
            </p:cNvPr>
            <p:cNvSpPr/>
            <p:nvPr/>
          </p:nvSpPr>
          <p:spPr>
            <a:xfrm rot="5400000">
              <a:off x="-663632" y="2181126"/>
              <a:ext cx="15120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3</a:t>
              </a:r>
              <a:endParaRPr lang="bg-BG" sz="800"/>
            </a:p>
          </p:txBody>
        </p:sp>
        <p:sp>
          <p:nvSpPr>
            <p:cNvPr id="46" name="Rectangle 45">
              <a:extLst>
                <a:ext uri="{FF2B5EF4-FFF2-40B4-BE49-F238E27FC236}">
                  <a16:creationId xmlns:a16="http://schemas.microsoft.com/office/drawing/2014/main" id="{237A4C4F-331B-4A2A-AAE5-12ADEEEFD3DD}"/>
                </a:ext>
              </a:extLst>
            </p:cNvPr>
            <p:cNvSpPr/>
            <p:nvPr/>
          </p:nvSpPr>
          <p:spPr>
            <a:xfrm rot="5400000">
              <a:off x="-664393" y="3861970"/>
              <a:ext cx="15120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grpSp>
      <p:grpSp>
        <p:nvGrpSpPr>
          <p:cNvPr id="47" name="Group 46">
            <a:extLst>
              <a:ext uri="{FF2B5EF4-FFF2-40B4-BE49-F238E27FC236}">
                <a16:creationId xmlns:a16="http://schemas.microsoft.com/office/drawing/2014/main" id="{0B13A10A-1C7A-4839-B91C-00BDFDC8131B}"/>
              </a:ext>
            </a:extLst>
          </p:cNvPr>
          <p:cNvGrpSpPr/>
          <p:nvPr/>
        </p:nvGrpSpPr>
        <p:grpSpPr>
          <a:xfrm>
            <a:off x="12988130" y="1314451"/>
            <a:ext cx="116724" cy="5211761"/>
            <a:chOff x="-207682" y="1314451"/>
            <a:chExt cx="116724" cy="5211761"/>
          </a:xfrm>
        </p:grpSpPr>
        <p:sp>
          <p:nvSpPr>
            <p:cNvPr id="48" name="Rectangle 47">
              <a:extLst>
                <a:ext uri="{FF2B5EF4-FFF2-40B4-BE49-F238E27FC236}">
                  <a16:creationId xmlns:a16="http://schemas.microsoft.com/office/drawing/2014/main" id="{5750CD46-3CF6-4C54-9F90-9DB4E82D4A15}"/>
                </a:ext>
              </a:extLst>
            </p:cNvPr>
            <p:cNvSpPr/>
            <p:nvPr/>
          </p:nvSpPr>
          <p:spPr>
            <a:xfrm rot="5400000">
              <a:off x="-737159" y="1845451"/>
              <a:ext cx="11772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270000" tIns="0" rIns="0" bIns="0" rtlCol="0" anchor="t"/>
            <a:lstStyle/>
            <a:p>
              <a:pPr algn="ctr"/>
              <a:r>
                <a:rPr lang="en-US" sz="800"/>
                <a:t>4</a:t>
              </a:r>
              <a:endParaRPr lang="bg-BG" sz="800"/>
            </a:p>
          </p:txBody>
        </p:sp>
        <p:sp>
          <p:nvSpPr>
            <p:cNvPr id="49" name="Rectangle 48">
              <a:extLst>
                <a:ext uri="{FF2B5EF4-FFF2-40B4-BE49-F238E27FC236}">
                  <a16:creationId xmlns:a16="http://schemas.microsoft.com/office/drawing/2014/main" id="{F66A45CA-6BC0-4A80-87C5-BEA1B2792DBF}"/>
                </a:ext>
              </a:extLst>
            </p:cNvPr>
            <p:cNvSpPr/>
            <p:nvPr/>
          </p:nvSpPr>
          <p:spPr>
            <a:xfrm rot="5400000">
              <a:off x="-737920" y="3189543"/>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sp>
          <p:nvSpPr>
            <p:cNvPr id="50" name="Rectangle 49">
              <a:extLst>
                <a:ext uri="{FF2B5EF4-FFF2-40B4-BE49-F238E27FC236}">
                  <a16:creationId xmlns:a16="http://schemas.microsoft.com/office/drawing/2014/main" id="{69EAEE33-1608-4E80-8841-B941ADA3B409}"/>
                </a:ext>
              </a:extLst>
            </p:cNvPr>
            <p:cNvSpPr/>
            <p:nvPr/>
          </p:nvSpPr>
          <p:spPr>
            <a:xfrm rot="5400000">
              <a:off x="-737920" y="4534397"/>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sp>
          <p:nvSpPr>
            <p:cNvPr id="51" name="Rectangle 50">
              <a:extLst>
                <a:ext uri="{FF2B5EF4-FFF2-40B4-BE49-F238E27FC236}">
                  <a16:creationId xmlns:a16="http://schemas.microsoft.com/office/drawing/2014/main" id="{79FC7BE2-4B91-4494-B891-7BFFEF9608CE}"/>
                </a:ext>
              </a:extLst>
            </p:cNvPr>
            <p:cNvSpPr/>
            <p:nvPr/>
          </p:nvSpPr>
          <p:spPr>
            <a:xfrm rot="5400000">
              <a:off x="-737920" y="5879250"/>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grpSp>
      <p:grpSp>
        <p:nvGrpSpPr>
          <p:cNvPr id="52" name="Group 51">
            <a:extLst>
              <a:ext uri="{FF2B5EF4-FFF2-40B4-BE49-F238E27FC236}">
                <a16:creationId xmlns:a16="http://schemas.microsoft.com/office/drawing/2014/main" id="{1732B065-D212-4C3C-B0A0-D946926B4FC5}"/>
              </a:ext>
            </a:extLst>
          </p:cNvPr>
          <p:cNvGrpSpPr/>
          <p:nvPr/>
        </p:nvGrpSpPr>
        <p:grpSpPr>
          <a:xfrm>
            <a:off x="12325418" y="1482725"/>
            <a:ext cx="116725" cy="4875214"/>
            <a:chOff x="241254" y="1482725"/>
            <a:chExt cx="116725" cy="4875214"/>
          </a:xfrm>
        </p:grpSpPr>
        <p:sp>
          <p:nvSpPr>
            <p:cNvPr id="53" name="Rectangle 52">
              <a:extLst>
                <a:ext uri="{FF2B5EF4-FFF2-40B4-BE49-F238E27FC236}">
                  <a16:creationId xmlns:a16="http://schemas.microsoft.com/office/drawing/2014/main" id="{48C4B729-D39A-4949-9469-F0681B802DD7}"/>
                </a:ext>
              </a:extLst>
            </p:cNvPr>
            <p:cNvSpPr/>
            <p:nvPr/>
          </p:nvSpPr>
          <p:spPr>
            <a:xfrm rot="5400000">
              <a:off x="-875928" y="5124033"/>
              <a:ext cx="2351089"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54" name="Rectangle 53">
              <a:extLst>
                <a:ext uri="{FF2B5EF4-FFF2-40B4-BE49-F238E27FC236}">
                  <a16:creationId xmlns:a16="http://schemas.microsoft.com/office/drawing/2014/main" id="{A46805E8-C65A-4B6C-AF6E-2E229229D81B}"/>
                </a:ext>
              </a:extLst>
            </p:cNvPr>
            <p:cNvSpPr/>
            <p:nvPr/>
          </p:nvSpPr>
          <p:spPr>
            <a:xfrm rot="5400000">
              <a:off x="-875929" y="2599908"/>
              <a:ext cx="2351089"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2</a:t>
              </a:r>
              <a:endParaRPr lang="bg-BG" sz="800"/>
            </a:p>
          </p:txBody>
        </p:sp>
      </p:grpSp>
      <p:grpSp>
        <p:nvGrpSpPr>
          <p:cNvPr id="55" name="Group 54">
            <a:extLst>
              <a:ext uri="{FF2B5EF4-FFF2-40B4-BE49-F238E27FC236}">
                <a16:creationId xmlns:a16="http://schemas.microsoft.com/office/drawing/2014/main" id="{BB0FBD17-27C8-4D09-9091-D25E2DE86A05}"/>
              </a:ext>
            </a:extLst>
          </p:cNvPr>
          <p:cNvGrpSpPr/>
          <p:nvPr/>
        </p:nvGrpSpPr>
        <p:grpSpPr>
          <a:xfrm>
            <a:off x="13213640" y="1482327"/>
            <a:ext cx="116724" cy="4878389"/>
            <a:chOff x="-415691" y="1482327"/>
            <a:chExt cx="116724" cy="4878389"/>
          </a:xfrm>
        </p:grpSpPr>
        <p:sp>
          <p:nvSpPr>
            <p:cNvPr id="56" name="Rectangle 55">
              <a:extLst>
                <a:ext uri="{FF2B5EF4-FFF2-40B4-BE49-F238E27FC236}">
                  <a16:creationId xmlns:a16="http://schemas.microsoft.com/office/drawing/2014/main" id="{4C13897A-46A0-4974-9974-8369562F595A}"/>
                </a:ext>
              </a:extLst>
            </p:cNvPr>
            <p:cNvSpPr/>
            <p:nvPr/>
          </p:nvSpPr>
          <p:spPr>
            <a:xfrm rot="5400000">
              <a:off x="-776729" y="5882954"/>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57" name="Rectangle 56">
              <a:extLst>
                <a:ext uri="{FF2B5EF4-FFF2-40B4-BE49-F238E27FC236}">
                  <a16:creationId xmlns:a16="http://schemas.microsoft.com/office/drawing/2014/main" id="{4F74EC5A-DF56-426B-81DB-8DC7B0B09E90}"/>
                </a:ext>
              </a:extLst>
            </p:cNvPr>
            <p:cNvSpPr/>
            <p:nvPr/>
          </p:nvSpPr>
          <p:spPr>
            <a:xfrm rot="5400000">
              <a:off x="-775968" y="1844127"/>
              <a:ext cx="8388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5</a:t>
              </a:r>
              <a:endParaRPr lang="bg-BG" sz="800"/>
            </a:p>
          </p:txBody>
        </p:sp>
        <p:sp>
          <p:nvSpPr>
            <p:cNvPr id="58" name="Rectangle 57">
              <a:extLst>
                <a:ext uri="{FF2B5EF4-FFF2-40B4-BE49-F238E27FC236}">
                  <a16:creationId xmlns:a16="http://schemas.microsoft.com/office/drawing/2014/main" id="{CD0AD184-7168-4A05-9C3E-BB8D97F7D888}"/>
                </a:ext>
              </a:extLst>
            </p:cNvPr>
            <p:cNvSpPr/>
            <p:nvPr/>
          </p:nvSpPr>
          <p:spPr>
            <a:xfrm rot="5400000">
              <a:off x="-776729" y="4873056"/>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59" name="Rectangle 58">
              <a:extLst>
                <a:ext uri="{FF2B5EF4-FFF2-40B4-BE49-F238E27FC236}">
                  <a16:creationId xmlns:a16="http://schemas.microsoft.com/office/drawing/2014/main" id="{32A5F812-6623-47CB-8517-44A5EB4E2FC0}"/>
                </a:ext>
              </a:extLst>
            </p:cNvPr>
            <p:cNvSpPr/>
            <p:nvPr/>
          </p:nvSpPr>
          <p:spPr>
            <a:xfrm rot="5400000">
              <a:off x="-776729" y="3863159"/>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60" name="Rectangle 59">
              <a:extLst>
                <a:ext uri="{FF2B5EF4-FFF2-40B4-BE49-F238E27FC236}">
                  <a16:creationId xmlns:a16="http://schemas.microsoft.com/office/drawing/2014/main" id="{1442AD7B-3363-4785-9188-2EC49A085628}"/>
                </a:ext>
              </a:extLst>
            </p:cNvPr>
            <p:cNvSpPr/>
            <p:nvPr/>
          </p:nvSpPr>
          <p:spPr>
            <a:xfrm rot="5400000">
              <a:off x="-776729" y="2853262"/>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grpSp>
      <p:grpSp>
        <p:nvGrpSpPr>
          <p:cNvPr id="61" name="Group 60">
            <a:extLst>
              <a:ext uri="{FF2B5EF4-FFF2-40B4-BE49-F238E27FC236}">
                <a16:creationId xmlns:a16="http://schemas.microsoft.com/office/drawing/2014/main" id="{34FAD481-FDF5-4873-B1E6-BAD04DAAFECD}"/>
              </a:ext>
            </a:extLst>
          </p:cNvPr>
          <p:cNvGrpSpPr/>
          <p:nvPr/>
        </p:nvGrpSpPr>
        <p:grpSpPr>
          <a:xfrm>
            <a:off x="449263" y="6973399"/>
            <a:ext cx="11300691" cy="116724"/>
            <a:chOff x="449263" y="7478224"/>
            <a:chExt cx="11300691" cy="116724"/>
          </a:xfrm>
          <a:solidFill>
            <a:schemeClr val="bg1">
              <a:lumMod val="85000"/>
            </a:schemeClr>
          </a:solidFill>
        </p:grpSpPr>
        <p:sp>
          <p:nvSpPr>
            <p:cNvPr id="62" name="Rectangle 61">
              <a:extLst>
                <a:ext uri="{FF2B5EF4-FFF2-40B4-BE49-F238E27FC236}">
                  <a16:creationId xmlns:a16="http://schemas.microsoft.com/office/drawing/2014/main" id="{F618301E-B08C-466F-92FF-766D05865E3B}"/>
                </a:ext>
              </a:extLst>
            </p:cNvPr>
            <p:cNvSpPr/>
            <p:nvPr userDrawn="1"/>
          </p:nvSpPr>
          <p:spPr>
            <a:xfrm>
              <a:off x="449263" y="7478224"/>
              <a:ext cx="5561879"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800"/>
                <a:t>2 columns</a:t>
              </a:r>
              <a:endParaRPr lang="bg-BG" sz="800"/>
            </a:p>
          </p:txBody>
        </p:sp>
        <p:sp>
          <p:nvSpPr>
            <p:cNvPr id="63" name="Rectangle 62">
              <a:extLst>
                <a:ext uri="{FF2B5EF4-FFF2-40B4-BE49-F238E27FC236}">
                  <a16:creationId xmlns:a16="http://schemas.microsoft.com/office/drawing/2014/main" id="{F51A8A4A-E872-4579-BAF6-8B85AB44F044}"/>
                </a:ext>
              </a:extLst>
            </p:cNvPr>
            <p:cNvSpPr/>
            <p:nvPr userDrawn="1"/>
          </p:nvSpPr>
          <p:spPr>
            <a:xfrm>
              <a:off x="6188075" y="7478224"/>
              <a:ext cx="5561879"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grpSp>
        <p:nvGrpSpPr>
          <p:cNvPr id="64" name="Group 63">
            <a:extLst>
              <a:ext uri="{FF2B5EF4-FFF2-40B4-BE49-F238E27FC236}">
                <a16:creationId xmlns:a16="http://schemas.microsoft.com/office/drawing/2014/main" id="{935B312C-9F3D-48BC-896A-CD18DC8786F8}"/>
              </a:ext>
            </a:extLst>
          </p:cNvPr>
          <p:cNvGrpSpPr/>
          <p:nvPr/>
        </p:nvGrpSpPr>
        <p:grpSpPr>
          <a:xfrm>
            <a:off x="449263" y="7198272"/>
            <a:ext cx="11287125" cy="116724"/>
            <a:chOff x="449263" y="7024547"/>
            <a:chExt cx="11287125" cy="116724"/>
          </a:xfrm>
          <a:solidFill>
            <a:schemeClr val="bg1">
              <a:lumMod val="85000"/>
            </a:schemeClr>
          </a:solidFill>
        </p:grpSpPr>
        <p:sp>
          <p:nvSpPr>
            <p:cNvPr id="65" name="Rectangle 64">
              <a:extLst>
                <a:ext uri="{FF2B5EF4-FFF2-40B4-BE49-F238E27FC236}">
                  <a16:creationId xmlns:a16="http://schemas.microsoft.com/office/drawing/2014/main" id="{2226561A-B17E-444B-A2EC-EB305546512E}"/>
                </a:ext>
              </a:extLst>
            </p:cNvPr>
            <p:cNvSpPr/>
            <p:nvPr userDrawn="1"/>
          </p:nvSpPr>
          <p:spPr>
            <a:xfrm>
              <a:off x="449263" y="7024547"/>
              <a:ext cx="3643312"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3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66" name="Rectangle 65">
              <a:extLst>
                <a:ext uri="{FF2B5EF4-FFF2-40B4-BE49-F238E27FC236}">
                  <a16:creationId xmlns:a16="http://schemas.microsoft.com/office/drawing/2014/main" id="{C4E4CF21-AA6D-4B64-B0CD-625EC990DF08}"/>
                </a:ext>
              </a:extLst>
            </p:cNvPr>
            <p:cNvSpPr/>
            <p:nvPr userDrawn="1"/>
          </p:nvSpPr>
          <p:spPr>
            <a:xfrm>
              <a:off x="4275817" y="7024547"/>
              <a:ext cx="3643312"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67" name="Rectangle 66">
              <a:extLst>
                <a:ext uri="{FF2B5EF4-FFF2-40B4-BE49-F238E27FC236}">
                  <a16:creationId xmlns:a16="http://schemas.microsoft.com/office/drawing/2014/main" id="{9E6855DA-B4FD-4939-A93F-52C430FFA7E0}"/>
                </a:ext>
              </a:extLst>
            </p:cNvPr>
            <p:cNvSpPr/>
            <p:nvPr userDrawn="1"/>
          </p:nvSpPr>
          <p:spPr>
            <a:xfrm>
              <a:off x="8093076" y="7024547"/>
              <a:ext cx="3643312"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grpSp>
        <p:nvGrpSpPr>
          <p:cNvPr id="68" name="Group 67">
            <a:extLst>
              <a:ext uri="{FF2B5EF4-FFF2-40B4-BE49-F238E27FC236}">
                <a16:creationId xmlns:a16="http://schemas.microsoft.com/office/drawing/2014/main" id="{76649D64-7895-4493-83D0-7C0F9BC30857}"/>
              </a:ext>
            </a:extLst>
          </p:cNvPr>
          <p:cNvGrpSpPr/>
          <p:nvPr/>
        </p:nvGrpSpPr>
        <p:grpSpPr>
          <a:xfrm>
            <a:off x="449263" y="7423145"/>
            <a:ext cx="11291887" cy="116724"/>
            <a:chOff x="449263" y="7415648"/>
            <a:chExt cx="11291887" cy="116724"/>
          </a:xfrm>
        </p:grpSpPr>
        <p:sp>
          <p:nvSpPr>
            <p:cNvPr id="69" name="Rectangle 68">
              <a:extLst>
                <a:ext uri="{FF2B5EF4-FFF2-40B4-BE49-F238E27FC236}">
                  <a16:creationId xmlns:a16="http://schemas.microsoft.com/office/drawing/2014/main" id="{BC08D975-3A53-4607-9099-E06241ACD4EC}"/>
                </a:ext>
              </a:extLst>
            </p:cNvPr>
            <p:cNvSpPr/>
            <p:nvPr userDrawn="1"/>
          </p:nvSpPr>
          <p:spPr>
            <a:xfrm>
              <a:off x="449263" y="7415648"/>
              <a:ext cx="268763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4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70" name="Rectangle 69">
              <a:extLst>
                <a:ext uri="{FF2B5EF4-FFF2-40B4-BE49-F238E27FC236}">
                  <a16:creationId xmlns:a16="http://schemas.microsoft.com/office/drawing/2014/main" id="{84F9BA5E-3058-4584-B0CC-24F73D537B43}"/>
                </a:ext>
              </a:extLst>
            </p:cNvPr>
            <p:cNvSpPr/>
            <p:nvPr userDrawn="1"/>
          </p:nvSpPr>
          <p:spPr>
            <a:xfrm>
              <a:off x="3325177" y="7415648"/>
              <a:ext cx="268763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71" name="Rectangle 70">
              <a:extLst>
                <a:ext uri="{FF2B5EF4-FFF2-40B4-BE49-F238E27FC236}">
                  <a16:creationId xmlns:a16="http://schemas.microsoft.com/office/drawing/2014/main" id="{109DD803-7F86-4380-9329-0C3178F03979}"/>
                </a:ext>
              </a:extLst>
            </p:cNvPr>
            <p:cNvSpPr/>
            <p:nvPr userDrawn="1"/>
          </p:nvSpPr>
          <p:spPr>
            <a:xfrm>
              <a:off x="6179188" y="7415648"/>
              <a:ext cx="268763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72" name="Rectangle 71">
              <a:extLst>
                <a:ext uri="{FF2B5EF4-FFF2-40B4-BE49-F238E27FC236}">
                  <a16:creationId xmlns:a16="http://schemas.microsoft.com/office/drawing/2014/main" id="{DBD4957B-EA83-495D-A45A-78ED27540EEF}"/>
                </a:ext>
              </a:extLst>
            </p:cNvPr>
            <p:cNvSpPr/>
            <p:nvPr userDrawn="1"/>
          </p:nvSpPr>
          <p:spPr>
            <a:xfrm>
              <a:off x="9053513" y="7415648"/>
              <a:ext cx="268763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73" name="Group 72">
            <a:extLst>
              <a:ext uri="{FF2B5EF4-FFF2-40B4-BE49-F238E27FC236}">
                <a16:creationId xmlns:a16="http://schemas.microsoft.com/office/drawing/2014/main" id="{3A1ABE1F-2A25-4CE4-844E-84F9898655AD}"/>
              </a:ext>
            </a:extLst>
          </p:cNvPr>
          <p:cNvGrpSpPr/>
          <p:nvPr/>
        </p:nvGrpSpPr>
        <p:grpSpPr>
          <a:xfrm>
            <a:off x="449263" y="7648018"/>
            <a:ext cx="11295062" cy="116724"/>
            <a:chOff x="449263" y="7647222"/>
            <a:chExt cx="11295062" cy="116724"/>
          </a:xfrm>
        </p:grpSpPr>
        <p:sp>
          <p:nvSpPr>
            <p:cNvPr id="74" name="Rectangle 73">
              <a:extLst>
                <a:ext uri="{FF2B5EF4-FFF2-40B4-BE49-F238E27FC236}">
                  <a16:creationId xmlns:a16="http://schemas.microsoft.com/office/drawing/2014/main" id="{C38E8012-55C8-4018-9653-239956C93E4F}"/>
                </a:ext>
              </a:extLst>
            </p:cNvPr>
            <p:cNvSpPr/>
            <p:nvPr userDrawn="1"/>
          </p:nvSpPr>
          <p:spPr>
            <a:xfrm>
              <a:off x="449263"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5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75" name="Rectangle 74">
              <a:extLst>
                <a:ext uri="{FF2B5EF4-FFF2-40B4-BE49-F238E27FC236}">
                  <a16:creationId xmlns:a16="http://schemas.microsoft.com/office/drawing/2014/main" id="{64F2AFC1-D437-46D7-A4C4-4A2B61F0CE19}"/>
                </a:ext>
              </a:extLst>
            </p:cNvPr>
            <p:cNvSpPr/>
            <p:nvPr userDrawn="1"/>
          </p:nvSpPr>
          <p:spPr>
            <a:xfrm>
              <a:off x="2743200"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76" name="Rectangle 75">
              <a:extLst>
                <a:ext uri="{FF2B5EF4-FFF2-40B4-BE49-F238E27FC236}">
                  <a16:creationId xmlns:a16="http://schemas.microsoft.com/office/drawing/2014/main" id="{39790A92-A7AC-41C3-8C81-585F5344063C}"/>
                </a:ext>
              </a:extLst>
            </p:cNvPr>
            <p:cNvSpPr/>
            <p:nvPr userDrawn="1"/>
          </p:nvSpPr>
          <p:spPr>
            <a:xfrm>
              <a:off x="5038725"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77" name="Rectangle 76">
              <a:extLst>
                <a:ext uri="{FF2B5EF4-FFF2-40B4-BE49-F238E27FC236}">
                  <a16:creationId xmlns:a16="http://schemas.microsoft.com/office/drawing/2014/main" id="{FB54DD00-D00D-4FDA-B540-FAEAB3B5175D}"/>
                </a:ext>
              </a:extLst>
            </p:cNvPr>
            <p:cNvSpPr/>
            <p:nvPr userDrawn="1"/>
          </p:nvSpPr>
          <p:spPr>
            <a:xfrm>
              <a:off x="7334250"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78" name="Rectangle 77">
              <a:extLst>
                <a:ext uri="{FF2B5EF4-FFF2-40B4-BE49-F238E27FC236}">
                  <a16:creationId xmlns:a16="http://schemas.microsoft.com/office/drawing/2014/main" id="{E1F9085A-D10E-4D52-B13B-BD681B5F2B69}"/>
                </a:ext>
              </a:extLst>
            </p:cNvPr>
            <p:cNvSpPr/>
            <p:nvPr userDrawn="1"/>
          </p:nvSpPr>
          <p:spPr>
            <a:xfrm>
              <a:off x="9629775"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79" name="Group 78">
            <a:extLst>
              <a:ext uri="{FF2B5EF4-FFF2-40B4-BE49-F238E27FC236}">
                <a16:creationId xmlns:a16="http://schemas.microsoft.com/office/drawing/2014/main" id="{993D5906-0AD5-4EB6-99E5-4A9A0501F118}"/>
              </a:ext>
            </a:extLst>
          </p:cNvPr>
          <p:cNvGrpSpPr/>
          <p:nvPr/>
        </p:nvGrpSpPr>
        <p:grpSpPr>
          <a:xfrm>
            <a:off x="449262" y="7872891"/>
            <a:ext cx="11295063" cy="116724"/>
            <a:chOff x="449262" y="7872891"/>
            <a:chExt cx="11295063" cy="116724"/>
          </a:xfrm>
        </p:grpSpPr>
        <p:sp>
          <p:nvSpPr>
            <p:cNvPr id="80" name="Rectangle 79">
              <a:extLst>
                <a:ext uri="{FF2B5EF4-FFF2-40B4-BE49-F238E27FC236}">
                  <a16:creationId xmlns:a16="http://schemas.microsoft.com/office/drawing/2014/main" id="{D8986B69-0947-4065-8C18-9298B5D49A41}"/>
                </a:ext>
              </a:extLst>
            </p:cNvPr>
            <p:cNvSpPr/>
            <p:nvPr userDrawn="1"/>
          </p:nvSpPr>
          <p:spPr>
            <a:xfrm>
              <a:off x="449262"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7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81" name="Rectangle 80">
              <a:extLst>
                <a:ext uri="{FF2B5EF4-FFF2-40B4-BE49-F238E27FC236}">
                  <a16:creationId xmlns:a16="http://schemas.microsoft.com/office/drawing/2014/main" id="{0D3AFE4A-8609-4AA9-A86A-4262CD684F50}"/>
                </a:ext>
              </a:extLst>
            </p:cNvPr>
            <p:cNvSpPr/>
            <p:nvPr userDrawn="1"/>
          </p:nvSpPr>
          <p:spPr>
            <a:xfrm>
              <a:off x="2089973"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82" name="Rectangle 81">
              <a:extLst>
                <a:ext uri="{FF2B5EF4-FFF2-40B4-BE49-F238E27FC236}">
                  <a16:creationId xmlns:a16="http://schemas.microsoft.com/office/drawing/2014/main" id="{88441EC5-A049-4B05-920F-ADA692EF71EB}"/>
                </a:ext>
              </a:extLst>
            </p:cNvPr>
            <p:cNvSpPr/>
            <p:nvPr userDrawn="1"/>
          </p:nvSpPr>
          <p:spPr>
            <a:xfrm>
              <a:off x="3730684"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83" name="Rectangle 82">
              <a:extLst>
                <a:ext uri="{FF2B5EF4-FFF2-40B4-BE49-F238E27FC236}">
                  <a16:creationId xmlns:a16="http://schemas.microsoft.com/office/drawing/2014/main" id="{A7D5D3E6-F0BC-47A6-834A-EA0B59F47675}"/>
                </a:ext>
              </a:extLst>
            </p:cNvPr>
            <p:cNvSpPr/>
            <p:nvPr userDrawn="1"/>
          </p:nvSpPr>
          <p:spPr>
            <a:xfrm>
              <a:off x="5371395"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84" name="Rectangle 83">
              <a:extLst>
                <a:ext uri="{FF2B5EF4-FFF2-40B4-BE49-F238E27FC236}">
                  <a16:creationId xmlns:a16="http://schemas.microsoft.com/office/drawing/2014/main" id="{1EAB6ADC-1871-421B-A6A9-47A23399880B}"/>
                </a:ext>
              </a:extLst>
            </p:cNvPr>
            <p:cNvSpPr/>
            <p:nvPr userDrawn="1"/>
          </p:nvSpPr>
          <p:spPr>
            <a:xfrm>
              <a:off x="7012106"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85" name="Rectangle 84">
              <a:extLst>
                <a:ext uri="{FF2B5EF4-FFF2-40B4-BE49-F238E27FC236}">
                  <a16:creationId xmlns:a16="http://schemas.microsoft.com/office/drawing/2014/main" id="{8E21E303-FC08-4BCA-AEB1-AF63F2511BE6}"/>
                </a:ext>
              </a:extLst>
            </p:cNvPr>
            <p:cNvSpPr/>
            <p:nvPr userDrawn="1"/>
          </p:nvSpPr>
          <p:spPr>
            <a:xfrm>
              <a:off x="8652817"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86" name="Rectangle 85">
              <a:extLst>
                <a:ext uri="{FF2B5EF4-FFF2-40B4-BE49-F238E27FC236}">
                  <a16:creationId xmlns:a16="http://schemas.microsoft.com/office/drawing/2014/main" id="{2501A90F-CD39-439D-9822-424FE7BE1CAE}"/>
                </a:ext>
              </a:extLst>
            </p:cNvPr>
            <p:cNvSpPr/>
            <p:nvPr userDrawn="1"/>
          </p:nvSpPr>
          <p:spPr>
            <a:xfrm>
              <a:off x="10293525"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87" name="Group 86">
            <a:extLst>
              <a:ext uri="{FF2B5EF4-FFF2-40B4-BE49-F238E27FC236}">
                <a16:creationId xmlns:a16="http://schemas.microsoft.com/office/drawing/2014/main" id="{F2B7F8B8-9976-49BF-BDFF-170391BE5F16}"/>
              </a:ext>
            </a:extLst>
          </p:cNvPr>
          <p:cNvGrpSpPr/>
          <p:nvPr/>
        </p:nvGrpSpPr>
        <p:grpSpPr>
          <a:xfrm>
            <a:off x="449263" y="8322635"/>
            <a:ext cx="11293793" cy="116724"/>
            <a:chOff x="449263" y="7931901"/>
            <a:chExt cx="11293793" cy="116724"/>
          </a:xfrm>
          <a:solidFill>
            <a:schemeClr val="bg1">
              <a:lumMod val="85000"/>
            </a:schemeClr>
          </a:solidFill>
        </p:grpSpPr>
        <p:sp>
          <p:nvSpPr>
            <p:cNvPr id="88" name="Rectangle 87">
              <a:extLst>
                <a:ext uri="{FF2B5EF4-FFF2-40B4-BE49-F238E27FC236}">
                  <a16:creationId xmlns:a16="http://schemas.microsoft.com/office/drawing/2014/main" id="{B0DBB6CD-18A9-406F-811A-C9EC4FADB11E}"/>
                </a:ext>
              </a:extLst>
            </p:cNvPr>
            <p:cNvSpPr/>
            <p:nvPr userDrawn="1"/>
          </p:nvSpPr>
          <p:spPr>
            <a:xfrm>
              <a:off x="2360613"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89" name="Rectangle 88">
              <a:extLst>
                <a:ext uri="{FF2B5EF4-FFF2-40B4-BE49-F238E27FC236}">
                  <a16:creationId xmlns:a16="http://schemas.microsoft.com/office/drawing/2014/main" id="{D0943324-FF59-4119-85D5-B412180DAD91}"/>
                </a:ext>
              </a:extLst>
            </p:cNvPr>
            <p:cNvSpPr/>
            <p:nvPr userDrawn="1"/>
          </p:nvSpPr>
          <p:spPr>
            <a:xfrm>
              <a:off x="449263"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12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90" name="Rectangle 89">
              <a:extLst>
                <a:ext uri="{FF2B5EF4-FFF2-40B4-BE49-F238E27FC236}">
                  <a16:creationId xmlns:a16="http://schemas.microsoft.com/office/drawing/2014/main" id="{E3FDF980-3F78-45F5-8D9E-21F2B29AE36C}"/>
                </a:ext>
              </a:extLst>
            </p:cNvPr>
            <p:cNvSpPr/>
            <p:nvPr userDrawn="1"/>
          </p:nvSpPr>
          <p:spPr>
            <a:xfrm>
              <a:off x="3311525"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91" name="Rectangle 90">
              <a:extLst>
                <a:ext uri="{FF2B5EF4-FFF2-40B4-BE49-F238E27FC236}">
                  <a16:creationId xmlns:a16="http://schemas.microsoft.com/office/drawing/2014/main" id="{C12D3D33-A81E-457B-A00D-BDBF03D2D517}"/>
                </a:ext>
              </a:extLst>
            </p:cNvPr>
            <p:cNvSpPr/>
            <p:nvPr userDrawn="1"/>
          </p:nvSpPr>
          <p:spPr>
            <a:xfrm>
              <a:off x="4273190"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92" name="Rectangle 91">
              <a:extLst>
                <a:ext uri="{FF2B5EF4-FFF2-40B4-BE49-F238E27FC236}">
                  <a16:creationId xmlns:a16="http://schemas.microsoft.com/office/drawing/2014/main" id="{AB34BCDB-BECF-4835-A8D9-7695575333B2}"/>
                </a:ext>
              </a:extLst>
            </p:cNvPr>
            <p:cNvSpPr/>
            <p:nvPr userDrawn="1"/>
          </p:nvSpPr>
          <p:spPr>
            <a:xfrm>
              <a:off x="9054192"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93" name="Rectangle 92">
              <a:extLst>
                <a:ext uri="{FF2B5EF4-FFF2-40B4-BE49-F238E27FC236}">
                  <a16:creationId xmlns:a16="http://schemas.microsoft.com/office/drawing/2014/main" id="{1FD68203-0DAE-4081-90F1-016DE9AFB1A9}"/>
                </a:ext>
              </a:extLst>
            </p:cNvPr>
            <p:cNvSpPr/>
            <p:nvPr userDrawn="1"/>
          </p:nvSpPr>
          <p:spPr>
            <a:xfrm>
              <a:off x="8098516"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94" name="Rectangle 93">
              <a:extLst>
                <a:ext uri="{FF2B5EF4-FFF2-40B4-BE49-F238E27FC236}">
                  <a16:creationId xmlns:a16="http://schemas.microsoft.com/office/drawing/2014/main" id="{C0E26637-8308-4B9F-AF72-E07C453E6E36}"/>
                </a:ext>
              </a:extLst>
            </p:cNvPr>
            <p:cNvSpPr/>
            <p:nvPr userDrawn="1"/>
          </p:nvSpPr>
          <p:spPr>
            <a:xfrm>
              <a:off x="7142842"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95" name="Rectangle 94">
              <a:extLst>
                <a:ext uri="{FF2B5EF4-FFF2-40B4-BE49-F238E27FC236}">
                  <a16:creationId xmlns:a16="http://schemas.microsoft.com/office/drawing/2014/main" id="{33060B05-5163-4C23-8E97-CA77C8B13AD4}"/>
                </a:ext>
              </a:extLst>
            </p:cNvPr>
            <p:cNvSpPr/>
            <p:nvPr userDrawn="1"/>
          </p:nvSpPr>
          <p:spPr>
            <a:xfrm>
              <a:off x="10005104"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96" name="Rectangle 95">
              <a:extLst>
                <a:ext uri="{FF2B5EF4-FFF2-40B4-BE49-F238E27FC236}">
                  <a16:creationId xmlns:a16="http://schemas.microsoft.com/office/drawing/2014/main" id="{E034D013-DA0C-49F0-A519-C9B137523A3B}"/>
                </a:ext>
              </a:extLst>
            </p:cNvPr>
            <p:cNvSpPr/>
            <p:nvPr userDrawn="1"/>
          </p:nvSpPr>
          <p:spPr>
            <a:xfrm>
              <a:off x="10966769"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97" name="Rectangle 96">
              <a:extLst>
                <a:ext uri="{FF2B5EF4-FFF2-40B4-BE49-F238E27FC236}">
                  <a16:creationId xmlns:a16="http://schemas.microsoft.com/office/drawing/2014/main" id="{A01749A8-24E6-436B-B504-ED1A178674E1}"/>
                </a:ext>
              </a:extLst>
            </p:cNvPr>
            <p:cNvSpPr/>
            <p:nvPr userDrawn="1"/>
          </p:nvSpPr>
          <p:spPr>
            <a:xfrm>
              <a:off x="5234855"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98" name="Rectangle 97">
              <a:extLst>
                <a:ext uri="{FF2B5EF4-FFF2-40B4-BE49-F238E27FC236}">
                  <a16:creationId xmlns:a16="http://schemas.microsoft.com/office/drawing/2014/main" id="{A078565A-519B-4C7D-978D-D823D04B0BA6}"/>
                </a:ext>
              </a:extLst>
            </p:cNvPr>
            <p:cNvSpPr/>
            <p:nvPr userDrawn="1"/>
          </p:nvSpPr>
          <p:spPr>
            <a:xfrm>
              <a:off x="6188075"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99" name="Rectangle 98">
              <a:extLst>
                <a:ext uri="{FF2B5EF4-FFF2-40B4-BE49-F238E27FC236}">
                  <a16:creationId xmlns:a16="http://schemas.microsoft.com/office/drawing/2014/main" id="{B3A3A667-D958-4B5D-A974-1C22CCB11396}"/>
                </a:ext>
              </a:extLst>
            </p:cNvPr>
            <p:cNvSpPr/>
            <p:nvPr userDrawn="1"/>
          </p:nvSpPr>
          <p:spPr>
            <a:xfrm>
              <a:off x="1404937"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grpSp>
        <p:nvGrpSpPr>
          <p:cNvPr id="100" name="Group 99">
            <a:extLst>
              <a:ext uri="{FF2B5EF4-FFF2-40B4-BE49-F238E27FC236}">
                <a16:creationId xmlns:a16="http://schemas.microsoft.com/office/drawing/2014/main" id="{3BFA3D1A-DB0F-4923-B680-4D70F9535664}"/>
              </a:ext>
            </a:extLst>
          </p:cNvPr>
          <p:cNvGrpSpPr/>
          <p:nvPr/>
        </p:nvGrpSpPr>
        <p:grpSpPr>
          <a:xfrm>
            <a:off x="449263" y="8097764"/>
            <a:ext cx="11291887" cy="116724"/>
            <a:chOff x="449263" y="7871831"/>
            <a:chExt cx="11291887" cy="116724"/>
          </a:xfrm>
        </p:grpSpPr>
        <p:sp>
          <p:nvSpPr>
            <p:cNvPr id="101" name="Rectangle 100">
              <a:extLst>
                <a:ext uri="{FF2B5EF4-FFF2-40B4-BE49-F238E27FC236}">
                  <a16:creationId xmlns:a16="http://schemas.microsoft.com/office/drawing/2014/main" id="{8AC3A5AE-952E-4931-A9B1-E3AFF468B42D}"/>
                </a:ext>
              </a:extLst>
            </p:cNvPr>
            <p:cNvSpPr/>
            <p:nvPr userDrawn="1"/>
          </p:nvSpPr>
          <p:spPr>
            <a:xfrm>
              <a:off x="449263"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10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2" name="Rectangle 101">
              <a:extLst>
                <a:ext uri="{FF2B5EF4-FFF2-40B4-BE49-F238E27FC236}">
                  <a16:creationId xmlns:a16="http://schemas.microsoft.com/office/drawing/2014/main" id="{31490E8A-35A8-4242-9A8B-70B8941200A3}"/>
                </a:ext>
              </a:extLst>
            </p:cNvPr>
            <p:cNvSpPr/>
            <p:nvPr userDrawn="1"/>
          </p:nvSpPr>
          <p:spPr>
            <a:xfrm>
              <a:off x="1596496"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3" name="Rectangle 102">
              <a:extLst>
                <a:ext uri="{FF2B5EF4-FFF2-40B4-BE49-F238E27FC236}">
                  <a16:creationId xmlns:a16="http://schemas.microsoft.com/office/drawing/2014/main" id="{BA21CE30-72FF-4627-8590-3E7632E081FF}"/>
                </a:ext>
              </a:extLst>
            </p:cNvPr>
            <p:cNvSpPr/>
            <p:nvPr userDrawn="1"/>
          </p:nvSpPr>
          <p:spPr>
            <a:xfrm>
              <a:off x="2743729"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4" name="Rectangle 103">
              <a:extLst>
                <a:ext uri="{FF2B5EF4-FFF2-40B4-BE49-F238E27FC236}">
                  <a16:creationId xmlns:a16="http://schemas.microsoft.com/office/drawing/2014/main" id="{3ACD6B59-BDF1-42E7-A844-3DD11B539B77}"/>
                </a:ext>
              </a:extLst>
            </p:cNvPr>
            <p:cNvSpPr/>
            <p:nvPr userDrawn="1"/>
          </p:nvSpPr>
          <p:spPr>
            <a:xfrm>
              <a:off x="3890962"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5" name="Rectangle 104">
              <a:extLst>
                <a:ext uri="{FF2B5EF4-FFF2-40B4-BE49-F238E27FC236}">
                  <a16:creationId xmlns:a16="http://schemas.microsoft.com/office/drawing/2014/main" id="{961AAC1F-C349-4C92-84C7-944C095BC5F3}"/>
                </a:ext>
              </a:extLst>
            </p:cNvPr>
            <p:cNvSpPr/>
            <p:nvPr userDrawn="1"/>
          </p:nvSpPr>
          <p:spPr>
            <a:xfrm>
              <a:off x="5038195"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6" name="Rectangle 105">
              <a:extLst>
                <a:ext uri="{FF2B5EF4-FFF2-40B4-BE49-F238E27FC236}">
                  <a16:creationId xmlns:a16="http://schemas.microsoft.com/office/drawing/2014/main" id="{EE299654-966E-41B5-B1D3-476411A921D2}"/>
                </a:ext>
              </a:extLst>
            </p:cNvPr>
            <p:cNvSpPr/>
            <p:nvPr userDrawn="1"/>
          </p:nvSpPr>
          <p:spPr>
            <a:xfrm>
              <a:off x="6185428"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7" name="Rectangle 106">
              <a:extLst>
                <a:ext uri="{FF2B5EF4-FFF2-40B4-BE49-F238E27FC236}">
                  <a16:creationId xmlns:a16="http://schemas.microsoft.com/office/drawing/2014/main" id="{F00E493E-DD5B-4598-AB69-3B415AC5130E}"/>
                </a:ext>
              </a:extLst>
            </p:cNvPr>
            <p:cNvSpPr/>
            <p:nvPr userDrawn="1"/>
          </p:nvSpPr>
          <p:spPr>
            <a:xfrm>
              <a:off x="7332661"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8" name="Rectangle 107">
              <a:extLst>
                <a:ext uri="{FF2B5EF4-FFF2-40B4-BE49-F238E27FC236}">
                  <a16:creationId xmlns:a16="http://schemas.microsoft.com/office/drawing/2014/main" id="{18C6ADBA-2774-4D90-92C8-61889BD199AD}"/>
                </a:ext>
              </a:extLst>
            </p:cNvPr>
            <p:cNvSpPr/>
            <p:nvPr userDrawn="1"/>
          </p:nvSpPr>
          <p:spPr>
            <a:xfrm>
              <a:off x="8479894"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9" name="Rectangle 108">
              <a:extLst>
                <a:ext uri="{FF2B5EF4-FFF2-40B4-BE49-F238E27FC236}">
                  <a16:creationId xmlns:a16="http://schemas.microsoft.com/office/drawing/2014/main" id="{873A0582-3E37-4218-BA57-49E84C8801C8}"/>
                </a:ext>
              </a:extLst>
            </p:cNvPr>
            <p:cNvSpPr/>
            <p:nvPr userDrawn="1"/>
          </p:nvSpPr>
          <p:spPr>
            <a:xfrm>
              <a:off x="9627127"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10" name="Rectangle 109">
              <a:extLst>
                <a:ext uri="{FF2B5EF4-FFF2-40B4-BE49-F238E27FC236}">
                  <a16:creationId xmlns:a16="http://schemas.microsoft.com/office/drawing/2014/main" id="{F8DB6E55-454C-4A46-A60F-5B3D2907DA48}"/>
                </a:ext>
              </a:extLst>
            </p:cNvPr>
            <p:cNvSpPr/>
            <p:nvPr userDrawn="1"/>
          </p:nvSpPr>
          <p:spPr>
            <a:xfrm>
              <a:off x="10774363"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7" name="Group 6">
            <a:extLst>
              <a:ext uri="{FF2B5EF4-FFF2-40B4-BE49-F238E27FC236}">
                <a16:creationId xmlns:a16="http://schemas.microsoft.com/office/drawing/2014/main" id="{8552DCDB-1318-4D66-9733-F8A1084621A3}"/>
              </a:ext>
            </a:extLst>
          </p:cNvPr>
          <p:cNvGrpSpPr/>
          <p:nvPr/>
        </p:nvGrpSpPr>
        <p:grpSpPr>
          <a:xfrm>
            <a:off x="-698215" y="1482726"/>
            <a:ext cx="116726" cy="4875212"/>
            <a:chOff x="-1156542" y="1482726"/>
            <a:chExt cx="116726" cy="4875212"/>
          </a:xfrm>
          <a:solidFill>
            <a:srgbClr val="D9D9D9"/>
          </a:solidFill>
        </p:grpSpPr>
        <p:sp>
          <p:nvSpPr>
            <p:cNvPr id="111" name="Rectangle 110">
              <a:extLst>
                <a:ext uri="{FF2B5EF4-FFF2-40B4-BE49-F238E27FC236}">
                  <a16:creationId xmlns:a16="http://schemas.microsoft.com/office/drawing/2014/main" id="{ED54FC71-7A7B-4B9F-9497-4B98DD568A55}"/>
                </a:ext>
              </a:extLst>
            </p:cNvPr>
            <p:cNvSpPr/>
            <p:nvPr userDrawn="1"/>
          </p:nvSpPr>
          <p:spPr>
            <a:xfrm flipH="1">
              <a:off x="-1156542" y="1482726"/>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marL="0" lvl="0" algn="ctr" defTabSz="914400" rtl="0" eaLnBrk="1" latinLnBrk="0" hangingPunct="1"/>
              <a:r>
                <a:rPr lang="en-US" sz="800" kern="1200">
                  <a:solidFill>
                    <a:schemeClr val="lt1"/>
                  </a:solidFill>
                  <a:latin typeface="+mn-lt"/>
                  <a:ea typeface="+mn-ea"/>
                  <a:cs typeface="+mn-cs"/>
                </a:rPr>
                <a:t>4</a:t>
              </a:r>
              <a:endParaRPr lang="bg-BG" sz="800" kern="1200">
                <a:solidFill>
                  <a:schemeClr val="lt1"/>
                </a:solidFill>
                <a:latin typeface="+mn-lt"/>
                <a:ea typeface="+mn-ea"/>
                <a:cs typeface="+mn-cs"/>
              </a:endParaRPr>
            </a:p>
          </p:txBody>
        </p:sp>
        <p:sp>
          <p:nvSpPr>
            <p:cNvPr id="112" name="Rectangle 111">
              <a:extLst>
                <a:ext uri="{FF2B5EF4-FFF2-40B4-BE49-F238E27FC236}">
                  <a16:creationId xmlns:a16="http://schemas.microsoft.com/office/drawing/2014/main" id="{568C5405-4BB1-46D5-9712-2A1F214D9B0C}"/>
                </a:ext>
              </a:extLst>
            </p:cNvPr>
            <p:cNvSpPr/>
            <p:nvPr userDrawn="1"/>
          </p:nvSpPr>
          <p:spPr>
            <a:xfrm flipH="1">
              <a:off x="-1156542" y="5274338"/>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sp>
          <p:nvSpPr>
            <p:cNvPr id="113" name="Rectangle 112">
              <a:extLst>
                <a:ext uri="{FF2B5EF4-FFF2-40B4-BE49-F238E27FC236}">
                  <a16:creationId xmlns:a16="http://schemas.microsoft.com/office/drawing/2014/main" id="{07C88165-C9A9-4D6B-8CDC-570341FCAC0A}"/>
                </a:ext>
              </a:extLst>
            </p:cNvPr>
            <p:cNvSpPr/>
            <p:nvPr userDrawn="1"/>
          </p:nvSpPr>
          <p:spPr>
            <a:xfrm flipH="1">
              <a:off x="-1156542" y="2746597"/>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sp>
          <p:nvSpPr>
            <p:cNvPr id="114" name="Rectangle 113">
              <a:extLst>
                <a:ext uri="{FF2B5EF4-FFF2-40B4-BE49-F238E27FC236}">
                  <a16:creationId xmlns:a16="http://schemas.microsoft.com/office/drawing/2014/main" id="{D9A52448-AEE6-46F7-8B04-13E8847B5C0D}"/>
                </a:ext>
              </a:extLst>
            </p:cNvPr>
            <p:cNvSpPr/>
            <p:nvPr userDrawn="1"/>
          </p:nvSpPr>
          <p:spPr>
            <a:xfrm flipH="1">
              <a:off x="-1156542" y="4010468"/>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grpSp>
      <p:grpSp>
        <p:nvGrpSpPr>
          <p:cNvPr id="115" name="Group 114">
            <a:extLst>
              <a:ext uri="{FF2B5EF4-FFF2-40B4-BE49-F238E27FC236}">
                <a16:creationId xmlns:a16="http://schemas.microsoft.com/office/drawing/2014/main" id="{C01F4DBD-A19A-4812-8E70-4668A99DFE7D}"/>
              </a:ext>
            </a:extLst>
          </p:cNvPr>
          <p:cNvGrpSpPr/>
          <p:nvPr/>
        </p:nvGrpSpPr>
        <p:grpSpPr>
          <a:xfrm>
            <a:off x="12769909" y="1482726"/>
            <a:ext cx="116726" cy="4875212"/>
            <a:chOff x="-1156542" y="1482726"/>
            <a:chExt cx="116726" cy="4875212"/>
          </a:xfrm>
          <a:solidFill>
            <a:srgbClr val="D9D9D9"/>
          </a:solidFill>
        </p:grpSpPr>
        <p:sp>
          <p:nvSpPr>
            <p:cNvPr id="116" name="Rectangle 115">
              <a:extLst>
                <a:ext uri="{FF2B5EF4-FFF2-40B4-BE49-F238E27FC236}">
                  <a16:creationId xmlns:a16="http://schemas.microsoft.com/office/drawing/2014/main" id="{6EAA7A70-C50A-4A74-91DC-898815CD96A7}"/>
                </a:ext>
              </a:extLst>
            </p:cNvPr>
            <p:cNvSpPr/>
            <p:nvPr userDrawn="1"/>
          </p:nvSpPr>
          <p:spPr>
            <a:xfrm flipH="1">
              <a:off x="-1156542" y="1482726"/>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marL="0" lvl="0" algn="ctr" defTabSz="914400" rtl="0" eaLnBrk="1" latinLnBrk="0" hangingPunct="1"/>
              <a:r>
                <a:rPr lang="en-US" sz="800" kern="1200">
                  <a:solidFill>
                    <a:schemeClr val="lt1"/>
                  </a:solidFill>
                  <a:latin typeface="+mn-lt"/>
                  <a:ea typeface="+mn-ea"/>
                  <a:cs typeface="+mn-cs"/>
                </a:rPr>
                <a:t>4</a:t>
              </a:r>
              <a:endParaRPr lang="bg-BG" sz="800" kern="1200">
                <a:solidFill>
                  <a:schemeClr val="lt1"/>
                </a:solidFill>
                <a:latin typeface="+mn-lt"/>
                <a:ea typeface="+mn-ea"/>
                <a:cs typeface="+mn-cs"/>
              </a:endParaRPr>
            </a:p>
          </p:txBody>
        </p:sp>
        <p:sp>
          <p:nvSpPr>
            <p:cNvPr id="117" name="Rectangle 116">
              <a:extLst>
                <a:ext uri="{FF2B5EF4-FFF2-40B4-BE49-F238E27FC236}">
                  <a16:creationId xmlns:a16="http://schemas.microsoft.com/office/drawing/2014/main" id="{2E97155F-0691-42E2-BFC1-EEC2535190A3}"/>
                </a:ext>
              </a:extLst>
            </p:cNvPr>
            <p:cNvSpPr/>
            <p:nvPr userDrawn="1"/>
          </p:nvSpPr>
          <p:spPr>
            <a:xfrm flipH="1">
              <a:off x="-1156542" y="5274338"/>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sp>
          <p:nvSpPr>
            <p:cNvPr id="118" name="Rectangle 117">
              <a:extLst>
                <a:ext uri="{FF2B5EF4-FFF2-40B4-BE49-F238E27FC236}">
                  <a16:creationId xmlns:a16="http://schemas.microsoft.com/office/drawing/2014/main" id="{39E9EBB7-0D43-4870-A1C0-61EB24D17F72}"/>
                </a:ext>
              </a:extLst>
            </p:cNvPr>
            <p:cNvSpPr/>
            <p:nvPr userDrawn="1"/>
          </p:nvSpPr>
          <p:spPr>
            <a:xfrm flipH="1">
              <a:off x="-1156542" y="2746597"/>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sp>
          <p:nvSpPr>
            <p:cNvPr id="119" name="Rectangle 118">
              <a:extLst>
                <a:ext uri="{FF2B5EF4-FFF2-40B4-BE49-F238E27FC236}">
                  <a16:creationId xmlns:a16="http://schemas.microsoft.com/office/drawing/2014/main" id="{972E7FAF-248E-4EB8-B387-1E3351F7E69A}"/>
                </a:ext>
              </a:extLst>
            </p:cNvPr>
            <p:cNvSpPr/>
            <p:nvPr userDrawn="1"/>
          </p:nvSpPr>
          <p:spPr>
            <a:xfrm flipH="1">
              <a:off x="-1156542" y="4010468"/>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grpSp>
    </p:spTree>
    <p:extLst>
      <p:ext uri="{BB962C8B-B14F-4D97-AF65-F5344CB8AC3E}">
        <p14:creationId xmlns:p14="http://schemas.microsoft.com/office/powerpoint/2010/main" val="2215736964"/>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Lst>
  <p:txStyles>
    <p:titleStyle>
      <a:lvl1pPr algn="l" defTabSz="914400" rtl="0" eaLnBrk="1" latinLnBrk="0" hangingPunct="1">
        <a:lnSpc>
          <a:spcPct val="100000"/>
        </a:lnSpc>
        <a:spcBef>
          <a:spcPct val="0"/>
        </a:spcBef>
        <a:buNone/>
        <a:defRPr sz="2800" b="1" kern="1200">
          <a:solidFill>
            <a:schemeClr val="accent1"/>
          </a:solidFill>
          <a:latin typeface="+mj-lt"/>
          <a:ea typeface="+mj-ea"/>
          <a:cs typeface="+mj-cs"/>
        </a:defRPr>
      </a:lvl1pPr>
    </p:titleStyle>
    <p:bodyStyle>
      <a:lvl1pPr marL="0" indent="0" algn="l" defTabSz="172800" rtl="0" eaLnBrk="1" latinLnBrk="0" hangingPunct="1">
        <a:lnSpc>
          <a:spcPct val="100000"/>
        </a:lnSpc>
        <a:spcBef>
          <a:spcPts val="0"/>
        </a:spcBef>
        <a:buClr>
          <a:schemeClr val="accent1"/>
        </a:buClr>
        <a:buSzPct val="120000"/>
        <a:buFont typeface="Arial" panose="020B0604020202020204" pitchFamily="34" charset="0"/>
        <a:buNone/>
        <a:defRPr sz="1400" kern="1200">
          <a:solidFill>
            <a:schemeClr val="tx2"/>
          </a:solidFill>
          <a:latin typeface="+mn-lt"/>
          <a:ea typeface="+mn-ea"/>
          <a:cs typeface="+mn-cs"/>
        </a:defRPr>
      </a:lvl1pPr>
      <a:lvl2pPr marL="172800" indent="-172800" algn="l" defTabSz="1728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sz="1400" kern="1200">
          <a:solidFill>
            <a:schemeClr val="tx2"/>
          </a:solidFill>
          <a:latin typeface="+mn-lt"/>
          <a:ea typeface="+mn-ea"/>
          <a:cs typeface="+mn-cs"/>
        </a:defRPr>
      </a:lvl2pPr>
      <a:lvl3pPr marL="338400" indent="-172800" algn="l" defTabSz="914400" rtl="0" eaLnBrk="1" latinLnBrk="0" hangingPunct="1">
        <a:lnSpc>
          <a:spcPct val="100000"/>
        </a:lnSpc>
        <a:spcBef>
          <a:spcPts val="0"/>
        </a:spcBef>
        <a:spcAft>
          <a:spcPts val="1200"/>
        </a:spcAft>
        <a:buClr>
          <a:schemeClr val="accent1"/>
        </a:buClr>
        <a:buSzPct val="80000"/>
        <a:buFont typeface="Courier New" panose="02070309020205020404" pitchFamily="49" charset="0"/>
        <a:buChar char="o"/>
        <a:defRPr sz="1400" b="0" kern="1200" cap="none" baseline="0">
          <a:solidFill>
            <a:schemeClr val="tx2"/>
          </a:solidFill>
          <a:latin typeface="+mn-lt"/>
          <a:ea typeface="+mn-ea"/>
          <a:cs typeface="+mn-cs"/>
        </a:defRPr>
      </a:lvl3pPr>
      <a:lvl4pPr marL="0" indent="0" algn="l" defTabSz="172800" rtl="0" eaLnBrk="1" latinLnBrk="0" hangingPunct="1">
        <a:lnSpc>
          <a:spcPct val="100000"/>
        </a:lnSpc>
        <a:spcBef>
          <a:spcPts val="0"/>
        </a:spcBef>
        <a:spcAft>
          <a:spcPts val="600"/>
        </a:spcAft>
        <a:buClr>
          <a:schemeClr val="accent1"/>
        </a:buClr>
        <a:buSzPct val="120000"/>
        <a:buFont typeface="Arial" panose="020B0604020202020204" pitchFamily="34" charset="0"/>
        <a:buNone/>
        <a:defRPr sz="1400" b="1" kern="1200" cap="all" baseline="0">
          <a:solidFill>
            <a:schemeClr val="tx2"/>
          </a:solidFill>
          <a:latin typeface="+mn-lt"/>
          <a:ea typeface="+mn-ea"/>
          <a:cs typeface="+mn-cs"/>
        </a:defRPr>
      </a:lvl4pPr>
      <a:lvl5pPr marL="0" indent="0" algn="l" defTabSz="1728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800" kern="1200">
          <a:solidFill>
            <a:schemeClr val="accent1"/>
          </a:solidFill>
          <a:latin typeface="+mn-lt"/>
          <a:ea typeface="+mn-ea"/>
          <a:cs typeface="+mn-cs"/>
        </a:defRPr>
      </a:lvl5pPr>
      <a:lvl6pPr marL="0" indent="0" algn="l" defTabSz="9144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2200" b="1" kern="1200">
          <a:solidFill>
            <a:schemeClr val="accent1"/>
          </a:solidFill>
          <a:latin typeface="+mn-lt"/>
          <a:ea typeface="+mn-ea"/>
          <a:cs typeface="+mn-cs"/>
        </a:defRPr>
      </a:lvl6pPr>
      <a:lvl7pPr marL="0" indent="0" algn="l" defTabSz="914400" rtl="0" eaLnBrk="1" latinLnBrk="0" hangingPunct="1">
        <a:lnSpc>
          <a:spcPts val="2900"/>
        </a:lnSpc>
        <a:spcBef>
          <a:spcPts val="0"/>
        </a:spcBef>
        <a:spcAft>
          <a:spcPts val="600"/>
        </a:spcAft>
        <a:buClr>
          <a:schemeClr val="accent2"/>
        </a:buClr>
        <a:buSzPct val="120000"/>
        <a:buFont typeface="Arial" panose="020B0604020202020204" pitchFamily="34" charset="0"/>
        <a:buNone/>
        <a:defRPr sz="2800" b="1" kern="1200">
          <a:solidFill>
            <a:schemeClr val="accent1"/>
          </a:solidFill>
          <a:latin typeface="+mn-lt"/>
          <a:ea typeface="+mn-ea"/>
          <a:cs typeface="+mn-cs"/>
        </a:defRPr>
      </a:lvl7pPr>
      <a:lvl8pPr marL="0" indent="0" algn="l" defTabSz="914400" rtl="0" eaLnBrk="1" latinLnBrk="0" hangingPunct="1">
        <a:lnSpc>
          <a:spcPct val="150000"/>
        </a:lnSpc>
        <a:spcBef>
          <a:spcPts val="0"/>
        </a:spcBef>
        <a:spcAft>
          <a:spcPts val="0"/>
        </a:spcAft>
        <a:buClr>
          <a:schemeClr val="accent2"/>
        </a:buClr>
        <a:buSzPct val="120000"/>
        <a:buFont typeface="+mj-lt"/>
        <a:buNone/>
        <a:defRPr sz="1200" b="0" kern="1200">
          <a:solidFill>
            <a:schemeClr val="tx2"/>
          </a:solidFill>
          <a:latin typeface="+mn-lt"/>
          <a:ea typeface="+mn-ea"/>
          <a:cs typeface="+mn-cs"/>
        </a:defRPr>
      </a:lvl8pPr>
      <a:lvl9pPr marL="187200" indent="-259200" algn="l" defTabSz="914400" rtl="0" eaLnBrk="1" latinLnBrk="0" hangingPunct="1">
        <a:lnSpc>
          <a:spcPct val="150000"/>
        </a:lnSpc>
        <a:spcBef>
          <a:spcPts val="0"/>
        </a:spcBef>
        <a:spcAft>
          <a:spcPts val="0"/>
        </a:spcAft>
        <a:buSzPct val="120000"/>
        <a:buFont typeface="Webdings" panose="05030102010509060703" pitchFamily="18" charset="2"/>
        <a:buChar char=""/>
        <a:defRPr sz="1400" kern="1200">
          <a:solidFill>
            <a:schemeClr val="accent4"/>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12">
          <p15:clr>
            <a:srgbClr val="F26B43"/>
          </p15:clr>
        </p15:guide>
        <p15:guide id="2" pos="282">
          <p15:clr>
            <a:srgbClr val="F26B43"/>
          </p15:clr>
        </p15:guide>
        <p15:guide id="3" pos="739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3" name="Object 22" hidden="1">
            <a:extLst>
              <a:ext uri="{FF2B5EF4-FFF2-40B4-BE49-F238E27FC236}">
                <a16:creationId xmlns:a16="http://schemas.microsoft.com/office/drawing/2014/main" id="{216E9FC7-96D9-4E67-B222-29421B36906C}"/>
              </a:ext>
            </a:extLst>
          </p:cNvPr>
          <p:cNvGraphicFramePr>
            <a:graphicFrameLocks noChangeAspect="1"/>
          </p:cNvGraphicFramePr>
          <p:nvPr userDrawn="1">
            <p:custDataLst>
              <p:tags r:id="rId67"/>
            </p:custDataLst>
            <p:extLst>
              <p:ext uri="{D42A27DB-BD31-4B8C-83A1-F6EECF244321}">
                <p14:modId xmlns:p14="http://schemas.microsoft.com/office/powerpoint/2010/main" val="2568761174"/>
              </p:ext>
            </p:ext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68" imgW="408" imgH="408" progId="TCLayout.ActiveDocument.1">
                  <p:embed/>
                </p:oleObj>
              </mc:Choice>
              <mc:Fallback>
                <p:oleObj name="think-cell Slide" r:id="rId68" imgW="408" imgH="408" progId="TCLayout.ActiveDocument.1">
                  <p:embed/>
                  <p:pic>
                    <p:nvPicPr>
                      <p:cNvPr id="23" name="Object 22" hidden="1">
                        <a:extLst>
                          <a:ext uri="{FF2B5EF4-FFF2-40B4-BE49-F238E27FC236}">
                            <a16:creationId xmlns:a16="http://schemas.microsoft.com/office/drawing/2014/main" id="{216E9FC7-96D9-4E67-B222-29421B36906C}"/>
                          </a:ext>
                        </a:extLst>
                      </p:cNvPr>
                      <p:cNvPicPr/>
                      <p:nvPr/>
                    </p:nvPicPr>
                    <p:blipFill>
                      <a:blip r:embed="rId69"/>
                      <a:stretch>
                        <a:fillRect/>
                      </a:stretch>
                    </p:blipFill>
                    <p:spPr>
                      <a:xfrm>
                        <a:off x="1587"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7CE7248F-329C-4D48-8DD1-BEB261538CA4}"/>
              </a:ext>
            </a:extLst>
          </p:cNvPr>
          <p:cNvSpPr>
            <a:spLocks noGrp="1"/>
          </p:cNvSpPr>
          <p:nvPr>
            <p:ph type="title"/>
          </p:nvPr>
        </p:nvSpPr>
        <p:spPr>
          <a:xfrm>
            <a:off x="449581" y="268428"/>
            <a:ext cx="10515600" cy="725010"/>
          </a:xfrm>
          <a:prstGeom prst="rect">
            <a:avLst/>
          </a:prstGeom>
        </p:spPr>
        <p:txBody>
          <a:bodyPr vert="horz" lIns="0" tIns="0" rIns="0" bIns="0" rtlCol="0" anchor="b">
            <a:noAutofit/>
          </a:bodyPr>
          <a:lstStyle/>
          <a:p>
            <a:r>
              <a:rPr lang="en-US"/>
              <a:t>Slide Title </a:t>
            </a:r>
            <a:endParaRPr lang="bg-BG"/>
          </a:p>
        </p:txBody>
      </p:sp>
      <p:sp>
        <p:nvSpPr>
          <p:cNvPr id="3" name="Text Placeholder 2">
            <a:extLst>
              <a:ext uri="{FF2B5EF4-FFF2-40B4-BE49-F238E27FC236}">
                <a16:creationId xmlns:a16="http://schemas.microsoft.com/office/drawing/2014/main" id="{5BBF7CA2-4C6B-43D2-A86B-4D844150A31C}"/>
              </a:ext>
            </a:extLst>
          </p:cNvPr>
          <p:cNvSpPr>
            <a:spLocks noGrp="1"/>
          </p:cNvSpPr>
          <p:nvPr>
            <p:ph type="body" idx="1"/>
          </p:nvPr>
        </p:nvSpPr>
        <p:spPr>
          <a:xfrm>
            <a:off x="446266" y="1485902"/>
            <a:ext cx="11290122" cy="5046663"/>
          </a:xfrm>
          <a:prstGeom prst="rect">
            <a:avLst/>
          </a:prstGeom>
        </p:spPr>
        <p:txBody>
          <a:bodyPr vert="horz" lIns="0" tIns="0" rIns="0" bIns="0" rtlCol="0">
            <a:noAutofit/>
          </a:bodyPr>
          <a:lstStyle/>
          <a:p>
            <a:pPr lvl="0"/>
            <a:r>
              <a:rPr lang="en-US"/>
              <a:t>Main text style</a:t>
            </a:r>
          </a:p>
          <a:p>
            <a:pPr lvl="1"/>
            <a:r>
              <a:rPr lang="en-US"/>
              <a:t>List with bullets</a:t>
            </a:r>
          </a:p>
          <a:p>
            <a:pPr lvl="2"/>
            <a:r>
              <a:rPr lang="en-US"/>
              <a:t>Indented list with bullets</a:t>
            </a:r>
          </a:p>
          <a:p>
            <a:pPr lvl="3"/>
            <a:r>
              <a:rPr lang="en-US"/>
              <a:t>Content in tables and graphics, under photos and footnotes </a:t>
            </a:r>
          </a:p>
          <a:p>
            <a:pPr lvl="4"/>
            <a:r>
              <a:rPr lang="en-US"/>
              <a:t>Subtitles or highlight statements when there are many elements on the slide</a:t>
            </a:r>
          </a:p>
          <a:p>
            <a:pPr lvl="5"/>
            <a:r>
              <a:rPr lang="en-US"/>
              <a:t>Subtitles or highlight statements when there are not many elements on the slide</a:t>
            </a:r>
          </a:p>
          <a:p>
            <a:pPr lvl="6"/>
            <a:r>
              <a:rPr lang="en-US"/>
              <a:t>Highlights or for use in graphics</a:t>
            </a:r>
          </a:p>
          <a:p>
            <a:pPr lvl="7"/>
            <a:r>
              <a:rPr lang="en-US"/>
              <a:t>Long list with items</a:t>
            </a:r>
          </a:p>
          <a:p>
            <a:pPr lvl="8"/>
            <a:r>
              <a:rPr lang="en-US"/>
              <a:t>For using in graphics legends – edit the color of the bullet from the bullets menu</a:t>
            </a:r>
          </a:p>
          <a:p>
            <a:pPr lvl="8"/>
            <a:endParaRPr lang="en-US"/>
          </a:p>
          <a:p>
            <a:pPr lvl="8"/>
            <a:endParaRPr lang="en-US"/>
          </a:p>
        </p:txBody>
      </p:sp>
      <p:sp>
        <p:nvSpPr>
          <p:cNvPr id="4" name="Date Placeholder 3">
            <a:extLst>
              <a:ext uri="{FF2B5EF4-FFF2-40B4-BE49-F238E27FC236}">
                <a16:creationId xmlns:a16="http://schemas.microsoft.com/office/drawing/2014/main" id="{634F3CA1-A1E7-4D80-95EE-AC5A2CD531BD}"/>
              </a:ext>
            </a:extLst>
          </p:cNvPr>
          <p:cNvSpPr>
            <a:spLocks noGrp="1"/>
          </p:cNvSpPr>
          <p:nvPr>
            <p:ph type="dt" sz="half" idx="2"/>
          </p:nvPr>
        </p:nvSpPr>
        <p:spPr>
          <a:xfrm>
            <a:off x="10002332" y="6559200"/>
            <a:ext cx="776287" cy="298800"/>
          </a:xfrm>
          <a:prstGeom prst="rect">
            <a:avLst/>
          </a:prstGeom>
        </p:spPr>
        <p:txBody>
          <a:bodyPr vert="horz" lIns="0" tIns="0" rIns="0" bIns="0" rtlCol="0" anchor="ctr"/>
          <a:lstStyle>
            <a:lvl1pPr algn="r">
              <a:defRPr sz="800">
                <a:solidFill>
                  <a:schemeClr val="tx2">
                    <a:lumMod val="40000"/>
                    <a:lumOff val="60000"/>
                  </a:schemeClr>
                </a:solidFill>
              </a:defRPr>
            </a:lvl1pPr>
          </a:lstStyle>
          <a:p>
            <a:fld id="{D4683162-D84D-4989-A061-A03C3FDF4E9C}" type="datetime1">
              <a:rPr lang="de-DE" smtClean="0"/>
              <a:t>29.08.24</a:t>
            </a:fld>
            <a:endParaRPr lang="bg-BG"/>
          </a:p>
        </p:txBody>
      </p:sp>
      <p:sp>
        <p:nvSpPr>
          <p:cNvPr id="5" name="Footer Placeholder 4">
            <a:extLst>
              <a:ext uri="{FF2B5EF4-FFF2-40B4-BE49-F238E27FC236}">
                <a16:creationId xmlns:a16="http://schemas.microsoft.com/office/drawing/2014/main" id="{44284266-6257-4A03-ABC3-C297F1F81289}"/>
              </a:ext>
            </a:extLst>
          </p:cNvPr>
          <p:cNvSpPr>
            <a:spLocks noGrp="1"/>
          </p:cNvSpPr>
          <p:nvPr>
            <p:ph type="ftr" sz="quarter" idx="3"/>
          </p:nvPr>
        </p:nvSpPr>
        <p:spPr>
          <a:xfrm>
            <a:off x="3317874" y="6559200"/>
            <a:ext cx="6511926" cy="298800"/>
          </a:xfrm>
          <a:prstGeom prst="rect">
            <a:avLst/>
          </a:prstGeom>
        </p:spPr>
        <p:txBody>
          <a:bodyPr vert="horz" lIns="0" tIns="0" rIns="0" bIns="0" rtlCol="0" anchor="ctr"/>
          <a:lstStyle>
            <a:lvl1pPr algn="l">
              <a:defRPr sz="800">
                <a:solidFill>
                  <a:schemeClr val="tx2">
                    <a:lumMod val="40000"/>
                    <a:lumOff val="60000"/>
                  </a:schemeClr>
                </a:solidFill>
              </a:defRPr>
            </a:lvl1pPr>
          </a:lstStyle>
          <a:p>
            <a:endParaRPr lang="bg-BG"/>
          </a:p>
        </p:txBody>
      </p:sp>
      <p:sp>
        <p:nvSpPr>
          <p:cNvPr id="7" name="TextBox 6">
            <a:extLst>
              <a:ext uri="{FF2B5EF4-FFF2-40B4-BE49-F238E27FC236}">
                <a16:creationId xmlns:a16="http://schemas.microsoft.com/office/drawing/2014/main" id="{DBD7DFBA-916F-49F0-93CB-5B9C524BEDE2}"/>
              </a:ext>
            </a:extLst>
          </p:cNvPr>
          <p:cNvSpPr txBox="1"/>
          <p:nvPr userDrawn="1"/>
        </p:nvSpPr>
        <p:spPr>
          <a:xfrm>
            <a:off x="11304133" y="6559200"/>
            <a:ext cx="417468" cy="296862"/>
          </a:xfrm>
          <a:prstGeom prst="rect">
            <a:avLst/>
          </a:prstGeom>
        </p:spPr>
        <p:txBody>
          <a:bodyPr wrap="square" lIns="0" tIns="0" rIns="0" bIns="0" rtlCol="0" anchor="ctr">
            <a:noAutofit/>
          </a:bodyPr>
          <a:lstStyle/>
          <a:p>
            <a:pPr indent="-171399" algn="ctr"/>
            <a:fld id="{4DD59094-555E-469A-8D3A-9A4AFD192AF7}" type="slidenum">
              <a:rPr lang="bg-BG" sz="800" smtClean="0">
                <a:solidFill>
                  <a:schemeClr val="tx2">
                    <a:lumMod val="40000"/>
                    <a:lumOff val="60000"/>
                  </a:schemeClr>
                </a:solidFill>
              </a:rPr>
              <a:pPr indent="-171399" algn="ctr"/>
              <a:t>‹#›</a:t>
            </a:fld>
            <a:endParaRPr lang="bg-BG" sz="800">
              <a:solidFill>
                <a:schemeClr val="tx2">
                  <a:lumMod val="40000"/>
                  <a:lumOff val="60000"/>
                </a:schemeClr>
              </a:solidFill>
            </a:endParaRPr>
          </a:p>
        </p:txBody>
      </p:sp>
      <p:grpSp>
        <p:nvGrpSpPr>
          <p:cNvPr id="8" name="Group 7">
            <a:extLst>
              <a:ext uri="{FF2B5EF4-FFF2-40B4-BE49-F238E27FC236}">
                <a16:creationId xmlns:a16="http://schemas.microsoft.com/office/drawing/2014/main" id="{B90664D4-FD2A-4A24-976C-9D10564C91A0}"/>
              </a:ext>
            </a:extLst>
          </p:cNvPr>
          <p:cNvGrpSpPr/>
          <p:nvPr userDrawn="1"/>
        </p:nvGrpSpPr>
        <p:grpSpPr>
          <a:xfrm>
            <a:off x="449263" y="6973399"/>
            <a:ext cx="11300691" cy="116724"/>
            <a:chOff x="449263" y="7478224"/>
            <a:chExt cx="11300691" cy="116724"/>
          </a:xfrm>
          <a:solidFill>
            <a:schemeClr val="bg1">
              <a:lumMod val="85000"/>
            </a:schemeClr>
          </a:solidFill>
        </p:grpSpPr>
        <p:sp>
          <p:nvSpPr>
            <p:cNvPr id="9" name="Rectangle 8">
              <a:extLst>
                <a:ext uri="{FF2B5EF4-FFF2-40B4-BE49-F238E27FC236}">
                  <a16:creationId xmlns:a16="http://schemas.microsoft.com/office/drawing/2014/main" id="{34B5BFDD-321F-43A1-B88A-98518B244BAE}"/>
                </a:ext>
              </a:extLst>
            </p:cNvPr>
            <p:cNvSpPr/>
            <p:nvPr userDrawn="1"/>
          </p:nvSpPr>
          <p:spPr>
            <a:xfrm>
              <a:off x="449263" y="7478224"/>
              <a:ext cx="5561879"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800"/>
                <a:t>2 columns</a:t>
              </a:r>
              <a:endParaRPr lang="bg-BG" sz="800"/>
            </a:p>
          </p:txBody>
        </p:sp>
        <p:sp>
          <p:nvSpPr>
            <p:cNvPr id="10" name="Rectangle 9">
              <a:extLst>
                <a:ext uri="{FF2B5EF4-FFF2-40B4-BE49-F238E27FC236}">
                  <a16:creationId xmlns:a16="http://schemas.microsoft.com/office/drawing/2014/main" id="{D8D72B3D-C34E-4460-836B-1647A93AFBFA}"/>
                </a:ext>
              </a:extLst>
            </p:cNvPr>
            <p:cNvSpPr/>
            <p:nvPr userDrawn="1"/>
          </p:nvSpPr>
          <p:spPr>
            <a:xfrm>
              <a:off x="6188075" y="7478224"/>
              <a:ext cx="5561879"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2099"/>
            </a:p>
          </p:txBody>
        </p:sp>
      </p:grpSp>
      <p:grpSp>
        <p:nvGrpSpPr>
          <p:cNvPr id="11" name="Group 10">
            <a:extLst>
              <a:ext uri="{FF2B5EF4-FFF2-40B4-BE49-F238E27FC236}">
                <a16:creationId xmlns:a16="http://schemas.microsoft.com/office/drawing/2014/main" id="{D03A1325-0118-4A21-B13D-3B68895E2F8D}"/>
              </a:ext>
            </a:extLst>
          </p:cNvPr>
          <p:cNvGrpSpPr/>
          <p:nvPr userDrawn="1"/>
        </p:nvGrpSpPr>
        <p:grpSpPr>
          <a:xfrm>
            <a:off x="449264" y="7198272"/>
            <a:ext cx="11287125" cy="116724"/>
            <a:chOff x="449263" y="7024547"/>
            <a:chExt cx="11287125" cy="116724"/>
          </a:xfrm>
          <a:solidFill>
            <a:schemeClr val="bg1">
              <a:lumMod val="85000"/>
            </a:schemeClr>
          </a:solidFill>
        </p:grpSpPr>
        <p:sp>
          <p:nvSpPr>
            <p:cNvPr id="12" name="Rectangle 11">
              <a:extLst>
                <a:ext uri="{FF2B5EF4-FFF2-40B4-BE49-F238E27FC236}">
                  <a16:creationId xmlns:a16="http://schemas.microsoft.com/office/drawing/2014/main" id="{544152FC-3110-46C4-99C9-938B86910420}"/>
                </a:ext>
              </a:extLst>
            </p:cNvPr>
            <p:cNvSpPr/>
            <p:nvPr userDrawn="1"/>
          </p:nvSpPr>
          <p:spPr>
            <a:xfrm>
              <a:off x="449263" y="7024547"/>
              <a:ext cx="3643312"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3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3" name="Rectangle 12">
              <a:extLst>
                <a:ext uri="{FF2B5EF4-FFF2-40B4-BE49-F238E27FC236}">
                  <a16:creationId xmlns:a16="http://schemas.microsoft.com/office/drawing/2014/main" id="{4327FD68-9FC1-498B-BEF1-5BA2F7D054EE}"/>
                </a:ext>
              </a:extLst>
            </p:cNvPr>
            <p:cNvSpPr/>
            <p:nvPr userDrawn="1"/>
          </p:nvSpPr>
          <p:spPr>
            <a:xfrm>
              <a:off x="4275817" y="7024547"/>
              <a:ext cx="3643312"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2099"/>
            </a:p>
          </p:txBody>
        </p:sp>
        <p:sp>
          <p:nvSpPr>
            <p:cNvPr id="14" name="Rectangle 13">
              <a:extLst>
                <a:ext uri="{FF2B5EF4-FFF2-40B4-BE49-F238E27FC236}">
                  <a16:creationId xmlns:a16="http://schemas.microsoft.com/office/drawing/2014/main" id="{C257440A-E8BF-41C9-A76C-D58A9D6156E3}"/>
                </a:ext>
              </a:extLst>
            </p:cNvPr>
            <p:cNvSpPr/>
            <p:nvPr userDrawn="1"/>
          </p:nvSpPr>
          <p:spPr>
            <a:xfrm>
              <a:off x="8093076" y="7024547"/>
              <a:ext cx="3643312"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2099"/>
            </a:p>
          </p:txBody>
        </p:sp>
      </p:grpSp>
      <p:grpSp>
        <p:nvGrpSpPr>
          <p:cNvPr id="15" name="Group 14">
            <a:extLst>
              <a:ext uri="{FF2B5EF4-FFF2-40B4-BE49-F238E27FC236}">
                <a16:creationId xmlns:a16="http://schemas.microsoft.com/office/drawing/2014/main" id="{6A3CFF42-D9C7-49A3-85C5-7DE46D4849DF}"/>
              </a:ext>
            </a:extLst>
          </p:cNvPr>
          <p:cNvGrpSpPr/>
          <p:nvPr userDrawn="1"/>
        </p:nvGrpSpPr>
        <p:grpSpPr>
          <a:xfrm>
            <a:off x="449263" y="7423145"/>
            <a:ext cx="11291887" cy="116724"/>
            <a:chOff x="449263" y="7415648"/>
            <a:chExt cx="11291887" cy="116724"/>
          </a:xfrm>
        </p:grpSpPr>
        <p:sp>
          <p:nvSpPr>
            <p:cNvPr id="16" name="Rectangle 15">
              <a:extLst>
                <a:ext uri="{FF2B5EF4-FFF2-40B4-BE49-F238E27FC236}">
                  <a16:creationId xmlns:a16="http://schemas.microsoft.com/office/drawing/2014/main" id="{97D6E525-0EA0-47E0-98FD-DC6C3CC5905C}"/>
                </a:ext>
              </a:extLst>
            </p:cNvPr>
            <p:cNvSpPr/>
            <p:nvPr userDrawn="1"/>
          </p:nvSpPr>
          <p:spPr>
            <a:xfrm>
              <a:off x="449263" y="7415648"/>
              <a:ext cx="268763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4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7" name="Rectangle 16">
              <a:extLst>
                <a:ext uri="{FF2B5EF4-FFF2-40B4-BE49-F238E27FC236}">
                  <a16:creationId xmlns:a16="http://schemas.microsoft.com/office/drawing/2014/main" id="{1C0594E1-079F-478E-8AAF-D70B3F8B48C1}"/>
                </a:ext>
              </a:extLst>
            </p:cNvPr>
            <p:cNvSpPr/>
            <p:nvPr userDrawn="1"/>
          </p:nvSpPr>
          <p:spPr>
            <a:xfrm>
              <a:off x="3325177" y="7415648"/>
              <a:ext cx="268763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8" name="Rectangle 17">
              <a:extLst>
                <a:ext uri="{FF2B5EF4-FFF2-40B4-BE49-F238E27FC236}">
                  <a16:creationId xmlns:a16="http://schemas.microsoft.com/office/drawing/2014/main" id="{8A8EB05A-CACC-4120-A461-ACB4CF34E09E}"/>
                </a:ext>
              </a:extLst>
            </p:cNvPr>
            <p:cNvSpPr/>
            <p:nvPr userDrawn="1"/>
          </p:nvSpPr>
          <p:spPr>
            <a:xfrm>
              <a:off x="6179188" y="7415648"/>
              <a:ext cx="268763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9" name="Rectangle 18">
              <a:extLst>
                <a:ext uri="{FF2B5EF4-FFF2-40B4-BE49-F238E27FC236}">
                  <a16:creationId xmlns:a16="http://schemas.microsoft.com/office/drawing/2014/main" id="{99FDDB79-D350-47AF-BB71-3740FA90F467}"/>
                </a:ext>
              </a:extLst>
            </p:cNvPr>
            <p:cNvSpPr/>
            <p:nvPr userDrawn="1"/>
          </p:nvSpPr>
          <p:spPr>
            <a:xfrm>
              <a:off x="9053513" y="7415648"/>
              <a:ext cx="268763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33" name="Group 32">
            <a:extLst>
              <a:ext uri="{FF2B5EF4-FFF2-40B4-BE49-F238E27FC236}">
                <a16:creationId xmlns:a16="http://schemas.microsoft.com/office/drawing/2014/main" id="{1A7270D6-9B4A-4900-A534-56D38B3A6E1D}"/>
              </a:ext>
            </a:extLst>
          </p:cNvPr>
          <p:cNvGrpSpPr/>
          <p:nvPr userDrawn="1"/>
        </p:nvGrpSpPr>
        <p:grpSpPr>
          <a:xfrm>
            <a:off x="449263" y="7648018"/>
            <a:ext cx="11295062" cy="116724"/>
            <a:chOff x="449263" y="7647222"/>
            <a:chExt cx="11295062" cy="116724"/>
          </a:xfrm>
        </p:grpSpPr>
        <p:sp>
          <p:nvSpPr>
            <p:cNvPr id="34" name="Rectangle 33">
              <a:extLst>
                <a:ext uri="{FF2B5EF4-FFF2-40B4-BE49-F238E27FC236}">
                  <a16:creationId xmlns:a16="http://schemas.microsoft.com/office/drawing/2014/main" id="{00ADDA83-629C-4017-9C74-818C35AE452F}"/>
                </a:ext>
              </a:extLst>
            </p:cNvPr>
            <p:cNvSpPr/>
            <p:nvPr userDrawn="1"/>
          </p:nvSpPr>
          <p:spPr>
            <a:xfrm>
              <a:off x="449263"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5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35" name="Rectangle 34">
              <a:extLst>
                <a:ext uri="{FF2B5EF4-FFF2-40B4-BE49-F238E27FC236}">
                  <a16:creationId xmlns:a16="http://schemas.microsoft.com/office/drawing/2014/main" id="{A09478F3-E174-4C97-B364-64667F5A6A35}"/>
                </a:ext>
              </a:extLst>
            </p:cNvPr>
            <p:cNvSpPr/>
            <p:nvPr userDrawn="1"/>
          </p:nvSpPr>
          <p:spPr>
            <a:xfrm>
              <a:off x="2743200"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36" name="Rectangle 35">
              <a:extLst>
                <a:ext uri="{FF2B5EF4-FFF2-40B4-BE49-F238E27FC236}">
                  <a16:creationId xmlns:a16="http://schemas.microsoft.com/office/drawing/2014/main" id="{A8C77340-B240-4933-BAC6-12949C7C6983}"/>
                </a:ext>
              </a:extLst>
            </p:cNvPr>
            <p:cNvSpPr/>
            <p:nvPr userDrawn="1"/>
          </p:nvSpPr>
          <p:spPr>
            <a:xfrm>
              <a:off x="5038725"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37" name="Rectangle 36">
              <a:extLst>
                <a:ext uri="{FF2B5EF4-FFF2-40B4-BE49-F238E27FC236}">
                  <a16:creationId xmlns:a16="http://schemas.microsoft.com/office/drawing/2014/main" id="{89538EF9-063B-480C-A806-6F8A582605D5}"/>
                </a:ext>
              </a:extLst>
            </p:cNvPr>
            <p:cNvSpPr/>
            <p:nvPr userDrawn="1"/>
          </p:nvSpPr>
          <p:spPr>
            <a:xfrm>
              <a:off x="7334250"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38" name="Rectangle 37">
              <a:extLst>
                <a:ext uri="{FF2B5EF4-FFF2-40B4-BE49-F238E27FC236}">
                  <a16:creationId xmlns:a16="http://schemas.microsoft.com/office/drawing/2014/main" id="{44936589-1242-4B1E-818A-AC0C549F286A}"/>
                </a:ext>
              </a:extLst>
            </p:cNvPr>
            <p:cNvSpPr/>
            <p:nvPr userDrawn="1"/>
          </p:nvSpPr>
          <p:spPr>
            <a:xfrm>
              <a:off x="9629775"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6" name="Group 5">
            <a:extLst>
              <a:ext uri="{FF2B5EF4-FFF2-40B4-BE49-F238E27FC236}">
                <a16:creationId xmlns:a16="http://schemas.microsoft.com/office/drawing/2014/main" id="{1028A550-BB93-4E06-8CCA-428572518EF2}"/>
              </a:ext>
            </a:extLst>
          </p:cNvPr>
          <p:cNvGrpSpPr/>
          <p:nvPr userDrawn="1"/>
        </p:nvGrpSpPr>
        <p:grpSpPr>
          <a:xfrm>
            <a:off x="449263" y="7872891"/>
            <a:ext cx="11295063" cy="116724"/>
            <a:chOff x="449262" y="7872891"/>
            <a:chExt cx="11295063" cy="116724"/>
          </a:xfrm>
        </p:grpSpPr>
        <p:sp>
          <p:nvSpPr>
            <p:cNvPr id="40" name="Rectangle 39">
              <a:extLst>
                <a:ext uri="{FF2B5EF4-FFF2-40B4-BE49-F238E27FC236}">
                  <a16:creationId xmlns:a16="http://schemas.microsoft.com/office/drawing/2014/main" id="{83779570-FFCD-4A7B-B8BD-C18A21DF06EB}"/>
                </a:ext>
              </a:extLst>
            </p:cNvPr>
            <p:cNvSpPr/>
            <p:nvPr userDrawn="1"/>
          </p:nvSpPr>
          <p:spPr>
            <a:xfrm>
              <a:off x="449262"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7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41" name="Rectangle 40">
              <a:extLst>
                <a:ext uri="{FF2B5EF4-FFF2-40B4-BE49-F238E27FC236}">
                  <a16:creationId xmlns:a16="http://schemas.microsoft.com/office/drawing/2014/main" id="{1FE5A0F8-CF1A-4D42-B97E-ED66CB506623}"/>
                </a:ext>
              </a:extLst>
            </p:cNvPr>
            <p:cNvSpPr/>
            <p:nvPr userDrawn="1"/>
          </p:nvSpPr>
          <p:spPr>
            <a:xfrm>
              <a:off x="2089973"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42" name="Rectangle 41">
              <a:extLst>
                <a:ext uri="{FF2B5EF4-FFF2-40B4-BE49-F238E27FC236}">
                  <a16:creationId xmlns:a16="http://schemas.microsoft.com/office/drawing/2014/main" id="{0C58F57C-6766-427B-A0EB-D2983DC3891D}"/>
                </a:ext>
              </a:extLst>
            </p:cNvPr>
            <p:cNvSpPr/>
            <p:nvPr userDrawn="1"/>
          </p:nvSpPr>
          <p:spPr>
            <a:xfrm>
              <a:off x="3730684"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43" name="Rectangle 42">
              <a:extLst>
                <a:ext uri="{FF2B5EF4-FFF2-40B4-BE49-F238E27FC236}">
                  <a16:creationId xmlns:a16="http://schemas.microsoft.com/office/drawing/2014/main" id="{50E12E17-869E-4EB1-A28C-5AFA9B39F73E}"/>
                </a:ext>
              </a:extLst>
            </p:cNvPr>
            <p:cNvSpPr/>
            <p:nvPr userDrawn="1"/>
          </p:nvSpPr>
          <p:spPr>
            <a:xfrm>
              <a:off x="5371395"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44" name="Rectangle 43">
              <a:extLst>
                <a:ext uri="{FF2B5EF4-FFF2-40B4-BE49-F238E27FC236}">
                  <a16:creationId xmlns:a16="http://schemas.microsoft.com/office/drawing/2014/main" id="{F1C9BBE0-030E-4D8C-B618-58C580209294}"/>
                </a:ext>
              </a:extLst>
            </p:cNvPr>
            <p:cNvSpPr/>
            <p:nvPr userDrawn="1"/>
          </p:nvSpPr>
          <p:spPr>
            <a:xfrm>
              <a:off x="7012106"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45" name="Rectangle 44">
              <a:extLst>
                <a:ext uri="{FF2B5EF4-FFF2-40B4-BE49-F238E27FC236}">
                  <a16:creationId xmlns:a16="http://schemas.microsoft.com/office/drawing/2014/main" id="{41695189-FA4B-425E-B40B-248243095EED}"/>
                </a:ext>
              </a:extLst>
            </p:cNvPr>
            <p:cNvSpPr/>
            <p:nvPr userDrawn="1"/>
          </p:nvSpPr>
          <p:spPr>
            <a:xfrm>
              <a:off x="8652817"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46" name="Rectangle 45">
              <a:extLst>
                <a:ext uri="{FF2B5EF4-FFF2-40B4-BE49-F238E27FC236}">
                  <a16:creationId xmlns:a16="http://schemas.microsoft.com/office/drawing/2014/main" id="{BA0F56AF-34E3-4B6F-AD40-884DF8E148FA}"/>
                </a:ext>
              </a:extLst>
            </p:cNvPr>
            <p:cNvSpPr/>
            <p:nvPr userDrawn="1"/>
          </p:nvSpPr>
          <p:spPr>
            <a:xfrm>
              <a:off x="10293525"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81" name="Group 80">
            <a:extLst>
              <a:ext uri="{FF2B5EF4-FFF2-40B4-BE49-F238E27FC236}">
                <a16:creationId xmlns:a16="http://schemas.microsoft.com/office/drawing/2014/main" id="{A8AB6E17-EA80-4F0F-ADC6-8686BD5519B6}"/>
              </a:ext>
            </a:extLst>
          </p:cNvPr>
          <p:cNvGrpSpPr/>
          <p:nvPr userDrawn="1"/>
        </p:nvGrpSpPr>
        <p:grpSpPr>
          <a:xfrm>
            <a:off x="449264" y="8322635"/>
            <a:ext cx="11293793" cy="116724"/>
            <a:chOff x="449263" y="7931901"/>
            <a:chExt cx="11293793" cy="116724"/>
          </a:xfrm>
          <a:solidFill>
            <a:schemeClr val="bg1">
              <a:lumMod val="85000"/>
            </a:schemeClr>
          </a:solidFill>
        </p:grpSpPr>
        <p:sp>
          <p:nvSpPr>
            <p:cNvPr id="82" name="Rectangle 81">
              <a:extLst>
                <a:ext uri="{FF2B5EF4-FFF2-40B4-BE49-F238E27FC236}">
                  <a16:creationId xmlns:a16="http://schemas.microsoft.com/office/drawing/2014/main" id="{2668CF7B-26E2-4F5D-98B8-8F0C10095EA7}"/>
                </a:ext>
              </a:extLst>
            </p:cNvPr>
            <p:cNvSpPr/>
            <p:nvPr userDrawn="1"/>
          </p:nvSpPr>
          <p:spPr>
            <a:xfrm>
              <a:off x="2360613"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2099"/>
            </a:p>
          </p:txBody>
        </p:sp>
        <p:sp>
          <p:nvSpPr>
            <p:cNvPr id="83" name="Rectangle 82">
              <a:extLst>
                <a:ext uri="{FF2B5EF4-FFF2-40B4-BE49-F238E27FC236}">
                  <a16:creationId xmlns:a16="http://schemas.microsoft.com/office/drawing/2014/main" id="{C97796EE-C072-4AE9-BC7F-E72FB1B00884}"/>
                </a:ext>
              </a:extLst>
            </p:cNvPr>
            <p:cNvSpPr/>
            <p:nvPr userDrawn="1"/>
          </p:nvSpPr>
          <p:spPr>
            <a:xfrm>
              <a:off x="449263"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12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84" name="Rectangle 83">
              <a:extLst>
                <a:ext uri="{FF2B5EF4-FFF2-40B4-BE49-F238E27FC236}">
                  <a16:creationId xmlns:a16="http://schemas.microsoft.com/office/drawing/2014/main" id="{8AFEE48A-07C1-4F31-88F9-6D11088C446B}"/>
                </a:ext>
              </a:extLst>
            </p:cNvPr>
            <p:cNvSpPr/>
            <p:nvPr userDrawn="1"/>
          </p:nvSpPr>
          <p:spPr>
            <a:xfrm>
              <a:off x="3311525"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2099"/>
            </a:p>
          </p:txBody>
        </p:sp>
        <p:sp>
          <p:nvSpPr>
            <p:cNvPr id="85" name="Rectangle 84">
              <a:extLst>
                <a:ext uri="{FF2B5EF4-FFF2-40B4-BE49-F238E27FC236}">
                  <a16:creationId xmlns:a16="http://schemas.microsoft.com/office/drawing/2014/main" id="{1E04EB42-BAFE-40BB-8E8C-6015D566A921}"/>
                </a:ext>
              </a:extLst>
            </p:cNvPr>
            <p:cNvSpPr/>
            <p:nvPr userDrawn="1"/>
          </p:nvSpPr>
          <p:spPr>
            <a:xfrm>
              <a:off x="4273190"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2099"/>
            </a:p>
          </p:txBody>
        </p:sp>
        <p:sp>
          <p:nvSpPr>
            <p:cNvPr id="86" name="Rectangle 85">
              <a:extLst>
                <a:ext uri="{FF2B5EF4-FFF2-40B4-BE49-F238E27FC236}">
                  <a16:creationId xmlns:a16="http://schemas.microsoft.com/office/drawing/2014/main" id="{36485900-8098-4A4A-B023-60A98937FBF4}"/>
                </a:ext>
              </a:extLst>
            </p:cNvPr>
            <p:cNvSpPr/>
            <p:nvPr userDrawn="1"/>
          </p:nvSpPr>
          <p:spPr>
            <a:xfrm>
              <a:off x="9054192"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2099"/>
            </a:p>
          </p:txBody>
        </p:sp>
        <p:sp>
          <p:nvSpPr>
            <p:cNvPr id="87" name="Rectangle 86">
              <a:extLst>
                <a:ext uri="{FF2B5EF4-FFF2-40B4-BE49-F238E27FC236}">
                  <a16:creationId xmlns:a16="http://schemas.microsoft.com/office/drawing/2014/main" id="{D70F9655-48E5-4C92-9A78-713349525AB5}"/>
                </a:ext>
              </a:extLst>
            </p:cNvPr>
            <p:cNvSpPr/>
            <p:nvPr userDrawn="1"/>
          </p:nvSpPr>
          <p:spPr>
            <a:xfrm>
              <a:off x="8098516"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2099"/>
            </a:p>
          </p:txBody>
        </p:sp>
        <p:sp>
          <p:nvSpPr>
            <p:cNvPr id="88" name="Rectangle 87">
              <a:extLst>
                <a:ext uri="{FF2B5EF4-FFF2-40B4-BE49-F238E27FC236}">
                  <a16:creationId xmlns:a16="http://schemas.microsoft.com/office/drawing/2014/main" id="{86CFA3BF-4531-4271-8F68-35DDB876E780}"/>
                </a:ext>
              </a:extLst>
            </p:cNvPr>
            <p:cNvSpPr/>
            <p:nvPr userDrawn="1"/>
          </p:nvSpPr>
          <p:spPr>
            <a:xfrm>
              <a:off x="7142842"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2099"/>
            </a:p>
          </p:txBody>
        </p:sp>
        <p:sp>
          <p:nvSpPr>
            <p:cNvPr id="89" name="Rectangle 88">
              <a:extLst>
                <a:ext uri="{FF2B5EF4-FFF2-40B4-BE49-F238E27FC236}">
                  <a16:creationId xmlns:a16="http://schemas.microsoft.com/office/drawing/2014/main" id="{BEA8E895-3229-4C58-A343-412A6EC15DF1}"/>
                </a:ext>
              </a:extLst>
            </p:cNvPr>
            <p:cNvSpPr/>
            <p:nvPr userDrawn="1"/>
          </p:nvSpPr>
          <p:spPr>
            <a:xfrm>
              <a:off x="10005104"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2099"/>
            </a:p>
          </p:txBody>
        </p:sp>
        <p:sp>
          <p:nvSpPr>
            <p:cNvPr id="90" name="Rectangle 89">
              <a:extLst>
                <a:ext uri="{FF2B5EF4-FFF2-40B4-BE49-F238E27FC236}">
                  <a16:creationId xmlns:a16="http://schemas.microsoft.com/office/drawing/2014/main" id="{AEE2F7C3-8C47-4FF4-B4E8-7DC105968DAC}"/>
                </a:ext>
              </a:extLst>
            </p:cNvPr>
            <p:cNvSpPr/>
            <p:nvPr userDrawn="1"/>
          </p:nvSpPr>
          <p:spPr>
            <a:xfrm>
              <a:off x="10966769"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2099"/>
            </a:p>
          </p:txBody>
        </p:sp>
        <p:sp>
          <p:nvSpPr>
            <p:cNvPr id="91" name="Rectangle 90">
              <a:extLst>
                <a:ext uri="{FF2B5EF4-FFF2-40B4-BE49-F238E27FC236}">
                  <a16:creationId xmlns:a16="http://schemas.microsoft.com/office/drawing/2014/main" id="{80002B1F-1C7C-4DA9-9F80-0235DF1109E5}"/>
                </a:ext>
              </a:extLst>
            </p:cNvPr>
            <p:cNvSpPr/>
            <p:nvPr userDrawn="1"/>
          </p:nvSpPr>
          <p:spPr>
            <a:xfrm>
              <a:off x="5234855"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2099"/>
            </a:p>
          </p:txBody>
        </p:sp>
        <p:sp>
          <p:nvSpPr>
            <p:cNvPr id="92" name="Rectangle 91">
              <a:extLst>
                <a:ext uri="{FF2B5EF4-FFF2-40B4-BE49-F238E27FC236}">
                  <a16:creationId xmlns:a16="http://schemas.microsoft.com/office/drawing/2014/main" id="{F562BD0A-0010-4EFD-917B-13F751F7C243}"/>
                </a:ext>
              </a:extLst>
            </p:cNvPr>
            <p:cNvSpPr/>
            <p:nvPr userDrawn="1"/>
          </p:nvSpPr>
          <p:spPr>
            <a:xfrm>
              <a:off x="6188075"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2099"/>
            </a:p>
          </p:txBody>
        </p:sp>
        <p:sp>
          <p:nvSpPr>
            <p:cNvPr id="93" name="Rectangle 92">
              <a:extLst>
                <a:ext uri="{FF2B5EF4-FFF2-40B4-BE49-F238E27FC236}">
                  <a16:creationId xmlns:a16="http://schemas.microsoft.com/office/drawing/2014/main" id="{BAE34FD3-47A1-4B29-9550-34043D776E45}"/>
                </a:ext>
              </a:extLst>
            </p:cNvPr>
            <p:cNvSpPr/>
            <p:nvPr userDrawn="1"/>
          </p:nvSpPr>
          <p:spPr>
            <a:xfrm>
              <a:off x="1404937"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2099"/>
            </a:p>
          </p:txBody>
        </p:sp>
      </p:grpSp>
      <p:grpSp>
        <p:nvGrpSpPr>
          <p:cNvPr id="100" name="Group 99">
            <a:extLst>
              <a:ext uri="{FF2B5EF4-FFF2-40B4-BE49-F238E27FC236}">
                <a16:creationId xmlns:a16="http://schemas.microsoft.com/office/drawing/2014/main" id="{86FE83B6-E5F3-467D-BB8A-F44F34D7AF75}"/>
              </a:ext>
            </a:extLst>
          </p:cNvPr>
          <p:cNvGrpSpPr/>
          <p:nvPr userDrawn="1"/>
        </p:nvGrpSpPr>
        <p:grpSpPr>
          <a:xfrm>
            <a:off x="449263" y="8097764"/>
            <a:ext cx="11291887" cy="116724"/>
            <a:chOff x="449263" y="7871831"/>
            <a:chExt cx="11291887" cy="116724"/>
          </a:xfrm>
        </p:grpSpPr>
        <p:sp>
          <p:nvSpPr>
            <p:cNvPr id="101" name="Rectangle 100">
              <a:extLst>
                <a:ext uri="{FF2B5EF4-FFF2-40B4-BE49-F238E27FC236}">
                  <a16:creationId xmlns:a16="http://schemas.microsoft.com/office/drawing/2014/main" id="{07432276-359A-4818-84A1-DF015023EBCF}"/>
                </a:ext>
              </a:extLst>
            </p:cNvPr>
            <p:cNvSpPr/>
            <p:nvPr userDrawn="1"/>
          </p:nvSpPr>
          <p:spPr>
            <a:xfrm>
              <a:off x="449263"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10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2" name="Rectangle 101">
              <a:extLst>
                <a:ext uri="{FF2B5EF4-FFF2-40B4-BE49-F238E27FC236}">
                  <a16:creationId xmlns:a16="http://schemas.microsoft.com/office/drawing/2014/main" id="{4DCFA821-CF71-442A-B207-4DE31B4C8C30}"/>
                </a:ext>
              </a:extLst>
            </p:cNvPr>
            <p:cNvSpPr/>
            <p:nvPr userDrawn="1"/>
          </p:nvSpPr>
          <p:spPr>
            <a:xfrm>
              <a:off x="1596496"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3" name="Rectangle 102">
              <a:extLst>
                <a:ext uri="{FF2B5EF4-FFF2-40B4-BE49-F238E27FC236}">
                  <a16:creationId xmlns:a16="http://schemas.microsoft.com/office/drawing/2014/main" id="{D04043B5-8F3C-4735-AEC3-F5045F0DEFB1}"/>
                </a:ext>
              </a:extLst>
            </p:cNvPr>
            <p:cNvSpPr/>
            <p:nvPr userDrawn="1"/>
          </p:nvSpPr>
          <p:spPr>
            <a:xfrm>
              <a:off x="2743729"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4" name="Rectangle 103">
              <a:extLst>
                <a:ext uri="{FF2B5EF4-FFF2-40B4-BE49-F238E27FC236}">
                  <a16:creationId xmlns:a16="http://schemas.microsoft.com/office/drawing/2014/main" id="{EB6A7B8F-3BF2-4727-9D00-D487A3AB5ED7}"/>
                </a:ext>
              </a:extLst>
            </p:cNvPr>
            <p:cNvSpPr/>
            <p:nvPr userDrawn="1"/>
          </p:nvSpPr>
          <p:spPr>
            <a:xfrm>
              <a:off x="3890962"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5" name="Rectangle 104">
              <a:extLst>
                <a:ext uri="{FF2B5EF4-FFF2-40B4-BE49-F238E27FC236}">
                  <a16:creationId xmlns:a16="http://schemas.microsoft.com/office/drawing/2014/main" id="{82AC1708-75D1-4A6A-AC18-43886A013146}"/>
                </a:ext>
              </a:extLst>
            </p:cNvPr>
            <p:cNvSpPr/>
            <p:nvPr userDrawn="1"/>
          </p:nvSpPr>
          <p:spPr>
            <a:xfrm>
              <a:off x="5038195"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6" name="Rectangle 105">
              <a:extLst>
                <a:ext uri="{FF2B5EF4-FFF2-40B4-BE49-F238E27FC236}">
                  <a16:creationId xmlns:a16="http://schemas.microsoft.com/office/drawing/2014/main" id="{3FFC1841-7BBD-4771-B42F-1D981DA9428B}"/>
                </a:ext>
              </a:extLst>
            </p:cNvPr>
            <p:cNvSpPr/>
            <p:nvPr userDrawn="1"/>
          </p:nvSpPr>
          <p:spPr>
            <a:xfrm>
              <a:off x="6185428"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7" name="Rectangle 106">
              <a:extLst>
                <a:ext uri="{FF2B5EF4-FFF2-40B4-BE49-F238E27FC236}">
                  <a16:creationId xmlns:a16="http://schemas.microsoft.com/office/drawing/2014/main" id="{BFAEE336-EBEB-43FA-8F95-B4F39E40F17B}"/>
                </a:ext>
              </a:extLst>
            </p:cNvPr>
            <p:cNvSpPr/>
            <p:nvPr userDrawn="1"/>
          </p:nvSpPr>
          <p:spPr>
            <a:xfrm>
              <a:off x="7332661"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8" name="Rectangle 107">
              <a:extLst>
                <a:ext uri="{FF2B5EF4-FFF2-40B4-BE49-F238E27FC236}">
                  <a16:creationId xmlns:a16="http://schemas.microsoft.com/office/drawing/2014/main" id="{C73FE5EB-E4C4-4A1C-80E5-118F260BF1A8}"/>
                </a:ext>
              </a:extLst>
            </p:cNvPr>
            <p:cNvSpPr/>
            <p:nvPr userDrawn="1"/>
          </p:nvSpPr>
          <p:spPr>
            <a:xfrm>
              <a:off x="8479894"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9" name="Rectangle 108">
              <a:extLst>
                <a:ext uri="{FF2B5EF4-FFF2-40B4-BE49-F238E27FC236}">
                  <a16:creationId xmlns:a16="http://schemas.microsoft.com/office/drawing/2014/main" id="{62377C30-E9AE-481A-BD32-900479335092}"/>
                </a:ext>
              </a:extLst>
            </p:cNvPr>
            <p:cNvSpPr/>
            <p:nvPr userDrawn="1"/>
          </p:nvSpPr>
          <p:spPr>
            <a:xfrm>
              <a:off x="9627127"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10" name="Rectangle 109">
              <a:extLst>
                <a:ext uri="{FF2B5EF4-FFF2-40B4-BE49-F238E27FC236}">
                  <a16:creationId xmlns:a16="http://schemas.microsoft.com/office/drawing/2014/main" id="{20E37FD9-1BA3-4E9D-8D8B-8A691052CF84}"/>
                </a:ext>
              </a:extLst>
            </p:cNvPr>
            <p:cNvSpPr/>
            <p:nvPr userDrawn="1"/>
          </p:nvSpPr>
          <p:spPr>
            <a:xfrm>
              <a:off x="10774363"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94" name="Group 93">
            <a:extLst>
              <a:ext uri="{FF2B5EF4-FFF2-40B4-BE49-F238E27FC236}">
                <a16:creationId xmlns:a16="http://schemas.microsoft.com/office/drawing/2014/main" id="{E72011BC-6916-4496-A882-AE543B381701}"/>
              </a:ext>
            </a:extLst>
          </p:cNvPr>
          <p:cNvGrpSpPr/>
          <p:nvPr userDrawn="1"/>
        </p:nvGrpSpPr>
        <p:grpSpPr>
          <a:xfrm>
            <a:off x="-259488" y="1482725"/>
            <a:ext cx="116725" cy="4875214"/>
            <a:chOff x="241254" y="1482725"/>
            <a:chExt cx="116725" cy="4875214"/>
          </a:xfrm>
        </p:grpSpPr>
        <p:sp>
          <p:nvSpPr>
            <p:cNvPr id="95" name="Rectangle 94">
              <a:extLst>
                <a:ext uri="{FF2B5EF4-FFF2-40B4-BE49-F238E27FC236}">
                  <a16:creationId xmlns:a16="http://schemas.microsoft.com/office/drawing/2014/main" id="{E7F06133-1A6E-46C0-A7D6-25BDE3F01FDD}"/>
                </a:ext>
              </a:extLst>
            </p:cNvPr>
            <p:cNvSpPr/>
            <p:nvPr/>
          </p:nvSpPr>
          <p:spPr>
            <a:xfrm rot="5400000">
              <a:off x="-875928" y="5124033"/>
              <a:ext cx="2351089"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96" name="Rectangle 95">
              <a:extLst>
                <a:ext uri="{FF2B5EF4-FFF2-40B4-BE49-F238E27FC236}">
                  <a16:creationId xmlns:a16="http://schemas.microsoft.com/office/drawing/2014/main" id="{3437B702-5431-44A3-A55B-E02F5654879C}"/>
                </a:ext>
              </a:extLst>
            </p:cNvPr>
            <p:cNvSpPr/>
            <p:nvPr/>
          </p:nvSpPr>
          <p:spPr>
            <a:xfrm rot="5400000">
              <a:off x="-875929" y="2599908"/>
              <a:ext cx="2351089"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2</a:t>
              </a:r>
              <a:endParaRPr lang="bg-BG" sz="800"/>
            </a:p>
          </p:txBody>
        </p:sp>
      </p:grpSp>
      <p:grpSp>
        <p:nvGrpSpPr>
          <p:cNvPr id="97" name="Group 96">
            <a:extLst>
              <a:ext uri="{FF2B5EF4-FFF2-40B4-BE49-F238E27FC236}">
                <a16:creationId xmlns:a16="http://schemas.microsoft.com/office/drawing/2014/main" id="{503E8C70-CD20-44BD-9D31-7C53036702E5}"/>
              </a:ext>
            </a:extLst>
          </p:cNvPr>
          <p:cNvGrpSpPr/>
          <p:nvPr userDrawn="1"/>
        </p:nvGrpSpPr>
        <p:grpSpPr>
          <a:xfrm>
            <a:off x="-478470" y="1482726"/>
            <a:ext cx="116724" cy="4875212"/>
            <a:chOff x="33245" y="1482726"/>
            <a:chExt cx="116724" cy="4875212"/>
          </a:xfrm>
        </p:grpSpPr>
        <p:sp>
          <p:nvSpPr>
            <p:cNvPr id="98" name="Rectangle 97">
              <a:extLst>
                <a:ext uri="{FF2B5EF4-FFF2-40B4-BE49-F238E27FC236}">
                  <a16:creationId xmlns:a16="http://schemas.microsoft.com/office/drawing/2014/main" id="{A25043BF-A482-48DC-AA48-680FBB1A47AD}"/>
                </a:ext>
              </a:extLst>
            </p:cNvPr>
            <p:cNvSpPr/>
            <p:nvPr/>
          </p:nvSpPr>
          <p:spPr>
            <a:xfrm rot="5400000">
              <a:off x="-664393" y="5543576"/>
              <a:ext cx="15120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99" name="Rectangle 98">
              <a:extLst>
                <a:ext uri="{FF2B5EF4-FFF2-40B4-BE49-F238E27FC236}">
                  <a16:creationId xmlns:a16="http://schemas.microsoft.com/office/drawing/2014/main" id="{62003668-DFC0-4D7F-8B43-C872D8218E49}"/>
                </a:ext>
              </a:extLst>
            </p:cNvPr>
            <p:cNvSpPr/>
            <p:nvPr/>
          </p:nvSpPr>
          <p:spPr>
            <a:xfrm rot="5400000">
              <a:off x="-663632" y="2181126"/>
              <a:ext cx="15120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3</a:t>
              </a:r>
              <a:endParaRPr lang="bg-BG" sz="800"/>
            </a:p>
          </p:txBody>
        </p:sp>
        <p:sp>
          <p:nvSpPr>
            <p:cNvPr id="111" name="Rectangle 110">
              <a:extLst>
                <a:ext uri="{FF2B5EF4-FFF2-40B4-BE49-F238E27FC236}">
                  <a16:creationId xmlns:a16="http://schemas.microsoft.com/office/drawing/2014/main" id="{F3866961-2402-4CCD-852A-95D1B82E0FEE}"/>
                </a:ext>
              </a:extLst>
            </p:cNvPr>
            <p:cNvSpPr/>
            <p:nvPr/>
          </p:nvSpPr>
          <p:spPr>
            <a:xfrm rot="5400000">
              <a:off x="-664393" y="3861970"/>
              <a:ext cx="15120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grpSp>
      <p:grpSp>
        <p:nvGrpSpPr>
          <p:cNvPr id="112" name="Group 111">
            <a:extLst>
              <a:ext uri="{FF2B5EF4-FFF2-40B4-BE49-F238E27FC236}">
                <a16:creationId xmlns:a16="http://schemas.microsoft.com/office/drawing/2014/main" id="{98E40FFE-0141-43F6-9F1A-61CA3472E108}"/>
              </a:ext>
            </a:extLst>
          </p:cNvPr>
          <p:cNvGrpSpPr/>
          <p:nvPr userDrawn="1"/>
        </p:nvGrpSpPr>
        <p:grpSpPr>
          <a:xfrm>
            <a:off x="-914265" y="1314453"/>
            <a:ext cx="116724" cy="5211761"/>
            <a:chOff x="-207682" y="1314451"/>
            <a:chExt cx="116724" cy="5211761"/>
          </a:xfrm>
        </p:grpSpPr>
        <p:sp>
          <p:nvSpPr>
            <p:cNvPr id="113" name="Rectangle 112">
              <a:extLst>
                <a:ext uri="{FF2B5EF4-FFF2-40B4-BE49-F238E27FC236}">
                  <a16:creationId xmlns:a16="http://schemas.microsoft.com/office/drawing/2014/main" id="{21E046B4-12F0-4868-886B-6C1B7F85E784}"/>
                </a:ext>
              </a:extLst>
            </p:cNvPr>
            <p:cNvSpPr/>
            <p:nvPr/>
          </p:nvSpPr>
          <p:spPr>
            <a:xfrm rot="5400000">
              <a:off x="-737159" y="1845451"/>
              <a:ext cx="11772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270000" tIns="0" rIns="0" bIns="0" rtlCol="0" anchor="t"/>
            <a:lstStyle/>
            <a:p>
              <a:pPr algn="ctr"/>
              <a:r>
                <a:rPr lang="en-US" sz="800"/>
                <a:t>4</a:t>
              </a:r>
              <a:endParaRPr lang="bg-BG" sz="800"/>
            </a:p>
          </p:txBody>
        </p:sp>
        <p:sp>
          <p:nvSpPr>
            <p:cNvPr id="114" name="Rectangle 113">
              <a:extLst>
                <a:ext uri="{FF2B5EF4-FFF2-40B4-BE49-F238E27FC236}">
                  <a16:creationId xmlns:a16="http://schemas.microsoft.com/office/drawing/2014/main" id="{3512D477-E24B-4EC9-A461-8871A58B7BB5}"/>
                </a:ext>
              </a:extLst>
            </p:cNvPr>
            <p:cNvSpPr/>
            <p:nvPr/>
          </p:nvSpPr>
          <p:spPr>
            <a:xfrm rot="5400000">
              <a:off x="-737920" y="3189543"/>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sp>
          <p:nvSpPr>
            <p:cNvPr id="115" name="Rectangle 114">
              <a:extLst>
                <a:ext uri="{FF2B5EF4-FFF2-40B4-BE49-F238E27FC236}">
                  <a16:creationId xmlns:a16="http://schemas.microsoft.com/office/drawing/2014/main" id="{E355CC6D-5FD8-407E-8E9F-E0DED789068A}"/>
                </a:ext>
              </a:extLst>
            </p:cNvPr>
            <p:cNvSpPr/>
            <p:nvPr/>
          </p:nvSpPr>
          <p:spPr>
            <a:xfrm rot="5400000">
              <a:off x="-737920" y="4534397"/>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sp>
          <p:nvSpPr>
            <p:cNvPr id="116" name="Rectangle 115">
              <a:extLst>
                <a:ext uri="{FF2B5EF4-FFF2-40B4-BE49-F238E27FC236}">
                  <a16:creationId xmlns:a16="http://schemas.microsoft.com/office/drawing/2014/main" id="{472EC108-234F-4042-9BEE-BB172824E2D9}"/>
                </a:ext>
              </a:extLst>
            </p:cNvPr>
            <p:cNvSpPr/>
            <p:nvPr/>
          </p:nvSpPr>
          <p:spPr>
            <a:xfrm rot="5400000">
              <a:off x="-737920" y="5879250"/>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grpSp>
      <p:grpSp>
        <p:nvGrpSpPr>
          <p:cNvPr id="117" name="Group 116">
            <a:extLst>
              <a:ext uri="{FF2B5EF4-FFF2-40B4-BE49-F238E27FC236}">
                <a16:creationId xmlns:a16="http://schemas.microsoft.com/office/drawing/2014/main" id="{EE8C2AD5-C42C-452E-9371-C364E706B7A3}"/>
              </a:ext>
            </a:extLst>
          </p:cNvPr>
          <p:cNvGrpSpPr/>
          <p:nvPr userDrawn="1"/>
        </p:nvGrpSpPr>
        <p:grpSpPr>
          <a:xfrm>
            <a:off x="-1131080" y="1482329"/>
            <a:ext cx="116724" cy="4878389"/>
            <a:chOff x="-415691" y="1482327"/>
            <a:chExt cx="116724" cy="4878389"/>
          </a:xfrm>
        </p:grpSpPr>
        <p:sp>
          <p:nvSpPr>
            <p:cNvPr id="118" name="Rectangle 117">
              <a:extLst>
                <a:ext uri="{FF2B5EF4-FFF2-40B4-BE49-F238E27FC236}">
                  <a16:creationId xmlns:a16="http://schemas.microsoft.com/office/drawing/2014/main" id="{AA279BD9-010E-414F-BBCA-E47ADB7611EA}"/>
                </a:ext>
              </a:extLst>
            </p:cNvPr>
            <p:cNvSpPr/>
            <p:nvPr/>
          </p:nvSpPr>
          <p:spPr>
            <a:xfrm rot="5400000">
              <a:off x="-776729" y="5882954"/>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28" name="Rectangle 127">
              <a:extLst>
                <a:ext uri="{FF2B5EF4-FFF2-40B4-BE49-F238E27FC236}">
                  <a16:creationId xmlns:a16="http://schemas.microsoft.com/office/drawing/2014/main" id="{730091D9-E24F-4AB6-95A1-824054CB8ABA}"/>
                </a:ext>
              </a:extLst>
            </p:cNvPr>
            <p:cNvSpPr/>
            <p:nvPr/>
          </p:nvSpPr>
          <p:spPr>
            <a:xfrm rot="5400000">
              <a:off x="-775968" y="1844127"/>
              <a:ext cx="8388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5</a:t>
              </a:r>
              <a:endParaRPr lang="bg-BG" sz="800"/>
            </a:p>
          </p:txBody>
        </p:sp>
        <p:sp>
          <p:nvSpPr>
            <p:cNvPr id="129" name="Rectangle 128">
              <a:extLst>
                <a:ext uri="{FF2B5EF4-FFF2-40B4-BE49-F238E27FC236}">
                  <a16:creationId xmlns:a16="http://schemas.microsoft.com/office/drawing/2014/main" id="{DC4BC752-F6DE-43B1-A025-85B9781B0A08}"/>
                </a:ext>
              </a:extLst>
            </p:cNvPr>
            <p:cNvSpPr/>
            <p:nvPr/>
          </p:nvSpPr>
          <p:spPr>
            <a:xfrm rot="5400000">
              <a:off x="-776729" y="4873056"/>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30" name="Rectangle 129">
              <a:extLst>
                <a:ext uri="{FF2B5EF4-FFF2-40B4-BE49-F238E27FC236}">
                  <a16:creationId xmlns:a16="http://schemas.microsoft.com/office/drawing/2014/main" id="{1A028B9B-FB5A-4902-A42A-B8156B1BBA56}"/>
                </a:ext>
              </a:extLst>
            </p:cNvPr>
            <p:cNvSpPr/>
            <p:nvPr/>
          </p:nvSpPr>
          <p:spPr>
            <a:xfrm rot="5400000">
              <a:off x="-776729" y="3863159"/>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31" name="Rectangle 130">
              <a:extLst>
                <a:ext uri="{FF2B5EF4-FFF2-40B4-BE49-F238E27FC236}">
                  <a16:creationId xmlns:a16="http://schemas.microsoft.com/office/drawing/2014/main" id="{0FA84A69-6162-4BC0-BC47-C149BBDD10E7}"/>
                </a:ext>
              </a:extLst>
            </p:cNvPr>
            <p:cNvSpPr/>
            <p:nvPr/>
          </p:nvSpPr>
          <p:spPr>
            <a:xfrm rot="5400000">
              <a:off x="-776729" y="2853262"/>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grpSp>
      <p:grpSp>
        <p:nvGrpSpPr>
          <p:cNvPr id="132" name="Group 131">
            <a:extLst>
              <a:ext uri="{FF2B5EF4-FFF2-40B4-BE49-F238E27FC236}">
                <a16:creationId xmlns:a16="http://schemas.microsoft.com/office/drawing/2014/main" id="{7D4B5CBB-4FFC-478E-8201-49DCD1FBF9A0}"/>
              </a:ext>
            </a:extLst>
          </p:cNvPr>
          <p:cNvGrpSpPr/>
          <p:nvPr userDrawn="1"/>
        </p:nvGrpSpPr>
        <p:grpSpPr>
          <a:xfrm>
            <a:off x="12544401" y="1482726"/>
            <a:ext cx="116724" cy="4875212"/>
            <a:chOff x="33245" y="1482726"/>
            <a:chExt cx="116724" cy="4875212"/>
          </a:xfrm>
        </p:grpSpPr>
        <p:sp>
          <p:nvSpPr>
            <p:cNvPr id="133" name="Rectangle 132">
              <a:extLst>
                <a:ext uri="{FF2B5EF4-FFF2-40B4-BE49-F238E27FC236}">
                  <a16:creationId xmlns:a16="http://schemas.microsoft.com/office/drawing/2014/main" id="{40FB5528-7052-46AF-8E8F-F11F997E4B24}"/>
                </a:ext>
              </a:extLst>
            </p:cNvPr>
            <p:cNvSpPr/>
            <p:nvPr/>
          </p:nvSpPr>
          <p:spPr>
            <a:xfrm rot="5400000">
              <a:off x="-664393" y="5543576"/>
              <a:ext cx="15120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34" name="Rectangle 133">
              <a:extLst>
                <a:ext uri="{FF2B5EF4-FFF2-40B4-BE49-F238E27FC236}">
                  <a16:creationId xmlns:a16="http://schemas.microsoft.com/office/drawing/2014/main" id="{08550379-FC75-42F9-BA16-B719FD757623}"/>
                </a:ext>
              </a:extLst>
            </p:cNvPr>
            <p:cNvSpPr/>
            <p:nvPr/>
          </p:nvSpPr>
          <p:spPr>
            <a:xfrm rot="5400000">
              <a:off x="-663632" y="2181126"/>
              <a:ext cx="15120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3</a:t>
              </a:r>
              <a:endParaRPr lang="bg-BG" sz="800"/>
            </a:p>
          </p:txBody>
        </p:sp>
        <p:sp>
          <p:nvSpPr>
            <p:cNvPr id="144" name="Rectangle 143">
              <a:extLst>
                <a:ext uri="{FF2B5EF4-FFF2-40B4-BE49-F238E27FC236}">
                  <a16:creationId xmlns:a16="http://schemas.microsoft.com/office/drawing/2014/main" id="{70479382-9DBB-4436-929B-F2F75F1D4225}"/>
                </a:ext>
              </a:extLst>
            </p:cNvPr>
            <p:cNvSpPr/>
            <p:nvPr/>
          </p:nvSpPr>
          <p:spPr>
            <a:xfrm rot="5400000">
              <a:off x="-664393" y="3861970"/>
              <a:ext cx="15120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grpSp>
      <p:grpSp>
        <p:nvGrpSpPr>
          <p:cNvPr id="145" name="Group 144">
            <a:extLst>
              <a:ext uri="{FF2B5EF4-FFF2-40B4-BE49-F238E27FC236}">
                <a16:creationId xmlns:a16="http://schemas.microsoft.com/office/drawing/2014/main" id="{B1770E03-3561-43B1-992C-C2AF6EB40F31}"/>
              </a:ext>
            </a:extLst>
          </p:cNvPr>
          <p:cNvGrpSpPr/>
          <p:nvPr userDrawn="1"/>
        </p:nvGrpSpPr>
        <p:grpSpPr>
          <a:xfrm>
            <a:off x="12988130" y="1314453"/>
            <a:ext cx="116724" cy="5211761"/>
            <a:chOff x="-207682" y="1314451"/>
            <a:chExt cx="116724" cy="5211761"/>
          </a:xfrm>
        </p:grpSpPr>
        <p:sp>
          <p:nvSpPr>
            <p:cNvPr id="146" name="Rectangle 145">
              <a:extLst>
                <a:ext uri="{FF2B5EF4-FFF2-40B4-BE49-F238E27FC236}">
                  <a16:creationId xmlns:a16="http://schemas.microsoft.com/office/drawing/2014/main" id="{6F2A0CE2-EAC4-40E3-A13D-B2A561198B2B}"/>
                </a:ext>
              </a:extLst>
            </p:cNvPr>
            <p:cNvSpPr/>
            <p:nvPr/>
          </p:nvSpPr>
          <p:spPr>
            <a:xfrm rot="5400000">
              <a:off x="-737159" y="1845451"/>
              <a:ext cx="11772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270000" tIns="0" rIns="0" bIns="0" rtlCol="0" anchor="t"/>
            <a:lstStyle/>
            <a:p>
              <a:pPr algn="ctr"/>
              <a:r>
                <a:rPr lang="en-US" sz="800"/>
                <a:t>4</a:t>
              </a:r>
              <a:endParaRPr lang="bg-BG" sz="800"/>
            </a:p>
          </p:txBody>
        </p:sp>
        <p:sp>
          <p:nvSpPr>
            <p:cNvPr id="147" name="Rectangle 146">
              <a:extLst>
                <a:ext uri="{FF2B5EF4-FFF2-40B4-BE49-F238E27FC236}">
                  <a16:creationId xmlns:a16="http://schemas.microsoft.com/office/drawing/2014/main" id="{24A1C55E-3060-48E3-A85E-A55BDD37B167}"/>
                </a:ext>
              </a:extLst>
            </p:cNvPr>
            <p:cNvSpPr/>
            <p:nvPr/>
          </p:nvSpPr>
          <p:spPr>
            <a:xfrm rot="5400000">
              <a:off x="-737920" y="3189543"/>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sp>
          <p:nvSpPr>
            <p:cNvPr id="148" name="Rectangle 147">
              <a:extLst>
                <a:ext uri="{FF2B5EF4-FFF2-40B4-BE49-F238E27FC236}">
                  <a16:creationId xmlns:a16="http://schemas.microsoft.com/office/drawing/2014/main" id="{5D00FCE1-FB6A-47B6-8295-0235BBCF5F07}"/>
                </a:ext>
              </a:extLst>
            </p:cNvPr>
            <p:cNvSpPr/>
            <p:nvPr/>
          </p:nvSpPr>
          <p:spPr>
            <a:xfrm rot="5400000">
              <a:off x="-737920" y="4534397"/>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sp>
          <p:nvSpPr>
            <p:cNvPr id="149" name="Rectangle 148">
              <a:extLst>
                <a:ext uri="{FF2B5EF4-FFF2-40B4-BE49-F238E27FC236}">
                  <a16:creationId xmlns:a16="http://schemas.microsoft.com/office/drawing/2014/main" id="{E5472919-116E-4189-ADA3-BF7F6E670138}"/>
                </a:ext>
              </a:extLst>
            </p:cNvPr>
            <p:cNvSpPr/>
            <p:nvPr/>
          </p:nvSpPr>
          <p:spPr>
            <a:xfrm rot="5400000">
              <a:off x="-737920" y="5879250"/>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grpSp>
      <p:grpSp>
        <p:nvGrpSpPr>
          <p:cNvPr id="150" name="Group 149">
            <a:extLst>
              <a:ext uri="{FF2B5EF4-FFF2-40B4-BE49-F238E27FC236}">
                <a16:creationId xmlns:a16="http://schemas.microsoft.com/office/drawing/2014/main" id="{A05BFB1A-4EBD-446C-B336-96AD24ACE64B}"/>
              </a:ext>
            </a:extLst>
          </p:cNvPr>
          <p:cNvGrpSpPr/>
          <p:nvPr userDrawn="1"/>
        </p:nvGrpSpPr>
        <p:grpSpPr>
          <a:xfrm>
            <a:off x="12325419" y="1482725"/>
            <a:ext cx="116725" cy="4875214"/>
            <a:chOff x="241254" y="1482725"/>
            <a:chExt cx="116725" cy="4875214"/>
          </a:xfrm>
        </p:grpSpPr>
        <p:sp>
          <p:nvSpPr>
            <p:cNvPr id="151" name="Rectangle 150">
              <a:extLst>
                <a:ext uri="{FF2B5EF4-FFF2-40B4-BE49-F238E27FC236}">
                  <a16:creationId xmlns:a16="http://schemas.microsoft.com/office/drawing/2014/main" id="{99B1D93F-88F5-4711-8635-CCFFEBDCCA22}"/>
                </a:ext>
              </a:extLst>
            </p:cNvPr>
            <p:cNvSpPr/>
            <p:nvPr/>
          </p:nvSpPr>
          <p:spPr>
            <a:xfrm rot="5400000">
              <a:off x="-875928" y="5124033"/>
              <a:ext cx="2351089"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52" name="Rectangle 151">
              <a:extLst>
                <a:ext uri="{FF2B5EF4-FFF2-40B4-BE49-F238E27FC236}">
                  <a16:creationId xmlns:a16="http://schemas.microsoft.com/office/drawing/2014/main" id="{57FFD3FD-A98E-4CF4-848F-9664ABFB81B1}"/>
                </a:ext>
              </a:extLst>
            </p:cNvPr>
            <p:cNvSpPr/>
            <p:nvPr/>
          </p:nvSpPr>
          <p:spPr>
            <a:xfrm rot="5400000">
              <a:off x="-875929" y="2599908"/>
              <a:ext cx="2351089"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2</a:t>
              </a:r>
              <a:endParaRPr lang="bg-BG" sz="800"/>
            </a:p>
          </p:txBody>
        </p:sp>
      </p:grpSp>
      <p:grpSp>
        <p:nvGrpSpPr>
          <p:cNvPr id="153" name="Group 152">
            <a:extLst>
              <a:ext uri="{FF2B5EF4-FFF2-40B4-BE49-F238E27FC236}">
                <a16:creationId xmlns:a16="http://schemas.microsoft.com/office/drawing/2014/main" id="{C4F9CE72-3989-454C-88D0-980D789940E4}"/>
              </a:ext>
            </a:extLst>
          </p:cNvPr>
          <p:cNvGrpSpPr/>
          <p:nvPr userDrawn="1"/>
        </p:nvGrpSpPr>
        <p:grpSpPr>
          <a:xfrm>
            <a:off x="13213640" y="1482329"/>
            <a:ext cx="116724" cy="4878389"/>
            <a:chOff x="-415691" y="1482327"/>
            <a:chExt cx="116724" cy="4878389"/>
          </a:xfrm>
        </p:grpSpPr>
        <p:sp>
          <p:nvSpPr>
            <p:cNvPr id="154" name="Rectangle 153">
              <a:extLst>
                <a:ext uri="{FF2B5EF4-FFF2-40B4-BE49-F238E27FC236}">
                  <a16:creationId xmlns:a16="http://schemas.microsoft.com/office/drawing/2014/main" id="{710BA898-078F-4A47-B5AF-02B11040DF7B}"/>
                </a:ext>
              </a:extLst>
            </p:cNvPr>
            <p:cNvSpPr/>
            <p:nvPr/>
          </p:nvSpPr>
          <p:spPr>
            <a:xfrm rot="5400000">
              <a:off x="-776729" y="5882954"/>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55" name="Rectangle 154">
              <a:extLst>
                <a:ext uri="{FF2B5EF4-FFF2-40B4-BE49-F238E27FC236}">
                  <a16:creationId xmlns:a16="http://schemas.microsoft.com/office/drawing/2014/main" id="{0FF62048-2210-4D0E-9D32-72C52C481C76}"/>
                </a:ext>
              </a:extLst>
            </p:cNvPr>
            <p:cNvSpPr/>
            <p:nvPr/>
          </p:nvSpPr>
          <p:spPr>
            <a:xfrm rot="5400000">
              <a:off x="-775968" y="1844127"/>
              <a:ext cx="8388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5</a:t>
              </a:r>
              <a:endParaRPr lang="bg-BG" sz="800"/>
            </a:p>
          </p:txBody>
        </p:sp>
        <p:sp>
          <p:nvSpPr>
            <p:cNvPr id="156" name="Rectangle 155">
              <a:extLst>
                <a:ext uri="{FF2B5EF4-FFF2-40B4-BE49-F238E27FC236}">
                  <a16:creationId xmlns:a16="http://schemas.microsoft.com/office/drawing/2014/main" id="{73686513-D9BE-43EC-B745-F00832C96DC6}"/>
                </a:ext>
              </a:extLst>
            </p:cNvPr>
            <p:cNvSpPr/>
            <p:nvPr/>
          </p:nvSpPr>
          <p:spPr>
            <a:xfrm rot="5400000">
              <a:off x="-776729" y="4873056"/>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57" name="Rectangle 156">
              <a:extLst>
                <a:ext uri="{FF2B5EF4-FFF2-40B4-BE49-F238E27FC236}">
                  <a16:creationId xmlns:a16="http://schemas.microsoft.com/office/drawing/2014/main" id="{2E5A451D-D4E1-4771-938B-0EE25687B8FF}"/>
                </a:ext>
              </a:extLst>
            </p:cNvPr>
            <p:cNvSpPr/>
            <p:nvPr/>
          </p:nvSpPr>
          <p:spPr>
            <a:xfrm rot="5400000">
              <a:off x="-776729" y="3863159"/>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58" name="Rectangle 157">
              <a:extLst>
                <a:ext uri="{FF2B5EF4-FFF2-40B4-BE49-F238E27FC236}">
                  <a16:creationId xmlns:a16="http://schemas.microsoft.com/office/drawing/2014/main" id="{6FBDDF39-0BD1-4D89-BDA2-911DA5067BBD}"/>
                </a:ext>
              </a:extLst>
            </p:cNvPr>
            <p:cNvSpPr/>
            <p:nvPr/>
          </p:nvSpPr>
          <p:spPr>
            <a:xfrm rot="5400000">
              <a:off x="-776729" y="2853262"/>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grpSp>
      <p:grpSp>
        <p:nvGrpSpPr>
          <p:cNvPr id="159" name="Group 158">
            <a:extLst>
              <a:ext uri="{FF2B5EF4-FFF2-40B4-BE49-F238E27FC236}">
                <a16:creationId xmlns:a16="http://schemas.microsoft.com/office/drawing/2014/main" id="{60C6AD0D-2248-439F-813C-AF04ECCE68EB}"/>
              </a:ext>
            </a:extLst>
          </p:cNvPr>
          <p:cNvGrpSpPr/>
          <p:nvPr userDrawn="1"/>
        </p:nvGrpSpPr>
        <p:grpSpPr>
          <a:xfrm>
            <a:off x="-698215" y="1482726"/>
            <a:ext cx="116726" cy="4875212"/>
            <a:chOff x="-1156542" y="1482726"/>
            <a:chExt cx="116726" cy="4875212"/>
          </a:xfrm>
          <a:solidFill>
            <a:srgbClr val="D9D9D9"/>
          </a:solidFill>
        </p:grpSpPr>
        <p:sp>
          <p:nvSpPr>
            <p:cNvPr id="160" name="Rectangle 159">
              <a:extLst>
                <a:ext uri="{FF2B5EF4-FFF2-40B4-BE49-F238E27FC236}">
                  <a16:creationId xmlns:a16="http://schemas.microsoft.com/office/drawing/2014/main" id="{565475E4-EA65-40B1-9755-D441E0B9FB66}"/>
                </a:ext>
              </a:extLst>
            </p:cNvPr>
            <p:cNvSpPr/>
            <p:nvPr userDrawn="1"/>
          </p:nvSpPr>
          <p:spPr>
            <a:xfrm flipH="1">
              <a:off x="-1156542" y="1482726"/>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marL="0" lvl="0" algn="ctr" defTabSz="914126" rtl="0" eaLnBrk="1" latinLnBrk="0" hangingPunct="1"/>
              <a:r>
                <a:rPr lang="en-US" sz="800" kern="1200">
                  <a:solidFill>
                    <a:schemeClr val="lt1"/>
                  </a:solidFill>
                  <a:latin typeface="+mn-lt"/>
                  <a:ea typeface="+mn-ea"/>
                  <a:cs typeface="+mn-cs"/>
                </a:rPr>
                <a:t>4</a:t>
              </a:r>
              <a:endParaRPr lang="bg-BG" sz="800" kern="1200">
                <a:solidFill>
                  <a:schemeClr val="lt1"/>
                </a:solidFill>
                <a:latin typeface="+mn-lt"/>
                <a:ea typeface="+mn-ea"/>
                <a:cs typeface="+mn-cs"/>
              </a:endParaRPr>
            </a:p>
          </p:txBody>
        </p:sp>
        <p:sp>
          <p:nvSpPr>
            <p:cNvPr id="161" name="Rectangle 160">
              <a:extLst>
                <a:ext uri="{FF2B5EF4-FFF2-40B4-BE49-F238E27FC236}">
                  <a16:creationId xmlns:a16="http://schemas.microsoft.com/office/drawing/2014/main" id="{CDE80ED4-EDA1-4D71-B14D-0661FFEFDF16}"/>
                </a:ext>
              </a:extLst>
            </p:cNvPr>
            <p:cNvSpPr/>
            <p:nvPr userDrawn="1"/>
          </p:nvSpPr>
          <p:spPr>
            <a:xfrm flipH="1">
              <a:off x="-1156542" y="5274338"/>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sp>
          <p:nvSpPr>
            <p:cNvPr id="162" name="Rectangle 161">
              <a:extLst>
                <a:ext uri="{FF2B5EF4-FFF2-40B4-BE49-F238E27FC236}">
                  <a16:creationId xmlns:a16="http://schemas.microsoft.com/office/drawing/2014/main" id="{335AE3AD-EF13-4BA0-8E8A-038B0F40DC7A}"/>
                </a:ext>
              </a:extLst>
            </p:cNvPr>
            <p:cNvSpPr/>
            <p:nvPr userDrawn="1"/>
          </p:nvSpPr>
          <p:spPr>
            <a:xfrm flipH="1">
              <a:off x="-1156542" y="2746597"/>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sp>
          <p:nvSpPr>
            <p:cNvPr id="163" name="Rectangle 162">
              <a:extLst>
                <a:ext uri="{FF2B5EF4-FFF2-40B4-BE49-F238E27FC236}">
                  <a16:creationId xmlns:a16="http://schemas.microsoft.com/office/drawing/2014/main" id="{3BE6F695-C30F-41A0-B636-2617B3BB9188}"/>
                </a:ext>
              </a:extLst>
            </p:cNvPr>
            <p:cNvSpPr/>
            <p:nvPr userDrawn="1"/>
          </p:nvSpPr>
          <p:spPr>
            <a:xfrm flipH="1">
              <a:off x="-1156542" y="4010468"/>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grpSp>
      <p:grpSp>
        <p:nvGrpSpPr>
          <p:cNvPr id="164" name="Group 163">
            <a:extLst>
              <a:ext uri="{FF2B5EF4-FFF2-40B4-BE49-F238E27FC236}">
                <a16:creationId xmlns:a16="http://schemas.microsoft.com/office/drawing/2014/main" id="{E2E3A353-AF42-4CB4-B453-761BCD9CA499}"/>
              </a:ext>
            </a:extLst>
          </p:cNvPr>
          <p:cNvGrpSpPr/>
          <p:nvPr userDrawn="1"/>
        </p:nvGrpSpPr>
        <p:grpSpPr>
          <a:xfrm>
            <a:off x="12769909" y="1482726"/>
            <a:ext cx="116726" cy="4875212"/>
            <a:chOff x="-1156542" y="1482726"/>
            <a:chExt cx="116726" cy="4875212"/>
          </a:xfrm>
          <a:solidFill>
            <a:srgbClr val="D9D9D9"/>
          </a:solidFill>
        </p:grpSpPr>
        <p:sp>
          <p:nvSpPr>
            <p:cNvPr id="165" name="Rectangle 164">
              <a:extLst>
                <a:ext uri="{FF2B5EF4-FFF2-40B4-BE49-F238E27FC236}">
                  <a16:creationId xmlns:a16="http://schemas.microsoft.com/office/drawing/2014/main" id="{6A8B92CC-FCCE-4EA2-9F2A-CA15465AF7D6}"/>
                </a:ext>
              </a:extLst>
            </p:cNvPr>
            <p:cNvSpPr/>
            <p:nvPr userDrawn="1"/>
          </p:nvSpPr>
          <p:spPr>
            <a:xfrm flipH="1">
              <a:off x="-1156542" y="1482726"/>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marL="0" lvl="0" algn="ctr" defTabSz="914126" rtl="0" eaLnBrk="1" latinLnBrk="0" hangingPunct="1"/>
              <a:r>
                <a:rPr lang="en-US" sz="800" kern="1200">
                  <a:solidFill>
                    <a:schemeClr val="lt1"/>
                  </a:solidFill>
                  <a:latin typeface="+mn-lt"/>
                  <a:ea typeface="+mn-ea"/>
                  <a:cs typeface="+mn-cs"/>
                </a:rPr>
                <a:t>4</a:t>
              </a:r>
              <a:endParaRPr lang="bg-BG" sz="800" kern="1200">
                <a:solidFill>
                  <a:schemeClr val="lt1"/>
                </a:solidFill>
                <a:latin typeface="+mn-lt"/>
                <a:ea typeface="+mn-ea"/>
                <a:cs typeface="+mn-cs"/>
              </a:endParaRPr>
            </a:p>
          </p:txBody>
        </p:sp>
        <p:sp>
          <p:nvSpPr>
            <p:cNvPr id="166" name="Rectangle 165">
              <a:extLst>
                <a:ext uri="{FF2B5EF4-FFF2-40B4-BE49-F238E27FC236}">
                  <a16:creationId xmlns:a16="http://schemas.microsoft.com/office/drawing/2014/main" id="{05C44F16-5D7F-4EB4-84EF-3964A81C45FE}"/>
                </a:ext>
              </a:extLst>
            </p:cNvPr>
            <p:cNvSpPr/>
            <p:nvPr userDrawn="1"/>
          </p:nvSpPr>
          <p:spPr>
            <a:xfrm flipH="1">
              <a:off x="-1156542" y="5274338"/>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sp>
          <p:nvSpPr>
            <p:cNvPr id="167" name="Rectangle 166">
              <a:extLst>
                <a:ext uri="{FF2B5EF4-FFF2-40B4-BE49-F238E27FC236}">
                  <a16:creationId xmlns:a16="http://schemas.microsoft.com/office/drawing/2014/main" id="{63ACDCBF-3FE4-4C73-AD11-7A33AE2199E7}"/>
                </a:ext>
              </a:extLst>
            </p:cNvPr>
            <p:cNvSpPr/>
            <p:nvPr userDrawn="1"/>
          </p:nvSpPr>
          <p:spPr>
            <a:xfrm flipH="1">
              <a:off x="-1156542" y="2746597"/>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sp>
          <p:nvSpPr>
            <p:cNvPr id="168" name="Rectangle 167">
              <a:extLst>
                <a:ext uri="{FF2B5EF4-FFF2-40B4-BE49-F238E27FC236}">
                  <a16:creationId xmlns:a16="http://schemas.microsoft.com/office/drawing/2014/main" id="{3BEF0649-6F70-4D12-BBF3-85DB611FEC07}"/>
                </a:ext>
              </a:extLst>
            </p:cNvPr>
            <p:cNvSpPr/>
            <p:nvPr userDrawn="1"/>
          </p:nvSpPr>
          <p:spPr>
            <a:xfrm flipH="1">
              <a:off x="-1156542" y="4010468"/>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grpSp>
    </p:spTree>
    <p:extLst>
      <p:ext uri="{BB962C8B-B14F-4D97-AF65-F5344CB8AC3E}">
        <p14:creationId xmlns:p14="http://schemas.microsoft.com/office/powerpoint/2010/main" val="171712382"/>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0" r:id="rId15"/>
    <p:sldLayoutId id="2147483871" r:id="rId16"/>
    <p:sldLayoutId id="2147483872" r:id="rId17"/>
    <p:sldLayoutId id="2147483873" r:id="rId18"/>
    <p:sldLayoutId id="2147483874" r:id="rId19"/>
    <p:sldLayoutId id="2147483875" r:id="rId20"/>
    <p:sldLayoutId id="2147483876" r:id="rId21"/>
    <p:sldLayoutId id="2147483877" r:id="rId22"/>
    <p:sldLayoutId id="2147483878" r:id="rId23"/>
    <p:sldLayoutId id="2147483879" r:id="rId24"/>
    <p:sldLayoutId id="2147483880" r:id="rId25"/>
    <p:sldLayoutId id="2147483881" r:id="rId26"/>
    <p:sldLayoutId id="2147483882" r:id="rId27"/>
    <p:sldLayoutId id="2147483883" r:id="rId28"/>
    <p:sldLayoutId id="2147483884" r:id="rId29"/>
    <p:sldLayoutId id="2147483885" r:id="rId30"/>
    <p:sldLayoutId id="2147483886" r:id="rId31"/>
    <p:sldLayoutId id="2147483887" r:id="rId32"/>
    <p:sldLayoutId id="2147483888" r:id="rId33"/>
    <p:sldLayoutId id="2147483889" r:id="rId34"/>
    <p:sldLayoutId id="2147483890" r:id="rId35"/>
    <p:sldLayoutId id="2147483891" r:id="rId36"/>
    <p:sldLayoutId id="2147483892" r:id="rId37"/>
    <p:sldLayoutId id="2147483893" r:id="rId38"/>
    <p:sldLayoutId id="2147483894" r:id="rId39"/>
    <p:sldLayoutId id="2147483895" r:id="rId40"/>
    <p:sldLayoutId id="2147483896" r:id="rId41"/>
    <p:sldLayoutId id="2147483897" r:id="rId42"/>
    <p:sldLayoutId id="2147483898" r:id="rId43"/>
    <p:sldLayoutId id="2147483899" r:id="rId44"/>
    <p:sldLayoutId id="2147483900" r:id="rId45"/>
    <p:sldLayoutId id="2147483901" r:id="rId46"/>
    <p:sldLayoutId id="2147483902" r:id="rId47"/>
    <p:sldLayoutId id="2147483903" r:id="rId48"/>
    <p:sldLayoutId id="2147483904" r:id="rId49"/>
    <p:sldLayoutId id="2147483905" r:id="rId50"/>
    <p:sldLayoutId id="2147483906" r:id="rId51"/>
    <p:sldLayoutId id="2147483907" r:id="rId52"/>
    <p:sldLayoutId id="2147483908" r:id="rId53"/>
    <p:sldLayoutId id="2147483909" r:id="rId54"/>
    <p:sldLayoutId id="2147483910" r:id="rId55"/>
    <p:sldLayoutId id="2147483911" r:id="rId56"/>
    <p:sldLayoutId id="2147483912" r:id="rId57"/>
    <p:sldLayoutId id="2147483913" r:id="rId58"/>
    <p:sldLayoutId id="2147483914" r:id="rId59"/>
    <p:sldLayoutId id="2147483915" r:id="rId60"/>
    <p:sldLayoutId id="2147483916" r:id="rId61"/>
    <p:sldLayoutId id="2147483917" r:id="rId62"/>
    <p:sldLayoutId id="2147483918" r:id="rId63"/>
    <p:sldLayoutId id="2147483919" r:id="rId64"/>
    <p:sldLayoutId id="2147483920" r:id="rId65"/>
  </p:sldLayoutIdLst>
  <p:hf sldNum="0" hdr="0" ftr="0" dt="0"/>
  <p:txStyles>
    <p:titleStyle>
      <a:lvl1pPr algn="l" defTabSz="914126" rtl="0" eaLnBrk="1" latinLnBrk="0" hangingPunct="1">
        <a:lnSpc>
          <a:spcPct val="100000"/>
        </a:lnSpc>
        <a:spcBef>
          <a:spcPct val="0"/>
        </a:spcBef>
        <a:buNone/>
        <a:defRPr sz="2199" b="1" kern="1200">
          <a:solidFill>
            <a:schemeClr val="accent1"/>
          </a:solidFill>
          <a:latin typeface="+mj-lt"/>
          <a:ea typeface="+mj-ea"/>
          <a:cs typeface="+mj-cs"/>
        </a:defRPr>
      </a:lvl1pPr>
    </p:titleStyle>
    <p:bodyStyle>
      <a:lvl1pPr marL="0" indent="0" algn="l" defTabSz="172748" rtl="0" eaLnBrk="1" latinLnBrk="0" hangingPunct="1">
        <a:lnSpc>
          <a:spcPct val="100000"/>
        </a:lnSpc>
        <a:spcBef>
          <a:spcPts val="0"/>
        </a:spcBef>
        <a:buClr>
          <a:schemeClr val="accent1"/>
        </a:buClr>
        <a:buSzPct val="120000"/>
        <a:buFont typeface="Arial" panose="020B0604020202020204" pitchFamily="34" charset="0"/>
        <a:buNone/>
        <a:defRPr sz="1100" kern="1200">
          <a:solidFill>
            <a:schemeClr val="tx2"/>
          </a:solidFill>
          <a:latin typeface="+mn-lt"/>
          <a:ea typeface="+mn-ea"/>
          <a:cs typeface="+mn-cs"/>
        </a:defRPr>
      </a:lvl1pPr>
      <a:lvl2pPr marL="172748" indent="-172748" algn="l" defTabSz="914126" rtl="0" eaLnBrk="1" latinLnBrk="0" hangingPunct="1">
        <a:lnSpc>
          <a:spcPct val="100000"/>
        </a:lnSpc>
        <a:spcBef>
          <a:spcPts val="300"/>
        </a:spcBef>
        <a:spcAft>
          <a:spcPts val="600"/>
        </a:spcAft>
        <a:buClr>
          <a:schemeClr val="accent1"/>
        </a:buClr>
        <a:buSzPct val="120000"/>
        <a:buFont typeface="Arial" panose="020B0604020202020204" pitchFamily="34" charset="0"/>
        <a:buChar char="•"/>
        <a:defRPr sz="1100" kern="1200">
          <a:solidFill>
            <a:schemeClr val="tx2"/>
          </a:solidFill>
          <a:latin typeface="+mn-lt"/>
          <a:ea typeface="+mn-ea"/>
          <a:cs typeface="+mn-cs"/>
        </a:defRPr>
      </a:lvl2pPr>
      <a:lvl3pPr marL="345496" indent="-172748" algn="l" defTabSz="172748" rtl="0" eaLnBrk="1" latinLnBrk="0" hangingPunct="1">
        <a:lnSpc>
          <a:spcPct val="100000"/>
        </a:lnSpc>
        <a:spcBef>
          <a:spcPts val="0"/>
        </a:spcBef>
        <a:spcAft>
          <a:spcPts val="600"/>
        </a:spcAft>
        <a:buClr>
          <a:schemeClr val="accent1"/>
        </a:buClr>
        <a:buSzPct val="75000"/>
        <a:buFont typeface="Courier New" panose="02070309020205020404" pitchFamily="49" charset="0"/>
        <a:buChar char="o"/>
        <a:defRPr sz="1100" b="0" i="0" kern="1200" cap="none" baseline="0">
          <a:solidFill>
            <a:schemeClr val="tx2"/>
          </a:solidFill>
          <a:latin typeface="+mn-lt"/>
          <a:ea typeface="+mn-ea"/>
          <a:cs typeface="+mn-cs"/>
        </a:defRPr>
      </a:lvl3pPr>
      <a:lvl4pPr marL="0" indent="0" algn="l" defTabSz="914126" rtl="0" eaLnBrk="1" latinLnBrk="0" hangingPunct="1">
        <a:lnSpc>
          <a:spcPct val="100000"/>
        </a:lnSpc>
        <a:spcBef>
          <a:spcPts val="0"/>
        </a:spcBef>
        <a:spcAft>
          <a:spcPts val="600"/>
        </a:spcAft>
        <a:buClr>
          <a:schemeClr val="accent2"/>
        </a:buClr>
        <a:buSzPct val="120000"/>
        <a:buFont typeface="Arial" panose="020B0604020202020204" pitchFamily="34" charset="0"/>
        <a:buNone/>
        <a:defRPr sz="1000" b="1" i="0" kern="1200" cap="all" baseline="0">
          <a:solidFill>
            <a:schemeClr val="tx2"/>
          </a:solidFill>
          <a:latin typeface="+mn-lt"/>
          <a:ea typeface="+mn-ea"/>
          <a:cs typeface="+mn-cs"/>
        </a:defRPr>
      </a:lvl4pPr>
      <a:lvl5pPr marL="0" indent="0" algn="l" defTabSz="172748" rtl="0" eaLnBrk="1" latinLnBrk="0" hangingPunct="1">
        <a:lnSpc>
          <a:spcPct val="100000"/>
        </a:lnSpc>
        <a:spcBef>
          <a:spcPts val="0"/>
        </a:spcBef>
        <a:spcAft>
          <a:spcPts val="600"/>
        </a:spcAft>
        <a:buClr>
          <a:schemeClr val="accent2"/>
        </a:buClr>
        <a:buSzPct val="120000"/>
        <a:buFont typeface="Arial" panose="020B0604020202020204" pitchFamily="34" charset="0"/>
        <a:buNone/>
        <a:defRPr sz="1400" kern="1200">
          <a:solidFill>
            <a:schemeClr val="accent1"/>
          </a:solidFill>
          <a:latin typeface="+mn-lt"/>
          <a:ea typeface="+mn-ea"/>
          <a:cs typeface="+mn-cs"/>
        </a:defRPr>
      </a:lvl5pPr>
      <a:lvl6pPr marL="0" indent="0" algn="l" defTabSz="914126" rtl="0" eaLnBrk="1" latinLnBrk="0" hangingPunct="1">
        <a:lnSpc>
          <a:spcPct val="100000"/>
        </a:lnSpc>
        <a:spcBef>
          <a:spcPts val="0"/>
        </a:spcBef>
        <a:spcAft>
          <a:spcPts val="1200"/>
        </a:spcAft>
        <a:buClr>
          <a:schemeClr val="accent2"/>
        </a:buClr>
        <a:buSzPct val="120000"/>
        <a:buFont typeface="Arial" panose="020B0604020202020204" pitchFamily="34" charset="0"/>
        <a:buNone/>
        <a:defRPr sz="1799" b="1" kern="1200">
          <a:solidFill>
            <a:schemeClr val="accent1"/>
          </a:solidFill>
          <a:latin typeface="+mn-lt"/>
          <a:ea typeface="+mn-ea"/>
          <a:cs typeface="+mn-cs"/>
        </a:defRPr>
      </a:lvl6pPr>
      <a:lvl7pPr marL="0" indent="0" algn="l" defTabSz="914126" rtl="0" eaLnBrk="1" latinLnBrk="0" hangingPunct="1">
        <a:lnSpc>
          <a:spcPts val="2899"/>
        </a:lnSpc>
        <a:spcBef>
          <a:spcPts val="0"/>
        </a:spcBef>
        <a:spcAft>
          <a:spcPts val="1200"/>
        </a:spcAft>
        <a:buClr>
          <a:schemeClr val="accent2"/>
        </a:buClr>
        <a:buSzPct val="120000"/>
        <a:buFont typeface="Arial" panose="020B0604020202020204" pitchFamily="34" charset="0"/>
        <a:buNone/>
        <a:defRPr sz="2799" b="1" kern="1200">
          <a:solidFill>
            <a:schemeClr val="accent1"/>
          </a:solidFill>
          <a:latin typeface="+mn-lt"/>
          <a:ea typeface="+mn-ea"/>
          <a:cs typeface="+mn-cs"/>
        </a:defRPr>
      </a:lvl7pPr>
      <a:lvl8pPr marL="0" indent="0" algn="l" defTabSz="230331" rtl="0" eaLnBrk="1" latinLnBrk="0" hangingPunct="1">
        <a:lnSpc>
          <a:spcPct val="100000"/>
        </a:lnSpc>
        <a:spcBef>
          <a:spcPts val="0"/>
        </a:spcBef>
        <a:spcAft>
          <a:spcPts val="600"/>
        </a:spcAft>
        <a:buClr>
          <a:schemeClr val="accent2"/>
        </a:buClr>
        <a:buSzPct val="120000"/>
        <a:buFont typeface="+mj-lt"/>
        <a:buNone/>
        <a:defRPr sz="800" b="0" kern="1200">
          <a:solidFill>
            <a:schemeClr val="tx2"/>
          </a:solidFill>
          <a:latin typeface="+mn-lt"/>
          <a:ea typeface="+mn-ea"/>
          <a:cs typeface="+mn-cs"/>
        </a:defRPr>
      </a:lvl8pPr>
      <a:lvl9pPr marL="171399" indent="-171399" algn="l" defTabSz="914126" rtl="0" eaLnBrk="1" latinLnBrk="0" hangingPunct="1">
        <a:lnSpc>
          <a:spcPct val="150000"/>
        </a:lnSpc>
        <a:spcBef>
          <a:spcPts val="0"/>
        </a:spcBef>
        <a:spcAft>
          <a:spcPts val="0"/>
        </a:spcAft>
        <a:buSzPct val="120000"/>
        <a:buFont typeface="Webdings" panose="05030102010509060703" pitchFamily="18" charset="2"/>
        <a:buChar char=""/>
        <a:defRPr sz="800" kern="1200">
          <a:solidFill>
            <a:schemeClr val="tx2">
              <a:lumMod val="60000"/>
              <a:lumOff val="40000"/>
            </a:schemeClr>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15">
          <p15:clr>
            <a:srgbClr val="F26B43"/>
          </p15:clr>
        </p15:guide>
        <p15:guide id="2" pos="285">
          <p15:clr>
            <a:srgbClr val="F26B43"/>
          </p15:clr>
        </p15:guide>
        <p15:guide id="3" pos="739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248F-329C-4D48-8DD1-BEB261538CA4}"/>
              </a:ext>
            </a:extLst>
          </p:cNvPr>
          <p:cNvSpPr>
            <a:spLocks noGrp="1"/>
          </p:cNvSpPr>
          <p:nvPr>
            <p:ph type="title"/>
          </p:nvPr>
        </p:nvSpPr>
        <p:spPr>
          <a:xfrm>
            <a:off x="449581" y="268428"/>
            <a:ext cx="10515600" cy="725010"/>
          </a:xfrm>
          <a:prstGeom prst="rect">
            <a:avLst/>
          </a:prstGeom>
        </p:spPr>
        <p:txBody>
          <a:bodyPr vert="horz" lIns="0" tIns="0" rIns="0" bIns="0" rtlCol="0" anchor="b">
            <a:noAutofit/>
          </a:bodyPr>
          <a:lstStyle/>
          <a:p>
            <a:r>
              <a:rPr lang="en-US"/>
              <a:t>Slide Title </a:t>
            </a:r>
            <a:endParaRPr lang="bg-BG"/>
          </a:p>
        </p:txBody>
      </p:sp>
      <p:sp>
        <p:nvSpPr>
          <p:cNvPr id="3" name="Text Placeholder 2">
            <a:extLst>
              <a:ext uri="{FF2B5EF4-FFF2-40B4-BE49-F238E27FC236}">
                <a16:creationId xmlns:a16="http://schemas.microsoft.com/office/drawing/2014/main" id="{5BBF7CA2-4C6B-43D2-A86B-4D844150A31C}"/>
              </a:ext>
            </a:extLst>
          </p:cNvPr>
          <p:cNvSpPr>
            <a:spLocks noGrp="1"/>
          </p:cNvSpPr>
          <p:nvPr>
            <p:ph type="body" idx="1"/>
          </p:nvPr>
        </p:nvSpPr>
        <p:spPr>
          <a:xfrm>
            <a:off x="446266" y="1485900"/>
            <a:ext cx="11290122" cy="5046663"/>
          </a:xfrm>
          <a:prstGeom prst="rect">
            <a:avLst/>
          </a:prstGeom>
        </p:spPr>
        <p:txBody>
          <a:bodyPr vert="horz" lIns="0" tIns="0" rIns="0" bIns="0" rtlCol="0">
            <a:noAutofit/>
          </a:bodyPr>
          <a:lstStyle/>
          <a:p>
            <a:pPr lvl="0"/>
            <a:r>
              <a:rPr lang="en-US"/>
              <a:t>Main text style</a:t>
            </a:r>
          </a:p>
          <a:p>
            <a:pPr lvl="1"/>
            <a:r>
              <a:rPr lang="en-US"/>
              <a:t>List with bullets</a:t>
            </a:r>
          </a:p>
          <a:p>
            <a:pPr lvl="2"/>
            <a:r>
              <a:rPr lang="en-US"/>
              <a:t>Indented list with bullets</a:t>
            </a:r>
          </a:p>
          <a:p>
            <a:pPr lvl="3"/>
            <a:r>
              <a:rPr lang="en-US"/>
              <a:t>Content in tables and graphics, under photos and footnotes </a:t>
            </a:r>
          </a:p>
          <a:p>
            <a:pPr lvl="4"/>
            <a:r>
              <a:rPr lang="en-US"/>
              <a:t>Subtitles or highlight statements when there are many elements on the slide</a:t>
            </a:r>
          </a:p>
          <a:p>
            <a:pPr lvl="5"/>
            <a:r>
              <a:rPr lang="en-US"/>
              <a:t>Subtitles or highlight statements when there are not many elements on the slide</a:t>
            </a:r>
          </a:p>
          <a:p>
            <a:pPr lvl="6"/>
            <a:r>
              <a:rPr lang="en-US"/>
              <a:t>Highlights or for use in graphics</a:t>
            </a:r>
          </a:p>
          <a:p>
            <a:pPr lvl="7"/>
            <a:r>
              <a:rPr lang="en-US"/>
              <a:t>Long list with items</a:t>
            </a:r>
          </a:p>
          <a:p>
            <a:pPr lvl="8"/>
            <a:r>
              <a:rPr lang="en-US"/>
              <a:t>For using in graphics legends – edit the color of the bullet from the bullets menu</a:t>
            </a:r>
          </a:p>
          <a:p>
            <a:pPr lvl="8"/>
            <a:endParaRPr lang="en-US"/>
          </a:p>
          <a:p>
            <a:pPr lvl="8"/>
            <a:endParaRPr lang="en-US"/>
          </a:p>
        </p:txBody>
      </p:sp>
      <p:sp>
        <p:nvSpPr>
          <p:cNvPr id="4" name="Date Placeholder 3">
            <a:extLst>
              <a:ext uri="{FF2B5EF4-FFF2-40B4-BE49-F238E27FC236}">
                <a16:creationId xmlns:a16="http://schemas.microsoft.com/office/drawing/2014/main" id="{634F3CA1-A1E7-4D80-95EE-AC5A2CD531BD}"/>
              </a:ext>
            </a:extLst>
          </p:cNvPr>
          <p:cNvSpPr>
            <a:spLocks noGrp="1"/>
          </p:cNvSpPr>
          <p:nvPr>
            <p:ph type="dt" sz="half" idx="2"/>
          </p:nvPr>
        </p:nvSpPr>
        <p:spPr>
          <a:xfrm>
            <a:off x="10002331" y="6559200"/>
            <a:ext cx="776287" cy="298800"/>
          </a:xfrm>
          <a:prstGeom prst="rect">
            <a:avLst/>
          </a:prstGeom>
        </p:spPr>
        <p:txBody>
          <a:bodyPr vert="horz" lIns="0" tIns="0" rIns="0" bIns="0" rtlCol="0" anchor="ctr"/>
          <a:lstStyle>
            <a:lvl1pPr algn="r">
              <a:defRPr sz="800">
                <a:solidFill>
                  <a:schemeClr val="tx2">
                    <a:lumMod val="40000"/>
                    <a:lumOff val="60000"/>
                  </a:schemeClr>
                </a:solidFill>
              </a:defRPr>
            </a:lvl1pPr>
          </a:lstStyle>
          <a:p>
            <a:fld id="{D4683162-D84D-4989-A061-A03C3FDF4E9C}" type="datetime1">
              <a:rPr lang="de-DE" smtClean="0"/>
              <a:t>29.08.24</a:t>
            </a:fld>
            <a:endParaRPr lang="bg-BG"/>
          </a:p>
        </p:txBody>
      </p:sp>
      <p:sp>
        <p:nvSpPr>
          <p:cNvPr id="5" name="Footer Placeholder 4">
            <a:extLst>
              <a:ext uri="{FF2B5EF4-FFF2-40B4-BE49-F238E27FC236}">
                <a16:creationId xmlns:a16="http://schemas.microsoft.com/office/drawing/2014/main" id="{44284266-6257-4A03-ABC3-C297F1F81289}"/>
              </a:ext>
            </a:extLst>
          </p:cNvPr>
          <p:cNvSpPr>
            <a:spLocks noGrp="1"/>
          </p:cNvSpPr>
          <p:nvPr>
            <p:ph type="ftr" sz="quarter" idx="3"/>
          </p:nvPr>
        </p:nvSpPr>
        <p:spPr>
          <a:xfrm>
            <a:off x="3317874" y="6559200"/>
            <a:ext cx="6511926" cy="298800"/>
          </a:xfrm>
          <a:prstGeom prst="rect">
            <a:avLst/>
          </a:prstGeom>
        </p:spPr>
        <p:txBody>
          <a:bodyPr vert="horz" lIns="0" tIns="0" rIns="0" bIns="0" rtlCol="0" anchor="ctr"/>
          <a:lstStyle>
            <a:lvl1pPr algn="l">
              <a:defRPr sz="800">
                <a:solidFill>
                  <a:schemeClr val="tx2">
                    <a:lumMod val="40000"/>
                    <a:lumOff val="60000"/>
                  </a:schemeClr>
                </a:solidFill>
              </a:defRPr>
            </a:lvl1pPr>
          </a:lstStyle>
          <a:p>
            <a:endParaRPr lang="bg-BG"/>
          </a:p>
        </p:txBody>
      </p:sp>
      <p:sp>
        <p:nvSpPr>
          <p:cNvPr id="7" name="TextBox 6">
            <a:extLst>
              <a:ext uri="{FF2B5EF4-FFF2-40B4-BE49-F238E27FC236}">
                <a16:creationId xmlns:a16="http://schemas.microsoft.com/office/drawing/2014/main" id="{DBD7DFBA-916F-49F0-93CB-5B9C524BEDE2}"/>
              </a:ext>
            </a:extLst>
          </p:cNvPr>
          <p:cNvSpPr txBox="1"/>
          <p:nvPr userDrawn="1"/>
        </p:nvSpPr>
        <p:spPr>
          <a:xfrm>
            <a:off x="11304132" y="6559200"/>
            <a:ext cx="417468" cy="296862"/>
          </a:xfrm>
          <a:prstGeom prst="rect">
            <a:avLst/>
          </a:prstGeom>
        </p:spPr>
        <p:txBody>
          <a:bodyPr wrap="square" lIns="0" tIns="0" rIns="0" bIns="0" rtlCol="0" anchor="ctr">
            <a:noAutofit/>
          </a:bodyPr>
          <a:lstStyle/>
          <a:p>
            <a:pPr indent="-171450" algn="ctr"/>
            <a:fld id="{4DD59094-555E-469A-8D3A-9A4AFD192AF7}" type="slidenum">
              <a:rPr lang="bg-BG" sz="800" smtClean="0">
                <a:solidFill>
                  <a:schemeClr val="tx2">
                    <a:lumMod val="40000"/>
                    <a:lumOff val="60000"/>
                  </a:schemeClr>
                </a:solidFill>
              </a:rPr>
              <a:t>‹#›</a:t>
            </a:fld>
            <a:endParaRPr lang="bg-BG" sz="800">
              <a:solidFill>
                <a:schemeClr val="tx2">
                  <a:lumMod val="40000"/>
                  <a:lumOff val="60000"/>
                </a:schemeClr>
              </a:solidFill>
            </a:endParaRPr>
          </a:p>
        </p:txBody>
      </p:sp>
      <p:grpSp>
        <p:nvGrpSpPr>
          <p:cNvPr id="8" name="Group 7">
            <a:extLst>
              <a:ext uri="{FF2B5EF4-FFF2-40B4-BE49-F238E27FC236}">
                <a16:creationId xmlns:a16="http://schemas.microsoft.com/office/drawing/2014/main" id="{B90664D4-FD2A-4A24-976C-9D10564C91A0}"/>
              </a:ext>
            </a:extLst>
          </p:cNvPr>
          <p:cNvGrpSpPr/>
          <p:nvPr userDrawn="1"/>
        </p:nvGrpSpPr>
        <p:grpSpPr>
          <a:xfrm>
            <a:off x="449263" y="6973399"/>
            <a:ext cx="11300691" cy="116724"/>
            <a:chOff x="449263" y="7478224"/>
            <a:chExt cx="11300691" cy="116724"/>
          </a:xfrm>
          <a:solidFill>
            <a:schemeClr val="bg1">
              <a:lumMod val="85000"/>
            </a:schemeClr>
          </a:solidFill>
        </p:grpSpPr>
        <p:sp>
          <p:nvSpPr>
            <p:cNvPr id="9" name="Rectangle 8">
              <a:extLst>
                <a:ext uri="{FF2B5EF4-FFF2-40B4-BE49-F238E27FC236}">
                  <a16:creationId xmlns:a16="http://schemas.microsoft.com/office/drawing/2014/main" id="{34B5BFDD-321F-43A1-B88A-98518B244BAE}"/>
                </a:ext>
              </a:extLst>
            </p:cNvPr>
            <p:cNvSpPr/>
            <p:nvPr userDrawn="1"/>
          </p:nvSpPr>
          <p:spPr>
            <a:xfrm>
              <a:off x="449263" y="7478224"/>
              <a:ext cx="5561879"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800"/>
                <a:t>2 columns</a:t>
              </a:r>
              <a:endParaRPr lang="bg-BG" sz="800"/>
            </a:p>
          </p:txBody>
        </p:sp>
        <p:sp>
          <p:nvSpPr>
            <p:cNvPr id="10" name="Rectangle 9">
              <a:extLst>
                <a:ext uri="{FF2B5EF4-FFF2-40B4-BE49-F238E27FC236}">
                  <a16:creationId xmlns:a16="http://schemas.microsoft.com/office/drawing/2014/main" id="{D8D72B3D-C34E-4460-836B-1647A93AFBFA}"/>
                </a:ext>
              </a:extLst>
            </p:cNvPr>
            <p:cNvSpPr/>
            <p:nvPr userDrawn="1"/>
          </p:nvSpPr>
          <p:spPr>
            <a:xfrm>
              <a:off x="6188075" y="7478224"/>
              <a:ext cx="5561879"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grpSp>
        <p:nvGrpSpPr>
          <p:cNvPr id="11" name="Group 10">
            <a:extLst>
              <a:ext uri="{FF2B5EF4-FFF2-40B4-BE49-F238E27FC236}">
                <a16:creationId xmlns:a16="http://schemas.microsoft.com/office/drawing/2014/main" id="{D03A1325-0118-4A21-B13D-3B68895E2F8D}"/>
              </a:ext>
            </a:extLst>
          </p:cNvPr>
          <p:cNvGrpSpPr/>
          <p:nvPr userDrawn="1"/>
        </p:nvGrpSpPr>
        <p:grpSpPr>
          <a:xfrm>
            <a:off x="449263" y="7198272"/>
            <a:ext cx="11287125" cy="116724"/>
            <a:chOff x="449263" y="7024547"/>
            <a:chExt cx="11287125" cy="116724"/>
          </a:xfrm>
          <a:solidFill>
            <a:schemeClr val="bg1">
              <a:lumMod val="85000"/>
            </a:schemeClr>
          </a:solidFill>
        </p:grpSpPr>
        <p:sp>
          <p:nvSpPr>
            <p:cNvPr id="12" name="Rectangle 11">
              <a:extLst>
                <a:ext uri="{FF2B5EF4-FFF2-40B4-BE49-F238E27FC236}">
                  <a16:creationId xmlns:a16="http://schemas.microsoft.com/office/drawing/2014/main" id="{544152FC-3110-46C4-99C9-938B86910420}"/>
                </a:ext>
              </a:extLst>
            </p:cNvPr>
            <p:cNvSpPr/>
            <p:nvPr userDrawn="1"/>
          </p:nvSpPr>
          <p:spPr>
            <a:xfrm>
              <a:off x="449263" y="7024547"/>
              <a:ext cx="3643312"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3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3" name="Rectangle 12">
              <a:extLst>
                <a:ext uri="{FF2B5EF4-FFF2-40B4-BE49-F238E27FC236}">
                  <a16:creationId xmlns:a16="http://schemas.microsoft.com/office/drawing/2014/main" id="{4327FD68-9FC1-498B-BEF1-5BA2F7D054EE}"/>
                </a:ext>
              </a:extLst>
            </p:cNvPr>
            <p:cNvSpPr/>
            <p:nvPr userDrawn="1"/>
          </p:nvSpPr>
          <p:spPr>
            <a:xfrm>
              <a:off x="4275817" y="7024547"/>
              <a:ext cx="3643312"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14" name="Rectangle 13">
              <a:extLst>
                <a:ext uri="{FF2B5EF4-FFF2-40B4-BE49-F238E27FC236}">
                  <a16:creationId xmlns:a16="http://schemas.microsoft.com/office/drawing/2014/main" id="{C257440A-E8BF-41C9-A76C-D58A9D6156E3}"/>
                </a:ext>
              </a:extLst>
            </p:cNvPr>
            <p:cNvSpPr/>
            <p:nvPr userDrawn="1"/>
          </p:nvSpPr>
          <p:spPr>
            <a:xfrm>
              <a:off x="8093076" y="7024547"/>
              <a:ext cx="3643312"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grpSp>
        <p:nvGrpSpPr>
          <p:cNvPr id="15" name="Group 14">
            <a:extLst>
              <a:ext uri="{FF2B5EF4-FFF2-40B4-BE49-F238E27FC236}">
                <a16:creationId xmlns:a16="http://schemas.microsoft.com/office/drawing/2014/main" id="{6A3CFF42-D9C7-49A3-85C5-7DE46D4849DF}"/>
              </a:ext>
            </a:extLst>
          </p:cNvPr>
          <p:cNvGrpSpPr/>
          <p:nvPr userDrawn="1"/>
        </p:nvGrpSpPr>
        <p:grpSpPr>
          <a:xfrm>
            <a:off x="449263" y="7423145"/>
            <a:ext cx="11291887" cy="116724"/>
            <a:chOff x="449263" y="7415648"/>
            <a:chExt cx="11291887" cy="116724"/>
          </a:xfrm>
        </p:grpSpPr>
        <p:sp>
          <p:nvSpPr>
            <p:cNvPr id="16" name="Rectangle 15">
              <a:extLst>
                <a:ext uri="{FF2B5EF4-FFF2-40B4-BE49-F238E27FC236}">
                  <a16:creationId xmlns:a16="http://schemas.microsoft.com/office/drawing/2014/main" id="{97D6E525-0EA0-47E0-98FD-DC6C3CC5905C}"/>
                </a:ext>
              </a:extLst>
            </p:cNvPr>
            <p:cNvSpPr/>
            <p:nvPr userDrawn="1"/>
          </p:nvSpPr>
          <p:spPr>
            <a:xfrm>
              <a:off x="449263" y="7415648"/>
              <a:ext cx="268763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4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7" name="Rectangle 16">
              <a:extLst>
                <a:ext uri="{FF2B5EF4-FFF2-40B4-BE49-F238E27FC236}">
                  <a16:creationId xmlns:a16="http://schemas.microsoft.com/office/drawing/2014/main" id="{1C0594E1-079F-478E-8AAF-D70B3F8B48C1}"/>
                </a:ext>
              </a:extLst>
            </p:cNvPr>
            <p:cNvSpPr/>
            <p:nvPr userDrawn="1"/>
          </p:nvSpPr>
          <p:spPr>
            <a:xfrm>
              <a:off x="3325177" y="7415648"/>
              <a:ext cx="268763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8" name="Rectangle 17">
              <a:extLst>
                <a:ext uri="{FF2B5EF4-FFF2-40B4-BE49-F238E27FC236}">
                  <a16:creationId xmlns:a16="http://schemas.microsoft.com/office/drawing/2014/main" id="{8A8EB05A-CACC-4120-A461-ACB4CF34E09E}"/>
                </a:ext>
              </a:extLst>
            </p:cNvPr>
            <p:cNvSpPr/>
            <p:nvPr userDrawn="1"/>
          </p:nvSpPr>
          <p:spPr>
            <a:xfrm>
              <a:off x="6179188" y="7415648"/>
              <a:ext cx="268763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9" name="Rectangle 18">
              <a:extLst>
                <a:ext uri="{FF2B5EF4-FFF2-40B4-BE49-F238E27FC236}">
                  <a16:creationId xmlns:a16="http://schemas.microsoft.com/office/drawing/2014/main" id="{99FDDB79-D350-47AF-BB71-3740FA90F467}"/>
                </a:ext>
              </a:extLst>
            </p:cNvPr>
            <p:cNvSpPr/>
            <p:nvPr userDrawn="1"/>
          </p:nvSpPr>
          <p:spPr>
            <a:xfrm>
              <a:off x="9053513" y="7415648"/>
              <a:ext cx="268763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33" name="Group 32">
            <a:extLst>
              <a:ext uri="{FF2B5EF4-FFF2-40B4-BE49-F238E27FC236}">
                <a16:creationId xmlns:a16="http://schemas.microsoft.com/office/drawing/2014/main" id="{1A7270D6-9B4A-4900-A534-56D38B3A6E1D}"/>
              </a:ext>
            </a:extLst>
          </p:cNvPr>
          <p:cNvGrpSpPr/>
          <p:nvPr userDrawn="1"/>
        </p:nvGrpSpPr>
        <p:grpSpPr>
          <a:xfrm>
            <a:off x="449263" y="7648018"/>
            <a:ext cx="11295062" cy="116724"/>
            <a:chOff x="449263" y="7647222"/>
            <a:chExt cx="11295062" cy="116724"/>
          </a:xfrm>
        </p:grpSpPr>
        <p:sp>
          <p:nvSpPr>
            <p:cNvPr id="34" name="Rectangle 33">
              <a:extLst>
                <a:ext uri="{FF2B5EF4-FFF2-40B4-BE49-F238E27FC236}">
                  <a16:creationId xmlns:a16="http://schemas.microsoft.com/office/drawing/2014/main" id="{00ADDA83-629C-4017-9C74-818C35AE452F}"/>
                </a:ext>
              </a:extLst>
            </p:cNvPr>
            <p:cNvSpPr/>
            <p:nvPr userDrawn="1"/>
          </p:nvSpPr>
          <p:spPr>
            <a:xfrm>
              <a:off x="449263"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5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35" name="Rectangle 34">
              <a:extLst>
                <a:ext uri="{FF2B5EF4-FFF2-40B4-BE49-F238E27FC236}">
                  <a16:creationId xmlns:a16="http://schemas.microsoft.com/office/drawing/2014/main" id="{A09478F3-E174-4C97-B364-64667F5A6A35}"/>
                </a:ext>
              </a:extLst>
            </p:cNvPr>
            <p:cNvSpPr/>
            <p:nvPr userDrawn="1"/>
          </p:nvSpPr>
          <p:spPr>
            <a:xfrm>
              <a:off x="2743200"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36" name="Rectangle 35">
              <a:extLst>
                <a:ext uri="{FF2B5EF4-FFF2-40B4-BE49-F238E27FC236}">
                  <a16:creationId xmlns:a16="http://schemas.microsoft.com/office/drawing/2014/main" id="{A8C77340-B240-4933-BAC6-12949C7C6983}"/>
                </a:ext>
              </a:extLst>
            </p:cNvPr>
            <p:cNvSpPr/>
            <p:nvPr userDrawn="1"/>
          </p:nvSpPr>
          <p:spPr>
            <a:xfrm>
              <a:off x="5038725"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37" name="Rectangle 36">
              <a:extLst>
                <a:ext uri="{FF2B5EF4-FFF2-40B4-BE49-F238E27FC236}">
                  <a16:creationId xmlns:a16="http://schemas.microsoft.com/office/drawing/2014/main" id="{89538EF9-063B-480C-A806-6F8A582605D5}"/>
                </a:ext>
              </a:extLst>
            </p:cNvPr>
            <p:cNvSpPr/>
            <p:nvPr userDrawn="1"/>
          </p:nvSpPr>
          <p:spPr>
            <a:xfrm>
              <a:off x="7334250"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38" name="Rectangle 37">
              <a:extLst>
                <a:ext uri="{FF2B5EF4-FFF2-40B4-BE49-F238E27FC236}">
                  <a16:creationId xmlns:a16="http://schemas.microsoft.com/office/drawing/2014/main" id="{44936589-1242-4B1E-818A-AC0C549F286A}"/>
                </a:ext>
              </a:extLst>
            </p:cNvPr>
            <p:cNvSpPr/>
            <p:nvPr userDrawn="1"/>
          </p:nvSpPr>
          <p:spPr>
            <a:xfrm>
              <a:off x="9629775"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6" name="Group 5">
            <a:extLst>
              <a:ext uri="{FF2B5EF4-FFF2-40B4-BE49-F238E27FC236}">
                <a16:creationId xmlns:a16="http://schemas.microsoft.com/office/drawing/2014/main" id="{1028A550-BB93-4E06-8CCA-428572518EF2}"/>
              </a:ext>
            </a:extLst>
          </p:cNvPr>
          <p:cNvGrpSpPr/>
          <p:nvPr userDrawn="1"/>
        </p:nvGrpSpPr>
        <p:grpSpPr>
          <a:xfrm>
            <a:off x="449262" y="7872891"/>
            <a:ext cx="11295063" cy="116724"/>
            <a:chOff x="449262" y="7872891"/>
            <a:chExt cx="11295063" cy="116724"/>
          </a:xfrm>
        </p:grpSpPr>
        <p:sp>
          <p:nvSpPr>
            <p:cNvPr id="40" name="Rectangle 39">
              <a:extLst>
                <a:ext uri="{FF2B5EF4-FFF2-40B4-BE49-F238E27FC236}">
                  <a16:creationId xmlns:a16="http://schemas.microsoft.com/office/drawing/2014/main" id="{83779570-FFCD-4A7B-B8BD-C18A21DF06EB}"/>
                </a:ext>
              </a:extLst>
            </p:cNvPr>
            <p:cNvSpPr/>
            <p:nvPr userDrawn="1"/>
          </p:nvSpPr>
          <p:spPr>
            <a:xfrm>
              <a:off x="449262"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7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41" name="Rectangle 40">
              <a:extLst>
                <a:ext uri="{FF2B5EF4-FFF2-40B4-BE49-F238E27FC236}">
                  <a16:creationId xmlns:a16="http://schemas.microsoft.com/office/drawing/2014/main" id="{1FE5A0F8-CF1A-4D42-B97E-ED66CB506623}"/>
                </a:ext>
              </a:extLst>
            </p:cNvPr>
            <p:cNvSpPr/>
            <p:nvPr userDrawn="1"/>
          </p:nvSpPr>
          <p:spPr>
            <a:xfrm>
              <a:off x="2089973"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42" name="Rectangle 41">
              <a:extLst>
                <a:ext uri="{FF2B5EF4-FFF2-40B4-BE49-F238E27FC236}">
                  <a16:creationId xmlns:a16="http://schemas.microsoft.com/office/drawing/2014/main" id="{0C58F57C-6766-427B-A0EB-D2983DC3891D}"/>
                </a:ext>
              </a:extLst>
            </p:cNvPr>
            <p:cNvSpPr/>
            <p:nvPr userDrawn="1"/>
          </p:nvSpPr>
          <p:spPr>
            <a:xfrm>
              <a:off x="3730684"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43" name="Rectangle 42">
              <a:extLst>
                <a:ext uri="{FF2B5EF4-FFF2-40B4-BE49-F238E27FC236}">
                  <a16:creationId xmlns:a16="http://schemas.microsoft.com/office/drawing/2014/main" id="{50E12E17-869E-4EB1-A28C-5AFA9B39F73E}"/>
                </a:ext>
              </a:extLst>
            </p:cNvPr>
            <p:cNvSpPr/>
            <p:nvPr userDrawn="1"/>
          </p:nvSpPr>
          <p:spPr>
            <a:xfrm>
              <a:off x="5371395"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44" name="Rectangle 43">
              <a:extLst>
                <a:ext uri="{FF2B5EF4-FFF2-40B4-BE49-F238E27FC236}">
                  <a16:creationId xmlns:a16="http://schemas.microsoft.com/office/drawing/2014/main" id="{F1C9BBE0-030E-4D8C-B618-58C580209294}"/>
                </a:ext>
              </a:extLst>
            </p:cNvPr>
            <p:cNvSpPr/>
            <p:nvPr userDrawn="1"/>
          </p:nvSpPr>
          <p:spPr>
            <a:xfrm>
              <a:off x="7012106"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45" name="Rectangle 44">
              <a:extLst>
                <a:ext uri="{FF2B5EF4-FFF2-40B4-BE49-F238E27FC236}">
                  <a16:creationId xmlns:a16="http://schemas.microsoft.com/office/drawing/2014/main" id="{41695189-FA4B-425E-B40B-248243095EED}"/>
                </a:ext>
              </a:extLst>
            </p:cNvPr>
            <p:cNvSpPr/>
            <p:nvPr userDrawn="1"/>
          </p:nvSpPr>
          <p:spPr>
            <a:xfrm>
              <a:off x="8652817"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46" name="Rectangle 45">
              <a:extLst>
                <a:ext uri="{FF2B5EF4-FFF2-40B4-BE49-F238E27FC236}">
                  <a16:creationId xmlns:a16="http://schemas.microsoft.com/office/drawing/2014/main" id="{BA0F56AF-34E3-4B6F-AD40-884DF8E148FA}"/>
                </a:ext>
              </a:extLst>
            </p:cNvPr>
            <p:cNvSpPr/>
            <p:nvPr userDrawn="1"/>
          </p:nvSpPr>
          <p:spPr>
            <a:xfrm>
              <a:off x="10293525"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81" name="Group 80">
            <a:extLst>
              <a:ext uri="{FF2B5EF4-FFF2-40B4-BE49-F238E27FC236}">
                <a16:creationId xmlns:a16="http://schemas.microsoft.com/office/drawing/2014/main" id="{A8AB6E17-EA80-4F0F-ADC6-8686BD5519B6}"/>
              </a:ext>
            </a:extLst>
          </p:cNvPr>
          <p:cNvGrpSpPr/>
          <p:nvPr userDrawn="1"/>
        </p:nvGrpSpPr>
        <p:grpSpPr>
          <a:xfrm>
            <a:off x="449263" y="8322635"/>
            <a:ext cx="11293793" cy="116724"/>
            <a:chOff x="449263" y="7931901"/>
            <a:chExt cx="11293793" cy="116724"/>
          </a:xfrm>
          <a:solidFill>
            <a:schemeClr val="bg1">
              <a:lumMod val="85000"/>
            </a:schemeClr>
          </a:solidFill>
        </p:grpSpPr>
        <p:sp>
          <p:nvSpPr>
            <p:cNvPr id="82" name="Rectangle 81">
              <a:extLst>
                <a:ext uri="{FF2B5EF4-FFF2-40B4-BE49-F238E27FC236}">
                  <a16:creationId xmlns:a16="http://schemas.microsoft.com/office/drawing/2014/main" id="{2668CF7B-26E2-4F5D-98B8-8F0C10095EA7}"/>
                </a:ext>
              </a:extLst>
            </p:cNvPr>
            <p:cNvSpPr/>
            <p:nvPr userDrawn="1"/>
          </p:nvSpPr>
          <p:spPr>
            <a:xfrm>
              <a:off x="2360613"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83" name="Rectangle 82">
              <a:extLst>
                <a:ext uri="{FF2B5EF4-FFF2-40B4-BE49-F238E27FC236}">
                  <a16:creationId xmlns:a16="http://schemas.microsoft.com/office/drawing/2014/main" id="{C97796EE-C072-4AE9-BC7F-E72FB1B00884}"/>
                </a:ext>
              </a:extLst>
            </p:cNvPr>
            <p:cNvSpPr/>
            <p:nvPr userDrawn="1"/>
          </p:nvSpPr>
          <p:spPr>
            <a:xfrm>
              <a:off x="449263"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12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84" name="Rectangle 83">
              <a:extLst>
                <a:ext uri="{FF2B5EF4-FFF2-40B4-BE49-F238E27FC236}">
                  <a16:creationId xmlns:a16="http://schemas.microsoft.com/office/drawing/2014/main" id="{8AFEE48A-07C1-4F31-88F9-6D11088C446B}"/>
                </a:ext>
              </a:extLst>
            </p:cNvPr>
            <p:cNvSpPr/>
            <p:nvPr userDrawn="1"/>
          </p:nvSpPr>
          <p:spPr>
            <a:xfrm>
              <a:off x="3311525"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85" name="Rectangle 84">
              <a:extLst>
                <a:ext uri="{FF2B5EF4-FFF2-40B4-BE49-F238E27FC236}">
                  <a16:creationId xmlns:a16="http://schemas.microsoft.com/office/drawing/2014/main" id="{1E04EB42-BAFE-40BB-8E8C-6015D566A921}"/>
                </a:ext>
              </a:extLst>
            </p:cNvPr>
            <p:cNvSpPr/>
            <p:nvPr userDrawn="1"/>
          </p:nvSpPr>
          <p:spPr>
            <a:xfrm>
              <a:off x="4273190"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86" name="Rectangle 85">
              <a:extLst>
                <a:ext uri="{FF2B5EF4-FFF2-40B4-BE49-F238E27FC236}">
                  <a16:creationId xmlns:a16="http://schemas.microsoft.com/office/drawing/2014/main" id="{36485900-8098-4A4A-B023-60A98937FBF4}"/>
                </a:ext>
              </a:extLst>
            </p:cNvPr>
            <p:cNvSpPr/>
            <p:nvPr userDrawn="1"/>
          </p:nvSpPr>
          <p:spPr>
            <a:xfrm>
              <a:off x="9054192"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87" name="Rectangle 86">
              <a:extLst>
                <a:ext uri="{FF2B5EF4-FFF2-40B4-BE49-F238E27FC236}">
                  <a16:creationId xmlns:a16="http://schemas.microsoft.com/office/drawing/2014/main" id="{D70F9655-48E5-4C92-9A78-713349525AB5}"/>
                </a:ext>
              </a:extLst>
            </p:cNvPr>
            <p:cNvSpPr/>
            <p:nvPr userDrawn="1"/>
          </p:nvSpPr>
          <p:spPr>
            <a:xfrm>
              <a:off x="8098516"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88" name="Rectangle 87">
              <a:extLst>
                <a:ext uri="{FF2B5EF4-FFF2-40B4-BE49-F238E27FC236}">
                  <a16:creationId xmlns:a16="http://schemas.microsoft.com/office/drawing/2014/main" id="{86CFA3BF-4531-4271-8F68-35DDB876E780}"/>
                </a:ext>
              </a:extLst>
            </p:cNvPr>
            <p:cNvSpPr/>
            <p:nvPr userDrawn="1"/>
          </p:nvSpPr>
          <p:spPr>
            <a:xfrm>
              <a:off x="7142842"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89" name="Rectangle 88">
              <a:extLst>
                <a:ext uri="{FF2B5EF4-FFF2-40B4-BE49-F238E27FC236}">
                  <a16:creationId xmlns:a16="http://schemas.microsoft.com/office/drawing/2014/main" id="{BEA8E895-3229-4C58-A343-412A6EC15DF1}"/>
                </a:ext>
              </a:extLst>
            </p:cNvPr>
            <p:cNvSpPr/>
            <p:nvPr userDrawn="1"/>
          </p:nvSpPr>
          <p:spPr>
            <a:xfrm>
              <a:off x="10005104"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90" name="Rectangle 89">
              <a:extLst>
                <a:ext uri="{FF2B5EF4-FFF2-40B4-BE49-F238E27FC236}">
                  <a16:creationId xmlns:a16="http://schemas.microsoft.com/office/drawing/2014/main" id="{AEE2F7C3-8C47-4FF4-B4E8-7DC105968DAC}"/>
                </a:ext>
              </a:extLst>
            </p:cNvPr>
            <p:cNvSpPr/>
            <p:nvPr userDrawn="1"/>
          </p:nvSpPr>
          <p:spPr>
            <a:xfrm>
              <a:off x="10966769"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91" name="Rectangle 90">
              <a:extLst>
                <a:ext uri="{FF2B5EF4-FFF2-40B4-BE49-F238E27FC236}">
                  <a16:creationId xmlns:a16="http://schemas.microsoft.com/office/drawing/2014/main" id="{80002B1F-1C7C-4DA9-9F80-0235DF1109E5}"/>
                </a:ext>
              </a:extLst>
            </p:cNvPr>
            <p:cNvSpPr/>
            <p:nvPr userDrawn="1"/>
          </p:nvSpPr>
          <p:spPr>
            <a:xfrm>
              <a:off x="5234855"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92" name="Rectangle 91">
              <a:extLst>
                <a:ext uri="{FF2B5EF4-FFF2-40B4-BE49-F238E27FC236}">
                  <a16:creationId xmlns:a16="http://schemas.microsoft.com/office/drawing/2014/main" id="{F562BD0A-0010-4EFD-917B-13F751F7C243}"/>
                </a:ext>
              </a:extLst>
            </p:cNvPr>
            <p:cNvSpPr/>
            <p:nvPr userDrawn="1"/>
          </p:nvSpPr>
          <p:spPr>
            <a:xfrm>
              <a:off x="6188075"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93" name="Rectangle 92">
              <a:extLst>
                <a:ext uri="{FF2B5EF4-FFF2-40B4-BE49-F238E27FC236}">
                  <a16:creationId xmlns:a16="http://schemas.microsoft.com/office/drawing/2014/main" id="{BAE34FD3-47A1-4B29-9550-34043D776E45}"/>
                </a:ext>
              </a:extLst>
            </p:cNvPr>
            <p:cNvSpPr/>
            <p:nvPr userDrawn="1"/>
          </p:nvSpPr>
          <p:spPr>
            <a:xfrm>
              <a:off x="1404937"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grpSp>
        <p:nvGrpSpPr>
          <p:cNvPr id="100" name="Group 99">
            <a:extLst>
              <a:ext uri="{FF2B5EF4-FFF2-40B4-BE49-F238E27FC236}">
                <a16:creationId xmlns:a16="http://schemas.microsoft.com/office/drawing/2014/main" id="{86FE83B6-E5F3-467D-BB8A-F44F34D7AF75}"/>
              </a:ext>
            </a:extLst>
          </p:cNvPr>
          <p:cNvGrpSpPr/>
          <p:nvPr userDrawn="1"/>
        </p:nvGrpSpPr>
        <p:grpSpPr>
          <a:xfrm>
            <a:off x="449263" y="8097764"/>
            <a:ext cx="11291887" cy="116724"/>
            <a:chOff x="449263" y="7871831"/>
            <a:chExt cx="11291887" cy="116724"/>
          </a:xfrm>
        </p:grpSpPr>
        <p:sp>
          <p:nvSpPr>
            <p:cNvPr id="101" name="Rectangle 100">
              <a:extLst>
                <a:ext uri="{FF2B5EF4-FFF2-40B4-BE49-F238E27FC236}">
                  <a16:creationId xmlns:a16="http://schemas.microsoft.com/office/drawing/2014/main" id="{07432276-359A-4818-84A1-DF015023EBCF}"/>
                </a:ext>
              </a:extLst>
            </p:cNvPr>
            <p:cNvSpPr/>
            <p:nvPr userDrawn="1"/>
          </p:nvSpPr>
          <p:spPr>
            <a:xfrm>
              <a:off x="449263"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10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2" name="Rectangle 101">
              <a:extLst>
                <a:ext uri="{FF2B5EF4-FFF2-40B4-BE49-F238E27FC236}">
                  <a16:creationId xmlns:a16="http://schemas.microsoft.com/office/drawing/2014/main" id="{4DCFA821-CF71-442A-B207-4DE31B4C8C30}"/>
                </a:ext>
              </a:extLst>
            </p:cNvPr>
            <p:cNvSpPr/>
            <p:nvPr userDrawn="1"/>
          </p:nvSpPr>
          <p:spPr>
            <a:xfrm>
              <a:off x="1596496"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3" name="Rectangle 102">
              <a:extLst>
                <a:ext uri="{FF2B5EF4-FFF2-40B4-BE49-F238E27FC236}">
                  <a16:creationId xmlns:a16="http://schemas.microsoft.com/office/drawing/2014/main" id="{D04043B5-8F3C-4735-AEC3-F5045F0DEFB1}"/>
                </a:ext>
              </a:extLst>
            </p:cNvPr>
            <p:cNvSpPr/>
            <p:nvPr userDrawn="1"/>
          </p:nvSpPr>
          <p:spPr>
            <a:xfrm>
              <a:off x="2743729"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4" name="Rectangle 103">
              <a:extLst>
                <a:ext uri="{FF2B5EF4-FFF2-40B4-BE49-F238E27FC236}">
                  <a16:creationId xmlns:a16="http://schemas.microsoft.com/office/drawing/2014/main" id="{EB6A7B8F-3BF2-4727-9D00-D487A3AB5ED7}"/>
                </a:ext>
              </a:extLst>
            </p:cNvPr>
            <p:cNvSpPr/>
            <p:nvPr userDrawn="1"/>
          </p:nvSpPr>
          <p:spPr>
            <a:xfrm>
              <a:off x="3890962"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5" name="Rectangle 104">
              <a:extLst>
                <a:ext uri="{FF2B5EF4-FFF2-40B4-BE49-F238E27FC236}">
                  <a16:creationId xmlns:a16="http://schemas.microsoft.com/office/drawing/2014/main" id="{82AC1708-75D1-4A6A-AC18-43886A013146}"/>
                </a:ext>
              </a:extLst>
            </p:cNvPr>
            <p:cNvSpPr/>
            <p:nvPr userDrawn="1"/>
          </p:nvSpPr>
          <p:spPr>
            <a:xfrm>
              <a:off x="5038195"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6" name="Rectangle 105">
              <a:extLst>
                <a:ext uri="{FF2B5EF4-FFF2-40B4-BE49-F238E27FC236}">
                  <a16:creationId xmlns:a16="http://schemas.microsoft.com/office/drawing/2014/main" id="{3FFC1841-7BBD-4771-B42F-1D981DA9428B}"/>
                </a:ext>
              </a:extLst>
            </p:cNvPr>
            <p:cNvSpPr/>
            <p:nvPr userDrawn="1"/>
          </p:nvSpPr>
          <p:spPr>
            <a:xfrm>
              <a:off x="6185428"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7" name="Rectangle 106">
              <a:extLst>
                <a:ext uri="{FF2B5EF4-FFF2-40B4-BE49-F238E27FC236}">
                  <a16:creationId xmlns:a16="http://schemas.microsoft.com/office/drawing/2014/main" id="{BFAEE336-EBEB-43FA-8F95-B4F39E40F17B}"/>
                </a:ext>
              </a:extLst>
            </p:cNvPr>
            <p:cNvSpPr/>
            <p:nvPr userDrawn="1"/>
          </p:nvSpPr>
          <p:spPr>
            <a:xfrm>
              <a:off x="7332661"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8" name="Rectangle 107">
              <a:extLst>
                <a:ext uri="{FF2B5EF4-FFF2-40B4-BE49-F238E27FC236}">
                  <a16:creationId xmlns:a16="http://schemas.microsoft.com/office/drawing/2014/main" id="{C73FE5EB-E4C4-4A1C-80E5-118F260BF1A8}"/>
                </a:ext>
              </a:extLst>
            </p:cNvPr>
            <p:cNvSpPr/>
            <p:nvPr userDrawn="1"/>
          </p:nvSpPr>
          <p:spPr>
            <a:xfrm>
              <a:off x="8479894"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9" name="Rectangle 108">
              <a:extLst>
                <a:ext uri="{FF2B5EF4-FFF2-40B4-BE49-F238E27FC236}">
                  <a16:creationId xmlns:a16="http://schemas.microsoft.com/office/drawing/2014/main" id="{62377C30-E9AE-481A-BD32-900479335092}"/>
                </a:ext>
              </a:extLst>
            </p:cNvPr>
            <p:cNvSpPr/>
            <p:nvPr userDrawn="1"/>
          </p:nvSpPr>
          <p:spPr>
            <a:xfrm>
              <a:off x="9627127"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10" name="Rectangle 109">
              <a:extLst>
                <a:ext uri="{FF2B5EF4-FFF2-40B4-BE49-F238E27FC236}">
                  <a16:creationId xmlns:a16="http://schemas.microsoft.com/office/drawing/2014/main" id="{20E37FD9-1BA3-4E9D-8D8B-8A691052CF84}"/>
                </a:ext>
              </a:extLst>
            </p:cNvPr>
            <p:cNvSpPr/>
            <p:nvPr userDrawn="1"/>
          </p:nvSpPr>
          <p:spPr>
            <a:xfrm>
              <a:off x="10774363"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94" name="Group 93">
            <a:extLst>
              <a:ext uri="{FF2B5EF4-FFF2-40B4-BE49-F238E27FC236}">
                <a16:creationId xmlns:a16="http://schemas.microsoft.com/office/drawing/2014/main" id="{E72011BC-6916-4496-A882-AE543B381701}"/>
              </a:ext>
            </a:extLst>
          </p:cNvPr>
          <p:cNvGrpSpPr/>
          <p:nvPr userDrawn="1"/>
        </p:nvGrpSpPr>
        <p:grpSpPr>
          <a:xfrm>
            <a:off x="-259489" y="1482725"/>
            <a:ext cx="116725" cy="4875214"/>
            <a:chOff x="241254" y="1482725"/>
            <a:chExt cx="116725" cy="4875214"/>
          </a:xfrm>
        </p:grpSpPr>
        <p:sp>
          <p:nvSpPr>
            <p:cNvPr id="95" name="Rectangle 94">
              <a:extLst>
                <a:ext uri="{FF2B5EF4-FFF2-40B4-BE49-F238E27FC236}">
                  <a16:creationId xmlns:a16="http://schemas.microsoft.com/office/drawing/2014/main" id="{E7F06133-1A6E-46C0-A7D6-25BDE3F01FDD}"/>
                </a:ext>
              </a:extLst>
            </p:cNvPr>
            <p:cNvSpPr/>
            <p:nvPr/>
          </p:nvSpPr>
          <p:spPr>
            <a:xfrm rot="5400000">
              <a:off x="-875928" y="5124033"/>
              <a:ext cx="2351089"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96" name="Rectangle 95">
              <a:extLst>
                <a:ext uri="{FF2B5EF4-FFF2-40B4-BE49-F238E27FC236}">
                  <a16:creationId xmlns:a16="http://schemas.microsoft.com/office/drawing/2014/main" id="{3437B702-5431-44A3-A55B-E02F5654879C}"/>
                </a:ext>
              </a:extLst>
            </p:cNvPr>
            <p:cNvSpPr/>
            <p:nvPr/>
          </p:nvSpPr>
          <p:spPr>
            <a:xfrm rot="5400000">
              <a:off x="-875929" y="2599908"/>
              <a:ext cx="2351089"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2</a:t>
              </a:r>
              <a:endParaRPr lang="bg-BG" sz="800"/>
            </a:p>
          </p:txBody>
        </p:sp>
      </p:grpSp>
      <p:grpSp>
        <p:nvGrpSpPr>
          <p:cNvPr id="97" name="Group 96">
            <a:extLst>
              <a:ext uri="{FF2B5EF4-FFF2-40B4-BE49-F238E27FC236}">
                <a16:creationId xmlns:a16="http://schemas.microsoft.com/office/drawing/2014/main" id="{503E8C70-CD20-44BD-9D31-7C53036702E5}"/>
              </a:ext>
            </a:extLst>
          </p:cNvPr>
          <p:cNvGrpSpPr/>
          <p:nvPr userDrawn="1"/>
        </p:nvGrpSpPr>
        <p:grpSpPr>
          <a:xfrm>
            <a:off x="-478470" y="1482726"/>
            <a:ext cx="116724" cy="4875212"/>
            <a:chOff x="33245" y="1482726"/>
            <a:chExt cx="116724" cy="4875212"/>
          </a:xfrm>
        </p:grpSpPr>
        <p:sp>
          <p:nvSpPr>
            <p:cNvPr id="98" name="Rectangle 97">
              <a:extLst>
                <a:ext uri="{FF2B5EF4-FFF2-40B4-BE49-F238E27FC236}">
                  <a16:creationId xmlns:a16="http://schemas.microsoft.com/office/drawing/2014/main" id="{A25043BF-A482-48DC-AA48-680FBB1A47AD}"/>
                </a:ext>
              </a:extLst>
            </p:cNvPr>
            <p:cNvSpPr/>
            <p:nvPr/>
          </p:nvSpPr>
          <p:spPr>
            <a:xfrm rot="5400000">
              <a:off x="-664393" y="5543576"/>
              <a:ext cx="15120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99" name="Rectangle 98">
              <a:extLst>
                <a:ext uri="{FF2B5EF4-FFF2-40B4-BE49-F238E27FC236}">
                  <a16:creationId xmlns:a16="http://schemas.microsoft.com/office/drawing/2014/main" id="{62003668-DFC0-4D7F-8B43-C872D8218E49}"/>
                </a:ext>
              </a:extLst>
            </p:cNvPr>
            <p:cNvSpPr/>
            <p:nvPr/>
          </p:nvSpPr>
          <p:spPr>
            <a:xfrm rot="5400000">
              <a:off x="-663632" y="2181126"/>
              <a:ext cx="15120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3</a:t>
              </a:r>
              <a:endParaRPr lang="bg-BG" sz="800"/>
            </a:p>
          </p:txBody>
        </p:sp>
        <p:sp>
          <p:nvSpPr>
            <p:cNvPr id="111" name="Rectangle 110">
              <a:extLst>
                <a:ext uri="{FF2B5EF4-FFF2-40B4-BE49-F238E27FC236}">
                  <a16:creationId xmlns:a16="http://schemas.microsoft.com/office/drawing/2014/main" id="{F3866961-2402-4CCD-852A-95D1B82E0FEE}"/>
                </a:ext>
              </a:extLst>
            </p:cNvPr>
            <p:cNvSpPr/>
            <p:nvPr/>
          </p:nvSpPr>
          <p:spPr>
            <a:xfrm rot="5400000">
              <a:off x="-664393" y="3861970"/>
              <a:ext cx="15120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grpSp>
      <p:grpSp>
        <p:nvGrpSpPr>
          <p:cNvPr id="112" name="Group 111">
            <a:extLst>
              <a:ext uri="{FF2B5EF4-FFF2-40B4-BE49-F238E27FC236}">
                <a16:creationId xmlns:a16="http://schemas.microsoft.com/office/drawing/2014/main" id="{98E40FFE-0141-43F6-9F1A-61CA3472E108}"/>
              </a:ext>
            </a:extLst>
          </p:cNvPr>
          <p:cNvGrpSpPr/>
          <p:nvPr userDrawn="1"/>
        </p:nvGrpSpPr>
        <p:grpSpPr>
          <a:xfrm>
            <a:off x="-914265" y="1314451"/>
            <a:ext cx="116724" cy="5211761"/>
            <a:chOff x="-207682" y="1314451"/>
            <a:chExt cx="116724" cy="5211761"/>
          </a:xfrm>
        </p:grpSpPr>
        <p:sp>
          <p:nvSpPr>
            <p:cNvPr id="113" name="Rectangle 112">
              <a:extLst>
                <a:ext uri="{FF2B5EF4-FFF2-40B4-BE49-F238E27FC236}">
                  <a16:creationId xmlns:a16="http://schemas.microsoft.com/office/drawing/2014/main" id="{21E046B4-12F0-4868-886B-6C1B7F85E784}"/>
                </a:ext>
              </a:extLst>
            </p:cNvPr>
            <p:cNvSpPr/>
            <p:nvPr/>
          </p:nvSpPr>
          <p:spPr>
            <a:xfrm rot="5400000">
              <a:off x="-737159" y="1845451"/>
              <a:ext cx="11772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270000" tIns="0" rIns="0" bIns="0" rtlCol="0" anchor="t"/>
            <a:lstStyle/>
            <a:p>
              <a:pPr algn="ctr"/>
              <a:r>
                <a:rPr lang="en-US" sz="800"/>
                <a:t>4</a:t>
              </a:r>
              <a:endParaRPr lang="bg-BG" sz="800"/>
            </a:p>
          </p:txBody>
        </p:sp>
        <p:sp>
          <p:nvSpPr>
            <p:cNvPr id="114" name="Rectangle 113">
              <a:extLst>
                <a:ext uri="{FF2B5EF4-FFF2-40B4-BE49-F238E27FC236}">
                  <a16:creationId xmlns:a16="http://schemas.microsoft.com/office/drawing/2014/main" id="{3512D477-E24B-4EC9-A461-8871A58B7BB5}"/>
                </a:ext>
              </a:extLst>
            </p:cNvPr>
            <p:cNvSpPr/>
            <p:nvPr/>
          </p:nvSpPr>
          <p:spPr>
            <a:xfrm rot="5400000">
              <a:off x="-737920" y="3189543"/>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sp>
          <p:nvSpPr>
            <p:cNvPr id="115" name="Rectangle 114">
              <a:extLst>
                <a:ext uri="{FF2B5EF4-FFF2-40B4-BE49-F238E27FC236}">
                  <a16:creationId xmlns:a16="http://schemas.microsoft.com/office/drawing/2014/main" id="{E355CC6D-5FD8-407E-8E9F-E0DED789068A}"/>
                </a:ext>
              </a:extLst>
            </p:cNvPr>
            <p:cNvSpPr/>
            <p:nvPr/>
          </p:nvSpPr>
          <p:spPr>
            <a:xfrm rot="5400000">
              <a:off x="-737920" y="4534397"/>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sp>
          <p:nvSpPr>
            <p:cNvPr id="116" name="Rectangle 115">
              <a:extLst>
                <a:ext uri="{FF2B5EF4-FFF2-40B4-BE49-F238E27FC236}">
                  <a16:creationId xmlns:a16="http://schemas.microsoft.com/office/drawing/2014/main" id="{472EC108-234F-4042-9BEE-BB172824E2D9}"/>
                </a:ext>
              </a:extLst>
            </p:cNvPr>
            <p:cNvSpPr/>
            <p:nvPr/>
          </p:nvSpPr>
          <p:spPr>
            <a:xfrm rot="5400000">
              <a:off x="-737920" y="5879250"/>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grpSp>
      <p:grpSp>
        <p:nvGrpSpPr>
          <p:cNvPr id="117" name="Group 116">
            <a:extLst>
              <a:ext uri="{FF2B5EF4-FFF2-40B4-BE49-F238E27FC236}">
                <a16:creationId xmlns:a16="http://schemas.microsoft.com/office/drawing/2014/main" id="{EE8C2AD5-C42C-452E-9371-C364E706B7A3}"/>
              </a:ext>
            </a:extLst>
          </p:cNvPr>
          <p:cNvGrpSpPr/>
          <p:nvPr userDrawn="1"/>
        </p:nvGrpSpPr>
        <p:grpSpPr>
          <a:xfrm>
            <a:off x="-1131080" y="1482327"/>
            <a:ext cx="116724" cy="4878389"/>
            <a:chOff x="-415691" y="1482327"/>
            <a:chExt cx="116724" cy="4878389"/>
          </a:xfrm>
        </p:grpSpPr>
        <p:sp>
          <p:nvSpPr>
            <p:cNvPr id="118" name="Rectangle 117">
              <a:extLst>
                <a:ext uri="{FF2B5EF4-FFF2-40B4-BE49-F238E27FC236}">
                  <a16:creationId xmlns:a16="http://schemas.microsoft.com/office/drawing/2014/main" id="{AA279BD9-010E-414F-BBCA-E47ADB7611EA}"/>
                </a:ext>
              </a:extLst>
            </p:cNvPr>
            <p:cNvSpPr/>
            <p:nvPr/>
          </p:nvSpPr>
          <p:spPr>
            <a:xfrm rot="5400000">
              <a:off x="-776729" y="5882954"/>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28" name="Rectangle 127">
              <a:extLst>
                <a:ext uri="{FF2B5EF4-FFF2-40B4-BE49-F238E27FC236}">
                  <a16:creationId xmlns:a16="http://schemas.microsoft.com/office/drawing/2014/main" id="{730091D9-E24F-4AB6-95A1-824054CB8ABA}"/>
                </a:ext>
              </a:extLst>
            </p:cNvPr>
            <p:cNvSpPr/>
            <p:nvPr/>
          </p:nvSpPr>
          <p:spPr>
            <a:xfrm rot="5400000">
              <a:off x="-775968" y="1844127"/>
              <a:ext cx="8388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5</a:t>
              </a:r>
              <a:endParaRPr lang="bg-BG" sz="800"/>
            </a:p>
          </p:txBody>
        </p:sp>
        <p:sp>
          <p:nvSpPr>
            <p:cNvPr id="129" name="Rectangle 128">
              <a:extLst>
                <a:ext uri="{FF2B5EF4-FFF2-40B4-BE49-F238E27FC236}">
                  <a16:creationId xmlns:a16="http://schemas.microsoft.com/office/drawing/2014/main" id="{DC4BC752-F6DE-43B1-A025-85B9781B0A08}"/>
                </a:ext>
              </a:extLst>
            </p:cNvPr>
            <p:cNvSpPr/>
            <p:nvPr/>
          </p:nvSpPr>
          <p:spPr>
            <a:xfrm rot="5400000">
              <a:off x="-776729" y="4873056"/>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30" name="Rectangle 129">
              <a:extLst>
                <a:ext uri="{FF2B5EF4-FFF2-40B4-BE49-F238E27FC236}">
                  <a16:creationId xmlns:a16="http://schemas.microsoft.com/office/drawing/2014/main" id="{1A028B9B-FB5A-4902-A42A-B8156B1BBA56}"/>
                </a:ext>
              </a:extLst>
            </p:cNvPr>
            <p:cNvSpPr/>
            <p:nvPr/>
          </p:nvSpPr>
          <p:spPr>
            <a:xfrm rot="5400000">
              <a:off x="-776729" y="3863159"/>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31" name="Rectangle 130">
              <a:extLst>
                <a:ext uri="{FF2B5EF4-FFF2-40B4-BE49-F238E27FC236}">
                  <a16:creationId xmlns:a16="http://schemas.microsoft.com/office/drawing/2014/main" id="{0FA84A69-6162-4BC0-BC47-C149BBDD10E7}"/>
                </a:ext>
              </a:extLst>
            </p:cNvPr>
            <p:cNvSpPr/>
            <p:nvPr/>
          </p:nvSpPr>
          <p:spPr>
            <a:xfrm rot="5400000">
              <a:off x="-776729" y="2853262"/>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grpSp>
      <p:grpSp>
        <p:nvGrpSpPr>
          <p:cNvPr id="132" name="Group 131">
            <a:extLst>
              <a:ext uri="{FF2B5EF4-FFF2-40B4-BE49-F238E27FC236}">
                <a16:creationId xmlns:a16="http://schemas.microsoft.com/office/drawing/2014/main" id="{7D4B5CBB-4FFC-478E-8201-49DCD1FBF9A0}"/>
              </a:ext>
            </a:extLst>
          </p:cNvPr>
          <p:cNvGrpSpPr/>
          <p:nvPr userDrawn="1"/>
        </p:nvGrpSpPr>
        <p:grpSpPr>
          <a:xfrm>
            <a:off x="12544401" y="1482726"/>
            <a:ext cx="116724" cy="4875212"/>
            <a:chOff x="33245" y="1482726"/>
            <a:chExt cx="116724" cy="4875212"/>
          </a:xfrm>
        </p:grpSpPr>
        <p:sp>
          <p:nvSpPr>
            <p:cNvPr id="133" name="Rectangle 132">
              <a:extLst>
                <a:ext uri="{FF2B5EF4-FFF2-40B4-BE49-F238E27FC236}">
                  <a16:creationId xmlns:a16="http://schemas.microsoft.com/office/drawing/2014/main" id="{40FB5528-7052-46AF-8E8F-F11F997E4B24}"/>
                </a:ext>
              </a:extLst>
            </p:cNvPr>
            <p:cNvSpPr/>
            <p:nvPr/>
          </p:nvSpPr>
          <p:spPr>
            <a:xfrm rot="5400000">
              <a:off x="-664393" y="5543576"/>
              <a:ext cx="15120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34" name="Rectangle 133">
              <a:extLst>
                <a:ext uri="{FF2B5EF4-FFF2-40B4-BE49-F238E27FC236}">
                  <a16:creationId xmlns:a16="http://schemas.microsoft.com/office/drawing/2014/main" id="{08550379-FC75-42F9-BA16-B719FD757623}"/>
                </a:ext>
              </a:extLst>
            </p:cNvPr>
            <p:cNvSpPr/>
            <p:nvPr/>
          </p:nvSpPr>
          <p:spPr>
            <a:xfrm rot="5400000">
              <a:off x="-663632" y="2181126"/>
              <a:ext cx="15120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3</a:t>
              </a:r>
              <a:endParaRPr lang="bg-BG" sz="800"/>
            </a:p>
          </p:txBody>
        </p:sp>
        <p:sp>
          <p:nvSpPr>
            <p:cNvPr id="144" name="Rectangle 143">
              <a:extLst>
                <a:ext uri="{FF2B5EF4-FFF2-40B4-BE49-F238E27FC236}">
                  <a16:creationId xmlns:a16="http://schemas.microsoft.com/office/drawing/2014/main" id="{70479382-9DBB-4436-929B-F2F75F1D4225}"/>
                </a:ext>
              </a:extLst>
            </p:cNvPr>
            <p:cNvSpPr/>
            <p:nvPr/>
          </p:nvSpPr>
          <p:spPr>
            <a:xfrm rot="5400000">
              <a:off x="-664393" y="3861970"/>
              <a:ext cx="15120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grpSp>
      <p:grpSp>
        <p:nvGrpSpPr>
          <p:cNvPr id="145" name="Group 144">
            <a:extLst>
              <a:ext uri="{FF2B5EF4-FFF2-40B4-BE49-F238E27FC236}">
                <a16:creationId xmlns:a16="http://schemas.microsoft.com/office/drawing/2014/main" id="{B1770E03-3561-43B1-992C-C2AF6EB40F31}"/>
              </a:ext>
            </a:extLst>
          </p:cNvPr>
          <p:cNvGrpSpPr/>
          <p:nvPr userDrawn="1"/>
        </p:nvGrpSpPr>
        <p:grpSpPr>
          <a:xfrm>
            <a:off x="12988130" y="1314451"/>
            <a:ext cx="116724" cy="5211761"/>
            <a:chOff x="-207682" y="1314451"/>
            <a:chExt cx="116724" cy="5211761"/>
          </a:xfrm>
        </p:grpSpPr>
        <p:sp>
          <p:nvSpPr>
            <p:cNvPr id="146" name="Rectangle 145">
              <a:extLst>
                <a:ext uri="{FF2B5EF4-FFF2-40B4-BE49-F238E27FC236}">
                  <a16:creationId xmlns:a16="http://schemas.microsoft.com/office/drawing/2014/main" id="{6F2A0CE2-EAC4-40E3-A13D-B2A561198B2B}"/>
                </a:ext>
              </a:extLst>
            </p:cNvPr>
            <p:cNvSpPr/>
            <p:nvPr/>
          </p:nvSpPr>
          <p:spPr>
            <a:xfrm rot="5400000">
              <a:off x="-737159" y="1845451"/>
              <a:ext cx="11772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270000" tIns="0" rIns="0" bIns="0" rtlCol="0" anchor="t"/>
            <a:lstStyle/>
            <a:p>
              <a:pPr algn="ctr"/>
              <a:r>
                <a:rPr lang="en-US" sz="800"/>
                <a:t>4</a:t>
              </a:r>
              <a:endParaRPr lang="bg-BG" sz="800"/>
            </a:p>
          </p:txBody>
        </p:sp>
        <p:sp>
          <p:nvSpPr>
            <p:cNvPr id="147" name="Rectangle 146">
              <a:extLst>
                <a:ext uri="{FF2B5EF4-FFF2-40B4-BE49-F238E27FC236}">
                  <a16:creationId xmlns:a16="http://schemas.microsoft.com/office/drawing/2014/main" id="{24A1C55E-3060-48E3-A85E-A55BDD37B167}"/>
                </a:ext>
              </a:extLst>
            </p:cNvPr>
            <p:cNvSpPr/>
            <p:nvPr/>
          </p:nvSpPr>
          <p:spPr>
            <a:xfrm rot="5400000">
              <a:off x="-737920" y="3189543"/>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sp>
          <p:nvSpPr>
            <p:cNvPr id="148" name="Rectangle 147">
              <a:extLst>
                <a:ext uri="{FF2B5EF4-FFF2-40B4-BE49-F238E27FC236}">
                  <a16:creationId xmlns:a16="http://schemas.microsoft.com/office/drawing/2014/main" id="{5D00FCE1-FB6A-47B6-8295-0235BBCF5F07}"/>
                </a:ext>
              </a:extLst>
            </p:cNvPr>
            <p:cNvSpPr/>
            <p:nvPr/>
          </p:nvSpPr>
          <p:spPr>
            <a:xfrm rot="5400000">
              <a:off x="-737920" y="4534397"/>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sp>
          <p:nvSpPr>
            <p:cNvPr id="149" name="Rectangle 148">
              <a:extLst>
                <a:ext uri="{FF2B5EF4-FFF2-40B4-BE49-F238E27FC236}">
                  <a16:creationId xmlns:a16="http://schemas.microsoft.com/office/drawing/2014/main" id="{E5472919-116E-4189-ADA3-BF7F6E670138}"/>
                </a:ext>
              </a:extLst>
            </p:cNvPr>
            <p:cNvSpPr/>
            <p:nvPr/>
          </p:nvSpPr>
          <p:spPr>
            <a:xfrm rot="5400000">
              <a:off x="-737920" y="5879250"/>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grpSp>
      <p:grpSp>
        <p:nvGrpSpPr>
          <p:cNvPr id="150" name="Group 149">
            <a:extLst>
              <a:ext uri="{FF2B5EF4-FFF2-40B4-BE49-F238E27FC236}">
                <a16:creationId xmlns:a16="http://schemas.microsoft.com/office/drawing/2014/main" id="{A05BFB1A-4EBD-446C-B336-96AD24ACE64B}"/>
              </a:ext>
            </a:extLst>
          </p:cNvPr>
          <p:cNvGrpSpPr/>
          <p:nvPr userDrawn="1"/>
        </p:nvGrpSpPr>
        <p:grpSpPr>
          <a:xfrm>
            <a:off x="12325418" y="1482725"/>
            <a:ext cx="116725" cy="4875214"/>
            <a:chOff x="241254" y="1482725"/>
            <a:chExt cx="116725" cy="4875214"/>
          </a:xfrm>
        </p:grpSpPr>
        <p:sp>
          <p:nvSpPr>
            <p:cNvPr id="151" name="Rectangle 150">
              <a:extLst>
                <a:ext uri="{FF2B5EF4-FFF2-40B4-BE49-F238E27FC236}">
                  <a16:creationId xmlns:a16="http://schemas.microsoft.com/office/drawing/2014/main" id="{99B1D93F-88F5-4711-8635-CCFFEBDCCA22}"/>
                </a:ext>
              </a:extLst>
            </p:cNvPr>
            <p:cNvSpPr/>
            <p:nvPr/>
          </p:nvSpPr>
          <p:spPr>
            <a:xfrm rot="5400000">
              <a:off x="-875928" y="5124033"/>
              <a:ext cx="2351089"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52" name="Rectangle 151">
              <a:extLst>
                <a:ext uri="{FF2B5EF4-FFF2-40B4-BE49-F238E27FC236}">
                  <a16:creationId xmlns:a16="http://schemas.microsoft.com/office/drawing/2014/main" id="{57FFD3FD-A98E-4CF4-848F-9664ABFB81B1}"/>
                </a:ext>
              </a:extLst>
            </p:cNvPr>
            <p:cNvSpPr/>
            <p:nvPr/>
          </p:nvSpPr>
          <p:spPr>
            <a:xfrm rot="5400000">
              <a:off x="-875929" y="2599908"/>
              <a:ext cx="2351089"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2</a:t>
              </a:r>
              <a:endParaRPr lang="bg-BG" sz="800"/>
            </a:p>
          </p:txBody>
        </p:sp>
      </p:grpSp>
      <p:grpSp>
        <p:nvGrpSpPr>
          <p:cNvPr id="153" name="Group 152">
            <a:extLst>
              <a:ext uri="{FF2B5EF4-FFF2-40B4-BE49-F238E27FC236}">
                <a16:creationId xmlns:a16="http://schemas.microsoft.com/office/drawing/2014/main" id="{C4F9CE72-3989-454C-88D0-980D789940E4}"/>
              </a:ext>
            </a:extLst>
          </p:cNvPr>
          <p:cNvGrpSpPr/>
          <p:nvPr userDrawn="1"/>
        </p:nvGrpSpPr>
        <p:grpSpPr>
          <a:xfrm>
            <a:off x="13213640" y="1482327"/>
            <a:ext cx="116724" cy="4878389"/>
            <a:chOff x="-415691" y="1482327"/>
            <a:chExt cx="116724" cy="4878389"/>
          </a:xfrm>
        </p:grpSpPr>
        <p:sp>
          <p:nvSpPr>
            <p:cNvPr id="154" name="Rectangle 153">
              <a:extLst>
                <a:ext uri="{FF2B5EF4-FFF2-40B4-BE49-F238E27FC236}">
                  <a16:creationId xmlns:a16="http://schemas.microsoft.com/office/drawing/2014/main" id="{710BA898-078F-4A47-B5AF-02B11040DF7B}"/>
                </a:ext>
              </a:extLst>
            </p:cNvPr>
            <p:cNvSpPr/>
            <p:nvPr/>
          </p:nvSpPr>
          <p:spPr>
            <a:xfrm rot="5400000">
              <a:off x="-776729" y="5882954"/>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55" name="Rectangle 154">
              <a:extLst>
                <a:ext uri="{FF2B5EF4-FFF2-40B4-BE49-F238E27FC236}">
                  <a16:creationId xmlns:a16="http://schemas.microsoft.com/office/drawing/2014/main" id="{0FF62048-2210-4D0E-9D32-72C52C481C76}"/>
                </a:ext>
              </a:extLst>
            </p:cNvPr>
            <p:cNvSpPr/>
            <p:nvPr/>
          </p:nvSpPr>
          <p:spPr>
            <a:xfrm rot="5400000">
              <a:off x="-775968" y="1844127"/>
              <a:ext cx="8388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5</a:t>
              </a:r>
              <a:endParaRPr lang="bg-BG" sz="800"/>
            </a:p>
          </p:txBody>
        </p:sp>
        <p:sp>
          <p:nvSpPr>
            <p:cNvPr id="156" name="Rectangle 155">
              <a:extLst>
                <a:ext uri="{FF2B5EF4-FFF2-40B4-BE49-F238E27FC236}">
                  <a16:creationId xmlns:a16="http://schemas.microsoft.com/office/drawing/2014/main" id="{73686513-D9BE-43EC-B745-F00832C96DC6}"/>
                </a:ext>
              </a:extLst>
            </p:cNvPr>
            <p:cNvSpPr/>
            <p:nvPr/>
          </p:nvSpPr>
          <p:spPr>
            <a:xfrm rot="5400000">
              <a:off x="-776729" y="4873056"/>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57" name="Rectangle 156">
              <a:extLst>
                <a:ext uri="{FF2B5EF4-FFF2-40B4-BE49-F238E27FC236}">
                  <a16:creationId xmlns:a16="http://schemas.microsoft.com/office/drawing/2014/main" id="{2E5A451D-D4E1-4771-938B-0EE25687B8FF}"/>
                </a:ext>
              </a:extLst>
            </p:cNvPr>
            <p:cNvSpPr/>
            <p:nvPr/>
          </p:nvSpPr>
          <p:spPr>
            <a:xfrm rot="5400000">
              <a:off x="-776729" y="3863159"/>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58" name="Rectangle 157">
              <a:extLst>
                <a:ext uri="{FF2B5EF4-FFF2-40B4-BE49-F238E27FC236}">
                  <a16:creationId xmlns:a16="http://schemas.microsoft.com/office/drawing/2014/main" id="{6FBDDF39-0BD1-4D89-BDA2-911DA5067BBD}"/>
                </a:ext>
              </a:extLst>
            </p:cNvPr>
            <p:cNvSpPr/>
            <p:nvPr/>
          </p:nvSpPr>
          <p:spPr>
            <a:xfrm rot="5400000">
              <a:off x="-776729" y="2853262"/>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grpSp>
      <p:grpSp>
        <p:nvGrpSpPr>
          <p:cNvPr id="159" name="Group 158">
            <a:extLst>
              <a:ext uri="{FF2B5EF4-FFF2-40B4-BE49-F238E27FC236}">
                <a16:creationId xmlns:a16="http://schemas.microsoft.com/office/drawing/2014/main" id="{60C6AD0D-2248-439F-813C-AF04ECCE68EB}"/>
              </a:ext>
            </a:extLst>
          </p:cNvPr>
          <p:cNvGrpSpPr/>
          <p:nvPr userDrawn="1"/>
        </p:nvGrpSpPr>
        <p:grpSpPr>
          <a:xfrm>
            <a:off x="-698215" y="1482726"/>
            <a:ext cx="116726" cy="4875212"/>
            <a:chOff x="-1156542" y="1482726"/>
            <a:chExt cx="116726" cy="4875212"/>
          </a:xfrm>
          <a:solidFill>
            <a:srgbClr val="D9D9D9"/>
          </a:solidFill>
        </p:grpSpPr>
        <p:sp>
          <p:nvSpPr>
            <p:cNvPr id="160" name="Rectangle 159">
              <a:extLst>
                <a:ext uri="{FF2B5EF4-FFF2-40B4-BE49-F238E27FC236}">
                  <a16:creationId xmlns:a16="http://schemas.microsoft.com/office/drawing/2014/main" id="{565475E4-EA65-40B1-9755-D441E0B9FB66}"/>
                </a:ext>
              </a:extLst>
            </p:cNvPr>
            <p:cNvSpPr/>
            <p:nvPr userDrawn="1"/>
          </p:nvSpPr>
          <p:spPr>
            <a:xfrm flipH="1">
              <a:off x="-1156542" y="1482726"/>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marL="0" lvl="0" algn="ctr" defTabSz="914400" rtl="0" eaLnBrk="1" latinLnBrk="0" hangingPunct="1"/>
              <a:r>
                <a:rPr lang="en-US" sz="800" kern="1200">
                  <a:solidFill>
                    <a:schemeClr val="lt1"/>
                  </a:solidFill>
                  <a:latin typeface="+mn-lt"/>
                  <a:ea typeface="+mn-ea"/>
                  <a:cs typeface="+mn-cs"/>
                </a:rPr>
                <a:t>4</a:t>
              </a:r>
              <a:endParaRPr lang="bg-BG" sz="800" kern="1200">
                <a:solidFill>
                  <a:schemeClr val="lt1"/>
                </a:solidFill>
                <a:latin typeface="+mn-lt"/>
                <a:ea typeface="+mn-ea"/>
                <a:cs typeface="+mn-cs"/>
              </a:endParaRPr>
            </a:p>
          </p:txBody>
        </p:sp>
        <p:sp>
          <p:nvSpPr>
            <p:cNvPr id="161" name="Rectangle 160">
              <a:extLst>
                <a:ext uri="{FF2B5EF4-FFF2-40B4-BE49-F238E27FC236}">
                  <a16:creationId xmlns:a16="http://schemas.microsoft.com/office/drawing/2014/main" id="{CDE80ED4-EDA1-4D71-B14D-0661FFEFDF16}"/>
                </a:ext>
              </a:extLst>
            </p:cNvPr>
            <p:cNvSpPr/>
            <p:nvPr userDrawn="1"/>
          </p:nvSpPr>
          <p:spPr>
            <a:xfrm flipH="1">
              <a:off x="-1156542" y="5274338"/>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sp>
          <p:nvSpPr>
            <p:cNvPr id="162" name="Rectangle 161">
              <a:extLst>
                <a:ext uri="{FF2B5EF4-FFF2-40B4-BE49-F238E27FC236}">
                  <a16:creationId xmlns:a16="http://schemas.microsoft.com/office/drawing/2014/main" id="{335AE3AD-EF13-4BA0-8E8A-038B0F40DC7A}"/>
                </a:ext>
              </a:extLst>
            </p:cNvPr>
            <p:cNvSpPr/>
            <p:nvPr userDrawn="1"/>
          </p:nvSpPr>
          <p:spPr>
            <a:xfrm flipH="1">
              <a:off x="-1156542" y="2746597"/>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sp>
          <p:nvSpPr>
            <p:cNvPr id="163" name="Rectangle 162">
              <a:extLst>
                <a:ext uri="{FF2B5EF4-FFF2-40B4-BE49-F238E27FC236}">
                  <a16:creationId xmlns:a16="http://schemas.microsoft.com/office/drawing/2014/main" id="{3BE6F695-C30F-41A0-B636-2617B3BB9188}"/>
                </a:ext>
              </a:extLst>
            </p:cNvPr>
            <p:cNvSpPr/>
            <p:nvPr userDrawn="1"/>
          </p:nvSpPr>
          <p:spPr>
            <a:xfrm flipH="1">
              <a:off x="-1156542" y="4010468"/>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grpSp>
      <p:grpSp>
        <p:nvGrpSpPr>
          <p:cNvPr id="164" name="Group 163">
            <a:extLst>
              <a:ext uri="{FF2B5EF4-FFF2-40B4-BE49-F238E27FC236}">
                <a16:creationId xmlns:a16="http://schemas.microsoft.com/office/drawing/2014/main" id="{E2E3A353-AF42-4CB4-B453-761BCD9CA499}"/>
              </a:ext>
            </a:extLst>
          </p:cNvPr>
          <p:cNvGrpSpPr/>
          <p:nvPr userDrawn="1"/>
        </p:nvGrpSpPr>
        <p:grpSpPr>
          <a:xfrm>
            <a:off x="12769909" y="1482726"/>
            <a:ext cx="116726" cy="4875212"/>
            <a:chOff x="-1156542" y="1482726"/>
            <a:chExt cx="116726" cy="4875212"/>
          </a:xfrm>
          <a:solidFill>
            <a:srgbClr val="D9D9D9"/>
          </a:solidFill>
        </p:grpSpPr>
        <p:sp>
          <p:nvSpPr>
            <p:cNvPr id="165" name="Rectangle 164">
              <a:extLst>
                <a:ext uri="{FF2B5EF4-FFF2-40B4-BE49-F238E27FC236}">
                  <a16:creationId xmlns:a16="http://schemas.microsoft.com/office/drawing/2014/main" id="{6A8B92CC-FCCE-4EA2-9F2A-CA15465AF7D6}"/>
                </a:ext>
              </a:extLst>
            </p:cNvPr>
            <p:cNvSpPr/>
            <p:nvPr userDrawn="1"/>
          </p:nvSpPr>
          <p:spPr>
            <a:xfrm flipH="1">
              <a:off x="-1156542" y="1482726"/>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marL="0" lvl="0" algn="ctr" defTabSz="914400" rtl="0" eaLnBrk="1" latinLnBrk="0" hangingPunct="1"/>
              <a:r>
                <a:rPr lang="en-US" sz="800" kern="1200">
                  <a:solidFill>
                    <a:schemeClr val="lt1"/>
                  </a:solidFill>
                  <a:latin typeface="+mn-lt"/>
                  <a:ea typeface="+mn-ea"/>
                  <a:cs typeface="+mn-cs"/>
                </a:rPr>
                <a:t>4</a:t>
              </a:r>
              <a:endParaRPr lang="bg-BG" sz="800" kern="1200">
                <a:solidFill>
                  <a:schemeClr val="lt1"/>
                </a:solidFill>
                <a:latin typeface="+mn-lt"/>
                <a:ea typeface="+mn-ea"/>
                <a:cs typeface="+mn-cs"/>
              </a:endParaRPr>
            </a:p>
          </p:txBody>
        </p:sp>
        <p:sp>
          <p:nvSpPr>
            <p:cNvPr id="166" name="Rectangle 165">
              <a:extLst>
                <a:ext uri="{FF2B5EF4-FFF2-40B4-BE49-F238E27FC236}">
                  <a16:creationId xmlns:a16="http://schemas.microsoft.com/office/drawing/2014/main" id="{05C44F16-5D7F-4EB4-84EF-3964A81C45FE}"/>
                </a:ext>
              </a:extLst>
            </p:cNvPr>
            <p:cNvSpPr/>
            <p:nvPr userDrawn="1"/>
          </p:nvSpPr>
          <p:spPr>
            <a:xfrm flipH="1">
              <a:off x="-1156542" y="5274338"/>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sp>
          <p:nvSpPr>
            <p:cNvPr id="167" name="Rectangle 166">
              <a:extLst>
                <a:ext uri="{FF2B5EF4-FFF2-40B4-BE49-F238E27FC236}">
                  <a16:creationId xmlns:a16="http://schemas.microsoft.com/office/drawing/2014/main" id="{63ACDCBF-3FE4-4C73-AD11-7A33AE2199E7}"/>
                </a:ext>
              </a:extLst>
            </p:cNvPr>
            <p:cNvSpPr/>
            <p:nvPr userDrawn="1"/>
          </p:nvSpPr>
          <p:spPr>
            <a:xfrm flipH="1">
              <a:off x="-1156542" y="2746597"/>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sp>
          <p:nvSpPr>
            <p:cNvPr id="168" name="Rectangle 167">
              <a:extLst>
                <a:ext uri="{FF2B5EF4-FFF2-40B4-BE49-F238E27FC236}">
                  <a16:creationId xmlns:a16="http://schemas.microsoft.com/office/drawing/2014/main" id="{3BEF0649-6F70-4D12-BBF3-85DB611FEC07}"/>
                </a:ext>
              </a:extLst>
            </p:cNvPr>
            <p:cNvSpPr/>
            <p:nvPr userDrawn="1"/>
          </p:nvSpPr>
          <p:spPr>
            <a:xfrm flipH="1">
              <a:off x="-1156542" y="4010468"/>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grpSp>
    </p:spTree>
    <p:extLst>
      <p:ext uri="{BB962C8B-B14F-4D97-AF65-F5344CB8AC3E}">
        <p14:creationId xmlns:p14="http://schemas.microsoft.com/office/powerpoint/2010/main" val="3852002071"/>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 id="2147484054" r:id="rId14"/>
    <p:sldLayoutId id="2147484055" r:id="rId15"/>
    <p:sldLayoutId id="2147484056" r:id="rId16"/>
    <p:sldLayoutId id="2147484057" r:id="rId17"/>
    <p:sldLayoutId id="2147484058" r:id="rId18"/>
    <p:sldLayoutId id="2147484059" r:id="rId19"/>
    <p:sldLayoutId id="2147484060" r:id="rId20"/>
    <p:sldLayoutId id="2147484061" r:id="rId21"/>
    <p:sldLayoutId id="2147484062" r:id="rId22"/>
    <p:sldLayoutId id="2147484063" r:id="rId23"/>
    <p:sldLayoutId id="2147484064" r:id="rId24"/>
    <p:sldLayoutId id="2147484065" r:id="rId25"/>
    <p:sldLayoutId id="2147484066" r:id="rId26"/>
    <p:sldLayoutId id="2147484067" r:id="rId27"/>
    <p:sldLayoutId id="2147484068" r:id="rId28"/>
    <p:sldLayoutId id="2147484069" r:id="rId29"/>
    <p:sldLayoutId id="2147484070" r:id="rId30"/>
    <p:sldLayoutId id="2147484071" r:id="rId31"/>
    <p:sldLayoutId id="2147484072" r:id="rId32"/>
    <p:sldLayoutId id="2147484073" r:id="rId33"/>
    <p:sldLayoutId id="2147484074" r:id="rId34"/>
    <p:sldLayoutId id="2147484075" r:id="rId35"/>
    <p:sldLayoutId id="2147484076" r:id="rId36"/>
    <p:sldLayoutId id="2147484077" r:id="rId37"/>
    <p:sldLayoutId id="2147484078" r:id="rId38"/>
    <p:sldLayoutId id="2147484079" r:id="rId39"/>
    <p:sldLayoutId id="2147484080" r:id="rId40"/>
    <p:sldLayoutId id="2147484081" r:id="rId41"/>
    <p:sldLayoutId id="2147484082" r:id="rId42"/>
    <p:sldLayoutId id="2147484083" r:id="rId43"/>
    <p:sldLayoutId id="2147484084" r:id="rId44"/>
    <p:sldLayoutId id="2147484085" r:id="rId45"/>
    <p:sldLayoutId id="2147484086" r:id="rId46"/>
    <p:sldLayoutId id="2147484087" r:id="rId47"/>
    <p:sldLayoutId id="2147484088" r:id="rId48"/>
    <p:sldLayoutId id="2147484089" r:id="rId49"/>
    <p:sldLayoutId id="2147484090" r:id="rId50"/>
    <p:sldLayoutId id="2147484091" r:id="rId51"/>
    <p:sldLayoutId id="2147484092" r:id="rId52"/>
    <p:sldLayoutId id="2147484093" r:id="rId53"/>
    <p:sldLayoutId id="2147484094" r:id="rId54"/>
  </p:sldLayoutIdLst>
  <p:hf sldNum="0" hdr="0" ftr="0" dt="0"/>
  <p:txStyles>
    <p:titleStyle>
      <a:lvl1pPr algn="l" defTabSz="914400" rtl="0" eaLnBrk="1" latinLnBrk="0" hangingPunct="1">
        <a:lnSpc>
          <a:spcPct val="100000"/>
        </a:lnSpc>
        <a:spcBef>
          <a:spcPct val="0"/>
        </a:spcBef>
        <a:buNone/>
        <a:defRPr sz="2200" b="1" kern="1200">
          <a:solidFill>
            <a:schemeClr val="accent1"/>
          </a:solidFill>
          <a:latin typeface="+mj-lt"/>
          <a:ea typeface="+mj-ea"/>
          <a:cs typeface="+mj-cs"/>
        </a:defRPr>
      </a:lvl1pPr>
    </p:titleStyle>
    <p:bodyStyle>
      <a:lvl1pPr marL="0" indent="0" algn="l" defTabSz="172800" rtl="0" eaLnBrk="1" latinLnBrk="0" hangingPunct="1">
        <a:lnSpc>
          <a:spcPct val="100000"/>
        </a:lnSpc>
        <a:spcBef>
          <a:spcPts val="0"/>
        </a:spcBef>
        <a:buClr>
          <a:schemeClr val="accent1"/>
        </a:buClr>
        <a:buSzPct val="120000"/>
        <a:buFont typeface="Arial" panose="020B0604020202020204" pitchFamily="34" charset="0"/>
        <a:buNone/>
        <a:defRPr sz="1100" kern="1200">
          <a:solidFill>
            <a:schemeClr val="tx2"/>
          </a:solidFill>
          <a:latin typeface="+mn-lt"/>
          <a:ea typeface="+mn-ea"/>
          <a:cs typeface="+mn-cs"/>
        </a:defRPr>
      </a:lvl1pPr>
      <a:lvl2pPr marL="172800" indent="-172800" algn="l" defTabSz="914400" rtl="0" eaLnBrk="1" latinLnBrk="0" hangingPunct="1">
        <a:lnSpc>
          <a:spcPct val="100000"/>
        </a:lnSpc>
        <a:spcBef>
          <a:spcPts val="300"/>
        </a:spcBef>
        <a:spcAft>
          <a:spcPts val="600"/>
        </a:spcAft>
        <a:buClr>
          <a:schemeClr val="accent1"/>
        </a:buClr>
        <a:buSzPct val="120000"/>
        <a:buFont typeface="Arial" panose="020B0604020202020204" pitchFamily="34" charset="0"/>
        <a:buChar char="•"/>
        <a:defRPr sz="1100" kern="1200">
          <a:solidFill>
            <a:schemeClr val="tx2"/>
          </a:solidFill>
          <a:latin typeface="+mn-lt"/>
          <a:ea typeface="+mn-ea"/>
          <a:cs typeface="+mn-cs"/>
        </a:defRPr>
      </a:lvl2pPr>
      <a:lvl3pPr marL="345600" indent="-172800" algn="l" defTabSz="172800" rtl="0" eaLnBrk="1" latinLnBrk="0" hangingPunct="1">
        <a:lnSpc>
          <a:spcPct val="100000"/>
        </a:lnSpc>
        <a:spcBef>
          <a:spcPts val="0"/>
        </a:spcBef>
        <a:spcAft>
          <a:spcPts val="600"/>
        </a:spcAft>
        <a:buClr>
          <a:schemeClr val="accent1"/>
        </a:buClr>
        <a:buSzPct val="75000"/>
        <a:buFont typeface="Courier New" panose="02070309020205020404" pitchFamily="49" charset="0"/>
        <a:buChar char="o"/>
        <a:defRPr sz="1100" b="0" i="0" kern="1200" cap="none" baseline="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000" b="1" i="0" kern="1200" cap="all" baseline="0">
          <a:solidFill>
            <a:schemeClr val="tx2"/>
          </a:solidFill>
          <a:latin typeface="+mn-lt"/>
          <a:ea typeface="+mn-ea"/>
          <a:cs typeface="+mn-cs"/>
        </a:defRPr>
      </a:lvl4pPr>
      <a:lvl5pPr marL="0" indent="0" algn="l" defTabSz="1728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400" kern="1200">
          <a:solidFill>
            <a:schemeClr val="accent1"/>
          </a:solidFill>
          <a:latin typeface="+mn-lt"/>
          <a:ea typeface="+mn-ea"/>
          <a:cs typeface="+mn-cs"/>
        </a:defRPr>
      </a:lvl5pPr>
      <a:lvl6pPr marL="0" indent="0" algn="l" defTabSz="914400" rtl="0" eaLnBrk="1" latinLnBrk="0" hangingPunct="1">
        <a:lnSpc>
          <a:spcPct val="100000"/>
        </a:lnSpc>
        <a:spcBef>
          <a:spcPts val="0"/>
        </a:spcBef>
        <a:spcAft>
          <a:spcPts val="1200"/>
        </a:spcAft>
        <a:buClr>
          <a:schemeClr val="accent2"/>
        </a:buClr>
        <a:buSzPct val="120000"/>
        <a:buFont typeface="Arial" panose="020B0604020202020204" pitchFamily="34" charset="0"/>
        <a:buNone/>
        <a:defRPr sz="1800" b="1" kern="1200">
          <a:solidFill>
            <a:schemeClr val="accent1"/>
          </a:solidFill>
          <a:latin typeface="+mn-lt"/>
          <a:ea typeface="+mn-ea"/>
          <a:cs typeface="+mn-cs"/>
        </a:defRPr>
      </a:lvl6pPr>
      <a:lvl7pPr marL="0" indent="0" algn="l" defTabSz="914400" rtl="0" eaLnBrk="1" latinLnBrk="0" hangingPunct="1">
        <a:lnSpc>
          <a:spcPts val="2900"/>
        </a:lnSpc>
        <a:spcBef>
          <a:spcPts val="0"/>
        </a:spcBef>
        <a:spcAft>
          <a:spcPts val="1200"/>
        </a:spcAft>
        <a:buClr>
          <a:schemeClr val="accent2"/>
        </a:buClr>
        <a:buSzPct val="120000"/>
        <a:buFont typeface="Arial" panose="020B0604020202020204" pitchFamily="34" charset="0"/>
        <a:buNone/>
        <a:defRPr sz="2800" b="1" kern="1200">
          <a:solidFill>
            <a:schemeClr val="accent1"/>
          </a:solidFill>
          <a:latin typeface="+mn-lt"/>
          <a:ea typeface="+mn-ea"/>
          <a:cs typeface="+mn-cs"/>
        </a:defRPr>
      </a:lvl7pPr>
      <a:lvl8pPr marL="0" indent="0" algn="l" defTabSz="230400" rtl="0" eaLnBrk="1" latinLnBrk="0" hangingPunct="1">
        <a:lnSpc>
          <a:spcPct val="100000"/>
        </a:lnSpc>
        <a:spcBef>
          <a:spcPts val="0"/>
        </a:spcBef>
        <a:spcAft>
          <a:spcPts val="600"/>
        </a:spcAft>
        <a:buClr>
          <a:schemeClr val="accent2"/>
        </a:buClr>
        <a:buSzPct val="120000"/>
        <a:buFont typeface="+mj-lt"/>
        <a:buNone/>
        <a:defRPr sz="800" b="0" kern="1200">
          <a:solidFill>
            <a:schemeClr val="tx2"/>
          </a:solidFill>
          <a:latin typeface="+mn-lt"/>
          <a:ea typeface="+mn-ea"/>
          <a:cs typeface="+mn-cs"/>
        </a:defRPr>
      </a:lvl8pPr>
      <a:lvl9pPr marL="171450" indent="-171450" algn="l" defTabSz="914400" rtl="0" eaLnBrk="1" latinLnBrk="0" hangingPunct="1">
        <a:lnSpc>
          <a:spcPct val="150000"/>
        </a:lnSpc>
        <a:spcBef>
          <a:spcPts val="0"/>
        </a:spcBef>
        <a:spcAft>
          <a:spcPts val="0"/>
        </a:spcAft>
        <a:buSzPct val="120000"/>
        <a:buFont typeface="Webdings" panose="05030102010509060703" pitchFamily="18" charset="2"/>
        <a:buChar char=""/>
        <a:defRPr sz="800" kern="1200">
          <a:solidFill>
            <a:schemeClr val="tx2">
              <a:lumMod val="60000"/>
              <a:lumOff val="4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15">
          <p15:clr>
            <a:srgbClr val="F26B43"/>
          </p15:clr>
        </p15:guide>
        <p15:guide id="2" pos="285">
          <p15:clr>
            <a:srgbClr val="F26B43"/>
          </p15:clr>
        </p15:guide>
        <p15:guide id="3" pos="739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74014C3-0E2C-4824-9CB2-7248E9A8642D}"/>
              </a:ext>
            </a:extLst>
          </p:cNvPr>
          <p:cNvGraphicFramePr>
            <a:graphicFrameLocks noChangeAspect="1"/>
          </p:cNvGraphicFramePr>
          <p:nvPr userDrawn="1">
            <p:custDataLst>
              <p:tags r:id="rId26"/>
            </p:custDataLst>
            <p:extLst>
              <p:ext uri="{D42A27DB-BD31-4B8C-83A1-F6EECF244321}">
                <p14:modId xmlns:p14="http://schemas.microsoft.com/office/powerpoint/2010/main" val="1360808547"/>
              </p:ext>
            </p:ext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name="think-cell Slide" r:id="rId27" imgW="383" imgH="385" progId="TCLayout.ActiveDocument.1">
                  <p:embed/>
                </p:oleObj>
              </mc:Choice>
              <mc:Fallback>
                <p:oleObj name="think-cell Slide" r:id="rId27" imgW="383" imgH="385" progId="TCLayout.ActiveDocument.1">
                  <p:embed/>
                  <p:pic>
                    <p:nvPicPr>
                      <p:cNvPr id="5" name="Object 4" hidden="1">
                        <a:extLst>
                          <a:ext uri="{FF2B5EF4-FFF2-40B4-BE49-F238E27FC236}">
                            <a16:creationId xmlns:a16="http://schemas.microsoft.com/office/drawing/2014/main" id="{774014C3-0E2C-4824-9CB2-7248E9A8642D}"/>
                          </a:ext>
                        </a:extLst>
                      </p:cNvPr>
                      <p:cNvPicPr/>
                      <p:nvPr/>
                    </p:nvPicPr>
                    <p:blipFill>
                      <a:blip r:embed="rId28"/>
                      <a:stretch>
                        <a:fillRect/>
                      </a:stretch>
                    </p:blipFill>
                    <p:spPr>
                      <a:xfrm>
                        <a:off x="1587" y="1588"/>
                        <a:ext cx="1588" cy="1588"/>
                      </a:xfrm>
                      <a:prstGeom prst="rect">
                        <a:avLst/>
                      </a:prstGeom>
                    </p:spPr>
                  </p:pic>
                </p:oleObj>
              </mc:Fallback>
            </mc:AlternateContent>
          </a:graphicData>
        </a:graphic>
      </p:graphicFrame>
      <p:sp>
        <p:nvSpPr>
          <p:cNvPr id="34" name="Slide number"/>
          <p:cNvSpPr txBox="1"/>
          <p:nvPr userDrawn="1"/>
        </p:nvSpPr>
        <p:spPr bwMode="black">
          <a:xfrm>
            <a:off x="11546406" y="6536752"/>
            <a:ext cx="141027"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a:p>
        </p:txBody>
      </p:sp>
      <p:sp>
        <p:nvSpPr>
          <p:cNvPr id="12" name="Copyright Placeholder" descr="{&quot;templafy&quot;:{&quot;id&quot;:&quot;7c474c22-0e45-4446-abba-e3cc72e558cd&quot;}}">
            <a:extLst>
              <a:ext uri="{FF2B5EF4-FFF2-40B4-BE49-F238E27FC236}">
                <a16:creationId xmlns:a16="http://schemas.microsoft.com/office/drawing/2014/main" id="{539D88F9-B48F-F143-B90F-EDFB85A350E8}"/>
              </a:ext>
            </a:extLst>
          </p:cNvPr>
          <p:cNvSpPr txBox="1">
            <a:spLocks/>
          </p:cNvSpPr>
          <p:nvPr userDrawn="1"/>
        </p:nvSpPr>
        <p:spPr>
          <a:xfrm>
            <a:off x="503870" y="6536751"/>
            <a:ext cx="4781892" cy="103992"/>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231" rtl="0" eaLnBrk="1" fontAlgn="auto" latinLnBrk="0" hangingPunct="1">
              <a:lnSpc>
                <a:spcPct val="100000"/>
              </a:lnSpc>
              <a:spcBef>
                <a:spcPts val="1799"/>
              </a:spcBef>
              <a:spcAft>
                <a:spcPts val="0"/>
              </a:spcAft>
              <a:buClr>
                <a:schemeClr val="accent1"/>
              </a:buClr>
              <a:buSzPct val="80000"/>
              <a:buFont typeface="Arial" panose="020B0604020202020204" pitchFamily="34" charset="0"/>
              <a:buNone/>
              <a:tabLst/>
              <a:defRPr/>
            </a:pPr>
            <a:r>
              <a:rPr lang="en-US" sz="600"/>
              <a:t>© 2023 SAP SE or an SAP affiliate company. All rights reserved. | SAP INTERNAL and selected Partners under NDA only</a:t>
            </a:r>
          </a:p>
        </p:txBody>
      </p:sp>
      <p:sp>
        <p:nvSpPr>
          <p:cNvPr id="3" name="Text Placeholder"/>
          <p:cNvSpPr>
            <a:spLocks noGrp="1"/>
          </p:cNvSpPr>
          <p:nvPr userDrawn="1">
            <p:ph type="body" idx="1"/>
          </p:nvPr>
        </p:nvSpPr>
        <p:spPr bwMode="black">
          <a:xfrm>
            <a:off x="503870" y="1620000"/>
            <a:ext cx="11183564" cy="4716000"/>
          </a:xfrm>
          <a:prstGeom prst="rect">
            <a:avLst/>
          </a:prstGeom>
        </p:spPr>
        <p:txBody>
          <a:bodyPr vert="horz" lIns="0" tIns="0" rIns="0" bIns="0" rtlCol="0">
            <a:norm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userDrawn="1">
            <p:ph type="title"/>
          </p:nvPr>
        </p:nvSpPr>
        <p:spPr bwMode="black">
          <a:xfrm>
            <a:off x="503870" y="504000"/>
            <a:ext cx="11183564" cy="369332"/>
          </a:xfrm>
          <a:prstGeom prst="rect">
            <a:avLst/>
          </a:prstGeom>
        </p:spPr>
        <p:txBody>
          <a:bodyPr vert="horz" wrap="square" lIns="0" tIns="0" rIns="0" bIns="0" rtlCol="0" anchor="t" anchorCtr="0">
            <a:spAutoFit/>
          </a:bodyPr>
          <a:lstStyle/>
          <a:p>
            <a:r>
              <a:rPr lang="en-US" noProof="0"/>
              <a:t>Insert page title (sentence case)</a:t>
            </a:r>
          </a:p>
        </p:txBody>
      </p:sp>
    </p:spTree>
    <p:extLst>
      <p:ext uri="{BB962C8B-B14F-4D97-AF65-F5344CB8AC3E}">
        <p14:creationId xmlns:p14="http://schemas.microsoft.com/office/powerpoint/2010/main" val="655384915"/>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50" r:id="rId10"/>
    <p:sldLayoutId id="2147484151" r:id="rId11"/>
    <p:sldLayoutId id="2147484152" r:id="rId12"/>
    <p:sldLayoutId id="2147484153" r:id="rId13"/>
    <p:sldLayoutId id="2147484154" r:id="rId14"/>
    <p:sldLayoutId id="2147484155" r:id="rId15"/>
    <p:sldLayoutId id="2147484156" r:id="rId16"/>
    <p:sldLayoutId id="2147484157" r:id="rId17"/>
    <p:sldLayoutId id="2147484158" r:id="rId18"/>
    <p:sldLayoutId id="2147484159" r:id="rId19"/>
    <p:sldLayoutId id="2147484160" r:id="rId20"/>
    <p:sldLayoutId id="2147484161" r:id="rId21"/>
    <p:sldLayoutId id="2147484162" r:id="rId22"/>
    <p:sldLayoutId id="2147484163" r:id="rId23"/>
    <p:sldLayoutId id="2147484164" r:id="rId24"/>
  </p:sldLayoutIdLst>
  <p:hf hdr="0" ftr="0" dt="0"/>
  <p:txStyles>
    <p:titleStyle>
      <a:lvl1pPr algn="l" defTabSz="1088231" rtl="0" eaLnBrk="1" latinLnBrk="0" hangingPunct="1">
        <a:spcBef>
          <a:spcPct val="0"/>
        </a:spcBef>
        <a:buNone/>
        <a:defRPr sz="2399" b="1" kern="1200" baseline="0">
          <a:solidFill>
            <a:schemeClr val="tx1"/>
          </a:solidFill>
          <a:latin typeface="+mj-lt"/>
          <a:ea typeface="+mj-ea"/>
          <a:cs typeface="+mj-cs"/>
        </a:defRPr>
      </a:lvl1pPr>
    </p:titleStyle>
    <p:bodyStyle>
      <a:lvl1pPr marL="0" indent="0" algn="l" defTabSz="1088231" rtl="0" eaLnBrk="1" latinLnBrk="0" hangingPunct="1">
        <a:spcBef>
          <a:spcPts val="1799"/>
        </a:spcBef>
        <a:buClr>
          <a:schemeClr val="accent1"/>
        </a:buClr>
        <a:buSzPct val="80000"/>
        <a:buFontTx/>
        <a:buNone/>
        <a:defRPr sz="1999" b="0" kern="1200">
          <a:solidFill>
            <a:schemeClr val="tx1"/>
          </a:solidFill>
          <a:latin typeface="+mn-lt"/>
          <a:ea typeface="+mn-ea"/>
          <a:cs typeface="+mn-cs"/>
        </a:defRPr>
      </a:lvl1pPr>
      <a:lvl2pPr marL="179910" indent="-179910" algn="l" defTabSz="1088231" rtl="0" eaLnBrk="1" latinLnBrk="0" hangingPunct="1">
        <a:spcBef>
          <a:spcPts val="600"/>
        </a:spcBef>
        <a:buClr>
          <a:schemeClr val="accent1"/>
        </a:buClr>
        <a:buSzPct val="100000"/>
        <a:buFont typeface="Wingdings" pitchFamily="2" charset="2"/>
        <a:buChar char="§"/>
        <a:defRPr sz="1799" kern="1200">
          <a:solidFill>
            <a:schemeClr val="tx1"/>
          </a:solidFill>
          <a:latin typeface="+mn-lt"/>
          <a:ea typeface="+mn-ea"/>
          <a:cs typeface="+mn-cs"/>
        </a:defRPr>
      </a:lvl2pPr>
      <a:lvl3pPr marL="358667" indent="-179334" algn="l" defTabSz="1088231" rtl="0" eaLnBrk="1" latinLnBrk="0" hangingPunct="1">
        <a:spcBef>
          <a:spcPts val="300"/>
        </a:spcBef>
        <a:buClr>
          <a:schemeClr val="tx1"/>
        </a:buClr>
        <a:buSzPct val="100000"/>
        <a:buFont typeface="Arial" panose="020B0604020202020204" pitchFamily="34" charset="0"/>
        <a:buChar char="–"/>
        <a:defRPr lang="en-US" sz="1799" kern="1200" noProof="0" dirty="0" smtClean="0">
          <a:solidFill>
            <a:schemeClr val="tx1"/>
          </a:solidFill>
          <a:latin typeface="+mn-lt"/>
          <a:ea typeface="+mn-ea"/>
          <a:cs typeface="+mn-cs"/>
        </a:defRPr>
      </a:lvl3pPr>
      <a:lvl4pPr marL="539730" indent="-179910" algn="l" defTabSz="1088231"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640" indent="-179910" algn="l" defTabSz="1088231"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2637"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36753"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80868"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24985"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de-DE"/>
      </a:defPPr>
      <a:lvl1pPr marL="0" algn="l" defTabSz="1088231" rtl="0" eaLnBrk="1" latinLnBrk="0" hangingPunct="1">
        <a:defRPr sz="2099" kern="1200">
          <a:solidFill>
            <a:schemeClr val="tx1"/>
          </a:solidFill>
          <a:latin typeface="+mn-lt"/>
          <a:ea typeface="+mn-ea"/>
          <a:cs typeface="+mn-cs"/>
        </a:defRPr>
      </a:lvl1pPr>
      <a:lvl2pPr marL="544116" algn="l" defTabSz="1088231" rtl="0" eaLnBrk="1" latinLnBrk="0" hangingPunct="1">
        <a:defRPr sz="2099" kern="1200">
          <a:solidFill>
            <a:schemeClr val="tx1"/>
          </a:solidFill>
          <a:latin typeface="+mn-lt"/>
          <a:ea typeface="+mn-ea"/>
          <a:cs typeface="+mn-cs"/>
        </a:defRPr>
      </a:lvl2pPr>
      <a:lvl3pPr marL="1088231" algn="l" defTabSz="1088231" rtl="0" eaLnBrk="1" latinLnBrk="0" hangingPunct="1">
        <a:defRPr sz="2099" kern="1200">
          <a:solidFill>
            <a:schemeClr val="tx1"/>
          </a:solidFill>
          <a:latin typeface="+mn-lt"/>
          <a:ea typeface="+mn-ea"/>
          <a:cs typeface="+mn-cs"/>
        </a:defRPr>
      </a:lvl3pPr>
      <a:lvl4pPr marL="1632347" algn="l" defTabSz="1088231" rtl="0" eaLnBrk="1" latinLnBrk="0" hangingPunct="1">
        <a:defRPr sz="2099" kern="1200">
          <a:solidFill>
            <a:schemeClr val="tx1"/>
          </a:solidFill>
          <a:latin typeface="+mn-lt"/>
          <a:ea typeface="+mn-ea"/>
          <a:cs typeface="+mn-cs"/>
        </a:defRPr>
      </a:lvl4pPr>
      <a:lvl5pPr marL="2176463" algn="l" defTabSz="1088231" rtl="0" eaLnBrk="1" latinLnBrk="0" hangingPunct="1">
        <a:defRPr sz="2099" kern="1200">
          <a:solidFill>
            <a:schemeClr val="tx1"/>
          </a:solidFill>
          <a:latin typeface="+mn-lt"/>
          <a:ea typeface="+mn-ea"/>
          <a:cs typeface="+mn-cs"/>
        </a:defRPr>
      </a:lvl5pPr>
      <a:lvl6pPr marL="2720580" algn="l" defTabSz="1088231" rtl="0" eaLnBrk="1" latinLnBrk="0" hangingPunct="1">
        <a:defRPr sz="2099" kern="1200">
          <a:solidFill>
            <a:schemeClr val="tx1"/>
          </a:solidFill>
          <a:latin typeface="+mn-lt"/>
          <a:ea typeface="+mn-ea"/>
          <a:cs typeface="+mn-cs"/>
        </a:defRPr>
      </a:lvl6pPr>
      <a:lvl7pPr marL="3264695" algn="l" defTabSz="1088231" rtl="0" eaLnBrk="1" latinLnBrk="0" hangingPunct="1">
        <a:defRPr sz="2099" kern="1200">
          <a:solidFill>
            <a:schemeClr val="tx1"/>
          </a:solidFill>
          <a:latin typeface="+mn-lt"/>
          <a:ea typeface="+mn-ea"/>
          <a:cs typeface="+mn-cs"/>
        </a:defRPr>
      </a:lvl7pPr>
      <a:lvl8pPr marL="3808811" algn="l" defTabSz="1088231" rtl="0" eaLnBrk="1" latinLnBrk="0" hangingPunct="1">
        <a:defRPr sz="2099" kern="1200">
          <a:solidFill>
            <a:schemeClr val="tx1"/>
          </a:solidFill>
          <a:latin typeface="+mn-lt"/>
          <a:ea typeface="+mn-ea"/>
          <a:cs typeface="+mn-cs"/>
        </a:defRPr>
      </a:lvl8pPr>
      <a:lvl9pPr marL="4352927" algn="l" defTabSz="1088231" rtl="0" eaLnBrk="1" latinLnBrk="0" hangingPunct="1">
        <a:defRPr sz="20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11546406" y="6536752"/>
            <a:ext cx="141027"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a:p>
        </p:txBody>
      </p:sp>
      <p:sp>
        <p:nvSpPr>
          <p:cNvPr id="12" name="Copyright Placeholder" descr="{&quot;templafy&quot;:{&quot;id&quot;:&quot;dfcf2280-f61a-49c6-b39f-a5aa637e154f&quot;}}">
            <a:extLst>
              <a:ext uri="{FF2B5EF4-FFF2-40B4-BE49-F238E27FC236}">
                <a16:creationId xmlns:a16="http://schemas.microsoft.com/office/drawing/2014/main" id="{539D88F9-B48F-F143-B90F-EDFB85A350E8}"/>
              </a:ext>
            </a:extLst>
          </p:cNvPr>
          <p:cNvSpPr txBox="1">
            <a:spLocks/>
          </p:cNvSpPr>
          <p:nvPr userDrawn="1"/>
        </p:nvSpPr>
        <p:spPr>
          <a:xfrm>
            <a:off x="503870" y="6536751"/>
            <a:ext cx="10152956"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a:t>PUBLIC</a:t>
            </a:r>
          </a:p>
        </p:txBody>
      </p:sp>
      <p:sp>
        <p:nvSpPr>
          <p:cNvPr id="3" name="Text Placeholder"/>
          <p:cNvSpPr>
            <a:spLocks noGrp="1"/>
          </p:cNvSpPr>
          <p:nvPr userDrawn="1">
            <p:ph type="body" idx="1"/>
          </p:nvPr>
        </p:nvSpPr>
        <p:spPr bwMode="black">
          <a:xfrm>
            <a:off x="503870" y="1620000"/>
            <a:ext cx="11183564" cy="4716000"/>
          </a:xfrm>
          <a:prstGeom prst="rect">
            <a:avLst/>
          </a:prstGeom>
        </p:spPr>
        <p:txBody>
          <a:bodyPr vert="horz" lIns="0" tIns="0" rIns="0" bIns="0" rtlCol="0">
            <a:norm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userDrawn="1">
            <p:ph type="title"/>
          </p:nvPr>
        </p:nvSpPr>
        <p:spPr bwMode="black">
          <a:xfrm>
            <a:off x="503870" y="504000"/>
            <a:ext cx="11183564" cy="369332"/>
          </a:xfrm>
          <a:prstGeom prst="rect">
            <a:avLst/>
          </a:prstGeom>
        </p:spPr>
        <p:txBody>
          <a:bodyPr vert="horz" wrap="square" lIns="0" tIns="0" rIns="0" bIns="0" rtlCol="0" anchor="t" anchorCtr="0">
            <a:spAutoFit/>
          </a:bodyPr>
          <a:lstStyle/>
          <a:p>
            <a:r>
              <a:rPr lang="en-US" noProof="0"/>
              <a:t>Insert page title (sentence case)</a:t>
            </a:r>
          </a:p>
        </p:txBody>
      </p:sp>
      <p:grpSp>
        <p:nvGrpSpPr>
          <p:cNvPr id="6" name="Harvey 3" hidden="1">
            <a:extLst>
              <a:ext uri="{FF2B5EF4-FFF2-40B4-BE49-F238E27FC236}">
                <a16:creationId xmlns:a16="http://schemas.microsoft.com/office/drawing/2014/main" id="{B3E7C216-6801-4AB8-8D95-E7D60F39B210}"/>
              </a:ext>
            </a:extLst>
          </p:cNvPr>
          <p:cNvGrpSpPr>
            <a:grpSpLocks/>
          </p:cNvGrpSpPr>
          <p:nvPr userDrawn="1">
            <p:custDataLst>
              <p:tags r:id="rId47"/>
            </p:custDataLst>
          </p:nvPr>
        </p:nvGrpSpPr>
        <p:grpSpPr>
          <a:xfrm>
            <a:off x="3937773" y="3978000"/>
            <a:ext cx="1024611" cy="1024878"/>
            <a:chOff x="0" y="0"/>
            <a:chExt cx="914400" cy="914400"/>
          </a:xfrm>
          <a:solidFill>
            <a:schemeClr val="accent1"/>
          </a:solidFill>
        </p:grpSpPr>
        <p:sp>
          <p:nvSpPr>
            <p:cNvPr id="7" name="Harvey 0/3 [0]">
              <a:extLst>
                <a:ext uri="{FF2B5EF4-FFF2-40B4-BE49-F238E27FC236}">
                  <a16:creationId xmlns:a16="http://schemas.microsoft.com/office/drawing/2014/main" id="{FC8CECD5-A3FB-4DD5-A846-DC09FDB6EB04}"/>
                </a:ext>
              </a:extLst>
            </p:cNvPr>
            <p:cNvSpPr>
              <a:spLocks noChangeAspect="1"/>
            </p:cNvSpPr>
            <p:nvPr>
              <p:custDataLst>
                <p:tags r:id="rId166"/>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8" name="Harvey 1/3 [1]">
              <a:extLst>
                <a:ext uri="{FF2B5EF4-FFF2-40B4-BE49-F238E27FC236}">
                  <a16:creationId xmlns:a16="http://schemas.microsoft.com/office/drawing/2014/main" id="{750B853B-8389-4427-AFB9-1CE880FE9BEE}"/>
                </a:ext>
              </a:extLst>
            </p:cNvPr>
            <p:cNvSpPr>
              <a:spLocks noChangeAspect="1"/>
            </p:cNvSpPr>
            <p:nvPr>
              <p:custDataLst>
                <p:tags r:id="rId167"/>
              </p:custDataLst>
            </p:nvPr>
          </p:nvSpPr>
          <p:spPr>
            <a:xfrm>
              <a:off x="0" y="0"/>
              <a:ext cx="914400" cy="914400"/>
            </a:xfrm>
            <a:custGeom>
              <a:avLst/>
              <a:gdLst/>
              <a:ahLst/>
              <a:cxnLst/>
              <a:rect l="l" t="t" r="r" b="b"/>
              <a:pathLst>
                <a:path w="635000" h="635000">
                  <a:moveTo>
                    <a:pt x="317500" y="0"/>
                  </a:moveTo>
                  <a:arcTo wR="317500" hR="317500" stAng="16200000" swAng="7200000"/>
                  <a:lnTo>
                    <a:pt x="317500" y="317500"/>
                  </a:lnTo>
                  <a:close/>
                </a:path>
                <a:path w="635000" h="635000" fill="none">
                  <a:moveTo>
                    <a:pt x="592463" y="476249"/>
                  </a:moveTo>
                  <a:arcTo wR="317500" hR="317500" stAng="1800000" swAng="14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9" name="Harvey 2/3 [2]">
              <a:extLst>
                <a:ext uri="{FF2B5EF4-FFF2-40B4-BE49-F238E27FC236}">
                  <a16:creationId xmlns:a16="http://schemas.microsoft.com/office/drawing/2014/main" id="{0CA9A207-7055-4A72-8ED2-D82605C3D0C8}"/>
                </a:ext>
              </a:extLst>
            </p:cNvPr>
            <p:cNvSpPr>
              <a:spLocks noChangeAspect="1"/>
            </p:cNvSpPr>
            <p:nvPr>
              <p:custDataLst>
                <p:tags r:id="rId168"/>
              </p:custDataLst>
            </p:nvPr>
          </p:nvSpPr>
          <p:spPr>
            <a:xfrm>
              <a:off x="0" y="0"/>
              <a:ext cx="914400" cy="914400"/>
            </a:xfrm>
            <a:custGeom>
              <a:avLst/>
              <a:gdLst/>
              <a:ahLst/>
              <a:cxnLst/>
              <a:rect l="l" t="t" r="r" b="b"/>
              <a:pathLst>
                <a:path w="635000" h="635000">
                  <a:moveTo>
                    <a:pt x="317500" y="0"/>
                  </a:moveTo>
                  <a:arcTo wR="317500" hR="317500" stAng="16200000" swAng="14400000"/>
                  <a:lnTo>
                    <a:pt x="317500" y="317500"/>
                  </a:lnTo>
                  <a:close/>
                </a:path>
                <a:path w="635000" h="635000" fill="none">
                  <a:moveTo>
                    <a:pt x="42536" y="476250"/>
                  </a:moveTo>
                  <a:arcTo wR="317500" hR="317500" stAng="9000000" swAng="7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10" name="Harvey 3/3 [3]">
              <a:extLst>
                <a:ext uri="{FF2B5EF4-FFF2-40B4-BE49-F238E27FC236}">
                  <a16:creationId xmlns:a16="http://schemas.microsoft.com/office/drawing/2014/main" id="{4422C816-875A-41F5-9DC0-8DBAE4C5C6CB}"/>
                </a:ext>
              </a:extLst>
            </p:cNvPr>
            <p:cNvSpPr>
              <a:spLocks noChangeAspect="1"/>
            </p:cNvSpPr>
            <p:nvPr>
              <p:custDataLst>
                <p:tags r:id="rId169"/>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grpSp>
      <p:grpSp>
        <p:nvGrpSpPr>
          <p:cNvPr id="11" name="Harvey 4" hidden="1">
            <a:extLst>
              <a:ext uri="{FF2B5EF4-FFF2-40B4-BE49-F238E27FC236}">
                <a16:creationId xmlns:a16="http://schemas.microsoft.com/office/drawing/2014/main" id="{DDC5C333-7028-4F79-8940-98DC17723588}"/>
              </a:ext>
            </a:extLst>
          </p:cNvPr>
          <p:cNvGrpSpPr>
            <a:grpSpLocks/>
          </p:cNvGrpSpPr>
          <p:nvPr userDrawn="1">
            <p:custDataLst>
              <p:tags r:id="rId48"/>
            </p:custDataLst>
          </p:nvPr>
        </p:nvGrpSpPr>
        <p:grpSpPr>
          <a:xfrm>
            <a:off x="5390102" y="3978000"/>
            <a:ext cx="1024611" cy="1024878"/>
            <a:chOff x="0" y="0"/>
            <a:chExt cx="914400" cy="914400"/>
          </a:xfrm>
          <a:solidFill>
            <a:schemeClr val="accent1"/>
          </a:solidFill>
        </p:grpSpPr>
        <p:sp>
          <p:nvSpPr>
            <p:cNvPr id="13" name="Harvey 0/4 [0]">
              <a:extLst>
                <a:ext uri="{FF2B5EF4-FFF2-40B4-BE49-F238E27FC236}">
                  <a16:creationId xmlns:a16="http://schemas.microsoft.com/office/drawing/2014/main" id="{70B331E2-39A8-4BAF-8DDD-C631B51EB56E}"/>
                </a:ext>
              </a:extLst>
            </p:cNvPr>
            <p:cNvSpPr>
              <a:spLocks noChangeAspect="1"/>
            </p:cNvSpPr>
            <p:nvPr>
              <p:custDataLst>
                <p:tags r:id="rId161"/>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14" name="Harvey 1/4 [1]">
              <a:extLst>
                <a:ext uri="{FF2B5EF4-FFF2-40B4-BE49-F238E27FC236}">
                  <a16:creationId xmlns:a16="http://schemas.microsoft.com/office/drawing/2014/main" id="{47F66FBA-2801-4875-BD13-0BF512FC3C6A}"/>
                </a:ext>
              </a:extLst>
            </p:cNvPr>
            <p:cNvSpPr>
              <a:spLocks noChangeAspect="1"/>
            </p:cNvSpPr>
            <p:nvPr>
              <p:custDataLst>
                <p:tags r:id="rId162"/>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15" name="Harvey 2/4 [2]">
              <a:extLst>
                <a:ext uri="{FF2B5EF4-FFF2-40B4-BE49-F238E27FC236}">
                  <a16:creationId xmlns:a16="http://schemas.microsoft.com/office/drawing/2014/main" id="{99673DAB-5272-45DC-B222-CA8CAA9FD2BB}"/>
                </a:ext>
              </a:extLst>
            </p:cNvPr>
            <p:cNvSpPr>
              <a:spLocks noChangeAspect="1"/>
            </p:cNvSpPr>
            <p:nvPr>
              <p:custDataLst>
                <p:tags r:id="rId163"/>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16" name="Harvey 3/4 [3]">
              <a:extLst>
                <a:ext uri="{FF2B5EF4-FFF2-40B4-BE49-F238E27FC236}">
                  <a16:creationId xmlns:a16="http://schemas.microsoft.com/office/drawing/2014/main" id="{F9B9444B-C98D-45FC-BA92-881D06827328}"/>
                </a:ext>
              </a:extLst>
            </p:cNvPr>
            <p:cNvSpPr>
              <a:spLocks noChangeAspect="1"/>
            </p:cNvSpPr>
            <p:nvPr>
              <p:custDataLst>
                <p:tags r:id="rId164"/>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17" name="Harvey 4/4 [4]">
              <a:extLst>
                <a:ext uri="{FF2B5EF4-FFF2-40B4-BE49-F238E27FC236}">
                  <a16:creationId xmlns:a16="http://schemas.microsoft.com/office/drawing/2014/main" id="{5FFB853D-F550-4F16-8269-A070A19E381C}"/>
                </a:ext>
              </a:extLst>
            </p:cNvPr>
            <p:cNvSpPr>
              <a:spLocks noChangeAspect="1"/>
            </p:cNvSpPr>
            <p:nvPr>
              <p:custDataLst>
                <p:tags r:id="rId165"/>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grpSp>
      <p:grpSp>
        <p:nvGrpSpPr>
          <p:cNvPr id="18" name="Harvey 8" hidden="1">
            <a:extLst>
              <a:ext uri="{FF2B5EF4-FFF2-40B4-BE49-F238E27FC236}">
                <a16:creationId xmlns:a16="http://schemas.microsoft.com/office/drawing/2014/main" id="{0630AB66-7B5F-41CE-A2EB-2EB4C67794AE}"/>
              </a:ext>
            </a:extLst>
          </p:cNvPr>
          <p:cNvGrpSpPr>
            <a:grpSpLocks/>
          </p:cNvGrpSpPr>
          <p:nvPr userDrawn="1">
            <p:custDataLst>
              <p:tags r:id="rId49"/>
            </p:custDataLst>
          </p:nvPr>
        </p:nvGrpSpPr>
        <p:grpSpPr>
          <a:xfrm>
            <a:off x="6842432" y="3978000"/>
            <a:ext cx="1024611" cy="1024878"/>
            <a:chOff x="0" y="0"/>
            <a:chExt cx="914400" cy="914400"/>
          </a:xfrm>
          <a:solidFill>
            <a:schemeClr val="accent1"/>
          </a:solidFill>
        </p:grpSpPr>
        <p:sp>
          <p:nvSpPr>
            <p:cNvPr id="19" name="Harvey 0/8 [0]">
              <a:extLst>
                <a:ext uri="{FF2B5EF4-FFF2-40B4-BE49-F238E27FC236}">
                  <a16:creationId xmlns:a16="http://schemas.microsoft.com/office/drawing/2014/main" id="{051D5678-1EFE-40CF-8563-B5E9EA35A271}"/>
                </a:ext>
              </a:extLst>
            </p:cNvPr>
            <p:cNvSpPr>
              <a:spLocks noChangeAspect="1"/>
            </p:cNvSpPr>
            <p:nvPr>
              <p:custDataLst>
                <p:tags r:id="rId152"/>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0" name="Harvey 1/8 [1]">
              <a:extLst>
                <a:ext uri="{FF2B5EF4-FFF2-40B4-BE49-F238E27FC236}">
                  <a16:creationId xmlns:a16="http://schemas.microsoft.com/office/drawing/2014/main" id="{E5DDEB4B-B8B3-42DA-AF30-4FD0A1770D91}"/>
                </a:ext>
              </a:extLst>
            </p:cNvPr>
            <p:cNvSpPr>
              <a:spLocks noChangeAspect="1"/>
            </p:cNvSpPr>
            <p:nvPr>
              <p:custDataLst>
                <p:tags r:id="rId153"/>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1" name="Harvey 2/8 [2]">
              <a:extLst>
                <a:ext uri="{FF2B5EF4-FFF2-40B4-BE49-F238E27FC236}">
                  <a16:creationId xmlns:a16="http://schemas.microsoft.com/office/drawing/2014/main" id="{FB9200C4-0418-4CEF-BBB8-18F997AD7CA8}"/>
                </a:ext>
              </a:extLst>
            </p:cNvPr>
            <p:cNvSpPr>
              <a:spLocks noChangeAspect="1"/>
            </p:cNvSpPr>
            <p:nvPr>
              <p:custDataLst>
                <p:tags r:id="rId154"/>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2" name="Harvey 3/8 [3]">
              <a:extLst>
                <a:ext uri="{FF2B5EF4-FFF2-40B4-BE49-F238E27FC236}">
                  <a16:creationId xmlns:a16="http://schemas.microsoft.com/office/drawing/2014/main" id="{8E4DE7E8-0809-4E2E-BE6A-E989A6AEBF62}"/>
                </a:ext>
              </a:extLst>
            </p:cNvPr>
            <p:cNvSpPr>
              <a:spLocks noChangeAspect="1"/>
            </p:cNvSpPr>
            <p:nvPr>
              <p:custDataLst>
                <p:tags r:id="rId155"/>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3" name="Harvey 4/8 [4]">
              <a:extLst>
                <a:ext uri="{FF2B5EF4-FFF2-40B4-BE49-F238E27FC236}">
                  <a16:creationId xmlns:a16="http://schemas.microsoft.com/office/drawing/2014/main" id="{F839E6A9-0DED-402B-8F4C-2176769B55CD}"/>
                </a:ext>
              </a:extLst>
            </p:cNvPr>
            <p:cNvSpPr>
              <a:spLocks noChangeAspect="1"/>
            </p:cNvSpPr>
            <p:nvPr>
              <p:custDataLst>
                <p:tags r:id="rId156"/>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4" name="Harvey 5/8 [5]">
              <a:extLst>
                <a:ext uri="{FF2B5EF4-FFF2-40B4-BE49-F238E27FC236}">
                  <a16:creationId xmlns:a16="http://schemas.microsoft.com/office/drawing/2014/main" id="{C3EE8663-AD08-4237-8344-6543EC4B688C}"/>
                </a:ext>
              </a:extLst>
            </p:cNvPr>
            <p:cNvSpPr>
              <a:spLocks noChangeAspect="1"/>
            </p:cNvSpPr>
            <p:nvPr>
              <p:custDataLst>
                <p:tags r:id="rId157"/>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5" name="Harvey 6/8 [6]">
              <a:extLst>
                <a:ext uri="{FF2B5EF4-FFF2-40B4-BE49-F238E27FC236}">
                  <a16:creationId xmlns:a16="http://schemas.microsoft.com/office/drawing/2014/main" id="{ADE6F931-D156-4E59-A3ED-0B14B5F0EF7E}"/>
                </a:ext>
              </a:extLst>
            </p:cNvPr>
            <p:cNvSpPr>
              <a:spLocks noChangeAspect="1"/>
            </p:cNvSpPr>
            <p:nvPr>
              <p:custDataLst>
                <p:tags r:id="rId158"/>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6" name="Harvey 7/8 [7]">
              <a:extLst>
                <a:ext uri="{FF2B5EF4-FFF2-40B4-BE49-F238E27FC236}">
                  <a16:creationId xmlns:a16="http://schemas.microsoft.com/office/drawing/2014/main" id="{A36821AE-2FF1-4F6E-AAF3-1BEA6AE153B8}"/>
                </a:ext>
              </a:extLst>
            </p:cNvPr>
            <p:cNvSpPr>
              <a:spLocks noChangeAspect="1"/>
            </p:cNvSpPr>
            <p:nvPr>
              <p:custDataLst>
                <p:tags r:id="rId159"/>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7" name="Harvey 8/8 [8]">
              <a:extLst>
                <a:ext uri="{FF2B5EF4-FFF2-40B4-BE49-F238E27FC236}">
                  <a16:creationId xmlns:a16="http://schemas.microsoft.com/office/drawing/2014/main" id="{2D277E47-45D5-4503-8443-BED560C6560A}"/>
                </a:ext>
              </a:extLst>
            </p:cNvPr>
            <p:cNvSpPr>
              <a:spLocks noChangeAspect="1"/>
            </p:cNvSpPr>
            <p:nvPr>
              <p:custDataLst>
                <p:tags r:id="rId160"/>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grpSp>
      <p:grpSp>
        <p:nvGrpSpPr>
          <p:cNvPr id="28" name="Harvey 100" hidden="1">
            <a:extLst>
              <a:ext uri="{FF2B5EF4-FFF2-40B4-BE49-F238E27FC236}">
                <a16:creationId xmlns:a16="http://schemas.microsoft.com/office/drawing/2014/main" id="{6D5D9337-395C-4FE4-97E6-E1CD47A644E9}"/>
              </a:ext>
            </a:extLst>
          </p:cNvPr>
          <p:cNvGrpSpPr/>
          <p:nvPr userDrawn="1">
            <p:custDataLst>
              <p:tags r:id="rId50"/>
            </p:custDataLst>
          </p:nvPr>
        </p:nvGrpSpPr>
        <p:grpSpPr>
          <a:xfrm>
            <a:off x="8294762" y="3978000"/>
            <a:ext cx="1024611" cy="1024878"/>
            <a:chOff x="4334905" y="3282696"/>
            <a:chExt cx="292608" cy="292608"/>
          </a:xfrm>
          <a:solidFill>
            <a:schemeClr val="accent1"/>
          </a:solidFill>
        </p:grpSpPr>
        <p:sp>
          <p:nvSpPr>
            <p:cNvPr id="29" name="Harvey 0/100 [0]">
              <a:extLst>
                <a:ext uri="{FF2B5EF4-FFF2-40B4-BE49-F238E27FC236}">
                  <a16:creationId xmlns:a16="http://schemas.microsoft.com/office/drawing/2014/main" id="{C2D4C837-2D4B-4D6B-81F8-9B001989609B}"/>
                </a:ext>
              </a:extLst>
            </p:cNvPr>
            <p:cNvSpPr>
              <a:spLocks noChangeAspect="1"/>
            </p:cNvSpPr>
            <p:nvPr>
              <p:custDataLst>
                <p:tags r:id="rId51"/>
              </p:custDataLst>
            </p:nvPr>
          </p:nvSpPr>
          <p:spPr>
            <a:xfrm>
              <a:off x="4334905" y="3282696"/>
              <a:ext cx="292608" cy="292608"/>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txBody>
            <a:bodyPr/>
            <a:lstStyle/>
            <a:p>
              <a:endParaRPr lang="en-GB" sz="1799"/>
            </a:p>
          </p:txBody>
        </p:sp>
        <p:sp>
          <p:nvSpPr>
            <p:cNvPr id="30" name="Harvey 1/100 [1]">
              <a:extLst>
                <a:ext uri="{FF2B5EF4-FFF2-40B4-BE49-F238E27FC236}">
                  <a16:creationId xmlns:a16="http://schemas.microsoft.com/office/drawing/2014/main" id="{BACD6AAA-4A1C-46BE-B491-9A4A9C7C56F3}"/>
                </a:ext>
              </a:extLst>
            </p:cNvPr>
            <p:cNvSpPr>
              <a:spLocks noChangeAspect="1"/>
            </p:cNvSpPr>
            <p:nvPr>
              <p:custDataLst>
                <p:tags r:id="rId52"/>
              </p:custDataLst>
            </p:nvPr>
          </p:nvSpPr>
          <p:spPr>
            <a:xfrm>
              <a:off x="4334905" y="3282696"/>
              <a:ext cx="292608" cy="292608"/>
            </a:xfrm>
            <a:custGeom>
              <a:avLst/>
              <a:gdLst/>
              <a:ahLst/>
              <a:cxnLst/>
              <a:rect l="l" t="t" r="r" b="b"/>
              <a:pathLst>
                <a:path w="635000" h="635000">
                  <a:moveTo>
                    <a:pt x="317500" y="0"/>
                  </a:moveTo>
                  <a:arcTo wR="317500" hR="317500" stAng="16200000" swAng="216000"/>
                  <a:lnTo>
                    <a:pt x="317500" y="317500"/>
                  </a:lnTo>
                  <a:close/>
                </a:path>
                <a:path w="635000" h="635000" fill="none">
                  <a:moveTo>
                    <a:pt x="337435" y="626"/>
                  </a:moveTo>
                  <a:arcTo wR="317500" hR="317500" stAng="-5184000" swAng="21384000"/>
                </a:path>
              </a:pathLst>
            </a:custGeom>
            <a:grpFill/>
            <a:ln w="19050" cmpd="sng">
              <a:solidFill>
                <a:schemeClr val="tx1"/>
              </a:solidFill>
            </a:ln>
          </p:spPr>
          <p:txBody>
            <a:bodyPr/>
            <a:lstStyle/>
            <a:p>
              <a:endParaRPr lang="en-GB" sz="1799"/>
            </a:p>
          </p:txBody>
        </p:sp>
        <p:sp>
          <p:nvSpPr>
            <p:cNvPr id="31" name="Harvey 2/100 [2]">
              <a:extLst>
                <a:ext uri="{FF2B5EF4-FFF2-40B4-BE49-F238E27FC236}">
                  <a16:creationId xmlns:a16="http://schemas.microsoft.com/office/drawing/2014/main" id="{701024C3-4DEF-477C-9CFB-100E0303499E}"/>
                </a:ext>
              </a:extLst>
            </p:cNvPr>
            <p:cNvSpPr>
              <a:spLocks noChangeAspect="1"/>
            </p:cNvSpPr>
            <p:nvPr>
              <p:custDataLst>
                <p:tags r:id="rId53"/>
              </p:custDataLst>
            </p:nvPr>
          </p:nvSpPr>
          <p:spPr>
            <a:xfrm>
              <a:off x="4334905" y="3282696"/>
              <a:ext cx="292608" cy="292608"/>
            </a:xfrm>
            <a:custGeom>
              <a:avLst/>
              <a:gdLst/>
              <a:ahLst/>
              <a:cxnLst/>
              <a:rect l="l" t="t" r="r" b="b"/>
              <a:pathLst>
                <a:path w="635000" h="635000">
                  <a:moveTo>
                    <a:pt x="317500" y="0"/>
                  </a:moveTo>
                  <a:arcTo wR="317500" hR="317500" stAng="16200000" swAng="432000"/>
                  <a:lnTo>
                    <a:pt x="317500" y="317500"/>
                  </a:lnTo>
                  <a:close/>
                </a:path>
                <a:path w="635000" h="635000" fill="none">
                  <a:moveTo>
                    <a:pt x="357293" y="2503"/>
                  </a:moveTo>
                  <a:arcTo wR="317500" hR="317500" stAng="-4968000" swAng="21168000"/>
                </a:path>
              </a:pathLst>
            </a:custGeom>
            <a:grpFill/>
            <a:ln w="19050" cmpd="sng">
              <a:solidFill>
                <a:schemeClr val="tx1"/>
              </a:solidFill>
            </a:ln>
          </p:spPr>
          <p:txBody>
            <a:bodyPr/>
            <a:lstStyle/>
            <a:p>
              <a:endParaRPr lang="en-GB" sz="1799"/>
            </a:p>
          </p:txBody>
        </p:sp>
        <p:sp>
          <p:nvSpPr>
            <p:cNvPr id="32" name="Harvey 3/100 [3]">
              <a:extLst>
                <a:ext uri="{FF2B5EF4-FFF2-40B4-BE49-F238E27FC236}">
                  <a16:creationId xmlns:a16="http://schemas.microsoft.com/office/drawing/2014/main" id="{46A461CD-8D28-4422-AF2A-8267EFA51CAD}"/>
                </a:ext>
              </a:extLst>
            </p:cNvPr>
            <p:cNvSpPr>
              <a:spLocks noChangeAspect="1"/>
            </p:cNvSpPr>
            <p:nvPr>
              <p:custDataLst>
                <p:tags r:id="rId54"/>
              </p:custDataLst>
            </p:nvPr>
          </p:nvSpPr>
          <p:spPr>
            <a:xfrm>
              <a:off x="4334905" y="3282696"/>
              <a:ext cx="292608" cy="292608"/>
            </a:xfrm>
            <a:custGeom>
              <a:avLst/>
              <a:gdLst/>
              <a:ahLst/>
              <a:cxnLst/>
              <a:rect l="l" t="t" r="r" b="b"/>
              <a:pathLst>
                <a:path w="635000" h="635000">
                  <a:moveTo>
                    <a:pt x="317500" y="0"/>
                  </a:moveTo>
                  <a:arcTo wR="317500" hR="317500" stAng="16200000" swAng="647999"/>
                  <a:lnTo>
                    <a:pt x="317500" y="317500"/>
                  </a:lnTo>
                  <a:close/>
                </a:path>
                <a:path w="635000" h="635000" fill="none">
                  <a:moveTo>
                    <a:pt x="376993" y="5623"/>
                  </a:moveTo>
                  <a:arcTo wR="317500" hR="317500" stAng="-4752000" swAng="20952000"/>
                </a:path>
              </a:pathLst>
            </a:custGeom>
            <a:grpFill/>
            <a:ln w="19050" cmpd="sng">
              <a:solidFill>
                <a:schemeClr val="tx1"/>
              </a:solidFill>
            </a:ln>
          </p:spPr>
          <p:txBody>
            <a:bodyPr/>
            <a:lstStyle/>
            <a:p>
              <a:endParaRPr lang="en-GB" sz="1799"/>
            </a:p>
          </p:txBody>
        </p:sp>
        <p:sp>
          <p:nvSpPr>
            <p:cNvPr id="33" name="Harvey 4/100 [4]">
              <a:extLst>
                <a:ext uri="{FF2B5EF4-FFF2-40B4-BE49-F238E27FC236}">
                  <a16:creationId xmlns:a16="http://schemas.microsoft.com/office/drawing/2014/main" id="{0A337C3A-F021-437D-9E3D-FDE5AF266029}"/>
                </a:ext>
              </a:extLst>
            </p:cNvPr>
            <p:cNvSpPr>
              <a:spLocks noChangeAspect="1"/>
            </p:cNvSpPr>
            <p:nvPr>
              <p:custDataLst>
                <p:tags r:id="rId55"/>
              </p:custDataLst>
            </p:nvPr>
          </p:nvSpPr>
          <p:spPr>
            <a:xfrm>
              <a:off x="4334905" y="3282696"/>
              <a:ext cx="292608" cy="292608"/>
            </a:xfrm>
            <a:custGeom>
              <a:avLst/>
              <a:gdLst/>
              <a:ahLst/>
              <a:cxnLst/>
              <a:rect l="l" t="t" r="r" b="b"/>
              <a:pathLst>
                <a:path w="635000" h="635000">
                  <a:moveTo>
                    <a:pt x="317500" y="0"/>
                  </a:moveTo>
                  <a:arcTo wR="317500" hR="317500" stAng="16200000" swAng="864000"/>
                  <a:lnTo>
                    <a:pt x="317500" y="317500"/>
                  </a:lnTo>
                  <a:close/>
                </a:path>
                <a:path w="635000" h="635000" fill="none">
                  <a:moveTo>
                    <a:pt x="396459" y="9974"/>
                  </a:moveTo>
                  <a:arcTo wR="317500" hR="317500" stAng="-4536000" swAng="20735999"/>
                </a:path>
              </a:pathLst>
            </a:custGeom>
            <a:grpFill/>
            <a:ln w="19050" cmpd="sng">
              <a:solidFill>
                <a:schemeClr val="tx1"/>
              </a:solidFill>
            </a:ln>
          </p:spPr>
          <p:txBody>
            <a:bodyPr/>
            <a:lstStyle/>
            <a:p>
              <a:endParaRPr lang="en-GB" sz="1799"/>
            </a:p>
          </p:txBody>
        </p:sp>
        <p:sp>
          <p:nvSpPr>
            <p:cNvPr id="35" name="Harvey 5/100 [5]">
              <a:extLst>
                <a:ext uri="{FF2B5EF4-FFF2-40B4-BE49-F238E27FC236}">
                  <a16:creationId xmlns:a16="http://schemas.microsoft.com/office/drawing/2014/main" id="{BDF66AF7-3D75-4118-B7E6-241B2C41B2C9}"/>
                </a:ext>
              </a:extLst>
            </p:cNvPr>
            <p:cNvSpPr>
              <a:spLocks noChangeAspect="1"/>
            </p:cNvSpPr>
            <p:nvPr>
              <p:custDataLst>
                <p:tags r:id="rId56"/>
              </p:custDataLst>
            </p:nvPr>
          </p:nvSpPr>
          <p:spPr>
            <a:xfrm>
              <a:off x="4334905" y="3282696"/>
              <a:ext cx="292608" cy="292608"/>
            </a:xfrm>
            <a:custGeom>
              <a:avLst/>
              <a:gdLst/>
              <a:ahLst/>
              <a:cxnLst/>
              <a:rect l="l" t="t" r="r" b="b"/>
              <a:pathLst>
                <a:path w="635000" h="635000">
                  <a:moveTo>
                    <a:pt x="317500" y="0"/>
                  </a:moveTo>
                  <a:arcTo wR="317500" hR="317500" stAng="16200000" swAng="1080000"/>
                  <a:lnTo>
                    <a:pt x="317500" y="317500"/>
                  </a:lnTo>
                  <a:close/>
                </a:path>
                <a:path w="635000" h="635000" fill="none">
                  <a:moveTo>
                    <a:pt x="415612" y="15539"/>
                  </a:moveTo>
                  <a:arcTo wR="317500" hR="317500" stAng="-4320000" swAng="20520000"/>
                </a:path>
              </a:pathLst>
            </a:custGeom>
            <a:grpFill/>
            <a:ln w="19050" cmpd="sng">
              <a:solidFill>
                <a:schemeClr val="tx1"/>
              </a:solidFill>
            </a:ln>
          </p:spPr>
          <p:txBody>
            <a:bodyPr/>
            <a:lstStyle/>
            <a:p>
              <a:endParaRPr lang="en-GB" sz="1799"/>
            </a:p>
          </p:txBody>
        </p:sp>
        <p:sp>
          <p:nvSpPr>
            <p:cNvPr id="36" name="Harvey 6/100 [6]">
              <a:extLst>
                <a:ext uri="{FF2B5EF4-FFF2-40B4-BE49-F238E27FC236}">
                  <a16:creationId xmlns:a16="http://schemas.microsoft.com/office/drawing/2014/main" id="{E74E7438-4315-4097-9BA7-F0CE3252AC14}"/>
                </a:ext>
              </a:extLst>
            </p:cNvPr>
            <p:cNvSpPr>
              <a:spLocks noChangeAspect="1"/>
            </p:cNvSpPr>
            <p:nvPr>
              <p:custDataLst>
                <p:tags r:id="rId57"/>
              </p:custDataLst>
            </p:nvPr>
          </p:nvSpPr>
          <p:spPr>
            <a:xfrm>
              <a:off x="4334905" y="3282696"/>
              <a:ext cx="292608" cy="292608"/>
            </a:xfrm>
            <a:custGeom>
              <a:avLst/>
              <a:gdLst/>
              <a:ahLst/>
              <a:cxnLst/>
              <a:rect l="l" t="t" r="r" b="b"/>
              <a:pathLst>
                <a:path w="635000" h="635000">
                  <a:moveTo>
                    <a:pt x="317500" y="0"/>
                  </a:moveTo>
                  <a:arcTo wR="317500" hR="317500" stAng="16200000" swAng="1295999"/>
                  <a:lnTo>
                    <a:pt x="317500" y="317500"/>
                  </a:lnTo>
                  <a:close/>
                </a:path>
                <a:path w="635000" h="635000" fill="none">
                  <a:moveTo>
                    <a:pt x="434379" y="22295"/>
                  </a:moveTo>
                  <a:arcTo wR="317500" hR="317500" stAng="-4104000" swAng="20304000"/>
                </a:path>
              </a:pathLst>
            </a:custGeom>
            <a:grpFill/>
            <a:ln w="19050" cmpd="sng">
              <a:solidFill>
                <a:schemeClr val="tx1"/>
              </a:solidFill>
            </a:ln>
          </p:spPr>
          <p:txBody>
            <a:bodyPr/>
            <a:lstStyle/>
            <a:p>
              <a:endParaRPr lang="en-GB" sz="1799"/>
            </a:p>
          </p:txBody>
        </p:sp>
        <p:sp>
          <p:nvSpPr>
            <p:cNvPr id="37" name="Harvey 7/100 [7]">
              <a:extLst>
                <a:ext uri="{FF2B5EF4-FFF2-40B4-BE49-F238E27FC236}">
                  <a16:creationId xmlns:a16="http://schemas.microsoft.com/office/drawing/2014/main" id="{FEBA4E91-97BB-4DAC-B193-66FA4828DB26}"/>
                </a:ext>
              </a:extLst>
            </p:cNvPr>
            <p:cNvSpPr>
              <a:spLocks noChangeAspect="1"/>
            </p:cNvSpPr>
            <p:nvPr>
              <p:custDataLst>
                <p:tags r:id="rId58"/>
              </p:custDataLst>
            </p:nvPr>
          </p:nvSpPr>
          <p:spPr>
            <a:xfrm>
              <a:off x="4334905" y="3282696"/>
              <a:ext cx="292608" cy="292608"/>
            </a:xfrm>
            <a:custGeom>
              <a:avLst/>
              <a:gdLst/>
              <a:ahLst/>
              <a:cxnLst/>
              <a:rect l="l" t="t" r="r" b="b"/>
              <a:pathLst>
                <a:path w="635000" h="635000">
                  <a:moveTo>
                    <a:pt x="317500" y="0"/>
                  </a:moveTo>
                  <a:arcTo wR="317500" hR="317500" stAng="16200000" swAng="1512000"/>
                  <a:lnTo>
                    <a:pt x="317500" y="317500"/>
                  </a:lnTo>
                  <a:close/>
                </a:path>
                <a:path w="635000" h="635000" fill="none">
                  <a:moveTo>
                    <a:pt x="452684" y="30217"/>
                  </a:moveTo>
                  <a:arcTo wR="317500" hR="317500" stAng="-3888000" swAng="20087999"/>
                </a:path>
              </a:pathLst>
            </a:custGeom>
            <a:grpFill/>
            <a:ln w="19050" cmpd="sng">
              <a:solidFill>
                <a:schemeClr val="tx1"/>
              </a:solidFill>
            </a:ln>
          </p:spPr>
          <p:txBody>
            <a:bodyPr/>
            <a:lstStyle/>
            <a:p>
              <a:endParaRPr lang="en-GB" sz="1799"/>
            </a:p>
          </p:txBody>
        </p:sp>
        <p:sp>
          <p:nvSpPr>
            <p:cNvPr id="38" name="Harvey 8/100 [8]">
              <a:extLst>
                <a:ext uri="{FF2B5EF4-FFF2-40B4-BE49-F238E27FC236}">
                  <a16:creationId xmlns:a16="http://schemas.microsoft.com/office/drawing/2014/main" id="{EEB85E02-177B-40CF-B926-A4423CC7C827}"/>
                </a:ext>
              </a:extLst>
            </p:cNvPr>
            <p:cNvSpPr>
              <a:spLocks noChangeAspect="1"/>
            </p:cNvSpPr>
            <p:nvPr>
              <p:custDataLst>
                <p:tags r:id="rId59"/>
              </p:custDataLst>
            </p:nvPr>
          </p:nvSpPr>
          <p:spPr>
            <a:xfrm>
              <a:off x="4334905" y="3282696"/>
              <a:ext cx="292608" cy="292608"/>
            </a:xfrm>
            <a:custGeom>
              <a:avLst/>
              <a:gdLst/>
              <a:ahLst/>
              <a:cxnLst/>
              <a:rect l="l" t="t" r="r" b="b"/>
              <a:pathLst>
                <a:path w="635000" h="635000">
                  <a:moveTo>
                    <a:pt x="317500" y="0"/>
                  </a:moveTo>
                  <a:arcTo wR="317500" hR="317500" stAng="16200000" swAng="1728000"/>
                  <a:lnTo>
                    <a:pt x="317500" y="317500"/>
                  </a:lnTo>
                  <a:close/>
                </a:path>
                <a:path w="635000" h="635000" fill="none">
                  <a:moveTo>
                    <a:pt x="470456" y="39272"/>
                  </a:moveTo>
                  <a:arcTo wR="317500" hR="317500" stAng="-3672000" swAng="19872000"/>
                </a:path>
              </a:pathLst>
            </a:custGeom>
            <a:grpFill/>
            <a:ln w="19050" cmpd="sng">
              <a:solidFill>
                <a:schemeClr val="tx1"/>
              </a:solidFill>
            </a:ln>
          </p:spPr>
          <p:txBody>
            <a:bodyPr/>
            <a:lstStyle/>
            <a:p>
              <a:endParaRPr lang="en-GB" sz="1799"/>
            </a:p>
          </p:txBody>
        </p:sp>
        <p:sp>
          <p:nvSpPr>
            <p:cNvPr id="39" name="Harvey 9/100 [9]">
              <a:extLst>
                <a:ext uri="{FF2B5EF4-FFF2-40B4-BE49-F238E27FC236}">
                  <a16:creationId xmlns:a16="http://schemas.microsoft.com/office/drawing/2014/main" id="{C133BC7F-B0E3-404F-92D1-BB930C4F3311}"/>
                </a:ext>
              </a:extLst>
            </p:cNvPr>
            <p:cNvSpPr>
              <a:spLocks noChangeAspect="1"/>
            </p:cNvSpPr>
            <p:nvPr>
              <p:custDataLst>
                <p:tags r:id="rId60"/>
              </p:custDataLst>
            </p:nvPr>
          </p:nvSpPr>
          <p:spPr>
            <a:xfrm>
              <a:off x="4334905" y="3282696"/>
              <a:ext cx="292608" cy="292608"/>
            </a:xfrm>
            <a:custGeom>
              <a:avLst/>
              <a:gdLst/>
              <a:ahLst/>
              <a:cxnLst/>
              <a:rect l="l" t="t" r="r" b="b"/>
              <a:pathLst>
                <a:path w="635000" h="635000">
                  <a:moveTo>
                    <a:pt x="317500" y="0"/>
                  </a:moveTo>
                  <a:arcTo wR="317500" hR="317500" stAng="16200000" swAng="1944000"/>
                  <a:lnTo>
                    <a:pt x="317500" y="317500"/>
                  </a:lnTo>
                  <a:close/>
                </a:path>
                <a:path w="635000" h="635000" fill="none">
                  <a:moveTo>
                    <a:pt x="487625" y="49425"/>
                  </a:moveTo>
                  <a:arcTo wR="317500" hR="317500" stAng="-3456000" swAng="19656000"/>
                </a:path>
              </a:pathLst>
            </a:custGeom>
            <a:grpFill/>
            <a:ln w="19050" cmpd="sng">
              <a:solidFill>
                <a:schemeClr val="tx1"/>
              </a:solidFill>
            </a:ln>
          </p:spPr>
          <p:txBody>
            <a:bodyPr/>
            <a:lstStyle/>
            <a:p>
              <a:endParaRPr lang="en-GB" sz="1799"/>
            </a:p>
          </p:txBody>
        </p:sp>
        <p:sp>
          <p:nvSpPr>
            <p:cNvPr id="40" name="Harvey 10/100 [10]">
              <a:extLst>
                <a:ext uri="{FF2B5EF4-FFF2-40B4-BE49-F238E27FC236}">
                  <a16:creationId xmlns:a16="http://schemas.microsoft.com/office/drawing/2014/main" id="{F2FB72A6-CDF7-48B3-A3B8-5A5FC061802C}"/>
                </a:ext>
              </a:extLst>
            </p:cNvPr>
            <p:cNvSpPr>
              <a:spLocks noChangeAspect="1"/>
            </p:cNvSpPr>
            <p:nvPr>
              <p:custDataLst>
                <p:tags r:id="rId61"/>
              </p:custDataLst>
            </p:nvPr>
          </p:nvSpPr>
          <p:spPr>
            <a:xfrm>
              <a:off x="4334905" y="3282696"/>
              <a:ext cx="292608" cy="292608"/>
            </a:xfrm>
            <a:custGeom>
              <a:avLst/>
              <a:gdLst/>
              <a:ahLst/>
              <a:cxnLst/>
              <a:rect l="l" t="t" r="r" b="b"/>
              <a:pathLst>
                <a:path w="635000" h="635000">
                  <a:moveTo>
                    <a:pt x="317500" y="0"/>
                  </a:moveTo>
                  <a:arcTo wR="317500" hR="317500" stAng="16200000" swAng="2160000"/>
                  <a:lnTo>
                    <a:pt x="317500" y="317500"/>
                  </a:lnTo>
                  <a:close/>
                </a:path>
                <a:path w="635000" h="635000" fill="none">
                  <a:moveTo>
                    <a:pt x="504121" y="60637"/>
                  </a:moveTo>
                  <a:arcTo wR="317500" hR="317500" stAng="-3240000" swAng="19440000"/>
                </a:path>
              </a:pathLst>
            </a:custGeom>
            <a:grpFill/>
            <a:ln w="19050" cmpd="sng">
              <a:solidFill>
                <a:schemeClr val="tx1"/>
              </a:solidFill>
            </a:ln>
          </p:spPr>
          <p:txBody>
            <a:bodyPr/>
            <a:lstStyle/>
            <a:p>
              <a:endParaRPr lang="en-GB" sz="1799"/>
            </a:p>
          </p:txBody>
        </p:sp>
        <p:sp>
          <p:nvSpPr>
            <p:cNvPr id="41" name="Harvey 11/100 [11]">
              <a:extLst>
                <a:ext uri="{FF2B5EF4-FFF2-40B4-BE49-F238E27FC236}">
                  <a16:creationId xmlns:a16="http://schemas.microsoft.com/office/drawing/2014/main" id="{F3110C8B-1B18-4579-AB3F-0F4A0840CF38}"/>
                </a:ext>
              </a:extLst>
            </p:cNvPr>
            <p:cNvSpPr>
              <a:spLocks noChangeAspect="1"/>
            </p:cNvSpPr>
            <p:nvPr>
              <p:custDataLst>
                <p:tags r:id="rId62"/>
              </p:custDataLst>
            </p:nvPr>
          </p:nvSpPr>
          <p:spPr>
            <a:xfrm>
              <a:off x="4334905" y="3282696"/>
              <a:ext cx="292608" cy="292608"/>
            </a:xfrm>
            <a:custGeom>
              <a:avLst/>
              <a:gdLst/>
              <a:ahLst/>
              <a:cxnLst/>
              <a:rect l="l" t="t" r="r" b="b"/>
              <a:pathLst>
                <a:path w="635000" h="635000">
                  <a:moveTo>
                    <a:pt x="317500" y="0"/>
                  </a:moveTo>
                  <a:arcTo wR="317500" hR="317500" stAng="16200000" swAng="2376000"/>
                  <a:lnTo>
                    <a:pt x="317500" y="317500"/>
                  </a:lnTo>
                  <a:close/>
                </a:path>
                <a:path w="635000" h="635000" fill="none">
                  <a:moveTo>
                    <a:pt x="519882" y="72862"/>
                  </a:moveTo>
                  <a:arcTo wR="317500" hR="317500" stAng="-3024000" swAng="19224000"/>
                </a:path>
              </a:pathLst>
            </a:custGeom>
            <a:grpFill/>
            <a:ln w="19050" cmpd="sng">
              <a:solidFill>
                <a:schemeClr val="tx1"/>
              </a:solidFill>
            </a:ln>
          </p:spPr>
          <p:txBody>
            <a:bodyPr/>
            <a:lstStyle/>
            <a:p>
              <a:endParaRPr lang="en-GB" sz="1799"/>
            </a:p>
          </p:txBody>
        </p:sp>
        <p:sp>
          <p:nvSpPr>
            <p:cNvPr id="42" name="Harvey 12/100 [12]">
              <a:extLst>
                <a:ext uri="{FF2B5EF4-FFF2-40B4-BE49-F238E27FC236}">
                  <a16:creationId xmlns:a16="http://schemas.microsoft.com/office/drawing/2014/main" id="{84A1B722-E5AC-45F7-9498-7FF502B6FA2B}"/>
                </a:ext>
              </a:extLst>
            </p:cNvPr>
            <p:cNvSpPr>
              <a:spLocks noChangeAspect="1"/>
            </p:cNvSpPr>
            <p:nvPr>
              <p:custDataLst>
                <p:tags r:id="rId63"/>
              </p:custDataLst>
            </p:nvPr>
          </p:nvSpPr>
          <p:spPr>
            <a:xfrm>
              <a:off x="4334905" y="3282696"/>
              <a:ext cx="292608" cy="292608"/>
            </a:xfrm>
            <a:custGeom>
              <a:avLst/>
              <a:gdLst/>
              <a:ahLst/>
              <a:cxnLst/>
              <a:rect l="l" t="t" r="r" b="b"/>
              <a:pathLst>
                <a:path w="635000" h="635000">
                  <a:moveTo>
                    <a:pt x="317500" y="0"/>
                  </a:moveTo>
                  <a:arcTo wR="317500" hR="317500" stAng="16200000" swAng="2591999"/>
                  <a:lnTo>
                    <a:pt x="317500" y="317500"/>
                  </a:lnTo>
                  <a:close/>
                </a:path>
                <a:path w="635000" h="635000" fill="none">
                  <a:moveTo>
                    <a:pt x="534843" y="86052"/>
                  </a:moveTo>
                  <a:arcTo wR="317500" hR="317500" stAng="-2808000" swAng="19008000"/>
                </a:path>
              </a:pathLst>
            </a:custGeom>
            <a:grpFill/>
            <a:ln w="19050" cmpd="sng">
              <a:solidFill>
                <a:schemeClr val="tx1"/>
              </a:solidFill>
            </a:ln>
          </p:spPr>
          <p:txBody>
            <a:bodyPr/>
            <a:lstStyle/>
            <a:p>
              <a:endParaRPr lang="en-GB" sz="1799"/>
            </a:p>
          </p:txBody>
        </p:sp>
        <p:sp>
          <p:nvSpPr>
            <p:cNvPr id="43" name="Harvey 13/100 [13]">
              <a:extLst>
                <a:ext uri="{FF2B5EF4-FFF2-40B4-BE49-F238E27FC236}">
                  <a16:creationId xmlns:a16="http://schemas.microsoft.com/office/drawing/2014/main" id="{A5599F20-B957-4DF9-8B04-F2B77AAF0BDB}"/>
                </a:ext>
              </a:extLst>
            </p:cNvPr>
            <p:cNvSpPr>
              <a:spLocks noChangeAspect="1"/>
            </p:cNvSpPr>
            <p:nvPr>
              <p:custDataLst>
                <p:tags r:id="rId64"/>
              </p:custDataLst>
            </p:nvPr>
          </p:nvSpPr>
          <p:spPr>
            <a:xfrm>
              <a:off x="4334905" y="3282696"/>
              <a:ext cx="292608" cy="292608"/>
            </a:xfrm>
            <a:custGeom>
              <a:avLst/>
              <a:gdLst/>
              <a:ahLst/>
              <a:cxnLst/>
              <a:rect l="l" t="t" r="r" b="b"/>
              <a:pathLst>
                <a:path w="635000" h="635000">
                  <a:moveTo>
                    <a:pt x="317500" y="0"/>
                  </a:moveTo>
                  <a:arcTo wR="317500" hR="317500" stAng="16200000" swAng="2808000"/>
                  <a:lnTo>
                    <a:pt x="317500" y="317500"/>
                  </a:lnTo>
                  <a:close/>
                </a:path>
                <a:path w="635000" h="635000" fill="none">
                  <a:moveTo>
                    <a:pt x="548947" y="100156"/>
                  </a:moveTo>
                  <a:arcTo wR="317500" hR="317500" stAng="-2591999" swAng="18792000"/>
                </a:path>
              </a:pathLst>
            </a:custGeom>
            <a:grpFill/>
            <a:ln w="19050" cmpd="sng">
              <a:solidFill>
                <a:schemeClr val="tx1"/>
              </a:solidFill>
            </a:ln>
          </p:spPr>
          <p:txBody>
            <a:bodyPr/>
            <a:lstStyle/>
            <a:p>
              <a:endParaRPr lang="en-GB" sz="1799"/>
            </a:p>
          </p:txBody>
        </p:sp>
        <p:sp>
          <p:nvSpPr>
            <p:cNvPr id="44" name="Harvey 14/100 [14]">
              <a:extLst>
                <a:ext uri="{FF2B5EF4-FFF2-40B4-BE49-F238E27FC236}">
                  <a16:creationId xmlns:a16="http://schemas.microsoft.com/office/drawing/2014/main" id="{F74357FC-EB3D-46C4-B56A-5007C9F4FB84}"/>
                </a:ext>
              </a:extLst>
            </p:cNvPr>
            <p:cNvSpPr>
              <a:spLocks noChangeAspect="1"/>
            </p:cNvSpPr>
            <p:nvPr>
              <p:custDataLst>
                <p:tags r:id="rId65"/>
              </p:custDataLst>
            </p:nvPr>
          </p:nvSpPr>
          <p:spPr>
            <a:xfrm>
              <a:off x="4334905" y="3282696"/>
              <a:ext cx="292608" cy="292608"/>
            </a:xfrm>
            <a:custGeom>
              <a:avLst/>
              <a:gdLst/>
              <a:ahLst/>
              <a:cxnLst/>
              <a:rect l="l" t="t" r="r" b="b"/>
              <a:pathLst>
                <a:path w="635000" h="635000">
                  <a:moveTo>
                    <a:pt x="317500" y="0"/>
                  </a:moveTo>
                  <a:arcTo wR="317500" hR="317500" stAng="16200000" swAng="3024000"/>
                  <a:lnTo>
                    <a:pt x="317500" y="317500"/>
                  </a:lnTo>
                  <a:close/>
                </a:path>
                <a:path w="635000" h="635000" fill="none">
                  <a:moveTo>
                    <a:pt x="562137" y="115117"/>
                  </a:moveTo>
                  <a:arcTo wR="317500" hR="317500" stAng="-2375999" swAng="18576000"/>
                </a:path>
              </a:pathLst>
            </a:custGeom>
            <a:grpFill/>
            <a:ln w="19050" cmpd="sng">
              <a:solidFill>
                <a:schemeClr val="tx1"/>
              </a:solidFill>
            </a:ln>
          </p:spPr>
          <p:txBody>
            <a:bodyPr/>
            <a:lstStyle/>
            <a:p>
              <a:endParaRPr lang="en-GB" sz="1799"/>
            </a:p>
          </p:txBody>
        </p:sp>
        <p:sp>
          <p:nvSpPr>
            <p:cNvPr id="45" name="Harvey 15/100 [15]">
              <a:extLst>
                <a:ext uri="{FF2B5EF4-FFF2-40B4-BE49-F238E27FC236}">
                  <a16:creationId xmlns:a16="http://schemas.microsoft.com/office/drawing/2014/main" id="{32E8E8F3-9DBC-46F4-9700-CAF071913650}"/>
                </a:ext>
              </a:extLst>
            </p:cNvPr>
            <p:cNvSpPr>
              <a:spLocks noChangeAspect="1"/>
            </p:cNvSpPr>
            <p:nvPr>
              <p:custDataLst>
                <p:tags r:id="rId66"/>
              </p:custDataLst>
            </p:nvPr>
          </p:nvSpPr>
          <p:spPr>
            <a:xfrm>
              <a:off x="4334905" y="3282696"/>
              <a:ext cx="292608" cy="292608"/>
            </a:xfrm>
            <a:custGeom>
              <a:avLst/>
              <a:gdLst/>
              <a:ahLst/>
              <a:cxnLst/>
              <a:rect l="l" t="t" r="r" b="b"/>
              <a:pathLst>
                <a:path w="635000" h="635000">
                  <a:moveTo>
                    <a:pt x="317500" y="0"/>
                  </a:moveTo>
                  <a:arcTo wR="317500" hR="317500" stAng="16200000" swAng="3240000"/>
                  <a:lnTo>
                    <a:pt x="317500" y="317500"/>
                  </a:lnTo>
                  <a:close/>
                </a:path>
                <a:path w="635000" h="635000" fill="none">
                  <a:moveTo>
                    <a:pt x="574362" y="130878"/>
                  </a:moveTo>
                  <a:arcTo wR="317500" hR="317500" stAng="-2160000" swAng="18360000"/>
                </a:path>
              </a:pathLst>
            </a:custGeom>
            <a:grpFill/>
            <a:ln w="19050" cmpd="sng">
              <a:solidFill>
                <a:schemeClr val="tx1"/>
              </a:solidFill>
            </a:ln>
          </p:spPr>
          <p:txBody>
            <a:bodyPr/>
            <a:lstStyle/>
            <a:p>
              <a:endParaRPr lang="en-GB" sz="1799"/>
            </a:p>
          </p:txBody>
        </p:sp>
        <p:sp>
          <p:nvSpPr>
            <p:cNvPr id="46" name="Harvey 16/100 [16]">
              <a:extLst>
                <a:ext uri="{FF2B5EF4-FFF2-40B4-BE49-F238E27FC236}">
                  <a16:creationId xmlns:a16="http://schemas.microsoft.com/office/drawing/2014/main" id="{71360883-3CF3-4439-9568-E456C60454A8}"/>
                </a:ext>
              </a:extLst>
            </p:cNvPr>
            <p:cNvSpPr>
              <a:spLocks noChangeAspect="1"/>
            </p:cNvSpPr>
            <p:nvPr>
              <p:custDataLst>
                <p:tags r:id="rId67"/>
              </p:custDataLst>
            </p:nvPr>
          </p:nvSpPr>
          <p:spPr>
            <a:xfrm>
              <a:off x="4334905" y="3282696"/>
              <a:ext cx="292608" cy="292608"/>
            </a:xfrm>
            <a:custGeom>
              <a:avLst/>
              <a:gdLst/>
              <a:ahLst/>
              <a:cxnLst/>
              <a:rect l="l" t="t" r="r" b="b"/>
              <a:pathLst>
                <a:path w="635000" h="635000">
                  <a:moveTo>
                    <a:pt x="317500" y="0"/>
                  </a:moveTo>
                  <a:arcTo wR="317500" hR="317500" stAng="16200000" swAng="3456000"/>
                  <a:lnTo>
                    <a:pt x="317500" y="317500"/>
                  </a:lnTo>
                  <a:close/>
                </a:path>
                <a:path w="635000" h="635000" fill="none">
                  <a:moveTo>
                    <a:pt x="585574" y="147374"/>
                  </a:moveTo>
                  <a:arcTo wR="317500" hR="317500" stAng="-1944000" swAng="18144000"/>
                </a:path>
              </a:pathLst>
            </a:custGeom>
            <a:grpFill/>
            <a:ln w="19050" cmpd="sng">
              <a:solidFill>
                <a:schemeClr val="tx1"/>
              </a:solidFill>
            </a:ln>
          </p:spPr>
          <p:txBody>
            <a:bodyPr/>
            <a:lstStyle/>
            <a:p>
              <a:endParaRPr lang="en-GB" sz="1799"/>
            </a:p>
          </p:txBody>
        </p:sp>
        <p:sp>
          <p:nvSpPr>
            <p:cNvPr id="47" name="Harvey 17/100 [17]">
              <a:extLst>
                <a:ext uri="{FF2B5EF4-FFF2-40B4-BE49-F238E27FC236}">
                  <a16:creationId xmlns:a16="http://schemas.microsoft.com/office/drawing/2014/main" id="{AE88FC9E-FB95-4413-AE3E-B8BF504735B5}"/>
                </a:ext>
              </a:extLst>
            </p:cNvPr>
            <p:cNvSpPr>
              <a:spLocks noChangeAspect="1"/>
            </p:cNvSpPr>
            <p:nvPr>
              <p:custDataLst>
                <p:tags r:id="rId68"/>
              </p:custDataLst>
            </p:nvPr>
          </p:nvSpPr>
          <p:spPr>
            <a:xfrm>
              <a:off x="4334905" y="3282696"/>
              <a:ext cx="292608" cy="292608"/>
            </a:xfrm>
            <a:custGeom>
              <a:avLst/>
              <a:gdLst/>
              <a:ahLst/>
              <a:cxnLst/>
              <a:rect l="l" t="t" r="r" b="b"/>
              <a:pathLst>
                <a:path w="635000" h="635000">
                  <a:moveTo>
                    <a:pt x="317500" y="0"/>
                  </a:moveTo>
                  <a:arcTo wR="317500" hR="317500" stAng="16200000" swAng="3672000"/>
                  <a:lnTo>
                    <a:pt x="317500" y="317500"/>
                  </a:lnTo>
                  <a:close/>
                </a:path>
                <a:path w="635000" h="635000" fill="none">
                  <a:moveTo>
                    <a:pt x="595727" y="164543"/>
                  </a:moveTo>
                  <a:arcTo wR="317500" hR="317500" stAng="-1727999" swAng="17928000"/>
                </a:path>
              </a:pathLst>
            </a:custGeom>
            <a:grpFill/>
            <a:ln w="19050" cmpd="sng">
              <a:solidFill>
                <a:schemeClr val="tx1"/>
              </a:solidFill>
            </a:ln>
          </p:spPr>
          <p:txBody>
            <a:bodyPr/>
            <a:lstStyle/>
            <a:p>
              <a:endParaRPr lang="en-GB" sz="1799"/>
            </a:p>
          </p:txBody>
        </p:sp>
        <p:sp>
          <p:nvSpPr>
            <p:cNvPr id="48" name="Harvey 18/100 [18]">
              <a:extLst>
                <a:ext uri="{FF2B5EF4-FFF2-40B4-BE49-F238E27FC236}">
                  <a16:creationId xmlns:a16="http://schemas.microsoft.com/office/drawing/2014/main" id="{62593B83-E4BE-4CE8-9B0B-25AF9B7D4254}"/>
                </a:ext>
              </a:extLst>
            </p:cNvPr>
            <p:cNvSpPr>
              <a:spLocks noChangeAspect="1"/>
            </p:cNvSpPr>
            <p:nvPr>
              <p:custDataLst>
                <p:tags r:id="rId69"/>
              </p:custDataLst>
            </p:nvPr>
          </p:nvSpPr>
          <p:spPr>
            <a:xfrm>
              <a:off x="4334905" y="3282696"/>
              <a:ext cx="292608" cy="292608"/>
            </a:xfrm>
            <a:custGeom>
              <a:avLst/>
              <a:gdLst/>
              <a:ahLst/>
              <a:cxnLst/>
              <a:rect l="l" t="t" r="r" b="b"/>
              <a:pathLst>
                <a:path w="635000" h="635000">
                  <a:moveTo>
                    <a:pt x="317500" y="0"/>
                  </a:moveTo>
                  <a:arcTo wR="317500" hR="317500" stAng="16200000" swAng="3888000"/>
                  <a:lnTo>
                    <a:pt x="317500" y="317500"/>
                  </a:lnTo>
                  <a:close/>
                </a:path>
                <a:path w="635000" h="635000" fill="none">
                  <a:moveTo>
                    <a:pt x="604782" y="182315"/>
                  </a:moveTo>
                  <a:arcTo wR="317500" hR="317500" stAng="-1512000" swAng="17712000"/>
                </a:path>
              </a:pathLst>
            </a:custGeom>
            <a:grpFill/>
            <a:ln w="19050" cmpd="sng">
              <a:solidFill>
                <a:schemeClr val="tx1"/>
              </a:solidFill>
            </a:ln>
          </p:spPr>
          <p:txBody>
            <a:bodyPr/>
            <a:lstStyle/>
            <a:p>
              <a:endParaRPr lang="en-GB" sz="1799"/>
            </a:p>
          </p:txBody>
        </p:sp>
        <p:sp>
          <p:nvSpPr>
            <p:cNvPr id="49" name="Harvey 19/100 [19]">
              <a:extLst>
                <a:ext uri="{FF2B5EF4-FFF2-40B4-BE49-F238E27FC236}">
                  <a16:creationId xmlns:a16="http://schemas.microsoft.com/office/drawing/2014/main" id="{CD41838E-0172-403D-9B68-FD51310F5400}"/>
                </a:ext>
              </a:extLst>
            </p:cNvPr>
            <p:cNvSpPr>
              <a:spLocks noChangeAspect="1"/>
            </p:cNvSpPr>
            <p:nvPr>
              <p:custDataLst>
                <p:tags r:id="rId70"/>
              </p:custDataLst>
            </p:nvPr>
          </p:nvSpPr>
          <p:spPr>
            <a:xfrm>
              <a:off x="4334905" y="3282696"/>
              <a:ext cx="292608" cy="292608"/>
            </a:xfrm>
            <a:custGeom>
              <a:avLst/>
              <a:gdLst/>
              <a:ahLst/>
              <a:cxnLst/>
              <a:rect l="l" t="t" r="r" b="b"/>
              <a:pathLst>
                <a:path w="635000" h="635000">
                  <a:moveTo>
                    <a:pt x="317500" y="0"/>
                  </a:moveTo>
                  <a:arcTo wR="317500" hR="317500" stAng="16200000" swAng="4104000"/>
                  <a:lnTo>
                    <a:pt x="317500" y="317500"/>
                  </a:lnTo>
                  <a:close/>
                </a:path>
                <a:path w="635000" h="635000" fill="none">
                  <a:moveTo>
                    <a:pt x="612704" y="200620"/>
                  </a:moveTo>
                  <a:arcTo wR="317500" hR="317500" stAng="-1295999" swAng="17496000"/>
                </a:path>
              </a:pathLst>
            </a:custGeom>
            <a:grpFill/>
            <a:ln w="19050" cmpd="sng">
              <a:solidFill>
                <a:schemeClr val="tx1"/>
              </a:solidFill>
            </a:ln>
          </p:spPr>
          <p:txBody>
            <a:bodyPr/>
            <a:lstStyle/>
            <a:p>
              <a:endParaRPr lang="en-GB" sz="1799"/>
            </a:p>
          </p:txBody>
        </p:sp>
        <p:sp>
          <p:nvSpPr>
            <p:cNvPr id="50" name="Harvey 20/100 [20]">
              <a:extLst>
                <a:ext uri="{FF2B5EF4-FFF2-40B4-BE49-F238E27FC236}">
                  <a16:creationId xmlns:a16="http://schemas.microsoft.com/office/drawing/2014/main" id="{EDE3F4CF-CB3E-40C2-B070-AC09F1E8FBD5}"/>
                </a:ext>
              </a:extLst>
            </p:cNvPr>
            <p:cNvSpPr>
              <a:spLocks noChangeAspect="1"/>
            </p:cNvSpPr>
            <p:nvPr>
              <p:custDataLst>
                <p:tags r:id="rId71"/>
              </p:custDataLst>
            </p:nvPr>
          </p:nvSpPr>
          <p:spPr>
            <a:xfrm>
              <a:off x="4334905" y="3282696"/>
              <a:ext cx="292608" cy="292608"/>
            </a:xfrm>
            <a:custGeom>
              <a:avLst/>
              <a:gdLst/>
              <a:ahLst/>
              <a:cxnLst/>
              <a:rect l="l" t="t" r="r" b="b"/>
              <a:pathLst>
                <a:path w="635000" h="635000">
                  <a:moveTo>
                    <a:pt x="317500" y="0"/>
                  </a:moveTo>
                  <a:arcTo wR="317500" hR="317500" stAng="16200000" swAng="4320000"/>
                  <a:lnTo>
                    <a:pt x="317500" y="317500"/>
                  </a:lnTo>
                  <a:close/>
                </a:path>
                <a:path w="635000" h="635000" fill="none">
                  <a:moveTo>
                    <a:pt x="619460" y="219387"/>
                  </a:moveTo>
                  <a:arcTo wR="317500" hR="317500" stAng="-1080000" swAng="17280000"/>
                </a:path>
              </a:pathLst>
            </a:custGeom>
            <a:grpFill/>
            <a:ln w="19050" cmpd="sng">
              <a:solidFill>
                <a:schemeClr val="tx1"/>
              </a:solidFill>
            </a:ln>
          </p:spPr>
          <p:txBody>
            <a:bodyPr/>
            <a:lstStyle/>
            <a:p>
              <a:endParaRPr lang="en-GB" sz="1799"/>
            </a:p>
          </p:txBody>
        </p:sp>
        <p:sp>
          <p:nvSpPr>
            <p:cNvPr id="51" name="Harvey 21/100 [21]">
              <a:extLst>
                <a:ext uri="{FF2B5EF4-FFF2-40B4-BE49-F238E27FC236}">
                  <a16:creationId xmlns:a16="http://schemas.microsoft.com/office/drawing/2014/main" id="{CD8E25E7-83D2-4F78-92A7-435281704491}"/>
                </a:ext>
              </a:extLst>
            </p:cNvPr>
            <p:cNvSpPr>
              <a:spLocks noChangeAspect="1"/>
            </p:cNvSpPr>
            <p:nvPr>
              <p:custDataLst>
                <p:tags r:id="rId72"/>
              </p:custDataLst>
            </p:nvPr>
          </p:nvSpPr>
          <p:spPr>
            <a:xfrm>
              <a:off x="4334905" y="3282696"/>
              <a:ext cx="292608" cy="292608"/>
            </a:xfrm>
            <a:custGeom>
              <a:avLst/>
              <a:gdLst/>
              <a:ahLst/>
              <a:cxnLst/>
              <a:rect l="l" t="t" r="r" b="b"/>
              <a:pathLst>
                <a:path w="635000" h="635000">
                  <a:moveTo>
                    <a:pt x="317500" y="0"/>
                  </a:moveTo>
                  <a:arcTo wR="317500" hR="317500" stAng="16200000" swAng="4536000"/>
                  <a:lnTo>
                    <a:pt x="317500" y="317500"/>
                  </a:lnTo>
                  <a:close/>
                </a:path>
                <a:path w="635000" h="635000" fill="none">
                  <a:moveTo>
                    <a:pt x="625025" y="238540"/>
                  </a:moveTo>
                  <a:arcTo wR="317500" hR="317500" stAng="-864000" swAng="17064000"/>
                </a:path>
              </a:pathLst>
            </a:custGeom>
            <a:grpFill/>
            <a:ln w="19050" cmpd="sng">
              <a:solidFill>
                <a:schemeClr val="tx1"/>
              </a:solidFill>
            </a:ln>
          </p:spPr>
          <p:txBody>
            <a:bodyPr/>
            <a:lstStyle/>
            <a:p>
              <a:endParaRPr lang="en-GB" sz="1799"/>
            </a:p>
          </p:txBody>
        </p:sp>
        <p:sp>
          <p:nvSpPr>
            <p:cNvPr id="52" name="Harvey 22/100 [22]">
              <a:extLst>
                <a:ext uri="{FF2B5EF4-FFF2-40B4-BE49-F238E27FC236}">
                  <a16:creationId xmlns:a16="http://schemas.microsoft.com/office/drawing/2014/main" id="{C6A696FB-9EFC-47F6-9860-247C48C1FC3D}"/>
                </a:ext>
              </a:extLst>
            </p:cNvPr>
            <p:cNvSpPr>
              <a:spLocks noChangeAspect="1"/>
            </p:cNvSpPr>
            <p:nvPr>
              <p:custDataLst>
                <p:tags r:id="rId73"/>
              </p:custDataLst>
            </p:nvPr>
          </p:nvSpPr>
          <p:spPr>
            <a:xfrm>
              <a:off x="4334905" y="3282696"/>
              <a:ext cx="292608" cy="292608"/>
            </a:xfrm>
            <a:custGeom>
              <a:avLst/>
              <a:gdLst/>
              <a:ahLst/>
              <a:cxnLst/>
              <a:rect l="l" t="t" r="r" b="b"/>
              <a:pathLst>
                <a:path w="635000" h="635000">
                  <a:moveTo>
                    <a:pt x="317500" y="0"/>
                  </a:moveTo>
                  <a:arcTo wR="317500" hR="317500" stAng="16200000" swAng="4752000"/>
                  <a:lnTo>
                    <a:pt x="317500" y="317500"/>
                  </a:lnTo>
                  <a:close/>
                </a:path>
                <a:path w="635000" h="635000" fill="none">
                  <a:moveTo>
                    <a:pt x="629376" y="258006"/>
                  </a:moveTo>
                  <a:arcTo wR="317500" hR="317500" stAng="-647999" swAng="16848000"/>
                </a:path>
              </a:pathLst>
            </a:custGeom>
            <a:grpFill/>
            <a:ln w="19050" cmpd="sng">
              <a:solidFill>
                <a:schemeClr val="tx1"/>
              </a:solidFill>
            </a:ln>
          </p:spPr>
          <p:txBody>
            <a:bodyPr/>
            <a:lstStyle/>
            <a:p>
              <a:endParaRPr lang="en-GB" sz="1799"/>
            </a:p>
          </p:txBody>
        </p:sp>
        <p:sp>
          <p:nvSpPr>
            <p:cNvPr id="53" name="Harvey 23/100 [23]">
              <a:extLst>
                <a:ext uri="{FF2B5EF4-FFF2-40B4-BE49-F238E27FC236}">
                  <a16:creationId xmlns:a16="http://schemas.microsoft.com/office/drawing/2014/main" id="{252958D2-EE89-4FBF-BF7B-C8AFAD704413}"/>
                </a:ext>
              </a:extLst>
            </p:cNvPr>
            <p:cNvSpPr>
              <a:spLocks noChangeAspect="1"/>
            </p:cNvSpPr>
            <p:nvPr>
              <p:custDataLst>
                <p:tags r:id="rId74"/>
              </p:custDataLst>
            </p:nvPr>
          </p:nvSpPr>
          <p:spPr>
            <a:xfrm>
              <a:off x="4334905" y="3282696"/>
              <a:ext cx="292608" cy="292608"/>
            </a:xfrm>
            <a:custGeom>
              <a:avLst/>
              <a:gdLst/>
              <a:ahLst/>
              <a:cxnLst/>
              <a:rect l="l" t="t" r="r" b="b"/>
              <a:pathLst>
                <a:path w="635000" h="635000">
                  <a:moveTo>
                    <a:pt x="317500" y="0"/>
                  </a:moveTo>
                  <a:arcTo wR="317500" hR="317500" stAng="16200000" swAng="4968000"/>
                  <a:lnTo>
                    <a:pt x="317500" y="317500"/>
                  </a:lnTo>
                  <a:close/>
                </a:path>
                <a:path w="635000" h="635000" fill="none">
                  <a:moveTo>
                    <a:pt x="632496" y="277706"/>
                  </a:moveTo>
                  <a:arcTo wR="317500" hR="317500" stAng="-432000" swAng="16632000"/>
                </a:path>
              </a:pathLst>
            </a:custGeom>
            <a:grpFill/>
            <a:ln w="19050" cmpd="sng">
              <a:solidFill>
                <a:schemeClr val="tx1"/>
              </a:solidFill>
            </a:ln>
          </p:spPr>
          <p:txBody>
            <a:bodyPr/>
            <a:lstStyle/>
            <a:p>
              <a:endParaRPr lang="en-GB" sz="1799"/>
            </a:p>
          </p:txBody>
        </p:sp>
        <p:sp>
          <p:nvSpPr>
            <p:cNvPr id="54" name="Harvey 24/100 [24]">
              <a:extLst>
                <a:ext uri="{FF2B5EF4-FFF2-40B4-BE49-F238E27FC236}">
                  <a16:creationId xmlns:a16="http://schemas.microsoft.com/office/drawing/2014/main" id="{314E82DC-04B6-406C-9D65-1115F4D2AA22}"/>
                </a:ext>
              </a:extLst>
            </p:cNvPr>
            <p:cNvSpPr>
              <a:spLocks noChangeAspect="1"/>
            </p:cNvSpPr>
            <p:nvPr>
              <p:custDataLst>
                <p:tags r:id="rId75"/>
              </p:custDataLst>
            </p:nvPr>
          </p:nvSpPr>
          <p:spPr>
            <a:xfrm>
              <a:off x="4334905" y="3282696"/>
              <a:ext cx="292608" cy="292608"/>
            </a:xfrm>
            <a:custGeom>
              <a:avLst/>
              <a:gdLst/>
              <a:ahLst/>
              <a:cxnLst/>
              <a:rect l="l" t="t" r="r" b="b"/>
              <a:pathLst>
                <a:path w="635000" h="635000">
                  <a:moveTo>
                    <a:pt x="317500" y="0"/>
                  </a:moveTo>
                  <a:arcTo wR="317500" hR="317500" stAng="16200000" swAng="5183999"/>
                  <a:lnTo>
                    <a:pt x="317500" y="317500"/>
                  </a:lnTo>
                  <a:close/>
                </a:path>
                <a:path w="635000" h="635000" fill="none">
                  <a:moveTo>
                    <a:pt x="634373" y="297564"/>
                  </a:moveTo>
                  <a:arcTo wR="317500" hR="317500" stAng="-216000" swAng="16416000"/>
                </a:path>
              </a:pathLst>
            </a:custGeom>
            <a:grpFill/>
            <a:ln w="19050" cmpd="sng">
              <a:solidFill>
                <a:schemeClr val="tx1"/>
              </a:solidFill>
            </a:ln>
          </p:spPr>
          <p:txBody>
            <a:bodyPr/>
            <a:lstStyle/>
            <a:p>
              <a:endParaRPr lang="en-GB" sz="1799"/>
            </a:p>
          </p:txBody>
        </p:sp>
        <p:sp>
          <p:nvSpPr>
            <p:cNvPr id="55" name="Harvey 25/100 [25]">
              <a:extLst>
                <a:ext uri="{FF2B5EF4-FFF2-40B4-BE49-F238E27FC236}">
                  <a16:creationId xmlns:a16="http://schemas.microsoft.com/office/drawing/2014/main" id="{669D1B60-A74F-4296-8610-F3DCDDC15022}"/>
                </a:ext>
              </a:extLst>
            </p:cNvPr>
            <p:cNvSpPr>
              <a:spLocks noChangeAspect="1"/>
            </p:cNvSpPr>
            <p:nvPr>
              <p:custDataLst>
                <p:tags r:id="rId76"/>
              </p:custDataLst>
            </p:nvPr>
          </p:nvSpPr>
          <p:spPr>
            <a:xfrm>
              <a:off x="4334905" y="3282696"/>
              <a:ext cx="292608" cy="292608"/>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txBody>
            <a:bodyPr/>
            <a:lstStyle/>
            <a:p>
              <a:endParaRPr lang="en-GB" sz="1799"/>
            </a:p>
          </p:txBody>
        </p:sp>
        <p:sp>
          <p:nvSpPr>
            <p:cNvPr id="56" name="Harvey 26/100 [26]">
              <a:extLst>
                <a:ext uri="{FF2B5EF4-FFF2-40B4-BE49-F238E27FC236}">
                  <a16:creationId xmlns:a16="http://schemas.microsoft.com/office/drawing/2014/main" id="{FF6DD112-04B6-4656-AB9D-1F9950FEE2D9}"/>
                </a:ext>
              </a:extLst>
            </p:cNvPr>
            <p:cNvSpPr>
              <a:spLocks noChangeAspect="1"/>
            </p:cNvSpPr>
            <p:nvPr>
              <p:custDataLst>
                <p:tags r:id="rId77"/>
              </p:custDataLst>
            </p:nvPr>
          </p:nvSpPr>
          <p:spPr>
            <a:xfrm>
              <a:off x="4334905" y="3282696"/>
              <a:ext cx="292608" cy="292608"/>
            </a:xfrm>
            <a:custGeom>
              <a:avLst/>
              <a:gdLst/>
              <a:ahLst/>
              <a:cxnLst/>
              <a:rect l="l" t="t" r="r" b="b"/>
              <a:pathLst>
                <a:path w="635000" h="635000">
                  <a:moveTo>
                    <a:pt x="317500" y="0"/>
                  </a:moveTo>
                  <a:arcTo wR="317500" hR="317500" stAng="16200000" swAng="5616000"/>
                  <a:lnTo>
                    <a:pt x="317500" y="317500"/>
                  </a:lnTo>
                  <a:close/>
                </a:path>
                <a:path w="635000" h="635000" fill="none">
                  <a:moveTo>
                    <a:pt x="634373" y="337435"/>
                  </a:moveTo>
                  <a:arcTo wR="317500" hR="317500" stAng="216000" swAng="15983999"/>
                </a:path>
              </a:pathLst>
            </a:custGeom>
            <a:grpFill/>
            <a:ln w="19050" cmpd="sng">
              <a:solidFill>
                <a:schemeClr val="tx1"/>
              </a:solidFill>
            </a:ln>
          </p:spPr>
          <p:txBody>
            <a:bodyPr/>
            <a:lstStyle/>
            <a:p>
              <a:endParaRPr lang="en-GB" sz="1799"/>
            </a:p>
          </p:txBody>
        </p:sp>
        <p:sp>
          <p:nvSpPr>
            <p:cNvPr id="57" name="Harvey 27/100 [27]">
              <a:extLst>
                <a:ext uri="{FF2B5EF4-FFF2-40B4-BE49-F238E27FC236}">
                  <a16:creationId xmlns:a16="http://schemas.microsoft.com/office/drawing/2014/main" id="{E2928B53-FC5C-427C-AE65-9286773D84B2}"/>
                </a:ext>
              </a:extLst>
            </p:cNvPr>
            <p:cNvSpPr>
              <a:spLocks noChangeAspect="1"/>
            </p:cNvSpPr>
            <p:nvPr>
              <p:custDataLst>
                <p:tags r:id="rId78"/>
              </p:custDataLst>
            </p:nvPr>
          </p:nvSpPr>
          <p:spPr>
            <a:xfrm>
              <a:off x="4334905" y="3282696"/>
              <a:ext cx="292608" cy="292608"/>
            </a:xfrm>
            <a:custGeom>
              <a:avLst/>
              <a:gdLst/>
              <a:ahLst/>
              <a:cxnLst/>
              <a:rect l="l" t="t" r="r" b="b"/>
              <a:pathLst>
                <a:path w="635000" h="635000">
                  <a:moveTo>
                    <a:pt x="317500" y="0"/>
                  </a:moveTo>
                  <a:arcTo wR="317500" hR="317500" stAng="16200000" swAng="5832000"/>
                  <a:lnTo>
                    <a:pt x="317500" y="317500"/>
                  </a:lnTo>
                  <a:close/>
                </a:path>
                <a:path w="635000" h="635000" fill="none">
                  <a:moveTo>
                    <a:pt x="632496" y="357293"/>
                  </a:moveTo>
                  <a:arcTo wR="317500" hR="317500" stAng="432000" swAng="15768000"/>
                </a:path>
              </a:pathLst>
            </a:custGeom>
            <a:grpFill/>
            <a:ln w="19050" cmpd="sng">
              <a:solidFill>
                <a:schemeClr val="tx1"/>
              </a:solidFill>
            </a:ln>
          </p:spPr>
          <p:txBody>
            <a:bodyPr/>
            <a:lstStyle/>
            <a:p>
              <a:endParaRPr lang="en-GB" sz="1799"/>
            </a:p>
          </p:txBody>
        </p:sp>
        <p:sp>
          <p:nvSpPr>
            <p:cNvPr id="58" name="Harvey 28/100 [28]">
              <a:extLst>
                <a:ext uri="{FF2B5EF4-FFF2-40B4-BE49-F238E27FC236}">
                  <a16:creationId xmlns:a16="http://schemas.microsoft.com/office/drawing/2014/main" id="{D8CF4F20-8FEC-47FF-9B86-E818143B2C19}"/>
                </a:ext>
              </a:extLst>
            </p:cNvPr>
            <p:cNvSpPr>
              <a:spLocks noChangeAspect="1"/>
            </p:cNvSpPr>
            <p:nvPr>
              <p:custDataLst>
                <p:tags r:id="rId79"/>
              </p:custDataLst>
            </p:nvPr>
          </p:nvSpPr>
          <p:spPr>
            <a:xfrm>
              <a:off x="4334905" y="3282696"/>
              <a:ext cx="292608" cy="292608"/>
            </a:xfrm>
            <a:custGeom>
              <a:avLst/>
              <a:gdLst/>
              <a:ahLst/>
              <a:cxnLst/>
              <a:rect l="l" t="t" r="r" b="b"/>
              <a:pathLst>
                <a:path w="635000" h="635000">
                  <a:moveTo>
                    <a:pt x="317500" y="0"/>
                  </a:moveTo>
                  <a:arcTo wR="317500" hR="317500" stAng="16200000" swAng="6048000"/>
                  <a:lnTo>
                    <a:pt x="317500" y="317500"/>
                  </a:lnTo>
                  <a:close/>
                </a:path>
                <a:path w="635000" h="635000" fill="none">
                  <a:moveTo>
                    <a:pt x="629376" y="376993"/>
                  </a:moveTo>
                  <a:arcTo wR="317500" hR="317500" stAng="648000" swAng="15552000"/>
                </a:path>
              </a:pathLst>
            </a:custGeom>
            <a:grpFill/>
            <a:ln w="19050" cmpd="sng">
              <a:solidFill>
                <a:schemeClr val="tx1"/>
              </a:solidFill>
            </a:ln>
          </p:spPr>
          <p:txBody>
            <a:bodyPr/>
            <a:lstStyle/>
            <a:p>
              <a:endParaRPr lang="en-GB" sz="1799"/>
            </a:p>
          </p:txBody>
        </p:sp>
        <p:sp>
          <p:nvSpPr>
            <p:cNvPr id="59" name="Harvey 29/100 [29]">
              <a:extLst>
                <a:ext uri="{FF2B5EF4-FFF2-40B4-BE49-F238E27FC236}">
                  <a16:creationId xmlns:a16="http://schemas.microsoft.com/office/drawing/2014/main" id="{E1AF074D-4599-4D0E-8078-66303FEBDE44}"/>
                </a:ext>
              </a:extLst>
            </p:cNvPr>
            <p:cNvSpPr>
              <a:spLocks noChangeAspect="1"/>
            </p:cNvSpPr>
            <p:nvPr>
              <p:custDataLst>
                <p:tags r:id="rId80"/>
              </p:custDataLst>
            </p:nvPr>
          </p:nvSpPr>
          <p:spPr>
            <a:xfrm>
              <a:off x="4334905" y="3282696"/>
              <a:ext cx="292608" cy="292608"/>
            </a:xfrm>
            <a:custGeom>
              <a:avLst/>
              <a:gdLst/>
              <a:ahLst/>
              <a:cxnLst/>
              <a:rect l="l" t="t" r="r" b="b"/>
              <a:pathLst>
                <a:path w="635000" h="635000">
                  <a:moveTo>
                    <a:pt x="317500" y="0"/>
                  </a:moveTo>
                  <a:arcTo wR="317500" hR="317500" stAng="16200000" swAng="6263999"/>
                  <a:lnTo>
                    <a:pt x="317500" y="317500"/>
                  </a:lnTo>
                  <a:close/>
                </a:path>
                <a:path w="635000" h="635000" fill="none">
                  <a:moveTo>
                    <a:pt x="625025" y="396459"/>
                  </a:moveTo>
                  <a:arcTo wR="317500" hR="317500" stAng="863999" swAng="15336000"/>
                </a:path>
              </a:pathLst>
            </a:custGeom>
            <a:grpFill/>
            <a:ln w="19050" cmpd="sng">
              <a:solidFill>
                <a:schemeClr val="tx1"/>
              </a:solidFill>
            </a:ln>
          </p:spPr>
          <p:txBody>
            <a:bodyPr/>
            <a:lstStyle/>
            <a:p>
              <a:endParaRPr lang="en-GB" sz="1799"/>
            </a:p>
          </p:txBody>
        </p:sp>
        <p:sp>
          <p:nvSpPr>
            <p:cNvPr id="60" name="Harvey 30/100 [30]">
              <a:extLst>
                <a:ext uri="{FF2B5EF4-FFF2-40B4-BE49-F238E27FC236}">
                  <a16:creationId xmlns:a16="http://schemas.microsoft.com/office/drawing/2014/main" id="{2DF9C982-C062-4899-8A5F-20F49AD9E1B5}"/>
                </a:ext>
              </a:extLst>
            </p:cNvPr>
            <p:cNvSpPr>
              <a:spLocks noChangeAspect="1"/>
            </p:cNvSpPr>
            <p:nvPr>
              <p:custDataLst>
                <p:tags r:id="rId81"/>
              </p:custDataLst>
            </p:nvPr>
          </p:nvSpPr>
          <p:spPr>
            <a:xfrm>
              <a:off x="4334905" y="3282696"/>
              <a:ext cx="292608" cy="292608"/>
            </a:xfrm>
            <a:custGeom>
              <a:avLst/>
              <a:gdLst/>
              <a:ahLst/>
              <a:cxnLst/>
              <a:rect l="l" t="t" r="r" b="b"/>
              <a:pathLst>
                <a:path w="635000" h="635000">
                  <a:moveTo>
                    <a:pt x="317500" y="0"/>
                  </a:moveTo>
                  <a:arcTo wR="317500" hR="317500" stAng="16200000" swAng="6480000"/>
                  <a:lnTo>
                    <a:pt x="317500" y="317500"/>
                  </a:lnTo>
                  <a:close/>
                </a:path>
                <a:path w="635000" h="635000" fill="none">
                  <a:moveTo>
                    <a:pt x="619460" y="415612"/>
                  </a:moveTo>
                  <a:arcTo wR="317500" hR="317500" stAng="1080000" swAng="15119999"/>
                </a:path>
              </a:pathLst>
            </a:custGeom>
            <a:grpFill/>
            <a:ln w="19050" cmpd="sng">
              <a:solidFill>
                <a:schemeClr val="tx1"/>
              </a:solidFill>
            </a:ln>
          </p:spPr>
          <p:txBody>
            <a:bodyPr/>
            <a:lstStyle/>
            <a:p>
              <a:endParaRPr lang="en-GB" sz="1799"/>
            </a:p>
          </p:txBody>
        </p:sp>
        <p:sp>
          <p:nvSpPr>
            <p:cNvPr id="61" name="Harvey 31/100 [31]">
              <a:extLst>
                <a:ext uri="{FF2B5EF4-FFF2-40B4-BE49-F238E27FC236}">
                  <a16:creationId xmlns:a16="http://schemas.microsoft.com/office/drawing/2014/main" id="{E98CD797-9DD9-4143-9058-D1ABF95E7406}"/>
                </a:ext>
              </a:extLst>
            </p:cNvPr>
            <p:cNvSpPr>
              <a:spLocks noChangeAspect="1"/>
            </p:cNvSpPr>
            <p:nvPr>
              <p:custDataLst>
                <p:tags r:id="rId82"/>
              </p:custDataLst>
            </p:nvPr>
          </p:nvSpPr>
          <p:spPr>
            <a:xfrm>
              <a:off x="4334905" y="3282696"/>
              <a:ext cx="292608" cy="292608"/>
            </a:xfrm>
            <a:custGeom>
              <a:avLst/>
              <a:gdLst/>
              <a:ahLst/>
              <a:cxnLst/>
              <a:rect l="l" t="t" r="r" b="b"/>
              <a:pathLst>
                <a:path w="635000" h="635000">
                  <a:moveTo>
                    <a:pt x="317500" y="0"/>
                  </a:moveTo>
                  <a:arcTo wR="317500" hR="317500" stAng="16200000" swAng="6696000"/>
                  <a:lnTo>
                    <a:pt x="317500" y="317500"/>
                  </a:lnTo>
                  <a:close/>
                </a:path>
                <a:path w="635000" h="635000" fill="none">
                  <a:moveTo>
                    <a:pt x="612704" y="434379"/>
                  </a:moveTo>
                  <a:arcTo wR="317500" hR="317500" stAng="1295999" swAng="14903999"/>
                </a:path>
              </a:pathLst>
            </a:custGeom>
            <a:grpFill/>
            <a:ln w="19050" cmpd="sng">
              <a:solidFill>
                <a:schemeClr val="tx1"/>
              </a:solidFill>
            </a:ln>
          </p:spPr>
          <p:txBody>
            <a:bodyPr/>
            <a:lstStyle/>
            <a:p>
              <a:endParaRPr lang="en-GB" sz="1799"/>
            </a:p>
          </p:txBody>
        </p:sp>
        <p:sp>
          <p:nvSpPr>
            <p:cNvPr id="62" name="Harvey 32/100 [32]">
              <a:extLst>
                <a:ext uri="{FF2B5EF4-FFF2-40B4-BE49-F238E27FC236}">
                  <a16:creationId xmlns:a16="http://schemas.microsoft.com/office/drawing/2014/main" id="{39029FE4-844F-47DA-8FEF-FB68673FF10C}"/>
                </a:ext>
              </a:extLst>
            </p:cNvPr>
            <p:cNvSpPr>
              <a:spLocks noChangeAspect="1"/>
            </p:cNvSpPr>
            <p:nvPr>
              <p:custDataLst>
                <p:tags r:id="rId83"/>
              </p:custDataLst>
            </p:nvPr>
          </p:nvSpPr>
          <p:spPr>
            <a:xfrm>
              <a:off x="4334905" y="3282696"/>
              <a:ext cx="292608" cy="292608"/>
            </a:xfrm>
            <a:custGeom>
              <a:avLst/>
              <a:gdLst/>
              <a:ahLst/>
              <a:cxnLst/>
              <a:rect l="l" t="t" r="r" b="b"/>
              <a:pathLst>
                <a:path w="635000" h="635000">
                  <a:moveTo>
                    <a:pt x="317500" y="0"/>
                  </a:moveTo>
                  <a:arcTo wR="317500" hR="317500" stAng="16200000" swAng="6912000"/>
                  <a:lnTo>
                    <a:pt x="317500" y="317500"/>
                  </a:lnTo>
                  <a:close/>
                </a:path>
                <a:path w="635000" h="635000" fill="none">
                  <a:moveTo>
                    <a:pt x="604782" y="452684"/>
                  </a:moveTo>
                  <a:arcTo wR="317500" hR="317500" stAng="1512000" swAng="14687999"/>
                </a:path>
              </a:pathLst>
            </a:custGeom>
            <a:grpFill/>
            <a:ln w="19050" cmpd="sng">
              <a:solidFill>
                <a:schemeClr val="tx1"/>
              </a:solidFill>
            </a:ln>
          </p:spPr>
          <p:txBody>
            <a:bodyPr/>
            <a:lstStyle/>
            <a:p>
              <a:endParaRPr lang="en-GB" sz="1799"/>
            </a:p>
          </p:txBody>
        </p:sp>
        <p:sp>
          <p:nvSpPr>
            <p:cNvPr id="63" name="Harvey 33/100 [33]">
              <a:extLst>
                <a:ext uri="{FF2B5EF4-FFF2-40B4-BE49-F238E27FC236}">
                  <a16:creationId xmlns:a16="http://schemas.microsoft.com/office/drawing/2014/main" id="{B99AA4D4-9C74-447B-89EF-8FD268FF95EE}"/>
                </a:ext>
              </a:extLst>
            </p:cNvPr>
            <p:cNvSpPr>
              <a:spLocks noChangeAspect="1"/>
            </p:cNvSpPr>
            <p:nvPr>
              <p:custDataLst>
                <p:tags r:id="rId84"/>
              </p:custDataLst>
            </p:nvPr>
          </p:nvSpPr>
          <p:spPr>
            <a:xfrm>
              <a:off x="4334905" y="3282696"/>
              <a:ext cx="292608" cy="292608"/>
            </a:xfrm>
            <a:custGeom>
              <a:avLst/>
              <a:gdLst/>
              <a:ahLst/>
              <a:cxnLst/>
              <a:rect l="l" t="t" r="r" b="b"/>
              <a:pathLst>
                <a:path w="635000" h="635000">
                  <a:moveTo>
                    <a:pt x="317500" y="0"/>
                  </a:moveTo>
                  <a:arcTo wR="317500" hR="317500" stAng="16200000" swAng="7128000"/>
                  <a:lnTo>
                    <a:pt x="317500" y="317500"/>
                  </a:lnTo>
                  <a:close/>
                </a:path>
                <a:path w="635000" h="635000" fill="none">
                  <a:moveTo>
                    <a:pt x="595727" y="470456"/>
                  </a:moveTo>
                  <a:arcTo wR="317500" hR="317500" stAng="1728000" swAng="14472000"/>
                </a:path>
              </a:pathLst>
            </a:custGeom>
            <a:grpFill/>
            <a:ln w="19050" cmpd="sng">
              <a:solidFill>
                <a:schemeClr val="tx1"/>
              </a:solidFill>
            </a:ln>
          </p:spPr>
          <p:txBody>
            <a:bodyPr/>
            <a:lstStyle/>
            <a:p>
              <a:endParaRPr lang="en-GB" sz="1799"/>
            </a:p>
          </p:txBody>
        </p:sp>
        <p:sp>
          <p:nvSpPr>
            <p:cNvPr id="64" name="Harvey 34/100 [34]">
              <a:extLst>
                <a:ext uri="{FF2B5EF4-FFF2-40B4-BE49-F238E27FC236}">
                  <a16:creationId xmlns:a16="http://schemas.microsoft.com/office/drawing/2014/main" id="{0880CCDE-4DDE-49A8-AFB2-FDDCE314B4D3}"/>
                </a:ext>
              </a:extLst>
            </p:cNvPr>
            <p:cNvSpPr>
              <a:spLocks noChangeAspect="1"/>
            </p:cNvSpPr>
            <p:nvPr>
              <p:custDataLst>
                <p:tags r:id="rId85"/>
              </p:custDataLst>
            </p:nvPr>
          </p:nvSpPr>
          <p:spPr>
            <a:xfrm>
              <a:off x="4334905" y="3282696"/>
              <a:ext cx="292608" cy="292608"/>
            </a:xfrm>
            <a:custGeom>
              <a:avLst/>
              <a:gdLst/>
              <a:ahLst/>
              <a:cxnLst/>
              <a:rect l="l" t="t" r="r" b="b"/>
              <a:pathLst>
                <a:path w="635000" h="635000">
                  <a:moveTo>
                    <a:pt x="317500" y="0"/>
                  </a:moveTo>
                  <a:arcTo wR="317500" hR="317500" stAng="16200000" swAng="7344000"/>
                  <a:lnTo>
                    <a:pt x="317500" y="317500"/>
                  </a:lnTo>
                  <a:close/>
                </a:path>
                <a:path w="635000" h="635000" fill="none">
                  <a:moveTo>
                    <a:pt x="585574" y="487625"/>
                  </a:moveTo>
                  <a:arcTo wR="317500" hR="317500" stAng="1944000" swAng="14255999"/>
                </a:path>
              </a:pathLst>
            </a:custGeom>
            <a:grpFill/>
            <a:ln w="19050" cmpd="sng">
              <a:solidFill>
                <a:schemeClr val="tx1"/>
              </a:solidFill>
            </a:ln>
          </p:spPr>
          <p:txBody>
            <a:bodyPr/>
            <a:lstStyle/>
            <a:p>
              <a:endParaRPr lang="en-GB" sz="1799"/>
            </a:p>
          </p:txBody>
        </p:sp>
        <p:sp>
          <p:nvSpPr>
            <p:cNvPr id="65" name="Harvey 35/100 [35]">
              <a:extLst>
                <a:ext uri="{FF2B5EF4-FFF2-40B4-BE49-F238E27FC236}">
                  <a16:creationId xmlns:a16="http://schemas.microsoft.com/office/drawing/2014/main" id="{F37E834A-F9D8-4623-BC85-60359856CCD0}"/>
                </a:ext>
              </a:extLst>
            </p:cNvPr>
            <p:cNvSpPr>
              <a:spLocks noChangeAspect="1"/>
            </p:cNvSpPr>
            <p:nvPr>
              <p:custDataLst>
                <p:tags r:id="rId86"/>
              </p:custDataLst>
            </p:nvPr>
          </p:nvSpPr>
          <p:spPr>
            <a:xfrm>
              <a:off x="4334905" y="3282696"/>
              <a:ext cx="292608" cy="292608"/>
            </a:xfrm>
            <a:custGeom>
              <a:avLst/>
              <a:gdLst/>
              <a:ahLst/>
              <a:cxnLst/>
              <a:rect l="l" t="t" r="r" b="b"/>
              <a:pathLst>
                <a:path w="635000" h="635000">
                  <a:moveTo>
                    <a:pt x="317500" y="0"/>
                  </a:moveTo>
                  <a:arcTo wR="317500" hR="317500" stAng="16200000" swAng="7559999"/>
                  <a:lnTo>
                    <a:pt x="317500" y="317500"/>
                  </a:lnTo>
                  <a:close/>
                </a:path>
                <a:path w="635000" h="635000" fill="none">
                  <a:moveTo>
                    <a:pt x="574362" y="504121"/>
                  </a:moveTo>
                  <a:arcTo wR="317500" hR="317500" stAng="2159999" swAng="14040000"/>
                </a:path>
              </a:pathLst>
            </a:custGeom>
            <a:grpFill/>
            <a:ln w="19050" cmpd="sng">
              <a:solidFill>
                <a:schemeClr val="tx1"/>
              </a:solidFill>
            </a:ln>
          </p:spPr>
          <p:txBody>
            <a:bodyPr/>
            <a:lstStyle/>
            <a:p>
              <a:endParaRPr lang="en-GB" sz="1799"/>
            </a:p>
          </p:txBody>
        </p:sp>
        <p:sp>
          <p:nvSpPr>
            <p:cNvPr id="66" name="Harvey 36/100 [36]">
              <a:extLst>
                <a:ext uri="{FF2B5EF4-FFF2-40B4-BE49-F238E27FC236}">
                  <a16:creationId xmlns:a16="http://schemas.microsoft.com/office/drawing/2014/main" id="{15163940-B229-4368-B727-3714123C78AB}"/>
                </a:ext>
              </a:extLst>
            </p:cNvPr>
            <p:cNvSpPr>
              <a:spLocks noChangeAspect="1"/>
            </p:cNvSpPr>
            <p:nvPr>
              <p:custDataLst>
                <p:tags r:id="rId87"/>
              </p:custDataLst>
            </p:nvPr>
          </p:nvSpPr>
          <p:spPr>
            <a:xfrm>
              <a:off x="4334905" y="3282696"/>
              <a:ext cx="292608" cy="292608"/>
            </a:xfrm>
            <a:custGeom>
              <a:avLst/>
              <a:gdLst/>
              <a:ahLst/>
              <a:cxnLst/>
              <a:rect l="l" t="t" r="r" b="b"/>
              <a:pathLst>
                <a:path w="635000" h="635000">
                  <a:moveTo>
                    <a:pt x="317500" y="0"/>
                  </a:moveTo>
                  <a:arcTo wR="317500" hR="317500" stAng="16200000" swAng="7776000"/>
                  <a:lnTo>
                    <a:pt x="317500" y="317500"/>
                  </a:lnTo>
                  <a:close/>
                </a:path>
                <a:path w="635000" h="635000" fill="none">
                  <a:moveTo>
                    <a:pt x="562137" y="519882"/>
                  </a:moveTo>
                  <a:arcTo wR="317500" hR="317500" stAng="2375999" swAng="13824000"/>
                </a:path>
              </a:pathLst>
            </a:custGeom>
            <a:grpFill/>
            <a:ln w="19050" cmpd="sng">
              <a:solidFill>
                <a:schemeClr val="tx1"/>
              </a:solidFill>
            </a:ln>
          </p:spPr>
          <p:txBody>
            <a:bodyPr/>
            <a:lstStyle/>
            <a:p>
              <a:endParaRPr lang="en-GB" sz="1799"/>
            </a:p>
          </p:txBody>
        </p:sp>
        <p:sp>
          <p:nvSpPr>
            <p:cNvPr id="67" name="Harvey 37/100 [37]">
              <a:extLst>
                <a:ext uri="{FF2B5EF4-FFF2-40B4-BE49-F238E27FC236}">
                  <a16:creationId xmlns:a16="http://schemas.microsoft.com/office/drawing/2014/main" id="{64BAECDC-27C7-4333-B9D8-59DE42A1B1AA}"/>
                </a:ext>
              </a:extLst>
            </p:cNvPr>
            <p:cNvSpPr>
              <a:spLocks noChangeAspect="1"/>
            </p:cNvSpPr>
            <p:nvPr>
              <p:custDataLst>
                <p:tags r:id="rId88"/>
              </p:custDataLst>
            </p:nvPr>
          </p:nvSpPr>
          <p:spPr>
            <a:xfrm>
              <a:off x="4334905" y="3282696"/>
              <a:ext cx="292608" cy="292608"/>
            </a:xfrm>
            <a:custGeom>
              <a:avLst/>
              <a:gdLst/>
              <a:ahLst/>
              <a:cxnLst/>
              <a:rect l="l" t="t" r="r" b="b"/>
              <a:pathLst>
                <a:path w="635000" h="635000">
                  <a:moveTo>
                    <a:pt x="317500" y="0"/>
                  </a:moveTo>
                  <a:arcTo wR="317500" hR="317500" stAng="16200000" swAng="7991999"/>
                  <a:lnTo>
                    <a:pt x="317500" y="317500"/>
                  </a:lnTo>
                  <a:close/>
                </a:path>
                <a:path w="635000" h="635000" fill="none">
                  <a:moveTo>
                    <a:pt x="548947" y="534843"/>
                  </a:moveTo>
                  <a:arcTo wR="317500" hR="317500" stAng="2591999" swAng="13608000"/>
                </a:path>
              </a:pathLst>
            </a:custGeom>
            <a:grpFill/>
            <a:ln w="19050" cmpd="sng">
              <a:solidFill>
                <a:schemeClr val="tx1"/>
              </a:solidFill>
            </a:ln>
          </p:spPr>
          <p:txBody>
            <a:bodyPr/>
            <a:lstStyle/>
            <a:p>
              <a:endParaRPr lang="en-GB" sz="1799"/>
            </a:p>
          </p:txBody>
        </p:sp>
        <p:sp>
          <p:nvSpPr>
            <p:cNvPr id="68" name="Harvey 38/100 [38]">
              <a:extLst>
                <a:ext uri="{FF2B5EF4-FFF2-40B4-BE49-F238E27FC236}">
                  <a16:creationId xmlns:a16="http://schemas.microsoft.com/office/drawing/2014/main" id="{4F018A0A-A74A-4E47-BC47-203679D4F8C0}"/>
                </a:ext>
              </a:extLst>
            </p:cNvPr>
            <p:cNvSpPr>
              <a:spLocks noChangeAspect="1"/>
            </p:cNvSpPr>
            <p:nvPr>
              <p:custDataLst>
                <p:tags r:id="rId89"/>
              </p:custDataLst>
            </p:nvPr>
          </p:nvSpPr>
          <p:spPr>
            <a:xfrm>
              <a:off x="4334905" y="3282696"/>
              <a:ext cx="292608" cy="292608"/>
            </a:xfrm>
            <a:custGeom>
              <a:avLst/>
              <a:gdLst/>
              <a:ahLst/>
              <a:cxnLst/>
              <a:rect l="l" t="t" r="r" b="b"/>
              <a:pathLst>
                <a:path w="635000" h="635000">
                  <a:moveTo>
                    <a:pt x="317500" y="0"/>
                  </a:moveTo>
                  <a:arcTo wR="317500" hR="317500" stAng="16200000" swAng="8208000"/>
                  <a:lnTo>
                    <a:pt x="317500" y="317500"/>
                  </a:lnTo>
                  <a:close/>
                </a:path>
                <a:path w="635000" h="635000" fill="none">
                  <a:moveTo>
                    <a:pt x="534843" y="548947"/>
                  </a:moveTo>
                  <a:arcTo wR="317500" hR="317500" stAng="2808000" swAng="13392000"/>
                </a:path>
              </a:pathLst>
            </a:custGeom>
            <a:grpFill/>
            <a:ln w="19050" cmpd="sng">
              <a:solidFill>
                <a:schemeClr val="tx1"/>
              </a:solidFill>
            </a:ln>
          </p:spPr>
          <p:txBody>
            <a:bodyPr/>
            <a:lstStyle/>
            <a:p>
              <a:endParaRPr lang="en-GB" sz="1799"/>
            </a:p>
          </p:txBody>
        </p:sp>
        <p:sp>
          <p:nvSpPr>
            <p:cNvPr id="69" name="Harvey 39/100 [39]">
              <a:extLst>
                <a:ext uri="{FF2B5EF4-FFF2-40B4-BE49-F238E27FC236}">
                  <a16:creationId xmlns:a16="http://schemas.microsoft.com/office/drawing/2014/main" id="{ACA75957-9FDB-46A2-82EC-77103CBEAC52}"/>
                </a:ext>
              </a:extLst>
            </p:cNvPr>
            <p:cNvSpPr>
              <a:spLocks noChangeAspect="1"/>
            </p:cNvSpPr>
            <p:nvPr>
              <p:custDataLst>
                <p:tags r:id="rId90"/>
              </p:custDataLst>
            </p:nvPr>
          </p:nvSpPr>
          <p:spPr>
            <a:xfrm>
              <a:off x="4334905" y="3282696"/>
              <a:ext cx="292608" cy="292608"/>
            </a:xfrm>
            <a:custGeom>
              <a:avLst/>
              <a:gdLst/>
              <a:ahLst/>
              <a:cxnLst/>
              <a:rect l="l" t="t" r="r" b="b"/>
              <a:pathLst>
                <a:path w="635000" h="635000">
                  <a:moveTo>
                    <a:pt x="317500" y="0"/>
                  </a:moveTo>
                  <a:arcTo wR="317500" hR="317500" stAng="16200000" swAng="8424000"/>
                  <a:lnTo>
                    <a:pt x="317500" y="317500"/>
                  </a:lnTo>
                  <a:close/>
                </a:path>
                <a:path w="635000" h="635000" fill="none">
                  <a:moveTo>
                    <a:pt x="519882" y="562137"/>
                  </a:moveTo>
                  <a:arcTo wR="317500" hR="317500" stAng="3024000" swAng="13176000"/>
                </a:path>
              </a:pathLst>
            </a:custGeom>
            <a:grpFill/>
            <a:ln w="19050" cmpd="sng">
              <a:solidFill>
                <a:schemeClr val="tx1"/>
              </a:solidFill>
            </a:ln>
          </p:spPr>
          <p:txBody>
            <a:bodyPr/>
            <a:lstStyle/>
            <a:p>
              <a:endParaRPr lang="en-GB" sz="1799"/>
            </a:p>
          </p:txBody>
        </p:sp>
        <p:sp>
          <p:nvSpPr>
            <p:cNvPr id="70" name="Harvey 40/100 [40]">
              <a:extLst>
                <a:ext uri="{FF2B5EF4-FFF2-40B4-BE49-F238E27FC236}">
                  <a16:creationId xmlns:a16="http://schemas.microsoft.com/office/drawing/2014/main" id="{025DFA7F-A073-422A-8D20-E27D1ABE4342}"/>
                </a:ext>
              </a:extLst>
            </p:cNvPr>
            <p:cNvSpPr>
              <a:spLocks noChangeAspect="1"/>
            </p:cNvSpPr>
            <p:nvPr>
              <p:custDataLst>
                <p:tags r:id="rId91"/>
              </p:custDataLst>
            </p:nvPr>
          </p:nvSpPr>
          <p:spPr>
            <a:xfrm>
              <a:off x="4334905" y="3282696"/>
              <a:ext cx="292608" cy="292608"/>
            </a:xfrm>
            <a:custGeom>
              <a:avLst/>
              <a:gdLst/>
              <a:ahLst/>
              <a:cxnLst/>
              <a:rect l="l" t="t" r="r" b="b"/>
              <a:pathLst>
                <a:path w="635000" h="635000">
                  <a:moveTo>
                    <a:pt x="317500" y="0"/>
                  </a:moveTo>
                  <a:arcTo wR="317500" hR="317500" stAng="16200000" swAng="8640000"/>
                  <a:lnTo>
                    <a:pt x="317500" y="317500"/>
                  </a:lnTo>
                  <a:close/>
                </a:path>
                <a:path w="635000" h="635000" fill="none">
                  <a:moveTo>
                    <a:pt x="504121" y="574362"/>
                  </a:moveTo>
                  <a:arcTo wR="317500" hR="317500" stAng="3240000" swAng="12960000"/>
                </a:path>
              </a:pathLst>
            </a:custGeom>
            <a:grpFill/>
            <a:ln w="19050" cmpd="sng">
              <a:solidFill>
                <a:schemeClr val="tx1"/>
              </a:solidFill>
            </a:ln>
          </p:spPr>
          <p:txBody>
            <a:bodyPr/>
            <a:lstStyle/>
            <a:p>
              <a:endParaRPr lang="en-GB" sz="1799"/>
            </a:p>
          </p:txBody>
        </p:sp>
        <p:sp>
          <p:nvSpPr>
            <p:cNvPr id="71" name="Harvey 41/100 [41]">
              <a:extLst>
                <a:ext uri="{FF2B5EF4-FFF2-40B4-BE49-F238E27FC236}">
                  <a16:creationId xmlns:a16="http://schemas.microsoft.com/office/drawing/2014/main" id="{BF311CE9-A4CB-4965-8F0F-5B6811E9FB20}"/>
                </a:ext>
              </a:extLst>
            </p:cNvPr>
            <p:cNvSpPr>
              <a:spLocks noChangeAspect="1"/>
            </p:cNvSpPr>
            <p:nvPr>
              <p:custDataLst>
                <p:tags r:id="rId92"/>
              </p:custDataLst>
            </p:nvPr>
          </p:nvSpPr>
          <p:spPr>
            <a:xfrm>
              <a:off x="4334905" y="3282696"/>
              <a:ext cx="292608" cy="292608"/>
            </a:xfrm>
            <a:custGeom>
              <a:avLst/>
              <a:gdLst/>
              <a:ahLst/>
              <a:cxnLst/>
              <a:rect l="l" t="t" r="r" b="b"/>
              <a:pathLst>
                <a:path w="635000" h="635000">
                  <a:moveTo>
                    <a:pt x="317500" y="0"/>
                  </a:moveTo>
                  <a:arcTo wR="317500" hR="317500" stAng="16200000" swAng="8856000"/>
                  <a:lnTo>
                    <a:pt x="317500" y="317500"/>
                  </a:lnTo>
                  <a:close/>
                </a:path>
                <a:path w="635000" h="635000" fill="none">
                  <a:moveTo>
                    <a:pt x="487625" y="585574"/>
                  </a:moveTo>
                  <a:arcTo wR="317500" hR="317500" stAng="3455999" swAng="12744000"/>
                </a:path>
              </a:pathLst>
            </a:custGeom>
            <a:grpFill/>
            <a:ln w="19050" cmpd="sng">
              <a:solidFill>
                <a:schemeClr val="tx1"/>
              </a:solidFill>
            </a:ln>
          </p:spPr>
          <p:txBody>
            <a:bodyPr/>
            <a:lstStyle/>
            <a:p>
              <a:endParaRPr lang="en-GB" sz="1799"/>
            </a:p>
          </p:txBody>
        </p:sp>
        <p:sp>
          <p:nvSpPr>
            <p:cNvPr id="72" name="Harvey 42/100 [42]">
              <a:extLst>
                <a:ext uri="{FF2B5EF4-FFF2-40B4-BE49-F238E27FC236}">
                  <a16:creationId xmlns:a16="http://schemas.microsoft.com/office/drawing/2014/main" id="{1B415A3D-1E85-4E6A-8BAB-3BB56600BA4F}"/>
                </a:ext>
              </a:extLst>
            </p:cNvPr>
            <p:cNvSpPr>
              <a:spLocks noChangeAspect="1"/>
            </p:cNvSpPr>
            <p:nvPr>
              <p:custDataLst>
                <p:tags r:id="rId93"/>
              </p:custDataLst>
            </p:nvPr>
          </p:nvSpPr>
          <p:spPr>
            <a:xfrm>
              <a:off x="4334905" y="3282696"/>
              <a:ext cx="292608" cy="292608"/>
            </a:xfrm>
            <a:custGeom>
              <a:avLst/>
              <a:gdLst/>
              <a:ahLst/>
              <a:cxnLst/>
              <a:rect l="l" t="t" r="r" b="b"/>
              <a:pathLst>
                <a:path w="635000" h="635000">
                  <a:moveTo>
                    <a:pt x="317500" y="0"/>
                  </a:moveTo>
                  <a:arcTo wR="317500" hR="317500" stAng="16200000" swAng="9072000"/>
                  <a:lnTo>
                    <a:pt x="317500" y="317500"/>
                  </a:lnTo>
                  <a:close/>
                </a:path>
                <a:path w="635000" h="635000" fill="none">
                  <a:moveTo>
                    <a:pt x="470456" y="595727"/>
                  </a:moveTo>
                  <a:arcTo wR="317500" hR="317500" stAng="3671999" swAng="12528000"/>
                </a:path>
              </a:pathLst>
            </a:custGeom>
            <a:grpFill/>
            <a:ln w="19050" cmpd="sng">
              <a:solidFill>
                <a:schemeClr val="tx1"/>
              </a:solidFill>
            </a:ln>
          </p:spPr>
          <p:txBody>
            <a:bodyPr/>
            <a:lstStyle/>
            <a:p>
              <a:endParaRPr lang="en-GB" sz="1799"/>
            </a:p>
          </p:txBody>
        </p:sp>
        <p:sp>
          <p:nvSpPr>
            <p:cNvPr id="73" name="Harvey 43/100 [43]">
              <a:extLst>
                <a:ext uri="{FF2B5EF4-FFF2-40B4-BE49-F238E27FC236}">
                  <a16:creationId xmlns:a16="http://schemas.microsoft.com/office/drawing/2014/main" id="{7EAD6077-4487-4E7D-846D-445E65B5291C}"/>
                </a:ext>
              </a:extLst>
            </p:cNvPr>
            <p:cNvSpPr>
              <a:spLocks noChangeAspect="1"/>
            </p:cNvSpPr>
            <p:nvPr>
              <p:custDataLst>
                <p:tags r:id="rId94"/>
              </p:custDataLst>
            </p:nvPr>
          </p:nvSpPr>
          <p:spPr>
            <a:xfrm>
              <a:off x="4334905" y="3282696"/>
              <a:ext cx="292608" cy="292608"/>
            </a:xfrm>
            <a:custGeom>
              <a:avLst/>
              <a:gdLst/>
              <a:ahLst/>
              <a:cxnLst/>
              <a:rect l="l" t="t" r="r" b="b"/>
              <a:pathLst>
                <a:path w="635000" h="635000">
                  <a:moveTo>
                    <a:pt x="317500" y="0"/>
                  </a:moveTo>
                  <a:arcTo wR="317500" hR="317500" stAng="16200000" swAng="9288000"/>
                  <a:lnTo>
                    <a:pt x="317500" y="317500"/>
                  </a:lnTo>
                  <a:close/>
                </a:path>
                <a:path w="635000" h="635000" fill="none">
                  <a:moveTo>
                    <a:pt x="452684" y="604782"/>
                  </a:moveTo>
                  <a:arcTo wR="317500" hR="317500" stAng="3888000" swAng="12312000"/>
                </a:path>
              </a:pathLst>
            </a:custGeom>
            <a:grpFill/>
            <a:ln w="19050" cmpd="sng">
              <a:solidFill>
                <a:schemeClr val="tx1"/>
              </a:solidFill>
            </a:ln>
          </p:spPr>
          <p:txBody>
            <a:bodyPr/>
            <a:lstStyle/>
            <a:p>
              <a:endParaRPr lang="en-GB" sz="1799"/>
            </a:p>
          </p:txBody>
        </p:sp>
        <p:sp>
          <p:nvSpPr>
            <p:cNvPr id="74" name="Harvey 44/100 [44]">
              <a:extLst>
                <a:ext uri="{FF2B5EF4-FFF2-40B4-BE49-F238E27FC236}">
                  <a16:creationId xmlns:a16="http://schemas.microsoft.com/office/drawing/2014/main" id="{4B57ADAF-4A83-4CB4-8920-E2B9F994E83E}"/>
                </a:ext>
              </a:extLst>
            </p:cNvPr>
            <p:cNvSpPr>
              <a:spLocks noChangeAspect="1"/>
            </p:cNvSpPr>
            <p:nvPr>
              <p:custDataLst>
                <p:tags r:id="rId95"/>
              </p:custDataLst>
            </p:nvPr>
          </p:nvSpPr>
          <p:spPr>
            <a:xfrm>
              <a:off x="4334905" y="3282696"/>
              <a:ext cx="292608" cy="292608"/>
            </a:xfrm>
            <a:custGeom>
              <a:avLst/>
              <a:gdLst/>
              <a:ahLst/>
              <a:cxnLst/>
              <a:rect l="l" t="t" r="r" b="b"/>
              <a:pathLst>
                <a:path w="635000" h="635000">
                  <a:moveTo>
                    <a:pt x="317500" y="0"/>
                  </a:moveTo>
                  <a:arcTo wR="317500" hR="317500" stAng="16200000" swAng="9504000"/>
                  <a:lnTo>
                    <a:pt x="317500" y="317500"/>
                  </a:lnTo>
                  <a:close/>
                </a:path>
                <a:path w="635000" h="635000" fill="none">
                  <a:moveTo>
                    <a:pt x="434379" y="612704"/>
                  </a:moveTo>
                  <a:arcTo wR="317500" hR="317500" stAng="4104000" swAng="12096000"/>
                </a:path>
              </a:pathLst>
            </a:custGeom>
            <a:grpFill/>
            <a:ln w="19050" cmpd="sng">
              <a:solidFill>
                <a:schemeClr val="tx1"/>
              </a:solidFill>
            </a:ln>
          </p:spPr>
          <p:txBody>
            <a:bodyPr/>
            <a:lstStyle/>
            <a:p>
              <a:endParaRPr lang="en-GB" sz="1799"/>
            </a:p>
          </p:txBody>
        </p:sp>
        <p:sp>
          <p:nvSpPr>
            <p:cNvPr id="75" name="Harvey 45/100 [45]">
              <a:extLst>
                <a:ext uri="{FF2B5EF4-FFF2-40B4-BE49-F238E27FC236}">
                  <a16:creationId xmlns:a16="http://schemas.microsoft.com/office/drawing/2014/main" id="{FF3E5416-AC43-4CBB-A32A-A966ED03106F}"/>
                </a:ext>
              </a:extLst>
            </p:cNvPr>
            <p:cNvSpPr>
              <a:spLocks noChangeAspect="1"/>
            </p:cNvSpPr>
            <p:nvPr>
              <p:custDataLst>
                <p:tags r:id="rId96"/>
              </p:custDataLst>
            </p:nvPr>
          </p:nvSpPr>
          <p:spPr>
            <a:xfrm>
              <a:off x="4334905" y="3282696"/>
              <a:ext cx="292608" cy="292608"/>
            </a:xfrm>
            <a:custGeom>
              <a:avLst/>
              <a:gdLst/>
              <a:ahLst/>
              <a:cxnLst/>
              <a:rect l="l" t="t" r="r" b="b"/>
              <a:pathLst>
                <a:path w="635000" h="635000">
                  <a:moveTo>
                    <a:pt x="317500" y="0"/>
                  </a:moveTo>
                  <a:arcTo wR="317500" hR="317500" stAng="16200000" swAng="9720000"/>
                  <a:lnTo>
                    <a:pt x="317500" y="317500"/>
                  </a:lnTo>
                  <a:close/>
                </a:path>
                <a:path w="635000" h="635000" fill="none">
                  <a:moveTo>
                    <a:pt x="415612" y="619460"/>
                  </a:moveTo>
                  <a:arcTo wR="317500" hR="317500" stAng="4320000" swAng="11880000"/>
                </a:path>
              </a:pathLst>
            </a:custGeom>
            <a:grpFill/>
            <a:ln w="19050" cmpd="sng">
              <a:solidFill>
                <a:schemeClr val="tx1"/>
              </a:solidFill>
            </a:ln>
          </p:spPr>
          <p:txBody>
            <a:bodyPr/>
            <a:lstStyle/>
            <a:p>
              <a:endParaRPr lang="en-GB" sz="1799"/>
            </a:p>
          </p:txBody>
        </p:sp>
        <p:sp>
          <p:nvSpPr>
            <p:cNvPr id="76" name="Harvey 46/100 [46]">
              <a:extLst>
                <a:ext uri="{FF2B5EF4-FFF2-40B4-BE49-F238E27FC236}">
                  <a16:creationId xmlns:a16="http://schemas.microsoft.com/office/drawing/2014/main" id="{49AFF9C1-C19A-487C-A4C1-47DA87277C3B}"/>
                </a:ext>
              </a:extLst>
            </p:cNvPr>
            <p:cNvSpPr>
              <a:spLocks noChangeAspect="1"/>
            </p:cNvSpPr>
            <p:nvPr>
              <p:custDataLst>
                <p:tags r:id="rId97"/>
              </p:custDataLst>
            </p:nvPr>
          </p:nvSpPr>
          <p:spPr>
            <a:xfrm>
              <a:off x="4334905" y="3282696"/>
              <a:ext cx="292608" cy="292608"/>
            </a:xfrm>
            <a:custGeom>
              <a:avLst/>
              <a:gdLst/>
              <a:ahLst/>
              <a:cxnLst/>
              <a:rect l="l" t="t" r="r" b="b"/>
              <a:pathLst>
                <a:path w="635000" h="635000">
                  <a:moveTo>
                    <a:pt x="317500" y="0"/>
                  </a:moveTo>
                  <a:arcTo wR="317500" hR="317500" stAng="16200000" swAng="9936000"/>
                  <a:lnTo>
                    <a:pt x="317500" y="317500"/>
                  </a:lnTo>
                  <a:close/>
                </a:path>
                <a:path w="635000" h="635000" fill="none">
                  <a:moveTo>
                    <a:pt x="396459" y="625025"/>
                  </a:moveTo>
                  <a:arcTo wR="317500" hR="317500" stAng="4536000" swAng="11664000"/>
                </a:path>
              </a:pathLst>
            </a:custGeom>
            <a:grpFill/>
            <a:ln w="19050" cmpd="sng">
              <a:solidFill>
                <a:schemeClr val="tx1"/>
              </a:solidFill>
            </a:ln>
          </p:spPr>
          <p:txBody>
            <a:bodyPr/>
            <a:lstStyle/>
            <a:p>
              <a:endParaRPr lang="en-GB" sz="1799"/>
            </a:p>
          </p:txBody>
        </p:sp>
        <p:sp>
          <p:nvSpPr>
            <p:cNvPr id="77" name="Harvey 47/100 [47]">
              <a:extLst>
                <a:ext uri="{FF2B5EF4-FFF2-40B4-BE49-F238E27FC236}">
                  <a16:creationId xmlns:a16="http://schemas.microsoft.com/office/drawing/2014/main" id="{F35AEE09-D82F-438F-9D01-96C6876241F1}"/>
                </a:ext>
              </a:extLst>
            </p:cNvPr>
            <p:cNvSpPr>
              <a:spLocks noChangeAspect="1"/>
            </p:cNvSpPr>
            <p:nvPr>
              <p:custDataLst>
                <p:tags r:id="rId98"/>
              </p:custDataLst>
            </p:nvPr>
          </p:nvSpPr>
          <p:spPr>
            <a:xfrm>
              <a:off x="4334905" y="3282696"/>
              <a:ext cx="292608" cy="292608"/>
            </a:xfrm>
            <a:custGeom>
              <a:avLst/>
              <a:gdLst/>
              <a:ahLst/>
              <a:cxnLst/>
              <a:rect l="l" t="t" r="r" b="b"/>
              <a:pathLst>
                <a:path w="635000" h="635000">
                  <a:moveTo>
                    <a:pt x="317500" y="0"/>
                  </a:moveTo>
                  <a:arcTo wR="317500" hR="317500" stAng="16200000" swAng="10152000"/>
                  <a:lnTo>
                    <a:pt x="317500" y="317500"/>
                  </a:lnTo>
                  <a:close/>
                </a:path>
                <a:path w="635000" h="635000" fill="none">
                  <a:moveTo>
                    <a:pt x="376993" y="629376"/>
                  </a:moveTo>
                  <a:arcTo wR="317500" hR="317500" stAng="4751999" swAng="11448000"/>
                </a:path>
              </a:pathLst>
            </a:custGeom>
            <a:grpFill/>
            <a:ln w="19050" cmpd="sng">
              <a:solidFill>
                <a:schemeClr val="tx1"/>
              </a:solidFill>
            </a:ln>
          </p:spPr>
          <p:txBody>
            <a:bodyPr/>
            <a:lstStyle/>
            <a:p>
              <a:endParaRPr lang="en-GB" sz="1799"/>
            </a:p>
          </p:txBody>
        </p:sp>
        <p:sp>
          <p:nvSpPr>
            <p:cNvPr id="78" name="Harvey 48/100 [48]">
              <a:extLst>
                <a:ext uri="{FF2B5EF4-FFF2-40B4-BE49-F238E27FC236}">
                  <a16:creationId xmlns:a16="http://schemas.microsoft.com/office/drawing/2014/main" id="{4FC3325B-EEB2-4420-9715-1149CEACE9AC}"/>
                </a:ext>
              </a:extLst>
            </p:cNvPr>
            <p:cNvSpPr>
              <a:spLocks noChangeAspect="1"/>
            </p:cNvSpPr>
            <p:nvPr>
              <p:custDataLst>
                <p:tags r:id="rId99"/>
              </p:custDataLst>
            </p:nvPr>
          </p:nvSpPr>
          <p:spPr>
            <a:xfrm>
              <a:off x="4334905" y="3282696"/>
              <a:ext cx="292608" cy="292608"/>
            </a:xfrm>
            <a:custGeom>
              <a:avLst/>
              <a:gdLst/>
              <a:ahLst/>
              <a:cxnLst/>
              <a:rect l="l" t="t" r="r" b="b"/>
              <a:pathLst>
                <a:path w="635000" h="635000">
                  <a:moveTo>
                    <a:pt x="317500" y="0"/>
                  </a:moveTo>
                  <a:arcTo wR="317500" hR="317500" stAng="16200000" swAng="10367999"/>
                  <a:lnTo>
                    <a:pt x="317500" y="317500"/>
                  </a:lnTo>
                  <a:close/>
                </a:path>
                <a:path w="635000" h="635000" fill="none">
                  <a:moveTo>
                    <a:pt x="357293" y="632496"/>
                  </a:moveTo>
                  <a:arcTo wR="317500" hR="317500" stAng="4967999" swAng="11232000"/>
                </a:path>
              </a:pathLst>
            </a:custGeom>
            <a:grpFill/>
            <a:ln w="19050" cmpd="sng">
              <a:solidFill>
                <a:schemeClr val="tx1"/>
              </a:solidFill>
            </a:ln>
          </p:spPr>
          <p:txBody>
            <a:bodyPr/>
            <a:lstStyle/>
            <a:p>
              <a:endParaRPr lang="en-GB" sz="1799"/>
            </a:p>
          </p:txBody>
        </p:sp>
        <p:sp>
          <p:nvSpPr>
            <p:cNvPr id="79" name="Harvey 49/100 [49]">
              <a:extLst>
                <a:ext uri="{FF2B5EF4-FFF2-40B4-BE49-F238E27FC236}">
                  <a16:creationId xmlns:a16="http://schemas.microsoft.com/office/drawing/2014/main" id="{3BE00D50-8FCE-4E11-AA24-10B621732F20}"/>
                </a:ext>
              </a:extLst>
            </p:cNvPr>
            <p:cNvSpPr>
              <a:spLocks noChangeAspect="1"/>
            </p:cNvSpPr>
            <p:nvPr>
              <p:custDataLst>
                <p:tags r:id="rId100"/>
              </p:custDataLst>
            </p:nvPr>
          </p:nvSpPr>
          <p:spPr>
            <a:xfrm>
              <a:off x="4334905" y="3282696"/>
              <a:ext cx="292608" cy="292608"/>
            </a:xfrm>
            <a:custGeom>
              <a:avLst/>
              <a:gdLst/>
              <a:ahLst/>
              <a:cxnLst/>
              <a:rect l="l" t="t" r="r" b="b"/>
              <a:pathLst>
                <a:path w="635000" h="635000">
                  <a:moveTo>
                    <a:pt x="317500" y="0"/>
                  </a:moveTo>
                  <a:arcTo wR="317500" hR="317500" stAng="16200000" swAng="10584000"/>
                  <a:lnTo>
                    <a:pt x="317500" y="317500"/>
                  </a:lnTo>
                  <a:close/>
                </a:path>
                <a:path w="635000" h="635000" fill="none">
                  <a:moveTo>
                    <a:pt x="337435" y="634373"/>
                  </a:moveTo>
                  <a:arcTo wR="317500" hR="317500" stAng="5184000" swAng="11016000"/>
                </a:path>
              </a:pathLst>
            </a:custGeom>
            <a:grpFill/>
            <a:ln w="19050" cmpd="sng">
              <a:solidFill>
                <a:schemeClr val="tx1"/>
              </a:solidFill>
            </a:ln>
          </p:spPr>
          <p:txBody>
            <a:bodyPr/>
            <a:lstStyle/>
            <a:p>
              <a:endParaRPr lang="en-GB" sz="1799"/>
            </a:p>
          </p:txBody>
        </p:sp>
        <p:sp>
          <p:nvSpPr>
            <p:cNvPr id="80" name="Harvey 50/100 [50]">
              <a:extLst>
                <a:ext uri="{FF2B5EF4-FFF2-40B4-BE49-F238E27FC236}">
                  <a16:creationId xmlns:a16="http://schemas.microsoft.com/office/drawing/2014/main" id="{97083993-8BFD-443F-A3A3-D28EF389CE2B}"/>
                </a:ext>
              </a:extLst>
            </p:cNvPr>
            <p:cNvSpPr>
              <a:spLocks noChangeAspect="1"/>
            </p:cNvSpPr>
            <p:nvPr>
              <p:custDataLst>
                <p:tags r:id="rId101"/>
              </p:custDataLst>
            </p:nvPr>
          </p:nvSpPr>
          <p:spPr>
            <a:xfrm>
              <a:off x="4334905" y="3282696"/>
              <a:ext cx="292608" cy="292608"/>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txBody>
            <a:bodyPr/>
            <a:lstStyle/>
            <a:p>
              <a:endParaRPr lang="en-GB" sz="1799"/>
            </a:p>
          </p:txBody>
        </p:sp>
        <p:sp>
          <p:nvSpPr>
            <p:cNvPr id="81" name="Harvey 51/100 [51]">
              <a:extLst>
                <a:ext uri="{FF2B5EF4-FFF2-40B4-BE49-F238E27FC236}">
                  <a16:creationId xmlns:a16="http://schemas.microsoft.com/office/drawing/2014/main" id="{BDE38762-18E9-47FF-895E-325F5976ECAA}"/>
                </a:ext>
              </a:extLst>
            </p:cNvPr>
            <p:cNvSpPr>
              <a:spLocks noChangeAspect="1"/>
            </p:cNvSpPr>
            <p:nvPr>
              <p:custDataLst>
                <p:tags r:id="rId102"/>
              </p:custDataLst>
            </p:nvPr>
          </p:nvSpPr>
          <p:spPr>
            <a:xfrm>
              <a:off x="4334905" y="3282696"/>
              <a:ext cx="292608" cy="292608"/>
            </a:xfrm>
            <a:custGeom>
              <a:avLst/>
              <a:gdLst/>
              <a:ahLst/>
              <a:cxnLst/>
              <a:rect l="l" t="t" r="r" b="b"/>
              <a:pathLst>
                <a:path w="635000" h="635000">
                  <a:moveTo>
                    <a:pt x="317500" y="0"/>
                  </a:moveTo>
                  <a:arcTo wR="317500" hR="317500" stAng="16200000" swAng="11016000"/>
                  <a:lnTo>
                    <a:pt x="317500" y="317500"/>
                  </a:lnTo>
                  <a:close/>
                </a:path>
                <a:path w="635000" h="635000" fill="none">
                  <a:moveTo>
                    <a:pt x="297564" y="634373"/>
                  </a:moveTo>
                  <a:arcTo wR="317500" hR="317500" stAng="5616000" swAng="10584000"/>
                </a:path>
              </a:pathLst>
            </a:custGeom>
            <a:grpFill/>
            <a:ln w="19050" cmpd="sng">
              <a:solidFill>
                <a:schemeClr val="tx1"/>
              </a:solidFill>
            </a:ln>
          </p:spPr>
          <p:txBody>
            <a:bodyPr/>
            <a:lstStyle/>
            <a:p>
              <a:endParaRPr lang="en-GB" sz="1799"/>
            </a:p>
          </p:txBody>
        </p:sp>
        <p:sp>
          <p:nvSpPr>
            <p:cNvPr id="82" name="Harvey 52/100 [52]">
              <a:extLst>
                <a:ext uri="{FF2B5EF4-FFF2-40B4-BE49-F238E27FC236}">
                  <a16:creationId xmlns:a16="http://schemas.microsoft.com/office/drawing/2014/main" id="{785EAA21-FBCD-46DC-8430-7AB12F5A66AF}"/>
                </a:ext>
              </a:extLst>
            </p:cNvPr>
            <p:cNvSpPr>
              <a:spLocks noChangeAspect="1"/>
            </p:cNvSpPr>
            <p:nvPr>
              <p:custDataLst>
                <p:tags r:id="rId103"/>
              </p:custDataLst>
            </p:nvPr>
          </p:nvSpPr>
          <p:spPr>
            <a:xfrm>
              <a:off x="4334905" y="3282696"/>
              <a:ext cx="292608" cy="292608"/>
            </a:xfrm>
            <a:custGeom>
              <a:avLst/>
              <a:gdLst/>
              <a:ahLst/>
              <a:cxnLst/>
              <a:rect l="l" t="t" r="r" b="b"/>
              <a:pathLst>
                <a:path w="635000" h="635000">
                  <a:moveTo>
                    <a:pt x="317500" y="0"/>
                  </a:moveTo>
                  <a:arcTo wR="317500" hR="317500" stAng="16200000" swAng="11232000"/>
                  <a:lnTo>
                    <a:pt x="317500" y="317500"/>
                  </a:lnTo>
                  <a:close/>
                </a:path>
                <a:path w="635000" h="635000" fill="none">
                  <a:moveTo>
                    <a:pt x="277706" y="632496"/>
                  </a:moveTo>
                  <a:arcTo wR="317500" hR="317500" stAng="5832000" swAng="10367999"/>
                </a:path>
              </a:pathLst>
            </a:custGeom>
            <a:grpFill/>
            <a:ln w="19050" cmpd="sng">
              <a:solidFill>
                <a:schemeClr val="tx1"/>
              </a:solidFill>
            </a:ln>
          </p:spPr>
          <p:txBody>
            <a:bodyPr/>
            <a:lstStyle/>
            <a:p>
              <a:endParaRPr lang="en-GB" sz="1799"/>
            </a:p>
          </p:txBody>
        </p:sp>
        <p:sp>
          <p:nvSpPr>
            <p:cNvPr id="83" name="Harvey 53/100 [53]">
              <a:extLst>
                <a:ext uri="{FF2B5EF4-FFF2-40B4-BE49-F238E27FC236}">
                  <a16:creationId xmlns:a16="http://schemas.microsoft.com/office/drawing/2014/main" id="{858D54BA-F4A5-4C67-830E-E85FF6EE735D}"/>
                </a:ext>
              </a:extLst>
            </p:cNvPr>
            <p:cNvSpPr>
              <a:spLocks noChangeAspect="1"/>
            </p:cNvSpPr>
            <p:nvPr>
              <p:custDataLst>
                <p:tags r:id="rId104"/>
              </p:custDataLst>
            </p:nvPr>
          </p:nvSpPr>
          <p:spPr>
            <a:xfrm>
              <a:off x="4334905" y="3282696"/>
              <a:ext cx="292608" cy="292608"/>
            </a:xfrm>
            <a:custGeom>
              <a:avLst/>
              <a:gdLst/>
              <a:ahLst/>
              <a:cxnLst/>
              <a:rect l="l" t="t" r="r" b="b"/>
              <a:pathLst>
                <a:path w="635000" h="635000">
                  <a:moveTo>
                    <a:pt x="317500" y="0"/>
                  </a:moveTo>
                  <a:arcTo wR="317500" hR="317500" stAng="16200000" swAng="11448000"/>
                  <a:lnTo>
                    <a:pt x="317500" y="317500"/>
                  </a:lnTo>
                  <a:close/>
                </a:path>
                <a:path w="635000" h="635000" fill="none">
                  <a:moveTo>
                    <a:pt x="258006" y="629376"/>
                  </a:moveTo>
                  <a:arcTo wR="317500" hR="317500" stAng="6048000" swAng="10152000"/>
                </a:path>
              </a:pathLst>
            </a:custGeom>
            <a:grpFill/>
            <a:ln w="19050" cmpd="sng">
              <a:solidFill>
                <a:schemeClr val="tx1"/>
              </a:solidFill>
            </a:ln>
          </p:spPr>
          <p:txBody>
            <a:bodyPr/>
            <a:lstStyle/>
            <a:p>
              <a:endParaRPr lang="en-GB" sz="1799"/>
            </a:p>
          </p:txBody>
        </p:sp>
        <p:sp>
          <p:nvSpPr>
            <p:cNvPr id="84" name="Harvey 54/100 [54]">
              <a:extLst>
                <a:ext uri="{FF2B5EF4-FFF2-40B4-BE49-F238E27FC236}">
                  <a16:creationId xmlns:a16="http://schemas.microsoft.com/office/drawing/2014/main" id="{AC41BD7B-E1FA-4AED-B11C-E03936A672E6}"/>
                </a:ext>
              </a:extLst>
            </p:cNvPr>
            <p:cNvSpPr>
              <a:spLocks noChangeAspect="1"/>
            </p:cNvSpPr>
            <p:nvPr>
              <p:custDataLst>
                <p:tags r:id="rId105"/>
              </p:custDataLst>
            </p:nvPr>
          </p:nvSpPr>
          <p:spPr>
            <a:xfrm>
              <a:off x="4334905" y="3282696"/>
              <a:ext cx="292608" cy="292608"/>
            </a:xfrm>
            <a:custGeom>
              <a:avLst/>
              <a:gdLst/>
              <a:ahLst/>
              <a:cxnLst/>
              <a:rect l="l" t="t" r="r" b="b"/>
              <a:pathLst>
                <a:path w="635000" h="635000">
                  <a:moveTo>
                    <a:pt x="317500" y="0"/>
                  </a:moveTo>
                  <a:arcTo wR="317500" hR="317500" stAng="16200000" swAng="11664000"/>
                  <a:lnTo>
                    <a:pt x="317500" y="317500"/>
                  </a:lnTo>
                  <a:close/>
                </a:path>
                <a:path w="635000" h="635000" fill="none">
                  <a:moveTo>
                    <a:pt x="238540" y="625025"/>
                  </a:moveTo>
                  <a:arcTo wR="317500" hR="317500" stAng="6264000" swAng="9936000"/>
                </a:path>
              </a:pathLst>
            </a:custGeom>
            <a:grpFill/>
            <a:ln w="19050" cmpd="sng">
              <a:solidFill>
                <a:schemeClr val="tx1"/>
              </a:solidFill>
            </a:ln>
          </p:spPr>
          <p:txBody>
            <a:bodyPr/>
            <a:lstStyle/>
            <a:p>
              <a:endParaRPr lang="en-GB" sz="1799"/>
            </a:p>
          </p:txBody>
        </p:sp>
        <p:sp>
          <p:nvSpPr>
            <p:cNvPr id="85" name="Harvey 55/100 [55]">
              <a:extLst>
                <a:ext uri="{FF2B5EF4-FFF2-40B4-BE49-F238E27FC236}">
                  <a16:creationId xmlns:a16="http://schemas.microsoft.com/office/drawing/2014/main" id="{BAF901A0-5FD1-4B29-9AF9-DB8B19412429}"/>
                </a:ext>
              </a:extLst>
            </p:cNvPr>
            <p:cNvSpPr>
              <a:spLocks noChangeAspect="1"/>
            </p:cNvSpPr>
            <p:nvPr>
              <p:custDataLst>
                <p:tags r:id="rId106"/>
              </p:custDataLst>
            </p:nvPr>
          </p:nvSpPr>
          <p:spPr>
            <a:xfrm>
              <a:off x="4334905" y="3282696"/>
              <a:ext cx="292608" cy="292608"/>
            </a:xfrm>
            <a:custGeom>
              <a:avLst/>
              <a:gdLst/>
              <a:ahLst/>
              <a:cxnLst/>
              <a:rect l="l" t="t" r="r" b="b"/>
              <a:pathLst>
                <a:path w="635000" h="635000">
                  <a:moveTo>
                    <a:pt x="317500" y="0"/>
                  </a:moveTo>
                  <a:arcTo wR="317500" hR="317500" stAng="16200000" swAng="11880000"/>
                  <a:lnTo>
                    <a:pt x="317500" y="317500"/>
                  </a:lnTo>
                  <a:close/>
                </a:path>
                <a:path w="635000" h="635000" fill="none">
                  <a:moveTo>
                    <a:pt x="219387" y="619460"/>
                  </a:moveTo>
                  <a:arcTo wR="317500" hR="317500" stAng="6480000" swAng="9719999"/>
                </a:path>
              </a:pathLst>
            </a:custGeom>
            <a:grpFill/>
            <a:ln w="19050" cmpd="sng">
              <a:solidFill>
                <a:schemeClr val="tx1"/>
              </a:solidFill>
            </a:ln>
          </p:spPr>
          <p:txBody>
            <a:bodyPr/>
            <a:lstStyle/>
            <a:p>
              <a:endParaRPr lang="en-GB" sz="1799"/>
            </a:p>
          </p:txBody>
        </p:sp>
        <p:sp>
          <p:nvSpPr>
            <p:cNvPr id="86" name="Harvey 56/100 [56]">
              <a:extLst>
                <a:ext uri="{FF2B5EF4-FFF2-40B4-BE49-F238E27FC236}">
                  <a16:creationId xmlns:a16="http://schemas.microsoft.com/office/drawing/2014/main" id="{3EFF555D-6B7F-481F-ADC2-746953BA7F97}"/>
                </a:ext>
              </a:extLst>
            </p:cNvPr>
            <p:cNvSpPr>
              <a:spLocks noChangeAspect="1"/>
            </p:cNvSpPr>
            <p:nvPr>
              <p:custDataLst>
                <p:tags r:id="rId107"/>
              </p:custDataLst>
            </p:nvPr>
          </p:nvSpPr>
          <p:spPr>
            <a:xfrm>
              <a:off x="4334905" y="3282696"/>
              <a:ext cx="292608" cy="292608"/>
            </a:xfrm>
            <a:custGeom>
              <a:avLst/>
              <a:gdLst/>
              <a:ahLst/>
              <a:cxnLst/>
              <a:rect l="l" t="t" r="r" b="b"/>
              <a:pathLst>
                <a:path w="635000" h="635000">
                  <a:moveTo>
                    <a:pt x="317500" y="0"/>
                  </a:moveTo>
                  <a:arcTo wR="317500" hR="317500" stAng="16200000" swAng="12096000"/>
                  <a:lnTo>
                    <a:pt x="317500" y="317500"/>
                  </a:lnTo>
                  <a:close/>
                </a:path>
                <a:path w="635000" h="635000" fill="none">
                  <a:moveTo>
                    <a:pt x="200620" y="612704"/>
                  </a:moveTo>
                  <a:arcTo wR="317500" hR="317500" stAng="6696000" swAng="9503999"/>
                </a:path>
              </a:pathLst>
            </a:custGeom>
            <a:grpFill/>
            <a:ln w="19050" cmpd="sng">
              <a:solidFill>
                <a:schemeClr val="tx1"/>
              </a:solidFill>
            </a:ln>
          </p:spPr>
          <p:txBody>
            <a:bodyPr/>
            <a:lstStyle/>
            <a:p>
              <a:endParaRPr lang="en-GB" sz="1799"/>
            </a:p>
          </p:txBody>
        </p:sp>
        <p:sp>
          <p:nvSpPr>
            <p:cNvPr id="87" name="Harvey 57/100 [57]">
              <a:extLst>
                <a:ext uri="{FF2B5EF4-FFF2-40B4-BE49-F238E27FC236}">
                  <a16:creationId xmlns:a16="http://schemas.microsoft.com/office/drawing/2014/main" id="{A4D3BE31-8C07-4912-AB8B-8331A665C238}"/>
                </a:ext>
              </a:extLst>
            </p:cNvPr>
            <p:cNvSpPr>
              <a:spLocks noChangeAspect="1"/>
            </p:cNvSpPr>
            <p:nvPr>
              <p:custDataLst>
                <p:tags r:id="rId108"/>
              </p:custDataLst>
            </p:nvPr>
          </p:nvSpPr>
          <p:spPr>
            <a:xfrm>
              <a:off x="4334905" y="3282696"/>
              <a:ext cx="292608" cy="292608"/>
            </a:xfrm>
            <a:custGeom>
              <a:avLst/>
              <a:gdLst/>
              <a:ahLst/>
              <a:cxnLst/>
              <a:rect l="l" t="t" r="r" b="b"/>
              <a:pathLst>
                <a:path w="635000" h="635000">
                  <a:moveTo>
                    <a:pt x="317500" y="0"/>
                  </a:moveTo>
                  <a:arcTo wR="317500" hR="317500" stAng="16200000" swAng="12312000"/>
                  <a:lnTo>
                    <a:pt x="317500" y="317500"/>
                  </a:lnTo>
                  <a:close/>
                </a:path>
                <a:path w="635000" h="635000" fill="none">
                  <a:moveTo>
                    <a:pt x="182315" y="604782"/>
                  </a:moveTo>
                  <a:arcTo wR="317500" hR="317500" stAng="6911999" swAng="9288000"/>
                </a:path>
              </a:pathLst>
            </a:custGeom>
            <a:grpFill/>
            <a:ln w="19050" cmpd="sng">
              <a:solidFill>
                <a:schemeClr val="tx1"/>
              </a:solidFill>
            </a:ln>
          </p:spPr>
          <p:txBody>
            <a:bodyPr/>
            <a:lstStyle/>
            <a:p>
              <a:endParaRPr lang="en-GB" sz="1799"/>
            </a:p>
          </p:txBody>
        </p:sp>
        <p:sp>
          <p:nvSpPr>
            <p:cNvPr id="88" name="Harvey 58/100 [58]">
              <a:extLst>
                <a:ext uri="{FF2B5EF4-FFF2-40B4-BE49-F238E27FC236}">
                  <a16:creationId xmlns:a16="http://schemas.microsoft.com/office/drawing/2014/main" id="{E7B5A5D9-6DD2-4B0A-9557-7A7AF774103E}"/>
                </a:ext>
              </a:extLst>
            </p:cNvPr>
            <p:cNvSpPr>
              <a:spLocks noChangeAspect="1"/>
            </p:cNvSpPr>
            <p:nvPr>
              <p:custDataLst>
                <p:tags r:id="rId109"/>
              </p:custDataLst>
            </p:nvPr>
          </p:nvSpPr>
          <p:spPr>
            <a:xfrm>
              <a:off x="4334905" y="3282696"/>
              <a:ext cx="292608" cy="292608"/>
            </a:xfrm>
            <a:custGeom>
              <a:avLst/>
              <a:gdLst/>
              <a:ahLst/>
              <a:cxnLst/>
              <a:rect l="l" t="t" r="r" b="b"/>
              <a:pathLst>
                <a:path w="635000" h="635000">
                  <a:moveTo>
                    <a:pt x="317500" y="0"/>
                  </a:moveTo>
                  <a:arcTo wR="317500" hR="317500" stAng="16200000" swAng="12527999"/>
                  <a:lnTo>
                    <a:pt x="317500" y="317500"/>
                  </a:lnTo>
                  <a:close/>
                </a:path>
                <a:path w="635000" h="635000" fill="none">
                  <a:moveTo>
                    <a:pt x="164543" y="595727"/>
                  </a:moveTo>
                  <a:arcTo wR="317500" hR="317500" stAng="7127999" swAng="9072000"/>
                </a:path>
              </a:pathLst>
            </a:custGeom>
            <a:grpFill/>
            <a:ln w="19050" cmpd="sng">
              <a:solidFill>
                <a:schemeClr val="tx1"/>
              </a:solidFill>
            </a:ln>
          </p:spPr>
          <p:txBody>
            <a:bodyPr/>
            <a:lstStyle/>
            <a:p>
              <a:endParaRPr lang="en-GB" sz="1799"/>
            </a:p>
          </p:txBody>
        </p:sp>
        <p:sp>
          <p:nvSpPr>
            <p:cNvPr id="89" name="Harvey 59/100 [59]">
              <a:extLst>
                <a:ext uri="{FF2B5EF4-FFF2-40B4-BE49-F238E27FC236}">
                  <a16:creationId xmlns:a16="http://schemas.microsoft.com/office/drawing/2014/main" id="{88458C0E-D234-4C86-A6CC-B8CD6C445F00}"/>
                </a:ext>
              </a:extLst>
            </p:cNvPr>
            <p:cNvSpPr>
              <a:spLocks noChangeAspect="1"/>
            </p:cNvSpPr>
            <p:nvPr>
              <p:custDataLst>
                <p:tags r:id="rId110"/>
              </p:custDataLst>
            </p:nvPr>
          </p:nvSpPr>
          <p:spPr>
            <a:xfrm>
              <a:off x="4334905" y="3282696"/>
              <a:ext cx="292608" cy="292608"/>
            </a:xfrm>
            <a:custGeom>
              <a:avLst/>
              <a:gdLst/>
              <a:ahLst/>
              <a:cxnLst/>
              <a:rect l="l" t="t" r="r" b="b"/>
              <a:pathLst>
                <a:path w="635000" h="635000">
                  <a:moveTo>
                    <a:pt x="317500" y="0"/>
                  </a:moveTo>
                  <a:arcTo wR="317500" hR="317500" stAng="16200000" swAng="12743999"/>
                  <a:lnTo>
                    <a:pt x="317500" y="317500"/>
                  </a:lnTo>
                  <a:close/>
                </a:path>
                <a:path w="635000" h="635000" fill="none">
                  <a:moveTo>
                    <a:pt x="147374" y="585574"/>
                  </a:moveTo>
                  <a:arcTo wR="317500" hR="317500" stAng="7343999" swAng="8856000"/>
                </a:path>
              </a:pathLst>
            </a:custGeom>
            <a:grpFill/>
            <a:ln w="19050" cmpd="sng">
              <a:solidFill>
                <a:schemeClr val="tx1"/>
              </a:solidFill>
            </a:ln>
          </p:spPr>
          <p:txBody>
            <a:bodyPr/>
            <a:lstStyle/>
            <a:p>
              <a:endParaRPr lang="en-GB" sz="1799"/>
            </a:p>
          </p:txBody>
        </p:sp>
        <p:sp>
          <p:nvSpPr>
            <p:cNvPr id="90" name="Harvey 60/100 [60]">
              <a:extLst>
                <a:ext uri="{FF2B5EF4-FFF2-40B4-BE49-F238E27FC236}">
                  <a16:creationId xmlns:a16="http://schemas.microsoft.com/office/drawing/2014/main" id="{0924D2C6-D224-49FD-A4B8-312AFD605E78}"/>
                </a:ext>
              </a:extLst>
            </p:cNvPr>
            <p:cNvSpPr>
              <a:spLocks noChangeAspect="1"/>
            </p:cNvSpPr>
            <p:nvPr>
              <p:custDataLst>
                <p:tags r:id="rId111"/>
              </p:custDataLst>
            </p:nvPr>
          </p:nvSpPr>
          <p:spPr>
            <a:xfrm>
              <a:off x="4334905" y="3282696"/>
              <a:ext cx="292608" cy="292608"/>
            </a:xfrm>
            <a:custGeom>
              <a:avLst/>
              <a:gdLst/>
              <a:ahLst/>
              <a:cxnLst/>
              <a:rect l="l" t="t" r="r" b="b"/>
              <a:pathLst>
                <a:path w="635000" h="635000">
                  <a:moveTo>
                    <a:pt x="317500" y="0"/>
                  </a:moveTo>
                  <a:arcTo wR="317500" hR="317500" stAng="16200000" swAng="12960000"/>
                  <a:lnTo>
                    <a:pt x="317500" y="317500"/>
                  </a:lnTo>
                  <a:close/>
                </a:path>
                <a:path w="635000" h="635000" fill="none">
                  <a:moveTo>
                    <a:pt x="130878" y="574362"/>
                  </a:moveTo>
                  <a:arcTo wR="317500" hR="317500" stAng="7560000" swAng="8640000"/>
                </a:path>
              </a:pathLst>
            </a:custGeom>
            <a:grpFill/>
            <a:ln w="19050" cmpd="sng">
              <a:solidFill>
                <a:schemeClr val="tx1"/>
              </a:solidFill>
            </a:ln>
          </p:spPr>
          <p:txBody>
            <a:bodyPr/>
            <a:lstStyle/>
            <a:p>
              <a:endParaRPr lang="en-GB" sz="1799"/>
            </a:p>
          </p:txBody>
        </p:sp>
        <p:sp>
          <p:nvSpPr>
            <p:cNvPr id="91" name="Harvey 61/100 [61]">
              <a:extLst>
                <a:ext uri="{FF2B5EF4-FFF2-40B4-BE49-F238E27FC236}">
                  <a16:creationId xmlns:a16="http://schemas.microsoft.com/office/drawing/2014/main" id="{F9FB23C2-D568-49AC-B8FD-0480EB019739}"/>
                </a:ext>
              </a:extLst>
            </p:cNvPr>
            <p:cNvSpPr>
              <a:spLocks noChangeAspect="1"/>
            </p:cNvSpPr>
            <p:nvPr>
              <p:custDataLst>
                <p:tags r:id="rId112"/>
              </p:custDataLst>
            </p:nvPr>
          </p:nvSpPr>
          <p:spPr>
            <a:xfrm>
              <a:off x="4334905" y="3282696"/>
              <a:ext cx="292608" cy="292608"/>
            </a:xfrm>
            <a:custGeom>
              <a:avLst/>
              <a:gdLst/>
              <a:ahLst/>
              <a:cxnLst/>
              <a:rect l="l" t="t" r="r" b="b"/>
              <a:pathLst>
                <a:path w="635000" h="635000">
                  <a:moveTo>
                    <a:pt x="317500" y="0"/>
                  </a:moveTo>
                  <a:arcTo wR="317500" hR="317500" stAng="16200000" swAng="13176000"/>
                  <a:lnTo>
                    <a:pt x="317500" y="317500"/>
                  </a:lnTo>
                  <a:close/>
                </a:path>
                <a:path w="635000" h="635000" fill="none">
                  <a:moveTo>
                    <a:pt x="115117" y="562137"/>
                  </a:moveTo>
                  <a:arcTo wR="317500" hR="317500" stAng="7776000" swAng="8424000"/>
                </a:path>
              </a:pathLst>
            </a:custGeom>
            <a:grpFill/>
            <a:ln w="19050" cmpd="sng">
              <a:solidFill>
                <a:schemeClr val="tx1"/>
              </a:solidFill>
            </a:ln>
          </p:spPr>
          <p:txBody>
            <a:bodyPr/>
            <a:lstStyle/>
            <a:p>
              <a:endParaRPr lang="en-GB" sz="1799"/>
            </a:p>
          </p:txBody>
        </p:sp>
        <p:sp>
          <p:nvSpPr>
            <p:cNvPr id="92" name="Harvey 62/100 [62]">
              <a:extLst>
                <a:ext uri="{FF2B5EF4-FFF2-40B4-BE49-F238E27FC236}">
                  <a16:creationId xmlns:a16="http://schemas.microsoft.com/office/drawing/2014/main" id="{9EF3159D-F4FB-4032-BCCB-55E6ED5EEFC7}"/>
                </a:ext>
              </a:extLst>
            </p:cNvPr>
            <p:cNvSpPr>
              <a:spLocks noChangeAspect="1"/>
            </p:cNvSpPr>
            <p:nvPr>
              <p:custDataLst>
                <p:tags r:id="rId113"/>
              </p:custDataLst>
            </p:nvPr>
          </p:nvSpPr>
          <p:spPr>
            <a:xfrm>
              <a:off x="4334905" y="3282696"/>
              <a:ext cx="292608" cy="292608"/>
            </a:xfrm>
            <a:custGeom>
              <a:avLst/>
              <a:gdLst/>
              <a:ahLst/>
              <a:cxnLst/>
              <a:rect l="l" t="t" r="r" b="b"/>
              <a:pathLst>
                <a:path w="635000" h="635000">
                  <a:moveTo>
                    <a:pt x="317500" y="0"/>
                  </a:moveTo>
                  <a:arcTo wR="317500" hR="317500" stAng="16200000" swAng="13392000"/>
                  <a:lnTo>
                    <a:pt x="317500" y="317500"/>
                  </a:lnTo>
                  <a:close/>
                </a:path>
                <a:path w="635000" h="635000" fill="none">
                  <a:moveTo>
                    <a:pt x="100156" y="548947"/>
                  </a:moveTo>
                  <a:arcTo wR="317500" hR="317500" stAng="7991999" swAng="8208000"/>
                </a:path>
              </a:pathLst>
            </a:custGeom>
            <a:grpFill/>
            <a:ln w="19050" cmpd="sng">
              <a:solidFill>
                <a:schemeClr val="tx1"/>
              </a:solidFill>
            </a:ln>
          </p:spPr>
          <p:txBody>
            <a:bodyPr/>
            <a:lstStyle/>
            <a:p>
              <a:endParaRPr lang="en-GB" sz="1799"/>
            </a:p>
          </p:txBody>
        </p:sp>
        <p:sp>
          <p:nvSpPr>
            <p:cNvPr id="93" name="Harvey 63/100 [63]">
              <a:extLst>
                <a:ext uri="{FF2B5EF4-FFF2-40B4-BE49-F238E27FC236}">
                  <a16:creationId xmlns:a16="http://schemas.microsoft.com/office/drawing/2014/main" id="{9362C8EA-6D15-4E0C-8AE9-B1B50EB297B8}"/>
                </a:ext>
              </a:extLst>
            </p:cNvPr>
            <p:cNvSpPr>
              <a:spLocks noChangeAspect="1"/>
            </p:cNvSpPr>
            <p:nvPr>
              <p:custDataLst>
                <p:tags r:id="rId114"/>
              </p:custDataLst>
            </p:nvPr>
          </p:nvSpPr>
          <p:spPr>
            <a:xfrm>
              <a:off x="4334905" y="3282696"/>
              <a:ext cx="292608" cy="292608"/>
            </a:xfrm>
            <a:custGeom>
              <a:avLst/>
              <a:gdLst/>
              <a:ahLst/>
              <a:cxnLst/>
              <a:rect l="l" t="t" r="r" b="b"/>
              <a:pathLst>
                <a:path w="635000" h="635000">
                  <a:moveTo>
                    <a:pt x="317500" y="0"/>
                  </a:moveTo>
                  <a:arcTo wR="317500" hR="317500" stAng="16200000" swAng="13608000"/>
                  <a:lnTo>
                    <a:pt x="317500" y="317500"/>
                  </a:lnTo>
                  <a:close/>
                </a:path>
                <a:path w="635000" h="635000" fill="none">
                  <a:moveTo>
                    <a:pt x="86052" y="534843"/>
                  </a:moveTo>
                  <a:arcTo wR="317500" hR="317500" stAng="8208000" swAng="7991999"/>
                </a:path>
              </a:pathLst>
            </a:custGeom>
            <a:grpFill/>
            <a:ln w="19050" cmpd="sng">
              <a:solidFill>
                <a:schemeClr val="tx1"/>
              </a:solidFill>
            </a:ln>
          </p:spPr>
          <p:txBody>
            <a:bodyPr/>
            <a:lstStyle/>
            <a:p>
              <a:endParaRPr lang="en-GB" sz="1799"/>
            </a:p>
          </p:txBody>
        </p:sp>
        <p:sp>
          <p:nvSpPr>
            <p:cNvPr id="94" name="Harvey 64/100 [64]">
              <a:extLst>
                <a:ext uri="{FF2B5EF4-FFF2-40B4-BE49-F238E27FC236}">
                  <a16:creationId xmlns:a16="http://schemas.microsoft.com/office/drawing/2014/main" id="{91EB375D-1444-4BE3-A696-66272A1564CD}"/>
                </a:ext>
              </a:extLst>
            </p:cNvPr>
            <p:cNvSpPr>
              <a:spLocks noChangeAspect="1"/>
            </p:cNvSpPr>
            <p:nvPr>
              <p:custDataLst>
                <p:tags r:id="rId115"/>
              </p:custDataLst>
            </p:nvPr>
          </p:nvSpPr>
          <p:spPr>
            <a:xfrm>
              <a:off x="4334905" y="3282696"/>
              <a:ext cx="292608" cy="292608"/>
            </a:xfrm>
            <a:custGeom>
              <a:avLst/>
              <a:gdLst/>
              <a:ahLst/>
              <a:cxnLst/>
              <a:rect l="l" t="t" r="r" b="b"/>
              <a:pathLst>
                <a:path w="635000" h="635000">
                  <a:moveTo>
                    <a:pt x="317500" y="0"/>
                  </a:moveTo>
                  <a:arcTo wR="317500" hR="317500" stAng="16200000" swAng="13824000"/>
                  <a:lnTo>
                    <a:pt x="317500" y="317500"/>
                  </a:lnTo>
                  <a:close/>
                </a:path>
                <a:path w="635000" h="635000" fill="none">
                  <a:moveTo>
                    <a:pt x="72862" y="519882"/>
                  </a:moveTo>
                  <a:arcTo wR="317500" hR="317500" stAng="8424000" swAng="7776000"/>
                </a:path>
              </a:pathLst>
            </a:custGeom>
            <a:grpFill/>
            <a:ln w="19050" cmpd="sng">
              <a:solidFill>
                <a:schemeClr val="tx1"/>
              </a:solidFill>
            </a:ln>
          </p:spPr>
          <p:txBody>
            <a:bodyPr/>
            <a:lstStyle/>
            <a:p>
              <a:endParaRPr lang="en-GB" sz="1799"/>
            </a:p>
          </p:txBody>
        </p:sp>
        <p:sp>
          <p:nvSpPr>
            <p:cNvPr id="95" name="Harvey 65/100 [65]">
              <a:extLst>
                <a:ext uri="{FF2B5EF4-FFF2-40B4-BE49-F238E27FC236}">
                  <a16:creationId xmlns:a16="http://schemas.microsoft.com/office/drawing/2014/main" id="{9A3002B1-5D17-4BCB-9A44-B2FB4025D02F}"/>
                </a:ext>
              </a:extLst>
            </p:cNvPr>
            <p:cNvSpPr>
              <a:spLocks noChangeAspect="1"/>
            </p:cNvSpPr>
            <p:nvPr>
              <p:custDataLst>
                <p:tags r:id="rId116"/>
              </p:custDataLst>
            </p:nvPr>
          </p:nvSpPr>
          <p:spPr>
            <a:xfrm>
              <a:off x="4334905" y="3282696"/>
              <a:ext cx="292608" cy="292608"/>
            </a:xfrm>
            <a:custGeom>
              <a:avLst/>
              <a:gdLst/>
              <a:ahLst/>
              <a:cxnLst/>
              <a:rect l="l" t="t" r="r" b="b"/>
              <a:pathLst>
                <a:path w="635000" h="635000">
                  <a:moveTo>
                    <a:pt x="317500" y="0"/>
                  </a:moveTo>
                  <a:arcTo wR="317500" hR="317500" stAng="16200000" swAng="14040000"/>
                  <a:lnTo>
                    <a:pt x="317500" y="317500"/>
                  </a:lnTo>
                  <a:close/>
                </a:path>
                <a:path w="635000" h="635000" fill="none">
                  <a:moveTo>
                    <a:pt x="60637" y="504121"/>
                  </a:moveTo>
                  <a:arcTo wR="317500" hR="317500" stAng="8640000" swAng="7559999"/>
                </a:path>
              </a:pathLst>
            </a:custGeom>
            <a:grpFill/>
            <a:ln w="19050" cmpd="sng">
              <a:solidFill>
                <a:schemeClr val="tx1"/>
              </a:solidFill>
            </a:ln>
          </p:spPr>
          <p:txBody>
            <a:bodyPr/>
            <a:lstStyle/>
            <a:p>
              <a:endParaRPr lang="en-GB" sz="1799"/>
            </a:p>
          </p:txBody>
        </p:sp>
        <p:sp>
          <p:nvSpPr>
            <p:cNvPr id="96" name="Harvey 66/100 [66]">
              <a:extLst>
                <a:ext uri="{FF2B5EF4-FFF2-40B4-BE49-F238E27FC236}">
                  <a16:creationId xmlns:a16="http://schemas.microsoft.com/office/drawing/2014/main" id="{E5F2FDE4-04B2-4A45-A685-14E0C51883A5}"/>
                </a:ext>
              </a:extLst>
            </p:cNvPr>
            <p:cNvSpPr>
              <a:spLocks noChangeAspect="1"/>
            </p:cNvSpPr>
            <p:nvPr>
              <p:custDataLst>
                <p:tags r:id="rId117"/>
              </p:custDataLst>
            </p:nvPr>
          </p:nvSpPr>
          <p:spPr>
            <a:xfrm>
              <a:off x="4334905" y="3282696"/>
              <a:ext cx="292608" cy="292608"/>
            </a:xfrm>
            <a:custGeom>
              <a:avLst/>
              <a:gdLst/>
              <a:ahLst/>
              <a:cxnLst/>
              <a:rect l="l" t="t" r="r" b="b"/>
              <a:pathLst>
                <a:path w="635000" h="635000">
                  <a:moveTo>
                    <a:pt x="317500" y="0"/>
                  </a:moveTo>
                  <a:arcTo wR="317500" hR="317500" stAng="16200000" swAng="14256000"/>
                  <a:lnTo>
                    <a:pt x="317500" y="317500"/>
                  </a:lnTo>
                  <a:close/>
                </a:path>
                <a:path w="635000" h="635000" fill="none">
                  <a:moveTo>
                    <a:pt x="49425" y="487625"/>
                  </a:moveTo>
                  <a:arcTo wR="317500" hR="317500" stAng="8856000" swAng="7343999"/>
                </a:path>
              </a:pathLst>
            </a:custGeom>
            <a:grpFill/>
            <a:ln w="19050" cmpd="sng">
              <a:solidFill>
                <a:schemeClr val="tx1"/>
              </a:solidFill>
            </a:ln>
          </p:spPr>
          <p:txBody>
            <a:bodyPr/>
            <a:lstStyle/>
            <a:p>
              <a:endParaRPr lang="en-GB" sz="1799"/>
            </a:p>
          </p:txBody>
        </p:sp>
        <p:sp>
          <p:nvSpPr>
            <p:cNvPr id="97" name="Harvey 67/100 [67]">
              <a:extLst>
                <a:ext uri="{FF2B5EF4-FFF2-40B4-BE49-F238E27FC236}">
                  <a16:creationId xmlns:a16="http://schemas.microsoft.com/office/drawing/2014/main" id="{D399A169-3845-4CD5-A62C-F4586F1FAFE8}"/>
                </a:ext>
              </a:extLst>
            </p:cNvPr>
            <p:cNvSpPr>
              <a:spLocks noChangeAspect="1"/>
            </p:cNvSpPr>
            <p:nvPr>
              <p:custDataLst>
                <p:tags r:id="rId118"/>
              </p:custDataLst>
            </p:nvPr>
          </p:nvSpPr>
          <p:spPr>
            <a:xfrm>
              <a:off x="4334905" y="3282696"/>
              <a:ext cx="292608" cy="292608"/>
            </a:xfrm>
            <a:custGeom>
              <a:avLst/>
              <a:gdLst/>
              <a:ahLst/>
              <a:cxnLst/>
              <a:rect l="l" t="t" r="r" b="b"/>
              <a:pathLst>
                <a:path w="635000" h="635000">
                  <a:moveTo>
                    <a:pt x="317500" y="0"/>
                  </a:moveTo>
                  <a:arcTo wR="317500" hR="317500" stAng="16200000" swAng="14472000"/>
                  <a:lnTo>
                    <a:pt x="317500" y="317500"/>
                  </a:lnTo>
                  <a:close/>
                </a:path>
                <a:path w="635000" h="635000" fill="none">
                  <a:moveTo>
                    <a:pt x="39272" y="470456"/>
                  </a:moveTo>
                  <a:arcTo wR="317500" hR="317500" stAng="9072000" swAng="7127999"/>
                </a:path>
              </a:pathLst>
            </a:custGeom>
            <a:grpFill/>
            <a:ln w="19050" cmpd="sng">
              <a:solidFill>
                <a:schemeClr val="tx1"/>
              </a:solidFill>
            </a:ln>
          </p:spPr>
          <p:txBody>
            <a:bodyPr/>
            <a:lstStyle/>
            <a:p>
              <a:endParaRPr lang="en-GB" sz="1799"/>
            </a:p>
          </p:txBody>
        </p:sp>
        <p:sp>
          <p:nvSpPr>
            <p:cNvPr id="98" name="Harvey 68/100 [68]">
              <a:extLst>
                <a:ext uri="{FF2B5EF4-FFF2-40B4-BE49-F238E27FC236}">
                  <a16:creationId xmlns:a16="http://schemas.microsoft.com/office/drawing/2014/main" id="{E12F5173-9960-47F5-9A91-B043294E14CB}"/>
                </a:ext>
              </a:extLst>
            </p:cNvPr>
            <p:cNvSpPr>
              <a:spLocks noChangeAspect="1"/>
            </p:cNvSpPr>
            <p:nvPr>
              <p:custDataLst>
                <p:tags r:id="rId119"/>
              </p:custDataLst>
            </p:nvPr>
          </p:nvSpPr>
          <p:spPr>
            <a:xfrm>
              <a:off x="4334905" y="3282696"/>
              <a:ext cx="292608" cy="292608"/>
            </a:xfrm>
            <a:custGeom>
              <a:avLst/>
              <a:gdLst/>
              <a:ahLst/>
              <a:cxnLst/>
              <a:rect l="l" t="t" r="r" b="b"/>
              <a:pathLst>
                <a:path w="635000" h="635000">
                  <a:moveTo>
                    <a:pt x="317500" y="0"/>
                  </a:moveTo>
                  <a:arcTo wR="317500" hR="317500" stAng="16200000" swAng="14688000"/>
                  <a:lnTo>
                    <a:pt x="317500" y="317500"/>
                  </a:lnTo>
                  <a:close/>
                </a:path>
                <a:path w="635000" h="635000" fill="none">
                  <a:moveTo>
                    <a:pt x="30217" y="452684"/>
                  </a:moveTo>
                  <a:arcTo wR="317500" hR="317500" stAng="9288000" swAng="6911999"/>
                </a:path>
              </a:pathLst>
            </a:custGeom>
            <a:grpFill/>
            <a:ln w="19050" cmpd="sng">
              <a:solidFill>
                <a:schemeClr val="tx1"/>
              </a:solidFill>
            </a:ln>
          </p:spPr>
          <p:txBody>
            <a:bodyPr/>
            <a:lstStyle/>
            <a:p>
              <a:endParaRPr lang="en-GB" sz="1799"/>
            </a:p>
          </p:txBody>
        </p:sp>
        <p:sp>
          <p:nvSpPr>
            <p:cNvPr id="99" name="Harvey 69/100 [69]">
              <a:extLst>
                <a:ext uri="{FF2B5EF4-FFF2-40B4-BE49-F238E27FC236}">
                  <a16:creationId xmlns:a16="http://schemas.microsoft.com/office/drawing/2014/main" id="{DD9B9229-3D3A-4706-BEEC-04C19A30C5C3}"/>
                </a:ext>
              </a:extLst>
            </p:cNvPr>
            <p:cNvSpPr>
              <a:spLocks noChangeAspect="1"/>
            </p:cNvSpPr>
            <p:nvPr>
              <p:custDataLst>
                <p:tags r:id="rId120"/>
              </p:custDataLst>
            </p:nvPr>
          </p:nvSpPr>
          <p:spPr>
            <a:xfrm>
              <a:off x="4334905" y="3282696"/>
              <a:ext cx="292608" cy="292608"/>
            </a:xfrm>
            <a:custGeom>
              <a:avLst/>
              <a:gdLst/>
              <a:ahLst/>
              <a:cxnLst/>
              <a:rect l="l" t="t" r="r" b="b"/>
              <a:pathLst>
                <a:path w="635000" h="635000">
                  <a:moveTo>
                    <a:pt x="317500" y="0"/>
                  </a:moveTo>
                  <a:arcTo wR="317500" hR="317500" stAng="16200000" swAng="14903999"/>
                  <a:lnTo>
                    <a:pt x="317500" y="317500"/>
                  </a:lnTo>
                  <a:close/>
                </a:path>
                <a:path w="635000" h="635000" fill="none">
                  <a:moveTo>
                    <a:pt x="22295" y="434379"/>
                  </a:moveTo>
                  <a:arcTo wR="317500" hR="317500" stAng="9503999" swAng="6696000"/>
                </a:path>
              </a:pathLst>
            </a:custGeom>
            <a:grpFill/>
            <a:ln w="19050" cmpd="sng">
              <a:solidFill>
                <a:schemeClr val="tx1"/>
              </a:solidFill>
            </a:ln>
          </p:spPr>
          <p:txBody>
            <a:bodyPr/>
            <a:lstStyle/>
            <a:p>
              <a:endParaRPr lang="en-GB" sz="1799"/>
            </a:p>
          </p:txBody>
        </p:sp>
        <p:sp>
          <p:nvSpPr>
            <p:cNvPr id="100" name="Harvey 70/100 [70]">
              <a:extLst>
                <a:ext uri="{FF2B5EF4-FFF2-40B4-BE49-F238E27FC236}">
                  <a16:creationId xmlns:a16="http://schemas.microsoft.com/office/drawing/2014/main" id="{795A4CC8-0C08-491C-8D7F-95EC8E0E25B8}"/>
                </a:ext>
              </a:extLst>
            </p:cNvPr>
            <p:cNvSpPr>
              <a:spLocks noChangeAspect="1"/>
            </p:cNvSpPr>
            <p:nvPr>
              <p:custDataLst>
                <p:tags r:id="rId121"/>
              </p:custDataLst>
            </p:nvPr>
          </p:nvSpPr>
          <p:spPr>
            <a:xfrm>
              <a:off x="4334905" y="3282696"/>
              <a:ext cx="292608" cy="292608"/>
            </a:xfrm>
            <a:custGeom>
              <a:avLst/>
              <a:gdLst/>
              <a:ahLst/>
              <a:cxnLst/>
              <a:rect l="l" t="t" r="r" b="b"/>
              <a:pathLst>
                <a:path w="635000" h="635000">
                  <a:moveTo>
                    <a:pt x="317500" y="0"/>
                  </a:moveTo>
                  <a:arcTo wR="317500" hR="317500" stAng="16200000" swAng="15119999"/>
                  <a:lnTo>
                    <a:pt x="317500" y="317500"/>
                  </a:lnTo>
                  <a:close/>
                </a:path>
                <a:path w="635000" h="635000" fill="none">
                  <a:moveTo>
                    <a:pt x="15539" y="415612"/>
                  </a:moveTo>
                  <a:arcTo wR="317500" hR="317500" stAng="9719999" swAng="6480000"/>
                </a:path>
              </a:pathLst>
            </a:custGeom>
            <a:grpFill/>
            <a:ln w="19050" cmpd="sng">
              <a:solidFill>
                <a:schemeClr val="tx1"/>
              </a:solidFill>
            </a:ln>
          </p:spPr>
          <p:txBody>
            <a:bodyPr/>
            <a:lstStyle/>
            <a:p>
              <a:endParaRPr lang="en-GB" sz="1799"/>
            </a:p>
          </p:txBody>
        </p:sp>
        <p:sp>
          <p:nvSpPr>
            <p:cNvPr id="101" name="Harvey 71/100 [71]">
              <a:extLst>
                <a:ext uri="{FF2B5EF4-FFF2-40B4-BE49-F238E27FC236}">
                  <a16:creationId xmlns:a16="http://schemas.microsoft.com/office/drawing/2014/main" id="{91862A76-5FCC-4C25-9A3F-A10651AC7725}"/>
                </a:ext>
              </a:extLst>
            </p:cNvPr>
            <p:cNvSpPr>
              <a:spLocks noChangeAspect="1"/>
            </p:cNvSpPr>
            <p:nvPr>
              <p:custDataLst>
                <p:tags r:id="rId122"/>
              </p:custDataLst>
            </p:nvPr>
          </p:nvSpPr>
          <p:spPr>
            <a:xfrm>
              <a:off x="4334905" y="3282696"/>
              <a:ext cx="292608" cy="292608"/>
            </a:xfrm>
            <a:custGeom>
              <a:avLst/>
              <a:gdLst/>
              <a:ahLst/>
              <a:cxnLst/>
              <a:rect l="l" t="t" r="r" b="b"/>
              <a:pathLst>
                <a:path w="635000" h="635000">
                  <a:moveTo>
                    <a:pt x="317500" y="0"/>
                  </a:moveTo>
                  <a:arcTo wR="317500" hR="317500" stAng="16200000" swAng="15336000"/>
                  <a:lnTo>
                    <a:pt x="317500" y="317500"/>
                  </a:lnTo>
                  <a:close/>
                </a:path>
                <a:path w="635000" h="635000" fill="none">
                  <a:moveTo>
                    <a:pt x="9974" y="396459"/>
                  </a:moveTo>
                  <a:arcTo wR="317500" hR="317500" stAng="9936000" swAng="6264000"/>
                </a:path>
              </a:pathLst>
            </a:custGeom>
            <a:grpFill/>
            <a:ln w="19050" cmpd="sng">
              <a:solidFill>
                <a:schemeClr val="tx1"/>
              </a:solidFill>
            </a:ln>
          </p:spPr>
          <p:txBody>
            <a:bodyPr/>
            <a:lstStyle/>
            <a:p>
              <a:endParaRPr lang="en-GB" sz="1799"/>
            </a:p>
          </p:txBody>
        </p:sp>
        <p:sp>
          <p:nvSpPr>
            <p:cNvPr id="102" name="Harvey 72/100 [72]">
              <a:extLst>
                <a:ext uri="{FF2B5EF4-FFF2-40B4-BE49-F238E27FC236}">
                  <a16:creationId xmlns:a16="http://schemas.microsoft.com/office/drawing/2014/main" id="{46969644-17D9-45C9-A88A-9A88622DCE45}"/>
                </a:ext>
              </a:extLst>
            </p:cNvPr>
            <p:cNvSpPr>
              <a:spLocks noChangeAspect="1"/>
            </p:cNvSpPr>
            <p:nvPr>
              <p:custDataLst>
                <p:tags r:id="rId123"/>
              </p:custDataLst>
            </p:nvPr>
          </p:nvSpPr>
          <p:spPr>
            <a:xfrm>
              <a:off x="4334905" y="3282696"/>
              <a:ext cx="292608" cy="292608"/>
            </a:xfrm>
            <a:custGeom>
              <a:avLst/>
              <a:gdLst/>
              <a:ahLst/>
              <a:cxnLst/>
              <a:rect l="l" t="t" r="r" b="b"/>
              <a:pathLst>
                <a:path w="635000" h="635000">
                  <a:moveTo>
                    <a:pt x="317500" y="0"/>
                  </a:moveTo>
                  <a:arcTo wR="317500" hR="317500" stAng="16200000" swAng="15552000"/>
                  <a:lnTo>
                    <a:pt x="317500" y="317500"/>
                  </a:lnTo>
                  <a:close/>
                </a:path>
                <a:path w="635000" h="635000" fill="none">
                  <a:moveTo>
                    <a:pt x="5623" y="376993"/>
                  </a:moveTo>
                  <a:arcTo wR="317500" hR="317500" stAng="10152000" swAng="6048000"/>
                </a:path>
              </a:pathLst>
            </a:custGeom>
            <a:grpFill/>
            <a:ln w="19050" cmpd="sng">
              <a:solidFill>
                <a:schemeClr val="tx1"/>
              </a:solidFill>
            </a:ln>
          </p:spPr>
          <p:txBody>
            <a:bodyPr/>
            <a:lstStyle/>
            <a:p>
              <a:endParaRPr lang="en-GB" sz="1799"/>
            </a:p>
          </p:txBody>
        </p:sp>
        <p:sp>
          <p:nvSpPr>
            <p:cNvPr id="103" name="Harvey 73/100 [73]">
              <a:extLst>
                <a:ext uri="{FF2B5EF4-FFF2-40B4-BE49-F238E27FC236}">
                  <a16:creationId xmlns:a16="http://schemas.microsoft.com/office/drawing/2014/main" id="{F89621F9-3ABB-450D-913E-7B467F289A9B}"/>
                </a:ext>
              </a:extLst>
            </p:cNvPr>
            <p:cNvSpPr>
              <a:spLocks noChangeAspect="1"/>
            </p:cNvSpPr>
            <p:nvPr>
              <p:custDataLst>
                <p:tags r:id="rId124"/>
              </p:custDataLst>
            </p:nvPr>
          </p:nvSpPr>
          <p:spPr>
            <a:xfrm>
              <a:off x="4334905" y="3282696"/>
              <a:ext cx="292608" cy="292608"/>
            </a:xfrm>
            <a:custGeom>
              <a:avLst/>
              <a:gdLst/>
              <a:ahLst/>
              <a:cxnLst/>
              <a:rect l="l" t="t" r="r" b="b"/>
              <a:pathLst>
                <a:path w="635000" h="635000">
                  <a:moveTo>
                    <a:pt x="317500" y="0"/>
                  </a:moveTo>
                  <a:arcTo wR="317500" hR="317500" stAng="16200000" swAng="15768000"/>
                  <a:lnTo>
                    <a:pt x="317500" y="317500"/>
                  </a:lnTo>
                  <a:close/>
                </a:path>
                <a:path w="635000" h="635000" fill="none">
                  <a:moveTo>
                    <a:pt x="2503" y="357293"/>
                  </a:moveTo>
                  <a:arcTo wR="317500" hR="317500" stAng="10368000" swAng="5832000"/>
                </a:path>
              </a:pathLst>
            </a:custGeom>
            <a:grpFill/>
            <a:ln w="19050" cmpd="sng">
              <a:solidFill>
                <a:schemeClr val="tx1"/>
              </a:solidFill>
            </a:ln>
          </p:spPr>
          <p:txBody>
            <a:bodyPr/>
            <a:lstStyle/>
            <a:p>
              <a:endParaRPr lang="en-GB" sz="1799"/>
            </a:p>
          </p:txBody>
        </p:sp>
        <p:sp>
          <p:nvSpPr>
            <p:cNvPr id="104" name="Harvey 74/100 [74]">
              <a:extLst>
                <a:ext uri="{FF2B5EF4-FFF2-40B4-BE49-F238E27FC236}">
                  <a16:creationId xmlns:a16="http://schemas.microsoft.com/office/drawing/2014/main" id="{89EE4B1F-E703-471D-8307-BFB9EDEDB9F7}"/>
                </a:ext>
              </a:extLst>
            </p:cNvPr>
            <p:cNvSpPr>
              <a:spLocks noChangeAspect="1"/>
            </p:cNvSpPr>
            <p:nvPr>
              <p:custDataLst>
                <p:tags r:id="rId125"/>
              </p:custDataLst>
            </p:nvPr>
          </p:nvSpPr>
          <p:spPr>
            <a:xfrm>
              <a:off x="4334905" y="3282696"/>
              <a:ext cx="292608" cy="292608"/>
            </a:xfrm>
            <a:custGeom>
              <a:avLst/>
              <a:gdLst/>
              <a:ahLst/>
              <a:cxnLst/>
              <a:rect l="l" t="t" r="r" b="b"/>
              <a:pathLst>
                <a:path w="635000" h="635000">
                  <a:moveTo>
                    <a:pt x="317500" y="0"/>
                  </a:moveTo>
                  <a:arcTo wR="317500" hR="317500" stAng="16200000" swAng="15983999"/>
                  <a:lnTo>
                    <a:pt x="317500" y="317500"/>
                  </a:lnTo>
                  <a:close/>
                </a:path>
                <a:path w="635000" h="635000" fill="none">
                  <a:moveTo>
                    <a:pt x="626" y="337435"/>
                  </a:moveTo>
                  <a:arcTo wR="317500" hR="317500" stAng="10583999" swAng="5616000"/>
                </a:path>
              </a:pathLst>
            </a:custGeom>
            <a:grpFill/>
            <a:ln w="19050" cmpd="sng">
              <a:solidFill>
                <a:schemeClr val="tx1"/>
              </a:solidFill>
            </a:ln>
          </p:spPr>
          <p:txBody>
            <a:bodyPr/>
            <a:lstStyle/>
            <a:p>
              <a:endParaRPr lang="en-GB" sz="1799"/>
            </a:p>
          </p:txBody>
        </p:sp>
        <p:sp>
          <p:nvSpPr>
            <p:cNvPr id="105" name="Harvey 75/100 [75]">
              <a:extLst>
                <a:ext uri="{FF2B5EF4-FFF2-40B4-BE49-F238E27FC236}">
                  <a16:creationId xmlns:a16="http://schemas.microsoft.com/office/drawing/2014/main" id="{8AB2EEA8-04AC-4B6C-8D90-28093DB647E6}"/>
                </a:ext>
              </a:extLst>
            </p:cNvPr>
            <p:cNvSpPr>
              <a:spLocks noChangeAspect="1"/>
            </p:cNvSpPr>
            <p:nvPr>
              <p:custDataLst>
                <p:tags r:id="rId126"/>
              </p:custDataLst>
            </p:nvPr>
          </p:nvSpPr>
          <p:spPr>
            <a:xfrm>
              <a:off x="4334905" y="3282696"/>
              <a:ext cx="292608" cy="292608"/>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txBody>
            <a:bodyPr/>
            <a:lstStyle/>
            <a:p>
              <a:endParaRPr lang="en-GB" sz="1799"/>
            </a:p>
          </p:txBody>
        </p:sp>
        <p:sp>
          <p:nvSpPr>
            <p:cNvPr id="106" name="Harvey 76/100 [76]">
              <a:extLst>
                <a:ext uri="{FF2B5EF4-FFF2-40B4-BE49-F238E27FC236}">
                  <a16:creationId xmlns:a16="http://schemas.microsoft.com/office/drawing/2014/main" id="{6F4E00F2-EA6F-4809-B2FD-4CE3ABE8C480}"/>
                </a:ext>
              </a:extLst>
            </p:cNvPr>
            <p:cNvSpPr>
              <a:spLocks noChangeAspect="1"/>
            </p:cNvSpPr>
            <p:nvPr>
              <p:custDataLst>
                <p:tags r:id="rId127"/>
              </p:custDataLst>
            </p:nvPr>
          </p:nvSpPr>
          <p:spPr>
            <a:xfrm>
              <a:off x="4334905" y="3282696"/>
              <a:ext cx="292608" cy="292608"/>
            </a:xfrm>
            <a:custGeom>
              <a:avLst/>
              <a:gdLst/>
              <a:ahLst/>
              <a:cxnLst/>
              <a:rect l="l" t="t" r="r" b="b"/>
              <a:pathLst>
                <a:path w="635000" h="635000">
                  <a:moveTo>
                    <a:pt x="317500" y="0"/>
                  </a:moveTo>
                  <a:arcTo wR="317500" hR="317500" stAng="16200000" swAng="16416000"/>
                  <a:lnTo>
                    <a:pt x="317500" y="317500"/>
                  </a:lnTo>
                  <a:close/>
                </a:path>
                <a:path w="635000" h="635000" fill="none">
                  <a:moveTo>
                    <a:pt x="626" y="297564"/>
                  </a:moveTo>
                  <a:arcTo wR="317500" hR="317500" stAng="11016000" swAng="5183999"/>
                </a:path>
              </a:pathLst>
            </a:custGeom>
            <a:grpFill/>
            <a:ln w="19050" cmpd="sng">
              <a:solidFill>
                <a:schemeClr val="tx1"/>
              </a:solidFill>
            </a:ln>
          </p:spPr>
          <p:txBody>
            <a:bodyPr/>
            <a:lstStyle/>
            <a:p>
              <a:endParaRPr lang="en-GB" sz="1799"/>
            </a:p>
          </p:txBody>
        </p:sp>
        <p:sp>
          <p:nvSpPr>
            <p:cNvPr id="107" name="Harvey 77/100 [77]">
              <a:extLst>
                <a:ext uri="{FF2B5EF4-FFF2-40B4-BE49-F238E27FC236}">
                  <a16:creationId xmlns:a16="http://schemas.microsoft.com/office/drawing/2014/main" id="{CF5CA593-7B87-4492-9B35-2255514CB496}"/>
                </a:ext>
              </a:extLst>
            </p:cNvPr>
            <p:cNvSpPr>
              <a:spLocks noChangeAspect="1"/>
            </p:cNvSpPr>
            <p:nvPr>
              <p:custDataLst>
                <p:tags r:id="rId128"/>
              </p:custDataLst>
            </p:nvPr>
          </p:nvSpPr>
          <p:spPr>
            <a:xfrm>
              <a:off x="4334905" y="3282696"/>
              <a:ext cx="292608" cy="292608"/>
            </a:xfrm>
            <a:custGeom>
              <a:avLst/>
              <a:gdLst/>
              <a:ahLst/>
              <a:cxnLst/>
              <a:rect l="l" t="t" r="r" b="b"/>
              <a:pathLst>
                <a:path w="635000" h="635000">
                  <a:moveTo>
                    <a:pt x="317500" y="0"/>
                  </a:moveTo>
                  <a:arcTo wR="317500" hR="317500" stAng="16200000" swAng="16632000"/>
                  <a:lnTo>
                    <a:pt x="317500" y="317500"/>
                  </a:lnTo>
                  <a:close/>
                </a:path>
                <a:path w="635000" h="635000" fill="none">
                  <a:moveTo>
                    <a:pt x="2503" y="277706"/>
                  </a:moveTo>
                  <a:arcTo wR="317500" hR="317500" stAng="11232000" swAng="4968000"/>
                </a:path>
              </a:pathLst>
            </a:custGeom>
            <a:grpFill/>
            <a:ln w="19050" cmpd="sng">
              <a:solidFill>
                <a:schemeClr val="tx1"/>
              </a:solidFill>
            </a:ln>
          </p:spPr>
          <p:txBody>
            <a:bodyPr/>
            <a:lstStyle/>
            <a:p>
              <a:endParaRPr lang="en-GB" sz="1799"/>
            </a:p>
          </p:txBody>
        </p:sp>
        <p:sp>
          <p:nvSpPr>
            <p:cNvPr id="108" name="Harvey 78/100 [78]">
              <a:extLst>
                <a:ext uri="{FF2B5EF4-FFF2-40B4-BE49-F238E27FC236}">
                  <a16:creationId xmlns:a16="http://schemas.microsoft.com/office/drawing/2014/main" id="{8C036464-458E-48D4-BAC8-84819F820C60}"/>
                </a:ext>
              </a:extLst>
            </p:cNvPr>
            <p:cNvSpPr>
              <a:spLocks noChangeAspect="1"/>
            </p:cNvSpPr>
            <p:nvPr>
              <p:custDataLst>
                <p:tags r:id="rId129"/>
              </p:custDataLst>
            </p:nvPr>
          </p:nvSpPr>
          <p:spPr>
            <a:xfrm>
              <a:off x="4334905" y="3282696"/>
              <a:ext cx="292608" cy="292608"/>
            </a:xfrm>
            <a:custGeom>
              <a:avLst/>
              <a:gdLst/>
              <a:ahLst/>
              <a:cxnLst/>
              <a:rect l="l" t="t" r="r" b="b"/>
              <a:pathLst>
                <a:path w="635000" h="635000">
                  <a:moveTo>
                    <a:pt x="317500" y="0"/>
                  </a:moveTo>
                  <a:arcTo wR="317500" hR="317500" stAng="16200000" swAng="16848000"/>
                  <a:lnTo>
                    <a:pt x="317500" y="317500"/>
                  </a:lnTo>
                  <a:close/>
                </a:path>
                <a:path w="635000" h="635000" fill="none">
                  <a:moveTo>
                    <a:pt x="5623" y="258006"/>
                  </a:moveTo>
                  <a:arcTo wR="317500" hR="317500" stAng="11448000" swAng="4751999"/>
                </a:path>
              </a:pathLst>
            </a:custGeom>
            <a:grpFill/>
            <a:ln w="19050" cmpd="sng">
              <a:solidFill>
                <a:schemeClr val="tx1"/>
              </a:solidFill>
            </a:ln>
          </p:spPr>
          <p:txBody>
            <a:bodyPr/>
            <a:lstStyle/>
            <a:p>
              <a:endParaRPr lang="en-GB" sz="1799"/>
            </a:p>
          </p:txBody>
        </p:sp>
        <p:sp>
          <p:nvSpPr>
            <p:cNvPr id="109" name="Harvey 79/100 [79]">
              <a:extLst>
                <a:ext uri="{FF2B5EF4-FFF2-40B4-BE49-F238E27FC236}">
                  <a16:creationId xmlns:a16="http://schemas.microsoft.com/office/drawing/2014/main" id="{6FD5AC00-8293-447C-B728-B963DD67B1C2}"/>
                </a:ext>
              </a:extLst>
            </p:cNvPr>
            <p:cNvSpPr>
              <a:spLocks noChangeAspect="1"/>
            </p:cNvSpPr>
            <p:nvPr>
              <p:custDataLst>
                <p:tags r:id="rId130"/>
              </p:custDataLst>
            </p:nvPr>
          </p:nvSpPr>
          <p:spPr>
            <a:xfrm>
              <a:off x="4334905" y="3282696"/>
              <a:ext cx="292608" cy="292608"/>
            </a:xfrm>
            <a:custGeom>
              <a:avLst/>
              <a:gdLst/>
              <a:ahLst/>
              <a:cxnLst/>
              <a:rect l="l" t="t" r="r" b="b"/>
              <a:pathLst>
                <a:path w="635000" h="635000">
                  <a:moveTo>
                    <a:pt x="317500" y="0"/>
                  </a:moveTo>
                  <a:arcTo wR="317500" hR="317500" stAng="16200000" swAng="17064000"/>
                  <a:lnTo>
                    <a:pt x="317500" y="317500"/>
                  </a:lnTo>
                  <a:close/>
                </a:path>
                <a:path w="635000" h="635000" fill="none">
                  <a:moveTo>
                    <a:pt x="9974" y="238540"/>
                  </a:moveTo>
                  <a:arcTo wR="317500" hR="317500" stAng="11664000" swAng="4536000"/>
                </a:path>
              </a:pathLst>
            </a:custGeom>
            <a:grpFill/>
            <a:ln w="19050" cmpd="sng">
              <a:solidFill>
                <a:schemeClr val="tx1"/>
              </a:solidFill>
            </a:ln>
          </p:spPr>
          <p:txBody>
            <a:bodyPr/>
            <a:lstStyle/>
            <a:p>
              <a:endParaRPr lang="en-GB" sz="1799"/>
            </a:p>
          </p:txBody>
        </p:sp>
        <p:sp>
          <p:nvSpPr>
            <p:cNvPr id="110" name="Harvey 80/100 [80]">
              <a:extLst>
                <a:ext uri="{FF2B5EF4-FFF2-40B4-BE49-F238E27FC236}">
                  <a16:creationId xmlns:a16="http://schemas.microsoft.com/office/drawing/2014/main" id="{29C0F859-BC49-430F-8C59-C0B9109E47A3}"/>
                </a:ext>
              </a:extLst>
            </p:cNvPr>
            <p:cNvSpPr>
              <a:spLocks noChangeAspect="1"/>
            </p:cNvSpPr>
            <p:nvPr>
              <p:custDataLst>
                <p:tags r:id="rId131"/>
              </p:custDataLst>
            </p:nvPr>
          </p:nvSpPr>
          <p:spPr>
            <a:xfrm>
              <a:off x="4334905" y="3282696"/>
              <a:ext cx="292608" cy="292608"/>
            </a:xfrm>
            <a:custGeom>
              <a:avLst/>
              <a:gdLst/>
              <a:ahLst/>
              <a:cxnLst/>
              <a:rect l="l" t="t" r="r" b="b"/>
              <a:pathLst>
                <a:path w="635000" h="635000">
                  <a:moveTo>
                    <a:pt x="317500" y="0"/>
                  </a:moveTo>
                  <a:arcTo wR="317500" hR="317500" stAng="16200000" swAng="17280000"/>
                  <a:lnTo>
                    <a:pt x="317500" y="317500"/>
                  </a:lnTo>
                  <a:close/>
                </a:path>
                <a:path w="635000" h="635000" fill="none">
                  <a:moveTo>
                    <a:pt x="15539" y="219387"/>
                  </a:moveTo>
                  <a:arcTo wR="317500" hR="317500" stAng="11880000" swAng="4319999"/>
                </a:path>
              </a:pathLst>
            </a:custGeom>
            <a:grpFill/>
            <a:ln w="19050" cmpd="sng">
              <a:solidFill>
                <a:schemeClr val="tx1"/>
              </a:solidFill>
            </a:ln>
          </p:spPr>
          <p:txBody>
            <a:bodyPr/>
            <a:lstStyle/>
            <a:p>
              <a:endParaRPr lang="en-GB" sz="1799"/>
            </a:p>
          </p:txBody>
        </p:sp>
        <p:sp>
          <p:nvSpPr>
            <p:cNvPr id="111" name="Harvey 81/100 [81]">
              <a:extLst>
                <a:ext uri="{FF2B5EF4-FFF2-40B4-BE49-F238E27FC236}">
                  <a16:creationId xmlns:a16="http://schemas.microsoft.com/office/drawing/2014/main" id="{F78719E3-0417-4867-B70D-21538B3AC36E}"/>
                </a:ext>
              </a:extLst>
            </p:cNvPr>
            <p:cNvSpPr>
              <a:spLocks noChangeAspect="1"/>
            </p:cNvSpPr>
            <p:nvPr>
              <p:custDataLst>
                <p:tags r:id="rId132"/>
              </p:custDataLst>
            </p:nvPr>
          </p:nvSpPr>
          <p:spPr>
            <a:xfrm>
              <a:off x="4334905" y="3282696"/>
              <a:ext cx="292608" cy="292608"/>
            </a:xfrm>
            <a:custGeom>
              <a:avLst/>
              <a:gdLst/>
              <a:ahLst/>
              <a:cxnLst/>
              <a:rect l="l" t="t" r="r" b="b"/>
              <a:pathLst>
                <a:path w="635000" h="635000">
                  <a:moveTo>
                    <a:pt x="317500" y="0"/>
                  </a:moveTo>
                  <a:arcTo wR="317500" hR="317500" stAng="16200000" swAng="17496000"/>
                  <a:lnTo>
                    <a:pt x="317500" y="317500"/>
                  </a:lnTo>
                  <a:close/>
                </a:path>
                <a:path w="635000" h="635000" fill="none">
                  <a:moveTo>
                    <a:pt x="22295" y="200620"/>
                  </a:moveTo>
                  <a:arcTo wR="317500" hR="317500" stAng="12096000" swAng="4103999"/>
                </a:path>
              </a:pathLst>
            </a:custGeom>
            <a:grpFill/>
            <a:ln w="19050" cmpd="sng">
              <a:solidFill>
                <a:schemeClr val="tx1"/>
              </a:solidFill>
            </a:ln>
          </p:spPr>
          <p:txBody>
            <a:bodyPr/>
            <a:lstStyle/>
            <a:p>
              <a:endParaRPr lang="en-GB" sz="1799"/>
            </a:p>
          </p:txBody>
        </p:sp>
        <p:sp>
          <p:nvSpPr>
            <p:cNvPr id="112" name="Harvey 82/100 [82]">
              <a:extLst>
                <a:ext uri="{FF2B5EF4-FFF2-40B4-BE49-F238E27FC236}">
                  <a16:creationId xmlns:a16="http://schemas.microsoft.com/office/drawing/2014/main" id="{9C5D0905-7412-4C75-BC20-E51105CA783D}"/>
                </a:ext>
              </a:extLst>
            </p:cNvPr>
            <p:cNvSpPr>
              <a:spLocks noChangeAspect="1"/>
            </p:cNvSpPr>
            <p:nvPr>
              <p:custDataLst>
                <p:tags r:id="rId133"/>
              </p:custDataLst>
            </p:nvPr>
          </p:nvSpPr>
          <p:spPr>
            <a:xfrm>
              <a:off x="4334905" y="3282696"/>
              <a:ext cx="292608" cy="292608"/>
            </a:xfrm>
            <a:custGeom>
              <a:avLst/>
              <a:gdLst/>
              <a:ahLst/>
              <a:cxnLst/>
              <a:rect l="l" t="t" r="r" b="b"/>
              <a:pathLst>
                <a:path w="635000" h="635000">
                  <a:moveTo>
                    <a:pt x="317500" y="0"/>
                  </a:moveTo>
                  <a:arcTo wR="317500" hR="317500" stAng="16200000" swAng="17712000"/>
                  <a:lnTo>
                    <a:pt x="317500" y="317500"/>
                  </a:lnTo>
                  <a:close/>
                </a:path>
                <a:path w="635000" h="635000" fill="none">
                  <a:moveTo>
                    <a:pt x="30217" y="182315"/>
                  </a:moveTo>
                  <a:arcTo wR="317500" hR="317500" stAng="12312000" swAng="3888000"/>
                </a:path>
              </a:pathLst>
            </a:custGeom>
            <a:grpFill/>
            <a:ln w="19050" cmpd="sng">
              <a:solidFill>
                <a:schemeClr val="tx1"/>
              </a:solidFill>
            </a:ln>
          </p:spPr>
          <p:txBody>
            <a:bodyPr/>
            <a:lstStyle/>
            <a:p>
              <a:endParaRPr lang="en-GB" sz="1799"/>
            </a:p>
          </p:txBody>
        </p:sp>
        <p:sp>
          <p:nvSpPr>
            <p:cNvPr id="113" name="Harvey 83/100 [83]">
              <a:extLst>
                <a:ext uri="{FF2B5EF4-FFF2-40B4-BE49-F238E27FC236}">
                  <a16:creationId xmlns:a16="http://schemas.microsoft.com/office/drawing/2014/main" id="{96AA2E20-CC65-4632-B3D4-93E962B59D4C}"/>
                </a:ext>
              </a:extLst>
            </p:cNvPr>
            <p:cNvSpPr>
              <a:spLocks noChangeAspect="1"/>
            </p:cNvSpPr>
            <p:nvPr>
              <p:custDataLst>
                <p:tags r:id="rId134"/>
              </p:custDataLst>
            </p:nvPr>
          </p:nvSpPr>
          <p:spPr>
            <a:xfrm>
              <a:off x="4334905" y="3282696"/>
              <a:ext cx="292608" cy="292608"/>
            </a:xfrm>
            <a:custGeom>
              <a:avLst/>
              <a:gdLst/>
              <a:ahLst/>
              <a:cxnLst/>
              <a:rect l="l" t="t" r="r" b="b"/>
              <a:pathLst>
                <a:path w="635000" h="635000">
                  <a:moveTo>
                    <a:pt x="317500" y="0"/>
                  </a:moveTo>
                  <a:arcTo wR="317500" hR="317500" stAng="16200000" swAng="17928000"/>
                  <a:lnTo>
                    <a:pt x="317500" y="317500"/>
                  </a:lnTo>
                  <a:close/>
                </a:path>
                <a:path w="635000" h="635000" fill="none">
                  <a:moveTo>
                    <a:pt x="39272" y="164543"/>
                  </a:moveTo>
                  <a:arcTo wR="317500" hR="317500" stAng="12528000" swAng="3672000"/>
                </a:path>
              </a:pathLst>
            </a:custGeom>
            <a:grpFill/>
            <a:ln w="19050" cmpd="sng">
              <a:solidFill>
                <a:schemeClr val="tx1"/>
              </a:solidFill>
            </a:ln>
          </p:spPr>
          <p:txBody>
            <a:bodyPr/>
            <a:lstStyle/>
            <a:p>
              <a:endParaRPr lang="en-GB" sz="1799"/>
            </a:p>
          </p:txBody>
        </p:sp>
        <p:sp>
          <p:nvSpPr>
            <p:cNvPr id="114" name="Harvey 84/100 [84]">
              <a:extLst>
                <a:ext uri="{FF2B5EF4-FFF2-40B4-BE49-F238E27FC236}">
                  <a16:creationId xmlns:a16="http://schemas.microsoft.com/office/drawing/2014/main" id="{9B4360A3-E0B2-48F7-B5A8-D24513748A82}"/>
                </a:ext>
              </a:extLst>
            </p:cNvPr>
            <p:cNvSpPr>
              <a:spLocks noChangeAspect="1"/>
            </p:cNvSpPr>
            <p:nvPr>
              <p:custDataLst>
                <p:tags r:id="rId135"/>
              </p:custDataLst>
            </p:nvPr>
          </p:nvSpPr>
          <p:spPr>
            <a:xfrm>
              <a:off x="4334905" y="3282696"/>
              <a:ext cx="292608" cy="292608"/>
            </a:xfrm>
            <a:custGeom>
              <a:avLst/>
              <a:gdLst/>
              <a:ahLst/>
              <a:cxnLst/>
              <a:rect l="l" t="t" r="r" b="b"/>
              <a:pathLst>
                <a:path w="635000" h="635000">
                  <a:moveTo>
                    <a:pt x="317500" y="0"/>
                  </a:moveTo>
                  <a:arcTo wR="317500" hR="317500" stAng="16200000" swAng="18144000"/>
                  <a:lnTo>
                    <a:pt x="317500" y="317500"/>
                  </a:lnTo>
                  <a:close/>
                </a:path>
                <a:path w="635000" h="635000" fill="none">
                  <a:moveTo>
                    <a:pt x="49425" y="147374"/>
                  </a:moveTo>
                  <a:arcTo wR="317500" hR="317500" stAng="12743999" swAng="3456000"/>
                </a:path>
              </a:pathLst>
            </a:custGeom>
            <a:grpFill/>
            <a:ln w="19050" cmpd="sng">
              <a:solidFill>
                <a:schemeClr val="tx1"/>
              </a:solidFill>
            </a:ln>
          </p:spPr>
          <p:txBody>
            <a:bodyPr/>
            <a:lstStyle/>
            <a:p>
              <a:endParaRPr lang="en-GB" sz="1799"/>
            </a:p>
          </p:txBody>
        </p:sp>
        <p:sp>
          <p:nvSpPr>
            <p:cNvPr id="115" name="Harvey 85/100 [85]">
              <a:extLst>
                <a:ext uri="{FF2B5EF4-FFF2-40B4-BE49-F238E27FC236}">
                  <a16:creationId xmlns:a16="http://schemas.microsoft.com/office/drawing/2014/main" id="{D694B21E-EEA0-48FA-A35C-7B6570B3F861}"/>
                </a:ext>
              </a:extLst>
            </p:cNvPr>
            <p:cNvSpPr>
              <a:spLocks noChangeAspect="1"/>
            </p:cNvSpPr>
            <p:nvPr>
              <p:custDataLst>
                <p:tags r:id="rId136"/>
              </p:custDataLst>
            </p:nvPr>
          </p:nvSpPr>
          <p:spPr>
            <a:xfrm>
              <a:off x="4334905" y="3282696"/>
              <a:ext cx="292608" cy="292608"/>
            </a:xfrm>
            <a:custGeom>
              <a:avLst/>
              <a:gdLst/>
              <a:ahLst/>
              <a:cxnLst/>
              <a:rect l="l" t="t" r="r" b="b"/>
              <a:pathLst>
                <a:path w="635000" h="635000">
                  <a:moveTo>
                    <a:pt x="317500" y="0"/>
                  </a:moveTo>
                  <a:arcTo wR="317500" hR="317500" stAng="16200000" swAng="18360000"/>
                  <a:lnTo>
                    <a:pt x="317500" y="317500"/>
                  </a:lnTo>
                  <a:close/>
                </a:path>
                <a:path w="635000" h="635000" fill="none">
                  <a:moveTo>
                    <a:pt x="60637" y="130878"/>
                  </a:moveTo>
                  <a:arcTo wR="317500" hR="317500" stAng="12960000" swAng="3240000"/>
                </a:path>
              </a:pathLst>
            </a:custGeom>
            <a:grpFill/>
            <a:ln w="19050" cmpd="sng">
              <a:solidFill>
                <a:schemeClr val="tx1"/>
              </a:solidFill>
            </a:ln>
          </p:spPr>
          <p:txBody>
            <a:bodyPr/>
            <a:lstStyle/>
            <a:p>
              <a:endParaRPr lang="en-GB" sz="1799"/>
            </a:p>
          </p:txBody>
        </p:sp>
        <p:sp>
          <p:nvSpPr>
            <p:cNvPr id="116" name="Harvey 86/100 [86]">
              <a:extLst>
                <a:ext uri="{FF2B5EF4-FFF2-40B4-BE49-F238E27FC236}">
                  <a16:creationId xmlns:a16="http://schemas.microsoft.com/office/drawing/2014/main" id="{85E1AF41-C21D-4514-B37E-CC830BC09C0A}"/>
                </a:ext>
              </a:extLst>
            </p:cNvPr>
            <p:cNvSpPr>
              <a:spLocks noChangeAspect="1"/>
            </p:cNvSpPr>
            <p:nvPr>
              <p:custDataLst>
                <p:tags r:id="rId137"/>
              </p:custDataLst>
            </p:nvPr>
          </p:nvSpPr>
          <p:spPr>
            <a:xfrm>
              <a:off x="4334905" y="3282696"/>
              <a:ext cx="292608" cy="292608"/>
            </a:xfrm>
            <a:custGeom>
              <a:avLst/>
              <a:gdLst/>
              <a:ahLst/>
              <a:cxnLst/>
              <a:rect l="l" t="t" r="r" b="b"/>
              <a:pathLst>
                <a:path w="635000" h="635000">
                  <a:moveTo>
                    <a:pt x="317500" y="0"/>
                  </a:moveTo>
                  <a:arcTo wR="317500" hR="317500" stAng="16200000" swAng="18576000"/>
                  <a:lnTo>
                    <a:pt x="317500" y="317500"/>
                  </a:lnTo>
                  <a:close/>
                </a:path>
                <a:path w="635000" h="635000" fill="none">
                  <a:moveTo>
                    <a:pt x="72862" y="115117"/>
                  </a:moveTo>
                  <a:arcTo wR="317500" hR="317500" stAng="13176000" swAng="3024000"/>
                </a:path>
              </a:pathLst>
            </a:custGeom>
            <a:grpFill/>
            <a:ln w="19050" cmpd="sng">
              <a:solidFill>
                <a:schemeClr val="tx1"/>
              </a:solidFill>
            </a:ln>
          </p:spPr>
          <p:txBody>
            <a:bodyPr/>
            <a:lstStyle/>
            <a:p>
              <a:endParaRPr lang="en-GB" sz="1799"/>
            </a:p>
          </p:txBody>
        </p:sp>
        <p:sp>
          <p:nvSpPr>
            <p:cNvPr id="117" name="Harvey 87/100 [87]">
              <a:extLst>
                <a:ext uri="{FF2B5EF4-FFF2-40B4-BE49-F238E27FC236}">
                  <a16:creationId xmlns:a16="http://schemas.microsoft.com/office/drawing/2014/main" id="{E3948F2E-FD5F-4107-B122-9AC75FE0CD9E}"/>
                </a:ext>
              </a:extLst>
            </p:cNvPr>
            <p:cNvSpPr>
              <a:spLocks noChangeAspect="1"/>
            </p:cNvSpPr>
            <p:nvPr>
              <p:custDataLst>
                <p:tags r:id="rId138"/>
              </p:custDataLst>
            </p:nvPr>
          </p:nvSpPr>
          <p:spPr>
            <a:xfrm>
              <a:off x="4334905" y="3282696"/>
              <a:ext cx="292608" cy="292608"/>
            </a:xfrm>
            <a:custGeom>
              <a:avLst/>
              <a:gdLst/>
              <a:ahLst/>
              <a:cxnLst/>
              <a:rect l="l" t="t" r="r" b="b"/>
              <a:pathLst>
                <a:path w="635000" h="635000">
                  <a:moveTo>
                    <a:pt x="317500" y="0"/>
                  </a:moveTo>
                  <a:arcTo wR="317500" hR="317500" stAng="16200000" swAng="18792000"/>
                  <a:lnTo>
                    <a:pt x="317500" y="317500"/>
                  </a:lnTo>
                  <a:close/>
                </a:path>
                <a:path w="635000" h="635000" fill="none">
                  <a:moveTo>
                    <a:pt x="86052" y="100156"/>
                  </a:moveTo>
                  <a:arcTo wR="317500" hR="317500" stAng="13392000" swAng="2808000"/>
                </a:path>
              </a:pathLst>
            </a:custGeom>
            <a:grpFill/>
            <a:ln w="19050" cmpd="sng">
              <a:solidFill>
                <a:schemeClr val="tx1"/>
              </a:solidFill>
            </a:ln>
          </p:spPr>
          <p:txBody>
            <a:bodyPr/>
            <a:lstStyle/>
            <a:p>
              <a:endParaRPr lang="en-GB" sz="1799"/>
            </a:p>
          </p:txBody>
        </p:sp>
        <p:sp>
          <p:nvSpPr>
            <p:cNvPr id="118" name="Harvey 88/100 [88]">
              <a:extLst>
                <a:ext uri="{FF2B5EF4-FFF2-40B4-BE49-F238E27FC236}">
                  <a16:creationId xmlns:a16="http://schemas.microsoft.com/office/drawing/2014/main" id="{744E57ED-019F-4A8B-A06E-9FB965FEBB23}"/>
                </a:ext>
              </a:extLst>
            </p:cNvPr>
            <p:cNvSpPr>
              <a:spLocks noChangeAspect="1"/>
            </p:cNvSpPr>
            <p:nvPr>
              <p:custDataLst>
                <p:tags r:id="rId139"/>
              </p:custDataLst>
            </p:nvPr>
          </p:nvSpPr>
          <p:spPr>
            <a:xfrm>
              <a:off x="4334905" y="3282696"/>
              <a:ext cx="292608" cy="292608"/>
            </a:xfrm>
            <a:custGeom>
              <a:avLst/>
              <a:gdLst/>
              <a:ahLst/>
              <a:cxnLst/>
              <a:rect l="l" t="t" r="r" b="b"/>
              <a:pathLst>
                <a:path w="635000" h="635000">
                  <a:moveTo>
                    <a:pt x="317500" y="0"/>
                  </a:moveTo>
                  <a:arcTo wR="317500" hR="317500" stAng="16200000" swAng="19008000"/>
                  <a:lnTo>
                    <a:pt x="317500" y="317500"/>
                  </a:lnTo>
                  <a:close/>
                </a:path>
                <a:path w="635000" h="635000" fill="none">
                  <a:moveTo>
                    <a:pt x="100156" y="86052"/>
                  </a:moveTo>
                  <a:arcTo wR="317500" hR="317500" stAng="13608000" swAng="2591999"/>
                </a:path>
              </a:pathLst>
            </a:custGeom>
            <a:grpFill/>
            <a:ln w="19050" cmpd="sng">
              <a:solidFill>
                <a:schemeClr val="tx1"/>
              </a:solidFill>
            </a:ln>
          </p:spPr>
          <p:txBody>
            <a:bodyPr/>
            <a:lstStyle/>
            <a:p>
              <a:endParaRPr lang="en-GB" sz="1799"/>
            </a:p>
          </p:txBody>
        </p:sp>
        <p:sp>
          <p:nvSpPr>
            <p:cNvPr id="119" name="Harvey 89/100 [89]">
              <a:extLst>
                <a:ext uri="{FF2B5EF4-FFF2-40B4-BE49-F238E27FC236}">
                  <a16:creationId xmlns:a16="http://schemas.microsoft.com/office/drawing/2014/main" id="{5567719B-31CA-4A86-801E-E0531122E504}"/>
                </a:ext>
              </a:extLst>
            </p:cNvPr>
            <p:cNvSpPr>
              <a:spLocks noChangeAspect="1"/>
            </p:cNvSpPr>
            <p:nvPr>
              <p:custDataLst>
                <p:tags r:id="rId140"/>
              </p:custDataLst>
            </p:nvPr>
          </p:nvSpPr>
          <p:spPr>
            <a:xfrm>
              <a:off x="4334905" y="3282696"/>
              <a:ext cx="292608" cy="292608"/>
            </a:xfrm>
            <a:custGeom>
              <a:avLst/>
              <a:gdLst/>
              <a:ahLst/>
              <a:cxnLst/>
              <a:rect l="l" t="t" r="r" b="b"/>
              <a:pathLst>
                <a:path w="635000" h="635000">
                  <a:moveTo>
                    <a:pt x="317500" y="0"/>
                  </a:moveTo>
                  <a:arcTo wR="317500" hR="317500" stAng="16200000" swAng="19224000"/>
                  <a:lnTo>
                    <a:pt x="317500" y="317500"/>
                  </a:lnTo>
                  <a:close/>
                </a:path>
                <a:path w="635000" h="635000" fill="none">
                  <a:moveTo>
                    <a:pt x="115117" y="72862"/>
                  </a:moveTo>
                  <a:arcTo wR="317500" hR="317500" stAng="13823999" swAng="2375999"/>
                </a:path>
              </a:pathLst>
            </a:custGeom>
            <a:grpFill/>
            <a:ln w="19050" cmpd="sng">
              <a:solidFill>
                <a:schemeClr val="tx1"/>
              </a:solidFill>
            </a:ln>
          </p:spPr>
          <p:txBody>
            <a:bodyPr/>
            <a:lstStyle/>
            <a:p>
              <a:endParaRPr lang="en-GB" sz="1799"/>
            </a:p>
          </p:txBody>
        </p:sp>
        <p:sp>
          <p:nvSpPr>
            <p:cNvPr id="120" name="Harvey 90/100 [90]">
              <a:extLst>
                <a:ext uri="{FF2B5EF4-FFF2-40B4-BE49-F238E27FC236}">
                  <a16:creationId xmlns:a16="http://schemas.microsoft.com/office/drawing/2014/main" id="{2CD4B3A1-B882-43A6-A4CA-C9FCA394B28B}"/>
                </a:ext>
              </a:extLst>
            </p:cNvPr>
            <p:cNvSpPr>
              <a:spLocks noChangeAspect="1"/>
            </p:cNvSpPr>
            <p:nvPr>
              <p:custDataLst>
                <p:tags r:id="rId141"/>
              </p:custDataLst>
            </p:nvPr>
          </p:nvSpPr>
          <p:spPr>
            <a:xfrm>
              <a:off x="4334905" y="3282696"/>
              <a:ext cx="292608" cy="292608"/>
            </a:xfrm>
            <a:custGeom>
              <a:avLst/>
              <a:gdLst/>
              <a:ahLst/>
              <a:cxnLst/>
              <a:rect l="l" t="t" r="r" b="b"/>
              <a:pathLst>
                <a:path w="635000" h="635000">
                  <a:moveTo>
                    <a:pt x="317500" y="0"/>
                  </a:moveTo>
                  <a:arcTo wR="317500" hR="317500" stAng="16200000" swAng="19440000"/>
                  <a:lnTo>
                    <a:pt x="317500" y="317500"/>
                  </a:lnTo>
                  <a:close/>
                </a:path>
                <a:path w="635000" h="635000" fill="none">
                  <a:moveTo>
                    <a:pt x="130878" y="60637"/>
                  </a:moveTo>
                  <a:arcTo wR="317500" hR="317500" stAng="14040000" swAng="2159999"/>
                </a:path>
              </a:pathLst>
            </a:custGeom>
            <a:grpFill/>
            <a:ln w="19050" cmpd="sng">
              <a:solidFill>
                <a:schemeClr val="tx1"/>
              </a:solidFill>
            </a:ln>
          </p:spPr>
          <p:txBody>
            <a:bodyPr/>
            <a:lstStyle/>
            <a:p>
              <a:endParaRPr lang="en-GB" sz="1799"/>
            </a:p>
          </p:txBody>
        </p:sp>
        <p:sp>
          <p:nvSpPr>
            <p:cNvPr id="121" name="Harvey 91/100 [91]">
              <a:extLst>
                <a:ext uri="{FF2B5EF4-FFF2-40B4-BE49-F238E27FC236}">
                  <a16:creationId xmlns:a16="http://schemas.microsoft.com/office/drawing/2014/main" id="{68606D93-5175-4900-AD89-6D0710AFE75F}"/>
                </a:ext>
              </a:extLst>
            </p:cNvPr>
            <p:cNvSpPr>
              <a:spLocks noChangeAspect="1"/>
            </p:cNvSpPr>
            <p:nvPr>
              <p:custDataLst>
                <p:tags r:id="rId142"/>
              </p:custDataLst>
            </p:nvPr>
          </p:nvSpPr>
          <p:spPr>
            <a:xfrm>
              <a:off x="4334905" y="3282696"/>
              <a:ext cx="292608" cy="292608"/>
            </a:xfrm>
            <a:custGeom>
              <a:avLst/>
              <a:gdLst/>
              <a:ahLst/>
              <a:cxnLst/>
              <a:rect l="l" t="t" r="r" b="b"/>
              <a:pathLst>
                <a:path w="635000" h="635000">
                  <a:moveTo>
                    <a:pt x="317500" y="0"/>
                  </a:moveTo>
                  <a:arcTo wR="317500" hR="317500" stAng="16200000" swAng="19656000"/>
                  <a:lnTo>
                    <a:pt x="317500" y="317500"/>
                  </a:lnTo>
                  <a:close/>
                </a:path>
                <a:path w="635000" h="635000" fill="none">
                  <a:moveTo>
                    <a:pt x="147374" y="49425"/>
                  </a:moveTo>
                  <a:arcTo wR="317500" hR="317500" stAng="14256000" swAng="1943999"/>
                </a:path>
              </a:pathLst>
            </a:custGeom>
            <a:grpFill/>
            <a:ln w="19050" cmpd="sng">
              <a:solidFill>
                <a:schemeClr val="tx1"/>
              </a:solidFill>
            </a:ln>
          </p:spPr>
          <p:txBody>
            <a:bodyPr/>
            <a:lstStyle/>
            <a:p>
              <a:endParaRPr lang="en-GB" sz="1799"/>
            </a:p>
          </p:txBody>
        </p:sp>
        <p:sp>
          <p:nvSpPr>
            <p:cNvPr id="122" name="Harvey 92/100 [92]">
              <a:extLst>
                <a:ext uri="{FF2B5EF4-FFF2-40B4-BE49-F238E27FC236}">
                  <a16:creationId xmlns:a16="http://schemas.microsoft.com/office/drawing/2014/main" id="{7EE30864-DDCC-4BBA-B70A-48810E224581}"/>
                </a:ext>
              </a:extLst>
            </p:cNvPr>
            <p:cNvSpPr>
              <a:spLocks noChangeAspect="1"/>
            </p:cNvSpPr>
            <p:nvPr>
              <p:custDataLst>
                <p:tags r:id="rId143"/>
              </p:custDataLst>
            </p:nvPr>
          </p:nvSpPr>
          <p:spPr>
            <a:xfrm>
              <a:off x="4334905" y="3282696"/>
              <a:ext cx="292608" cy="292608"/>
            </a:xfrm>
            <a:custGeom>
              <a:avLst/>
              <a:gdLst/>
              <a:ahLst/>
              <a:cxnLst/>
              <a:rect l="l" t="t" r="r" b="b"/>
              <a:pathLst>
                <a:path w="635000" h="635000">
                  <a:moveTo>
                    <a:pt x="317500" y="0"/>
                  </a:moveTo>
                  <a:arcTo wR="317500" hR="317500" stAng="16200000" swAng="19872000"/>
                  <a:lnTo>
                    <a:pt x="317500" y="317500"/>
                  </a:lnTo>
                  <a:close/>
                </a:path>
                <a:path w="635000" h="635000" fill="none">
                  <a:moveTo>
                    <a:pt x="164543" y="39272"/>
                  </a:moveTo>
                  <a:arcTo wR="317500" hR="317500" stAng="14472000" swAng="1727999"/>
                </a:path>
              </a:pathLst>
            </a:custGeom>
            <a:grpFill/>
            <a:ln w="19050" cmpd="sng">
              <a:solidFill>
                <a:schemeClr val="tx1"/>
              </a:solidFill>
            </a:ln>
          </p:spPr>
          <p:txBody>
            <a:bodyPr/>
            <a:lstStyle/>
            <a:p>
              <a:endParaRPr lang="en-GB" sz="1799"/>
            </a:p>
          </p:txBody>
        </p:sp>
        <p:sp>
          <p:nvSpPr>
            <p:cNvPr id="123" name="Harvey 93/100 [93]">
              <a:extLst>
                <a:ext uri="{FF2B5EF4-FFF2-40B4-BE49-F238E27FC236}">
                  <a16:creationId xmlns:a16="http://schemas.microsoft.com/office/drawing/2014/main" id="{608CA488-A707-4C7A-9287-9DA9A38ED3D4}"/>
                </a:ext>
              </a:extLst>
            </p:cNvPr>
            <p:cNvSpPr>
              <a:spLocks noChangeAspect="1"/>
            </p:cNvSpPr>
            <p:nvPr>
              <p:custDataLst>
                <p:tags r:id="rId144"/>
              </p:custDataLst>
            </p:nvPr>
          </p:nvSpPr>
          <p:spPr>
            <a:xfrm>
              <a:off x="4334905" y="3282696"/>
              <a:ext cx="292608" cy="292608"/>
            </a:xfrm>
            <a:custGeom>
              <a:avLst/>
              <a:gdLst/>
              <a:ahLst/>
              <a:cxnLst/>
              <a:rect l="l" t="t" r="r" b="b"/>
              <a:pathLst>
                <a:path w="635000" h="635000">
                  <a:moveTo>
                    <a:pt x="317500" y="0"/>
                  </a:moveTo>
                  <a:arcTo wR="317500" hR="317500" stAng="16200000" swAng="20088000"/>
                  <a:lnTo>
                    <a:pt x="317500" y="317500"/>
                  </a:lnTo>
                  <a:close/>
                </a:path>
                <a:path w="635000" h="635000" fill="none">
                  <a:moveTo>
                    <a:pt x="182315" y="30217"/>
                  </a:moveTo>
                  <a:arcTo wR="317500" hR="317500" stAng="14688000" swAng="1511999"/>
                </a:path>
              </a:pathLst>
            </a:custGeom>
            <a:grpFill/>
            <a:ln w="19050" cmpd="sng">
              <a:solidFill>
                <a:schemeClr val="tx1"/>
              </a:solidFill>
            </a:ln>
          </p:spPr>
          <p:txBody>
            <a:bodyPr/>
            <a:lstStyle/>
            <a:p>
              <a:endParaRPr lang="en-GB" sz="1799"/>
            </a:p>
          </p:txBody>
        </p:sp>
        <p:sp>
          <p:nvSpPr>
            <p:cNvPr id="124" name="Harvey 94/100 [94]">
              <a:extLst>
                <a:ext uri="{FF2B5EF4-FFF2-40B4-BE49-F238E27FC236}">
                  <a16:creationId xmlns:a16="http://schemas.microsoft.com/office/drawing/2014/main" id="{FE1836A9-F92A-4F07-BBB8-2274E290E952}"/>
                </a:ext>
              </a:extLst>
            </p:cNvPr>
            <p:cNvSpPr>
              <a:spLocks noChangeAspect="1"/>
            </p:cNvSpPr>
            <p:nvPr>
              <p:custDataLst>
                <p:tags r:id="rId145"/>
              </p:custDataLst>
            </p:nvPr>
          </p:nvSpPr>
          <p:spPr>
            <a:xfrm>
              <a:off x="4334905" y="3282696"/>
              <a:ext cx="292608" cy="292608"/>
            </a:xfrm>
            <a:custGeom>
              <a:avLst/>
              <a:gdLst/>
              <a:ahLst/>
              <a:cxnLst/>
              <a:rect l="l" t="t" r="r" b="b"/>
              <a:pathLst>
                <a:path w="635000" h="635000">
                  <a:moveTo>
                    <a:pt x="317500" y="0"/>
                  </a:moveTo>
                  <a:arcTo wR="317500" hR="317500" stAng="16200000" swAng="20304000"/>
                  <a:lnTo>
                    <a:pt x="317500" y="317500"/>
                  </a:lnTo>
                  <a:close/>
                </a:path>
                <a:path w="635000" h="635000" fill="none">
                  <a:moveTo>
                    <a:pt x="200620" y="22295"/>
                  </a:moveTo>
                  <a:arcTo wR="317500" hR="317500" stAng="14903999" swAng="1296000"/>
                </a:path>
              </a:pathLst>
            </a:custGeom>
            <a:grpFill/>
            <a:ln w="19050" cmpd="sng">
              <a:solidFill>
                <a:schemeClr val="tx1"/>
              </a:solidFill>
            </a:ln>
          </p:spPr>
          <p:txBody>
            <a:bodyPr/>
            <a:lstStyle/>
            <a:p>
              <a:endParaRPr lang="en-GB" sz="1799"/>
            </a:p>
          </p:txBody>
        </p:sp>
        <p:sp>
          <p:nvSpPr>
            <p:cNvPr id="125" name="Harvey 95/100 [95]">
              <a:extLst>
                <a:ext uri="{FF2B5EF4-FFF2-40B4-BE49-F238E27FC236}">
                  <a16:creationId xmlns:a16="http://schemas.microsoft.com/office/drawing/2014/main" id="{3169BE73-7F99-46E3-BDA9-D9BB85BE343E}"/>
                </a:ext>
              </a:extLst>
            </p:cNvPr>
            <p:cNvSpPr>
              <a:spLocks noChangeAspect="1"/>
            </p:cNvSpPr>
            <p:nvPr>
              <p:custDataLst>
                <p:tags r:id="rId146"/>
              </p:custDataLst>
            </p:nvPr>
          </p:nvSpPr>
          <p:spPr>
            <a:xfrm>
              <a:off x="4334905" y="3282696"/>
              <a:ext cx="292608" cy="292608"/>
            </a:xfrm>
            <a:custGeom>
              <a:avLst/>
              <a:gdLst/>
              <a:ahLst/>
              <a:cxnLst/>
              <a:rect l="l" t="t" r="r" b="b"/>
              <a:pathLst>
                <a:path w="635000" h="635000">
                  <a:moveTo>
                    <a:pt x="317500" y="0"/>
                  </a:moveTo>
                  <a:arcTo wR="317500" hR="317500" stAng="16200000" swAng="20520000"/>
                  <a:lnTo>
                    <a:pt x="317500" y="317500"/>
                  </a:lnTo>
                  <a:close/>
                </a:path>
                <a:path w="635000" h="635000" fill="none">
                  <a:moveTo>
                    <a:pt x="219387" y="15539"/>
                  </a:moveTo>
                  <a:arcTo wR="317500" hR="317500" stAng="15120000" swAng="1080000"/>
                </a:path>
              </a:pathLst>
            </a:custGeom>
            <a:grpFill/>
            <a:ln w="19050" cmpd="sng">
              <a:solidFill>
                <a:schemeClr val="tx1"/>
              </a:solidFill>
            </a:ln>
          </p:spPr>
          <p:txBody>
            <a:bodyPr/>
            <a:lstStyle/>
            <a:p>
              <a:endParaRPr lang="en-GB" sz="1799"/>
            </a:p>
          </p:txBody>
        </p:sp>
        <p:sp>
          <p:nvSpPr>
            <p:cNvPr id="126" name="Harvey 96/100 [96]">
              <a:extLst>
                <a:ext uri="{FF2B5EF4-FFF2-40B4-BE49-F238E27FC236}">
                  <a16:creationId xmlns:a16="http://schemas.microsoft.com/office/drawing/2014/main" id="{12E3B5ED-B1AB-4A99-BD20-FF638135BE37}"/>
                </a:ext>
              </a:extLst>
            </p:cNvPr>
            <p:cNvSpPr>
              <a:spLocks noChangeAspect="1"/>
            </p:cNvSpPr>
            <p:nvPr>
              <p:custDataLst>
                <p:tags r:id="rId147"/>
              </p:custDataLst>
            </p:nvPr>
          </p:nvSpPr>
          <p:spPr>
            <a:xfrm>
              <a:off x="4334905" y="3282696"/>
              <a:ext cx="292608" cy="292608"/>
            </a:xfrm>
            <a:custGeom>
              <a:avLst/>
              <a:gdLst/>
              <a:ahLst/>
              <a:cxnLst/>
              <a:rect l="l" t="t" r="r" b="b"/>
              <a:pathLst>
                <a:path w="635000" h="635000">
                  <a:moveTo>
                    <a:pt x="317500" y="0"/>
                  </a:moveTo>
                  <a:arcTo wR="317500" hR="317500" stAng="16200000" swAng="20735999"/>
                  <a:lnTo>
                    <a:pt x="317500" y="317500"/>
                  </a:lnTo>
                  <a:close/>
                </a:path>
                <a:path w="635000" h="635000" fill="none">
                  <a:moveTo>
                    <a:pt x="238540" y="9974"/>
                  </a:moveTo>
                  <a:arcTo wR="317500" hR="317500" stAng="15335999" swAng="864000"/>
                </a:path>
              </a:pathLst>
            </a:custGeom>
            <a:grpFill/>
            <a:ln w="19050" cmpd="sng">
              <a:solidFill>
                <a:schemeClr val="tx1"/>
              </a:solidFill>
            </a:ln>
          </p:spPr>
          <p:txBody>
            <a:bodyPr/>
            <a:lstStyle/>
            <a:p>
              <a:endParaRPr lang="en-GB" sz="1799"/>
            </a:p>
          </p:txBody>
        </p:sp>
        <p:sp>
          <p:nvSpPr>
            <p:cNvPr id="127" name="Harvey 97/100 [97]">
              <a:extLst>
                <a:ext uri="{FF2B5EF4-FFF2-40B4-BE49-F238E27FC236}">
                  <a16:creationId xmlns:a16="http://schemas.microsoft.com/office/drawing/2014/main" id="{75A7FEAD-6C4B-4F7A-BB60-3A68D96114DE}"/>
                </a:ext>
              </a:extLst>
            </p:cNvPr>
            <p:cNvSpPr>
              <a:spLocks noChangeAspect="1"/>
            </p:cNvSpPr>
            <p:nvPr>
              <p:custDataLst>
                <p:tags r:id="rId148"/>
              </p:custDataLst>
            </p:nvPr>
          </p:nvSpPr>
          <p:spPr>
            <a:xfrm>
              <a:off x="4334905" y="3282696"/>
              <a:ext cx="292608" cy="292608"/>
            </a:xfrm>
            <a:custGeom>
              <a:avLst/>
              <a:gdLst/>
              <a:ahLst/>
              <a:cxnLst/>
              <a:rect l="l" t="t" r="r" b="b"/>
              <a:pathLst>
                <a:path w="635000" h="635000">
                  <a:moveTo>
                    <a:pt x="317500" y="0"/>
                  </a:moveTo>
                  <a:arcTo wR="317500" hR="317500" stAng="16200000" swAng="20952000"/>
                  <a:lnTo>
                    <a:pt x="317500" y="317500"/>
                  </a:lnTo>
                  <a:close/>
                </a:path>
                <a:path w="635000" h="635000" fill="none">
                  <a:moveTo>
                    <a:pt x="258006" y="5623"/>
                  </a:moveTo>
                  <a:arcTo wR="317500" hR="317500" stAng="15552000" swAng="648000"/>
                </a:path>
              </a:pathLst>
            </a:custGeom>
            <a:grpFill/>
            <a:ln w="19050" cmpd="sng">
              <a:solidFill>
                <a:schemeClr val="tx1"/>
              </a:solidFill>
            </a:ln>
          </p:spPr>
          <p:txBody>
            <a:bodyPr/>
            <a:lstStyle/>
            <a:p>
              <a:endParaRPr lang="en-GB" sz="1799"/>
            </a:p>
          </p:txBody>
        </p:sp>
        <p:sp>
          <p:nvSpPr>
            <p:cNvPr id="128" name="Harvey 98/100 [98]">
              <a:extLst>
                <a:ext uri="{FF2B5EF4-FFF2-40B4-BE49-F238E27FC236}">
                  <a16:creationId xmlns:a16="http://schemas.microsoft.com/office/drawing/2014/main" id="{C4B5128E-9380-4C38-A1EB-CB12E7401609}"/>
                </a:ext>
              </a:extLst>
            </p:cNvPr>
            <p:cNvSpPr>
              <a:spLocks noChangeAspect="1"/>
            </p:cNvSpPr>
            <p:nvPr>
              <p:custDataLst>
                <p:tags r:id="rId149"/>
              </p:custDataLst>
            </p:nvPr>
          </p:nvSpPr>
          <p:spPr>
            <a:xfrm>
              <a:off x="4334905" y="3282696"/>
              <a:ext cx="292608" cy="292608"/>
            </a:xfrm>
            <a:custGeom>
              <a:avLst/>
              <a:gdLst/>
              <a:ahLst/>
              <a:cxnLst/>
              <a:rect l="l" t="t" r="r" b="b"/>
              <a:pathLst>
                <a:path w="635000" h="635000">
                  <a:moveTo>
                    <a:pt x="317500" y="0"/>
                  </a:moveTo>
                  <a:arcTo wR="317500" hR="317500" stAng="16200000" swAng="21168000"/>
                  <a:lnTo>
                    <a:pt x="317500" y="317500"/>
                  </a:lnTo>
                  <a:close/>
                </a:path>
                <a:path w="635000" h="635000" fill="none">
                  <a:moveTo>
                    <a:pt x="277706" y="2503"/>
                  </a:moveTo>
                  <a:arcTo wR="317500" hR="317500" stAng="15768000" swAng="432000"/>
                </a:path>
              </a:pathLst>
            </a:custGeom>
            <a:grpFill/>
            <a:ln w="19050" cmpd="sng">
              <a:solidFill>
                <a:schemeClr val="tx1"/>
              </a:solidFill>
            </a:ln>
          </p:spPr>
          <p:txBody>
            <a:bodyPr/>
            <a:lstStyle/>
            <a:p>
              <a:endParaRPr lang="en-GB" sz="1799"/>
            </a:p>
          </p:txBody>
        </p:sp>
        <p:sp>
          <p:nvSpPr>
            <p:cNvPr id="129" name="Harvey 99/100 [99]">
              <a:extLst>
                <a:ext uri="{FF2B5EF4-FFF2-40B4-BE49-F238E27FC236}">
                  <a16:creationId xmlns:a16="http://schemas.microsoft.com/office/drawing/2014/main" id="{50F634E4-E5B9-4DA6-9F91-8AF5B6ACF1FB}"/>
                </a:ext>
              </a:extLst>
            </p:cNvPr>
            <p:cNvSpPr>
              <a:spLocks noChangeAspect="1"/>
            </p:cNvSpPr>
            <p:nvPr>
              <p:custDataLst>
                <p:tags r:id="rId150"/>
              </p:custDataLst>
            </p:nvPr>
          </p:nvSpPr>
          <p:spPr>
            <a:xfrm>
              <a:off x="4334905" y="3282696"/>
              <a:ext cx="292608" cy="292608"/>
            </a:xfrm>
            <a:custGeom>
              <a:avLst/>
              <a:gdLst/>
              <a:ahLst/>
              <a:cxnLst/>
              <a:rect l="l" t="t" r="r" b="b"/>
              <a:pathLst>
                <a:path w="635000" h="635000">
                  <a:moveTo>
                    <a:pt x="317500" y="0"/>
                  </a:moveTo>
                  <a:arcTo wR="317500" hR="317500" stAng="16200000" swAng="21384000"/>
                  <a:lnTo>
                    <a:pt x="317500" y="317500"/>
                  </a:lnTo>
                  <a:close/>
                </a:path>
                <a:path w="635000" h="635000" fill="none">
                  <a:moveTo>
                    <a:pt x="297564" y="626"/>
                  </a:moveTo>
                  <a:arcTo wR="317500" hR="317500" stAng="15983999" swAng="216000"/>
                </a:path>
              </a:pathLst>
            </a:custGeom>
            <a:grpFill/>
            <a:ln w="19050" cmpd="sng">
              <a:solidFill>
                <a:schemeClr val="tx1"/>
              </a:solidFill>
            </a:ln>
          </p:spPr>
          <p:txBody>
            <a:bodyPr/>
            <a:lstStyle/>
            <a:p>
              <a:endParaRPr lang="en-GB" sz="1799"/>
            </a:p>
          </p:txBody>
        </p:sp>
        <p:sp>
          <p:nvSpPr>
            <p:cNvPr id="130" name="Harvey 100/100 [100]">
              <a:extLst>
                <a:ext uri="{FF2B5EF4-FFF2-40B4-BE49-F238E27FC236}">
                  <a16:creationId xmlns:a16="http://schemas.microsoft.com/office/drawing/2014/main" id="{94AA53CD-8233-470E-AFEE-0BCC721BFAE9}"/>
                </a:ext>
              </a:extLst>
            </p:cNvPr>
            <p:cNvSpPr>
              <a:spLocks noChangeAspect="1"/>
            </p:cNvSpPr>
            <p:nvPr>
              <p:custDataLst>
                <p:tags r:id="rId151"/>
              </p:custDataLst>
            </p:nvPr>
          </p:nvSpPr>
          <p:spPr>
            <a:xfrm>
              <a:off x="4334905" y="3282696"/>
              <a:ext cx="292608" cy="292608"/>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txBody>
            <a:bodyPr/>
            <a:lstStyle/>
            <a:p>
              <a:endParaRPr lang="en-GB" sz="1799"/>
            </a:p>
          </p:txBody>
        </p:sp>
      </p:grpSp>
      <p:sp>
        <p:nvSpPr>
          <p:cNvPr id="131" name="Footnote [Placeholder]" hidden="1">
            <a:extLst>
              <a:ext uri="{FF2B5EF4-FFF2-40B4-BE49-F238E27FC236}">
                <a16:creationId xmlns:a16="http://schemas.microsoft.com/office/drawing/2014/main" id="{1B41FB17-6D57-4EE1-9C4C-9C305D5D6BEC}"/>
              </a:ext>
            </a:extLst>
          </p:cNvPr>
          <p:cNvSpPr txBox="1"/>
          <p:nvPr userDrawn="1"/>
        </p:nvSpPr>
        <p:spPr>
          <a:xfrm>
            <a:off x="503107" y="5984669"/>
            <a:ext cx="10185556" cy="1384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900" kern="0">
                <a:ea typeface="Arial Unicode MS" pitchFamily="34" charset="-128"/>
                <a:cs typeface="Arial Unicode MS" pitchFamily="34" charset="-128"/>
              </a:rPr>
              <a:t>(r) Footnote</a:t>
            </a:r>
          </a:p>
        </p:txBody>
      </p:sp>
      <p:sp>
        <p:nvSpPr>
          <p:cNvPr id="132" name="Responsible [Sticker]" hidden="1">
            <a:extLst>
              <a:ext uri="{FF2B5EF4-FFF2-40B4-BE49-F238E27FC236}">
                <a16:creationId xmlns:a16="http://schemas.microsoft.com/office/drawing/2014/main" id="{3CB674C2-91C9-46E6-8AB4-E90ABF1CAFE0}"/>
              </a:ext>
            </a:extLst>
          </p:cNvPr>
          <p:cNvSpPr>
            <a:spLocks/>
          </p:cNvSpPr>
          <p:nvPr userDrawn="1"/>
        </p:nvSpPr>
        <p:spPr>
          <a:xfrm>
            <a:off x="10068483" y="896932"/>
            <a:ext cx="2123517" cy="595409"/>
          </a:xfrm>
          <a:prstGeom prst="rect">
            <a:avLst/>
          </a:prstGeom>
          <a:solidFill>
            <a:schemeClr val="accent6">
              <a:lumMod val="60000"/>
              <a:lumOff val="40000"/>
            </a:schemeClr>
          </a:solidFill>
          <a:ln w="19050" cap="flat" cmpd="sng" algn="ctr">
            <a:noFill/>
            <a:prstDash val="solid"/>
          </a:ln>
          <a:effectLst/>
        </p:spPr>
        <p:txBody>
          <a:bodyPr lIns="322234" tIns="46544" rIns="89510" bIns="46544" rtlCol="0" anchor="t"/>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mj-lt"/>
                <a:ea typeface="+mn-ea"/>
                <a:cs typeface="+mn-cs"/>
              </a:rPr>
              <a:t>Responsible:</a:t>
            </a:r>
          </a:p>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mj-lt"/>
                <a:ea typeface="+mn-ea"/>
                <a:cs typeface="+mn-cs"/>
              </a:rPr>
              <a:t>Name Lastname</a:t>
            </a:r>
          </a:p>
        </p:txBody>
      </p:sp>
      <p:sp>
        <p:nvSpPr>
          <p:cNvPr id="133" name="Discussion [Sticker]" hidden="1">
            <a:extLst>
              <a:ext uri="{FF2B5EF4-FFF2-40B4-BE49-F238E27FC236}">
                <a16:creationId xmlns:a16="http://schemas.microsoft.com/office/drawing/2014/main" id="{7C793D27-9296-461C-878D-BA16CBD91587}"/>
              </a:ext>
            </a:extLst>
          </p:cNvPr>
          <p:cNvSpPr>
            <a:spLocks/>
          </p:cNvSpPr>
          <p:nvPr userDrawn="1"/>
        </p:nvSpPr>
        <p:spPr>
          <a:xfrm>
            <a:off x="10068483" y="896921"/>
            <a:ext cx="2123517" cy="295649"/>
          </a:xfrm>
          <a:prstGeom prst="rect">
            <a:avLst/>
          </a:prstGeom>
          <a:solidFill>
            <a:schemeClr val="accent6">
              <a:lumMod val="60000"/>
              <a:lumOff val="40000"/>
            </a:schemeClr>
          </a:solidFill>
          <a:ln w="19050" cap="flat" cmpd="sng" algn="ctr">
            <a:noFill/>
            <a:prstDash val="solid"/>
          </a:ln>
          <a:effectLst/>
        </p:spPr>
        <p:txBody>
          <a:bodyPr lIns="322234" tIns="46544" rIns="89510" bIns="46544" rtlCol="0" anchor="ct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mj-lt"/>
                <a:ea typeface="Roboto Medium" panose="02000000000000000000" pitchFamily="2" charset="0"/>
                <a:cs typeface="+mn-cs"/>
              </a:rPr>
              <a:t>For discussion</a:t>
            </a:r>
          </a:p>
        </p:txBody>
      </p:sp>
      <p:sp>
        <p:nvSpPr>
          <p:cNvPr id="134" name="Internal [Sticker]" hidden="1">
            <a:extLst>
              <a:ext uri="{FF2B5EF4-FFF2-40B4-BE49-F238E27FC236}">
                <a16:creationId xmlns:a16="http://schemas.microsoft.com/office/drawing/2014/main" id="{704CE42F-5A9B-4CC0-8048-99928A53C0C4}"/>
              </a:ext>
            </a:extLst>
          </p:cNvPr>
          <p:cNvSpPr>
            <a:spLocks/>
          </p:cNvSpPr>
          <p:nvPr userDrawn="1"/>
        </p:nvSpPr>
        <p:spPr>
          <a:xfrm>
            <a:off x="10068483" y="896921"/>
            <a:ext cx="2123517" cy="295649"/>
          </a:xfrm>
          <a:prstGeom prst="rect">
            <a:avLst/>
          </a:prstGeom>
          <a:solidFill>
            <a:schemeClr val="accent6">
              <a:lumMod val="60000"/>
              <a:lumOff val="40000"/>
            </a:schemeClr>
          </a:solidFill>
          <a:ln w="19050" cap="flat" cmpd="sng" algn="ctr">
            <a:noFill/>
            <a:prstDash val="solid"/>
          </a:ln>
          <a:effectLst/>
        </p:spPr>
        <p:txBody>
          <a:bodyPr lIns="322234" tIns="46544" rIns="89510" bIns="46544" rtlCol="0" anchor="ct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mj-lt"/>
                <a:ea typeface="+mn-ea"/>
                <a:cs typeface="+mn-cs"/>
              </a:rPr>
              <a:t>Internal use only</a:t>
            </a:r>
          </a:p>
        </p:txBody>
      </p:sp>
      <p:sp>
        <p:nvSpPr>
          <p:cNvPr id="135" name="Final [Sticker]" hidden="1">
            <a:extLst>
              <a:ext uri="{FF2B5EF4-FFF2-40B4-BE49-F238E27FC236}">
                <a16:creationId xmlns:a16="http://schemas.microsoft.com/office/drawing/2014/main" id="{348603E9-9858-4213-9B5B-929AD136906A}"/>
              </a:ext>
            </a:extLst>
          </p:cNvPr>
          <p:cNvSpPr>
            <a:spLocks/>
          </p:cNvSpPr>
          <p:nvPr userDrawn="1"/>
        </p:nvSpPr>
        <p:spPr>
          <a:xfrm>
            <a:off x="10068483" y="896921"/>
            <a:ext cx="2123517" cy="295649"/>
          </a:xfrm>
          <a:prstGeom prst="rect">
            <a:avLst/>
          </a:prstGeom>
          <a:solidFill>
            <a:schemeClr val="accent6">
              <a:lumMod val="60000"/>
              <a:lumOff val="40000"/>
            </a:schemeClr>
          </a:solidFill>
          <a:ln w="19050" cap="flat" cmpd="sng" algn="ctr">
            <a:noFill/>
            <a:prstDash val="solid"/>
          </a:ln>
          <a:effectLst/>
        </p:spPr>
        <p:txBody>
          <a:bodyPr lIns="322234" tIns="46544" rIns="89510" bIns="46544" rtlCol="0" anchor="ct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mj-lt"/>
                <a:ea typeface="+mn-ea"/>
                <a:cs typeface="+mn-cs"/>
              </a:rPr>
              <a:t>Final slide</a:t>
            </a:r>
          </a:p>
        </p:txBody>
      </p:sp>
      <p:sp>
        <p:nvSpPr>
          <p:cNvPr id="136" name="Backup [Sticker]" hidden="1">
            <a:extLst>
              <a:ext uri="{FF2B5EF4-FFF2-40B4-BE49-F238E27FC236}">
                <a16:creationId xmlns:a16="http://schemas.microsoft.com/office/drawing/2014/main" id="{7EEB833A-9AFC-4A66-8469-9D3897CE1E66}"/>
              </a:ext>
            </a:extLst>
          </p:cNvPr>
          <p:cNvSpPr>
            <a:spLocks/>
          </p:cNvSpPr>
          <p:nvPr userDrawn="1"/>
        </p:nvSpPr>
        <p:spPr>
          <a:xfrm>
            <a:off x="10068483" y="896921"/>
            <a:ext cx="2123517" cy="295649"/>
          </a:xfrm>
          <a:prstGeom prst="rect">
            <a:avLst/>
          </a:prstGeom>
          <a:solidFill>
            <a:schemeClr val="accent6">
              <a:lumMod val="60000"/>
              <a:lumOff val="40000"/>
            </a:schemeClr>
          </a:solidFill>
          <a:ln w="19050" cap="flat" cmpd="sng" algn="ctr">
            <a:noFill/>
            <a:prstDash val="solid"/>
          </a:ln>
          <a:effectLst/>
        </p:spPr>
        <p:txBody>
          <a:bodyPr lIns="322234" tIns="46544" rIns="89510" bIns="46544" rtlCol="0" anchor="ct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mj-lt"/>
                <a:ea typeface="+mn-ea"/>
                <a:cs typeface="+mn-cs"/>
              </a:rPr>
              <a:t>Backup</a:t>
            </a:r>
          </a:p>
        </p:txBody>
      </p:sp>
      <p:sp>
        <p:nvSpPr>
          <p:cNvPr id="137" name="Update [Sticker]" hidden="1">
            <a:extLst>
              <a:ext uri="{FF2B5EF4-FFF2-40B4-BE49-F238E27FC236}">
                <a16:creationId xmlns:a16="http://schemas.microsoft.com/office/drawing/2014/main" id="{D41FF937-AB04-46EE-82EF-FCE26A919A7B}"/>
              </a:ext>
            </a:extLst>
          </p:cNvPr>
          <p:cNvSpPr>
            <a:spLocks/>
          </p:cNvSpPr>
          <p:nvPr userDrawn="1"/>
        </p:nvSpPr>
        <p:spPr>
          <a:xfrm>
            <a:off x="10068483" y="896921"/>
            <a:ext cx="2123517" cy="295649"/>
          </a:xfrm>
          <a:prstGeom prst="rect">
            <a:avLst/>
          </a:prstGeom>
          <a:solidFill>
            <a:schemeClr val="accent6">
              <a:lumMod val="60000"/>
              <a:lumOff val="40000"/>
            </a:schemeClr>
          </a:solidFill>
          <a:ln w="19050" cap="flat" cmpd="sng" algn="ctr">
            <a:noFill/>
            <a:prstDash val="solid"/>
          </a:ln>
          <a:effectLst/>
        </p:spPr>
        <p:txBody>
          <a:bodyPr lIns="322234" tIns="46544" rIns="89510" bIns="46544" rtlCol="0" anchor="ct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mj-lt"/>
                <a:ea typeface="+mn-ea"/>
                <a:cs typeface="+mn-cs"/>
              </a:rPr>
              <a:t>Update data</a:t>
            </a:r>
          </a:p>
        </p:txBody>
      </p:sp>
      <p:sp>
        <p:nvSpPr>
          <p:cNvPr id="138" name="Dummy [Sticker]" hidden="1">
            <a:extLst>
              <a:ext uri="{FF2B5EF4-FFF2-40B4-BE49-F238E27FC236}">
                <a16:creationId xmlns:a16="http://schemas.microsoft.com/office/drawing/2014/main" id="{06C5579C-7A02-48D6-A733-4B9E6D9F1443}"/>
              </a:ext>
            </a:extLst>
          </p:cNvPr>
          <p:cNvSpPr>
            <a:spLocks/>
          </p:cNvSpPr>
          <p:nvPr userDrawn="1"/>
        </p:nvSpPr>
        <p:spPr>
          <a:xfrm>
            <a:off x="10068483" y="896921"/>
            <a:ext cx="2123517" cy="295649"/>
          </a:xfrm>
          <a:prstGeom prst="rect">
            <a:avLst/>
          </a:prstGeom>
          <a:solidFill>
            <a:schemeClr val="accent6">
              <a:lumMod val="60000"/>
              <a:lumOff val="40000"/>
            </a:schemeClr>
          </a:solidFill>
          <a:ln w="19050" cap="flat" cmpd="sng" algn="ctr">
            <a:noFill/>
            <a:prstDash val="solid"/>
          </a:ln>
          <a:effectLst/>
        </p:spPr>
        <p:txBody>
          <a:bodyPr lIns="322234" tIns="46544" rIns="89510" bIns="46544" rtlCol="0" anchor="ct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a:ln>
                  <a:noFill/>
                </a:ln>
                <a:solidFill>
                  <a:srgbClr val="FFFFFF"/>
                </a:solidFill>
                <a:effectLst/>
                <a:uLnTx/>
                <a:uFillTx/>
                <a:latin typeface="+mj-lt"/>
              </a:rPr>
              <a:t>Dummy data</a:t>
            </a:r>
          </a:p>
        </p:txBody>
      </p:sp>
      <p:sp>
        <p:nvSpPr>
          <p:cNvPr id="139" name="Formatting [Comment]" hidden="1">
            <a:extLst>
              <a:ext uri="{FF2B5EF4-FFF2-40B4-BE49-F238E27FC236}">
                <a16:creationId xmlns:a16="http://schemas.microsoft.com/office/drawing/2014/main" id="{89EB4C18-DFF3-4A27-ACBB-99DCDC8961A8}"/>
              </a:ext>
            </a:extLst>
          </p:cNvPr>
          <p:cNvSpPr>
            <a:spLocks/>
          </p:cNvSpPr>
          <p:nvPr userDrawn="1"/>
        </p:nvSpPr>
        <p:spPr>
          <a:xfrm>
            <a:off x="9480875" y="1097679"/>
            <a:ext cx="2478456" cy="1277432"/>
          </a:xfrm>
          <a:prstGeom prst="wedgeRectCallout">
            <a:avLst/>
          </a:prstGeom>
          <a:solidFill>
            <a:srgbClr val="FFFF00"/>
          </a:solidFill>
          <a:ln w="12700" cap="flat" cmpd="sng" algn="ctr">
            <a:solidFill>
              <a:srgbClr val="000000"/>
            </a:solidFill>
            <a:prstDash val="solid"/>
            <a:miter lim="800000"/>
          </a:ln>
          <a:effectLst/>
        </p:spPr>
        <p:txBody>
          <a:bodyPr lIns="143215" tIns="143215" rIns="143215" bIns="143215" rtlCol="0" anchor="t"/>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A0A0A"/>
                </a:solidFill>
                <a:effectLst/>
                <a:uLnTx/>
                <a:uFillTx/>
              </a:rPr>
              <a:t>&lt;initials&gt; &lt;date&gt;</a:t>
            </a:r>
            <a:r>
              <a:rPr kumimoji="0" lang="en-US" sz="1200" b="0" i="0" u="none" strike="noStrike" kern="0" cap="none" spc="0" normalizeH="0" baseline="0" noProof="0" err="1">
                <a:ln>
                  <a:noFill/>
                </a:ln>
                <a:solidFill>
                  <a:srgbClr val="0A0A0A"/>
                </a:solidFill>
                <a:effectLst/>
                <a:uLnTx/>
                <a:uFillTx/>
              </a:rPr>
              <a:t>yyyy</a:t>
            </a:r>
            <a:r>
              <a:rPr kumimoji="0" lang="en-US" sz="1200" b="0" i="0" u="none" strike="noStrike" kern="0" cap="none" spc="0" normalizeH="0" baseline="0" noProof="0">
                <a:ln>
                  <a:noFill/>
                </a:ln>
                <a:solidFill>
                  <a:srgbClr val="0A0A0A"/>
                </a:solidFill>
                <a:effectLst/>
                <a:uLnTx/>
                <a:uFillTx/>
              </a:rPr>
              <a:t>-MM-dd </a:t>
            </a:r>
            <a:r>
              <a:rPr kumimoji="0" lang="en-US" sz="1200" b="0" i="0" u="none" strike="noStrike" kern="0" cap="none" spc="0" normalizeH="0" baseline="0" noProof="0" err="1">
                <a:ln>
                  <a:noFill/>
                </a:ln>
                <a:solidFill>
                  <a:srgbClr val="0A0A0A"/>
                </a:solidFill>
                <a:effectLst/>
                <a:uLnTx/>
                <a:uFillTx/>
              </a:rPr>
              <a:t>hh:mm</a:t>
            </a:r>
            <a:r>
              <a:rPr kumimoji="0" lang="en-US" sz="1200" b="0" i="0" u="none" strike="noStrike" kern="0" cap="none" spc="0" normalizeH="0" baseline="0" noProof="0">
                <a:ln>
                  <a:noFill/>
                </a:ln>
                <a:solidFill>
                  <a:srgbClr val="0A0A0A"/>
                </a:solidFill>
                <a:effectLst/>
                <a:uLnTx/>
                <a:uFillTx/>
              </a:rPr>
              <a:t>&lt;/date&gt;: </a:t>
            </a:r>
          </a:p>
          <a:p>
            <a:pPr marL="0" marR="0" lvl="0" indent="0" defTabSz="91412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A0A0A"/>
              </a:solidFill>
              <a:effectLst/>
              <a:uLnTx/>
              <a:uFillTx/>
            </a:endParaRPr>
          </a:p>
        </p:txBody>
      </p:sp>
      <p:sp>
        <p:nvSpPr>
          <p:cNvPr id="140" name="Content [Comment]" hidden="1">
            <a:extLst>
              <a:ext uri="{FF2B5EF4-FFF2-40B4-BE49-F238E27FC236}">
                <a16:creationId xmlns:a16="http://schemas.microsoft.com/office/drawing/2014/main" id="{906252E7-98DB-45F0-8278-EB60F71B7340}"/>
              </a:ext>
            </a:extLst>
          </p:cNvPr>
          <p:cNvSpPr>
            <a:spLocks/>
          </p:cNvSpPr>
          <p:nvPr userDrawn="1"/>
        </p:nvSpPr>
        <p:spPr>
          <a:xfrm>
            <a:off x="9480875" y="1097671"/>
            <a:ext cx="2478456" cy="1277440"/>
          </a:xfrm>
          <a:prstGeom prst="wedgeRectCallout">
            <a:avLst/>
          </a:prstGeom>
          <a:solidFill>
            <a:srgbClr val="FFFF00"/>
          </a:solidFill>
          <a:ln w="12700" cap="flat" cmpd="sng" algn="ctr">
            <a:solidFill>
              <a:srgbClr val="000000"/>
            </a:solidFill>
            <a:prstDash val="solid"/>
            <a:miter lim="800000"/>
          </a:ln>
          <a:effectLst/>
        </p:spPr>
        <p:txBody>
          <a:bodyPr lIns="143215" tIns="143215" rIns="143215" bIns="143215" rtlCol="0" anchor="t"/>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A0A0A"/>
                </a:solidFill>
                <a:effectLst/>
                <a:uLnTx/>
                <a:uFillTx/>
              </a:rPr>
              <a:t>&lt;initials&gt; &lt;date&gt;</a:t>
            </a:r>
            <a:r>
              <a:rPr kumimoji="0" lang="en-US" sz="1200" b="0" i="0" u="none" strike="noStrike" kern="0" cap="none" spc="0" normalizeH="0" baseline="0" noProof="0" err="1">
                <a:ln>
                  <a:noFill/>
                </a:ln>
                <a:solidFill>
                  <a:srgbClr val="0A0A0A"/>
                </a:solidFill>
                <a:effectLst/>
                <a:uLnTx/>
                <a:uFillTx/>
              </a:rPr>
              <a:t>yyyy</a:t>
            </a:r>
            <a:r>
              <a:rPr kumimoji="0" lang="en-US" sz="1200" b="0" i="0" u="none" strike="noStrike" kern="0" cap="none" spc="0" normalizeH="0" baseline="0" noProof="0">
                <a:ln>
                  <a:noFill/>
                </a:ln>
                <a:solidFill>
                  <a:srgbClr val="0A0A0A"/>
                </a:solidFill>
                <a:effectLst/>
                <a:uLnTx/>
                <a:uFillTx/>
              </a:rPr>
              <a:t>-MM-dd </a:t>
            </a:r>
            <a:r>
              <a:rPr kumimoji="0" lang="en-US" sz="1200" b="0" i="0" u="none" strike="noStrike" kern="0" cap="none" spc="0" normalizeH="0" baseline="0" noProof="0" err="1">
                <a:ln>
                  <a:noFill/>
                </a:ln>
                <a:solidFill>
                  <a:srgbClr val="0A0A0A"/>
                </a:solidFill>
                <a:effectLst/>
                <a:uLnTx/>
                <a:uFillTx/>
              </a:rPr>
              <a:t>hh:mm</a:t>
            </a:r>
            <a:r>
              <a:rPr kumimoji="0" lang="en-US" sz="1200" b="0" i="0" u="none" strike="noStrike" kern="0" cap="none" spc="0" normalizeH="0" baseline="0" noProof="0">
                <a:ln>
                  <a:noFill/>
                </a:ln>
                <a:solidFill>
                  <a:srgbClr val="0A0A0A"/>
                </a:solidFill>
                <a:effectLst/>
                <a:uLnTx/>
                <a:uFillTx/>
              </a:rPr>
              <a:t>&lt;/date&gt;: </a:t>
            </a:r>
          </a:p>
        </p:txBody>
      </p:sp>
      <p:sp>
        <p:nvSpPr>
          <p:cNvPr id="141" name="Draft [Sticker]" hidden="1">
            <a:extLst>
              <a:ext uri="{FF2B5EF4-FFF2-40B4-BE49-F238E27FC236}">
                <a16:creationId xmlns:a16="http://schemas.microsoft.com/office/drawing/2014/main" id="{904633E3-6BC9-4C5E-B74A-8B9D4AE95B20}"/>
              </a:ext>
            </a:extLst>
          </p:cNvPr>
          <p:cNvSpPr/>
          <p:nvPr userDrawn="1"/>
        </p:nvSpPr>
        <p:spPr bwMode="gray">
          <a:xfrm rot="18900000">
            <a:off x="2915884" y="2819463"/>
            <a:ext cx="6360233" cy="1219077"/>
          </a:xfrm>
          <a:prstGeom prst="rect">
            <a:avLst/>
          </a:prstGeom>
          <a:noFill/>
          <a:ln w="25400" algn="ctr">
            <a:noFill/>
            <a:miter lim="800000"/>
            <a:headEnd/>
            <a:tailEnd/>
          </a:ln>
        </p:spPr>
        <p:txBody>
          <a:bodyPr lIns="89977" tIns="71981" rIns="89977" bIns="71981" rtlCol="0" anchor="ctr"/>
          <a:lstStyle/>
          <a:p>
            <a:pPr marR="0" algn="ctr" defTabSz="914126" eaLnBrk="1" fontAlgn="base" latinLnBrk="0" hangingPunct="1">
              <a:lnSpc>
                <a:spcPct val="100000"/>
              </a:lnSpc>
              <a:spcBef>
                <a:spcPct val="50000"/>
              </a:spcBef>
              <a:spcAft>
                <a:spcPct val="0"/>
              </a:spcAft>
              <a:buClr>
                <a:srgbClr val="F0AB00"/>
              </a:buClr>
              <a:buSzPct val="80000"/>
              <a:tabLst/>
            </a:pPr>
            <a:r>
              <a:rPr kumimoji="0" lang="en-US" sz="8797" b="1" i="0" u="none" strike="noStrike" kern="0" cap="none" spc="0" normalizeH="0" baseline="0" noProof="0">
                <a:ln>
                  <a:noFill/>
                </a:ln>
                <a:solidFill>
                  <a:schemeClr val="tx2"/>
                </a:solidFill>
                <a:effectLst/>
                <a:uLnTx/>
                <a:uFillTx/>
                <a:ea typeface="Arial Unicode MS" pitchFamily="34" charset="-128"/>
                <a:cs typeface="Arial Unicode MS" pitchFamily="34" charset="-128"/>
              </a:rPr>
              <a:t>DRAFT</a:t>
            </a:r>
          </a:p>
        </p:txBody>
      </p:sp>
    </p:spTree>
    <p:extLst>
      <p:ext uri="{BB962C8B-B14F-4D97-AF65-F5344CB8AC3E}">
        <p14:creationId xmlns:p14="http://schemas.microsoft.com/office/powerpoint/2010/main" val="729788091"/>
      </p:ext>
    </p:extLst>
  </p:cSld>
  <p:clrMap bg1="lt1" tx1="dk1" bg2="lt2" tx2="dk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 id="2147484181" r:id="rId12"/>
    <p:sldLayoutId id="2147484182" r:id="rId13"/>
    <p:sldLayoutId id="2147484183" r:id="rId14"/>
    <p:sldLayoutId id="2147484184" r:id="rId15"/>
    <p:sldLayoutId id="2147484185" r:id="rId16"/>
    <p:sldLayoutId id="2147484186" r:id="rId17"/>
    <p:sldLayoutId id="2147484187" r:id="rId18"/>
    <p:sldLayoutId id="2147484188" r:id="rId19"/>
    <p:sldLayoutId id="2147484189" r:id="rId20"/>
    <p:sldLayoutId id="2147484190" r:id="rId21"/>
    <p:sldLayoutId id="2147484191" r:id="rId22"/>
    <p:sldLayoutId id="2147484192" r:id="rId23"/>
    <p:sldLayoutId id="2147484193" r:id="rId24"/>
    <p:sldLayoutId id="2147484194" r:id="rId25"/>
    <p:sldLayoutId id="2147484195" r:id="rId26"/>
    <p:sldLayoutId id="2147484196" r:id="rId27"/>
    <p:sldLayoutId id="2147484197" r:id="rId28"/>
    <p:sldLayoutId id="2147484198" r:id="rId29"/>
    <p:sldLayoutId id="2147484199" r:id="rId30"/>
    <p:sldLayoutId id="2147484200" r:id="rId31"/>
    <p:sldLayoutId id="2147484201" r:id="rId32"/>
    <p:sldLayoutId id="2147484202" r:id="rId33"/>
    <p:sldLayoutId id="2147484203" r:id="rId34"/>
    <p:sldLayoutId id="2147484204" r:id="rId35"/>
    <p:sldLayoutId id="2147484205" r:id="rId36"/>
    <p:sldLayoutId id="2147484206" r:id="rId37"/>
    <p:sldLayoutId id="2147484207" r:id="rId38"/>
    <p:sldLayoutId id="2147484208" r:id="rId39"/>
    <p:sldLayoutId id="2147484209" r:id="rId40"/>
    <p:sldLayoutId id="2147484210" r:id="rId41"/>
    <p:sldLayoutId id="2147484211" r:id="rId42"/>
    <p:sldLayoutId id="2147484212" r:id="rId43"/>
    <p:sldLayoutId id="2147484213" r:id="rId44"/>
    <p:sldLayoutId id="2147484214" r:id="rId45"/>
  </p:sldLayoutIdLst>
  <p:hf hdr="0" ftr="0" dt="0"/>
  <p:txStyles>
    <p:titleStyle>
      <a:lvl1pPr algn="l" defTabSz="1088231" rtl="0" eaLnBrk="1" latinLnBrk="0" hangingPunct="1">
        <a:spcBef>
          <a:spcPct val="0"/>
        </a:spcBef>
        <a:buNone/>
        <a:defRPr sz="2399" b="1" kern="1200" baseline="0">
          <a:solidFill>
            <a:schemeClr val="tx1"/>
          </a:solidFill>
          <a:latin typeface="+mj-lt"/>
          <a:ea typeface="+mj-ea"/>
          <a:cs typeface="+mj-cs"/>
        </a:defRPr>
      </a:lvl1pPr>
    </p:titleStyle>
    <p:bodyStyle>
      <a:lvl1pPr marL="0" indent="0" algn="l" defTabSz="1088231" rtl="0" eaLnBrk="1" latinLnBrk="0" hangingPunct="1">
        <a:spcBef>
          <a:spcPts val="1799"/>
        </a:spcBef>
        <a:buClr>
          <a:schemeClr val="accent1"/>
        </a:buClr>
        <a:buSzPct val="80000"/>
        <a:buFontTx/>
        <a:buNone/>
        <a:defRPr sz="1999" b="0" kern="1200">
          <a:solidFill>
            <a:schemeClr val="tx1"/>
          </a:solidFill>
          <a:latin typeface="+mn-lt"/>
          <a:ea typeface="+mn-ea"/>
          <a:cs typeface="+mn-cs"/>
        </a:defRPr>
      </a:lvl1pPr>
      <a:lvl2pPr marL="179910" indent="-179910" algn="l" defTabSz="1088231" rtl="0" eaLnBrk="1" latinLnBrk="0" hangingPunct="1">
        <a:spcBef>
          <a:spcPts val="600"/>
        </a:spcBef>
        <a:buClr>
          <a:schemeClr val="accent1"/>
        </a:buClr>
        <a:buSzPct val="100000"/>
        <a:buFont typeface="Wingdings" pitchFamily="2" charset="2"/>
        <a:buChar char="§"/>
        <a:defRPr sz="1799" kern="1200">
          <a:solidFill>
            <a:schemeClr val="tx1"/>
          </a:solidFill>
          <a:latin typeface="+mn-lt"/>
          <a:ea typeface="+mn-ea"/>
          <a:cs typeface="+mn-cs"/>
        </a:defRPr>
      </a:lvl2pPr>
      <a:lvl3pPr marL="358667" indent="-179334" algn="l" defTabSz="1088231" rtl="0" eaLnBrk="1" latinLnBrk="0" hangingPunct="1">
        <a:spcBef>
          <a:spcPts val="300"/>
        </a:spcBef>
        <a:buClr>
          <a:schemeClr val="tx1"/>
        </a:buClr>
        <a:buSzPct val="100000"/>
        <a:buFont typeface="Arial" panose="020B0604020202020204" pitchFamily="34" charset="0"/>
        <a:buChar char="–"/>
        <a:defRPr lang="en-US" sz="1799" kern="1200" noProof="0" dirty="0" smtClean="0">
          <a:solidFill>
            <a:schemeClr val="tx1"/>
          </a:solidFill>
          <a:latin typeface="+mn-lt"/>
          <a:ea typeface="+mn-ea"/>
          <a:cs typeface="+mn-cs"/>
        </a:defRPr>
      </a:lvl3pPr>
      <a:lvl4pPr marL="539730" indent="-179910" algn="l" defTabSz="1088231"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640" indent="-179910" algn="l" defTabSz="1088231"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2637"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36753"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80868"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24985"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de-DE"/>
      </a:defPPr>
      <a:lvl1pPr marL="0" algn="l" defTabSz="1088231" rtl="0" eaLnBrk="1" latinLnBrk="0" hangingPunct="1">
        <a:defRPr sz="2099" kern="1200">
          <a:solidFill>
            <a:schemeClr val="tx1"/>
          </a:solidFill>
          <a:latin typeface="+mn-lt"/>
          <a:ea typeface="+mn-ea"/>
          <a:cs typeface="+mn-cs"/>
        </a:defRPr>
      </a:lvl1pPr>
      <a:lvl2pPr marL="544116" algn="l" defTabSz="1088231" rtl="0" eaLnBrk="1" latinLnBrk="0" hangingPunct="1">
        <a:defRPr sz="2099" kern="1200">
          <a:solidFill>
            <a:schemeClr val="tx1"/>
          </a:solidFill>
          <a:latin typeface="+mn-lt"/>
          <a:ea typeface="+mn-ea"/>
          <a:cs typeface="+mn-cs"/>
        </a:defRPr>
      </a:lvl2pPr>
      <a:lvl3pPr marL="1088231" algn="l" defTabSz="1088231" rtl="0" eaLnBrk="1" latinLnBrk="0" hangingPunct="1">
        <a:defRPr sz="2099" kern="1200">
          <a:solidFill>
            <a:schemeClr val="tx1"/>
          </a:solidFill>
          <a:latin typeface="+mn-lt"/>
          <a:ea typeface="+mn-ea"/>
          <a:cs typeface="+mn-cs"/>
        </a:defRPr>
      </a:lvl3pPr>
      <a:lvl4pPr marL="1632347" algn="l" defTabSz="1088231" rtl="0" eaLnBrk="1" latinLnBrk="0" hangingPunct="1">
        <a:defRPr sz="2099" kern="1200">
          <a:solidFill>
            <a:schemeClr val="tx1"/>
          </a:solidFill>
          <a:latin typeface="+mn-lt"/>
          <a:ea typeface="+mn-ea"/>
          <a:cs typeface="+mn-cs"/>
        </a:defRPr>
      </a:lvl4pPr>
      <a:lvl5pPr marL="2176463" algn="l" defTabSz="1088231" rtl="0" eaLnBrk="1" latinLnBrk="0" hangingPunct="1">
        <a:defRPr sz="2099" kern="1200">
          <a:solidFill>
            <a:schemeClr val="tx1"/>
          </a:solidFill>
          <a:latin typeface="+mn-lt"/>
          <a:ea typeface="+mn-ea"/>
          <a:cs typeface="+mn-cs"/>
        </a:defRPr>
      </a:lvl5pPr>
      <a:lvl6pPr marL="2720580" algn="l" defTabSz="1088231" rtl="0" eaLnBrk="1" latinLnBrk="0" hangingPunct="1">
        <a:defRPr sz="2099" kern="1200">
          <a:solidFill>
            <a:schemeClr val="tx1"/>
          </a:solidFill>
          <a:latin typeface="+mn-lt"/>
          <a:ea typeface="+mn-ea"/>
          <a:cs typeface="+mn-cs"/>
        </a:defRPr>
      </a:lvl6pPr>
      <a:lvl7pPr marL="3264695" algn="l" defTabSz="1088231" rtl="0" eaLnBrk="1" latinLnBrk="0" hangingPunct="1">
        <a:defRPr sz="2099" kern="1200">
          <a:solidFill>
            <a:schemeClr val="tx1"/>
          </a:solidFill>
          <a:latin typeface="+mn-lt"/>
          <a:ea typeface="+mn-ea"/>
          <a:cs typeface="+mn-cs"/>
        </a:defRPr>
      </a:lvl7pPr>
      <a:lvl8pPr marL="3808811" algn="l" defTabSz="1088231" rtl="0" eaLnBrk="1" latinLnBrk="0" hangingPunct="1">
        <a:defRPr sz="2099" kern="1200">
          <a:solidFill>
            <a:schemeClr val="tx1"/>
          </a:solidFill>
          <a:latin typeface="+mn-lt"/>
          <a:ea typeface="+mn-ea"/>
          <a:cs typeface="+mn-cs"/>
        </a:defRPr>
      </a:lvl8pPr>
      <a:lvl9pPr marL="4352927" algn="l" defTabSz="1088231" rtl="0" eaLnBrk="1" latinLnBrk="0" hangingPunct="1">
        <a:defRPr sz="20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hyperlink" Target="https://editor.signavio.com/p/hub-preview/en_gb/model/418ef1fe8fdb4be4b1cf97b5d4520d58"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6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hyperlink" Target="https://editor.signavio.com/p/hub-preview/en_gb/model/418ef1fe8fdb4be4b1cf97b5d4520d58" TargetMode="Externa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22.xml.rels><?xml version="1.0" encoding="UTF-8" standalone="yes"?>
<Relationships xmlns="http://schemas.openxmlformats.org/package/2006/relationships"><Relationship Id="rId3" Type="http://schemas.openxmlformats.org/officeDocument/2006/relationships/hyperlink" Target="mailto:andrea.ricciarelli@westernacher.com" TargetMode="External"/><Relationship Id="rId2" Type="http://schemas.openxmlformats.org/officeDocument/2006/relationships/image" Target="../media/image65.jpeg"/><Relationship Id="rId1" Type="http://schemas.openxmlformats.org/officeDocument/2006/relationships/slideLayout" Target="../slideLayouts/slideLayout179.xml"/><Relationship Id="rId4" Type="http://schemas.openxmlformats.org/officeDocument/2006/relationships/hyperlink" Target="https://www.linkedin.com/in/andrearicciarelli"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78.xml"/></Relationships>
</file>

<file path=ppt/slides/_rels/slide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41.xml"/><Relationship Id="rId4" Type="http://schemas.openxmlformats.org/officeDocument/2006/relationships/image" Target="../media/image45.svg"/></Relationships>
</file>

<file path=ppt/slides/_rels/slide4.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1">
            <a:extLst>
              <a:ext uri="{FF2B5EF4-FFF2-40B4-BE49-F238E27FC236}">
                <a16:creationId xmlns:a16="http://schemas.microsoft.com/office/drawing/2014/main" id="{D425A055-B539-B86F-3BC1-48AE795DE756}"/>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449581" y="2490786"/>
            <a:ext cx="11293475" cy="3865562"/>
          </a:xfrm>
        </p:spPr>
      </p:pic>
      <p:sp>
        <p:nvSpPr>
          <p:cNvPr id="2" name="Title 1">
            <a:extLst>
              <a:ext uri="{FF2B5EF4-FFF2-40B4-BE49-F238E27FC236}">
                <a16:creationId xmlns:a16="http://schemas.microsoft.com/office/drawing/2014/main" id="{134E1201-70D4-4A63-B751-E8995C82B300}"/>
              </a:ext>
            </a:extLst>
          </p:cNvPr>
          <p:cNvSpPr>
            <a:spLocks noGrp="1"/>
          </p:cNvSpPr>
          <p:nvPr>
            <p:ph type="ctrTitle"/>
          </p:nvPr>
        </p:nvSpPr>
        <p:spPr/>
        <p:txBody>
          <a:bodyPr/>
          <a:lstStyle/>
          <a:p>
            <a:r>
              <a:rPr lang="en-US"/>
              <a:t>Industry Strategy</a:t>
            </a:r>
          </a:p>
        </p:txBody>
      </p:sp>
      <p:sp>
        <p:nvSpPr>
          <p:cNvPr id="8" name="Subtitle 7">
            <a:extLst>
              <a:ext uri="{FF2B5EF4-FFF2-40B4-BE49-F238E27FC236}">
                <a16:creationId xmlns:a16="http://schemas.microsoft.com/office/drawing/2014/main" id="{661555D2-16D6-4A8C-95A8-06F6EB7F6713}"/>
              </a:ext>
            </a:extLst>
          </p:cNvPr>
          <p:cNvSpPr>
            <a:spLocks noGrp="1"/>
          </p:cNvSpPr>
          <p:nvPr>
            <p:ph type="subTitle" idx="1"/>
          </p:nvPr>
        </p:nvSpPr>
        <p:spPr>
          <a:xfrm>
            <a:off x="623888" y="5690898"/>
            <a:ext cx="2514497" cy="134547"/>
          </a:xfrm>
        </p:spPr>
        <p:txBody>
          <a:bodyPr/>
          <a:lstStyle/>
          <a:p>
            <a:r>
              <a:rPr lang="en-US" dirty="0"/>
              <a:t>Andrea </a:t>
            </a:r>
            <a:r>
              <a:rPr lang="en-US" dirty="0" err="1"/>
              <a:t>Ricciarelli</a:t>
            </a:r>
            <a:endParaRPr lang="en-US" dirty="0"/>
          </a:p>
        </p:txBody>
      </p:sp>
      <p:sp>
        <p:nvSpPr>
          <p:cNvPr id="10" name="Text Placeholder 9">
            <a:extLst>
              <a:ext uri="{FF2B5EF4-FFF2-40B4-BE49-F238E27FC236}">
                <a16:creationId xmlns:a16="http://schemas.microsoft.com/office/drawing/2014/main" id="{0BCB56F4-4A49-48D9-B35A-3BE0E30AAA46}"/>
              </a:ext>
            </a:extLst>
          </p:cNvPr>
          <p:cNvSpPr>
            <a:spLocks noGrp="1"/>
          </p:cNvSpPr>
          <p:nvPr>
            <p:ph type="body" sz="quarter" idx="14"/>
          </p:nvPr>
        </p:nvSpPr>
        <p:spPr>
          <a:xfrm>
            <a:off x="623889" y="5912419"/>
            <a:ext cx="2513011" cy="304005"/>
          </a:xfrm>
        </p:spPr>
        <p:txBody>
          <a:bodyPr>
            <a:normAutofit lnSpcReduction="10000"/>
          </a:bodyPr>
          <a:lstStyle/>
          <a:p>
            <a:r>
              <a:rPr lang="en-US" dirty="0"/>
              <a:t>Global Industry Lead         </a:t>
            </a:r>
          </a:p>
          <a:p>
            <a:r>
              <a:rPr lang="en-US" dirty="0"/>
              <a:t>LSPs and Discrete Industries</a:t>
            </a:r>
          </a:p>
          <a:p>
            <a:endParaRPr lang="en-US" dirty="0"/>
          </a:p>
        </p:txBody>
      </p:sp>
      <p:sp>
        <p:nvSpPr>
          <p:cNvPr id="12" name="Text Placeholder 11">
            <a:extLst>
              <a:ext uri="{FF2B5EF4-FFF2-40B4-BE49-F238E27FC236}">
                <a16:creationId xmlns:a16="http://schemas.microsoft.com/office/drawing/2014/main" id="{68B4E549-3A43-461B-8E2E-59A45FB24A39}"/>
              </a:ext>
            </a:extLst>
          </p:cNvPr>
          <p:cNvSpPr>
            <a:spLocks noGrp="1"/>
          </p:cNvSpPr>
          <p:nvPr>
            <p:ph type="body" sz="quarter" idx="15"/>
          </p:nvPr>
        </p:nvSpPr>
        <p:spPr/>
        <p:txBody>
          <a:bodyPr/>
          <a:lstStyle/>
          <a:p>
            <a:r>
              <a:rPr lang="en-US" dirty="0"/>
              <a:t>2024 LEAP</a:t>
            </a:r>
          </a:p>
          <a:p>
            <a:endParaRPr lang="en-US" dirty="0"/>
          </a:p>
        </p:txBody>
      </p:sp>
      <p:sp>
        <p:nvSpPr>
          <p:cNvPr id="13" name="Text Placeholder 12">
            <a:extLst>
              <a:ext uri="{FF2B5EF4-FFF2-40B4-BE49-F238E27FC236}">
                <a16:creationId xmlns:a16="http://schemas.microsoft.com/office/drawing/2014/main" id="{3B19E5CE-F2E4-4208-8FFC-AB9F12D650FD}"/>
              </a:ext>
            </a:extLst>
          </p:cNvPr>
          <p:cNvSpPr>
            <a:spLocks noGrp="1"/>
          </p:cNvSpPr>
          <p:nvPr>
            <p:ph type="body" sz="quarter" idx="16"/>
          </p:nvPr>
        </p:nvSpPr>
        <p:spPr/>
        <p:txBody>
          <a:bodyPr/>
          <a:lstStyle/>
          <a:p>
            <a:r>
              <a:rPr lang="en-US" dirty="0"/>
              <a:t>September 2024</a:t>
            </a:r>
          </a:p>
        </p:txBody>
      </p:sp>
      <p:sp>
        <p:nvSpPr>
          <p:cNvPr id="14" name="Text Placeholder 13">
            <a:extLst>
              <a:ext uri="{FF2B5EF4-FFF2-40B4-BE49-F238E27FC236}">
                <a16:creationId xmlns:a16="http://schemas.microsoft.com/office/drawing/2014/main" id="{24292D50-90CD-4398-9D7B-C22AF942CEF1}"/>
              </a:ext>
            </a:extLst>
          </p:cNvPr>
          <p:cNvSpPr>
            <a:spLocks noGrp="1"/>
          </p:cNvSpPr>
          <p:nvPr>
            <p:ph type="body" sz="quarter" idx="20"/>
          </p:nvPr>
        </p:nvSpPr>
        <p:spPr/>
        <p:txBody>
          <a:bodyPr/>
          <a:lstStyle/>
          <a:p>
            <a:r>
              <a:rPr lang="en-US"/>
              <a:t>Approach to Industry Strategy and Industry Value Propositions</a:t>
            </a:r>
          </a:p>
        </p:txBody>
      </p:sp>
      <p:sp>
        <p:nvSpPr>
          <p:cNvPr id="11" name="Picture Placeholder 10">
            <a:extLst>
              <a:ext uri="{FF2B5EF4-FFF2-40B4-BE49-F238E27FC236}">
                <a16:creationId xmlns:a16="http://schemas.microsoft.com/office/drawing/2014/main" id="{588B7DDF-DD12-4547-BD4E-DA3B05B7E69E}"/>
              </a:ext>
            </a:extLst>
          </p:cNvPr>
          <p:cNvSpPr>
            <a:spLocks noGrp="1"/>
          </p:cNvSpPr>
          <p:nvPr>
            <p:ph type="pic" sz="quarter" idx="25"/>
          </p:nvPr>
        </p:nvSpPr>
        <p:spPr/>
        <p:txBody>
          <a:bodyPr/>
          <a:lstStyle/>
          <a:p>
            <a:endParaRPr lang="en-US"/>
          </a:p>
        </p:txBody>
      </p:sp>
    </p:spTree>
    <p:extLst>
      <p:ext uri="{BB962C8B-B14F-4D97-AF65-F5344CB8AC3E}">
        <p14:creationId xmlns:p14="http://schemas.microsoft.com/office/powerpoint/2010/main" val="684299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3CB71-D6E9-E817-BCE2-BC1EFE60D550}"/>
            </a:ext>
          </a:extLst>
        </p:cNvPr>
        <p:cNvGrpSpPr/>
        <p:nvPr/>
      </p:nvGrpSpPr>
      <p:grpSpPr>
        <a:xfrm>
          <a:off x="0" y="0"/>
          <a:ext cx="0" cy="0"/>
          <a:chOff x="0" y="0"/>
          <a:chExt cx="0" cy="0"/>
        </a:xfrm>
      </p:grpSpPr>
      <p:pic>
        <p:nvPicPr>
          <p:cNvPr id="10" name="Content Placeholder 6" descr="A blue and white chart with white text&#10;&#10;Description automatically generated">
            <a:extLst>
              <a:ext uri="{FF2B5EF4-FFF2-40B4-BE49-F238E27FC236}">
                <a16:creationId xmlns:a16="http://schemas.microsoft.com/office/drawing/2014/main" id="{DB3BDDAC-0901-3369-E2B0-2C016C63C66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80581" y="1489219"/>
            <a:ext cx="7012797" cy="3944697"/>
          </a:xfrm>
          <a:prstGeom prst="rect">
            <a:avLst/>
          </a:prstGeom>
          <a:effectLst>
            <a:outerShdw blurRad="63500" algn="ctr" rotWithShape="0">
              <a:prstClr val="black">
                <a:alpha val="40000"/>
              </a:prstClr>
            </a:outerShdw>
          </a:effectLst>
        </p:spPr>
      </p:pic>
      <p:sp>
        <p:nvSpPr>
          <p:cNvPr id="2" name="Title 1">
            <a:extLst>
              <a:ext uri="{FF2B5EF4-FFF2-40B4-BE49-F238E27FC236}">
                <a16:creationId xmlns:a16="http://schemas.microsoft.com/office/drawing/2014/main" id="{179FAB0C-F73D-54A9-47F8-42B13E03ADC3}"/>
              </a:ext>
            </a:extLst>
          </p:cNvPr>
          <p:cNvSpPr>
            <a:spLocks noGrp="1"/>
          </p:cNvSpPr>
          <p:nvPr>
            <p:ph type="title"/>
          </p:nvPr>
        </p:nvSpPr>
        <p:spPr/>
        <p:txBody>
          <a:bodyPr/>
          <a:lstStyle/>
          <a:p>
            <a:r>
              <a:rPr lang="en-US"/>
              <a:t>Methodology step 2</a:t>
            </a:r>
          </a:p>
        </p:txBody>
      </p:sp>
      <p:sp>
        <p:nvSpPr>
          <p:cNvPr id="5" name="Text Placeholder 4">
            <a:extLst>
              <a:ext uri="{FF2B5EF4-FFF2-40B4-BE49-F238E27FC236}">
                <a16:creationId xmlns:a16="http://schemas.microsoft.com/office/drawing/2014/main" id="{C637227D-84F0-08A3-13D1-57770F26D1E1}"/>
              </a:ext>
            </a:extLst>
          </p:cNvPr>
          <p:cNvSpPr>
            <a:spLocks noGrp="1"/>
          </p:cNvSpPr>
          <p:nvPr>
            <p:ph type="body" sz="quarter" idx="15"/>
          </p:nvPr>
        </p:nvSpPr>
        <p:spPr/>
        <p:txBody>
          <a:bodyPr/>
          <a:lstStyle/>
          <a:p>
            <a:r>
              <a:rPr lang="de-DE"/>
              <a:t>Approach to Industry Strategy</a:t>
            </a:r>
          </a:p>
        </p:txBody>
      </p:sp>
      <p:pic>
        <p:nvPicPr>
          <p:cNvPr id="13" name="Picture 12" descr="A screenshot of a computer information&#10;&#10;Description automatically generated">
            <a:extLst>
              <a:ext uri="{FF2B5EF4-FFF2-40B4-BE49-F238E27FC236}">
                <a16:creationId xmlns:a16="http://schemas.microsoft.com/office/drawing/2014/main" id="{C43FE812-8D13-93F7-984F-BE09F60E400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89777" y="2428940"/>
            <a:ext cx="6952960" cy="3911040"/>
          </a:xfrm>
          <a:prstGeom prst="rect">
            <a:avLst/>
          </a:prstGeom>
          <a:effectLst>
            <a:outerShdw blurRad="63500" algn="ctr" rotWithShape="0">
              <a:prstClr val="black">
                <a:alpha val="40000"/>
              </a:prstClr>
            </a:outerShdw>
          </a:effectLst>
        </p:spPr>
      </p:pic>
      <p:grpSp>
        <p:nvGrpSpPr>
          <p:cNvPr id="3" name="Group 2">
            <a:extLst>
              <a:ext uri="{FF2B5EF4-FFF2-40B4-BE49-F238E27FC236}">
                <a16:creationId xmlns:a16="http://schemas.microsoft.com/office/drawing/2014/main" id="{1DA0CC8D-E144-CB93-29C2-954BC20F241E}"/>
              </a:ext>
            </a:extLst>
          </p:cNvPr>
          <p:cNvGrpSpPr/>
          <p:nvPr/>
        </p:nvGrpSpPr>
        <p:grpSpPr>
          <a:xfrm>
            <a:off x="449263" y="1482724"/>
            <a:ext cx="3640137" cy="4875213"/>
            <a:chOff x="449263" y="1482724"/>
            <a:chExt cx="3640137" cy="4875213"/>
          </a:xfrm>
        </p:grpSpPr>
        <p:sp>
          <p:nvSpPr>
            <p:cNvPr id="4" name="Rectangle 3">
              <a:extLst>
                <a:ext uri="{FF2B5EF4-FFF2-40B4-BE49-F238E27FC236}">
                  <a16:creationId xmlns:a16="http://schemas.microsoft.com/office/drawing/2014/main" id="{6C9F30EB-8877-7402-754A-8579748976C3}"/>
                </a:ext>
              </a:extLst>
            </p:cNvPr>
            <p:cNvSpPr/>
            <p:nvPr/>
          </p:nvSpPr>
          <p:spPr>
            <a:xfrm>
              <a:off x="449263" y="1482724"/>
              <a:ext cx="3640137" cy="4875213"/>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6" name="Rectangle 5">
              <a:extLst>
                <a:ext uri="{FF2B5EF4-FFF2-40B4-BE49-F238E27FC236}">
                  <a16:creationId xmlns:a16="http://schemas.microsoft.com/office/drawing/2014/main" id="{6FE9CAB3-A759-23D3-D077-77CAC475D315}"/>
                </a:ext>
              </a:extLst>
            </p:cNvPr>
            <p:cNvSpPr/>
            <p:nvPr/>
          </p:nvSpPr>
          <p:spPr>
            <a:xfrm>
              <a:off x="449263" y="1482724"/>
              <a:ext cx="3640137" cy="8397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7" name="Text Placeholder 2">
              <a:extLst>
                <a:ext uri="{FF2B5EF4-FFF2-40B4-BE49-F238E27FC236}">
                  <a16:creationId xmlns:a16="http://schemas.microsoft.com/office/drawing/2014/main" id="{80A73091-A86A-AC4E-D92A-BCF58351AF5D}"/>
                </a:ext>
              </a:extLst>
            </p:cNvPr>
            <p:cNvSpPr txBox="1">
              <a:spLocks/>
            </p:cNvSpPr>
            <p:nvPr/>
          </p:nvSpPr>
          <p:spPr>
            <a:xfrm>
              <a:off x="651329" y="1615190"/>
              <a:ext cx="3354613" cy="574856"/>
            </a:xfrm>
            <a:prstGeom prst="rect">
              <a:avLst/>
            </a:prstGeom>
            <a:ln>
              <a:noFill/>
            </a:ln>
          </p:spPr>
          <p:txBody>
            <a:bodyPr vert="horz" lIns="0" tIns="0" rIns="108000" bIns="0" rtlCol="0">
              <a:noAutofit/>
            </a:bodyPr>
            <a:lstStyle>
              <a:lvl1pPr marL="0" indent="0" algn="l" defTabSz="172800" rtl="0" eaLnBrk="1" latinLnBrk="0" hangingPunct="1">
                <a:lnSpc>
                  <a:spcPct val="100000"/>
                </a:lnSpc>
                <a:spcBef>
                  <a:spcPts val="0"/>
                </a:spcBef>
                <a:buClr>
                  <a:schemeClr val="accent1"/>
                </a:buClr>
                <a:buSzPct val="120000"/>
                <a:buFont typeface="Arial" panose="020B0604020202020204" pitchFamily="34" charset="0"/>
                <a:buNone/>
                <a:defRPr sz="1100" kern="1200">
                  <a:solidFill>
                    <a:schemeClr val="tx2"/>
                  </a:solidFill>
                  <a:latin typeface="+mn-lt"/>
                  <a:ea typeface="+mn-ea"/>
                  <a:cs typeface="+mn-cs"/>
                </a:defRPr>
              </a:lvl1pPr>
              <a:lvl2pPr marL="172800" indent="-172800" algn="l" defTabSz="914400" rtl="0" eaLnBrk="1" latinLnBrk="0" hangingPunct="1">
                <a:lnSpc>
                  <a:spcPct val="100000"/>
                </a:lnSpc>
                <a:spcBef>
                  <a:spcPts val="300"/>
                </a:spcBef>
                <a:spcAft>
                  <a:spcPts val="600"/>
                </a:spcAft>
                <a:buClr>
                  <a:schemeClr val="accent1"/>
                </a:buClr>
                <a:buSzPct val="120000"/>
                <a:buFont typeface="Arial" panose="020B0604020202020204" pitchFamily="34" charset="0"/>
                <a:buChar char="•"/>
                <a:defRPr sz="1100" kern="1200">
                  <a:solidFill>
                    <a:schemeClr val="tx2"/>
                  </a:solidFill>
                  <a:latin typeface="+mn-lt"/>
                  <a:ea typeface="+mn-ea"/>
                  <a:cs typeface="+mn-cs"/>
                </a:defRPr>
              </a:lvl2pPr>
              <a:lvl3pPr marL="345600" indent="-172800" algn="l" defTabSz="172800" rtl="0" eaLnBrk="1" latinLnBrk="0" hangingPunct="1">
                <a:lnSpc>
                  <a:spcPct val="100000"/>
                </a:lnSpc>
                <a:spcBef>
                  <a:spcPts val="0"/>
                </a:spcBef>
                <a:spcAft>
                  <a:spcPts val="600"/>
                </a:spcAft>
                <a:buClr>
                  <a:schemeClr val="accent1"/>
                </a:buClr>
                <a:buSzPct val="75000"/>
                <a:buFont typeface="Courier New" panose="02070309020205020404" pitchFamily="49" charset="0"/>
                <a:buChar char="o"/>
                <a:defRPr sz="1100" b="0" i="0" kern="1200" cap="none" baseline="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000" b="1" i="0" kern="1200" cap="all" baseline="0">
                  <a:solidFill>
                    <a:schemeClr val="tx2"/>
                  </a:solidFill>
                  <a:latin typeface="+mn-lt"/>
                  <a:ea typeface="+mn-ea"/>
                  <a:cs typeface="+mn-cs"/>
                </a:defRPr>
              </a:lvl4pPr>
              <a:lvl5pPr marL="0" indent="0" algn="l" defTabSz="1728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400" kern="1200">
                  <a:solidFill>
                    <a:schemeClr val="accent1"/>
                  </a:solidFill>
                  <a:latin typeface="+mn-lt"/>
                  <a:ea typeface="+mn-ea"/>
                  <a:cs typeface="+mn-cs"/>
                </a:defRPr>
              </a:lvl5pPr>
              <a:lvl6pPr marL="0" indent="0" algn="l" defTabSz="914400" rtl="0" eaLnBrk="1" latinLnBrk="0" hangingPunct="1">
                <a:lnSpc>
                  <a:spcPct val="100000"/>
                </a:lnSpc>
                <a:spcBef>
                  <a:spcPts val="0"/>
                </a:spcBef>
                <a:spcAft>
                  <a:spcPts val="1200"/>
                </a:spcAft>
                <a:buClr>
                  <a:schemeClr val="accent2"/>
                </a:buClr>
                <a:buSzPct val="120000"/>
                <a:buFont typeface="Arial" panose="020B0604020202020204" pitchFamily="34" charset="0"/>
                <a:buNone/>
                <a:defRPr sz="1800" b="1" kern="1200">
                  <a:solidFill>
                    <a:schemeClr val="accent1"/>
                  </a:solidFill>
                  <a:latin typeface="+mn-lt"/>
                  <a:ea typeface="+mn-ea"/>
                  <a:cs typeface="+mn-cs"/>
                </a:defRPr>
              </a:lvl6pPr>
              <a:lvl7pPr marL="0" indent="0" algn="l" defTabSz="914400" rtl="0" eaLnBrk="1" latinLnBrk="0" hangingPunct="1">
                <a:lnSpc>
                  <a:spcPts val="2900"/>
                </a:lnSpc>
                <a:spcBef>
                  <a:spcPts val="0"/>
                </a:spcBef>
                <a:spcAft>
                  <a:spcPts val="1200"/>
                </a:spcAft>
                <a:buClr>
                  <a:schemeClr val="accent2"/>
                </a:buClr>
                <a:buSzPct val="120000"/>
                <a:buFont typeface="Arial" panose="020B0604020202020204" pitchFamily="34" charset="0"/>
                <a:buNone/>
                <a:defRPr sz="2800" b="1" kern="1200">
                  <a:solidFill>
                    <a:schemeClr val="accent1"/>
                  </a:solidFill>
                  <a:latin typeface="+mn-lt"/>
                  <a:ea typeface="+mn-ea"/>
                  <a:cs typeface="+mn-cs"/>
                </a:defRPr>
              </a:lvl7pPr>
              <a:lvl8pPr marL="0" indent="0" algn="l" defTabSz="230400" rtl="0" eaLnBrk="1" latinLnBrk="0" hangingPunct="1">
                <a:lnSpc>
                  <a:spcPct val="100000"/>
                </a:lnSpc>
                <a:spcBef>
                  <a:spcPts val="0"/>
                </a:spcBef>
                <a:spcAft>
                  <a:spcPts val="600"/>
                </a:spcAft>
                <a:buClr>
                  <a:schemeClr val="accent2"/>
                </a:buClr>
                <a:buSzPct val="120000"/>
                <a:buFont typeface="+mj-lt"/>
                <a:buNone/>
                <a:defRPr sz="800" b="0" kern="1200">
                  <a:solidFill>
                    <a:schemeClr val="tx2"/>
                  </a:solidFill>
                  <a:latin typeface="+mn-lt"/>
                  <a:ea typeface="+mn-ea"/>
                  <a:cs typeface="+mn-cs"/>
                </a:defRPr>
              </a:lvl8pPr>
              <a:lvl9pPr marL="171450" indent="-171450" algn="l" defTabSz="914400" rtl="0" eaLnBrk="1" latinLnBrk="0" hangingPunct="1">
                <a:lnSpc>
                  <a:spcPct val="150000"/>
                </a:lnSpc>
                <a:spcBef>
                  <a:spcPts val="0"/>
                </a:spcBef>
                <a:spcAft>
                  <a:spcPts val="0"/>
                </a:spcAft>
                <a:buSzPct val="120000"/>
                <a:buFont typeface="Webdings" panose="05030102010509060703" pitchFamily="18" charset="2"/>
                <a:buChar char=""/>
                <a:defRPr sz="800" kern="1200">
                  <a:solidFill>
                    <a:schemeClr val="tx2">
                      <a:lumMod val="60000"/>
                      <a:lumOff val="40000"/>
                    </a:schemeClr>
                  </a:solidFill>
                  <a:latin typeface="+mn-lt"/>
                  <a:ea typeface="+mn-ea"/>
                  <a:cs typeface="+mn-cs"/>
                </a:defRPr>
              </a:lvl9pPr>
            </a:lstStyle>
            <a:p>
              <a:r>
                <a:rPr lang="en-US" sz="1800" b="1">
                  <a:solidFill>
                    <a:schemeClr val="bg1"/>
                  </a:solidFill>
                </a:rPr>
                <a:t>Industry Drivers and Benefits of a Digital Transformation</a:t>
              </a:r>
            </a:p>
            <a:p>
              <a:endParaRPr lang="en-US" sz="1800" b="1">
                <a:solidFill>
                  <a:schemeClr val="bg1"/>
                </a:solidFill>
              </a:endParaRPr>
            </a:p>
          </p:txBody>
        </p:sp>
        <p:sp>
          <p:nvSpPr>
            <p:cNvPr id="8" name="Text Placeholder 2">
              <a:extLst>
                <a:ext uri="{FF2B5EF4-FFF2-40B4-BE49-F238E27FC236}">
                  <a16:creationId xmlns:a16="http://schemas.microsoft.com/office/drawing/2014/main" id="{3C0CB704-07E6-2646-868C-AEDD243E0D09}"/>
                </a:ext>
              </a:extLst>
            </p:cNvPr>
            <p:cNvSpPr txBox="1">
              <a:spLocks/>
            </p:cNvSpPr>
            <p:nvPr/>
          </p:nvSpPr>
          <p:spPr>
            <a:xfrm>
              <a:off x="640444" y="2494916"/>
              <a:ext cx="3311070" cy="1750513"/>
            </a:xfrm>
            <a:prstGeom prst="rect">
              <a:avLst/>
            </a:prstGeom>
            <a:ln>
              <a:noFill/>
            </a:ln>
          </p:spPr>
          <p:txBody>
            <a:bodyPr vert="horz" lIns="0" tIns="0" rIns="108000" bIns="0" rtlCol="0">
              <a:noAutofit/>
            </a:bodyPr>
            <a:lstStyle>
              <a:lvl1pPr marL="0" indent="0" algn="l" defTabSz="172800" rtl="0" eaLnBrk="1" latinLnBrk="0" hangingPunct="1">
                <a:lnSpc>
                  <a:spcPct val="100000"/>
                </a:lnSpc>
                <a:spcBef>
                  <a:spcPts val="0"/>
                </a:spcBef>
                <a:buClr>
                  <a:schemeClr val="accent1"/>
                </a:buClr>
                <a:buSzPct val="120000"/>
                <a:buFont typeface="Arial" panose="020B0604020202020204" pitchFamily="34" charset="0"/>
                <a:buNone/>
                <a:defRPr sz="1100" kern="1200">
                  <a:solidFill>
                    <a:schemeClr val="tx2"/>
                  </a:solidFill>
                  <a:latin typeface="+mn-lt"/>
                  <a:ea typeface="+mn-ea"/>
                  <a:cs typeface="+mn-cs"/>
                </a:defRPr>
              </a:lvl1pPr>
              <a:lvl2pPr marL="172800" indent="-172800" algn="l" defTabSz="914400" rtl="0" eaLnBrk="1" latinLnBrk="0" hangingPunct="1">
                <a:lnSpc>
                  <a:spcPct val="100000"/>
                </a:lnSpc>
                <a:spcBef>
                  <a:spcPts val="300"/>
                </a:spcBef>
                <a:spcAft>
                  <a:spcPts val="600"/>
                </a:spcAft>
                <a:buClr>
                  <a:schemeClr val="accent1"/>
                </a:buClr>
                <a:buSzPct val="120000"/>
                <a:buFont typeface="Arial" panose="020B0604020202020204" pitchFamily="34" charset="0"/>
                <a:buChar char="•"/>
                <a:defRPr sz="1100" kern="1200">
                  <a:solidFill>
                    <a:schemeClr val="tx2"/>
                  </a:solidFill>
                  <a:latin typeface="+mn-lt"/>
                  <a:ea typeface="+mn-ea"/>
                  <a:cs typeface="+mn-cs"/>
                </a:defRPr>
              </a:lvl2pPr>
              <a:lvl3pPr marL="345600" indent="-172800" algn="l" defTabSz="172800" rtl="0" eaLnBrk="1" latinLnBrk="0" hangingPunct="1">
                <a:lnSpc>
                  <a:spcPct val="100000"/>
                </a:lnSpc>
                <a:spcBef>
                  <a:spcPts val="0"/>
                </a:spcBef>
                <a:spcAft>
                  <a:spcPts val="600"/>
                </a:spcAft>
                <a:buClr>
                  <a:schemeClr val="accent1"/>
                </a:buClr>
                <a:buSzPct val="75000"/>
                <a:buFont typeface="Courier New" panose="02070309020205020404" pitchFamily="49" charset="0"/>
                <a:buChar char="o"/>
                <a:defRPr sz="1100" b="0" i="0" kern="1200" cap="none" baseline="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000" b="1" i="0" kern="1200" cap="all" baseline="0">
                  <a:solidFill>
                    <a:schemeClr val="tx2"/>
                  </a:solidFill>
                  <a:latin typeface="+mn-lt"/>
                  <a:ea typeface="+mn-ea"/>
                  <a:cs typeface="+mn-cs"/>
                </a:defRPr>
              </a:lvl4pPr>
              <a:lvl5pPr marL="0" indent="0" algn="l" defTabSz="1728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400" kern="1200">
                  <a:solidFill>
                    <a:schemeClr val="accent1"/>
                  </a:solidFill>
                  <a:latin typeface="+mn-lt"/>
                  <a:ea typeface="+mn-ea"/>
                  <a:cs typeface="+mn-cs"/>
                </a:defRPr>
              </a:lvl5pPr>
              <a:lvl6pPr marL="0" indent="0" algn="l" defTabSz="914400" rtl="0" eaLnBrk="1" latinLnBrk="0" hangingPunct="1">
                <a:lnSpc>
                  <a:spcPct val="100000"/>
                </a:lnSpc>
                <a:spcBef>
                  <a:spcPts val="0"/>
                </a:spcBef>
                <a:spcAft>
                  <a:spcPts val="1200"/>
                </a:spcAft>
                <a:buClr>
                  <a:schemeClr val="accent2"/>
                </a:buClr>
                <a:buSzPct val="120000"/>
                <a:buFont typeface="Arial" panose="020B0604020202020204" pitchFamily="34" charset="0"/>
                <a:buNone/>
                <a:defRPr sz="1800" b="1" kern="1200">
                  <a:solidFill>
                    <a:schemeClr val="accent1"/>
                  </a:solidFill>
                  <a:latin typeface="+mn-lt"/>
                  <a:ea typeface="+mn-ea"/>
                  <a:cs typeface="+mn-cs"/>
                </a:defRPr>
              </a:lvl6pPr>
              <a:lvl7pPr marL="0" indent="0" algn="l" defTabSz="914400" rtl="0" eaLnBrk="1" latinLnBrk="0" hangingPunct="1">
                <a:lnSpc>
                  <a:spcPts val="2900"/>
                </a:lnSpc>
                <a:spcBef>
                  <a:spcPts val="0"/>
                </a:spcBef>
                <a:spcAft>
                  <a:spcPts val="1200"/>
                </a:spcAft>
                <a:buClr>
                  <a:schemeClr val="accent2"/>
                </a:buClr>
                <a:buSzPct val="120000"/>
                <a:buFont typeface="Arial" panose="020B0604020202020204" pitchFamily="34" charset="0"/>
                <a:buNone/>
                <a:defRPr sz="2800" b="1" kern="1200">
                  <a:solidFill>
                    <a:schemeClr val="accent1"/>
                  </a:solidFill>
                  <a:latin typeface="+mn-lt"/>
                  <a:ea typeface="+mn-ea"/>
                  <a:cs typeface="+mn-cs"/>
                </a:defRPr>
              </a:lvl7pPr>
              <a:lvl8pPr marL="0" indent="0" algn="l" defTabSz="230400" rtl="0" eaLnBrk="1" latinLnBrk="0" hangingPunct="1">
                <a:lnSpc>
                  <a:spcPct val="100000"/>
                </a:lnSpc>
                <a:spcBef>
                  <a:spcPts val="0"/>
                </a:spcBef>
                <a:spcAft>
                  <a:spcPts val="600"/>
                </a:spcAft>
                <a:buClr>
                  <a:schemeClr val="accent2"/>
                </a:buClr>
                <a:buSzPct val="120000"/>
                <a:buFont typeface="+mj-lt"/>
                <a:buNone/>
                <a:defRPr sz="800" b="0" kern="1200">
                  <a:solidFill>
                    <a:schemeClr val="tx2"/>
                  </a:solidFill>
                  <a:latin typeface="+mn-lt"/>
                  <a:ea typeface="+mn-ea"/>
                  <a:cs typeface="+mn-cs"/>
                </a:defRPr>
              </a:lvl8pPr>
              <a:lvl9pPr marL="171450" indent="-171450" algn="l" defTabSz="914400" rtl="0" eaLnBrk="1" latinLnBrk="0" hangingPunct="1">
                <a:lnSpc>
                  <a:spcPct val="150000"/>
                </a:lnSpc>
                <a:spcBef>
                  <a:spcPts val="0"/>
                </a:spcBef>
                <a:spcAft>
                  <a:spcPts val="0"/>
                </a:spcAft>
                <a:buSzPct val="120000"/>
                <a:buFont typeface="Webdings" panose="05030102010509060703" pitchFamily="18" charset="2"/>
                <a:buChar char=""/>
                <a:defRPr sz="800" kern="1200">
                  <a:solidFill>
                    <a:schemeClr val="tx2">
                      <a:lumMod val="60000"/>
                      <a:lumOff val="40000"/>
                    </a:schemeClr>
                  </a:solidFill>
                  <a:latin typeface="+mn-lt"/>
                  <a:ea typeface="+mn-ea"/>
                  <a:cs typeface="+mn-cs"/>
                </a:defRPr>
              </a:lvl9pPr>
            </a:lstStyle>
            <a:p>
              <a:r>
                <a:rPr lang="en-US" sz="1500" dirty="0"/>
                <a:t>Identifying key Innovations addressing specific challenges and pain points of industry sub segments</a:t>
              </a:r>
            </a:p>
            <a:p>
              <a:endParaRPr lang="en-US" sz="1500" dirty="0"/>
            </a:p>
            <a:p>
              <a:pPr marL="171450" indent="-171450">
                <a:spcAft>
                  <a:spcPts val="600"/>
                </a:spcAft>
                <a:buFont typeface="Arial" panose="020B0604020202020204" pitchFamily="34" charset="0"/>
                <a:buChar char="•"/>
              </a:pPr>
              <a:r>
                <a:rPr lang="en-US" sz="1500" dirty="0"/>
                <a:t>Industry Challenges</a:t>
              </a:r>
            </a:p>
            <a:p>
              <a:pPr marL="171450" indent="-171450">
                <a:spcAft>
                  <a:spcPts val="600"/>
                </a:spcAft>
                <a:buFont typeface="Arial" panose="020B0604020202020204" pitchFamily="34" charset="0"/>
                <a:buChar char="•"/>
              </a:pPr>
              <a:r>
                <a:rPr lang="en-US" sz="1500" dirty="0"/>
                <a:t>Industry Drivers (Level 1 – Level 2)</a:t>
              </a:r>
            </a:p>
            <a:p>
              <a:endParaRPr lang="en-US" sz="1500" dirty="0"/>
            </a:p>
            <a:p>
              <a:endParaRPr lang="en-US" sz="1500" dirty="0"/>
            </a:p>
            <a:p>
              <a:endParaRPr lang="en-US" sz="1500" dirty="0"/>
            </a:p>
            <a:p>
              <a:endParaRPr lang="en-US" sz="1500" dirty="0"/>
            </a:p>
            <a:p>
              <a:endParaRPr lang="en-US" sz="1500" dirty="0"/>
            </a:p>
            <a:p>
              <a:endParaRPr lang="en-US" sz="1500" dirty="0"/>
            </a:p>
            <a:p>
              <a:endParaRPr lang="en-US" sz="1500" dirty="0"/>
            </a:p>
            <a:p>
              <a:endParaRPr lang="en-US" sz="1500" dirty="0"/>
            </a:p>
          </p:txBody>
        </p:sp>
      </p:grpSp>
    </p:spTree>
    <p:extLst>
      <p:ext uri="{BB962C8B-B14F-4D97-AF65-F5344CB8AC3E}">
        <p14:creationId xmlns:p14="http://schemas.microsoft.com/office/powerpoint/2010/main" val="1562826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blue car on a conveyor belt&#10;&#10;Description automatically generated">
            <a:extLst>
              <a:ext uri="{FF2B5EF4-FFF2-40B4-BE49-F238E27FC236}">
                <a16:creationId xmlns:a16="http://schemas.microsoft.com/office/drawing/2014/main" id="{456DE77C-0EEF-E897-64A5-18A1D98A690B}"/>
              </a:ext>
            </a:extLst>
          </p:cNvPr>
          <p:cNvPicPr>
            <a:picLocks noGrp="1" noChangeAspect="1"/>
          </p:cNvPicPr>
          <p:nvPr>
            <p:ph sz="quarter" idx="14"/>
          </p:nvPr>
        </p:nvPicPr>
        <p:blipFill>
          <a:blip r:embed="rId2" cstate="print">
            <a:extLst>
              <a:ext uri="{28A0092B-C50C-407E-A947-70E740481C1C}">
                <a14:useLocalDpi xmlns:a14="http://schemas.microsoft.com/office/drawing/2010/main"/>
              </a:ext>
            </a:extLst>
          </a:blip>
          <a:stretch>
            <a:fillRect/>
          </a:stretch>
        </p:blipFill>
        <p:spPr>
          <a:xfrm>
            <a:off x="4280581" y="1482724"/>
            <a:ext cx="6962089" cy="3914580"/>
          </a:xfrm>
          <a:prstGeom prst="rect">
            <a:avLst/>
          </a:prstGeom>
          <a:effectLst>
            <a:outerShdw blurRad="63500" algn="ctr" rotWithShape="0">
              <a:prstClr val="black">
                <a:alpha val="40000"/>
              </a:prstClr>
            </a:outerShdw>
          </a:effectLst>
        </p:spPr>
      </p:pic>
      <p:sp>
        <p:nvSpPr>
          <p:cNvPr id="2" name="Title 1">
            <a:extLst>
              <a:ext uri="{FF2B5EF4-FFF2-40B4-BE49-F238E27FC236}">
                <a16:creationId xmlns:a16="http://schemas.microsoft.com/office/drawing/2014/main" id="{26B3697B-F7E0-ECFA-994F-551551D71080}"/>
              </a:ext>
            </a:extLst>
          </p:cNvPr>
          <p:cNvSpPr>
            <a:spLocks noGrp="1"/>
          </p:cNvSpPr>
          <p:nvPr>
            <p:ph type="title"/>
          </p:nvPr>
        </p:nvSpPr>
        <p:spPr/>
        <p:txBody>
          <a:bodyPr/>
          <a:lstStyle/>
          <a:p>
            <a:r>
              <a:rPr lang="en-US"/>
              <a:t>Methodology step 2</a:t>
            </a:r>
          </a:p>
        </p:txBody>
      </p:sp>
      <p:sp>
        <p:nvSpPr>
          <p:cNvPr id="5" name="Text Placeholder 4">
            <a:extLst>
              <a:ext uri="{FF2B5EF4-FFF2-40B4-BE49-F238E27FC236}">
                <a16:creationId xmlns:a16="http://schemas.microsoft.com/office/drawing/2014/main" id="{C10B3805-C664-8A09-C2A5-AD7CBFEF242F}"/>
              </a:ext>
            </a:extLst>
          </p:cNvPr>
          <p:cNvSpPr>
            <a:spLocks noGrp="1"/>
          </p:cNvSpPr>
          <p:nvPr>
            <p:ph type="body" sz="quarter" idx="15"/>
          </p:nvPr>
        </p:nvSpPr>
        <p:spPr/>
        <p:txBody>
          <a:bodyPr/>
          <a:lstStyle/>
          <a:p>
            <a:r>
              <a:rPr lang="de-DE"/>
              <a:t>Approach to Industry Strategy</a:t>
            </a:r>
          </a:p>
        </p:txBody>
      </p:sp>
      <p:grpSp>
        <p:nvGrpSpPr>
          <p:cNvPr id="13" name="Group 12">
            <a:extLst>
              <a:ext uri="{FF2B5EF4-FFF2-40B4-BE49-F238E27FC236}">
                <a16:creationId xmlns:a16="http://schemas.microsoft.com/office/drawing/2014/main" id="{25A80513-4718-D563-93BA-AA622B6F4B46}"/>
              </a:ext>
            </a:extLst>
          </p:cNvPr>
          <p:cNvGrpSpPr/>
          <p:nvPr/>
        </p:nvGrpSpPr>
        <p:grpSpPr>
          <a:xfrm>
            <a:off x="449263" y="1482724"/>
            <a:ext cx="3640137" cy="4875213"/>
            <a:chOff x="449263" y="1482724"/>
            <a:chExt cx="3640137" cy="4875213"/>
          </a:xfrm>
        </p:grpSpPr>
        <p:sp>
          <p:nvSpPr>
            <p:cNvPr id="14" name="Rectangle 13">
              <a:extLst>
                <a:ext uri="{FF2B5EF4-FFF2-40B4-BE49-F238E27FC236}">
                  <a16:creationId xmlns:a16="http://schemas.microsoft.com/office/drawing/2014/main" id="{06563B81-00C8-602C-2A93-F1ED5EE9A834}"/>
                </a:ext>
              </a:extLst>
            </p:cNvPr>
            <p:cNvSpPr/>
            <p:nvPr/>
          </p:nvSpPr>
          <p:spPr>
            <a:xfrm>
              <a:off x="449263" y="1482724"/>
              <a:ext cx="3640137" cy="4875213"/>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15" name="Rectangle 14">
              <a:extLst>
                <a:ext uri="{FF2B5EF4-FFF2-40B4-BE49-F238E27FC236}">
                  <a16:creationId xmlns:a16="http://schemas.microsoft.com/office/drawing/2014/main" id="{F55EDD5E-D43C-E0F1-E310-EBF6C2A63B18}"/>
                </a:ext>
              </a:extLst>
            </p:cNvPr>
            <p:cNvSpPr/>
            <p:nvPr/>
          </p:nvSpPr>
          <p:spPr>
            <a:xfrm>
              <a:off x="449263" y="1482724"/>
              <a:ext cx="3640137" cy="8397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16" name="Text Placeholder 2">
              <a:extLst>
                <a:ext uri="{FF2B5EF4-FFF2-40B4-BE49-F238E27FC236}">
                  <a16:creationId xmlns:a16="http://schemas.microsoft.com/office/drawing/2014/main" id="{A83245E5-EEC4-181A-5822-239513762008}"/>
                </a:ext>
              </a:extLst>
            </p:cNvPr>
            <p:cNvSpPr txBox="1">
              <a:spLocks/>
            </p:cNvSpPr>
            <p:nvPr/>
          </p:nvSpPr>
          <p:spPr>
            <a:xfrm>
              <a:off x="651329" y="1615190"/>
              <a:ext cx="3354613" cy="574856"/>
            </a:xfrm>
            <a:prstGeom prst="rect">
              <a:avLst/>
            </a:prstGeom>
            <a:ln>
              <a:noFill/>
            </a:ln>
          </p:spPr>
          <p:txBody>
            <a:bodyPr vert="horz" lIns="0" tIns="0" rIns="108000" bIns="0" rtlCol="0">
              <a:noAutofit/>
            </a:bodyPr>
            <a:lstStyle>
              <a:lvl1pPr marL="0" indent="0" algn="l" defTabSz="172800" rtl="0" eaLnBrk="1" latinLnBrk="0" hangingPunct="1">
                <a:lnSpc>
                  <a:spcPct val="100000"/>
                </a:lnSpc>
                <a:spcBef>
                  <a:spcPts val="0"/>
                </a:spcBef>
                <a:buClr>
                  <a:schemeClr val="accent1"/>
                </a:buClr>
                <a:buSzPct val="120000"/>
                <a:buFont typeface="Arial" panose="020B0604020202020204" pitchFamily="34" charset="0"/>
                <a:buNone/>
                <a:defRPr sz="1100" kern="1200">
                  <a:solidFill>
                    <a:schemeClr val="tx2"/>
                  </a:solidFill>
                  <a:latin typeface="+mn-lt"/>
                  <a:ea typeface="+mn-ea"/>
                  <a:cs typeface="+mn-cs"/>
                </a:defRPr>
              </a:lvl1pPr>
              <a:lvl2pPr marL="172800" indent="-172800" algn="l" defTabSz="914400" rtl="0" eaLnBrk="1" latinLnBrk="0" hangingPunct="1">
                <a:lnSpc>
                  <a:spcPct val="100000"/>
                </a:lnSpc>
                <a:spcBef>
                  <a:spcPts val="300"/>
                </a:spcBef>
                <a:spcAft>
                  <a:spcPts val="600"/>
                </a:spcAft>
                <a:buClr>
                  <a:schemeClr val="accent1"/>
                </a:buClr>
                <a:buSzPct val="120000"/>
                <a:buFont typeface="Arial" panose="020B0604020202020204" pitchFamily="34" charset="0"/>
                <a:buChar char="•"/>
                <a:defRPr sz="1100" kern="1200">
                  <a:solidFill>
                    <a:schemeClr val="tx2"/>
                  </a:solidFill>
                  <a:latin typeface="+mn-lt"/>
                  <a:ea typeface="+mn-ea"/>
                  <a:cs typeface="+mn-cs"/>
                </a:defRPr>
              </a:lvl2pPr>
              <a:lvl3pPr marL="345600" indent="-172800" algn="l" defTabSz="172800" rtl="0" eaLnBrk="1" latinLnBrk="0" hangingPunct="1">
                <a:lnSpc>
                  <a:spcPct val="100000"/>
                </a:lnSpc>
                <a:spcBef>
                  <a:spcPts val="0"/>
                </a:spcBef>
                <a:spcAft>
                  <a:spcPts val="600"/>
                </a:spcAft>
                <a:buClr>
                  <a:schemeClr val="accent1"/>
                </a:buClr>
                <a:buSzPct val="75000"/>
                <a:buFont typeface="Courier New" panose="02070309020205020404" pitchFamily="49" charset="0"/>
                <a:buChar char="o"/>
                <a:defRPr sz="1100" b="0" i="0" kern="1200" cap="none" baseline="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000" b="1" i="0" kern="1200" cap="all" baseline="0">
                  <a:solidFill>
                    <a:schemeClr val="tx2"/>
                  </a:solidFill>
                  <a:latin typeface="+mn-lt"/>
                  <a:ea typeface="+mn-ea"/>
                  <a:cs typeface="+mn-cs"/>
                </a:defRPr>
              </a:lvl4pPr>
              <a:lvl5pPr marL="0" indent="0" algn="l" defTabSz="1728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400" kern="1200">
                  <a:solidFill>
                    <a:schemeClr val="accent1"/>
                  </a:solidFill>
                  <a:latin typeface="+mn-lt"/>
                  <a:ea typeface="+mn-ea"/>
                  <a:cs typeface="+mn-cs"/>
                </a:defRPr>
              </a:lvl5pPr>
              <a:lvl6pPr marL="0" indent="0" algn="l" defTabSz="914400" rtl="0" eaLnBrk="1" latinLnBrk="0" hangingPunct="1">
                <a:lnSpc>
                  <a:spcPct val="100000"/>
                </a:lnSpc>
                <a:spcBef>
                  <a:spcPts val="0"/>
                </a:spcBef>
                <a:spcAft>
                  <a:spcPts val="1200"/>
                </a:spcAft>
                <a:buClr>
                  <a:schemeClr val="accent2"/>
                </a:buClr>
                <a:buSzPct val="120000"/>
                <a:buFont typeface="Arial" panose="020B0604020202020204" pitchFamily="34" charset="0"/>
                <a:buNone/>
                <a:defRPr sz="1800" b="1" kern="1200">
                  <a:solidFill>
                    <a:schemeClr val="accent1"/>
                  </a:solidFill>
                  <a:latin typeface="+mn-lt"/>
                  <a:ea typeface="+mn-ea"/>
                  <a:cs typeface="+mn-cs"/>
                </a:defRPr>
              </a:lvl6pPr>
              <a:lvl7pPr marL="0" indent="0" algn="l" defTabSz="914400" rtl="0" eaLnBrk="1" latinLnBrk="0" hangingPunct="1">
                <a:lnSpc>
                  <a:spcPts val="2900"/>
                </a:lnSpc>
                <a:spcBef>
                  <a:spcPts val="0"/>
                </a:spcBef>
                <a:spcAft>
                  <a:spcPts val="1200"/>
                </a:spcAft>
                <a:buClr>
                  <a:schemeClr val="accent2"/>
                </a:buClr>
                <a:buSzPct val="120000"/>
                <a:buFont typeface="Arial" panose="020B0604020202020204" pitchFamily="34" charset="0"/>
                <a:buNone/>
                <a:defRPr sz="2800" b="1" kern="1200">
                  <a:solidFill>
                    <a:schemeClr val="accent1"/>
                  </a:solidFill>
                  <a:latin typeface="+mn-lt"/>
                  <a:ea typeface="+mn-ea"/>
                  <a:cs typeface="+mn-cs"/>
                </a:defRPr>
              </a:lvl7pPr>
              <a:lvl8pPr marL="0" indent="0" algn="l" defTabSz="230400" rtl="0" eaLnBrk="1" latinLnBrk="0" hangingPunct="1">
                <a:lnSpc>
                  <a:spcPct val="100000"/>
                </a:lnSpc>
                <a:spcBef>
                  <a:spcPts val="0"/>
                </a:spcBef>
                <a:spcAft>
                  <a:spcPts val="600"/>
                </a:spcAft>
                <a:buClr>
                  <a:schemeClr val="accent2"/>
                </a:buClr>
                <a:buSzPct val="120000"/>
                <a:buFont typeface="+mj-lt"/>
                <a:buNone/>
                <a:defRPr sz="800" b="0" kern="1200">
                  <a:solidFill>
                    <a:schemeClr val="tx2"/>
                  </a:solidFill>
                  <a:latin typeface="+mn-lt"/>
                  <a:ea typeface="+mn-ea"/>
                  <a:cs typeface="+mn-cs"/>
                </a:defRPr>
              </a:lvl8pPr>
              <a:lvl9pPr marL="171450" indent="-171450" algn="l" defTabSz="914400" rtl="0" eaLnBrk="1" latinLnBrk="0" hangingPunct="1">
                <a:lnSpc>
                  <a:spcPct val="150000"/>
                </a:lnSpc>
                <a:spcBef>
                  <a:spcPts val="0"/>
                </a:spcBef>
                <a:spcAft>
                  <a:spcPts val="0"/>
                </a:spcAft>
                <a:buSzPct val="120000"/>
                <a:buFont typeface="Webdings" panose="05030102010509060703" pitchFamily="18" charset="2"/>
                <a:buChar char=""/>
                <a:defRPr sz="800" kern="1200">
                  <a:solidFill>
                    <a:schemeClr val="tx2">
                      <a:lumMod val="60000"/>
                      <a:lumOff val="40000"/>
                    </a:schemeClr>
                  </a:solidFill>
                  <a:latin typeface="+mn-lt"/>
                  <a:ea typeface="+mn-ea"/>
                  <a:cs typeface="+mn-cs"/>
                </a:defRPr>
              </a:lvl9pPr>
            </a:lstStyle>
            <a:p>
              <a:r>
                <a:rPr lang="en-US" sz="1800" b="1">
                  <a:solidFill>
                    <a:schemeClr val="bg1"/>
                  </a:solidFill>
                </a:rPr>
                <a:t>Industry Drivers and Benefits of a Digital Transformation</a:t>
              </a:r>
            </a:p>
            <a:p>
              <a:endParaRPr lang="en-US" sz="1800" b="1">
                <a:solidFill>
                  <a:schemeClr val="bg1"/>
                </a:solidFill>
              </a:endParaRPr>
            </a:p>
          </p:txBody>
        </p:sp>
        <p:sp>
          <p:nvSpPr>
            <p:cNvPr id="17" name="Text Placeholder 2">
              <a:extLst>
                <a:ext uri="{FF2B5EF4-FFF2-40B4-BE49-F238E27FC236}">
                  <a16:creationId xmlns:a16="http://schemas.microsoft.com/office/drawing/2014/main" id="{A4789765-4A12-9430-01F6-BF771466105C}"/>
                </a:ext>
              </a:extLst>
            </p:cNvPr>
            <p:cNvSpPr txBox="1">
              <a:spLocks/>
            </p:cNvSpPr>
            <p:nvPr/>
          </p:nvSpPr>
          <p:spPr>
            <a:xfrm>
              <a:off x="640444" y="2494916"/>
              <a:ext cx="3311070" cy="1750513"/>
            </a:xfrm>
            <a:prstGeom prst="rect">
              <a:avLst/>
            </a:prstGeom>
            <a:ln>
              <a:noFill/>
            </a:ln>
          </p:spPr>
          <p:txBody>
            <a:bodyPr vert="horz" lIns="0" tIns="0" rIns="108000" bIns="0" rtlCol="0">
              <a:noAutofit/>
            </a:bodyPr>
            <a:lstStyle>
              <a:lvl1pPr marL="0" indent="0" algn="l" defTabSz="172800" rtl="0" eaLnBrk="1" latinLnBrk="0" hangingPunct="1">
                <a:lnSpc>
                  <a:spcPct val="100000"/>
                </a:lnSpc>
                <a:spcBef>
                  <a:spcPts val="0"/>
                </a:spcBef>
                <a:buClr>
                  <a:schemeClr val="accent1"/>
                </a:buClr>
                <a:buSzPct val="120000"/>
                <a:buFont typeface="Arial" panose="020B0604020202020204" pitchFamily="34" charset="0"/>
                <a:buNone/>
                <a:defRPr sz="1100" kern="1200">
                  <a:solidFill>
                    <a:schemeClr val="tx2"/>
                  </a:solidFill>
                  <a:latin typeface="+mn-lt"/>
                  <a:ea typeface="+mn-ea"/>
                  <a:cs typeface="+mn-cs"/>
                </a:defRPr>
              </a:lvl1pPr>
              <a:lvl2pPr marL="172800" indent="-172800" algn="l" defTabSz="914400" rtl="0" eaLnBrk="1" latinLnBrk="0" hangingPunct="1">
                <a:lnSpc>
                  <a:spcPct val="100000"/>
                </a:lnSpc>
                <a:spcBef>
                  <a:spcPts val="300"/>
                </a:spcBef>
                <a:spcAft>
                  <a:spcPts val="600"/>
                </a:spcAft>
                <a:buClr>
                  <a:schemeClr val="accent1"/>
                </a:buClr>
                <a:buSzPct val="120000"/>
                <a:buFont typeface="Arial" panose="020B0604020202020204" pitchFamily="34" charset="0"/>
                <a:buChar char="•"/>
                <a:defRPr sz="1100" kern="1200">
                  <a:solidFill>
                    <a:schemeClr val="tx2"/>
                  </a:solidFill>
                  <a:latin typeface="+mn-lt"/>
                  <a:ea typeface="+mn-ea"/>
                  <a:cs typeface="+mn-cs"/>
                </a:defRPr>
              </a:lvl2pPr>
              <a:lvl3pPr marL="345600" indent="-172800" algn="l" defTabSz="172800" rtl="0" eaLnBrk="1" latinLnBrk="0" hangingPunct="1">
                <a:lnSpc>
                  <a:spcPct val="100000"/>
                </a:lnSpc>
                <a:spcBef>
                  <a:spcPts val="0"/>
                </a:spcBef>
                <a:spcAft>
                  <a:spcPts val="600"/>
                </a:spcAft>
                <a:buClr>
                  <a:schemeClr val="accent1"/>
                </a:buClr>
                <a:buSzPct val="75000"/>
                <a:buFont typeface="Courier New" panose="02070309020205020404" pitchFamily="49" charset="0"/>
                <a:buChar char="o"/>
                <a:defRPr sz="1100" b="0" i="0" kern="1200" cap="none" baseline="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000" b="1" i="0" kern="1200" cap="all" baseline="0">
                  <a:solidFill>
                    <a:schemeClr val="tx2"/>
                  </a:solidFill>
                  <a:latin typeface="+mn-lt"/>
                  <a:ea typeface="+mn-ea"/>
                  <a:cs typeface="+mn-cs"/>
                </a:defRPr>
              </a:lvl4pPr>
              <a:lvl5pPr marL="0" indent="0" algn="l" defTabSz="1728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400" kern="1200">
                  <a:solidFill>
                    <a:schemeClr val="accent1"/>
                  </a:solidFill>
                  <a:latin typeface="+mn-lt"/>
                  <a:ea typeface="+mn-ea"/>
                  <a:cs typeface="+mn-cs"/>
                </a:defRPr>
              </a:lvl5pPr>
              <a:lvl6pPr marL="0" indent="0" algn="l" defTabSz="914400" rtl="0" eaLnBrk="1" latinLnBrk="0" hangingPunct="1">
                <a:lnSpc>
                  <a:spcPct val="100000"/>
                </a:lnSpc>
                <a:spcBef>
                  <a:spcPts val="0"/>
                </a:spcBef>
                <a:spcAft>
                  <a:spcPts val="1200"/>
                </a:spcAft>
                <a:buClr>
                  <a:schemeClr val="accent2"/>
                </a:buClr>
                <a:buSzPct val="120000"/>
                <a:buFont typeface="Arial" panose="020B0604020202020204" pitchFamily="34" charset="0"/>
                <a:buNone/>
                <a:defRPr sz="1800" b="1" kern="1200">
                  <a:solidFill>
                    <a:schemeClr val="accent1"/>
                  </a:solidFill>
                  <a:latin typeface="+mn-lt"/>
                  <a:ea typeface="+mn-ea"/>
                  <a:cs typeface="+mn-cs"/>
                </a:defRPr>
              </a:lvl6pPr>
              <a:lvl7pPr marL="0" indent="0" algn="l" defTabSz="914400" rtl="0" eaLnBrk="1" latinLnBrk="0" hangingPunct="1">
                <a:lnSpc>
                  <a:spcPts val="2900"/>
                </a:lnSpc>
                <a:spcBef>
                  <a:spcPts val="0"/>
                </a:spcBef>
                <a:spcAft>
                  <a:spcPts val="1200"/>
                </a:spcAft>
                <a:buClr>
                  <a:schemeClr val="accent2"/>
                </a:buClr>
                <a:buSzPct val="120000"/>
                <a:buFont typeface="Arial" panose="020B0604020202020204" pitchFamily="34" charset="0"/>
                <a:buNone/>
                <a:defRPr sz="2800" b="1" kern="1200">
                  <a:solidFill>
                    <a:schemeClr val="accent1"/>
                  </a:solidFill>
                  <a:latin typeface="+mn-lt"/>
                  <a:ea typeface="+mn-ea"/>
                  <a:cs typeface="+mn-cs"/>
                </a:defRPr>
              </a:lvl7pPr>
              <a:lvl8pPr marL="0" indent="0" algn="l" defTabSz="230400" rtl="0" eaLnBrk="1" latinLnBrk="0" hangingPunct="1">
                <a:lnSpc>
                  <a:spcPct val="100000"/>
                </a:lnSpc>
                <a:spcBef>
                  <a:spcPts val="0"/>
                </a:spcBef>
                <a:spcAft>
                  <a:spcPts val="600"/>
                </a:spcAft>
                <a:buClr>
                  <a:schemeClr val="accent2"/>
                </a:buClr>
                <a:buSzPct val="120000"/>
                <a:buFont typeface="+mj-lt"/>
                <a:buNone/>
                <a:defRPr sz="800" b="0" kern="1200">
                  <a:solidFill>
                    <a:schemeClr val="tx2"/>
                  </a:solidFill>
                  <a:latin typeface="+mn-lt"/>
                  <a:ea typeface="+mn-ea"/>
                  <a:cs typeface="+mn-cs"/>
                </a:defRPr>
              </a:lvl8pPr>
              <a:lvl9pPr marL="171450" indent="-171450" algn="l" defTabSz="914400" rtl="0" eaLnBrk="1" latinLnBrk="0" hangingPunct="1">
                <a:lnSpc>
                  <a:spcPct val="150000"/>
                </a:lnSpc>
                <a:spcBef>
                  <a:spcPts val="0"/>
                </a:spcBef>
                <a:spcAft>
                  <a:spcPts val="0"/>
                </a:spcAft>
                <a:buSzPct val="120000"/>
                <a:buFont typeface="Webdings" panose="05030102010509060703" pitchFamily="18" charset="2"/>
                <a:buChar char=""/>
                <a:defRPr sz="800" kern="1200">
                  <a:solidFill>
                    <a:schemeClr val="tx2">
                      <a:lumMod val="60000"/>
                      <a:lumOff val="40000"/>
                    </a:schemeClr>
                  </a:solidFill>
                  <a:latin typeface="+mn-lt"/>
                  <a:ea typeface="+mn-ea"/>
                  <a:cs typeface="+mn-cs"/>
                </a:defRPr>
              </a:lvl9pPr>
            </a:lstStyle>
            <a:p>
              <a:r>
                <a:rPr lang="en-US" sz="1500" dirty="0"/>
                <a:t>Identifying key Innovations addressing specific challenges and pain points of industry sub segments</a:t>
              </a:r>
            </a:p>
            <a:p>
              <a:endParaRPr lang="en-US" sz="1500" dirty="0">
                <a:solidFill>
                  <a:schemeClr val="tx2">
                    <a:lumMod val="20000"/>
                    <a:lumOff val="80000"/>
                  </a:schemeClr>
                </a:solidFill>
              </a:endParaRPr>
            </a:p>
            <a:p>
              <a:pPr marL="171450" indent="-171450">
                <a:spcAft>
                  <a:spcPts val="600"/>
                </a:spcAft>
                <a:buFont typeface="Arial" panose="020B0604020202020204" pitchFamily="34" charset="0"/>
                <a:buChar char="•"/>
              </a:pPr>
              <a:r>
                <a:rPr lang="en-US" sz="1500" dirty="0">
                  <a:solidFill>
                    <a:schemeClr val="tx2">
                      <a:lumMod val="20000"/>
                      <a:lumOff val="80000"/>
                    </a:schemeClr>
                  </a:solidFill>
                </a:rPr>
                <a:t>Industry Challenges</a:t>
              </a:r>
            </a:p>
            <a:p>
              <a:pPr marL="171450" indent="-171450">
                <a:spcAft>
                  <a:spcPts val="600"/>
                </a:spcAft>
                <a:buFont typeface="Arial" panose="020B0604020202020204" pitchFamily="34" charset="0"/>
                <a:buChar char="•"/>
              </a:pPr>
              <a:r>
                <a:rPr lang="en-US" sz="1500" dirty="0">
                  <a:solidFill>
                    <a:schemeClr val="tx2">
                      <a:lumMod val="20000"/>
                      <a:lumOff val="80000"/>
                    </a:schemeClr>
                  </a:solidFill>
                </a:rPr>
                <a:t>Industry Drivers (Level 1 – Level 2)</a:t>
              </a:r>
            </a:p>
            <a:p>
              <a:pPr marL="171450" indent="-171450">
                <a:spcAft>
                  <a:spcPts val="600"/>
                </a:spcAft>
                <a:buFont typeface="Arial" panose="020B0604020202020204" pitchFamily="34" charset="0"/>
                <a:buChar char="•"/>
              </a:pPr>
              <a:r>
                <a:rPr lang="en-US" sz="1500" dirty="0"/>
                <a:t>Benefit for a digital transformation </a:t>
              </a:r>
            </a:p>
            <a:p>
              <a:pPr marL="171450" indent="-171450">
                <a:spcAft>
                  <a:spcPts val="600"/>
                </a:spcAft>
                <a:buFont typeface="Arial" panose="020B0604020202020204" pitchFamily="34" charset="0"/>
                <a:buChar char="•"/>
              </a:pPr>
              <a:r>
                <a:rPr lang="en-US" sz="1500" dirty="0"/>
                <a:t>E2E Value Chain and Key Innovations (Level 1 – Level 2)</a:t>
              </a:r>
            </a:p>
            <a:p>
              <a:endParaRPr lang="en-US" sz="1500" dirty="0"/>
            </a:p>
            <a:p>
              <a:endParaRPr lang="en-US" sz="1500" dirty="0"/>
            </a:p>
            <a:p>
              <a:endParaRPr lang="en-US" sz="1500" dirty="0"/>
            </a:p>
            <a:p>
              <a:endParaRPr lang="en-US" sz="1500" dirty="0"/>
            </a:p>
            <a:p>
              <a:endParaRPr lang="en-US" sz="1500" dirty="0"/>
            </a:p>
            <a:p>
              <a:endParaRPr lang="en-US" sz="1500" dirty="0"/>
            </a:p>
            <a:p>
              <a:endParaRPr lang="en-US" sz="1500" dirty="0"/>
            </a:p>
          </p:txBody>
        </p:sp>
      </p:grpSp>
    </p:spTree>
    <p:extLst>
      <p:ext uri="{BB962C8B-B14F-4D97-AF65-F5344CB8AC3E}">
        <p14:creationId xmlns:p14="http://schemas.microsoft.com/office/powerpoint/2010/main" val="2062822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22358-55BF-4A3D-1CEB-406F19FFC1FC}"/>
            </a:ext>
          </a:extLst>
        </p:cNvPr>
        <p:cNvGrpSpPr/>
        <p:nvPr/>
      </p:nvGrpSpPr>
      <p:grpSpPr>
        <a:xfrm>
          <a:off x="0" y="0"/>
          <a:ext cx="0" cy="0"/>
          <a:chOff x="0" y="0"/>
          <a:chExt cx="0" cy="0"/>
        </a:xfrm>
      </p:grpSpPr>
      <p:pic>
        <p:nvPicPr>
          <p:cNvPr id="8" name="Content Placeholder 7" descr="A blue car on a conveyor belt&#10;&#10;Description automatically generated">
            <a:extLst>
              <a:ext uri="{FF2B5EF4-FFF2-40B4-BE49-F238E27FC236}">
                <a16:creationId xmlns:a16="http://schemas.microsoft.com/office/drawing/2014/main" id="{57C572D2-20DF-C3DB-B487-0D71B3B1D28F}"/>
              </a:ext>
            </a:extLst>
          </p:cNvPr>
          <p:cNvPicPr>
            <a:picLocks noGrp="1" noChangeAspect="1"/>
          </p:cNvPicPr>
          <p:nvPr>
            <p:ph sz="quarter" idx="14"/>
          </p:nvPr>
        </p:nvPicPr>
        <p:blipFill>
          <a:blip r:embed="rId2" cstate="print">
            <a:extLst>
              <a:ext uri="{28A0092B-C50C-407E-A947-70E740481C1C}">
                <a14:useLocalDpi xmlns:a14="http://schemas.microsoft.com/office/drawing/2010/main"/>
              </a:ext>
            </a:extLst>
          </a:blip>
          <a:stretch>
            <a:fillRect/>
          </a:stretch>
        </p:blipFill>
        <p:spPr>
          <a:xfrm>
            <a:off x="4280581" y="1482724"/>
            <a:ext cx="6962089" cy="3914580"/>
          </a:xfrm>
          <a:prstGeom prst="rect">
            <a:avLst/>
          </a:prstGeom>
          <a:effectLst>
            <a:outerShdw blurRad="63500" algn="ctr" rotWithShape="0">
              <a:prstClr val="black">
                <a:alpha val="40000"/>
              </a:prstClr>
            </a:outerShdw>
          </a:effectLst>
        </p:spPr>
      </p:pic>
      <p:sp>
        <p:nvSpPr>
          <p:cNvPr id="2" name="Title 1">
            <a:extLst>
              <a:ext uri="{FF2B5EF4-FFF2-40B4-BE49-F238E27FC236}">
                <a16:creationId xmlns:a16="http://schemas.microsoft.com/office/drawing/2014/main" id="{F7D059D9-1A50-C004-7FB3-8AFAEC4C80D3}"/>
              </a:ext>
            </a:extLst>
          </p:cNvPr>
          <p:cNvSpPr>
            <a:spLocks noGrp="1"/>
          </p:cNvSpPr>
          <p:nvPr>
            <p:ph type="title"/>
          </p:nvPr>
        </p:nvSpPr>
        <p:spPr/>
        <p:txBody>
          <a:bodyPr/>
          <a:lstStyle/>
          <a:p>
            <a:r>
              <a:rPr lang="en-US"/>
              <a:t>Methodology step 2</a:t>
            </a:r>
          </a:p>
        </p:txBody>
      </p:sp>
      <p:sp>
        <p:nvSpPr>
          <p:cNvPr id="5" name="Text Placeholder 4">
            <a:extLst>
              <a:ext uri="{FF2B5EF4-FFF2-40B4-BE49-F238E27FC236}">
                <a16:creationId xmlns:a16="http://schemas.microsoft.com/office/drawing/2014/main" id="{794B2A24-0562-0B1B-5409-CF089674C986}"/>
              </a:ext>
            </a:extLst>
          </p:cNvPr>
          <p:cNvSpPr>
            <a:spLocks noGrp="1"/>
          </p:cNvSpPr>
          <p:nvPr>
            <p:ph type="body" sz="quarter" idx="15"/>
          </p:nvPr>
        </p:nvSpPr>
        <p:spPr/>
        <p:txBody>
          <a:bodyPr/>
          <a:lstStyle/>
          <a:p>
            <a:r>
              <a:rPr lang="de-DE"/>
              <a:t>Approach to Industry Strategy</a:t>
            </a:r>
          </a:p>
        </p:txBody>
      </p:sp>
      <p:pic>
        <p:nvPicPr>
          <p:cNvPr id="22" name="Picture 21" descr="A white and blue chart with black text&#10;&#10;Description automatically generated with medium confidence">
            <a:extLst>
              <a:ext uri="{FF2B5EF4-FFF2-40B4-BE49-F238E27FC236}">
                <a16:creationId xmlns:a16="http://schemas.microsoft.com/office/drawing/2014/main" id="{AEECC87A-E3FB-6525-4476-7200A97FC64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36133" y="1842408"/>
            <a:ext cx="6959253" cy="3914580"/>
          </a:xfrm>
          <a:prstGeom prst="rect">
            <a:avLst/>
          </a:prstGeom>
          <a:effectLst>
            <a:outerShdw blurRad="63500" algn="ctr" rotWithShape="0">
              <a:prstClr val="black">
                <a:alpha val="40000"/>
              </a:prstClr>
            </a:outerShdw>
          </a:effectLst>
        </p:spPr>
      </p:pic>
      <p:grpSp>
        <p:nvGrpSpPr>
          <p:cNvPr id="13" name="Group 12">
            <a:extLst>
              <a:ext uri="{FF2B5EF4-FFF2-40B4-BE49-F238E27FC236}">
                <a16:creationId xmlns:a16="http://schemas.microsoft.com/office/drawing/2014/main" id="{E591D871-AF6D-8E93-8FA7-58832B87E031}"/>
              </a:ext>
            </a:extLst>
          </p:cNvPr>
          <p:cNvGrpSpPr/>
          <p:nvPr/>
        </p:nvGrpSpPr>
        <p:grpSpPr>
          <a:xfrm>
            <a:off x="449263" y="1482724"/>
            <a:ext cx="3640137" cy="4875213"/>
            <a:chOff x="449263" y="1482724"/>
            <a:chExt cx="3640137" cy="4875213"/>
          </a:xfrm>
        </p:grpSpPr>
        <p:sp>
          <p:nvSpPr>
            <p:cNvPr id="14" name="Rectangle 13">
              <a:extLst>
                <a:ext uri="{FF2B5EF4-FFF2-40B4-BE49-F238E27FC236}">
                  <a16:creationId xmlns:a16="http://schemas.microsoft.com/office/drawing/2014/main" id="{5829151A-1666-8C1E-99D3-EB66D7BA71ED}"/>
                </a:ext>
              </a:extLst>
            </p:cNvPr>
            <p:cNvSpPr/>
            <p:nvPr/>
          </p:nvSpPr>
          <p:spPr>
            <a:xfrm>
              <a:off x="449263" y="1482724"/>
              <a:ext cx="3640137" cy="4875213"/>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15" name="Rectangle 14">
              <a:extLst>
                <a:ext uri="{FF2B5EF4-FFF2-40B4-BE49-F238E27FC236}">
                  <a16:creationId xmlns:a16="http://schemas.microsoft.com/office/drawing/2014/main" id="{192C91BD-5494-688D-C03D-FD3A173ACBB7}"/>
                </a:ext>
              </a:extLst>
            </p:cNvPr>
            <p:cNvSpPr/>
            <p:nvPr/>
          </p:nvSpPr>
          <p:spPr>
            <a:xfrm>
              <a:off x="449263" y="1482724"/>
              <a:ext cx="3640137" cy="8397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16" name="Text Placeholder 2">
              <a:extLst>
                <a:ext uri="{FF2B5EF4-FFF2-40B4-BE49-F238E27FC236}">
                  <a16:creationId xmlns:a16="http://schemas.microsoft.com/office/drawing/2014/main" id="{3C93C10B-3ACD-088C-DC36-C67829AACF7C}"/>
                </a:ext>
              </a:extLst>
            </p:cNvPr>
            <p:cNvSpPr txBox="1">
              <a:spLocks/>
            </p:cNvSpPr>
            <p:nvPr/>
          </p:nvSpPr>
          <p:spPr>
            <a:xfrm>
              <a:off x="651329" y="1615190"/>
              <a:ext cx="3354613" cy="574856"/>
            </a:xfrm>
            <a:prstGeom prst="rect">
              <a:avLst/>
            </a:prstGeom>
            <a:ln>
              <a:noFill/>
            </a:ln>
          </p:spPr>
          <p:txBody>
            <a:bodyPr vert="horz" lIns="0" tIns="0" rIns="108000" bIns="0" rtlCol="0">
              <a:noAutofit/>
            </a:bodyPr>
            <a:lstStyle>
              <a:lvl1pPr marL="0" indent="0" algn="l" defTabSz="172800" rtl="0" eaLnBrk="1" latinLnBrk="0" hangingPunct="1">
                <a:lnSpc>
                  <a:spcPct val="100000"/>
                </a:lnSpc>
                <a:spcBef>
                  <a:spcPts val="0"/>
                </a:spcBef>
                <a:buClr>
                  <a:schemeClr val="accent1"/>
                </a:buClr>
                <a:buSzPct val="120000"/>
                <a:buFont typeface="Arial" panose="020B0604020202020204" pitchFamily="34" charset="0"/>
                <a:buNone/>
                <a:defRPr sz="1100" kern="1200">
                  <a:solidFill>
                    <a:schemeClr val="tx2"/>
                  </a:solidFill>
                  <a:latin typeface="+mn-lt"/>
                  <a:ea typeface="+mn-ea"/>
                  <a:cs typeface="+mn-cs"/>
                </a:defRPr>
              </a:lvl1pPr>
              <a:lvl2pPr marL="172800" indent="-172800" algn="l" defTabSz="914400" rtl="0" eaLnBrk="1" latinLnBrk="0" hangingPunct="1">
                <a:lnSpc>
                  <a:spcPct val="100000"/>
                </a:lnSpc>
                <a:spcBef>
                  <a:spcPts val="300"/>
                </a:spcBef>
                <a:spcAft>
                  <a:spcPts val="600"/>
                </a:spcAft>
                <a:buClr>
                  <a:schemeClr val="accent1"/>
                </a:buClr>
                <a:buSzPct val="120000"/>
                <a:buFont typeface="Arial" panose="020B0604020202020204" pitchFamily="34" charset="0"/>
                <a:buChar char="•"/>
                <a:defRPr sz="1100" kern="1200">
                  <a:solidFill>
                    <a:schemeClr val="tx2"/>
                  </a:solidFill>
                  <a:latin typeface="+mn-lt"/>
                  <a:ea typeface="+mn-ea"/>
                  <a:cs typeface="+mn-cs"/>
                </a:defRPr>
              </a:lvl2pPr>
              <a:lvl3pPr marL="345600" indent="-172800" algn="l" defTabSz="172800" rtl="0" eaLnBrk="1" latinLnBrk="0" hangingPunct="1">
                <a:lnSpc>
                  <a:spcPct val="100000"/>
                </a:lnSpc>
                <a:spcBef>
                  <a:spcPts val="0"/>
                </a:spcBef>
                <a:spcAft>
                  <a:spcPts val="600"/>
                </a:spcAft>
                <a:buClr>
                  <a:schemeClr val="accent1"/>
                </a:buClr>
                <a:buSzPct val="75000"/>
                <a:buFont typeface="Courier New" panose="02070309020205020404" pitchFamily="49" charset="0"/>
                <a:buChar char="o"/>
                <a:defRPr sz="1100" b="0" i="0" kern="1200" cap="none" baseline="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000" b="1" i="0" kern="1200" cap="all" baseline="0">
                  <a:solidFill>
                    <a:schemeClr val="tx2"/>
                  </a:solidFill>
                  <a:latin typeface="+mn-lt"/>
                  <a:ea typeface="+mn-ea"/>
                  <a:cs typeface="+mn-cs"/>
                </a:defRPr>
              </a:lvl4pPr>
              <a:lvl5pPr marL="0" indent="0" algn="l" defTabSz="1728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400" kern="1200">
                  <a:solidFill>
                    <a:schemeClr val="accent1"/>
                  </a:solidFill>
                  <a:latin typeface="+mn-lt"/>
                  <a:ea typeface="+mn-ea"/>
                  <a:cs typeface="+mn-cs"/>
                </a:defRPr>
              </a:lvl5pPr>
              <a:lvl6pPr marL="0" indent="0" algn="l" defTabSz="914400" rtl="0" eaLnBrk="1" latinLnBrk="0" hangingPunct="1">
                <a:lnSpc>
                  <a:spcPct val="100000"/>
                </a:lnSpc>
                <a:spcBef>
                  <a:spcPts val="0"/>
                </a:spcBef>
                <a:spcAft>
                  <a:spcPts val="1200"/>
                </a:spcAft>
                <a:buClr>
                  <a:schemeClr val="accent2"/>
                </a:buClr>
                <a:buSzPct val="120000"/>
                <a:buFont typeface="Arial" panose="020B0604020202020204" pitchFamily="34" charset="0"/>
                <a:buNone/>
                <a:defRPr sz="1800" b="1" kern="1200">
                  <a:solidFill>
                    <a:schemeClr val="accent1"/>
                  </a:solidFill>
                  <a:latin typeface="+mn-lt"/>
                  <a:ea typeface="+mn-ea"/>
                  <a:cs typeface="+mn-cs"/>
                </a:defRPr>
              </a:lvl6pPr>
              <a:lvl7pPr marL="0" indent="0" algn="l" defTabSz="914400" rtl="0" eaLnBrk="1" latinLnBrk="0" hangingPunct="1">
                <a:lnSpc>
                  <a:spcPts val="2900"/>
                </a:lnSpc>
                <a:spcBef>
                  <a:spcPts val="0"/>
                </a:spcBef>
                <a:spcAft>
                  <a:spcPts val="1200"/>
                </a:spcAft>
                <a:buClr>
                  <a:schemeClr val="accent2"/>
                </a:buClr>
                <a:buSzPct val="120000"/>
                <a:buFont typeface="Arial" panose="020B0604020202020204" pitchFamily="34" charset="0"/>
                <a:buNone/>
                <a:defRPr sz="2800" b="1" kern="1200">
                  <a:solidFill>
                    <a:schemeClr val="accent1"/>
                  </a:solidFill>
                  <a:latin typeface="+mn-lt"/>
                  <a:ea typeface="+mn-ea"/>
                  <a:cs typeface="+mn-cs"/>
                </a:defRPr>
              </a:lvl7pPr>
              <a:lvl8pPr marL="0" indent="0" algn="l" defTabSz="230400" rtl="0" eaLnBrk="1" latinLnBrk="0" hangingPunct="1">
                <a:lnSpc>
                  <a:spcPct val="100000"/>
                </a:lnSpc>
                <a:spcBef>
                  <a:spcPts val="0"/>
                </a:spcBef>
                <a:spcAft>
                  <a:spcPts val="600"/>
                </a:spcAft>
                <a:buClr>
                  <a:schemeClr val="accent2"/>
                </a:buClr>
                <a:buSzPct val="120000"/>
                <a:buFont typeface="+mj-lt"/>
                <a:buNone/>
                <a:defRPr sz="800" b="0" kern="1200">
                  <a:solidFill>
                    <a:schemeClr val="tx2"/>
                  </a:solidFill>
                  <a:latin typeface="+mn-lt"/>
                  <a:ea typeface="+mn-ea"/>
                  <a:cs typeface="+mn-cs"/>
                </a:defRPr>
              </a:lvl8pPr>
              <a:lvl9pPr marL="171450" indent="-171450" algn="l" defTabSz="914400" rtl="0" eaLnBrk="1" latinLnBrk="0" hangingPunct="1">
                <a:lnSpc>
                  <a:spcPct val="150000"/>
                </a:lnSpc>
                <a:spcBef>
                  <a:spcPts val="0"/>
                </a:spcBef>
                <a:spcAft>
                  <a:spcPts val="0"/>
                </a:spcAft>
                <a:buSzPct val="120000"/>
                <a:buFont typeface="Webdings" panose="05030102010509060703" pitchFamily="18" charset="2"/>
                <a:buChar char=""/>
                <a:defRPr sz="800" kern="1200">
                  <a:solidFill>
                    <a:schemeClr val="tx2">
                      <a:lumMod val="60000"/>
                      <a:lumOff val="40000"/>
                    </a:schemeClr>
                  </a:solidFill>
                  <a:latin typeface="+mn-lt"/>
                  <a:ea typeface="+mn-ea"/>
                  <a:cs typeface="+mn-cs"/>
                </a:defRPr>
              </a:lvl9pPr>
            </a:lstStyle>
            <a:p>
              <a:r>
                <a:rPr lang="en-US" sz="1800" b="1">
                  <a:solidFill>
                    <a:schemeClr val="bg1"/>
                  </a:solidFill>
                </a:rPr>
                <a:t>Industry Drivers and Benefits of a Digital Transformation</a:t>
              </a:r>
            </a:p>
            <a:p>
              <a:endParaRPr lang="en-US" sz="1800" b="1">
                <a:solidFill>
                  <a:schemeClr val="bg1"/>
                </a:solidFill>
              </a:endParaRPr>
            </a:p>
          </p:txBody>
        </p:sp>
        <p:sp>
          <p:nvSpPr>
            <p:cNvPr id="17" name="Text Placeholder 2">
              <a:extLst>
                <a:ext uri="{FF2B5EF4-FFF2-40B4-BE49-F238E27FC236}">
                  <a16:creationId xmlns:a16="http://schemas.microsoft.com/office/drawing/2014/main" id="{7401355B-27A2-7BBB-84C8-C87DE917EFCE}"/>
                </a:ext>
              </a:extLst>
            </p:cNvPr>
            <p:cNvSpPr txBox="1">
              <a:spLocks/>
            </p:cNvSpPr>
            <p:nvPr/>
          </p:nvSpPr>
          <p:spPr>
            <a:xfrm>
              <a:off x="640444" y="2494916"/>
              <a:ext cx="3311070" cy="1750513"/>
            </a:xfrm>
            <a:prstGeom prst="rect">
              <a:avLst/>
            </a:prstGeom>
            <a:ln>
              <a:noFill/>
            </a:ln>
          </p:spPr>
          <p:txBody>
            <a:bodyPr vert="horz" lIns="0" tIns="0" rIns="108000" bIns="0" rtlCol="0">
              <a:noAutofit/>
            </a:bodyPr>
            <a:lstStyle>
              <a:lvl1pPr marL="0" indent="0" algn="l" defTabSz="172800" rtl="0" eaLnBrk="1" latinLnBrk="0" hangingPunct="1">
                <a:lnSpc>
                  <a:spcPct val="100000"/>
                </a:lnSpc>
                <a:spcBef>
                  <a:spcPts val="0"/>
                </a:spcBef>
                <a:buClr>
                  <a:schemeClr val="accent1"/>
                </a:buClr>
                <a:buSzPct val="120000"/>
                <a:buFont typeface="Arial" panose="020B0604020202020204" pitchFamily="34" charset="0"/>
                <a:buNone/>
                <a:defRPr sz="1100" kern="1200">
                  <a:solidFill>
                    <a:schemeClr val="tx2"/>
                  </a:solidFill>
                  <a:latin typeface="+mn-lt"/>
                  <a:ea typeface="+mn-ea"/>
                  <a:cs typeface="+mn-cs"/>
                </a:defRPr>
              </a:lvl1pPr>
              <a:lvl2pPr marL="172800" indent="-172800" algn="l" defTabSz="914400" rtl="0" eaLnBrk="1" latinLnBrk="0" hangingPunct="1">
                <a:lnSpc>
                  <a:spcPct val="100000"/>
                </a:lnSpc>
                <a:spcBef>
                  <a:spcPts val="300"/>
                </a:spcBef>
                <a:spcAft>
                  <a:spcPts val="600"/>
                </a:spcAft>
                <a:buClr>
                  <a:schemeClr val="accent1"/>
                </a:buClr>
                <a:buSzPct val="120000"/>
                <a:buFont typeface="Arial" panose="020B0604020202020204" pitchFamily="34" charset="0"/>
                <a:buChar char="•"/>
                <a:defRPr sz="1100" kern="1200">
                  <a:solidFill>
                    <a:schemeClr val="tx2"/>
                  </a:solidFill>
                  <a:latin typeface="+mn-lt"/>
                  <a:ea typeface="+mn-ea"/>
                  <a:cs typeface="+mn-cs"/>
                </a:defRPr>
              </a:lvl2pPr>
              <a:lvl3pPr marL="345600" indent="-172800" algn="l" defTabSz="172800" rtl="0" eaLnBrk="1" latinLnBrk="0" hangingPunct="1">
                <a:lnSpc>
                  <a:spcPct val="100000"/>
                </a:lnSpc>
                <a:spcBef>
                  <a:spcPts val="0"/>
                </a:spcBef>
                <a:spcAft>
                  <a:spcPts val="600"/>
                </a:spcAft>
                <a:buClr>
                  <a:schemeClr val="accent1"/>
                </a:buClr>
                <a:buSzPct val="75000"/>
                <a:buFont typeface="Courier New" panose="02070309020205020404" pitchFamily="49" charset="0"/>
                <a:buChar char="o"/>
                <a:defRPr sz="1100" b="0" i="0" kern="1200" cap="none" baseline="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000" b="1" i="0" kern="1200" cap="all" baseline="0">
                  <a:solidFill>
                    <a:schemeClr val="tx2"/>
                  </a:solidFill>
                  <a:latin typeface="+mn-lt"/>
                  <a:ea typeface="+mn-ea"/>
                  <a:cs typeface="+mn-cs"/>
                </a:defRPr>
              </a:lvl4pPr>
              <a:lvl5pPr marL="0" indent="0" algn="l" defTabSz="1728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400" kern="1200">
                  <a:solidFill>
                    <a:schemeClr val="accent1"/>
                  </a:solidFill>
                  <a:latin typeface="+mn-lt"/>
                  <a:ea typeface="+mn-ea"/>
                  <a:cs typeface="+mn-cs"/>
                </a:defRPr>
              </a:lvl5pPr>
              <a:lvl6pPr marL="0" indent="0" algn="l" defTabSz="914400" rtl="0" eaLnBrk="1" latinLnBrk="0" hangingPunct="1">
                <a:lnSpc>
                  <a:spcPct val="100000"/>
                </a:lnSpc>
                <a:spcBef>
                  <a:spcPts val="0"/>
                </a:spcBef>
                <a:spcAft>
                  <a:spcPts val="1200"/>
                </a:spcAft>
                <a:buClr>
                  <a:schemeClr val="accent2"/>
                </a:buClr>
                <a:buSzPct val="120000"/>
                <a:buFont typeface="Arial" panose="020B0604020202020204" pitchFamily="34" charset="0"/>
                <a:buNone/>
                <a:defRPr sz="1800" b="1" kern="1200">
                  <a:solidFill>
                    <a:schemeClr val="accent1"/>
                  </a:solidFill>
                  <a:latin typeface="+mn-lt"/>
                  <a:ea typeface="+mn-ea"/>
                  <a:cs typeface="+mn-cs"/>
                </a:defRPr>
              </a:lvl6pPr>
              <a:lvl7pPr marL="0" indent="0" algn="l" defTabSz="914400" rtl="0" eaLnBrk="1" latinLnBrk="0" hangingPunct="1">
                <a:lnSpc>
                  <a:spcPts val="2900"/>
                </a:lnSpc>
                <a:spcBef>
                  <a:spcPts val="0"/>
                </a:spcBef>
                <a:spcAft>
                  <a:spcPts val="1200"/>
                </a:spcAft>
                <a:buClr>
                  <a:schemeClr val="accent2"/>
                </a:buClr>
                <a:buSzPct val="120000"/>
                <a:buFont typeface="Arial" panose="020B0604020202020204" pitchFamily="34" charset="0"/>
                <a:buNone/>
                <a:defRPr sz="2800" b="1" kern="1200">
                  <a:solidFill>
                    <a:schemeClr val="accent1"/>
                  </a:solidFill>
                  <a:latin typeface="+mn-lt"/>
                  <a:ea typeface="+mn-ea"/>
                  <a:cs typeface="+mn-cs"/>
                </a:defRPr>
              </a:lvl7pPr>
              <a:lvl8pPr marL="0" indent="0" algn="l" defTabSz="230400" rtl="0" eaLnBrk="1" latinLnBrk="0" hangingPunct="1">
                <a:lnSpc>
                  <a:spcPct val="100000"/>
                </a:lnSpc>
                <a:spcBef>
                  <a:spcPts val="0"/>
                </a:spcBef>
                <a:spcAft>
                  <a:spcPts val="600"/>
                </a:spcAft>
                <a:buClr>
                  <a:schemeClr val="accent2"/>
                </a:buClr>
                <a:buSzPct val="120000"/>
                <a:buFont typeface="+mj-lt"/>
                <a:buNone/>
                <a:defRPr sz="800" b="0" kern="1200">
                  <a:solidFill>
                    <a:schemeClr val="tx2"/>
                  </a:solidFill>
                  <a:latin typeface="+mn-lt"/>
                  <a:ea typeface="+mn-ea"/>
                  <a:cs typeface="+mn-cs"/>
                </a:defRPr>
              </a:lvl8pPr>
              <a:lvl9pPr marL="171450" indent="-171450" algn="l" defTabSz="914400" rtl="0" eaLnBrk="1" latinLnBrk="0" hangingPunct="1">
                <a:lnSpc>
                  <a:spcPct val="150000"/>
                </a:lnSpc>
                <a:spcBef>
                  <a:spcPts val="0"/>
                </a:spcBef>
                <a:spcAft>
                  <a:spcPts val="0"/>
                </a:spcAft>
                <a:buSzPct val="120000"/>
                <a:buFont typeface="Webdings" panose="05030102010509060703" pitchFamily="18" charset="2"/>
                <a:buChar char=""/>
                <a:defRPr sz="800" kern="1200">
                  <a:solidFill>
                    <a:schemeClr val="tx2">
                      <a:lumMod val="60000"/>
                      <a:lumOff val="40000"/>
                    </a:schemeClr>
                  </a:solidFill>
                  <a:latin typeface="+mn-lt"/>
                  <a:ea typeface="+mn-ea"/>
                  <a:cs typeface="+mn-cs"/>
                </a:defRPr>
              </a:lvl9pPr>
            </a:lstStyle>
            <a:p>
              <a:r>
                <a:rPr lang="en-US" sz="1500" dirty="0"/>
                <a:t>Identifying key Innovations addressing specific challenges and pain points of industry sub segments</a:t>
              </a:r>
            </a:p>
            <a:p>
              <a:endParaRPr lang="en-US" sz="1500" dirty="0">
                <a:solidFill>
                  <a:schemeClr val="tx2">
                    <a:lumMod val="20000"/>
                    <a:lumOff val="80000"/>
                  </a:schemeClr>
                </a:solidFill>
              </a:endParaRPr>
            </a:p>
            <a:p>
              <a:pPr marL="171450" indent="-171450">
                <a:spcAft>
                  <a:spcPts val="600"/>
                </a:spcAft>
                <a:buFont typeface="Arial" panose="020B0604020202020204" pitchFamily="34" charset="0"/>
                <a:buChar char="•"/>
              </a:pPr>
              <a:r>
                <a:rPr lang="en-US" sz="1500" dirty="0">
                  <a:solidFill>
                    <a:schemeClr val="tx2">
                      <a:lumMod val="20000"/>
                      <a:lumOff val="80000"/>
                    </a:schemeClr>
                  </a:solidFill>
                </a:rPr>
                <a:t>Industry Challenges</a:t>
              </a:r>
            </a:p>
            <a:p>
              <a:pPr marL="171450" indent="-171450">
                <a:spcAft>
                  <a:spcPts val="600"/>
                </a:spcAft>
                <a:buFont typeface="Arial" panose="020B0604020202020204" pitchFamily="34" charset="0"/>
                <a:buChar char="•"/>
              </a:pPr>
              <a:r>
                <a:rPr lang="en-US" sz="1500" dirty="0">
                  <a:solidFill>
                    <a:schemeClr val="tx2">
                      <a:lumMod val="20000"/>
                      <a:lumOff val="80000"/>
                    </a:schemeClr>
                  </a:solidFill>
                </a:rPr>
                <a:t>Industry Drivers (Level 1 – Level 2)</a:t>
              </a:r>
            </a:p>
            <a:p>
              <a:pPr marL="171450" indent="-171450">
                <a:spcAft>
                  <a:spcPts val="600"/>
                </a:spcAft>
                <a:buFont typeface="Arial" panose="020B0604020202020204" pitchFamily="34" charset="0"/>
                <a:buChar char="•"/>
              </a:pPr>
              <a:r>
                <a:rPr lang="en-US" sz="1500" dirty="0"/>
                <a:t>Benefit for a digital transformation </a:t>
              </a:r>
            </a:p>
            <a:p>
              <a:pPr marL="171450" indent="-171450">
                <a:spcAft>
                  <a:spcPts val="600"/>
                </a:spcAft>
                <a:buFont typeface="Arial" panose="020B0604020202020204" pitchFamily="34" charset="0"/>
                <a:buChar char="•"/>
              </a:pPr>
              <a:r>
                <a:rPr lang="en-US" sz="1500" dirty="0"/>
                <a:t>E2E Value Chain and Key Innovations (Level 1 – Level 2)</a:t>
              </a:r>
            </a:p>
            <a:p>
              <a:endParaRPr lang="en-US" sz="1500" dirty="0"/>
            </a:p>
            <a:p>
              <a:endParaRPr lang="en-US" sz="1500" dirty="0"/>
            </a:p>
            <a:p>
              <a:endParaRPr lang="en-US" sz="1500" dirty="0"/>
            </a:p>
            <a:p>
              <a:endParaRPr lang="en-US" sz="1500" dirty="0"/>
            </a:p>
            <a:p>
              <a:endParaRPr lang="en-US" sz="1500" dirty="0"/>
            </a:p>
            <a:p>
              <a:endParaRPr lang="en-US" sz="1500" dirty="0"/>
            </a:p>
            <a:p>
              <a:endParaRPr lang="en-US" sz="1500" dirty="0"/>
            </a:p>
          </p:txBody>
        </p:sp>
      </p:grpSp>
    </p:spTree>
    <p:extLst>
      <p:ext uri="{BB962C8B-B14F-4D97-AF65-F5344CB8AC3E}">
        <p14:creationId xmlns:p14="http://schemas.microsoft.com/office/powerpoint/2010/main" val="2018432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3697B-F7E0-ECFA-994F-551551D71080}"/>
              </a:ext>
            </a:extLst>
          </p:cNvPr>
          <p:cNvSpPr>
            <a:spLocks noGrp="1"/>
          </p:cNvSpPr>
          <p:nvPr>
            <p:ph type="title"/>
          </p:nvPr>
        </p:nvSpPr>
        <p:spPr/>
        <p:txBody>
          <a:bodyPr/>
          <a:lstStyle/>
          <a:p>
            <a:r>
              <a:rPr lang="en-US"/>
              <a:t>Methodology step 3</a:t>
            </a:r>
          </a:p>
        </p:txBody>
      </p:sp>
      <p:sp>
        <p:nvSpPr>
          <p:cNvPr id="5" name="Text Placeholder 4">
            <a:extLst>
              <a:ext uri="{FF2B5EF4-FFF2-40B4-BE49-F238E27FC236}">
                <a16:creationId xmlns:a16="http://schemas.microsoft.com/office/drawing/2014/main" id="{C10B3805-C664-8A09-C2A5-AD7CBFEF242F}"/>
              </a:ext>
            </a:extLst>
          </p:cNvPr>
          <p:cNvSpPr>
            <a:spLocks noGrp="1"/>
          </p:cNvSpPr>
          <p:nvPr>
            <p:ph type="body" sz="quarter" idx="15"/>
          </p:nvPr>
        </p:nvSpPr>
        <p:spPr/>
        <p:txBody>
          <a:bodyPr/>
          <a:lstStyle/>
          <a:p>
            <a:r>
              <a:rPr lang="de-DE"/>
              <a:t>Approach to Industry Strategy</a:t>
            </a:r>
          </a:p>
        </p:txBody>
      </p:sp>
      <p:pic>
        <p:nvPicPr>
          <p:cNvPr id="8" name="Content Placeholder 7" descr="A screenshot of a business management system&#10;&#10;Description automatically generated">
            <a:extLst>
              <a:ext uri="{FF2B5EF4-FFF2-40B4-BE49-F238E27FC236}">
                <a16:creationId xmlns:a16="http://schemas.microsoft.com/office/drawing/2014/main" id="{C107AF08-7907-EE75-AE3C-13E6F14C5DCA}"/>
              </a:ext>
            </a:extLst>
          </p:cNvPr>
          <p:cNvPicPr>
            <a:picLocks noGrp="1" noChangeAspect="1"/>
          </p:cNvPicPr>
          <p:nvPr>
            <p:ph sz="quarter" idx="14"/>
          </p:nvPr>
        </p:nvPicPr>
        <p:blipFill>
          <a:blip r:embed="rId3" cstate="print">
            <a:extLst>
              <a:ext uri="{28A0092B-C50C-407E-A947-70E740481C1C}">
                <a14:useLocalDpi xmlns:a14="http://schemas.microsoft.com/office/drawing/2010/main"/>
              </a:ext>
            </a:extLst>
          </a:blip>
          <a:stretch>
            <a:fillRect/>
          </a:stretch>
        </p:blipFill>
        <p:spPr>
          <a:xfrm>
            <a:off x="4291466" y="977280"/>
            <a:ext cx="7196567" cy="4048068"/>
          </a:xfrm>
          <a:effectLst>
            <a:outerShdw blurRad="63500" algn="ctr" rotWithShape="0">
              <a:prstClr val="black">
                <a:alpha val="40000"/>
              </a:prstClr>
            </a:outerShdw>
          </a:effectLst>
        </p:spPr>
      </p:pic>
      <p:grpSp>
        <p:nvGrpSpPr>
          <p:cNvPr id="14" name="Group 13">
            <a:extLst>
              <a:ext uri="{FF2B5EF4-FFF2-40B4-BE49-F238E27FC236}">
                <a16:creationId xmlns:a16="http://schemas.microsoft.com/office/drawing/2014/main" id="{D4F4B7F9-BAE2-9043-E7A9-FD5952856439}"/>
              </a:ext>
            </a:extLst>
          </p:cNvPr>
          <p:cNvGrpSpPr/>
          <p:nvPr/>
        </p:nvGrpSpPr>
        <p:grpSpPr>
          <a:xfrm>
            <a:off x="449263" y="1482724"/>
            <a:ext cx="3640137" cy="4875213"/>
            <a:chOff x="449263" y="1482724"/>
            <a:chExt cx="3640137" cy="4875213"/>
          </a:xfrm>
        </p:grpSpPr>
        <p:sp>
          <p:nvSpPr>
            <p:cNvPr id="15" name="Rectangle 14">
              <a:extLst>
                <a:ext uri="{FF2B5EF4-FFF2-40B4-BE49-F238E27FC236}">
                  <a16:creationId xmlns:a16="http://schemas.microsoft.com/office/drawing/2014/main" id="{C60C6355-01FE-74A5-931E-7C50EB69245E}"/>
                </a:ext>
              </a:extLst>
            </p:cNvPr>
            <p:cNvSpPr/>
            <p:nvPr/>
          </p:nvSpPr>
          <p:spPr>
            <a:xfrm>
              <a:off x="449263" y="1482724"/>
              <a:ext cx="3640137" cy="4875213"/>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16" name="Rectangle 15">
              <a:extLst>
                <a:ext uri="{FF2B5EF4-FFF2-40B4-BE49-F238E27FC236}">
                  <a16:creationId xmlns:a16="http://schemas.microsoft.com/office/drawing/2014/main" id="{136F6637-BD5D-5FF4-EE11-D6DFAA78BB30}"/>
                </a:ext>
              </a:extLst>
            </p:cNvPr>
            <p:cNvSpPr/>
            <p:nvPr/>
          </p:nvSpPr>
          <p:spPr>
            <a:xfrm>
              <a:off x="449263" y="1482724"/>
              <a:ext cx="3640137" cy="8397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17" name="Text Placeholder 2">
              <a:extLst>
                <a:ext uri="{FF2B5EF4-FFF2-40B4-BE49-F238E27FC236}">
                  <a16:creationId xmlns:a16="http://schemas.microsoft.com/office/drawing/2014/main" id="{A5F2DD18-E10D-83C1-B2EA-BE3020F175EE}"/>
                </a:ext>
              </a:extLst>
            </p:cNvPr>
            <p:cNvSpPr txBox="1">
              <a:spLocks/>
            </p:cNvSpPr>
            <p:nvPr/>
          </p:nvSpPr>
          <p:spPr>
            <a:xfrm>
              <a:off x="651329" y="1615190"/>
              <a:ext cx="3354613" cy="574856"/>
            </a:xfrm>
            <a:prstGeom prst="rect">
              <a:avLst/>
            </a:prstGeom>
            <a:ln>
              <a:noFill/>
            </a:ln>
          </p:spPr>
          <p:txBody>
            <a:bodyPr vert="horz" lIns="0" tIns="0" rIns="108000" bIns="0" rtlCol="0">
              <a:noAutofit/>
            </a:bodyPr>
            <a:lstStyle>
              <a:lvl1pPr marL="0" indent="0" algn="l" defTabSz="172800" rtl="0" eaLnBrk="1" latinLnBrk="0" hangingPunct="1">
                <a:lnSpc>
                  <a:spcPct val="100000"/>
                </a:lnSpc>
                <a:spcBef>
                  <a:spcPts val="0"/>
                </a:spcBef>
                <a:buClr>
                  <a:schemeClr val="accent1"/>
                </a:buClr>
                <a:buSzPct val="120000"/>
                <a:buFont typeface="Arial" panose="020B0604020202020204" pitchFamily="34" charset="0"/>
                <a:buNone/>
                <a:defRPr sz="1100" kern="1200">
                  <a:solidFill>
                    <a:schemeClr val="tx2"/>
                  </a:solidFill>
                  <a:latin typeface="+mn-lt"/>
                  <a:ea typeface="+mn-ea"/>
                  <a:cs typeface="+mn-cs"/>
                </a:defRPr>
              </a:lvl1pPr>
              <a:lvl2pPr marL="172800" indent="-172800" algn="l" defTabSz="914400" rtl="0" eaLnBrk="1" latinLnBrk="0" hangingPunct="1">
                <a:lnSpc>
                  <a:spcPct val="100000"/>
                </a:lnSpc>
                <a:spcBef>
                  <a:spcPts val="300"/>
                </a:spcBef>
                <a:spcAft>
                  <a:spcPts val="600"/>
                </a:spcAft>
                <a:buClr>
                  <a:schemeClr val="accent1"/>
                </a:buClr>
                <a:buSzPct val="120000"/>
                <a:buFont typeface="Arial" panose="020B0604020202020204" pitchFamily="34" charset="0"/>
                <a:buChar char="•"/>
                <a:defRPr sz="1100" kern="1200">
                  <a:solidFill>
                    <a:schemeClr val="tx2"/>
                  </a:solidFill>
                  <a:latin typeface="+mn-lt"/>
                  <a:ea typeface="+mn-ea"/>
                  <a:cs typeface="+mn-cs"/>
                </a:defRPr>
              </a:lvl2pPr>
              <a:lvl3pPr marL="345600" indent="-172800" algn="l" defTabSz="172800" rtl="0" eaLnBrk="1" latinLnBrk="0" hangingPunct="1">
                <a:lnSpc>
                  <a:spcPct val="100000"/>
                </a:lnSpc>
                <a:spcBef>
                  <a:spcPts val="0"/>
                </a:spcBef>
                <a:spcAft>
                  <a:spcPts val="600"/>
                </a:spcAft>
                <a:buClr>
                  <a:schemeClr val="accent1"/>
                </a:buClr>
                <a:buSzPct val="75000"/>
                <a:buFont typeface="Courier New" panose="02070309020205020404" pitchFamily="49" charset="0"/>
                <a:buChar char="o"/>
                <a:defRPr sz="1100" b="0" i="0" kern="1200" cap="none" baseline="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000" b="1" i="0" kern="1200" cap="all" baseline="0">
                  <a:solidFill>
                    <a:schemeClr val="tx2"/>
                  </a:solidFill>
                  <a:latin typeface="+mn-lt"/>
                  <a:ea typeface="+mn-ea"/>
                  <a:cs typeface="+mn-cs"/>
                </a:defRPr>
              </a:lvl4pPr>
              <a:lvl5pPr marL="0" indent="0" algn="l" defTabSz="1728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400" kern="1200">
                  <a:solidFill>
                    <a:schemeClr val="accent1"/>
                  </a:solidFill>
                  <a:latin typeface="+mn-lt"/>
                  <a:ea typeface="+mn-ea"/>
                  <a:cs typeface="+mn-cs"/>
                </a:defRPr>
              </a:lvl5pPr>
              <a:lvl6pPr marL="0" indent="0" algn="l" defTabSz="914400" rtl="0" eaLnBrk="1" latinLnBrk="0" hangingPunct="1">
                <a:lnSpc>
                  <a:spcPct val="100000"/>
                </a:lnSpc>
                <a:spcBef>
                  <a:spcPts val="0"/>
                </a:spcBef>
                <a:spcAft>
                  <a:spcPts val="1200"/>
                </a:spcAft>
                <a:buClr>
                  <a:schemeClr val="accent2"/>
                </a:buClr>
                <a:buSzPct val="120000"/>
                <a:buFont typeface="Arial" panose="020B0604020202020204" pitchFamily="34" charset="0"/>
                <a:buNone/>
                <a:defRPr sz="1800" b="1" kern="1200">
                  <a:solidFill>
                    <a:schemeClr val="accent1"/>
                  </a:solidFill>
                  <a:latin typeface="+mn-lt"/>
                  <a:ea typeface="+mn-ea"/>
                  <a:cs typeface="+mn-cs"/>
                </a:defRPr>
              </a:lvl6pPr>
              <a:lvl7pPr marL="0" indent="0" algn="l" defTabSz="914400" rtl="0" eaLnBrk="1" latinLnBrk="0" hangingPunct="1">
                <a:lnSpc>
                  <a:spcPts val="2900"/>
                </a:lnSpc>
                <a:spcBef>
                  <a:spcPts val="0"/>
                </a:spcBef>
                <a:spcAft>
                  <a:spcPts val="1200"/>
                </a:spcAft>
                <a:buClr>
                  <a:schemeClr val="accent2"/>
                </a:buClr>
                <a:buSzPct val="120000"/>
                <a:buFont typeface="Arial" panose="020B0604020202020204" pitchFamily="34" charset="0"/>
                <a:buNone/>
                <a:defRPr sz="2800" b="1" kern="1200">
                  <a:solidFill>
                    <a:schemeClr val="accent1"/>
                  </a:solidFill>
                  <a:latin typeface="+mn-lt"/>
                  <a:ea typeface="+mn-ea"/>
                  <a:cs typeface="+mn-cs"/>
                </a:defRPr>
              </a:lvl7pPr>
              <a:lvl8pPr marL="0" indent="0" algn="l" defTabSz="230400" rtl="0" eaLnBrk="1" latinLnBrk="0" hangingPunct="1">
                <a:lnSpc>
                  <a:spcPct val="100000"/>
                </a:lnSpc>
                <a:spcBef>
                  <a:spcPts val="0"/>
                </a:spcBef>
                <a:spcAft>
                  <a:spcPts val="600"/>
                </a:spcAft>
                <a:buClr>
                  <a:schemeClr val="accent2"/>
                </a:buClr>
                <a:buSzPct val="120000"/>
                <a:buFont typeface="+mj-lt"/>
                <a:buNone/>
                <a:defRPr sz="800" b="0" kern="1200">
                  <a:solidFill>
                    <a:schemeClr val="tx2"/>
                  </a:solidFill>
                  <a:latin typeface="+mn-lt"/>
                  <a:ea typeface="+mn-ea"/>
                  <a:cs typeface="+mn-cs"/>
                </a:defRPr>
              </a:lvl8pPr>
              <a:lvl9pPr marL="171450" indent="-171450" algn="l" defTabSz="914400" rtl="0" eaLnBrk="1" latinLnBrk="0" hangingPunct="1">
                <a:lnSpc>
                  <a:spcPct val="150000"/>
                </a:lnSpc>
                <a:spcBef>
                  <a:spcPts val="0"/>
                </a:spcBef>
                <a:spcAft>
                  <a:spcPts val="0"/>
                </a:spcAft>
                <a:buSzPct val="120000"/>
                <a:buFont typeface="Webdings" panose="05030102010509060703" pitchFamily="18" charset="2"/>
                <a:buChar char=""/>
                <a:defRPr sz="800" kern="1200">
                  <a:solidFill>
                    <a:schemeClr val="tx2">
                      <a:lumMod val="60000"/>
                      <a:lumOff val="40000"/>
                    </a:schemeClr>
                  </a:solidFill>
                  <a:latin typeface="+mn-lt"/>
                  <a:ea typeface="+mn-ea"/>
                  <a:cs typeface="+mn-cs"/>
                </a:defRPr>
              </a:lvl9pPr>
            </a:lstStyle>
            <a:p>
              <a:r>
                <a:rPr lang="en-US" sz="1800" b="1">
                  <a:solidFill>
                    <a:schemeClr val="bg1"/>
                  </a:solidFill>
                </a:rPr>
                <a:t>E2E Value Chain and Key Innovations (Level 3)</a:t>
              </a:r>
            </a:p>
          </p:txBody>
        </p:sp>
        <p:sp>
          <p:nvSpPr>
            <p:cNvPr id="18" name="Text Placeholder 2">
              <a:extLst>
                <a:ext uri="{FF2B5EF4-FFF2-40B4-BE49-F238E27FC236}">
                  <a16:creationId xmlns:a16="http://schemas.microsoft.com/office/drawing/2014/main" id="{94B34FC4-CFF6-B9F4-43E0-DFBE6BDFB01B}"/>
                </a:ext>
              </a:extLst>
            </p:cNvPr>
            <p:cNvSpPr txBox="1">
              <a:spLocks/>
            </p:cNvSpPr>
            <p:nvPr/>
          </p:nvSpPr>
          <p:spPr>
            <a:xfrm>
              <a:off x="640444" y="2494916"/>
              <a:ext cx="3311070" cy="1750513"/>
            </a:xfrm>
            <a:prstGeom prst="rect">
              <a:avLst/>
            </a:prstGeom>
            <a:ln>
              <a:noFill/>
            </a:ln>
          </p:spPr>
          <p:txBody>
            <a:bodyPr vert="horz" lIns="0" tIns="0" rIns="108000" bIns="0" rtlCol="0">
              <a:noAutofit/>
            </a:bodyPr>
            <a:lstStyle>
              <a:lvl1pPr marL="0" indent="0" algn="l" defTabSz="172800" rtl="0" eaLnBrk="1" latinLnBrk="0" hangingPunct="1">
                <a:lnSpc>
                  <a:spcPct val="100000"/>
                </a:lnSpc>
                <a:spcBef>
                  <a:spcPts val="0"/>
                </a:spcBef>
                <a:buClr>
                  <a:schemeClr val="accent1"/>
                </a:buClr>
                <a:buSzPct val="120000"/>
                <a:buFont typeface="Arial" panose="020B0604020202020204" pitchFamily="34" charset="0"/>
                <a:buNone/>
                <a:defRPr sz="1100" kern="1200">
                  <a:solidFill>
                    <a:schemeClr val="tx2"/>
                  </a:solidFill>
                  <a:latin typeface="+mn-lt"/>
                  <a:ea typeface="+mn-ea"/>
                  <a:cs typeface="+mn-cs"/>
                </a:defRPr>
              </a:lvl1pPr>
              <a:lvl2pPr marL="172800" indent="-172800" algn="l" defTabSz="914400" rtl="0" eaLnBrk="1" latinLnBrk="0" hangingPunct="1">
                <a:lnSpc>
                  <a:spcPct val="100000"/>
                </a:lnSpc>
                <a:spcBef>
                  <a:spcPts val="300"/>
                </a:spcBef>
                <a:spcAft>
                  <a:spcPts val="600"/>
                </a:spcAft>
                <a:buClr>
                  <a:schemeClr val="accent1"/>
                </a:buClr>
                <a:buSzPct val="120000"/>
                <a:buFont typeface="Arial" panose="020B0604020202020204" pitchFamily="34" charset="0"/>
                <a:buChar char="•"/>
                <a:defRPr sz="1100" kern="1200">
                  <a:solidFill>
                    <a:schemeClr val="tx2"/>
                  </a:solidFill>
                  <a:latin typeface="+mn-lt"/>
                  <a:ea typeface="+mn-ea"/>
                  <a:cs typeface="+mn-cs"/>
                </a:defRPr>
              </a:lvl2pPr>
              <a:lvl3pPr marL="345600" indent="-172800" algn="l" defTabSz="172800" rtl="0" eaLnBrk="1" latinLnBrk="0" hangingPunct="1">
                <a:lnSpc>
                  <a:spcPct val="100000"/>
                </a:lnSpc>
                <a:spcBef>
                  <a:spcPts val="0"/>
                </a:spcBef>
                <a:spcAft>
                  <a:spcPts val="600"/>
                </a:spcAft>
                <a:buClr>
                  <a:schemeClr val="accent1"/>
                </a:buClr>
                <a:buSzPct val="75000"/>
                <a:buFont typeface="Courier New" panose="02070309020205020404" pitchFamily="49" charset="0"/>
                <a:buChar char="o"/>
                <a:defRPr sz="1100" b="0" i="0" kern="1200" cap="none" baseline="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000" b="1" i="0" kern="1200" cap="all" baseline="0">
                  <a:solidFill>
                    <a:schemeClr val="tx2"/>
                  </a:solidFill>
                  <a:latin typeface="+mn-lt"/>
                  <a:ea typeface="+mn-ea"/>
                  <a:cs typeface="+mn-cs"/>
                </a:defRPr>
              </a:lvl4pPr>
              <a:lvl5pPr marL="0" indent="0" algn="l" defTabSz="1728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400" kern="1200">
                  <a:solidFill>
                    <a:schemeClr val="accent1"/>
                  </a:solidFill>
                  <a:latin typeface="+mn-lt"/>
                  <a:ea typeface="+mn-ea"/>
                  <a:cs typeface="+mn-cs"/>
                </a:defRPr>
              </a:lvl5pPr>
              <a:lvl6pPr marL="0" indent="0" algn="l" defTabSz="914400" rtl="0" eaLnBrk="1" latinLnBrk="0" hangingPunct="1">
                <a:lnSpc>
                  <a:spcPct val="100000"/>
                </a:lnSpc>
                <a:spcBef>
                  <a:spcPts val="0"/>
                </a:spcBef>
                <a:spcAft>
                  <a:spcPts val="1200"/>
                </a:spcAft>
                <a:buClr>
                  <a:schemeClr val="accent2"/>
                </a:buClr>
                <a:buSzPct val="120000"/>
                <a:buFont typeface="Arial" panose="020B0604020202020204" pitchFamily="34" charset="0"/>
                <a:buNone/>
                <a:defRPr sz="1800" b="1" kern="1200">
                  <a:solidFill>
                    <a:schemeClr val="accent1"/>
                  </a:solidFill>
                  <a:latin typeface="+mn-lt"/>
                  <a:ea typeface="+mn-ea"/>
                  <a:cs typeface="+mn-cs"/>
                </a:defRPr>
              </a:lvl6pPr>
              <a:lvl7pPr marL="0" indent="0" algn="l" defTabSz="914400" rtl="0" eaLnBrk="1" latinLnBrk="0" hangingPunct="1">
                <a:lnSpc>
                  <a:spcPts val="2900"/>
                </a:lnSpc>
                <a:spcBef>
                  <a:spcPts val="0"/>
                </a:spcBef>
                <a:spcAft>
                  <a:spcPts val="1200"/>
                </a:spcAft>
                <a:buClr>
                  <a:schemeClr val="accent2"/>
                </a:buClr>
                <a:buSzPct val="120000"/>
                <a:buFont typeface="Arial" panose="020B0604020202020204" pitchFamily="34" charset="0"/>
                <a:buNone/>
                <a:defRPr sz="2800" b="1" kern="1200">
                  <a:solidFill>
                    <a:schemeClr val="accent1"/>
                  </a:solidFill>
                  <a:latin typeface="+mn-lt"/>
                  <a:ea typeface="+mn-ea"/>
                  <a:cs typeface="+mn-cs"/>
                </a:defRPr>
              </a:lvl7pPr>
              <a:lvl8pPr marL="0" indent="0" algn="l" defTabSz="230400" rtl="0" eaLnBrk="1" latinLnBrk="0" hangingPunct="1">
                <a:lnSpc>
                  <a:spcPct val="100000"/>
                </a:lnSpc>
                <a:spcBef>
                  <a:spcPts val="0"/>
                </a:spcBef>
                <a:spcAft>
                  <a:spcPts val="600"/>
                </a:spcAft>
                <a:buClr>
                  <a:schemeClr val="accent2"/>
                </a:buClr>
                <a:buSzPct val="120000"/>
                <a:buFont typeface="+mj-lt"/>
                <a:buNone/>
                <a:defRPr sz="800" b="0" kern="1200">
                  <a:solidFill>
                    <a:schemeClr val="tx2"/>
                  </a:solidFill>
                  <a:latin typeface="+mn-lt"/>
                  <a:ea typeface="+mn-ea"/>
                  <a:cs typeface="+mn-cs"/>
                </a:defRPr>
              </a:lvl8pPr>
              <a:lvl9pPr marL="171450" indent="-171450" algn="l" defTabSz="914400" rtl="0" eaLnBrk="1" latinLnBrk="0" hangingPunct="1">
                <a:lnSpc>
                  <a:spcPct val="150000"/>
                </a:lnSpc>
                <a:spcBef>
                  <a:spcPts val="0"/>
                </a:spcBef>
                <a:spcAft>
                  <a:spcPts val="0"/>
                </a:spcAft>
                <a:buSzPct val="120000"/>
                <a:buFont typeface="Webdings" panose="05030102010509060703" pitchFamily="18" charset="2"/>
                <a:buChar char=""/>
                <a:defRPr sz="800" kern="1200">
                  <a:solidFill>
                    <a:schemeClr val="tx2">
                      <a:lumMod val="60000"/>
                      <a:lumOff val="40000"/>
                    </a:schemeClr>
                  </a:solidFill>
                  <a:latin typeface="+mn-lt"/>
                  <a:ea typeface="+mn-ea"/>
                  <a:cs typeface="+mn-cs"/>
                </a:defRPr>
              </a:lvl9pPr>
            </a:lstStyle>
            <a:p>
              <a:r>
                <a:rPr lang="en-US" sz="1500" dirty="0"/>
                <a:t>Detailed Value Chain Processes  (e.g. Port Operations – Plan &amp; Schedule, Execute &amp; Control, Environment, Health &amp; Safety) containing:</a:t>
              </a:r>
            </a:p>
            <a:p>
              <a:endParaRPr lang="en-US" sz="1500" dirty="0">
                <a:solidFill>
                  <a:schemeClr val="tx2">
                    <a:lumMod val="20000"/>
                    <a:lumOff val="80000"/>
                  </a:schemeClr>
                </a:solidFill>
              </a:endParaRPr>
            </a:p>
            <a:p>
              <a:pPr marL="171450" indent="-171450">
                <a:buFont typeface="Arial" panose="020B0604020202020204" pitchFamily="34" charset="0"/>
                <a:buChar char="•"/>
              </a:pPr>
              <a:r>
                <a:rPr lang="en-US" sz="1600" dirty="0"/>
                <a:t>Sub Processes Business Challenges </a:t>
              </a:r>
            </a:p>
            <a:p>
              <a:pPr marL="171450" indent="-171450">
                <a:buFont typeface="Arial" panose="020B0604020202020204" pitchFamily="34" charset="0"/>
                <a:buChar char="•"/>
              </a:pPr>
              <a:r>
                <a:rPr lang="en-US" sz="1600" dirty="0"/>
                <a:t>Sub Processes Business Flows</a:t>
              </a:r>
            </a:p>
            <a:p>
              <a:pPr marL="171450" indent="-171450">
                <a:buFont typeface="Arial" panose="020B0604020202020204" pitchFamily="34" charset="0"/>
                <a:buChar char="•"/>
              </a:pPr>
              <a:r>
                <a:rPr lang="en-US" sz="1600" dirty="0">
                  <a:cs typeface="Arial"/>
                </a:rPr>
                <a:t>SAP Solution Levers Sub Processes business capabilities</a:t>
              </a:r>
              <a:endParaRPr lang="en-US" sz="1500" dirty="0"/>
            </a:p>
            <a:p>
              <a:endParaRPr lang="en-US" sz="1500" dirty="0"/>
            </a:p>
            <a:p>
              <a:pPr rtl="0"/>
              <a:r>
                <a:rPr lang="en-US" sz="1500" b="1" i="0" u="none" strike="noStrike" baseline="0" dirty="0">
                  <a:solidFill>
                    <a:srgbClr val="3C4652"/>
                  </a:solidFill>
                  <a:latin typeface="Arial" panose="020B0604020202020204" pitchFamily="34" charset="0"/>
                </a:rPr>
                <a:t>WE solutions, accelerators add-on </a:t>
              </a:r>
              <a:r>
                <a:rPr lang="en-US" sz="1500" b="0" i="0" u="none" strike="noStrike" baseline="0" dirty="0">
                  <a:solidFill>
                    <a:srgbClr val="3C4652"/>
                  </a:solidFill>
                  <a:latin typeface="Arial" panose="020B0604020202020204" pitchFamily="34" charset="0"/>
                </a:rPr>
                <a:t>filling the industry space</a:t>
              </a:r>
            </a:p>
            <a:p>
              <a:pPr rtl="0"/>
              <a:r>
                <a:rPr lang="en-US" sz="1500" b="1" i="0" u="none" strike="noStrike" baseline="0" dirty="0">
                  <a:solidFill>
                    <a:srgbClr val="3C4652"/>
                  </a:solidFill>
                  <a:latin typeface="Arial" panose="020B0604020202020204" pitchFamily="34" charset="0"/>
                </a:rPr>
                <a:t>3</a:t>
              </a:r>
              <a:r>
                <a:rPr lang="en-US" sz="1500" b="1" i="0" u="none" strike="noStrike" baseline="30000" dirty="0">
                  <a:solidFill>
                    <a:srgbClr val="3C4652"/>
                  </a:solidFill>
                  <a:latin typeface="Arial" panose="020B0604020202020204" pitchFamily="34" charset="0"/>
                </a:rPr>
                <a:t>rd</a:t>
              </a:r>
              <a:r>
                <a:rPr lang="en-US" sz="1500" b="1" i="0" u="none" strike="noStrike" baseline="0" dirty="0">
                  <a:solidFill>
                    <a:srgbClr val="3C4652"/>
                  </a:solidFill>
                  <a:latin typeface="Arial" panose="020B0604020202020204" pitchFamily="34" charset="0"/>
                </a:rPr>
                <a:t> party solutions </a:t>
              </a:r>
            </a:p>
            <a:p>
              <a:endParaRPr lang="en-US" sz="1500" dirty="0"/>
            </a:p>
            <a:p>
              <a:endParaRPr lang="en-US" sz="1500" dirty="0"/>
            </a:p>
            <a:p>
              <a:endParaRPr lang="en-US" sz="1500" dirty="0"/>
            </a:p>
            <a:p>
              <a:endParaRPr lang="en-US" sz="1500" dirty="0"/>
            </a:p>
            <a:p>
              <a:endParaRPr lang="en-US" sz="1500" dirty="0"/>
            </a:p>
          </p:txBody>
        </p:sp>
      </p:grpSp>
    </p:spTree>
    <p:extLst>
      <p:ext uri="{BB962C8B-B14F-4D97-AF65-F5344CB8AC3E}">
        <p14:creationId xmlns:p14="http://schemas.microsoft.com/office/powerpoint/2010/main" val="4268565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5B3EA-EC09-2182-F7A9-992F1A6070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0B04F9-508D-4588-0C64-D66899650E72}"/>
              </a:ext>
            </a:extLst>
          </p:cNvPr>
          <p:cNvSpPr>
            <a:spLocks noGrp="1"/>
          </p:cNvSpPr>
          <p:nvPr>
            <p:ph type="title"/>
          </p:nvPr>
        </p:nvSpPr>
        <p:spPr/>
        <p:txBody>
          <a:bodyPr/>
          <a:lstStyle/>
          <a:p>
            <a:r>
              <a:rPr lang="en-US"/>
              <a:t>Methodology step 3</a:t>
            </a:r>
          </a:p>
        </p:txBody>
      </p:sp>
      <p:sp>
        <p:nvSpPr>
          <p:cNvPr id="5" name="Text Placeholder 4">
            <a:extLst>
              <a:ext uri="{FF2B5EF4-FFF2-40B4-BE49-F238E27FC236}">
                <a16:creationId xmlns:a16="http://schemas.microsoft.com/office/drawing/2014/main" id="{373B4553-F10F-9BE3-F58A-531B9DCAA62A}"/>
              </a:ext>
            </a:extLst>
          </p:cNvPr>
          <p:cNvSpPr>
            <a:spLocks noGrp="1"/>
          </p:cNvSpPr>
          <p:nvPr>
            <p:ph type="body" sz="quarter" idx="15"/>
          </p:nvPr>
        </p:nvSpPr>
        <p:spPr/>
        <p:txBody>
          <a:bodyPr/>
          <a:lstStyle/>
          <a:p>
            <a:r>
              <a:rPr lang="de-DE"/>
              <a:t>Approach to Industry Strategy</a:t>
            </a:r>
          </a:p>
        </p:txBody>
      </p:sp>
      <p:pic>
        <p:nvPicPr>
          <p:cNvPr id="8" name="Content Placeholder 7" descr="A screenshot of a business management system&#10;&#10;Description automatically generated">
            <a:extLst>
              <a:ext uri="{FF2B5EF4-FFF2-40B4-BE49-F238E27FC236}">
                <a16:creationId xmlns:a16="http://schemas.microsoft.com/office/drawing/2014/main" id="{5EF0FB17-82B4-CB49-9C3F-FEAA649B5B07}"/>
              </a:ext>
            </a:extLst>
          </p:cNvPr>
          <p:cNvPicPr>
            <a:picLocks noGrp="1" noChangeAspect="1"/>
          </p:cNvPicPr>
          <p:nvPr>
            <p:ph sz="quarter" idx="14"/>
          </p:nvPr>
        </p:nvPicPr>
        <p:blipFill>
          <a:blip r:embed="rId3" cstate="print">
            <a:extLst>
              <a:ext uri="{28A0092B-C50C-407E-A947-70E740481C1C}">
                <a14:useLocalDpi xmlns:a14="http://schemas.microsoft.com/office/drawing/2010/main"/>
              </a:ext>
            </a:extLst>
          </a:blip>
          <a:stretch>
            <a:fillRect/>
          </a:stretch>
        </p:blipFill>
        <p:spPr>
          <a:xfrm>
            <a:off x="4291466" y="977280"/>
            <a:ext cx="7196567" cy="4048068"/>
          </a:xfrm>
          <a:effectLst>
            <a:outerShdw blurRad="63500" algn="ctr" rotWithShape="0">
              <a:prstClr val="black">
                <a:alpha val="40000"/>
              </a:prstClr>
            </a:outerShdw>
          </a:effectLst>
        </p:spPr>
      </p:pic>
      <p:pic>
        <p:nvPicPr>
          <p:cNvPr id="10" name="Picture 9" descr="A screenshot of a document&#10;&#10;Description automatically generated">
            <a:extLst>
              <a:ext uri="{FF2B5EF4-FFF2-40B4-BE49-F238E27FC236}">
                <a16:creationId xmlns:a16="http://schemas.microsoft.com/office/drawing/2014/main" id="{07D638EE-6F16-0846-33A2-E8B32643335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15907" y="2334892"/>
            <a:ext cx="6871293" cy="3865103"/>
          </a:xfrm>
          <a:prstGeom prst="rect">
            <a:avLst/>
          </a:prstGeom>
          <a:effectLst>
            <a:outerShdw blurRad="63500" algn="ctr" rotWithShape="0">
              <a:prstClr val="black">
                <a:alpha val="40000"/>
              </a:prstClr>
            </a:outerShdw>
          </a:effectLst>
        </p:spPr>
      </p:pic>
      <p:grpSp>
        <p:nvGrpSpPr>
          <p:cNvPr id="14" name="Group 13">
            <a:extLst>
              <a:ext uri="{FF2B5EF4-FFF2-40B4-BE49-F238E27FC236}">
                <a16:creationId xmlns:a16="http://schemas.microsoft.com/office/drawing/2014/main" id="{29B0B53A-4DAF-4073-2F75-48D71651D701}"/>
              </a:ext>
            </a:extLst>
          </p:cNvPr>
          <p:cNvGrpSpPr/>
          <p:nvPr/>
        </p:nvGrpSpPr>
        <p:grpSpPr>
          <a:xfrm>
            <a:off x="449263" y="1482724"/>
            <a:ext cx="3640137" cy="4875213"/>
            <a:chOff x="449263" y="1482724"/>
            <a:chExt cx="3640137" cy="4875213"/>
          </a:xfrm>
        </p:grpSpPr>
        <p:sp>
          <p:nvSpPr>
            <p:cNvPr id="15" name="Rectangle 14">
              <a:extLst>
                <a:ext uri="{FF2B5EF4-FFF2-40B4-BE49-F238E27FC236}">
                  <a16:creationId xmlns:a16="http://schemas.microsoft.com/office/drawing/2014/main" id="{F53CA029-303D-2A92-CDE3-50ECECC9B694}"/>
                </a:ext>
              </a:extLst>
            </p:cNvPr>
            <p:cNvSpPr/>
            <p:nvPr/>
          </p:nvSpPr>
          <p:spPr>
            <a:xfrm>
              <a:off x="449263" y="1482724"/>
              <a:ext cx="3640137" cy="4875213"/>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16" name="Rectangle 15">
              <a:extLst>
                <a:ext uri="{FF2B5EF4-FFF2-40B4-BE49-F238E27FC236}">
                  <a16:creationId xmlns:a16="http://schemas.microsoft.com/office/drawing/2014/main" id="{32886F75-A999-CFCF-3B8A-6D54E5763C36}"/>
                </a:ext>
              </a:extLst>
            </p:cNvPr>
            <p:cNvSpPr/>
            <p:nvPr/>
          </p:nvSpPr>
          <p:spPr>
            <a:xfrm>
              <a:off x="449263" y="1482724"/>
              <a:ext cx="3640137" cy="8397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17" name="Text Placeholder 2">
              <a:extLst>
                <a:ext uri="{FF2B5EF4-FFF2-40B4-BE49-F238E27FC236}">
                  <a16:creationId xmlns:a16="http://schemas.microsoft.com/office/drawing/2014/main" id="{D5B7A879-45D3-14FF-89E3-BC18BF5F332A}"/>
                </a:ext>
              </a:extLst>
            </p:cNvPr>
            <p:cNvSpPr txBox="1">
              <a:spLocks/>
            </p:cNvSpPr>
            <p:nvPr/>
          </p:nvSpPr>
          <p:spPr>
            <a:xfrm>
              <a:off x="651329" y="1615190"/>
              <a:ext cx="3354613" cy="574856"/>
            </a:xfrm>
            <a:prstGeom prst="rect">
              <a:avLst/>
            </a:prstGeom>
            <a:ln>
              <a:noFill/>
            </a:ln>
          </p:spPr>
          <p:txBody>
            <a:bodyPr vert="horz" lIns="0" tIns="0" rIns="108000" bIns="0" rtlCol="0">
              <a:noAutofit/>
            </a:bodyPr>
            <a:lstStyle>
              <a:lvl1pPr marL="0" indent="0" algn="l" defTabSz="172800" rtl="0" eaLnBrk="1" latinLnBrk="0" hangingPunct="1">
                <a:lnSpc>
                  <a:spcPct val="100000"/>
                </a:lnSpc>
                <a:spcBef>
                  <a:spcPts val="0"/>
                </a:spcBef>
                <a:buClr>
                  <a:schemeClr val="accent1"/>
                </a:buClr>
                <a:buSzPct val="120000"/>
                <a:buFont typeface="Arial" panose="020B0604020202020204" pitchFamily="34" charset="0"/>
                <a:buNone/>
                <a:defRPr sz="1100" kern="1200">
                  <a:solidFill>
                    <a:schemeClr val="tx2"/>
                  </a:solidFill>
                  <a:latin typeface="+mn-lt"/>
                  <a:ea typeface="+mn-ea"/>
                  <a:cs typeface="+mn-cs"/>
                </a:defRPr>
              </a:lvl1pPr>
              <a:lvl2pPr marL="172800" indent="-172800" algn="l" defTabSz="914400" rtl="0" eaLnBrk="1" latinLnBrk="0" hangingPunct="1">
                <a:lnSpc>
                  <a:spcPct val="100000"/>
                </a:lnSpc>
                <a:spcBef>
                  <a:spcPts val="300"/>
                </a:spcBef>
                <a:spcAft>
                  <a:spcPts val="600"/>
                </a:spcAft>
                <a:buClr>
                  <a:schemeClr val="accent1"/>
                </a:buClr>
                <a:buSzPct val="120000"/>
                <a:buFont typeface="Arial" panose="020B0604020202020204" pitchFamily="34" charset="0"/>
                <a:buChar char="•"/>
                <a:defRPr sz="1100" kern="1200">
                  <a:solidFill>
                    <a:schemeClr val="tx2"/>
                  </a:solidFill>
                  <a:latin typeface="+mn-lt"/>
                  <a:ea typeface="+mn-ea"/>
                  <a:cs typeface="+mn-cs"/>
                </a:defRPr>
              </a:lvl2pPr>
              <a:lvl3pPr marL="345600" indent="-172800" algn="l" defTabSz="172800" rtl="0" eaLnBrk="1" latinLnBrk="0" hangingPunct="1">
                <a:lnSpc>
                  <a:spcPct val="100000"/>
                </a:lnSpc>
                <a:spcBef>
                  <a:spcPts val="0"/>
                </a:spcBef>
                <a:spcAft>
                  <a:spcPts val="600"/>
                </a:spcAft>
                <a:buClr>
                  <a:schemeClr val="accent1"/>
                </a:buClr>
                <a:buSzPct val="75000"/>
                <a:buFont typeface="Courier New" panose="02070309020205020404" pitchFamily="49" charset="0"/>
                <a:buChar char="o"/>
                <a:defRPr sz="1100" b="0" i="0" kern="1200" cap="none" baseline="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000" b="1" i="0" kern="1200" cap="all" baseline="0">
                  <a:solidFill>
                    <a:schemeClr val="tx2"/>
                  </a:solidFill>
                  <a:latin typeface="+mn-lt"/>
                  <a:ea typeface="+mn-ea"/>
                  <a:cs typeface="+mn-cs"/>
                </a:defRPr>
              </a:lvl4pPr>
              <a:lvl5pPr marL="0" indent="0" algn="l" defTabSz="1728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400" kern="1200">
                  <a:solidFill>
                    <a:schemeClr val="accent1"/>
                  </a:solidFill>
                  <a:latin typeface="+mn-lt"/>
                  <a:ea typeface="+mn-ea"/>
                  <a:cs typeface="+mn-cs"/>
                </a:defRPr>
              </a:lvl5pPr>
              <a:lvl6pPr marL="0" indent="0" algn="l" defTabSz="914400" rtl="0" eaLnBrk="1" latinLnBrk="0" hangingPunct="1">
                <a:lnSpc>
                  <a:spcPct val="100000"/>
                </a:lnSpc>
                <a:spcBef>
                  <a:spcPts val="0"/>
                </a:spcBef>
                <a:spcAft>
                  <a:spcPts val="1200"/>
                </a:spcAft>
                <a:buClr>
                  <a:schemeClr val="accent2"/>
                </a:buClr>
                <a:buSzPct val="120000"/>
                <a:buFont typeface="Arial" panose="020B0604020202020204" pitchFamily="34" charset="0"/>
                <a:buNone/>
                <a:defRPr sz="1800" b="1" kern="1200">
                  <a:solidFill>
                    <a:schemeClr val="accent1"/>
                  </a:solidFill>
                  <a:latin typeface="+mn-lt"/>
                  <a:ea typeface="+mn-ea"/>
                  <a:cs typeface="+mn-cs"/>
                </a:defRPr>
              </a:lvl6pPr>
              <a:lvl7pPr marL="0" indent="0" algn="l" defTabSz="914400" rtl="0" eaLnBrk="1" latinLnBrk="0" hangingPunct="1">
                <a:lnSpc>
                  <a:spcPts val="2900"/>
                </a:lnSpc>
                <a:spcBef>
                  <a:spcPts val="0"/>
                </a:spcBef>
                <a:spcAft>
                  <a:spcPts val="1200"/>
                </a:spcAft>
                <a:buClr>
                  <a:schemeClr val="accent2"/>
                </a:buClr>
                <a:buSzPct val="120000"/>
                <a:buFont typeface="Arial" panose="020B0604020202020204" pitchFamily="34" charset="0"/>
                <a:buNone/>
                <a:defRPr sz="2800" b="1" kern="1200">
                  <a:solidFill>
                    <a:schemeClr val="accent1"/>
                  </a:solidFill>
                  <a:latin typeface="+mn-lt"/>
                  <a:ea typeface="+mn-ea"/>
                  <a:cs typeface="+mn-cs"/>
                </a:defRPr>
              </a:lvl7pPr>
              <a:lvl8pPr marL="0" indent="0" algn="l" defTabSz="230400" rtl="0" eaLnBrk="1" latinLnBrk="0" hangingPunct="1">
                <a:lnSpc>
                  <a:spcPct val="100000"/>
                </a:lnSpc>
                <a:spcBef>
                  <a:spcPts val="0"/>
                </a:spcBef>
                <a:spcAft>
                  <a:spcPts val="600"/>
                </a:spcAft>
                <a:buClr>
                  <a:schemeClr val="accent2"/>
                </a:buClr>
                <a:buSzPct val="120000"/>
                <a:buFont typeface="+mj-lt"/>
                <a:buNone/>
                <a:defRPr sz="800" b="0" kern="1200">
                  <a:solidFill>
                    <a:schemeClr val="tx2"/>
                  </a:solidFill>
                  <a:latin typeface="+mn-lt"/>
                  <a:ea typeface="+mn-ea"/>
                  <a:cs typeface="+mn-cs"/>
                </a:defRPr>
              </a:lvl8pPr>
              <a:lvl9pPr marL="171450" indent="-171450" algn="l" defTabSz="914400" rtl="0" eaLnBrk="1" latinLnBrk="0" hangingPunct="1">
                <a:lnSpc>
                  <a:spcPct val="150000"/>
                </a:lnSpc>
                <a:spcBef>
                  <a:spcPts val="0"/>
                </a:spcBef>
                <a:spcAft>
                  <a:spcPts val="0"/>
                </a:spcAft>
                <a:buSzPct val="120000"/>
                <a:buFont typeface="Webdings" panose="05030102010509060703" pitchFamily="18" charset="2"/>
                <a:buChar char=""/>
                <a:defRPr sz="800" kern="1200">
                  <a:solidFill>
                    <a:schemeClr val="tx2">
                      <a:lumMod val="60000"/>
                      <a:lumOff val="40000"/>
                    </a:schemeClr>
                  </a:solidFill>
                  <a:latin typeface="+mn-lt"/>
                  <a:ea typeface="+mn-ea"/>
                  <a:cs typeface="+mn-cs"/>
                </a:defRPr>
              </a:lvl9pPr>
            </a:lstStyle>
            <a:p>
              <a:r>
                <a:rPr lang="en-US" sz="1800" b="1">
                  <a:solidFill>
                    <a:schemeClr val="bg1"/>
                  </a:solidFill>
                </a:rPr>
                <a:t>E2E Value Chain and Key Innovations (Level 3)</a:t>
              </a:r>
            </a:p>
          </p:txBody>
        </p:sp>
        <p:sp>
          <p:nvSpPr>
            <p:cNvPr id="18" name="Text Placeholder 2">
              <a:extLst>
                <a:ext uri="{FF2B5EF4-FFF2-40B4-BE49-F238E27FC236}">
                  <a16:creationId xmlns:a16="http://schemas.microsoft.com/office/drawing/2014/main" id="{50F55F41-8AC3-B2C9-EF6F-7B8190F29E87}"/>
                </a:ext>
              </a:extLst>
            </p:cNvPr>
            <p:cNvSpPr txBox="1">
              <a:spLocks/>
            </p:cNvSpPr>
            <p:nvPr/>
          </p:nvSpPr>
          <p:spPr>
            <a:xfrm>
              <a:off x="640444" y="2494916"/>
              <a:ext cx="3311070" cy="1750513"/>
            </a:xfrm>
            <a:prstGeom prst="rect">
              <a:avLst/>
            </a:prstGeom>
            <a:ln>
              <a:noFill/>
            </a:ln>
          </p:spPr>
          <p:txBody>
            <a:bodyPr vert="horz" lIns="0" tIns="0" rIns="108000" bIns="0" rtlCol="0">
              <a:noAutofit/>
            </a:bodyPr>
            <a:lstStyle>
              <a:lvl1pPr marL="0" indent="0" algn="l" defTabSz="172800" rtl="0" eaLnBrk="1" latinLnBrk="0" hangingPunct="1">
                <a:lnSpc>
                  <a:spcPct val="100000"/>
                </a:lnSpc>
                <a:spcBef>
                  <a:spcPts val="0"/>
                </a:spcBef>
                <a:buClr>
                  <a:schemeClr val="accent1"/>
                </a:buClr>
                <a:buSzPct val="120000"/>
                <a:buFont typeface="Arial" panose="020B0604020202020204" pitchFamily="34" charset="0"/>
                <a:buNone/>
                <a:defRPr sz="1100" kern="1200">
                  <a:solidFill>
                    <a:schemeClr val="tx2"/>
                  </a:solidFill>
                  <a:latin typeface="+mn-lt"/>
                  <a:ea typeface="+mn-ea"/>
                  <a:cs typeface="+mn-cs"/>
                </a:defRPr>
              </a:lvl1pPr>
              <a:lvl2pPr marL="172800" indent="-172800" algn="l" defTabSz="914400" rtl="0" eaLnBrk="1" latinLnBrk="0" hangingPunct="1">
                <a:lnSpc>
                  <a:spcPct val="100000"/>
                </a:lnSpc>
                <a:spcBef>
                  <a:spcPts val="300"/>
                </a:spcBef>
                <a:spcAft>
                  <a:spcPts val="600"/>
                </a:spcAft>
                <a:buClr>
                  <a:schemeClr val="accent1"/>
                </a:buClr>
                <a:buSzPct val="120000"/>
                <a:buFont typeface="Arial" panose="020B0604020202020204" pitchFamily="34" charset="0"/>
                <a:buChar char="•"/>
                <a:defRPr sz="1100" kern="1200">
                  <a:solidFill>
                    <a:schemeClr val="tx2"/>
                  </a:solidFill>
                  <a:latin typeface="+mn-lt"/>
                  <a:ea typeface="+mn-ea"/>
                  <a:cs typeface="+mn-cs"/>
                </a:defRPr>
              </a:lvl2pPr>
              <a:lvl3pPr marL="345600" indent="-172800" algn="l" defTabSz="172800" rtl="0" eaLnBrk="1" latinLnBrk="0" hangingPunct="1">
                <a:lnSpc>
                  <a:spcPct val="100000"/>
                </a:lnSpc>
                <a:spcBef>
                  <a:spcPts val="0"/>
                </a:spcBef>
                <a:spcAft>
                  <a:spcPts val="600"/>
                </a:spcAft>
                <a:buClr>
                  <a:schemeClr val="accent1"/>
                </a:buClr>
                <a:buSzPct val="75000"/>
                <a:buFont typeface="Courier New" panose="02070309020205020404" pitchFamily="49" charset="0"/>
                <a:buChar char="o"/>
                <a:defRPr sz="1100" b="0" i="0" kern="1200" cap="none" baseline="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000" b="1" i="0" kern="1200" cap="all" baseline="0">
                  <a:solidFill>
                    <a:schemeClr val="tx2"/>
                  </a:solidFill>
                  <a:latin typeface="+mn-lt"/>
                  <a:ea typeface="+mn-ea"/>
                  <a:cs typeface="+mn-cs"/>
                </a:defRPr>
              </a:lvl4pPr>
              <a:lvl5pPr marL="0" indent="0" algn="l" defTabSz="1728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400" kern="1200">
                  <a:solidFill>
                    <a:schemeClr val="accent1"/>
                  </a:solidFill>
                  <a:latin typeface="+mn-lt"/>
                  <a:ea typeface="+mn-ea"/>
                  <a:cs typeface="+mn-cs"/>
                </a:defRPr>
              </a:lvl5pPr>
              <a:lvl6pPr marL="0" indent="0" algn="l" defTabSz="914400" rtl="0" eaLnBrk="1" latinLnBrk="0" hangingPunct="1">
                <a:lnSpc>
                  <a:spcPct val="100000"/>
                </a:lnSpc>
                <a:spcBef>
                  <a:spcPts val="0"/>
                </a:spcBef>
                <a:spcAft>
                  <a:spcPts val="1200"/>
                </a:spcAft>
                <a:buClr>
                  <a:schemeClr val="accent2"/>
                </a:buClr>
                <a:buSzPct val="120000"/>
                <a:buFont typeface="Arial" panose="020B0604020202020204" pitchFamily="34" charset="0"/>
                <a:buNone/>
                <a:defRPr sz="1800" b="1" kern="1200">
                  <a:solidFill>
                    <a:schemeClr val="accent1"/>
                  </a:solidFill>
                  <a:latin typeface="+mn-lt"/>
                  <a:ea typeface="+mn-ea"/>
                  <a:cs typeface="+mn-cs"/>
                </a:defRPr>
              </a:lvl6pPr>
              <a:lvl7pPr marL="0" indent="0" algn="l" defTabSz="914400" rtl="0" eaLnBrk="1" latinLnBrk="0" hangingPunct="1">
                <a:lnSpc>
                  <a:spcPts val="2900"/>
                </a:lnSpc>
                <a:spcBef>
                  <a:spcPts val="0"/>
                </a:spcBef>
                <a:spcAft>
                  <a:spcPts val="1200"/>
                </a:spcAft>
                <a:buClr>
                  <a:schemeClr val="accent2"/>
                </a:buClr>
                <a:buSzPct val="120000"/>
                <a:buFont typeface="Arial" panose="020B0604020202020204" pitchFamily="34" charset="0"/>
                <a:buNone/>
                <a:defRPr sz="2800" b="1" kern="1200">
                  <a:solidFill>
                    <a:schemeClr val="accent1"/>
                  </a:solidFill>
                  <a:latin typeface="+mn-lt"/>
                  <a:ea typeface="+mn-ea"/>
                  <a:cs typeface="+mn-cs"/>
                </a:defRPr>
              </a:lvl7pPr>
              <a:lvl8pPr marL="0" indent="0" algn="l" defTabSz="230400" rtl="0" eaLnBrk="1" latinLnBrk="0" hangingPunct="1">
                <a:lnSpc>
                  <a:spcPct val="100000"/>
                </a:lnSpc>
                <a:spcBef>
                  <a:spcPts val="0"/>
                </a:spcBef>
                <a:spcAft>
                  <a:spcPts val="600"/>
                </a:spcAft>
                <a:buClr>
                  <a:schemeClr val="accent2"/>
                </a:buClr>
                <a:buSzPct val="120000"/>
                <a:buFont typeface="+mj-lt"/>
                <a:buNone/>
                <a:defRPr sz="800" b="0" kern="1200">
                  <a:solidFill>
                    <a:schemeClr val="tx2"/>
                  </a:solidFill>
                  <a:latin typeface="+mn-lt"/>
                  <a:ea typeface="+mn-ea"/>
                  <a:cs typeface="+mn-cs"/>
                </a:defRPr>
              </a:lvl8pPr>
              <a:lvl9pPr marL="171450" indent="-171450" algn="l" defTabSz="914400" rtl="0" eaLnBrk="1" latinLnBrk="0" hangingPunct="1">
                <a:lnSpc>
                  <a:spcPct val="150000"/>
                </a:lnSpc>
                <a:spcBef>
                  <a:spcPts val="0"/>
                </a:spcBef>
                <a:spcAft>
                  <a:spcPts val="0"/>
                </a:spcAft>
                <a:buSzPct val="120000"/>
                <a:buFont typeface="Webdings" panose="05030102010509060703" pitchFamily="18" charset="2"/>
                <a:buChar char=""/>
                <a:defRPr sz="800" kern="1200">
                  <a:solidFill>
                    <a:schemeClr val="tx2">
                      <a:lumMod val="60000"/>
                      <a:lumOff val="40000"/>
                    </a:schemeClr>
                  </a:solidFill>
                  <a:latin typeface="+mn-lt"/>
                  <a:ea typeface="+mn-ea"/>
                  <a:cs typeface="+mn-cs"/>
                </a:defRPr>
              </a:lvl9pPr>
            </a:lstStyle>
            <a:p>
              <a:r>
                <a:rPr lang="en-US" sz="1500" dirty="0"/>
                <a:t>Detailed Value Chain Processes  (e.g. Port Operations – Plan &amp; Schedule, Execute &amp; Control, Environment, Health &amp; Safety) containing:</a:t>
              </a:r>
            </a:p>
            <a:p>
              <a:endParaRPr lang="en-US" sz="1500" dirty="0">
                <a:solidFill>
                  <a:schemeClr val="tx2">
                    <a:lumMod val="20000"/>
                    <a:lumOff val="80000"/>
                  </a:schemeClr>
                </a:solidFill>
              </a:endParaRPr>
            </a:p>
            <a:p>
              <a:pPr marL="171450" indent="-171450">
                <a:buFont typeface="Arial" panose="020B0604020202020204" pitchFamily="34" charset="0"/>
                <a:buChar char="•"/>
              </a:pPr>
              <a:r>
                <a:rPr lang="en-US" sz="1600" dirty="0"/>
                <a:t>Sub Processes Business Challenges </a:t>
              </a:r>
            </a:p>
            <a:p>
              <a:pPr marL="171450" indent="-171450">
                <a:buFont typeface="Arial" panose="020B0604020202020204" pitchFamily="34" charset="0"/>
                <a:buChar char="•"/>
              </a:pPr>
              <a:r>
                <a:rPr lang="en-US" sz="1600" dirty="0"/>
                <a:t>Sub Processes Business Flows</a:t>
              </a:r>
            </a:p>
            <a:p>
              <a:pPr marL="171450" indent="-171450">
                <a:buFont typeface="Arial" panose="020B0604020202020204" pitchFamily="34" charset="0"/>
                <a:buChar char="•"/>
              </a:pPr>
              <a:r>
                <a:rPr lang="en-US" sz="1600" dirty="0">
                  <a:cs typeface="Arial"/>
                </a:rPr>
                <a:t>SAP Solution Levers Sub Processes business capabilities</a:t>
              </a:r>
              <a:endParaRPr lang="en-US" sz="1500" dirty="0"/>
            </a:p>
            <a:p>
              <a:endParaRPr lang="en-US" sz="1500" dirty="0"/>
            </a:p>
            <a:p>
              <a:pPr rtl="0"/>
              <a:r>
                <a:rPr lang="en-US" sz="1500" b="1" i="0" u="none" strike="noStrike" baseline="0" dirty="0">
                  <a:solidFill>
                    <a:srgbClr val="3C4652"/>
                  </a:solidFill>
                  <a:latin typeface="Arial" panose="020B0604020202020204" pitchFamily="34" charset="0"/>
                </a:rPr>
                <a:t>WE solutions, accelerators add-on </a:t>
              </a:r>
              <a:r>
                <a:rPr lang="en-US" sz="1500" b="0" i="0" u="none" strike="noStrike" baseline="0" dirty="0">
                  <a:solidFill>
                    <a:srgbClr val="3C4652"/>
                  </a:solidFill>
                  <a:latin typeface="Arial" panose="020B0604020202020204" pitchFamily="34" charset="0"/>
                </a:rPr>
                <a:t>filling the industry space</a:t>
              </a:r>
            </a:p>
            <a:p>
              <a:pPr rtl="0"/>
              <a:r>
                <a:rPr lang="en-US" sz="1500" b="1" i="0" u="none" strike="noStrike" baseline="0" dirty="0">
                  <a:solidFill>
                    <a:srgbClr val="3C4652"/>
                  </a:solidFill>
                  <a:latin typeface="Arial" panose="020B0604020202020204" pitchFamily="34" charset="0"/>
                </a:rPr>
                <a:t>3</a:t>
              </a:r>
              <a:r>
                <a:rPr lang="en-US" sz="1500" b="1" i="0" u="none" strike="noStrike" baseline="30000" dirty="0">
                  <a:solidFill>
                    <a:srgbClr val="3C4652"/>
                  </a:solidFill>
                  <a:latin typeface="Arial" panose="020B0604020202020204" pitchFamily="34" charset="0"/>
                </a:rPr>
                <a:t>rd</a:t>
              </a:r>
              <a:r>
                <a:rPr lang="en-US" sz="1500" b="1" i="0" u="none" strike="noStrike" baseline="0" dirty="0">
                  <a:solidFill>
                    <a:srgbClr val="3C4652"/>
                  </a:solidFill>
                  <a:latin typeface="Arial" panose="020B0604020202020204" pitchFamily="34" charset="0"/>
                </a:rPr>
                <a:t> party solutions </a:t>
              </a:r>
            </a:p>
            <a:p>
              <a:endParaRPr lang="en-US" sz="1500" dirty="0"/>
            </a:p>
            <a:p>
              <a:endParaRPr lang="en-US" sz="1500" dirty="0"/>
            </a:p>
            <a:p>
              <a:endParaRPr lang="en-US" sz="1500" dirty="0"/>
            </a:p>
            <a:p>
              <a:endParaRPr lang="en-US" sz="1500" dirty="0"/>
            </a:p>
            <a:p>
              <a:endParaRPr lang="en-US" sz="1500" dirty="0"/>
            </a:p>
          </p:txBody>
        </p:sp>
      </p:grpSp>
    </p:spTree>
    <p:extLst>
      <p:ext uri="{BB962C8B-B14F-4D97-AF65-F5344CB8AC3E}">
        <p14:creationId xmlns:p14="http://schemas.microsoft.com/office/powerpoint/2010/main" val="3732438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3697B-F7E0-ECFA-994F-551551D71080}"/>
              </a:ext>
            </a:extLst>
          </p:cNvPr>
          <p:cNvSpPr>
            <a:spLocks noGrp="1"/>
          </p:cNvSpPr>
          <p:nvPr>
            <p:ph type="title"/>
          </p:nvPr>
        </p:nvSpPr>
        <p:spPr/>
        <p:txBody>
          <a:bodyPr/>
          <a:lstStyle/>
          <a:p>
            <a:r>
              <a:rPr lang="en-US"/>
              <a:t>Methodology step 4</a:t>
            </a:r>
          </a:p>
        </p:txBody>
      </p:sp>
      <p:sp>
        <p:nvSpPr>
          <p:cNvPr id="5" name="Text Placeholder 4">
            <a:extLst>
              <a:ext uri="{FF2B5EF4-FFF2-40B4-BE49-F238E27FC236}">
                <a16:creationId xmlns:a16="http://schemas.microsoft.com/office/drawing/2014/main" id="{C10B3805-C664-8A09-C2A5-AD7CBFEF242F}"/>
              </a:ext>
            </a:extLst>
          </p:cNvPr>
          <p:cNvSpPr>
            <a:spLocks noGrp="1"/>
          </p:cNvSpPr>
          <p:nvPr>
            <p:ph type="body" sz="quarter" idx="15"/>
          </p:nvPr>
        </p:nvSpPr>
        <p:spPr/>
        <p:txBody>
          <a:bodyPr/>
          <a:lstStyle/>
          <a:p>
            <a:r>
              <a:rPr lang="de-DE"/>
              <a:t>Approach to Industry Strategy</a:t>
            </a:r>
          </a:p>
        </p:txBody>
      </p:sp>
      <p:pic>
        <p:nvPicPr>
          <p:cNvPr id="16" name="Content Placeholder 15" descr="A screenshot of a computer&#10;&#10;Description automatically generated">
            <a:extLst>
              <a:ext uri="{FF2B5EF4-FFF2-40B4-BE49-F238E27FC236}">
                <a16:creationId xmlns:a16="http://schemas.microsoft.com/office/drawing/2014/main" id="{A5C8CAF0-9B5C-E36D-69ED-893887941525}"/>
              </a:ext>
            </a:extLst>
          </p:cNvPr>
          <p:cNvPicPr>
            <a:picLocks noGrp="1" noChangeAspect="1"/>
          </p:cNvPicPr>
          <p:nvPr>
            <p:ph sz="quarter" idx="14"/>
          </p:nvPr>
        </p:nvPicPr>
        <p:blipFill>
          <a:blip r:embed="rId3" cstate="print">
            <a:extLst>
              <a:ext uri="{28A0092B-C50C-407E-A947-70E740481C1C}">
                <a14:useLocalDpi xmlns:a14="http://schemas.microsoft.com/office/drawing/2010/main"/>
              </a:ext>
            </a:extLst>
          </a:blip>
          <a:stretch>
            <a:fillRect/>
          </a:stretch>
        </p:blipFill>
        <p:spPr>
          <a:xfrm>
            <a:off x="4960376" y="1482725"/>
            <a:ext cx="6780774" cy="3867150"/>
          </a:xfrm>
          <a:effectLst>
            <a:outerShdw blurRad="63500" algn="ctr" rotWithShape="0">
              <a:prstClr val="black">
                <a:alpha val="40000"/>
              </a:prstClr>
            </a:outerShdw>
          </a:effectLst>
        </p:spPr>
      </p:pic>
      <p:grpSp>
        <p:nvGrpSpPr>
          <p:cNvPr id="7" name="Group 6">
            <a:extLst>
              <a:ext uri="{FF2B5EF4-FFF2-40B4-BE49-F238E27FC236}">
                <a16:creationId xmlns:a16="http://schemas.microsoft.com/office/drawing/2014/main" id="{CFAD8D08-1771-C3AB-F39E-EC2B397C5C88}"/>
              </a:ext>
            </a:extLst>
          </p:cNvPr>
          <p:cNvGrpSpPr/>
          <p:nvPr/>
        </p:nvGrpSpPr>
        <p:grpSpPr>
          <a:xfrm>
            <a:off x="449263" y="1482724"/>
            <a:ext cx="4300019" cy="4875213"/>
            <a:chOff x="449263" y="1482724"/>
            <a:chExt cx="4300019" cy="4875213"/>
          </a:xfrm>
        </p:grpSpPr>
        <p:sp>
          <p:nvSpPr>
            <p:cNvPr id="13" name="Rectangle 12">
              <a:extLst>
                <a:ext uri="{FF2B5EF4-FFF2-40B4-BE49-F238E27FC236}">
                  <a16:creationId xmlns:a16="http://schemas.microsoft.com/office/drawing/2014/main" id="{99CF7CB2-A03C-F3B2-B60D-2A03DD8773F9}"/>
                </a:ext>
              </a:extLst>
            </p:cNvPr>
            <p:cNvSpPr/>
            <p:nvPr/>
          </p:nvSpPr>
          <p:spPr>
            <a:xfrm>
              <a:off x="449263" y="1482724"/>
              <a:ext cx="4300019" cy="4875213"/>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14" name="Rectangle 13">
              <a:extLst>
                <a:ext uri="{FF2B5EF4-FFF2-40B4-BE49-F238E27FC236}">
                  <a16:creationId xmlns:a16="http://schemas.microsoft.com/office/drawing/2014/main" id="{5DB4F075-B510-C098-6DAA-4522F3287539}"/>
                </a:ext>
              </a:extLst>
            </p:cNvPr>
            <p:cNvSpPr/>
            <p:nvPr/>
          </p:nvSpPr>
          <p:spPr>
            <a:xfrm>
              <a:off x="449263" y="1482724"/>
              <a:ext cx="4300019" cy="6913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15" name="Text Placeholder 2">
              <a:extLst>
                <a:ext uri="{FF2B5EF4-FFF2-40B4-BE49-F238E27FC236}">
                  <a16:creationId xmlns:a16="http://schemas.microsoft.com/office/drawing/2014/main" id="{6CBB3255-4432-A5A0-06EF-16554408F5C1}"/>
                </a:ext>
              </a:extLst>
            </p:cNvPr>
            <p:cNvSpPr txBox="1">
              <a:spLocks/>
            </p:cNvSpPr>
            <p:nvPr/>
          </p:nvSpPr>
          <p:spPr>
            <a:xfrm>
              <a:off x="651329" y="1549876"/>
              <a:ext cx="4004647" cy="574856"/>
            </a:xfrm>
            <a:prstGeom prst="rect">
              <a:avLst/>
            </a:prstGeom>
            <a:ln>
              <a:noFill/>
            </a:ln>
          </p:spPr>
          <p:txBody>
            <a:bodyPr vert="horz" lIns="0" tIns="0" rIns="108000" bIns="0" rtlCol="0" anchor="ctr">
              <a:noAutofit/>
            </a:bodyPr>
            <a:lstStyle>
              <a:lvl1pPr marL="0" indent="0" algn="l" defTabSz="172800" rtl="0" eaLnBrk="1" latinLnBrk="0" hangingPunct="1">
                <a:lnSpc>
                  <a:spcPct val="100000"/>
                </a:lnSpc>
                <a:spcBef>
                  <a:spcPts val="0"/>
                </a:spcBef>
                <a:buClr>
                  <a:schemeClr val="accent1"/>
                </a:buClr>
                <a:buSzPct val="120000"/>
                <a:buFont typeface="Arial" panose="020B0604020202020204" pitchFamily="34" charset="0"/>
                <a:buNone/>
                <a:defRPr sz="1100" kern="1200">
                  <a:solidFill>
                    <a:schemeClr val="tx2"/>
                  </a:solidFill>
                  <a:latin typeface="+mn-lt"/>
                  <a:ea typeface="+mn-ea"/>
                  <a:cs typeface="+mn-cs"/>
                </a:defRPr>
              </a:lvl1pPr>
              <a:lvl2pPr marL="172800" indent="-172800" algn="l" defTabSz="914400" rtl="0" eaLnBrk="1" latinLnBrk="0" hangingPunct="1">
                <a:lnSpc>
                  <a:spcPct val="100000"/>
                </a:lnSpc>
                <a:spcBef>
                  <a:spcPts val="300"/>
                </a:spcBef>
                <a:spcAft>
                  <a:spcPts val="600"/>
                </a:spcAft>
                <a:buClr>
                  <a:schemeClr val="accent1"/>
                </a:buClr>
                <a:buSzPct val="120000"/>
                <a:buFont typeface="Arial" panose="020B0604020202020204" pitchFamily="34" charset="0"/>
                <a:buChar char="•"/>
                <a:defRPr sz="1100" kern="1200">
                  <a:solidFill>
                    <a:schemeClr val="tx2"/>
                  </a:solidFill>
                  <a:latin typeface="+mn-lt"/>
                  <a:ea typeface="+mn-ea"/>
                  <a:cs typeface="+mn-cs"/>
                </a:defRPr>
              </a:lvl2pPr>
              <a:lvl3pPr marL="345600" indent="-172800" algn="l" defTabSz="172800" rtl="0" eaLnBrk="1" latinLnBrk="0" hangingPunct="1">
                <a:lnSpc>
                  <a:spcPct val="100000"/>
                </a:lnSpc>
                <a:spcBef>
                  <a:spcPts val="0"/>
                </a:spcBef>
                <a:spcAft>
                  <a:spcPts val="600"/>
                </a:spcAft>
                <a:buClr>
                  <a:schemeClr val="accent1"/>
                </a:buClr>
                <a:buSzPct val="75000"/>
                <a:buFont typeface="Courier New" panose="02070309020205020404" pitchFamily="49" charset="0"/>
                <a:buChar char="o"/>
                <a:defRPr sz="1100" b="0" i="0" kern="1200" cap="none" baseline="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000" b="1" i="0" kern="1200" cap="all" baseline="0">
                  <a:solidFill>
                    <a:schemeClr val="tx2"/>
                  </a:solidFill>
                  <a:latin typeface="+mn-lt"/>
                  <a:ea typeface="+mn-ea"/>
                  <a:cs typeface="+mn-cs"/>
                </a:defRPr>
              </a:lvl4pPr>
              <a:lvl5pPr marL="0" indent="0" algn="l" defTabSz="1728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400" kern="1200">
                  <a:solidFill>
                    <a:schemeClr val="accent1"/>
                  </a:solidFill>
                  <a:latin typeface="+mn-lt"/>
                  <a:ea typeface="+mn-ea"/>
                  <a:cs typeface="+mn-cs"/>
                </a:defRPr>
              </a:lvl5pPr>
              <a:lvl6pPr marL="0" indent="0" algn="l" defTabSz="914400" rtl="0" eaLnBrk="1" latinLnBrk="0" hangingPunct="1">
                <a:lnSpc>
                  <a:spcPct val="100000"/>
                </a:lnSpc>
                <a:spcBef>
                  <a:spcPts val="0"/>
                </a:spcBef>
                <a:spcAft>
                  <a:spcPts val="1200"/>
                </a:spcAft>
                <a:buClr>
                  <a:schemeClr val="accent2"/>
                </a:buClr>
                <a:buSzPct val="120000"/>
                <a:buFont typeface="Arial" panose="020B0604020202020204" pitchFamily="34" charset="0"/>
                <a:buNone/>
                <a:defRPr sz="1800" b="1" kern="1200">
                  <a:solidFill>
                    <a:schemeClr val="accent1"/>
                  </a:solidFill>
                  <a:latin typeface="+mn-lt"/>
                  <a:ea typeface="+mn-ea"/>
                  <a:cs typeface="+mn-cs"/>
                </a:defRPr>
              </a:lvl6pPr>
              <a:lvl7pPr marL="0" indent="0" algn="l" defTabSz="914400" rtl="0" eaLnBrk="1" latinLnBrk="0" hangingPunct="1">
                <a:lnSpc>
                  <a:spcPts val="2900"/>
                </a:lnSpc>
                <a:spcBef>
                  <a:spcPts val="0"/>
                </a:spcBef>
                <a:spcAft>
                  <a:spcPts val="1200"/>
                </a:spcAft>
                <a:buClr>
                  <a:schemeClr val="accent2"/>
                </a:buClr>
                <a:buSzPct val="120000"/>
                <a:buFont typeface="Arial" panose="020B0604020202020204" pitchFamily="34" charset="0"/>
                <a:buNone/>
                <a:defRPr sz="2800" b="1" kern="1200">
                  <a:solidFill>
                    <a:schemeClr val="accent1"/>
                  </a:solidFill>
                  <a:latin typeface="+mn-lt"/>
                  <a:ea typeface="+mn-ea"/>
                  <a:cs typeface="+mn-cs"/>
                </a:defRPr>
              </a:lvl7pPr>
              <a:lvl8pPr marL="0" indent="0" algn="l" defTabSz="230400" rtl="0" eaLnBrk="1" latinLnBrk="0" hangingPunct="1">
                <a:lnSpc>
                  <a:spcPct val="100000"/>
                </a:lnSpc>
                <a:spcBef>
                  <a:spcPts val="0"/>
                </a:spcBef>
                <a:spcAft>
                  <a:spcPts val="600"/>
                </a:spcAft>
                <a:buClr>
                  <a:schemeClr val="accent2"/>
                </a:buClr>
                <a:buSzPct val="120000"/>
                <a:buFont typeface="+mj-lt"/>
                <a:buNone/>
                <a:defRPr sz="800" b="0" kern="1200">
                  <a:solidFill>
                    <a:schemeClr val="tx2"/>
                  </a:solidFill>
                  <a:latin typeface="+mn-lt"/>
                  <a:ea typeface="+mn-ea"/>
                  <a:cs typeface="+mn-cs"/>
                </a:defRPr>
              </a:lvl8pPr>
              <a:lvl9pPr marL="171450" indent="-171450" algn="l" defTabSz="914400" rtl="0" eaLnBrk="1" latinLnBrk="0" hangingPunct="1">
                <a:lnSpc>
                  <a:spcPct val="150000"/>
                </a:lnSpc>
                <a:spcBef>
                  <a:spcPts val="0"/>
                </a:spcBef>
                <a:spcAft>
                  <a:spcPts val="0"/>
                </a:spcAft>
                <a:buSzPct val="120000"/>
                <a:buFont typeface="Webdings" panose="05030102010509060703" pitchFamily="18" charset="2"/>
                <a:buChar char=""/>
                <a:defRPr sz="800" kern="1200">
                  <a:solidFill>
                    <a:schemeClr val="tx2">
                      <a:lumMod val="60000"/>
                      <a:lumOff val="40000"/>
                    </a:schemeClr>
                  </a:solidFill>
                  <a:latin typeface="+mn-lt"/>
                  <a:ea typeface="+mn-ea"/>
                  <a:cs typeface="+mn-cs"/>
                </a:defRPr>
              </a:lvl9pPr>
            </a:lstStyle>
            <a:p>
              <a:r>
                <a:rPr lang="en-US" sz="1600" b="1">
                  <a:solidFill>
                    <a:schemeClr val="bg1"/>
                  </a:solidFill>
                </a:rPr>
                <a:t>E2E Value Chain Business Processes on </a:t>
              </a:r>
              <a:r>
                <a:rPr lang="en-US" sz="1600" b="1" err="1">
                  <a:solidFill>
                    <a:schemeClr val="bg1"/>
                  </a:solidFill>
                </a:rPr>
                <a:t>LeanIX</a:t>
              </a:r>
              <a:r>
                <a:rPr lang="en-US" sz="1600" b="1">
                  <a:solidFill>
                    <a:schemeClr val="bg1"/>
                  </a:solidFill>
                </a:rPr>
                <a:t>/</a:t>
              </a:r>
              <a:r>
                <a:rPr lang="en-US" sz="1600" b="1" err="1">
                  <a:solidFill>
                    <a:schemeClr val="bg1"/>
                  </a:solidFill>
                </a:rPr>
                <a:t>Signavio</a:t>
              </a:r>
              <a:r>
                <a:rPr lang="en-US" sz="1600" b="1">
                  <a:solidFill>
                    <a:schemeClr val="bg1"/>
                  </a:solidFill>
                </a:rPr>
                <a:t>  (Level 4)</a:t>
              </a:r>
            </a:p>
          </p:txBody>
        </p:sp>
        <p:sp>
          <p:nvSpPr>
            <p:cNvPr id="17" name="Text Placeholder 2">
              <a:extLst>
                <a:ext uri="{FF2B5EF4-FFF2-40B4-BE49-F238E27FC236}">
                  <a16:creationId xmlns:a16="http://schemas.microsoft.com/office/drawing/2014/main" id="{D0619AD6-3B97-6D70-7D38-AA8FAC68EFC0}"/>
                </a:ext>
              </a:extLst>
            </p:cNvPr>
            <p:cNvSpPr txBox="1">
              <a:spLocks/>
            </p:cNvSpPr>
            <p:nvPr/>
          </p:nvSpPr>
          <p:spPr>
            <a:xfrm>
              <a:off x="640443" y="2298973"/>
              <a:ext cx="3996871" cy="3681949"/>
            </a:xfrm>
            <a:prstGeom prst="rect">
              <a:avLst/>
            </a:prstGeom>
            <a:ln>
              <a:noFill/>
            </a:ln>
          </p:spPr>
          <p:txBody>
            <a:bodyPr vert="horz" lIns="0" tIns="0" rIns="108000" bIns="0" rtlCol="0">
              <a:noAutofit/>
            </a:bodyPr>
            <a:lstStyle>
              <a:lvl1pPr marL="0" indent="0" algn="l" defTabSz="172800" rtl="0" eaLnBrk="1" latinLnBrk="0" hangingPunct="1">
                <a:lnSpc>
                  <a:spcPct val="100000"/>
                </a:lnSpc>
                <a:spcBef>
                  <a:spcPts val="0"/>
                </a:spcBef>
                <a:buClr>
                  <a:schemeClr val="accent1"/>
                </a:buClr>
                <a:buSzPct val="120000"/>
                <a:buFont typeface="Arial" panose="020B0604020202020204" pitchFamily="34" charset="0"/>
                <a:buNone/>
                <a:defRPr sz="1100" kern="1200">
                  <a:solidFill>
                    <a:schemeClr val="tx2"/>
                  </a:solidFill>
                  <a:latin typeface="+mn-lt"/>
                  <a:ea typeface="+mn-ea"/>
                  <a:cs typeface="+mn-cs"/>
                </a:defRPr>
              </a:lvl1pPr>
              <a:lvl2pPr marL="172800" indent="-172800" algn="l" defTabSz="914400" rtl="0" eaLnBrk="1" latinLnBrk="0" hangingPunct="1">
                <a:lnSpc>
                  <a:spcPct val="100000"/>
                </a:lnSpc>
                <a:spcBef>
                  <a:spcPts val="300"/>
                </a:spcBef>
                <a:spcAft>
                  <a:spcPts val="600"/>
                </a:spcAft>
                <a:buClr>
                  <a:schemeClr val="accent1"/>
                </a:buClr>
                <a:buSzPct val="120000"/>
                <a:buFont typeface="Arial" panose="020B0604020202020204" pitchFamily="34" charset="0"/>
                <a:buChar char="•"/>
                <a:defRPr sz="1100" kern="1200">
                  <a:solidFill>
                    <a:schemeClr val="tx2"/>
                  </a:solidFill>
                  <a:latin typeface="+mn-lt"/>
                  <a:ea typeface="+mn-ea"/>
                  <a:cs typeface="+mn-cs"/>
                </a:defRPr>
              </a:lvl2pPr>
              <a:lvl3pPr marL="345600" indent="-172800" algn="l" defTabSz="172800" rtl="0" eaLnBrk="1" latinLnBrk="0" hangingPunct="1">
                <a:lnSpc>
                  <a:spcPct val="100000"/>
                </a:lnSpc>
                <a:spcBef>
                  <a:spcPts val="0"/>
                </a:spcBef>
                <a:spcAft>
                  <a:spcPts val="600"/>
                </a:spcAft>
                <a:buClr>
                  <a:schemeClr val="accent1"/>
                </a:buClr>
                <a:buSzPct val="75000"/>
                <a:buFont typeface="Courier New" panose="02070309020205020404" pitchFamily="49" charset="0"/>
                <a:buChar char="o"/>
                <a:defRPr sz="1100" b="0" i="0" kern="1200" cap="none" baseline="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000" b="1" i="0" kern="1200" cap="all" baseline="0">
                  <a:solidFill>
                    <a:schemeClr val="tx2"/>
                  </a:solidFill>
                  <a:latin typeface="+mn-lt"/>
                  <a:ea typeface="+mn-ea"/>
                  <a:cs typeface="+mn-cs"/>
                </a:defRPr>
              </a:lvl4pPr>
              <a:lvl5pPr marL="0" indent="0" algn="l" defTabSz="1728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400" kern="1200">
                  <a:solidFill>
                    <a:schemeClr val="accent1"/>
                  </a:solidFill>
                  <a:latin typeface="+mn-lt"/>
                  <a:ea typeface="+mn-ea"/>
                  <a:cs typeface="+mn-cs"/>
                </a:defRPr>
              </a:lvl5pPr>
              <a:lvl6pPr marL="0" indent="0" algn="l" defTabSz="914400" rtl="0" eaLnBrk="1" latinLnBrk="0" hangingPunct="1">
                <a:lnSpc>
                  <a:spcPct val="100000"/>
                </a:lnSpc>
                <a:spcBef>
                  <a:spcPts val="0"/>
                </a:spcBef>
                <a:spcAft>
                  <a:spcPts val="1200"/>
                </a:spcAft>
                <a:buClr>
                  <a:schemeClr val="accent2"/>
                </a:buClr>
                <a:buSzPct val="120000"/>
                <a:buFont typeface="Arial" panose="020B0604020202020204" pitchFamily="34" charset="0"/>
                <a:buNone/>
                <a:defRPr sz="1800" b="1" kern="1200">
                  <a:solidFill>
                    <a:schemeClr val="accent1"/>
                  </a:solidFill>
                  <a:latin typeface="+mn-lt"/>
                  <a:ea typeface="+mn-ea"/>
                  <a:cs typeface="+mn-cs"/>
                </a:defRPr>
              </a:lvl6pPr>
              <a:lvl7pPr marL="0" indent="0" algn="l" defTabSz="914400" rtl="0" eaLnBrk="1" latinLnBrk="0" hangingPunct="1">
                <a:lnSpc>
                  <a:spcPts val="2900"/>
                </a:lnSpc>
                <a:spcBef>
                  <a:spcPts val="0"/>
                </a:spcBef>
                <a:spcAft>
                  <a:spcPts val="1200"/>
                </a:spcAft>
                <a:buClr>
                  <a:schemeClr val="accent2"/>
                </a:buClr>
                <a:buSzPct val="120000"/>
                <a:buFont typeface="Arial" panose="020B0604020202020204" pitchFamily="34" charset="0"/>
                <a:buNone/>
                <a:defRPr sz="2800" b="1" kern="1200">
                  <a:solidFill>
                    <a:schemeClr val="accent1"/>
                  </a:solidFill>
                  <a:latin typeface="+mn-lt"/>
                  <a:ea typeface="+mn-ea"/>
                  <a:cs typeface="+mn-cs"/>
                </a:defRPr>
              </a:lvl7pPr>
              <a:lvl8pPr marL="0" indent="0" algn="l" defTabSz="230400" rtl="0" eaLnBrk="1" latinLnBrk="0" hangingPunct="1">
                <a:lnSpc>
                  <a:spcPct val="100000"/>
                </a:lnSpc>
                <a:spcBef>
                  <a:spcPts val="0"/>
                </a:spcBef>
                <a:spcAft>
                  <a:spcPts val="600"/>
                </a:spcAft>
                <a:buClr>
                  <a:schemeClr val="accent2"/>
                </a:buClr>
                <a:buSzPct val="120000"/>
                <a:buFont typeface="+mj-lt"/>
                <a:buNone/>
                <a:defRPr sz="800" b="0" kern="1200">
                  <a:solidFill>
                    <a:schemeClr val="tx2"/>
                  </a:solidFill>
                  <a:latin typeface="+mn-lt"/>
                  <a:ea typeface="+mn-ea"/>
                  <a:cs typeface="+mn-cs"/>
                </a:defRPr>
              </a:lvl8pPr>
              <a:lvl9pPr marL="171450" indent="-171450" algn="l" defTabSz="914400" rtl="0" eaLnBrk="1" latinLnBrk="0" hangingPunct="1">
                <a:lnSpc>
                  <a:spcPct val="150000"/>
                </a:lnSpc>
                <a:spcBef>
                  <a:spcPts val="0"/>
                </a:spcBef>
                <a:spcAft>
                  <a:spcPts val="0"/>
                </a:spcAft>
                <a:buSzPct val="120000"/>
                <a:buFont typeface="Webdings" panose="05030102010509060703" pitchFamily="18" charset="2"/>
                <a:buChar char=""/>
                <a:defRPr sz="800" kern="1200">
                  <a:solidFill>
                    <a:schemeClr val="tx2">
                      <a:lumMod val="60000"/>
                      <a:lumOff val="40000"/>
                    </a:schemeClr>
                  </a:solidFill>
                  <a:latin typeface="+mn-lt"/>
                  <a:ea typeface="+mn-ea"/>
                  <a:cs typeface="+mn-cs"/>
                </a:defRPr>
              </a:lvl9pPr>
            </a:lstStyle>
            <a:p>
              <a:pPr>
                <a:spcAft>
                  <a:spcPts val="600"/>
                </a:spcAft>
              </a:pPr>
              <a:r>
                <a:rPr lang="en-US" sz="1500" dirty="0"/>
                <a:t>Detailed E2E Value Chain mapping in </a:t>
              </a:r>
              <a:r>
                <a:rPr lang="en-US" sz="1500" dirty="0" err="1"/>
                <a:t>LeanIX</a:t>
              </a:r>
              <a:r>
                <a:rPr lang="en-US" sz="1500" dirty="0"/>
                <a:t>/</a:t>
              </a:r>
              <a:r>
                <a:rPr lang="en-US" sz="1500" dirty="0" err="1"/>
                <a:t>Signavio</a:t>
              </a:r>
              <a:r>
                <a:rPr lang="en-US" sz="1500" dirty="0"/>
                <a:t> Industry Specific environment: </a:t>
              </a:r>
            </a:p>
            <a:p>
              <a:pPr marL="171450" indent="-171450">
                <a:buFont typeface="Arial" panose="020B0604020202020204" pitchFamily="34" charset="0"/>
                <a:buChar char="•"/>
              </a:pPr>
              <a:r>
                <a:rPr lang="en-US" sz="1500" dirty="0"/>
                <a:t>Business Architecture</a:t>
              </a:r>
            </a:p>
            <a:p>
              <a:pPr marL="171450" indent="-171450">
                <a:buFont typeface="Arial" panose="020B0604020202020204" pitchFamily="34" charset="0"/>
                <a:buChar char="•"/>
              </a:pPr>
              <a:r>
                <a:rPr lang="en-US" sz="1500" dirty="0"/>
                <a:t>Solution Architecture</a:t>
              </a:r>
            </a:p>
            <a:p>
              <a:pPr marL="171450" indent="-171450">
                <a:buFont typeface="Arial" panose="020B0604020202020204" pitchFamily="34" charset="0"/>
                <a:buChar char="•"/>
              </a:pPr>
              <a:r>
                <a:rPr lang="en-US" sz="1500" dirty="0"/>
                <a:t>Process Architecture</a:t>
              </a:r>
            </a:p>
            <a:p>
              <a:pPr marL="171450" indent="-171450">
                <a:spcAft>
                  <a:spcPts val="600"/>
                </a:spcAft>
                <a:buFont typeface="Arial" panose="020B0604020202020204" pitchFamily="34" charset="0"/>
                <a:buChar char="•"/>
              </a:pPr>
              <a:r>
                <a:rPr lang="en-US" sz="1500" dirty="0"/>
                <a:t>Data Architecture</a:t>
              </a:r>
            </a:p>
            <a:p>
              <a:pPr>
                <a:spcAft>
                  <a:spcPts val="600"/>
                </a:spcAft>
              </a:pPr>
              <a:r>
                <a:rPr lang="en-US" sz="1500" dirty="0"/>
                <a:t>based on:</a:t>
              </a:r>
            </a:p>
            <a:p>
              <a:pPr marL="171450" indent="-171450">
                <a:buFont typeface="Arial" panose="020B0604020202020204" pitchFamily="34" charset="0"/>
                <a:buChar char="•"/>
              </a:pPr>
              <a:r>
                <a:rPr lang="en-US" sz="1500" dirty="0"/>
                <a:t>SAP Reference Architecture library</a:t>
              </a:r>
            </a:p>
            <a:p>
              <a:pPr marL="171450" indent="-171450">
                <a:buFont typeface="Arial" panose="020B0604020202020204" pitchFamily="34" charset="0"/>
                <a:buChar char="•"/>
              </a:pPr>
              <a:r>
                <a:rPr lang="en-US" sz="1500" b="1" dirty="0"/>
                <a:t>WE Value add-on </a:t>
              </a:r>
              <a:r>
                <a:rPr lang="en-US" sz="1500" dirty="0"/>
                <a:t>processes from Customer Experience, Best Practices, Industry Know-how</a:t>
              </a:r>
            </a:p>
          </p:txBody>
        </p:sp>
      </p:grpSp>
      <p:sp>
        <p:nvSpPr>
          <p:cNvPr id="18" name="Rectangle 17">
            <a:extLst>
              <a:ext uri="{FF2B5EF4-FFF2-40B4-BE49-F238E27FC236}">
                <a16:creationId xmlns:a16="http://schemas.microsoft.com/office/drawing/2014/main" id="{B28D9425-3E54-C843-D1F4-E80BD352C329}"/>
              </a:ext>
            </a:extLst>
          </p:cNvPr>
          <p:cNvSpPr/>
          <p:nvPr/>
        </p:nvSpPr>
        <p:spPr>
          <a:xfrm>
            <a:off x="4954555" y="5516563"/>
            <a:ext cx="6786596" cy="84691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19" name="TextBox 18">
            <a:extLst>
              <a:ext uri="{FF2B5EF4-FFF2-40B4-BE49-F238E27FC236}">
                <a16:creationId xmlns:a16="http://schemas.microsoft.com/office/drawing/2014/main" id="{809C3387-3857-8F81-DD14-9085D1A16DA2}"/>
              </a:ext>
            </a:extLst>
          </p:cNvPr>
          <p:cNvSpPr txBox="1"/>
          <p:nvPr/>
        </p:nvSpPr>
        <p:spPr>
          <a:xfrm>
            <a:off x="5145499" y="5623313"/>
            <a:ext cx="6322823" cy="646331"/>
          </a:xfrm>
          <a:prstGeom prst="rect">
            <a:avLst/>
          </a:prstGeom>
          <a:noFill/>
        </p:spPr>
        <p:txBody>
          <a:bodyPr wrap="square">
            <a:spAutoFit/>
          </a:bodyPr>
          <a:lstStyle/>
          <a:p>
            <a:r>
              <a:rPr lang="en-US" dirty="0">
                <a:solidFill>
                  <a:schemeClr val="tx2"/>
                </a:solidFill>
                <a:hlinkClick r:id="rId4">
                  <a:extLst>
                    <a:ext uri="{A12FA001-AC4F-418D-AE19-62706E023703}">
                      <ahyp:hlinkClr xmlns:ahyp="http://schemas.microsoft.com/office/drawing/2018/hyperlinkcolor" val="tx"/>
                    </a:ext>
                  </a:extLst>
                </a:hlinkClick>
              </a:rPr>
              <a:t>https://editor.signavio.com/p/hub-preview/en_gb/model/418ef1fe8fdb4be4b1cf97b5d4520d58</a:t>
            </a:r>
            <a:r>
              <a:rPr lang="en-US" dirty="0">
                <a:solidFill>
                  <a:schemeClr val="tx2"/>
                </a:solidFill>
              </a:rPr>
              <a:t> </a:t>
            </a:r>
          </a:p>
        </p:txBody>
      </p:sp>
      <p:grpSp>
        <p:nvGrpSpPr>
          <p:cNvPr id="20" name="Group 19">
            <a:extLst>
              <a:ext uri="{FF2B5EF4-FFF2-40B4-BE49-F238E27FC236}">
                <a16:creationId xmlns:a16="http://schemas.microsoft.com/office/drawing/2014/main" id="{BF4515D1-5BD4-8FE1-FCB5-753550BAE125}"/>
              </a:ext>
            </a:extLst>
          </p:cNvPr>
          <p:cNvGrpSpPr/>
          <p:nvPr/>
        </p:nvGrpSpPr>
        <p:grpSpPr>
          <a:xfrm>
            <a:off x="2593911" y="5315568"/>
            <a:ext cx="2054405" cy="890119"/>
            <a:chOff x="1262798" y="5642140"/>
            <a:chExt cx="2583085" cy="1119182"/>
          </a:xfrm>
        </p:grpSpPr>
        <p:sp>
          <p:nvSpPr>
            <p:cNvPr id="21" name="Arrow: Pentagon 90">
              <a:extLst>
                <a:ext uri="{FF2B5EF4-FFF2-40B4-BE49-F238E27FC236}">
                  <a16:creationId xmlns:a16="http://schemas.microsoft.com/office/drawing/2014/main" id="{F917077F-4DCF-4366-5104-9A1ADE890D0A}"/>
                </a:ext>
              </a:extLst>
            </p:cNvPr>
            <p:cNvSpPr/>
            <p:nvPr/>
          </p:nvSpPr>
          <p:spPr>
            <a:xfrm>
              <a:off x="1928826" y="6536992"/>
              <a:ext cx="1917057" cy="224330"/>
            </a:xfrm>
            <a:prstGeom prst="homePlat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base" latinLnBrk="0" hangingPunct="1">
                <a:lnSpc>
                  <a:spcPct val="100000"/>
                </a:lnSpc>
                <a:spcBef>
                  <a:spcPct val="50000"/>
                </a:spcBef>
                <a:spcAft>
                  <a:spcPct val="0"/>
                </a:spcAft>
                <a:buClr>
                  <a:srgbClr val="F0AB00"/>
                </a:buClr>
                <a:buSzPct val="80000"/>
                <a:buFontTx/>
                <a:buNone/>
                <a:tabLst/>
                <a:defRPr/>
              </a:pPr>
              <a:r>
                <a:rPr kumimoji="0" lang="en-US" sz="700" b="1"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rPr>
                <a:t>WE Acquire to Decommission</a:t>
              </a:r>
            </a:p>
          </p:txBody>
        </p:sp>
        <p:sp>
          <p:nvSpPr>
            <p:cNvPr id="22" name="Arrow: Pentagon 90">
              <a:extLst>
                <a:ext uri="{FF2B5EF4-FFF2-40B4-BE49-F238E27FC236}">
                  <a16:creationId xmlns:a16="http://schemas.microsoft.com/office/drawing/2014/main" id="{7DEF68E3-9340-174C-409E-90129DA3C63A}"/>
                </a:ext>
              </a:extLst>
            </p:cNvPr>
            <p:cNvSpPr/>
            <p:nvPr/>
          </p:nvSpPr>
          <p:spPr>
            <a:xfrm>
              <a:off x="1262798" y="5642140"/>
              <a:ext cx="1917057" cy="224330"/>
            </a:xfrm>
            <a:prstGeom prst="homePlate">
              <a:avLst/>
            </a:prstGeom>
            <a:solidFill>
              <a:srgbClr val="008B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747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Arial"/>
                  <a:ea typeface="+mn-ea"/>
                  <a:cs typeface="+mn-cs"/>
                </a:rPr>
                <a:t>WE Source to Pay</a:t>
              </a:r>
            </a:p>
          </p:txBody>
        </p:sp>
        <p:sp>
          <p:nvSpPr>
            <p:cNvPr id="23" name="Arrow: Pentagon 90">
              <a:extLst>
                <a:ext uri="{FF2B5EF4-FFF2-40B4-BE49-F238E27FC236}">
                  <a16:creationId xmlns:a16="http://schemas.microsoft.com/office/drawing/2014/main" id="{E15E3EED-5E0B-F2A4-9A9C-4EA787455942}"/>
                </a:ext>
              </a:extLst>
            </p:cNvPr>
            <p:cNvSpPr/>
            <p:nvPr/>
          </p:nvSpPr>
          <p:spPr>
            <a:xfrm>
              <a:off x="1678793" y="6238708"/>
              <a:ext cx="1917057" cy="224330"/>
            </a:xfrm>
            <a:prstGeom prst="homePlate">
              <a:avLst/>
            </a:prstGeom>
            <a:solidFill>
              <a:srgbClr val="87D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747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Arial"/>
                  <a:ea typeface="+mn-ea"/>
                  <a:cs typeface="+mn-cs"/>
                </a:rPr>
                <a:t>WE Lead to Cash</a:t>
              </a:r>
            </a:p>
          </p:txBody>
        </p:sp>
        <p:sp>
          <p:nvSpPr>
            <p:cNvPr id="24" name="Arrow: Pentagon 90">
              <a:extLst>
                <a:ext uri="{FF2B5EF4-FFF2-40B4-BE49-F238E27FC236}">
                  <a16:creationId xmlns:a16="http://schemas.microsoft.com/office/drawing/2014/main" id="{D8ABCBE2-F66C-B4B7-FDB3-B4A024A3E46C}"/>
                </a:ext>
              </a:extLst>
            </p:cNvPr>
            <p:cNvSpPr/>
            <p:nvPr/>
          </p:nvSpPr>
          <p:spPr>
            <a:xfrm>
              <a:off x="1465884" y="5940424"/>
              <a:ext cx="1917057" cy="224330"/>
            </a:xfrm>
            <a:prstGeom prst="homePlate">
              <a:avLst/>
            </a:prstGeom>
            <a:solidFill>
              <a:srgbClr val="4CC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747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Arial"/>
                  <a:ea typeface="+mn-ea"/>
                  <a:cs typeface="+mn-cs"/>
                </a:rPr>
                <a:t>WE Plan to Fulfill</a:t>
              </a:r>
            </a:p>
          </p:txBody>
        </p:sp>
      </p:grpSp>
    </p:spTree>
    <p:extLst>
      <p:ext uri="{BB962C8B-B14F-4D97-AF65-F5344CB8AC3E}">
        <p14:creationId xmlns:p14="http://schemas.microsoft.com/office/powerpoint/2010/main" val="35775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3697B-F7E0-ECFA-994F-551551D71080}"/>
              </a:ext>
            </a:extLst>
          </p:cNvPr>
          <p:cNvSpPr>
            <a:spLocks noGrp="1"/>
          </p:cNvSpPr>
          <p:nvPr>
            <p:ph type="title"/>
          </p:nvPr>
        </p:nvSpPr>
        <p:spPr/>
        <p:txBody>
          <a:bodyPr/>
          <a:lstStyle/>
          <a:p>
            <a:r>
              <a:rPr lang="en-US"/>
              <a:t>Methodology step 5</a:t>
            </a:r>
          </a:p>
        </p:txBody>
      </p:sp>
      <p:sp>
        <p:nvSpPr>
          <p:cNvPr id="5" name="Text Placeholder 4">
            <a:extLst>
              <a:ext uri="{FF2B5EF4-FFF2-40B4-BE49-F238E27FC236}">
                <a16:creationId xmlns:a16="http://schemas.microsoft.com/office/drawing/2014/main" id="{C10B3805-C664-8A09-C2A5-AD7CBFEF242F}"/>
              </a:ext>
            </a:extLst>
          </p:cNvPr>
          <p:cNvSpPr>
            <a:spLocks noGrp="1"/>
          </p:cNvSpPr>
          <p:nvPr>
            <p:ph type="body" sz="quarter" idx="15"/>
          </p:nvPr>
        </p:nvSpPr>
        <p:spPr/>
        <p:txBody>
          <a:bodyPr/>
          <a:lstStyle/>
          <a:p>
            <a:r>
              <a:rPr lang="de-DE"/>
              <a:t>Approach to Industry Strategy</a:t>
            </a:r>
          </a:p>
        </p:txBody>
      </p:sp>
      <p:pic>
        <p:nvPicPr>
          <p:cNvPr id="7" name="Content Placeholder 6" descr="A screenshot of a computer&#10;&#10;Description automatically generated">
            <a:extLst>
              <a:ext uri="{FF2B5EF4-FFF2-40B4-BE49-F238E27FC236}">
                <a16:creationId xmlns:a16="http://schemas.microsoft.com/office/drawing/2014/main" id="{71BA2ECE-AF33-5CC6-B1D0-D3DDFFF1A2FB}"/>
              </a:ext>
            </a:extLst>
          </p:cNvPr>
          <p:cNvPicPr>
            <a:picLocks noGrp="1" noChangeAspect="1"/>
          </p:cNvPicPr>
          <p:nvPr>
            <p:ph sz="quarter" idx="14"/>
          </p:nvPr>
        </p:nvPicPr>
        <p:blipFill>
          <a:blip r:embed="rId3" cstate="print">
            <a:extLst>
              <a:ext uri="{28A0092B-C50C-407E-A947-70E740481C1C}">
                <a14:useLocalDpi xmlns:a14="http://schemas.microsoft.com/office/drawing/2010/main"/>
              </a:ext>
            </a:extLst>
          </a:blip>
          <a:stretch>
            <a:fillRect/>
          </a:stretch>
        </p:blipFill>
        <p:spPr>
          <a:xfrm>
            <a:off x="4145746" y="1485351"/>
            <a:ext cx="6996864" cy="3935735"/>
          </a:xfrm>
          <a:effectLst>
            <a:outerShdw blurRad="63500" algn="ctr" rotWithShape="0">
              <a:prstClr val="black">
                <a:alpha val="40000"/>
              </a:prstClr>
            </a:outerShdw>
          </a:effectLst>
        </p:spPr>
      </p:pic>
      <p:grpSp>
        <p:nvGrpSpPr>
          <p:cNvPr id="25" name="Group 24">
            <a:extLst>
              <a:ext uri="{FF2B5EF4-FFF2-40B4-BE49-F238E27FC236}">
                <a16:creationId xmlns:a16="http://schemas.microsoft.com/office/drawing/2014/main" id="{76291513-4A56-D73F-7E5E-134728ED3A1A}"/>
              </a:ext>
            </a:extLst>
          </p:cNvPr>
          <p:cNvGrpSpPr/>
          <p:nvPr/>
        </p:nvGrpSpPr>
        <p:grpSpPr>
          <a:xfrm>
            <a:off x="449263" y="1482724"/>
            <a:ext cx="3516247" cy="4875213"/>
            <a:chOff x="449263" y="1482724"/>
            <a:chExt cx="3640137" cy="4875213"/>
          </a:xfrm>
        </p:grpSpPr>
        <p:sp>
          <p:nvSpPr>
            <p:cNvPr id="26" name="Rectangle 25">
              <a:extLst>
                <a:ext uri="{FF2B5EF4-FFF2-40B4-BE49-F238E27FC236}">
                  <a16:creationId xmlns:a16="http://schemas.microsoft.com/office/drawing/2014/main" id="{0C76C719-424F-AC5F-C16F-7C4483A8228E}"/>
                </a:ext>
              </a:extLst>
            </p:cNvPr>
            <p:cNvSpPr/>
            <p:nvPr/>
          </p:nvSpPr>
          <p:spPr>
            <a:xfrm>
              <a:off x="449263" y="1482724"/>
              <a:ext cx="3640137" cy="4875213"/>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27" name="Rectangle 26">
              <a:extLst>
                <a:ext uri="{FF2B5EF4-FFF2-40B4-BE49-F238E27FC236}">
                  <a16:creationId xmlns:a16="http://schemas.microsoft.com/office/drawing/2014/main" id="{FBF4047C-091F-68AA-71D3-C8E920245C1D}"/>
                </a:ext>
              </a:extLst>
            </p:cNvPr>
            <p:cNvSpPr/>
            <p:nvPr/>
          </p:nvSpPr>
          <p:spPr>
            <a:xfrm>
              <a:off x="449263" y="1482724"/>
              <a:ext cx="3640137" cy="8397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28" name="Text Placeholder 2">
              <a:extLst>
                <a:ext uri="{FF2B5EF4-FFF2-40B4-BE49-F238E27FC236}">
                  <a16:creationId xmlns:a16="http://schemas.microsoft.com/office/drawing/2014/main" id="{487D75DC-3F4B-925B-CB73-42B5BED410E3}"/>
                </a:ext>
              </a:extLst>
            </p:cNvPr>
            <p:cNvSpPr txBox="1">
              <a:spLocks/>
            </p:cNvSpPr>
            <p:nvPr/>
          </p:nvSpPr>
          <p:spPr>
            <a:xfrm>
              <a:off x="651329" y="1615190"/>
              <a:ext cx="3354613" cy="574856"/>
            </a:xfrm>
            <a:prstGeom prst="rect">
              <a:avLst/>
            </a:prstGeom>
            <a:ln>
              <a:noFill/>
            </a:ln>
          </p:spPr>
          <p:txBody>
            <a:bodyPr vert="horz" lIns="0" tIns="0" rIns="108000" bIns="0" rtlCol="0">
              <a:noAutofit/>
            </a:bodyPr>
            <a:lstStyle>
              <a:lvl1pPr marL="0" indent="0" algn="l" defTabSz="172800" rtl="0" eaLnBrk="1" latinLnBrk="0" hangingPunct="1">
                <a:lnSpc>
                  <a:spcPct val="100000"/>
                </a:lnSpc>
                <a:spcBef>
                  <a:spcPts val="0"/>
                </a:spcBef>
                <a:buClr>
                  <a:schemeClr val="accent1"/>
                </a:buClr>
                <a:buSzPct val="120000"/>
                <a:buFont typeface="Arial" panose="020B0604020202020204" pitchFamily="34" charset="0"/>
                <a:buNone/>
                <a:defRPr sz="1100" kern="1200">
                  <a:solidFill>
                    <a:schemeClr val="tx2"/>
                  </a:solidFill>
                  <a:latin typeface="+mn-lt"/>
                  <a:ea typeface="+mn-ea"/>
                  <a:cs typeface="+mn-cs"/>
                </a:defRPr>
              </a:lvl1pPr>
              <a:lvl2pPr marL="172800" indent="-172800" algn="l" defTabSz="914400" rtl="0" eaLnBrk="1" latinLnBrk="0" hangingPunct="1">
                <a:lnSpc>
                  <a:spcPct val="100000"/>
                </a:lnSpc>
                <a:spcBef>
                  <a:spcPts val="300"/>
                </a:spcBef>
                <a:spcAft>
                  <a:spcPts val="600"/>
                </a:spcAft>
                <a:buClr>
                  <a:schemeClr val="accent1"/>
                </a:buClr>
                <a:buSzPct val="120000"/>
                <a:buFont typeface="Arial" panose="020B0604020202020204" pitchFamily="34" charset="0"/>
                <a:buChar char="•"/>
                <a:defRPr sz="1100" kern="1200">
                  <a:solidFill>
                    <a:schemeClr val="tx2"/>
                  </a:solidFill>
                  <a:latin typeface="+mn-lt"/>
                  <a:ea typeface="+mn-ea"/>
                  <a:cs typeface="+mn-cs"/>
                </a:defRPr>
              </a:lvl2pPr>
              <a:lvl3pPr marL="345600" indent="-172800" algn="l" defTabSz="172800" rtl="0" eaLnBrk="1" latinLnBrk="0" hangingPunct="1">
                <a:lnSpc>
                  <a:spcPct val="100000"/>
                </a:lnSpc>
                <a:spcBef>
                  <a:spcPts val="0"/>
                </a:spcBef>
                <a:spcAft>
                  <a:spcPts val="600"/>
                </a:spcAft>
                <a:buClr>
                  <a:schemeClr val="accent1"/>
                </a:buClr>
                <a:buSzPct val="75000"/>
                <a:buFont typeface="Courier New" panose="02070309020205020404" pitchFamily="49" charset="0"/>
                <a:buChar char="o"/>
                <a:defRPr sz="1100" b="0" i="0" kern="1200" cap="none" baseline="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000" b="1" i="0" kern="1200" cap="all" baseline="0">
                  <a:solidFill>
                    <a:schemeClr val="tx2"/>
                  </a:solidFill>
                  <a:latin typeface="+mn-lt"/>
                  <a:ea typeface="+mn-ea"/>
                  <a:cs typeface="+mn-cs"/>
                </a:defRPr>
              </a:lvl4pPr>
              <a:lvl5pPr marL="0" indent="0" algn="l" defTabSz="1728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400" kern="1200">
                  <a:solidFill>
                    <a:schemeClr val="accent1"/>
                  </a:solidFill>
                  <a:latin typeface="+mn-lt"/>
                  <a:ea typeface="+mn-ea"/>
                  <a:cs typeface="+mn-cs"/>
                </a:defRPr>
              </a:lvl5pPr>
              <a:lvl6pPr marL="0" indent="0" algn="l" defTabSz="914400" rtl="0" eaLnBrk="1" latinLnBrk="0" hangingPunct="1">
                <a:lnSpc>
                  <a:spcPct val="100000"/>
                </a:lnSpc>
                <a:spcBef>
                  <a:spcPts val="0"/>
                </a:spcBef>
                <a:spcAft>
                  <a:spcPts val="1200"/>
                </a:spcAft>
                <a:buClr>
                  <a:schemeClr val="accent2"/>
                </a:buClr>
                <a:buSzPct val="120000"/>
                <a:buFont typeface="Arial" panose="020B0604020202020204" pitchFamily="34" charset="0"/>
                <a:buNone/>
                <a:defRPr sz="1800" b="1" kern="1200">
                  <a:solidFill>
                    <a:schemeClr val="accent1"/>
                  </a:solidFill>
                  <a:latin typeface="+mn-lt"/>
                  <a:ea typeface="+mn-ea"/>
                  <a:cs typeface="+mn-cs"/>
                </a:defRPr>
              </a:lvl6pPr>
              <a:lvl7pPr marL="0" indent="0" algn="l" defTabSz="914400" rtl="0" eaLnBrk="1" latinLnBrk="0" hangingPunct="1">
                <a:lnSpc>
                  <a:spcPts val="2900"/>
                </a:lnSpc>
                <a:spcBef>
                  <a:spcPts val="0"/>
                </a:spcBef>
                <a:spcAft>
                  <a:spcPts val="1200"/>
                </a:spcAft>
                <a:buClr>
                  <a:schemeClr val="accent2"/>
                </a:buClr>
                <a:buSzPct val="120000"/>
                <a:buFont typeface="Arial" panose="020B0604020202020204" pitchFamily="34" charset="0"/>
                <a:buNone/>
                <a:defRPr sz="2800" b="1" kern="1200">
                  <a:solidFill>
                    <a:schemeClr val="accent1"/>
                  </a:solidFill>
                  <a:latin typeface="+mn-lt"/>
                  <a:ea typeface="+mn-ea"/>
                  <a:cs typeface="+mn-cs"/>
                </a:defRPr>
              </a:lvl7pPr>
              <a:lvl8pPr marL="0" indent="0" algn="l" defTabSz="230400" rtl="0" eaLnBrk="1" latinLnBrk="0" hangingPunct="1">
                <a:lnSpc>
                  <a:spcPct val="100000"/>
                </a:lnSpc>
                <a:spcBef>
                  <a:spcPts val="0"/>
                </a:spcBef>
                <a:spcAft>
                  <a:spcPts val="600"/>
                </a:spcAft>
                <a:buClr>
                  <a:schemeClr val="accent2"/>
                </a:buClr>
                <a:buSzPct val="120000"/>
                <a:buFont typeface="+mj-lt"/>
                <a:buNone/>
                <a:defRPr sz="800" b="0" kern="1200">
                  <a:solidFill>
                    <a:schemeClr val="tx2"/>
                  </a:solidFill>
                  <a:latin typeface="+mn-lt"/>
                  <a:ea typeface="+mn-ea"/>
                  <a:cs typeface="+mn-cs"/>
                </a:defRPr>
              </a:lvl8pPr>
              <a:lvl9pPr marL="171450" indent="-171450" algn="l" defTabSz="914400" rtl="0" eaLnBrk="1" latinLnBrk="0" hangingPunct="1">
                <a:lnSpc>
                  <a:spcPct val="150000"/>
                </a:lnSpc>
                <a:spcBef>
                  <a:spcPts val="0"/>
                </a:spcBef>
                <a:spcAft>
                  <a:spcPts val="0"/>
                </a:spcAft>
                <a:buSzPct val="120000"/>
                <a:buFont typeface="Webdings" panose="05030102010509060703" pitchFamily="18" charset="2"/>
                <a:buChar char=""/>
                <a:defRPr sz="800" kern="1200">
                  <a:solidFill>
                    <a:schemeClr val="tx2">
                      <a:lumMod val="60000"/>
                      <a:lumOff val="40000"/>
                    </a:schemeClr>
                  </a:solidFill>
                  <a:latin typeface="+mn-lt"/>
                  <a:ea typeface="+mn-ea"/>
                  <a:cs typeface="+mn-cs"/>
                </a:defRPr>
              </a:lvl9pPr>
            </a:lstStyle>
            <a:p>
              <a:r>
                <a:rPr lang="en-US" sz="1800" b="1" dirty="0">
                  <a:solidFill>
                    <a:schemeClr val="bg1"/>
                  </a:solidFill>
                </a:rPr>
                <a:t>Success Stories / References</a:t>
              </a:r>
            </a:p>
          </p:txBody>
        </p:sp>
        <p:sp>
          <p:nvSpPr>
            <p:cNvPr id="29" name="Text Placeholder 2">
              <a:extLst>
                <a:ext uri="{FF2B5EF4-FFF2-40B4-BE49-F238E27FC236}">
                  <a16:creationId xmlns:a16="http://schemas.microsoft.com/office/drawing/2014/main" id="{D5B329A5-B3A1-7316-B0A7-32C995847131}"/>
                </a:ext>
              </a:extLst>
            </p:cNvPr>
            <p:cNvSpPr txBox="1">
              <a:spLocks/>
            </p:cNvSpPr>
            <p:nvPr/>
          </p:nvSpPr>
          <p:spPr>
            <a:xfrm>
              <a:off x="640444" y="2494916"/>
              <a:ext cx="3311070" cy="2683574"/>
            </a:xfrm>
            <a:prstGeom prst="rect">
              <a:avLst/>
            </a:prstGeom>
            <a:ln>
              <a:noFill/>
            </a:ln>
          </p:spPr>
          <p:txBody>
            <a:bodyPr vert="horz" lIns="0" tIns="0" rIns="108000" bIns="0" rtlCol="0">
              <a:noAutofit/>
            </a:bodyPr>
            <a:lstStyle>
              <a:lvl1pPr marL="0" indent="0" algn="l" defTabSz="172800" rtl="0" eaLnBrk="1" latinLnBrk="0" hangingPunct="1">
                <a:lnSpc>
                  <a:spcPct val="100000"/>
                </a:lnSpc>
                <a:spcBef>
                  <a:spcPts val="0"/>
                </a:spcBef>
                <a:buClr>
                  <a:schemeClr val="accent1"/>
                </a:buClr>
                <a:buSzPct val="120000"/>
                <a:buFont typeface="Arial" panose="020B0604020202020204" pitchFamily="34" charset="0"/>
                <a:buNone/>
                <a:defRPr sz="1100" kern="1200">
                  <a:solidFill>
                    <a:schemeClr val="tx2"/>
                  </a:solidFill>
                  <a:latin typeface="+mn-lt"/>
                  <a:ea typeface="+mn-ea"/>
                  <a:cs typeface="+mn-cs"/>
                </a:defRPr>
              </a:lvl1pPr>
              <a:lvl2pPr marL="172800" indent="-172800" algn="l" defTabSz="914400" rtl="0" eaLnBrk="1" latinLnBrk="0" hangingPunct="1">
                <a:lnSpc>
                  <a:spcPct val="100000"/>
                </a:lnSpc>
                <a:spcBef>
                  <a:spcPts val="300"/>
                </a:spcBef>
                <a:spcAft>
                  <a:spcPts val="600"/>
                </a:spcAft>
                <a:buClr>
                  <a:schemeClr val="accent1"/>
                </a:buClr>
                <a:buSzPct val="120000"/>
                <a:buFont typeface="Arial" panose="020B0604020202020204" pitchFamily="34" charset="0"/>
                <a:buChar char="•"/>
                <a:defRPr sz="1100" kern="1200">
                  <a:solidFill>
                    <a:schemeClr val="tx2"/>
                  </a:solidFill>
                  <a:latin typeface="+mn-lt"/>
                  <a:ea typeface="+mn-ea"/>
                  <a:cs typeface="+mn-cs"/>
                </a:defRPr>
              </a:lvl2pPr>
              <a:lvl3pPr marL="345600" indent="-172800" algn="l" defTabSz="172800" rtl="0" eaLnBrk="1" latinLnBrk="0" hangingPunct="1">
                <a:lnSpc>
                  <a:spcPct val="100000"/>
                </a:lnSpc>
                <a:spcBef>
                  <a:spcPts val="0"/>
                </a:spcBef>
                <a:spcAft>
                  <a:spcPts val="600"/>
                </a:spcAft>
                <a:buClr>
                  <a:schemeClr val="accent1"/>
                </a:buClr>
                <a:buSzPct val="75000"/>
                <a:buFont typeface="Courier New" panose="02070309020205020404" pitchFamily="49" charset="0"/>
                <a:buChar char="o"/>
                <a:defRPr sz="1100" b="0" i="0" kern="1200" cap="none" baseline="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000" b="1" i="0" kern="1200" cap="all" baseline="0">
                  <a:solidFill>
                    <a:schemeClr val="tx2"/>
                  </a:solidFill>
                  <a:latin typeface="+mn-lt"/>
                  <a:ea typeface="+mn-ea"/>
                  <a:cs typeface="+mn-cs"/>
                </a:defRPr>
              </a:lvl4pPr>
              <a:lvl5pPr marL="0" indent="0" algn="l" defTabSz="1728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400" kern="1200">
                  <a:solidFill>
                    <a:schemeClr val="accent1"/>
                  </a:solidFill>
                  <a:latin typeface="+mn-lt"/>
                  <a:ea typeface="+mn-ea"/>
                  <a:cs typeface="+mn-cs"/>
                </a:defRPr>
              </a:lvl5pPr>
              <a:lvl6pPr marL="0" indent="0" algn="l" defTabSz="914400" rtl="0" eaLnBrk="1" latinLnBrk="0" hangingPunct="1">
                <a:lnSpc>
                  <a:spcPct val="100000"/>
                </a:lnSpc>
                <a:spcBef>
                  <a:spcPts val="0"/>
                </a:spcBef>
                <a:spcAft>
                  <a:spcPts val="1200"/>
                </a:spcAft>
                <a:buClr>
                  <a:schemeClr val="accent2"/>
                </a:buClr>
                <a:buSzPct val="120000"/>
                <a:buFont typeface="Arial" panose="020B0604020202020204" pitchFamily="34" charset="0"/>
                <a:buNone/>
                <a:defRPr sz="1800" b="1" kern="1200">
                  <a:solidFill>
                    <a:schemeClr val="accent1"/>
                  </a:solidFill>
                  <a:latin typeface="+mn-lt"/>
                  <a:ea typeface="+mn-ea"/>
                  <a:cs typeface="+mn-cs"/>
                </a:defRPr>
              </a:lvl6pPr>
              <a:lvl7pPr marL="0" indent="0" algn="l" defTabSz="914400" rtl="0" eaLnBrk="1" latinLnBrk="0" hangingPunct="1">
                <a:lnSpc>
                  <a:spcPts val="2900"/>
                </a:lnSpc>
                <a:spcBef>
                  <a:spcPts val="0"/>
                </a:spcBef>
                <a:spcAft>
                  <a:spcPts val="1200"/>
                </a:spcAft>
                <a:buClr>
                  <a:schemeClr val="accent2"/>
                </a:buClr>
                <a:buSzPct val="120000"/>
                <a:buFont typeface="Arial" panose="020B0604020202020204" pitchFamily="34" charset="0"/>
                <a:buNone/>
                <a:defRPr sz="2800" b="1" kern="1200">
                  <a:solidFill>
                    <a:schemeClr val="accent1"/>
                  </a:solidFill>
                  <a:latin typeface="+mn-lt"/>
                  <a:ea typeface="+mn-ea"/>
                  <a:cs typeface="+mn-cs"/>
                </a:defRPr>
              </a:lvl7pPr>
              <a:lvl8pPr marL="0" indent="0" algn="l" defTabSz="230400" rtl="0" eaLnBrk="1" latinLnBrk="0" hangingPunct="1">
                <a:lnSpc>
                  <a:spcPct val="100000"/>
                </a:lnSpc>
                <a:spcBef>
                  <a:spcPts val="0"/>
                </a:spcBef>
                <a:spcAft>
                  <a:spcPts val="600"/>
                </a:spcAft>
                <a:buClr>
                  <a:schemeClr val="accent2"/>
                </a:buClr>
                <a:buSzPct val="120000"/>
                <a:buFont typeface="+mj-lt"/>
                <a:buNone/>
                <a:defRPr sz="800" b="0" kern="1200">
                  <a:solidFill>
                    <a:schemeClr val="tx2"/>
                  </a:solidFill>
                  <a:latin typeface="+mn-lt"/>
                  <a:ea typeface="+mn-ea"/>
                  <a:cs typeface="+mn-cs"/>
                </a:defRPr>
              </a:lvl8pPr>
              <a:lvl9pPr marL="171450" indent="-171450" algn="l" defTabSz="914400" rtl="0" eaLnBrk="1" latinLnBrk="0" hangingPunct="1">
                <a:lnSpc>
                  <a:spcPct val="150000"/>
                </a:lnSpc>
                <a:spcBef>
                  <a:spcPts val="0"/>
                </a:spcBef>
                <a:spcAft>
                  <a:spcPts val="0"/>
                </a:spcAft>
                <a:buSzPct val="120000"/>
                <a:buFont typeface="Webdings" panose="05030102010509060703" pitchFamily="18" charset="2"/>
                <a:buChar char=""/>
                <a:defRPr sz="800" kern="1200">
                  <a:solidFill>
                    <a:schemeClr val="tx2">
                      <a:lumMod val="60000"/>
                      <a:lumOff val="40000"/>
                    </a:schemeClr>
                  </a:solidFill>
                  <a:latin typeface="+mn-lt"/>
                  <a:ea typeface="+mn-ea"/>
                  <a:cs typeface="+mn-cs"/>
                </a:defRPr>
              </a:lvl9pPr>
            </a:lstStyle>
            <a:p>
              <a:pPr marL="171450" indent="-171450">
                <a:spcAft>
                  <a:spcPts val="600"/>
                </a:spcAft>
                <a:buFont typeface="Arial" panose="020B0604020202020204" pitchFamily="34" charset="0"/>
                <a:buChar char="•"/>
              </a:pPr>
              <a:r>
                <a:rPr lang="en-US" sz="1500" dirty="0"/>
                <a:t>Credibility and Trust</a:t>
              </a:r>
            </a:p>
            <a:p>
              <a:pPr marL="171450" indent="-171450">
                <a:spcAft>
                  <a:spcPts val="600"/>
                </a:spcAft>
                <a:buFont typeface="Arial" panose="020B0604020202020204" pitchFamily="34" charset="0"/>
                <a:buChar char="•"/>
              </a:pPr>
              <a:r>
                <a:rPr lang="en-US" sz="1500" dirty="0"/>
                <a:t>Demonstrated Success</a:t>
              </a:r>
            </a:p>
            <a:p>
              <a:pPr marL="171450" indent="-171450">
                <a:spcAft>
                  <a:spcPts val="600"/>
                </a:spcAft>
                <a:buFont typeface="Arial" panose="020B0604020202020204" pitchFamily="34" charset="0"/>
                <a:buChar char="•"/>
              </a:pPr>
              <a:r>
                <a:rPr lang="en-US" sz="1500" dirty="0"/>
                <a:t>Industry Relevance</a:t>
              </a:r>
            </a:p>
            <a:p>
              <a:pPr marL="171450" indent="-171450">
                <a:spcAft>
                  <a:spcPts val="600"/>
                </a:spcAft>
                <a:buFont typeface="Arial" panose="020B0604020202020204" pitchFamily="34" charset="0"/>
                <a:buChar char="•"/>
              </a:pPr>
              <a:r>
                <a:rPr lang="en-US" sz="1500" dirty="0"/>
                <a:t>Customer Advocacy and Loyalty</a:t>
              </a:r>
            </a:p>
            <a:p>
              <a:pPr marL="171450" indent="-171450">
                <a:spcAft>
                  <a:spcPts val="600"/>
                </a:spcAft>
                <a:buFont typeface="Arial" panose="020B0604020202020204" pitchFamily="34" charset="0"/>
                <a:buChar char="•"/>
              </a:pPr>
              <a:r>
                <a:rPr lang="en-US" sz="1500" dirty="0"/>
                <a:t>Feedback Loop for Continuous Improvement</a:t>
              </a:r>
            </a:p>
          </p:txBody>
        </p:sp>
      </p:grpSp>
    </p:spTree>
    <p:extLst>
      <p:ext uri="{BB962C8B-B14F-4D97-AF65-F5344CB8AC3E}">
        <p14:creationId xmlns:p14="http://schemas.microsoft.com/office/powerpoint/2010/main" val="329498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BF7C0-60BF-1F7F-9E1B-4680F5A6B5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2B3B1F-6370-F8D9-2401-D4EA7DDDB786}"/>
              </a:ext>
            </a:extLst>
          </p:cNvPr>
          <p:cNvSpPr>
            <a:spLocks noGrp="1"/>
          </p:cNvSpPr>
          <p:nvPr>
            <p:ph type="title"/>
          </p:nvPr>
        </p:nvSpPr>
        <p:spPr/>
        <p:txBody>
          <a:bodyPr/>
          <a:lstStyle/>
          <a:p>
            <a:r>
              <a:rPr lang="en-US"/>
              <a:t>Methodology step 5</a:t>
            </a:r>
          </a:p>
        </p:txBody>
      </p:sp>
      <p:sp>
        <p:nvSpPr>
          <p:cNvPr id="5" name="Text Placeholder 4">
            <a:extLst>
              <a:ext uri="{FF2B5EF4-FFF2-40B4-BE49-F238E27FC236}">
                <a16:creationId xmlns:a16="http://schemas.microsoft.com/office/drawing/2014/main" id="{B47841F4-97BD-4D0F-E274-2A12DE0CFCFB}"/>
              </a:ext>
            </a:extLst>
          </p:cNvPr>
          <p:cNvSpPr>
            <a:spLocks noGrp="1"/>
          </p:cNvSpPr>
          <p:nvPr>
            <p:ph type="body" sz="quarter" idx="15"/>
          </p:nvPr>
        </p:nvSpPr>
        <p:spPr/>
        <p:txBody>
          <a:bodyPr/>
          <a:lstStyle/>
          <a:p>
            <a:r>
              <a:rPr lang="de-DE"/>
              <a:t>Approach to Industry Strategy</a:t>
            </a:r>
          </a:p>
        </p:txBody>
      </p:sp>
      <p:pic>
        <p:nvPicPr>
          <p:cNvPr id="7" name="Content Placeholder 6" descr="A screenshot of a computer&#10;&#10;Description automatically generated">
            <a:extLst>
              <a:ext uri="{FF2B5EF4-FFF2-40B4-BE49-F238E27FC236}">
                <a16:creationId xmlns:a16="http://schemas.microsoft.com/office/drawing/2014/main" id="{A5EF05F5-5BF2-C35E-550D-9B57F8E8633F}"/>
              </a:ext>
            </a:extLst>
          </p:cNvPr>
          <p:cNvPicPr>
            <a:picLocks noGrp="1" noChangeAspect="1"/>
          </p:cNvPicPr>
          <p:nvPr>
            <p:ph sz="quarter" idx="14"/>
          </p:nvPr>
        </p:nvPicPr>
        <p:blipFill>
          <a:blip r:embed="rId3" cstate="print">
            <a:extLst>
              <a:ext uri="{28A0092B-C50C-407E-A947-70E740481C1C}">
                <a14:useLocalDpi xmlns:a14="http://schemas.microsoft.com/office/drawing/2010/main"/>
              </a:ext>
            </a:extLst>
          </a:blip>
          <a:stretch>
            <a:fillRect/>
          </a:stretch>
        </p:blipFill>
        <p:spPr>
          <a:xfrm>
            <a:off x="4145746" y="1485351"/>
            <a:ext cx="6996864" cy="3935735"/>
          </a:xfrm>
          <a:effectLst>
            <a:outerShdw blurRad="63500" algn="ctr" rotWithShape="0">
              <a:prstClr val="black">
                <a:alpha val="40000"/>
              </a:prstClr>
            </a:outerShdw>
          </a:effectLst>
        </p:spPr>
      </p:pic>
      <p:pic>
        <p:nvPicPr>
          <p:cNvPr id="9" name="Picture 8" descr="A diagram of a company's company's company's company's company's company's company's company's company's company's company's company'&#10;&#10;Description automatically generated">
            <a:extLst>
              <a:ext uri="{FF2B5EF4-FFF2-40B4-BE49-F238E27FC236}">
                <a16:creationId xmlns:a16="http://schemas.microsoft.com/office/drawing/2014/main" id="{F1B02BB9-E75E-3DD3-83E9-E8D8102F9E3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18321" y="1987923"/>
            <a:ext cx="6967219" cy="3919060"/>
          </a:xfrm>
          <a:prstGeom prst="rect">
            <a:avLst/>
          </a:prstGeom>
          <a:effectLst>
            <a:outerShdw blurRad="63500" algn="ctr" rotWithShape="0">
              <a:prstClr val="black">
                <a:alpha val="40000"/>
              </a:prstClr>
            </a:outerShdw>
          </a:effectLst>
        </p:spPr>
      </p:pic>
      <p:grpSp>
        <p:nvGrpSpPr>
          <p:cNvPr id="25" name="Group 24">
            <a:extLst>
              <a:ext uri="{FF2B5EF4-FFF2-40B4-BE49-F238E27FC236}">
                <a16:creationId xmlns:a16="http://schemas.microsoft.com/office/drawing/2014/main" id="{2352CD00-8C6F-3A3B-C9CE-8696B41B32AC}"/>
              </a:ext>
            </a:extLst>
          </p:cNvPr>
          <p:cNvGrpSpPr/>
          <p:nvPr/>
        </p:nvGrpSpPr>
        <p:grpSpPr>
          <a:xfrm>
            <a:off x="449263" y="1482724"/>
            <a:ext cx="3516247" cy="4875213"/>
            <a:chOff x="449263" y="1482724"/>
            <a:chExt cx="3640137" cy="4875213"/>
          </a:xfrm>
        </p:grpSpPr>
        <p:sp>
          <p:nvSpPr>
            <p:cNvPr id="26" name="Rectangle 25">
              <a:extLst>
                <a:ext uri="{FF2B5EF4-FFF2-40B4-BE49-F238E27FC236}">
                  <a16:creationId xmlns:a16="http://schemas.microsoft.com/office/drawing/2014/main" id="{530F445B-A4B8-C654-85C5-256473173055}"/>
                </a:ext>
              </a:extLst>
            </p:cNvPr>
            <p:cNvSpPr/>
            <p:nvPr/>
          </p:nvSpPr>
          <p:spPr>
            <a:xfrm>
              <a:off x="449263" y="1482724"/>
              <a:ext cx="3640137" cy="4875213"/>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27" name="Rectangle 26">
              <a:extLst>
                <a:ext uri="{FF2B5EF4-FFF2-40B4-BE49-F238E27FC236}">
                  <a16:creationId xmlns:a16="http://schemas.microsoft.com/office/drawing/2014/main" id="{2130689B-3337-E96E-0B40-2F93A0C75372}"/>
                </a:ext>
              </a:extLst>
            </p:cNvPr>
            <p:cNvSpPr/>
            <p:nvPr/>
          </p:nvSpPr>
          <p:spPr>
            <a:xfrm>
              <a:off x="449263" y="1482724"/>
              <a:ext cx="3640137" cy="8397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28" name="Text Placeholder 2">
              <a:extLst>
                <a:ext uri="{FF2B5EF4-FFF2-40B4-BE49-F238E27FC236}">
                  <a16:creationId xmlns:a16="http://schemas.microsoft.com/office/drawing/2014/main" id="{793B44A3-9D1A-D1F9-F862-15D6B1F761B1}"/>
                </a:ext>
              </a:extLst>
            </p:cNvPr>
            <p:cNvSpPr txBox="1">
              <a:spLocks/>
            </p:cNvSpPr>
            <p:nvPr/>
          </p:nvSpPr>
          <p:spPr>
            <a:xfrm>
              <a:off x="651329" y="1615190"/>
              <a:ext cx="3354613" cy="574856"/>
            </a:xfrm>
            <a:prstGeom prst="rect">
              <a:avLst/>
            </a:prstGeom>
            <a:ln>
              <a:noFill/>
            </a:ln>
          </p:spPr>
          <p:txBody>
            <a:bodyPr vert="horz" lIns="0" tIns="0" rIns="108000" bIns="0" rtlCol="0">
              <a:noAutofit/>
            </a:bodyPr>
            <a:lstStyle>
              <a:lvl1pPr marL="0" indent="0" algn="l" defTabSz="172800" rtl="0" eaLnBrk="1" latinLnBrk="0" hangingPunct="1">
                <a:lnSpc>
                  <a:spcPct val="100000"/>
                </a:lnSpc>
                <a:spcBef>
                  <a:spcPts val="0"/>
                </a:spcBef>
                <a:buClr>
                  <a:schemeClr val="accent1"/>
                </a:buClr>
                <a:buSzPct val="120000"/>
                <a:buFont typeface="Arial" panose="020B0604020202020204" pitchFamily="34" charset="0"/>
                <a:buNone/>
                <a:defRPr sz="1100" kern="1200">
                  <a:solidFill>
                    <a:schemeClr val="tx2"/>
                  </a:solidFill>
                  <a:latin typeface="+mn-lt"/>
                  <a:ea typeface="+mn-ea"/>
                  <a:cs typeface="+mn-cs"/>
                </a:defRPr>
              </a:lvl1pPr>
              <a:lvl2pPr marL="172800" indent="-172800" algn="l" defTabSz="914400" rtl="0" eaLnBrk="1" latinLnBrk="0" hangingPunct="1">
                <a:lnSpc>
                  <a:spcPct val="100000"/>
                </a:lnSpc>
                <a:spcBef>
                  <a:spcPts val="300"/>
                </a:spcBef>
                <a:spcAft>
                  <a:spcPts val="600"/>
                </a:spcAft>
                <a:buClr>
                  <a:schemeClr val="accent1"/>
                </a:buClr>
                <a:buSzPct val="120000"/>
                <a:buFont typeface="Arial" panose="020B0604020202020204" pitchFamily="34" charset="0"/>
                <a:buChar char="•"/>
                <a:defRPr sz="1100" kern="1200">
                  <a:solidFill>
                    <a:schemeClr val="tx2"/>
                  </a:solidFill>
                  <a:latin typeface="+mn-lt"/>
                  <a:ea typeface="+mn-ea"/>
                  <a:cs typeface="+mn-cs"/>
                </a:defRPr>
              </a:lvl2pPr>
              <a:lvl3pPr marL="345600" indent="-172800" algn="l" defTabSz="172800" rtl="0" eaLnBrk="1" latinLnBrk="0" hangingPunct="1">
                <a:lnSpc>
                  <a:spcPct val="100000"/>
                </a:lnSpc>
                <a:spcBef>
                  <a:spcPts val="0"/>
                </a:spcBef>
                <a:spcAft>
                  <a:spcPts val="600"/>
                </a:spcAft>
                <a:buClr>
                  <a:schemeClr val="accent1"/>
                </a:buClr>
                <a:buSzPct val="75000"/>
                <a:buFont typeface="Courier New" panose="02070309020205020404" pitchFamily="49" charset="0"/>
                <a:buChar char="o"/>
                <a:defRPr sz="1100" b="0" i="0" kern="1200" cap="none" baseline="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000" b="1" i="0" kern="1200" cap="all" baseline="0">
                  <a:solidFill>
                    <a:schemeClr val="tx2"/>
                  </a:solidFill>
                  <a:latin typeface="+mn-lt"/>
                  <a:ea typeface="+mn-ea"/>
                  <a:cs typeface="+mn-cs"/>
                </a:defRPr>
              </a:lvl4pPr>
              <a:lvl5pPr marL="0" indent="0" algn="l" defTabSz="1728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400" kern="1200">
                  <a:solidFill>
                    <a:schemeClr val="accent1"/>
                  </a:solidFill>
                  <a:latin typeface="+mn-lt"/>
                  <a:ea typeface="+mn-ea"/>
                  <a:cs typeface="+mn-cs"/>
                </a:defRPr>
              </a:lvl5pPr>
              <a:lvl6pPr marL="0" indent="0" algn="l" defTabSz="914400" rtl="0" eaLnBrk="1" latinLnBrk="0" hangingPunct="1">
                <a:lnSpc>
                  <a:spcPct val="100000"/>
                </a:lnSpc>
                <a:spcBef>
                  <a:spcPts val="0"/>
                </a:spcBef>
                <a:spcAft>
                  <a:spcPts val="1200"/>
                </a:spcAft>
                <a:buClr>
                  <a:schemeClr val="accent2"/>
                </a:buClr>
                <a:buSzPct val="120000"/>
                <a:buFont typeface="Arial" panose="020B0604020202020204" pitchFamily="34" charset="0"/>
                <a:buNone/>
                <a:defRPr sz="1800" b="1" kern="1200">
                  <a:solidFill>
                    <a:schemeClr val="accent1"/>
                  </a:solidFill>
                  <a:latin typeface="+mn-lt"/>
                  <a:ea typeface="+mn-ea"/>
                  <a:cs typeface="+mn-cs"/>
                </a:defRPr>
              </a:lvl6pPr>
              <a:lvl7pPr marL="0" indent="0" algn="l" defTabSz="914400" rtl="0" eaLnBrk="1" latinLnBrk="0" hangingPunct="1">
                <a:lnSpc>
                  <a:spcPts val="2900"/>
                </a:lnSpc>
                <a:spcBef>
                  <a:spcPts val="0"/>
                </a:spcBef>
                <a:spcAft>
                  <a:spcPts val="1200"/>
                </a:spcAft>
                <a:buClr>
                  <a:schemeClr val="accent2"/>
                </a:buClr>
                <a:buSzPct val="120000"/>
                <a:buFont typeface="Arial" panose="020B0604020202020204" pitchFamily="34" charset="0"/>
                <a:buNone/>
                <a:defRPr sz="2800" b="1" kern="1200">
                  <a:solidFill>
                    <a:schemeClr val="accent1"/>
                  </a:solidFill>
                  <a:latin typeface="+mn-lt"/>
                  <a:ea typeface="+mn-ea"/>
                  <a:cs typeface="+mn-cs"/>
                </a:defRPr>
              </a:lvl7pPr>
              <a:lvl8pPr marL="0" indent="0" algn="l" defTabSz="230400" rtl="0" eaLnBrk="1" latinLnBrk="0" hangingPunct="1">
                <a:lnSpc>
                  <a:spcPct val="100000"/>
                </a:lnSpc>
                <a:spcBef>
                  <a:spcPts val="0"/>
                </a:spcBef>
                <a:spcAft>
                  <a:spcPts val="600"/>
                </a:spcAft>
                <a:buClr>
                  <a:schemeClr val="accent2"/>
                </a:buClr>
                <a:buSzPct val="120000"/>
                <a:buFont typeface="+mj-lt"/>
                <a:buNone/>
                <a:defRPr sz="800" b="0" kern="1200">
                  <a:solidFill>
                    <a:schemeClr val="tx2"/>
                  </a:solidFill>
                  <a:latin typeface="+mn-lt"/>
                  <a:ea typeface="+mn-ea"/>
                  <a:cs typeface="+mn-cs"/>
                </a:defRPr>
              </a:lvl8pPr>
              <a:lvl9pPr marL="171450" indent="-171450" algn="l" defTabSz="914400" rtl="0" eaLnBrk="1" latinLnBrk="0" hangingPunct="1">
                <a:lnSpc>
                  <a:spcPct val="150000"/>
                </a:lnSpc>
                <a:spcBef>
                  <a:spcPts val="0"/>
                </a:spcBef>
                <a:spcAft>
                  <a:spcPts val="0"/>
                </a:spcAft>
                <a:buSzPct val="120000"/>
                <a:buFont typeface="Webdings" panose="05030102010509060703" pitchFamily="18" charset="2"/>
                <a:buChar char=""/>
                <a:defRPr sz="800" kern="1200">
                  <a:solidFill>
                    <a:schemeClr val="tx2">
                      <a:lumMod val="60000"/>
                      <a:lumOff val="40000"/>
                    </a:schemeClr>
                  </a:solidFill>
                  <a:latin typeface="+mn-lt"/>
                  <a:ea typeface="+mn-ea"/>
                  <a:cs typeface="+mn-cs"/>
                </a:defRPr>
              </a:lvl9pPr>
            </a:lstStyle>
            <a:p>
              <a:r>
                <a:rPr lang="en-US" sz="1800" b="1" dirty="0">
                  <a:solidFill>
                    <a:schemeClr val="bg1"/>
                  </a:solidFill>
                </a:rPr>
                <a:t>Success Stories / References</a:t>
              </a:r>
            </a:p>
          </p:txBody>
        </p:sp>
        <p:sp>
          <p:nvSpPr>
            <p:cNvPr id="29" name="Text Placeholder 2">
              <a:extLst>
                <a:ext uri="{FF2B5EF4-FFF2-40B4-BE49-F238E27FC236}">
                  <a16:creationId xmlns:a16="http://schemas.microsoft.com/office/drawing/2014/main" id="{0C08B1BB-00CE-BE2A-477B-FCEC28A4F63F}"/>
                </a:ext>
              </a:extLst>
            </p:cNvPr>
            <p:cNvSpPr txBox="1">
              <a:spLocks/>
            </p:cNvSpPr>
            <p:nvPr/>
          </p:nvSpPr>
          <p:spPr>
            <a:xfrm>
              <a:off x="640444" y="2494916"/>
              <a:ext cx="3311070" cy="2683574"/>
            </a:xfrm>
            <a:prstGeom prst="rect">
              <a:avLst/>
            </a:prstGeom>
            <a:ln>
              <a:noFill/>
            </a:ln>
          </p:spPr>
          <p:txBody>
            <a:bodyPr vert="horz" lIns="0" tIns="0" rIns="108000" bIns="0" rtlCol="0">
              <a:noAutofit/>
            </a:bodyPr>
            <a:lstStyle>
              <a:lvl1pPr marL="0" indent="0" algn="l" defTabSz="172800" rtl="0" eaLnBrk="1" latinLnBrk="0" hangingPunct="1">
                <a:lnSpc>
                  <a:spcPct val="100000"/>
                </a:lnSpc>
                <a:spcBef>
                  <a:spcPts val="0"/>
                </a:spcBef>
                <a:buClr>
                  <a:schemeClr val="accent1"/>
                </a:buClr>
                <a:buSzPct val="120000"/>
                <a:buFont typeface="Arial" panose="020B0604020202020204" pitchFamily="34" charset="0"/>
                <a:buNone/>
                <a:defRPr sz="1100" kern="1200">
                  <a:solidFill>
                    <a:schemeClr val="tx2"/>
                  </a:solidFill>
                  <a:latin typeface="+mn-lt"/>
                  <a:ea typeface="+mn-ea"/>
                  <a:cs typeface="+mn-cs"/>
                </a:defRPr>
              </a:lvl1pPr>
              <a:lvl2pPr marL="172800" indent="-172800" algn="l" defTabSz="914400" rtl="0" eaLnBrk="1" latinLnBrk="0" hangingPunct="1">
                <a:lnSpc>
                  <a:spcPct val="100000"/>
                </a:lnSpc>
                <a:spcBef>
                  <a:spcPts val="300"/>
                </a:spcBef>
                <a:spcAft>
                  <a:spcPts val="600"/>
                </a:spcAft>
                <a:buClr>
                  <a:schemeClr val="accent1"/>
                </a:buClr>
                <a:buSzPct val="120000"/>
                <a:buFont typeface="Arial" panose="020B0604020202020204" pitchFamily="34" charset="0"/>
                <a:buChar char="•"/>
                <a:defRPr sz="1100" kern="1200">
                  <a:solidFill>
                    <a:schemeClr val="tx2"/>
                  </a:solidFill>
                  <a:latin typeface="+mn-lt"/>
                  <a:ea typeface="+mn-ea"/>
                  <a:cs typeface="+mn-cs"/>
                </a:defRPr>
              </a:lvl2pPr>
              <a:lvl3pPr marL="345600" indent="-172800" algn="l" defTabSz="172800" rtl="0" eaLnBrk="1" latinLnBrk="0" hangingPunct="1">
                <a:lnSpc>
                  <a:spcPct val="100000"/>
                </a:lnSpc>
                <a:spcBef>
                  <a:spcPts val="0"/>
                </a:spcBef>
                <a:spcAft>
                  <a:spcPts val="600"/>
                </a:spcAft>
                <a:buClr>
                  <a:schemeClr val="accent1"/>
                </a:buClr>
                <a:buSzPct val="75000"/>
                <a:buFont typeface="Courier New" panose="02070309020205020404" pitchFamily="49" charset="0"/>
                <a:buChar char="o"/>
                <a:defRPr sz="1100" b="0" i="0" kern="1200" cap="none" baseline="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000" b="1" i="0" kern="1200" cap="all" baseline="0">
                  <a:solidFill>
                    <a:schemeClr val="tx2"/>
                  </a:solidFill>
                  <a:latin typeface="+mn-lt"/>
                  <a:ea typeface="+mn-ea"/>
                  <a:cs typeface="+mn-cs"/>
                </a:defRPr>
              </a:lvl4pPr>
              <a:lvl5pPr marL="0" indent="0" algn="l" defTabSz="1728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400" kern="1200">
                  <a:solidFill>
                    <a:schemeClr val="accent1"/>
                  </a:solidFill>
                  <a:latin typeface="+mn-lt"/>
                  <a:ea typeface="+mn-ea"/>
                  <a:cs typeface="+mn-cs"/>
                </a:defRPr>
              </a:lvl5pPr>
              <a:lvl6pPr marL="0" indent="0" algn="l" defTabSz="914400" rtl="0" eaLnBrk="1" latinLnBrk="0" hangingPunct="1">
                <a:lnSpc>
                  <a:spcPct val="100000"/>
                </a:lnSpc>
                <a:spcBef>
                  <a:spcPts val="0"/>
                </a:spcBef>
                <a:spcAft>
                  <a:spcPts val="1200"/>
                </a:spcAft>
                <a:buClr>
                  <a:schemeClr val="accent2"/>
                </a:buClr>
                <a:buSzPct val="120000"/>
                <a:buFont typeface="Arial" panose="020B0604020202020204" pitchFamily="34" charset="0"/>
                <a:buNone/>
                <a:defRPr sz="1800" b="1" kern="1200">
                  <a:solidFill>
                    <a:schemeClr val="accent1"/>
                  </a:solidFill>
                  <a:latin typeface="+mn-lt"/>
                  <a:ea typeface="+mn-ea"/>
                  <a:cs typeface="+mn-cs"/>
                </a:defRPr>
              </a:lvl6pPr>
              <a:lvl7pPr marL="0" indent="0" algn="l" defTabSz="914400" rtl="0" eaLnBrk="1" latinLnBrk="0" hangingPunct="1">
                <a:lnSpc>
                  <a:spcPts val="2900"/>
                </a:lnSpc>
                <a:spcBef>
                  <a:spcPts val="0"/>
                </a:spcBef>
                <a:spcAft>
                  <a:spcPts val="1200"/>
                </a:spcAft>
                <a:buClr>
                  <a:schemeClr val="accent2"/>
                </a:buClr>
                <a:buSzPct val="120000"/>
                <a:buFont typeface="Arial" panose="020B0604020202020204" pitchFamily="34" charset="0"/>
                <a:buNone/>
                <a:defRPr sz="2800" b="1" kern="1200">
                  <a:solidFill>
                    <a:schemeClr val="accent1"/>
                  </a:solidFill>
                  <a:latin typeface="+mn-lt"/>
                  <a:ea typeface="+mn-ea"/>
                  <a:cs typeface="+mn-cs"/>
                </a:defRPr>
              </a:lvl7pPr>
              <a:lvl8pPr marL="0" indent="0" algn="l" defTabSz="230400" rtl="0" eaLnBrk="1" latinLnBrk="0" hangingPunct="1">
                <a:lnSpc>
                  <a:spcPct val="100000"/>
                </a:lnSpc>
                <a:spcBef>
                  <a:spcPts val="0"/>
                </a:spcBef>
                <a:spcAft>
                  <a:spcPts val="600"/>
                </a:spcAft>
                <a:buClr>
                  <a:schemeClr val="accent2"/>
                </a:buClr>
                <a:buSzPct val="120000"/>
                <a:buFont typeface="+mj-lt"/>
                <a:buNone/>
                <a:defRPr sz="800" b="0" kern="1200">
                  <a:solidFill>
                    <a:schemeClr val="tx2"/>
                  </a:solidFill>
                  <a:latin typeface="+mn-lt"/>
                  <a:ea typeface="+mn-ea"/>
                  <a:cs typeface="+mn-cs"/>
                </a:defRPr>
              </a:lvl8pPr>
              <a:lvl9pPr marL="171450" indent="-171450" algn="l" defTabSz="914400" rtl="0" eaLnBrk="1" latinLnBrk="0" hangingPunct="1">
                <a:lnSpc>
                  <a:spcPct val="150000"/>
                </a:lnSpc>
                <a:spcBef>
                  <a:spcPts val="0"/>
                </a:spcBef>
                <a:spcAft>
                  <a:spcPts val="0"/>
                </a:spcAft>
                <a:buSzPct val="120000"/>
                <a:buFont typeface="Webdings" panose="05030102010509060703" pitchFamily="18" charset="2"/>
                <a:buChar char=""/>
                <a:defRPr sz="800" kern="1200">
                  <a:solidFill>
                    <a:schemeClr val="tx2">
                      <a:lumMod val="60000"/>
                      <a:lumOff val="40000"/>
                    </a:schemeClr>
                  </a:solidFill>
                  <a:latin typeface="+mn-lt"/>
                  <a:ea typeface="+mn-ea"/>
                  <a:cs typeface="+mn-cs"/>
                </a:defRPr>
              </a:lvl9pPr>
            </a:lstStyle>
            <a:p>
              <a:pPr marL="171450" indent="-171450">
                <a:spcAft>
                  <a:spcPts val="600"/>
                </a:spcAft>
                <a:buFont typeface="Arial" panose="020B0604020202020204" pitchFamily="34" charset="0"/>
                <a:buChar char="•"/>
              </a:pPr>
              <a:r>
                <a:rPr lang="en-US" sz="1500" dirty="0"/>
                <a:t>Credibility and Trust</a:t>
              </a:r>
            </a:p>
            <a:p>
              <a:pPr marL="171450" indent="-171450">
                <a:spcAft>
                  <a:spcPts val="600"/>
                </a:spcAft>
                <a:buFont typeface="Arial" panose="020B0604020202020204" pitchFamily="34" charset="0"/>
                <a:buChar char="•"/>
              </a:pPr>
              <a:r>
                <a:rPr lang="en-US" sz="1500" dirty="0"/>
                <a:t>Demonstrated Success</a:t>
              </a:r>
            </a:p>
            <a:p>
              <a:pPr marL="171450" indent="-171450">
                <a:spcAft>
                  <a:spcPts val="600"/>
                </a:spcAft>
                <a:buFont typeface="Arial" panose="020B0604020202020204" pitchFamily="34" charset="0"/>
                <a:buChar char="•"/>
              </a:pPr>
              <a:r>
                <a:rPr lang="en-US" sz="1500" dirty="0"/>
                <a:t>Industry Relevance</a:t>
              </a:r>
            </a:p>
            <a:p>
              <a:pPr marL="171450" indent="-171450">
                <a:spcAft>
                  <a:spcPts val="600"/>
                </a:spcAft>
                <a:buFont typeface="Arial" panose="020B0604020202020204" pitchFamily="34" charset="0"/>
                <a:buChar char="•"/>
              </a:pPr>
              <a:r>
                <a:rPr lang="en-US" sz="1500" dirty="0"/>
                <a:t>Customer Advocacy and Loyalty</a:t>
              </a:r>
            </a:p>
            <a:p>
              <a:pPr marL="171450" indent="-171450">
                <a:spcAft>
                  <a:spcPts val="600"/>
                </a:spcAft>
                <a:buFont typeface="Arial" panose="020B0604020202020204" pitchFamily="34" charset="0"/>
                <a:buChar char="•"/>
              </a:pPr>
              <a:r>
                <a:rPr lang="en-US" sz="1500" dirty="0"/>
                <a:t>Feedback Loop for Continuous Improvement</a:t>
              </a:r>
            </a:p>
          </p:txBody>
        </p:sp>
      </p:grpSp>
    </p:spTree>
    <p:extLst>
      <p:ext uri="{BB962C8B-B14F-4D97-AF65-F5344CB8AC3E}">
        <p14:creationId xmlns:p14="http://schemas.microsoft.com/office/powerpoint/2010/main" val="1577438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DB67F-7CF5-F43B-0E32-E91A6E3E25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6445F0-14C0-3346-6E32-3EA26D8DCB44}"/>
              </a:ext>
            </a:extLst>
          </p:cNvPr>
          <p:cNvSpPr>
            <a:spLocks noGrp="1"/>
          </p:cNvSpPr>
          <p:nvPr>
            <p:ph type="title"/>
          </p:nvPr>
        </p:nvSpPr>
        <p:spPr/>
        <p:txBody>
          <a:bodyPr/>
          <a:lstStyle/>
          <a:p>
            <a:r>
              <a:rPr lang="en-US"/>
              <a:t>Methodology step 5</a:t>
            </a:r>
          </a:p>
        </p:txBody>
      </p:sp>
      <p:sp>
        <p:nvSpPr>
          <p:cNvPr id="5" name="Text Placeholder 4">
            <a:extLst>
              <a:ext uri="{FF2B5EF4-FFF2-40B4-BE49-F238E27FC236}">
                <a16:creationId xmlns:a16="http://schemas.microsoft.com/office/drawing/2014/main" id="{08400BB1-6364-B7A2-42CB-450B6ED974EF}"/>
              </a:ext>
            </a:extLst>
          </p:cNvPr>
          <p:cNvSpPr>
            <a:spLocks noGrp="1"/>
          </p:cNvSpPr>
          <p:nvPr>
            <p:ph type="body" sz="quarter" idx="15"/>
          </p:nvPr>
        </p:nvSpPr>
        <p:spPr/>
        <p:txBody>
          <a:bodyPr/>
          <a:lstStyle/>
          <a:p>
            <a:r>
              <a:rPr lang="de-DE"/>
              <a:t>Approach to Industry Strategy</a:t>
            </a:r>
          </a:p>
        </p:txBody>
      </p:sp>
      <p:pic>
        <p:nvPicPr>
          <p:cNvPr id="7" name="Content Placeholder 6" descr="A screenshot of a computer&#10;&#10;Description automatically generated">
            <a:extLst>
              <a:ext uri="{FF2B5EF4-FFF2-40B4-BE49-F238E27FC236}">
                <a16:creationId xmlns:a16="http://schemas.microsoft.com/office/drawing/2014/main" id="{16A3CECC-AC2D-C034-9DA2-E341B0814069}"/>
              </a:ext>
            </a:extLst>
          </p:cNvPr>
          <p:cNvPicPr>
            <a:picLocks noGrp="1" noChangeAspect="1"/>
          </p:cNvPicPr>
          <p:nvPr>
            <p:ph sz="quarter" idx="14"/>
          </p:nvPr>
        </p:nvPicPr>
        <p:blipFill>
          <a:blip r:embed="rId3" cstate="print">
            <a:extLst>
              <a:ext uri="{28A0092B-C50C-407E-A947-70E740481C1C}">
                <a14:useLocalDpi xmlns:a14="http://schemas.microsoft.com/office/drawing/2010/main"/>
              </a:ext>
            </a:extLst>
          </a:blip>
          <a:stretch>
            <a:fillRect/>
          </a:stretch>
        </p:blipFill>
        <p:spPr>
          <a:xfrm>
            <a:off x="4145746" y="1485351"/>
            <a:ext cx="6996864" cy="3935735"/>
          </a:xfrm>
          <a:effectLst>
            <a:outerShdw blurRad="63500" algn="ctr" rotWithShape="0">
              <a:prstClr val="black">
                <a:alpha val="40000"/>
              </a:prstClr>
            </a:outerShdw>
          </a:effectLst>
        </p:spPr>
      </p:pic>
      <p:pic>
        <p:nvPicPr>
          <p:cNvPr id="9" name="Picture 8" descr="A diagram of a company's company's company's company's company's company's company's company's company's company's company's company'&#10;&#10;Description automatically generated">
            <a:extLst>
              <a:ext uri="{FF2B5EF4-FFF2-40B4-BE49-F238E27FC236}">
                <a16:creationId xmlns:a16="http://schemas.microsoft.com/office/drawing/2014/main" id="{7E57BC66-F28D-B3C5-96E8-85FE706E307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18321" y="1987923"/>
            <a:ext cx="6967219" cy="3919060"/>
          </a:xfrm>
          <a:prstGeom prst="rect">
            <a:avLst/>
          </a:prstGeom>
          <a:effectLst>
            <a:outerShdw blurRad="63500" algn="ctr" rotWithShape="0">
              <a:prstClr val="black">
                <a:alpha val="40000"/>
              </a:prstClr>
            </a:outerShdw>
          </a:effectLst>
        </p:spPr>
      </p:pic>
      <p:pic>
        <p:nvPicPr>
          <p:cNvPr id="13" name="Picture 12" descr="A screenshot of a project presentation&#10;&#10;Description automatically generated">
            <a:extLst>
              <a:ext uri="{FF2B5EF4-FFF2-40B4-BE49-F238E27FC236}">
                <a16:creationId xmlns:a16="http://schemas.microsoft.com/office/drawing/2014/main" id="{37CF3119-C3FE-094A-1821-2BE6CC1CE14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61251" y="2473820"/>
            <a:ext cx="6899729" cy="3881098"/>
          </a:xfrm>
          <a:prstGeom prst="rect">
            <a:avLst/>
          </a:prstGeom>
          <a:effectLst>
            <a:outerShdw blurRad="63500" algn="ctr" rotWithShape="0">
              <a:prstClr val="black">
                <a:alpha val="40000"/>
              </a:prstClr>
            </a:outerShdw>
          </a:effectLst>
        </p:spPr>
      </p:pic>
      <p:grpSp>
        <p:nvGrpSpPr>
          <p:cNvPr id="25" name="Group 24">
            <a:extLst>
              <a:ext uri="{FF2B5EF4-FFF2-40B4-BE49-F238E27FC236}">
                <a16:creationId xmlns:a16="http://schemas.microsoft.com/office/drawing/2014/main" id="{E71E3691-99AF-2406-3B5E-B7A9A0E09281}"/>
              </a:ext>
            </a:extLst>
          </p:cNvPr>
          <p:cNvGrpSpPr/>
          <p:nvPr/>
        </p:nvGrpSpPr>
        <p:grpSpPr>
          <a:xfrm>
            <a:off x="449263" y="1482724"/>
            <a:ext cx="3516247" cy="4875213"/>
            <a:chOff x="449263" y="1482724"/>
            <a:chExt cx="3640137" cy="4875213"/>
          </a:xfrm>
        </p:grpSpPr>
        <p:sp>
          <p:nvSpPr>
            <p:cNvPr id="26" name="Rectangle 25">
              <a:extLst>
                <a:ext uri="{FF2B5EF4-FFF2-40B4-BE49-F238E27FC236}">
                  <a16:creationId xmlns:a16="http://schemas.microsoft.com/office/drawing/2014/main" id="{5B7C3C70-BBDF-2266-B51D-32AE8B1FD804}"/>
                </a:ext>
              </a:extLst>
            </p:cNvPr>
            <p:cNvSpPr/>
            <p:nvPr/>
          </p:nvSpPr>
          <p:spPr>
            <a:xfrm>
              <a:off x="449263" y="1482724"/>
              <a:ext cx="3640137" cy="4875213"/>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27" name="Rectangle 26">
              <a:extLst>
                <a:ext uri="{FF2B5EF4-FFF2-40B4-BE49-F238E27FC236}">
                  <a16:creationId xmlns:a16="http://schemas.microsoft.com/office/drawing/2014/main" id="{83C1A71F-D3DC-263F-04B6-89C7FDB1F35A}"/>
                </a:ext>
              </a:extLst>
            </p:cNvPr>
            <p:cNvSpPr/>
            <p:nvPr/>
          </p:nvSpPr>
          <p:spPr>
            <a:xfrm>
              <a:off x="449263" y="1482724"/>
              <a:ext cx="3640137" cy="8397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28" name="Text Placeholder 2">
              <a:extLst>
                <a:ext uri="{FF2B5EF4-FFF2-40B4-BE49-F238E27FC236}">
                  <a16:creationId xmlns:a16="http://schemas.microsoft.com/office/drawing/2014/main" id="{44034C87-DC39-1FE2-2182-81F530699BCD}"/>
                </a:ext>
              </a:extLst>
            </p:cNvPr>
            <p:cNvSpPr txBox="1">
              <a:spLocks/>
            </p:cNvSpPr>
            <p:nvPr/>
          </p:nvSpPr>
          <p:spPr>
            <a:xfrm>
              <a:off x="651329" y="1615190"/>
              <a:ext cx="3354613" cy="574856"/>
            </a:xfrm>
            <a:prstGeom prst="rect">
              <a:avLst/>
            </a:prstGeom>
            <a:ln>
              <a:noFill/>
            </a:ln>
          </p:spPr>
          <p:txBody>
            <a:bodyPr vert="horz" lIns="0" tIns="0" rIns="108000" bIns="0" rtlCol="0">
              <a:noAutofit/>
            </a:bodyPr>
            <a:lstStyle>
              <a:lvl1pPr marL="0" indent="0" algn="l" defTabSz="172800" rtl="0" eaLnBrk="1" latinLnBrk="0" hangingPunct="1">
                <a:lnSpc>
                  <a:spcPct val="100000"/>
                </a:lnSpc>
                <a:spcBef>
                  <a:spcPts val="0"/>
                </a:spcBef>
                <a:buClr>
                  <a:schemeClr val="accent1"/>
                </a:buClr>
                <a:buSzPct val="120000"/>
                <a:buFont typeface="Arial" panose="020B0604020202020204" pitchFamily="34" charset="0"/>
                <a:buNone/>
                <a:defRPr sz="1100" kern="1200">
                  <a:solidFill>
                    <a:schemeClr val="tx2"/>
                  </a:solidFill>
                  <a:latin typeface="+mn-lt"/>
                  <a:ea typeface="+mn-ea"/>
                  <a:cs typeface="+mn-cs"/>
                </a:defRPr>
              </a:lvl1pPr>
              <a:lvl2pPr marL="172800" indent="-172800" algn="l" defTabSz="914400" rtl="0" eaLnBrk="1" latinLnBrk="0" hangingPunct="1">
                <a:lnSpc>
                  <a:spcPct val="100000"/>
                </a:lnSpc>
                <a:spcBef>
                  <a:spcPts val="300"/>
                </a:spcBef>
                <a:spcAft>
                  <a:spcPts val="600"/>
                </a:spcAft>
                <a:buClr>
                  <a:schemeClr val="accent1"/>
                </a:buClr>
                <a:buSzPct val="120000"/>
                <a:buFont typeface="Arial" panose="020B0604020202020204" pitchFamily="34" charset="0"/>
                <a:buChar char="•"/>
                <a:defRPr sz="1100" kern="1200">
                  <a:solidFill>
                    <a:schemeClr val="tx2"/>
                  </a:solidFill>
                  <a:latin typeface="+mn-lt"/>
                  <a:ea typeface="+mn-ea"/>
                  <a:cs typeface="+mn-cs"/>
                </a:defRPr>
              </a:lvl2pPr>
              <a:lvl3pPr marL="345600" indent="-172800" algn="l" defTabSz="172800" rtl="0" eaLnBrk="1" latinLnBrk="0" hangingPunct="1">
                <a:lnSpc>
                  <a:spcPct val="100000"/>
                </a:lnSpc>
                <a:spcBef>
                  <a:spcPts val="0"/>
                </a:spcBef>
                <a:spcAft>
                  <a:spcPts val="600"/>
                </a:spcAft>
                <a:buClr>
                  <a:schemeClr val="accent1"/>
                </a:buClr>
                <a:buSzPct val="75000"/>
                <a:buFont typeface="Courier New" panose="02070309020205020404" pitchFamily="49" charset="0"/>
                <a:buChar char="o"/>
                <a:defRPr sz="1100" b="0" i="0" kern="1200" cap="none" baseline="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000" b="1" i="0" kern="1200" cap="all" baseline="0">
                  <a:solidFill>
                    <a:schemeClr val="tx2"/>
                  </a:solidFill>
                  <a:latin typeface="+mn-lt"/>
                  <a:ea typeface="+mn-ea"/>
                  <a:cs typeface="+mn-cs"/>
                </a:defRPr>
              </a:lvl4pPr>
              <a:lvl5pPr marL="0" indent="0" algn="l" defTabSz="1728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400" kern="1200">
                  <a:solidFill>
                    <a:schemeClr val="accent1"/>
                  </a:solidFill>
                  <a:latin typeface="+mn-lt"/>
                  <a:ea typeface="+mn-ea"/>
                  <a:cs typeface="+mn-cs"/>
                </a:defRPr>
              </a:lvl5pPr>
              <a:lvl6pPr marL="0" indent="0" algn="l" defTabSz="914400" rtl="0" eaLnBrk="1" latinLnBrk="0" hangingPunct="1">
                <a:lnSpc>
                  <a:spcPct val="100000"/>
                </a:lnSpc>
                <a:spcBef>
                  <a:spcPts val="0"/>
                </a:spcBef>
                <a:spcAft>
                  <a:spcPts val="1200"/>
                </a:spcAft>
                <a:buClr>
                  <a:schemeClr val="accent2"/>
                </a:buClr>
                <a:buSzPct val="120000"/>
                <a:buFont typeface="Arial" panose="020B0604020202020204" pitchFamily="34" charset="0"/>
                <a:buNone/>
                <a:defRPr sz="1800" b="1" kern="1200">
                  <a:solidFill>
                    <a:schemeClr val="accent1"/>
                  </a:solidFill>
                  <a:latin typeface="+mn-lt"/>
                  <a:ea typeface="+mn-ea"/>
                  <a:cs typeface="+mn-cs"/>
                </a:defRPr>
              </a:lvl6pPr>
              <a:lvl7pPr marL="0" indent="0" algn="l" defTabSz="914400" rtl="0" eaLnBrk="1" latinLnBrk="0" hangingPunct="1">
                <a:lnSpc>
                  <a:spcPts val="2900"/>
                </a:lnSpc>
                <a:spcBef>
                  <a:spcPts val="0"/>
                </a:spcBef>
                <a:spcAft>
                  <a:spcPts val="1200"/>
                </a:spcAft>
                <a:buClr>
                  <a:schemeClr val="accent2"/>
                </a:buClr>
                <a:buSzPct val="120000"/>
                <a:buFont typeface="Arial" panose="020B0604020202020204" pitchFamily="34" charset="0"/>
                <a:buNone/>
                <a:defRPr sz="2800" b="1" kern="1200">
                  <a:solidFill>
                    <a:schemeClr val="accent1"/>
                  </a:solidFill>
                  <a:latin typeface="+mn-lt"/>
                  <a:ea typeface="+mn-ea"/>
                  <a:cs typeface="+mn-cs"/>
                </a:defRPr>
              </a:lvl7pPr>
              <a:lvl8pPr marL="0" indent="0" algn="l" defTabSz="230400" rtl="0" eaLnBrk="1" latinLnBrk="0" hangingPunct="1">
                <a:lnSpc>
                  <a:spcPct val="100000"/>
                </a:lnSpc>
                <a:spcBef>
                  <a:spcPts val="0"/>
                </a:spcBef>
                <a:spcAft>
                  <a:spcPts val="600"/>
                </a:spcAft>
                <a:buClr>
                  <a:schemeClr val="accent2"/>
                </a:buClr>
                <a:buSzPct val="120000"/>
                <a:buFont typeface="+mj-lt"/>
                <a:buNone/>
                <a:defRPr sz="800" b="0" kern="1200">
                  <a:solidFill>
                    <a:schemeClr val="tx2"/>
                  </a:solidFill>
                  <a:latin typeface="+mn-lt"/>
                  <a:ea typeface="+mn-ea"/>
                  <a:cs typeface="+mn-cs"/>
                </a:defRPr>
              </a:lvl8pPr>
              <a:lvl9pPr marL="171450" indent="-171450" algn="l" defTabSz="914400" rtl="0" eaLnBrk="1" latinLnBrk="0" hangingPunct="1">
                <a:lnSpc>
                  <a:spcPct val="150000"/>
                </a:lnSpc>
                <a:spcBef>
                  <a:spcPts val="0"/>
                </a:spcBef>
                <a:spcAft>
                  <a:spcPts val="0"/>
                </a:spcAft>
                <a:buSzPct val="120000"/>
                <a:buFont typeface="Webdings" panose="05030102010509060703" pitchFamily="18" charset="2"/>
                <a:buChar char=""/>
                <a:defRPr sz="800" kern="1200">
                  <a:solidFill>
                    <a:schemeClr val="tx2">
                      <a:lumMod val="60000"/>
                      <a:lumOff val="40000"/>
                    </a:schemeClr>
                  </a:solidFill>
                  <a:latin typeface="+mn-lt"/>
                  <a:ea typeface="+mn-ea"/>
                  <a:cs typeface="+mn-cs"/>
                </a:defRPr>
              </a:lvl9pPr>
            </a:lstStyle>
            <a:p>
              <a:r>
                <a:rPr lang="en-US" sz="1800" b="1" dirty="0">
                  <a:solidFill>
                    <a:schemeClr val="bg1"/>
                  </a:solidFill>
                </a:rPr>
                <a:t>Success Stories / References</a:t>
              </a:r>
            </a:p>
          </p:txBody>
        </p:sp>
        <p:sp>
          <p:nvSpPr>
            <p:cNvPr id="29" name="Text Placeholder 2">
              <a:extLst>
                <a:ext uri="{FF2B5EF4-FFF2-40B4-BE49-F238E27FC236}">
                  <a16:creationId xmlns:a16="http://schemas.microsoft.com/office/drawing/2014/main" id="{7CE8834E-BF9A-C339-8549-CD875E3EDCFC}"/>
                </a:ext>
              </a:extLst>
            </p:cNvPr>
            <p:cNvSpPr txBox="1">
              <a:spLocks/>
            </p:cNvSpPr>
            <p:nvPr/>
          </p:nvSpPr>
          <p:spPr>
            <a:xfrm>
              <a:off x="640444" y="2494916"/>
              <a:ext cx="3311070" cy="2683574"/>
            </a:xfrm>
            <a:prstGeom prst="rect">
              <a:avLst/>
            </a:prstGeom>
            <a:ln>
              <a:noFill/>
            </a:ln>
          </p:spPr>
          <p:txBody>
            <a:bodyPr vert="horz" lIns="0" tIns="0" rIns="108000" bIns="0" rtlCol="0">
              <a:noAutofit/>
            </a:bodyPr>
            <a:lstStyle>
              <a:lvl1pPr marL="0" indent="0" algn="l" defTabSz="172800" rtl="0" eaLnBrk="1" latinLnBrk="0" hangingPunct="1">
                <a:lnSpc>
                  <a:spcPct val="100000"/>
                </a:lnSpc>
                <a:spcBef>
                  <a:spcPts val="0"/>
                </a:spcBef>
                <a:buClr>
                  <a:schemeClr val="accent1"/>
                </a:buClr>
                <a:buSzPct val="120000"/>
                <a:buFont typeface="Arial" panose="020B0604020202020204" pitchFamily="34" charset="0"/>
                <a:buNone/>
                <a:defRPr sz="1100" kern="1200">
                  <a:solidFill>
                    <a:schemeClr val="tx2"/>
                  </a:solidFill>
                  <a:latin typeface="+mn-lt"/>
                  <a:ea typeface="+mn-ea"/>
                  <a:cs typeface="+mn-cs"/>
                </a:defRPr>
              </a:lvl1pPr>
              <a:lvl2pPr marL="172800" indent="-172800" algn="l" defTabSz="914400" rtl="0" eaLnBrk="1" latinLnBrk="0" hangingPunct="1">
                <a:lnSpc>
                  <a:spcPct val="100000"/>
                </a:lnSpc>
                <a:spcBef>
                  <a:spcPts val="300"/>
                </a:spcBef>
                <a:spcAft>
                  <a:spcPts val="600"/>
                </a:spcAft>
                <a:buClr>
                  <a:schemeClr val="accent1"/>
                </a:buClr>
                <a:buSzPct val="120000"/>
                <a:buFont typeface="Arial" panose="020B0604020202020204" pitchFamily="34" charset="0"/>
                <a:buChar char="•"/>
                <a:defRPr sz="1100" kern="1200">
                  <a:solidFill>
                    <a:schemeClr val="tx2"/>
                  </a:solidFill>
                  <a:latin typeface="+mn-lt"/>
                  <a:ea typeface="+mn-ea"/>
                  <a:cs typeface="+mn-cs"/>
                </a:defRPr>
              </a:lvl2pPr>
              <a:lvl3pPr marL="345600" indent="-172800" algn="l" defTabSz="172800" rtl="0" eaLnBrk="1" latinLnBrk="0" hangingPunct="1">
                <a:lnSpc>
                  <a:spcPct val="100000"/>
                </a:lnSpc>
                <a:spcBef>
                  <a:spcPts val="0"/>
                </a:spcBef>
                <a:spcAft>
                  <a:spcPts val="600"/>
                </a:spcAft>
                <a:buClr>
                  <a:schemeClr val="accent1"/>
                </a:buClr>
                <a:buSzPct val="75000"/>
                <a:buFont typeface="Courier New" panose="02070309020205020404" pitchFamily="49" charset="0"/>
                <a:buChar char="o"/>
                <a:defRPr sz="1100" b="0" i="0" kern="1200" cap="none" baseline="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000" b="1" i="0" kern="1200" cap="all" baseline="0">
                  <a:solidFill>
                    <a:schemeClr val="tx2"/>
                  </a:solidFill>
                  <a:latin typeface="+mn-lt"/>
                  <a:ea typeface="+mn-ea"/>
                  <a:cs typeface="+mn-cs"/>
                </a:defRPr>
              </a:lvl4pPr>
              <a:lvl5pPr marL="0" indent="0" algn="l" defTabSz="1728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400" kern="1200">
                  <a:solidFill>
                    <a:schemeClr val="accent1"/>
                  </a:solidFill>
                  <a:latin typeface="+mn-lt"/>
                  <a:ea typeface="+mn-ea"/>
                  <a:cs typeface="+mn-cs"/>
                </a:defRPr>
              </a:lvl5pPr>
              <a:lvl6pPr marL="0" indent="0" algn="l" defTabSz="914400" rtl="0" eaLnBrk="1" latinLnBrk="0" hangingPunct="1">
                <a:lnSpc>
                  <a:spcPct val="100000"/>
                </a:lnSpc>
                <a:spcBef>
                  <a:spcPts val="0"/>
                </a:spcBef>
                <a:spcAft>
                  <a:spcPts val="1200"/>
                </a:spcAft>
                <a:buClr>
                  <a:schemeClr val="accent2"/>
                </a:buClr>
                <a:buSzPct val="120000"/>
                <a:buFont typeface="Arial" panose="020B0604020202020204" pitchFamily="34" charset="0"/>
                <a:buNone/>
                <a:defRPr sz="1800" b="1" kern="1200">
                  <a:solidFill>
                    <a:schemeClr val="accent1"/>
                  </a:solidFill>
                  <a:latin typeface="+mn-lt"/>
                  <a:ea typeface="+mn-ea"/>
                  <a:cs typeface="+mn-cs"/>
                </a:defRPr>
              </a:lvl6pPr>
              <a:lvl7pPr marL="0" indent="0" algn="l" defTabSz="914400" rtl="0" eaLnBrk="1" latinLnBrk="0" hangingPunct="1">
                <a:lnSpc>
                  <a:spcPts val="2900"/>
                </a:lnSpc>
                <a:spcBef>
                  <a:spcPts val="0"/>
                </a:spcBef>
                <a:spcAft>
                  <a:spcPts val="1200"/>
                </a:spcAft>
                <a:buClr>
                  <a:schemeClr val="accent2"/>
                </a:buClr>
                <a:buSzPct val="120000"/>
                <a:buFont typeface="Arial" panose="020B0604020202020204" pitchFamily="34" charset="0"/>
                <a:buNone/>
                <a:defRPr sz="2800" b="1" kern="1200">
                  <a:solidFill>
                    <a:schemeClr val="accent1"/>
                  </a:solidFill>
                  <a:latin typeface="+mn-lt"/>
                  <a:ea typeface="+mn-ea"/>
                  <a:cs typeface="+mn-cs"/>
                </a:defRPr>
              </a:lvl7pPr>
              <a:lvl8pPr marL="0" indent="0" algn="l" defTabSz="230400" rtl="0" eaLnBrk="1" latinLnBrk="0" hangingPunct="1">
                <a:lnSpc>
                  <a:spcPct val="100000"/>
                </a:lnSpc>
                <a:spcBef>
                  <a:spcPts val="0"/>
                </a:spcBef>
                <a:spcAft>
                  <a:spcPts val="600"/>
                </a:spcAft>
                <a:buClr>
                  <a:schemeClr val="accent2"/>
                </a:buClr>
                <a:buSzPct val="120000"/>
                <a:buFont typeface="+mj-lt"/>
                <a:buNone/>
                <a:defRPr sz="800" b="0" kern="1200">
                  <a:solidFill>
                    <a:schemeClr val="tx2"/>
                  </a:solidFill>
                  <a:latin typeface="+mn-lt"/>
                  <a:ea typeface="+mn-ea"/>
                  <a:cs typeface="+mn-cs"/>
                </a:defRPr>
              </a:lvl8pPr>
              <a:lvl9pPr marL="171450" indent="-171450" algn="l" defTabSz="914400" rtl="0" eaLnBrk="1" latinLnBrk="0" hangingPunct="1">
                <a:lnSpc>
                  <a:spcPct val="150000"/>
                </a:lnSpc>
                <a:spcBef>
                  <a:spcPts val="0"/>
                </a:spcBef>
                <a:spcAft>
                  <a:spcPts val="0"/>
                </a:spcAft>
                <a:buSzPct val="120000"/>
                <a:buFont typeface="Webdings" panose="05030102010509060703" pitchFamily="18" charset="2"/>
                <a:buChar char=""/>
                <a:defRPr sz="800" kern="1200">
                  <a:solidFill>
                    <a:schemeClr val="tx2">
                      <a:lumMod val="60000"/>
                      <a:lumOff val="40000"/>
                    </a:schemeClr>
                  </a:solidFill>
                  <a:latin typeface="+mn-lt"/>
                  <a:ea typeface="+mn-ea"/>
                  <a:cs typeface="+mn-cs"/>
                </a:defRPr>
              </a:lvl9pPr>
            </a:lstStyle>
            <a:p>
              <a:pPr marL="171450" indent="-171450">
                <a:spcAft>
                  <a:spcPts val="600"/>
                </a:spcAft>
                <a:buFont typeface="Arial" panose="020B0604020202020204" pitchFamily="34" charset="0"/>
                <a:buChar char="•"/>
              </a:pPr>
              <a:r>
                <a:rPr lang="en-US" sz="1500" dirty="0"/>
                <a:t>Credibility and Trust</a:t>
              </a:r>
            </a:p>
            <a:p>
              <a:pPr marL="171450" indent="-171450">
                <a:spcAft>
                  <a:spcPts val="600"/>
                </a:spcAft>
                <a:buFont typeface="Arial" panose="020B0604020202020204" pitchFamily="34" charset="0"/>
                <a:buChar char="•"/>
              </a:pPr>
              <a:r>
                <a:rPr lang="en-US" sz="1500" dirty="0"/>
                <a:t>Demonstrated Success</a:t>
              </a:r>
            </a:p>
            <a:p>
              <a:pPr marL="171450" indent="-171450">
                <a:spcAft>
                  <a:spcPts val="600"/>
                </a:spcAft>
                <a:buFont typeface="Arial" panose="020B0604020202020204" pitchFamily="34" charset="0"/>
                <a:buChar char="•"/>
              </a:pPr>
              <a:r>
                <a:rPr lang="en-US" sz="1500" dirty="0"/>
                <a:t>Industry Relevance</a:t>
              </a:r>
            </a:p>
            <a:p>
              <a:pPr marL="171450" indent="-171450">
                <a:spcAft>
                  <a:spcPts val="600"/>
                </a:spcAft>
                <a:buFont typeface="Arial" panose="020B0604020202020204" pitchFamily="34" charset="0"/>
                <a:buChar char="•"/>
              </a:pPr>
              <a:r>
                <a:rPr lang="en-US" sz="1500" dirty="0"/>
                <a:t>Customer Advocacy and Loyalty</a:t>
              </a:r>
            </a:p>
            <a:p>
              <a:pPr marL="171450" indent="-171450">
                <a:spcAft>
                  <a:spcPts val="600"/>
                </a:spcAft>
                <a:buFont typeface="Arial" panose="020B0604020202020204" pitchFamily="34" charset="0"/>
                <a:buChar char="•"/>
              </a:pPr>
              <a:r>
                <a:rPr lang="en-US" sz="1500" dirty="0"/>
                <a:t>Feedback Loop for Continuous Improvement</a:t>
              </a:r>
            </a:p>
          </p:txBody>
        </p:sp>
      </p:grpSp>
    </p:spTree>
    <p:extLst>
      <p:ext uri="{BB962C8B-B14F-4D97-AF65-F5344CB8AC3E}">
        <p14:creationId xmlns:p14="http://schemas.microsoft.com/office/powerpoint/2010/main" val="33224119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BD57EE3D-2A06-DA56-4E94-7499F04AF104}"/>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a:stretch/>
        </p:blipFill>
        <p:spPr>
          <a:xfrm>
            <a:off x="444500" y="441325"/>
            <a:ext cx="11298238" cy="5913438"/>
          </a:xfrm>
        </p:spPr>
      </p:pic>
      <p:sp>
        <p:nvSpPr>
          <p:cNvPr id="3" name="Title 2">
            <a:extLst>
              <a:ext uri="{FF2B5EF4-FFF2-40B4-BE49-F238E27FC236}">
                <a16:creationId xmlns:a16="http://schemas.microsoft.com/office/drawing/2014/main" id="{06D105B7-9ED4-96A1-CC11-60582C79A717}"/>
              </a:ext>
            </a:extLst>
          </p:cNvPr>
          <p:cNvSpPr>
            <a:spLocks noGrp="1"/>
          </p:cNvSpPr>
          <p:nvPr>
            <p:ph type="title"/>
          </p:nvPr>
        </p:nvSpPr>
        <p:spPr>
          <a:xfrm>
            <a:off x="2181225" y="1359009"/>
            <a:ext cx="6645783" cy="2852737"/>
          </a:xfrm>
        </p:spPr>
        <p:txBody>
          <a:bodyPr/>
          <a:lstStyle/>
          <a:p>
            <a:r>
              <a:rPr lang="en-US" noProof="1"/>
              <a:t>Key Take-aways</a:t>
            </a:r>
            <a:endParaRPr lang="en-TR"/>
          </a:p>
        </p:txBody>
      </p:sp>
      <p:sp>
        <p:nvSpPr>
          <p:cNvPr id="4" name="Text Placeholder 3">
            <a:extLst>
              <a:ext uri="{FF2B5EF4-FFF2-40B4-BE49-F238E27FC236}">
                <a16:creationId xmlns:a16="http://schemas.microsoft.com/office/drawing/2014/main" id="{80C574DB-997C-4BBB-0725-0611CFAEADFE}"/>
              </a:ext>
            </a:extLst>
          </p:cNvPr>
          <p:cNvSpPr>
            <a:spLocks noGrp="1"/>
          </p:cNvSpPr>
          <p:nvPr>
            <p:ph type="body" idx="14"/>
          </p:nvPr>
        </p:nvSpPr>
        <p:spPr/>
        <p:txBody>
          <a:bodyPr/>
          <a:lstStyle/>
          <a:p>
            <a:r>
              <a:rPr lang="en-TR"/>
              <a:t>3</a:t>
            </a:r>
          </a:p>
        </p:txBody>
      </p:sp>
    </p:spTree>
    <p:extLst>
      <p:ext uri="{BB962C8B-B14F-4D97-AF65-F5344CB8AC3E}">
        <p14:creationId xmlns:p14="http://schemas.microsoft.com/office/powerpoint/2010/main" val="2553981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BD57EE3D-2A06-DA56-4E94-7499F04AF104}"/>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a:stretch/>
        </p:blipFill>
        <p:spPr>
          <a:xfrm>
            <a:off x="444500" y="441325"/>
            <a:ext cx="11298238" cy="5913438"/>
          </a:xfrm>
        </p:spPr>
      </p:pic>
      <p:sp>
        <p:nvSpPr>
          <p:cNvPr id="3" name="Title 2">
            <a:extLst>
              <a:ext uri="{FF2B5EF4-FFF2-40B4-BE49-F238E27FC236}">
                <a16:creationId xmlns:a16="http://schemas.microsoft.com/office/drawing/2014/main" id="{06D105B7-9ED4-96A1-CC11-60582C79A717}"/>
              </a:ext>
            </a:extLst>
          </p:cNvPr>
          <p:cNvSpPr>
            <a:spLocks noGrp="1"/>
          </p:cNvSpPr>
          <p:nvPr>
            <p:ph type="title"/>
          </p:nvPr>
        </p:nvSpPr>
        <p:spPr>
          <a:xfrm>
            <a:off x="2181225" y="1359009"/>
            <a:ext cx="6645783" cy="2852737"/>
          </a:xfrm>
        </p:spPr>
        <p:txBody>
          <a:bodyPr/>
          <a:lstStyle/>
          <a:p>
            <a:r>
              <a:rPr lang="en-US" noProof="1"/>
              <a:t>Westernacher Industry Clusters</a:t>
            </a:r>
            <a:endParaRPr lang="en-TR"/>
          </a:p>
        </p:txBody>
      </p:sp>
      <p:sp>
        <p:nvSpPr>
          <p:cNvPr id="4" name="Text Placeholder 3">
            <a:extLst>
              <a:ext uri="{FF2B5EF4-FFF2-40B4-BE49-F238E27FC236}">
                <a16:creationId xmlns:a16="http://schemas.microsoft.com/office/drawing/2014/main" id="{80C574DB-997C-4BBB-0725-0611CFAEADFE}"/>
              </a:ext>
            </a:extLst>
          </p:cNvPr>
          <p:cNvSpPr>
            <a:spLocks noGrp="1"/>
          </p:cNvSpPr>
          <p:nvPr>
            <p:ph type="body" idx="14"/>
          </p:nvPr>
        </p:nvSpPr>
        <p:spPr/>
        <p:txBody>
          <a:bodyPr/>
          <a:lstStyle/>
          <a:p>
            <a:r>
              <a:rPr lang="en-TR"/>
              <a:t>1</a:t>
            </a:r>
          </a:p>
        </p:txBody>
      </p:sp>
    </p:spTree>
    <p:extLst>
      <p:ext uri="{BB962C8B-B14F-4D97-AF65-F5344CB8AC3E}">
        <p14:creationId xmlns:p14="http://schemas.microsoft.com/office/powerpoint/2010/main" val="1284993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50B156D2-6D10-1971-3C12-4889672F6A46}"/>
              </a:ext>
            </a:extLst>
          </p:cNvPr>
          <p:cNvSpPr/>
          <p:nvPr/>
        </p:nvSpPr>
        <p:spPr>
          <a:xfrm>
            <a:off x="452438" y="3928864"/>
            <a:ext cx="5554662" cy="370460"/>
          </a:xfrm>
          <a:prstGeom prst="rect">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47" name="Rectangle 46">
            <a:extLst>
              <a:ext uri="{FF2B5EF4-FFF2-40B4-BE49-F238E27FC236}">
                <a16:creationId xmlns:a16="http://schemas.microsoft.com/office/drawing/2014/main" id="{69D1BCF0-91ED-F148-0728-0FC5C46E2B65}"/>
              </a:ext>
            </a:extLst>
          </p:cNvPr>
          <p:cNvSpPr/>
          <p:nvPr/>
        </p:nvSpPr>
        <p:spPr>
          <a:xfrm>
            <a:off x="6184900" y="3928864"/>
            <a:ext cx="5555269" cy="370460"/>
          </a:xfrm>
          <a:prstGeom prst="rect">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2" name="Title 1">
            <a:extLst>
              <a:ext uri="{FF2B5EF4-FFF2-40B4-BE49-F238E27FC236}">
                <a16:creationId xmlns:a16="http://schemas.microsoft.com/office/drawing/2014/main" id="{E5CA9741-A994-8CE1-1B8B-91E81BB3FE5A}"/>
              </a:ext>
            </a:extLst>
          </p:cNvPr>
          <p:cNvSpPr>
            <a:spLocks noGrp="1"/>
          </p:cNvSpPr>
          <p:nvPr>
            <p:ph type="title"/>
          </p:nvPr>
        </p:nvSpPr>
        <p:spPr/>
        <p:txBody>
          <a:bodyPr/>
          <a:lstStyle/>
          <a:p>
            <a:r>
              <a:rPr lang="en-US" dirty="0"/>
              <a:t>Key Milestones of the Methodology</a:t>
            </a:r>
            <a:endParaRPr lang="en-TR"/>
          </a:p>
        </p:txBody>
      </p:sp>
      <p:sp>
        <p:nvSpPr>
          <p:cNvPr id="3" name="Text Placeholder 2">
            <a:extLst>
              <a:ext uri="{FF2B5EF4-FFF2-40B4-BE49-F238E27FC236}">
                <a16:creationId xmlns:a16="http://schemas.microsoft.com/office/drawing/2014/main" id="{41A4D1E9-2F4F-058E-BD79-565810BF8374}"/>
              </a:ext>
            </a:extLst>
          </p:cNvPr>
          <p:cNvSpPr>
            <a:spLocks noGrp="1"/>
          </p:cNvSpPr>
          <p:nvPr>
            <p:ph type="body" sz="quarter" idx="15"/>
          </p:nvPr>
        </p:nvSpPr>
        <p:spPr/>
        <p:txBody>
          <a:bodyPr/>
          <a:lstStyle/>
          <a:p>
            <a:r>
              <a:rPr lang="en-US"/>
              <a:t>Industry Strategy and GTM</a:t>
            </a:r>
          </a:p>
        </p:txBody>
      </p:sp>
      <p:sp>
        <p:nvSpPr>
          <p:cNvPr id="4" name="Rectangle 3">
            <a:extLst>
              <a:ext uri="{FF2B5EF4-FFF2-40B4-BE49-F238E27FC236}">
                <a16:creationId xmlns:a16="http://schemas.microsoft.com/office/drawing/2014/main" id="{9F26C99E-361D-1E87-D01A-C3690C5AE699}"/>
              </a:ext>
            </a:extLst>
          </p:cNvPr>
          <p:cNvSpPr/>
          <p:nvPr/>
        </p:nvSpPr>
        <p:spPr>
          <a:xfrm>
            <a:off x="452438" y="1482724"/>
            <a:ext cx="3640137" cy="561976"/>
          </a:xfrm>
          <a:prstGeom prst="rect">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7" name="Rectangle 6">
            <a:extLst>
              <a:ext uri="{FF2B5EF4-FFF2-40B4-BE49-F238E27FC236}">
                <a16:creationId xmlns:a16="http://schemas.microsoft.com/office/drawing/2014/main" id="{A24CDDB6-064B-44DE-54ED-C96AD60F4B28}"/>
              </a:ext>
            </a:extLst>
          </p:cNvPr>
          <p:cNvSpPr/>
          <p:nvPr/>
        </p:nvSpPr>
        <p:spPr>
          <a:xfrm>
            <a:off x="4283608" y="1482724"/>
            <a:ext cx="3640137" cy="561976"/>
          </a:xfrm>
          <a:prstGeom prst="rect">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9" name="Rectangle 8">
            <a:extLst>
              <a:ext uri="{FF2B5EF4-FFF2-40B4-BE49-F238E27FC236}">
                <a16:creationId xmlns:a16="http://schemas.microsoft.com/office/drawing/2014/main" id="{70582A35-4A5F-9F74-B952-3EDA36FDF291}"/>
              </a:ext>
            </a:extLst>
          </p:cNvPr>
          <p:cNvSpPr/>
          <p:nvPr/>
        </p:nvSpPr>
        <p:spPr>
          <a:xfrm>
            <a:off x="8100032" y="1482724"/>
            <a:ext cx="3640137" cy="561976"/>
          </a:xfrm>
          <a:prstGeom prst="rect">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11" name="Text Placeholder 7">
            <a:extLst>
              <a:ext uri="{FF2B5EF4-FFF2-40B4-BE49-F238E27FC236}">
                <a16:creationId xmlns:a16="http://schemas.microsoft.com/office/drawing/2014/main" id="{33889AD6-3158-95F4-99F6-EDC145C48867}"/>
              </a:ext>
            </a:extLst>
          </p:cNvPr>
          <p:cNvSpPr txBox="1">
            <a:spLocks/>
          </p:cNvSpPr>
          <p:nvPr/>
        </p:nvSpPr>
        <p:spPr>
          <a:xfrm>
            <a:off x="602736" y="1671379"/>
            <a:ext cx="3213360" cy="184666"/>
          </a:xfrm>
          <a:prstGeom prst="rect">
            <a:avLst/>
          </a:prstGeom>
        </p:spPr>
        <p:txBody>
          <a:bodyPr wrap="square" lIns="0" tIns="0" rIns="0" bIns="0">
            <a:spAutoFit/>
          </a:bodyPr>
          <a:lstStyle>
            <a:lvl1pPr marL="0" indent="0" algn="l" defTabSz="172800" rtl="0" eaLnBrk="1" latinLnBrk="0" hangingPunct="1">
              <a:lnSpc>
                <a:spcPct val="100000"/>
              </a:lnSpc>
              <a:spcBef>
                <a:spcPts val="0"/>
              </a:spcBef>
              <a:buClr>
                <a:schemeClr val="accent1"/>
              </a:buClr>
              <a:buSzPct val="120000"/>
              <a:buFont typeface="Arial" panose="020B0604020202020204" pitchFamily="34" charset="0"/>
              <a:buNone/>
              <a:defRPr sz="1100" kern="1200">
                <a:solidFill>
                  <a:schemeClr val="tx2"/>
                </a:solidFill>
                <a:latin typeface="+mn-lt"/>
                <a:ea typeface="+mn-ea"/>
                <a:cs typeface="+mn-cs"/>
              </a:defRPr>
            </a:lvl1pPr>
            <a:lvl2pPr marL="172800" indent="-172800" algn="l" defTabSz="914400" rtl="0" eaLnBrk="1" latinLnBrk="0" hangingPunct="1">
              <a:lnSpc>
                <a:spcPct val="100000"/>
              </a:lnSpc>
              <a:spcBef>
                <a:spcPts val="300"/>
              </a:spcBef>
              <a:spcAft>
                <a:spcPts val="600"/>
              </a:spcAft>
              <a:buClr>
                <a:schemeClr val="accent1"/>
              </a:buClr>
              <a:buSzPct val="120000"/>
              <a:buFont typeface="Arial" panose="020B0604020202020204" pitchFamily="34" charset="0"/>
              <a:buChar char="•"/>
              <a:defRPr sz="1100" kern="1200">
                <a:solidFill>
                  <a:schemeClr val="tx2"/>
                </a:solidFill>
                <a:latin typeface="+mn-lt"/>
                <a:ea typeface="+mn-ea"/>
                <a:cs typeface="+mn-cs"/>
              </a:defRPr>
            </a:lvl2pPr>
            <a:lvl3pPr marL="345600" indent="-172800" algn="l" defTabSz="172800" rtl="0" eaLnBrk="1" latinLnBrk="0" hangingPunct="1">
              <a:lnSpc>
                <a:spcPct val="100000"/>
              </a:lnSpc>
              <a:spcBef>
                <a:spcPts val="0"/>
              </a:spcBef>
              <a:spcAft>
                <a:spcPts val="600"/>
              </a:spcAft>
              <a:buClr>
                <a:schemeClr val="accent1"/>
              </a:buClr>
              <a:buSzPct val="75000"/>
              <a:buFont typeface="Courier New" panose="02070309020205020404" pitchFamily="49" charset="0"/>
              <a:buChar char="o"/>
              <a:defRPr sz="1100" b="0" i="0" kern="1200" cap="none" baseline="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000" b="1" i="0" kern="1200" cap="all" baseline="0">
                <a:solidFill>
                  <a:schemeClr val="tx2"/>
                </a:solidFill>
                <a:latin typeface="+mn-lt"/>
                <a:ea typeface="+mn-ea"/>
                <a:cs typeface="+mn-cs"/>
              </a:defRPr>
            </a:lvl4pPr>
            <a:lvl5pPr marL="0" indent="0" algn="l" defTabSz="1728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400" kern="1200">
                <a:solidFill>
                  <a:schemeClr val="accent1"/>
                </a:solidFill>
                <a:latin typeface="+mn-lt"/>
                <a:ea typeface="+mn-ea"/>
                <a:cs typeface="+mn-cs"/>
              </a:defRPr>
            </a:lvl5pPr>
            <a:lvl6pPr marL="0" indent="0" algn="l" defTabSz="914400" rtl="0" eaLnBrk="1" latinLnBrk="0" hangingPunct="1">
              <a:lnSpc>
                <a:spcPct val="100000"/>
              </a:lnSpc>
              <a:spcBef>
                <a:spcPts val="0"/>
              </a:spcBef>
              <a:spcAft>
                <a:spcPts val="1200"/>
              </a:spcAft>
              <a:buClr>
                <a:schemeClr val="accent2"/>
              </a:buClr>
              <a:buSzPct val="120000"/>
              <a:buFont typeface="Arial" panose="020B0604020202020204" pitchFamily="34" charset="0"/>
              <a:buNone/>
              <a:defRPr sz="1800" b="1" kern="1200">
                <a:solidFill>
                  <a:schemeClr val="accent1"/>
                </a:solidFill>
                <a:latin typeface="+mn-lt"/>
                <a:ea typeface="+mn-ea"/>
                <a:cs typeface="+mn-cs"/>
              </a:defRPr>
            </a:lvl6pPr>
            <a:lvl7pPr marL="0" indent="0" algn="l" defTabSz="914400" rtl="0" eaLnBrk="1" latinLnBrk="0" hangingPunct="1">
              <a:lnSpc>
                <a:spcPts val="2900"/>
              </a:lnSpc>
              <a:spcBef>
                <a:spcPts val="0"/>
              </a:spcBef>
              <a:spcAft>
                <a:spcPts val="1200"/>
              </a:spcAft>
              <a:buClr>
                <a:schemeClr val="accent2"/>
              </a:buClr>
              <a:buSzPct val="120000"/>
              <a:buFont typeface="Arial" panose="020B0604020202020204" pitchFamily="34" charset="0"/>
              <a:buNone/>
              <a:defRPr sz="2800" b="1" kern="1200">
                <a:solidFill>
                  <a:schemeClr val="accent1"/>
                </a:solidFill>
                <a:latin typeface="+mn-lt"/>
                <a:ea typeface="+mn-ea"/>
                <a:cs typeface="+mn-cs"/>
              </a:defRPr>
            </a:lvl7pPr>
            <a:lvl8pPr marL="0" indent="0" algn="l" defTabSz="230400" rtl="0" eaLnBrk="1" latinLnBrk="0" hangingPunct="1">
              <a:lnSpc>
                <a:spcPct val="100000"/>
              </a:lnSpc>
              <a:spcBef>
                <a:spcPts val="0"/>
              </a:spcBef>
              <a:spcAft>
                <a:spcPts val="600"/>
              </a:spcAft>
              <a:buClr>
                <a:schemeClr val="accent2"/>
              </a:buClr>
              <a:buSzPct val="120000"/>
              <a:buFont typeface="+mj-lt"/>
              <a:buNone/>
              <a:defRPr sz="800" b="0" kern="1200">
                <a:solidFill>
                  <a:schemeClr val="tx2"/>
                </a:solidFill>
                <a:latin typeface="+mn-lt"/>
                <a:ea typeface="+mn-ea"/>
                <a:cs typeface="+mn-cs"/>
              </a:defRPr>
            </a:lvl8pPr>
            <a:lvl9pPr marL="171450" indent="-171450" algn="l" defTabSz="914400" rtl="0" eaLnBrk="1" latinLnBrk="0" hangingPunct="1">
              <a:lnSpc>
                <a:spcPct val="150000"/>
              </a:lnSpc>
              <a:spcBef>
                <a:spcPts val="0"/>
              </a:spcBef>
              <a:spcAft>
                <a:spcPts val="0"/>
              </a:spcAft>
              <a:buSzPct val="120000"/>
              <a:buFont typeface="Webdings" panose="05030102010509060703" pitchFamily="18" charset="2"/>
              <a:buChar char=""/>
              <a:defRPr sz="800" kern="1200">
                <a:solidFill>
                  <a:schemeClr val="tx2">
                    <a:lumMod val="60000"/>
                    <a:lumOff val="40000"/>
                  </a:schemeClr>
                </a:solidFill>
                <a:latin typeface="+mn-lt"/>
                <a:ea typeface="+mn-ea"/>
                <a:cs typeface="+mn-cs"/>
              </a:defRPr>
            </a:lvl9pPr>
          </a:lstStyle>
          <a:p>
            <a:r>
              <a:rPr lang="en-US" sz="1200" b="1">
                <a:solidFill>
                  <a:schemeClr val="bg1"/>
                </a:solidFill>
                <a:sym typeface="Arial" panose="020B0604020202020204" pitchFamily="34" charset="0"/>
              </a:rPr>
              <a:t>Industry Cluster and Sub-Segments</a:t>
            </a:r>
          </a:p>
        </p:txBody>
      </p:sp>
      <p:sp>
        <p:nvSpPr>
          <p:cNvPr id="12" name="Text Placeholder 2">
            <a:extLst>
              <a:ext uri="{FF2B5EF4-FFF2-40B4-BE49-F238E27FC236}">
                <a16:creationId xmlns:a16="http://schemas.microsoft.com/office/drawing/2014/main" id="{AF8BE6DC-D2B9-5730-2B3B-018FF4BBBA77}"/>
              </a:ext>
            </a:extLst>
          </p:cNvPr>
          <p:cNvSpPr txBox="1">
            <a:spLocks/>
          </p:cNvSpPr>
          <p:nvPr/>
        </p:nvSpPr>
        <p:spPr>
          <a:xfrm>
            <a:off x="577336" y="2133600"/>
            <a:ext cx="3499364" cy="1492716"/>
          </a:xfrm>
          <a:prstGeom prst="rect">
            <a:avLst/>
          </a:prstGeom>
        </p:spPr>
        <p:txBody>
          <a:bodyPr wrap="square" lIns="0" tIns="0" rIns="0" bIns="0">
            <a:spAutoFit/>
          </a:bodyPr>
          <a:lstStyle>
            <a:lvl1pPr marL="0" indent="0" algn="l" defTabSz="172800" rtl="0" eaLnBrk="1" latinLnBrk="0" hangingPunct="1">
              <a:lnSpc>
                <a:spcPct val="100000"/>
              </a:lnSpc>
              <a:spcBef>
                <a:spcPts val="0"/>
              </a:spcBef>
              <a:buClr>
                <a:schemeClr val="accent1"/>
              </a:buClr>
              <a:buSzPct val="120000"/>
              <a:buFont typeface="Arial" panose="020B0604020202020204" pitchFamily="34" charset="0"/>
              <a:buNone/>
              <a:defRPr sz="1100" kern="1200">
                <a:solidFill>
                  <a:schemeClr val="tx2"/>
                </a:solidFill>
                <a:latin typeface="+mn-lt"/>
                <a:ea typeface="+mn-ea"/>
                <a:cs typeface="+mn-cs"/>
              </a:defRPr>
            </a:lvl1pPr>
            <a:lvl2pPr marL="172800" indent="-172800" algn="l" defTabSz="914400" rtl="0" eaLnBrk="1" latinLnBrk="0" hangingPunct="1">
              <a:lnSpc>
                <a:spcPct val="100000"/>
              </a:lnSpc>
              <a:spcBef>
                <a:spcPts val="300"/>
              </a:spcBef>
              <a:spcAft>
                <a:spcPts val="600"/>
              </a:spcAft>
              <a:buClr>
                <a:schemeClr val="accent1"/>
              </a:buClr>
              <a:buSzPct val="120000"/>
              <a:buFont typeface="Arial" panose="020B0604020202020204" pitchFamily="34" charset="0"/>
              <a:buChar char="•"/>
              <a:defRPr sz="1100" kern="1200">
                <a:solidFill>
                  <a:schemeClr val="tx2"/>
                </a:solidFill>
                <a:latin typeface="+mn-lt"/>
                <a:ea typeface="+mn-ea"/>
                <a:cs typeface="+mn-cs"/>
              </a:defRPr>
            </a:lvl2pPr>
            <a:lvl3pPr marL="345600" indent="-172800" algn="l" defTabSz="172800" rtl="0" eaLnBrk="1" latinLnBrk="0" hangingPunct="1">
              <a:lnSpc>
                <a:spcPct val="100000"/>
              </a:lnSpc>
              <a:spcBef>
                <a:spcPts val="0"/>
              </a:spcBef>
              <a:spcAft>
                <a:spcPts val="600"/>
              </a:spcAft>
              <a:buClr>
                <a:schemeClr val="accent1"/>
              </a:buClr>
              <a:buSzPct val="75000"/>
              <a:buFont typeface="Courier New" panose="02070309020205020404" pitchFamily="49" charset="0"/>
              <a:buChar char="o"/>
              <a:defRPr sz="1100" b="0" i="0" kern="1200" cap="none" baseline="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000" b="1" i="0" kern="1200" cap="all" baseline="0">
                <a:solidFill>
                  <a:schemeClr val="tx2"/>
                </a:solidFill>
                <a:latin typeface="+mn-lt"/>
                <a:ea typeface="+mn-ea"/>
                <a:cs typeface="+mn-cs"/>
              </a:defRPr>
            </a:lvl4pPr>
            <a:lvl5pPr marL="0" indent="0" algn="l" defTabSz="1728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400" kern="1200">
                <a:solidFill>
                  <a:schemeClr val="accent1"/>
                </a:solidFill>
                <a:latin typeface="+mn-lt"/>
                <a:ea typeface="+mn-ea"/>
                <a:cs typeface="+mn-cs"/>
              </a:defRPr>
            </a:lvl5pPr>
            <a:lvl6pPr marL="0" indent="0" algn="l" defTabSz="914400" rtl="0" eaLnBrk="1" latinLnBrk="0" hangingPunct="1">
              <a:lnSpc>
                <a:spcPct val="100000"/>
              </a:lnSpc>
              <a:spcBef>
                <a:spcPts val="0"/>
              </a:spcBef>
              <a:spcAft>
                <a:spcPts val="1200"/>
              </a:spcAft>
              <a:buClr>
                <a:schemeClr val="accent2"/>
              </a:buClr>
              <a:buSzPct val="120000"/>
              <a:buFont typeface="Arial" panose="020B0604020202020204" pitchFamily="34" charset="0"/>
              <a:buNone/>
              <a:defRPr sz="1800" b="1" kern="1200">
                <a:solidFill>
                  <a:schemeClr val="accent1"/>
                </a:solidFill>
                <a:latin typeface="+mn-lt"/>
                <a:ea typeface="+mn-ea"/>
                <a:cs typeface="+mn-cs"/>
              </a:defRPr>
            </a:lvl6pPr>
            <a:lvl7pPr marL="0" indent="0" algn="l" defTabSz="914400" rtl="0" eaLnBrk="1" latinLnBrk="0" hangingPunct="1">
              <a:lnSpc>
                <a:spcPts val="2900"/>
              </a:lnSpc>
              <a:spcBef>
                <a:spcPts val="0"/>
              </a:spcBef>
              <a:spcAft>
                <a:spcPts val="1200"/>
              </a:spcAft>
              <a:buClr>
                <a:schemeClr val="accent2"/>
              </a:buClr>
              <a:buSzPct val="120000"/>
              <a:buFont typeface="Arial" panose="020B0604020202020204" pitchFamily="34" charset="0"/>
              <a:buNone/>
              <a:defRPr sz="2800" b="1" kern="1200">
                <a:solidFill>
                  <a:schemeClr val="accent1"/>
                </a:solidFill>
                <a:latin typeface="+mn-lt"/>
                <a:ea typeface="+mn-ea"/>
                <a:cs typeface="+mn-cs"/>
              </a:defRPr>
            </a:lvl7pPr>
            <a:lvl8pPr marL="0" indent="0" algn="l" defTabSz="230400" rtl="0" eaLnBrk="1" latinLnBrk="0" hangingPunct="1">
              <a:lnSpc>
                <a:spcPct val="100000"/>
              </a:lnSpc>
              <a:spcBef>
                <a:spcPts val="0"/>
              </a:spcBef>
              <a:spcAft>
                <a:spcPts val="600"/>
              </a:spcAft>
              <a:buClr>
                <a:schemeClr val="accent2"/>
              </a:buClr>
              <a:buSzPct val="120000"/>
              <a:buFont typeface="+mj-lt"/>
              <a:buNone/>
              <a:defRPr sz="800" b="0" kern="1200">
                <a:solidFill>
                  <a:schemeClr val="tx2"/>
                </a:solidFill>
                <a:latin typeface="+mn-lt"/>
                <a:ea typeface="+mn-ea"/>
                <a:cs typeface="+mn-cs"/>
              </a:defRPr>
            </a:lvl8pPr>
            <a:lvl9pPr marL="171450" indent="-171450" algn="l" defTabSz="914400" rtl="0" eaLnBrk="1" latinLnBrk="0" hangingPunct="1">
              <a:lnSpc>
                <a:spcPct val="150000"/>
              </a:lnSpc>
              <a:spcBef>
                <a:spcPts val="0"/>
              </a:spcBef>
              <a:spcAft>
                <a:spcPts val="0"/>
              </a:spcAft>
              <a:buSzPct val="120000"/>
              <a:buFont typeface="Webdings" panose="05030102010509060703" pitchFamily="18" charset="2"/>
              <a:buChar char=""/>
              <a:defRPr sz="800" kern="1200">
                <a:solidFill>
                  <a:schemeClr val="tx2">
                    <a:lumMod val="60000"/>
                    <a:lumOff val="40000"/>
                  </a:schemeClr>
                </a:solidFill>
                <a:latin typeface="+mn-lt"/>
                <a:ea typeface="+mn-ea"/>
                <a:cs typeface="+mn-cs"/>
              </a:defRPr>
            </a:lvl9pPr>
          </a:lstStyle>
          <a:p>
            <a:pPr>
              <a:spcAft>
                <a:spcPts val="600"/>
              </a:spcAft>
            </a:pPr>
            <a:r>
              <a:rPr lang="en-US" sz="1050" b="1">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Description &amp; Characterization of the Industry Cluster and Sub-Segments</a:t>
            </a:r>
          </a:p>
          <a:p>
            <a:pPr marL="171450" indent="-171450">
              <a:spcAft>
                <a:spcPts val="600"/>
              </a:spcAft>
              <a:buFont typeface="Arial" panose="020B0604020202020204" pitchFamily="34" charset="0"/>
              <a:buChar char="•"/>
            </a:pPr>
            <a:r>
              <a:rPr lang="en-US" sz="105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Description</a:t>
            </a:r>
          </a:p>
          <a:p>
            <a:pPr marL="171450" indent="-171450">
              <a:spcAft>
                <a:spcPts val="600"/>
              </a:spcAft>
              <a:buFont typeface="Arial" panose="020B0604020202020204" pitchFamily="34" charset="0"/>
              <a:buChar char="•"/>
            </a:pPr>
            <a:r>
              <a:rPr lang="en-US" sz="105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Standard Industrial Classification (SIC) Code List of Subsegments</a:t>
            </a:r>
          </a:p>
          <a:p>
            <a:pPr marL="171450" indent="-171450">
              <a:spcAft>
                <a:spcPts val="600"/>
              </a:spcAft>
              <a:buFont typeface="Arial" panose="020B0604020202020204" pitchFamily="34" charset="0"/>
              <a:buChar char="•"/>
            </a:pPr>
            <a:r>
              <a:rPr lang="en-US" sz="105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Example of companies (not only WE customers)</a:t>
            </a:r>
          </a:p>
          <a:p>
            <a:pPr marL="171450" indent="-171450">
              <a:spcAft>
                <a:spcPts val="600"/>
              </a:spcAft>
              <a:buFont typeface="Arial" panose="020B0604020202020204" pitchFamily="34" charset="0"/>
              <a:buChar char="•"/>
            </a:pPr>
            <a:endParaRPr lang="en-US" sz="105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3" name="Text Placeholder 7">
            <a:extLst>
              <a:ext uri="{FF2B5EF4-FFF2-40B4-BE49-F238E27FC236}">
                <a16:creationId xmlns:a16="http://schemas.microsoft.com/office/drawing/2014/main" id="{EACBB58A-EFF2-801C-1B78-83405B8D9F9C}"/>
              </a:ext>
            </a:extLst>
          </p:cNvPr>
          <p:cNvSpPr txBox="1">
            <a:spLocks/>
          </p:cNvSpPr>
          <p:nvPr/>
        </p:nvSpPr>
        <p:spPr>
          <a:xfrm>
            <a:off x="4439815" y="1579046"/>
            <a:ext cx="3453883" cy="369332"/>
          </a:xfrm>
          <a:prstGeom prst="rect">
            <a:avLst/>
          </a:prstGeom>
        </p:spPr>
        <p:txBody>
          <a:bodyPr wrap="square" lIns="0" tIns="0" rIns="0" bIns="0">
            <a:spAutoFit/>
          </a:bodyPr>
          <a:lstStyle>
            <a:lvl1pPr marL="0" indent="0" algn="l" defTabSz="172800" rtl="0" eaLnBrk="1" latinLnBrk="0" hangingPunct="1">
              <a:lnSpc>
                <a:spcPct val="100000"/>
              </a:lnSpc>
              <a:spcBef>
                <a:spcPts val="0"/>
              </a:spcBef>
              <a:buClr>
                <a:schemeClr val="accent1"/>
              </a:buClr>
              <a:buSzPct val="120000"/>
              <a:buFont typeface="Arial" panose="020B0604020202020204" pitchFamily="34" charset="0"/>
              <a:buNone/>
              <a:defRPr sz="1100" kern="1200">
                <a:solidFill>
                  <a:schemeClr val="tx2"/>
                </a:solidFill>
                <a:latin typeface="+mn-lt"/>
                <a:ea typeface="+mn-ea"/>
                <a:cs typeface="+mn-cs"/>
              </a:defRPr>
            </a:lvl1pPr>
            <a:lvl2pPr marL="172800" indent="-172800" algn="l" defTabSz="914400" rtl="0" eaLnBrk="1" latinLnBrk="0" hangingPunct="1">
              <a:lnSpc>
                <a:spcPct val="100000"/>
              </a:lnSpc>
              <a:spcBef>
                <a:spcPts val="300"/>
              </a:spcBef>
              <a:spcAft>
                <a:spcPts val="600"/>
              </a:spcAft>
              <a:buClr>
                <a:schemeClr val="accent1"/>
              </a:buClr>
              <a:buSzPct val="120000"/>
              <a:buFont typeface="Arial" panose="020B0604020202020204" pitchFamily="34" charset="0"/>
              <a:buChar char="•"/>
              <a:defRPr sz="1100" kern="1200">
                <a:solidFill>
                  <a:schemeClr val="tx2"/>
                </a:solidFill>
                <a:latin typeface="+mn-lt"/>
                <a:ea typeface="+mn-ea"/>
                <a:cs typeface="+mn-cs"/>
              </a:defRPr>
            </a:lvl2pPr>
            <a:lvl3pPr marL="345600" indent="-172800" algn="l" defTabSz="172800" rtl="0" eaLnBrk="1" latinLnBrk="0" hangingPunct="1">
              <a:lnSpc>
                <a:spcPct val="100000"/>
              </a:lnSpc>
              <a:spcBef>
                <a:spcPts val="0"/>
              </a:spcBef>
              <a:spcAft>
                <a:spcPts val="600"/>
              </a:spcAft>
              <a:buClr>
                <a:schemeClr val="accent1"/>
              </a:buClr>
              <a:buSzPct val="75000"/>
              <a:buFont typeface="Courier New" panose="02070309020205020404" pitchFamily="49" charset="0"/>
              <a:buChar char="o"/>
              <a:defRPr sz="1100" b="0" i="0" kern="1200" cap="none" baseline="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000" b="1" i="0" kern="1200" cap="all" baseline="0">
                <a:solidFill>
                  <a:schemeClr val="tx2"/>
                </a:solidFill>
                <a:latin typeface="+mn-lt"/>
                <a:ea typeface="+mn-ea"/>
                <a:cs typeface="+mn-cs"/>
              </a:defRPr>
            </a:lvl4pPr>
            <a:lvl5pPr marL="0" indent="0" algn="l" defTabSz="1728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400" kern="1200">
                <a:solidFill>
                  <a:schemeClr val="accent1"/>
                </a:solidFill>
                <a:latin typeface="+mn-lt"/>
                <a:ea typeface="+mn-ea"/>
                <a:cs typeface="+mn-cs"/>
              </a:defRPr>
            </a:lvl5pPr>
            <a:lvl6pPr marL="0" indent="0" algn="l" defTabSz="914400" rtl="0" eaLnBrk="1" latinLnBrk="0" hangingPunct="1">
              <a:lnSpc>
                <a:spcPct val="100000"/>
              </a:lnSpc>
              <a:spcBef>
                <a:spcPts val="0"/>
              </a:spcBef>
              <a:spcAft>
                <a:spcPts val="1200"/>
              </a:spcAft>
              <a:buClr>
                <a:schemeClr val="accent2"/>
              </a:buClr>
              <a:buSzPct val="120000"/>
              <a:buFont typeface="Arial" panose="020B0604020202020204" pitchFamily="34" charset="0"/>
              <a:buNone/>
              <a:defRPr sz="1800" b="1" kern="1200">
                <a:solidFill>
                  <a:schemeClr val="accent1"/>
                </a:solidFill>
                <a:latin typeface="+mn-lt"/>
                <a:ea typeface="+mn-ea"/>
                <a:cs typeface="+mn-cs"/>
              </a:defRPr>
            </a:lvl6pPr>
            <a:lvl7pPr marL="0" indent="0" algn="l" defTabSz="914400" rtl="0" eaLnBrk="1" latinLnBrk="0" hangingPunct="1">
              <a:lnSpc>
                <a:spcPts val="2900"/>
              </a:lnSpc>
              <a:spcBef>
                <a:spcPts val="0"/>
              </a:spcBef>
              <a:spcAft>
                <a:spcPts val="1200"/>
              </a:spcAft>
              <a:buClr>
                <a:schemeClr val="accent2"/>
              </a:buClr>
              <a:buSzPct val="120000"/>
              <a:buFont typeface="Arial" panose="020B0604020202020204" pitchFamily="34" charset="0"/>
              <a:buNone/>
              <a:defRPr sz="2800" b="1" kern="1200">
                <a:solidFill>
                  <a:schemeClr val="accent1"/>
                </a:solidFill>
                <a:latin typeface="+mn-lt"/>
                <a:ea typeface="+mn-ea"/>
                <a:cs typeface="+mn-cs"/>
              </a:defRPr>
            </a:lvl7pPr>
            <a:lvl8pPr marL="0" indent="0" algn="l" defTabSz="230400" rtl="0" eaLnBrk="1" latinLnBrk="0" hangingPunct="1">
              <a:lnSpc>
                <a:spcPct val="100000"/>
              </a:lnSpc>
              <a:spcBef>
                <a:spcPts val="0"/>
              </a:spcBef>
              <a:spcAft>
                <a:spcPts val="600"/>
              </a:spcAft>
              <a:buClr>
                <a:schemeClr val="accent2"/>
              </a:buClr>
              <a:buSzPct val="120000"/>
              <a:buFont typeface="+mj-lt"/>
              <a:buNone/>
              <a:defRPr sz="800" b="0" kern="1200">
                <a:solidFill>
                  <a:schemeClr val="tx2"/>
                </a:solidFill>
                <a:latin typeface="+mn-lt"/>
                <a:ea typeface="+mn-ea"/>
                <a:cs typeface="+mn-cs"/>
              </a:defRPr>
            </a:lvl8pPr>
            <a:lvl9pPr marL="171450" indent="-171450" algn="l" defTabSz="914400" rtl="0" eaLnBrk="1" latinLnBrk="0" hangingPunct="1">
              <a:lnSpc>
                <a:spcPct val="150000"/>
              </a:lnSpc>
              <a:spcBef>
                <a:spcPts val="0"/>
              </a:spcBef>
              <a:spcAft>
                <a:spcPts val="0"/>
              </a:spcAft>
              <a:buSzPct val="120000"/>
              <a:buFont typeface="Webdings" panose="05030102010509060703" pitchFamily="18" charset="2"/>
              <a:buChar char=""/>
              <a:defRPr sz="800" kern="1200">
                <a:solidFill>
                  <a:schemeClr val="tx2">
                    <a:lumMod val="60000"/>
                    <a:lumOff val="40000"/>
                  </a:schemeClr>
                </a:solidFill>
                <a:latin typeface="+mn-lt"/>
                <a:ea typeface="+mn-ea"/>
                <a:cs typeface="+mn-cs"/>
              </a:defRPr>
            </a:lvl9pPr>
          </a:lstStyle>
          <a:p>
            <a:r>
              <a:rPr lang="en-US" sz="1200" b="1">
                <a:solidFill>
                  <a:schemeClr val="bg1"/>
                </a:solidFill>
                <a:sym typeface="Arial" panose="020B0604020202020204" pitchFamily="34" charset="0"/>
              </a:rPr>
              <a:t>Industry Drivers and Benefits of a Digital Transformation</a:t>
            </a:r>
          </a:p>
        </p:txBody>
      </p:sp>
      <p:sp>
        <p:nvSpPr>
          <p:cNvPr id="14" name="Text Placeholder 2">
            <a:extLst>
              <a:ext uri="{FF2B5EF4-FFF2-40B4-BE49-F238E27FC236}">
                <a16:creationId xmlns:a16="http://schemas.microsoft.com/office/drawing/2014/main" id="{711D77AB-24CE-CDC5-78EA-676F14CBDC70}"/>
              </a:ext>
            </a:extLst>
          </p:cNvPr>
          <p:cNvSpPr txBox="1">
            <a:spLocks/>
          </p:cNvSpPr>
          <p:nvPr/>
        </p:nvSpPr>
        <p:spPr>
          <a:xfrm>
            <a:off x="4414416" y="2133600"/>
            <a:ext cx="3497684" cy="1677382"/>
          </a:xfrm>
          <a:prstGeom prst="rect">
            <a:avLst/>
          </a:prstGeom>
        </p:spPr>
        <p:txBody>
          <a:bodyPr wrap="square" lIns="0" tIns="0" rIns="0" bIns="0">
            <a:spAutoFit/>
          </a:bodyPr>
          <a:lstStyle>
            <a:lvl1pPr marL="0" indent="0" algn="l" defTabSz="172800" rtl="0" eaLnBrk="1" latinLnBrk="0" hangingPunct="1">
              <a:lnSpc>
                <a:spcPct val="100000"/>
              </a:lnSpc>
              <a:spcBef>
                <a:spcPts val="0"/>
              </a:spcBef>
              <a:buClr>
                <a:schemeClr val="accent1"/>
              </a:buClr>
              <a:buSzPct val="120000"/>
              <a:buFont typeface="Arial" panose="020B0604020202020204" pitchFamily="34" charset="0"/>
              <a:buNone/>
              <a:defRPr sz="1100" kern="1200">
                <a:solidFill>
                  <a:schemeClr val="tx2"/>
                </a:solidFill>
                <a:latin typeface="+mn-lt"/>
                <a:ea typeface="+mn-ea"/>
                <a:cs typeface="+mn-cs"/>
              </a:defRPr>
            </a:lvl1pPr>
            <a:lvl2pPr marL="172800" indent="-172800" algn="l" defTabSz="914400" rtl="0" eaLnBrk="1" latinLnBrk="0" hangingPunct="1">
              <a:lnSpc>
                <a:spcPct val="100000"/>
              </a:lnSpc>
              <a:spcBef>
                <a:spcPts val="300"/>
              </a:spcBef>
              <a:spcAft>
                <a:spcPts val="600"/>
              </a:spcAft>
              <a:buClr>
                <a:schemeClr val="accent1"/>
              </a:buClr>
              <a:buSzPct val="120000"/>
              <a:buFont typeface="Arial" panose="020B0604020202020204" pitchFamily="34" charset="0"/>
              <a:buChar char="•"/>
              <a:defRPr sz="1100" kern="1200">
                <a:solidFill>
                  <a:schemeClr val="tx2"/>
                </a:solidFill>
                <a:latin typeface="+mn-lt"/>
                <a:ea typeface="+mn-ea"/>
                <a:cs typeface="+mn-cs"/>
              </a:defRPr>
            </a:lvl2pPr>
            <a:lvl3pPr marL="345600" indent="-172800" algn="l" defTabSz="172800" rtl="0" eaLnBrk="1" latinLnBrk="0" hangingPunct="1">
              <a:lnSpc>
                <a:spcPct val="100000"/>
              </a:lnSpc>
              <a:spcBef>
                <a:spcPts val="0"/>
              </a:spcBef>
              <a:spcAft>
                <a:spcPts val="600"/>
              </a:spcAft>
              <a:buClr>
                <a:schemeClr val="accent1"/>
              </a:buClr>
              <a:buSzPct val="75000"/>
              <a:buFont typeface="Courier New" panose="02070309020205020404" pitchFamily="49" charset="0"/>
              <a:buChar char="o"/>
              <a:defRPr sz="1100" b="0" i="0" kern="1200" cap="none" baseline="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000" b="1" i="0" kern="1200" cap="all" baseline="0">
                <a:solidFill>
                  <a:schemeClr val="tx2"/>
                </a:solidFill>
                <a:latin typeface="+mn-lt"/>
                <a:ea typeface="+mn-ea"/>
                <a:cs typeface="+mn-cs"/>
              </a:defRPr>
            </a:lvl4pPr>
            <a:lvl5pPr marL="0" indent="0" algn="l" defTabSz="1728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400" kern="1200">
                <a:solidFill>
                  <a:schemeClr val="accent1"/>
                </a:solidFill>
                <a:latin typeface="+mn-lt"/>
                <a:ea typeface="+mn-ea"/>
                <a:cs typeface="+mn-cs"/>
              </a:defRPr>
            </a:lvl5pPr>
            <a:lvl6pPr marL="0" indent="0" algn="l" defTabSz="914400" rtl="0" eaLnBrk="1" latinLnBrk="0" hangingPunct="1">
              <a:lnSpc>
                <a:spcPct val="100000"/>
              </a:lnSpc>
              <a:spcBef>
                <a:spcPts val="0"/>
              </a:spcBef>
              <a:spcAft>
                <a:spcPts val="1200"/>
              </a:spcAft>
              <a:buClr>
                <a:schemeClr val="accent2"/>
              </a:buClr>
              <a:buSzPct val="120000"/>
              <a:buFont typeface="Arial" panose="020B0604020202020204" pitchFamily="34" charset="0"/>
              <a:buNone/>
              <a:defRPr sz="1800" b="1" kern="1200">
                <a:solidFill>
                  <a:schemeClr val="accent1"/>
                </a:solidFill>
                <a:latin typeface="+mn-lt"/>
                <a:ea typeface="+mn-ea"/>
                <a:cs typeface="+mn-cs"/>
              </a:defRPr>
            </a:lvl6pPr>
            <a:lvl7pPr marL="0" indent="0" algn="l" defTabSz="914400" rtl="0" eaLnBrk="1" latinLnBrk="0" hangingPunct="1">
              <a:lnSpc>
                <a:spcPts val="2900"/>
              </a:lnSpc>
              <a:spcBef>
                <a:spcPts val="0"/>
              </a:spcBef>
              <a:spcAft>
                <a:spcPts val="1200"/>
              </a:spcAft>
              <a:buClr>
                <a:schemeClr val="accent2"/>
              </a:buClr>
              <a:buSzPct val="120000"/>
              <a:buFont typeface="Arial" panose="020B0604020202020204" pitchFamily="34" charset="0"/>
              <a:buNone/>
              <a:defRPr sz="2800" b="1" kern="1200">
                <a:solidFill>
                  <a:schemeClr val="accent1"/>
                </a:solidFill>
                <a:latin typeface="+mn-lt"/>
                <a:ea typeface="+mn-ea"/>
                <a:cs typeface="+mn-cs"/>
              </a:defRPr>
            </a:lvl7pPr>
            <a:lvl8pPr marL="0" indent="0" algn="l" defTabSz="230400" rtl="0" eaLnBrk="1" latinLnBrk="0" hangingPunct="1">
              <a:lnSpc>
                <a:spcPct val="100000"/>
              </a:lnSpc>
              <a:spcBef>
                <a:spcPts val="0"/>
              </a:spcBef>
              <a:spcAft>
                <a:spcPts val="600"/>
              </a:spcAft>
              <a:buClr>
                <a:schemeClr val="accent2"/>
              </a:buClr>
              <a:buSzPct val="120000"/>
              <a:buFont typeface="+mj-lt"/>
              <a:buNone/>
              <a:defRPr sz="800" b="0" kern="1200">
                <a:solidFill>
                  <a:schemeClr val="tx2"/>
                </a:solidFill>
                <a:latin typeface="+mn-lt"/>
                <a:ea typeface="+mn-ea"/>
                <a:cs typeface="+mn-cs"/>
              </a:defRPr>
            </a:lvl8pPr>
            <a:lvl9pPr marL="171450" indent="-171450" algn="l" defTabSz="914400" rtl="0" eaLnBrk="1" latinLnBrk="0" hangingPunct="1">
              <a:lnSpc>
                <a:spcPct val="150000"/>
              </a:lnSpc>
              <a:spcBef>
                <a:spcPts val="0"/>
              </a:spcBef>
              <a:spcAft>
                <a:spcPts val="0"/>
              </a:spcAft>
              <a:buSzPct val="120000"/>
              <a:buFont typeface="Webdings" panose="05030102010509060703" pitchFamily="18" charset="2"/>
              <a:buChar char=""/>
              <a:defRPr sz="800" kern="1200">
                <a:solidFill>
                  <a:schemeClr val="tx2">
                    <a:lumMod val="60000"/>
                    <a:lumOff val="40000"/>
                  </a:schemeClr>
                </a:solidFill>
                <a:latin typeface="+mn-lt"/>
                <a:ea typeface="+mn-ea"/>
                <a:cs typeface="+mn-cs"/>
              </a:defRPr>
            </a:lvl9pPr>
          </a:lstStyle>
          <a:p>
            <a:pPr>
              <a:spcAft>
                <a:spcPts val="600"/>
              </a:spcAft>
            </a:pPr>
            <a:r>
              <a:rPr lang="en-US" sz="1050" b="1">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Identifying key Innovations addressing specific challenges &amp; pain points of industry sub segments</a:t>
            </a:r>
          </a:p>
          <a:p>
            <a:pPr marL="171450" indent="-171450">
              <a:spcAft>
                <a:spcPts val="600"/>
              </a:spcAft>
              <a:buFont typeface="Arial" panose="020B0604020202020204" pitchFamily="34" charset="0"/>
              <a:buChar char="•"/>
            </a:pPr>
            <a:r>
              <a:rPr lang="en-US" sz="105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Industry Challenges </a:t>
            </a:r>
          </a:p>
          <a:p>
            <a:pPr marL="171450" indent="-171450">
              <a:spcAft>
                <a:spcPts val="600"/>
              </a:spcAft>
              <a:buFont typeface="Arial" panose="020B0604020202020204" pitchFamily="34" charset="0"/>
              <a:buChar char="•"/>
            </a:pPr>
            <a:r>
              <a:rPr lang="en-US" sz="105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Industry Drivers for Change (Level 1 – Level 2)</a:t>
            </a:r>
          </a:p>
          <a:p>
            <a:pPr marL="171450" indent="-171450">
              <a:spcAft>
                <a:spcPts val="600"/>
              </a:spcAft>
              <a:buFont typeface="Arial" panose="020B0604020202020204" pitchFamily="34" charset="0"/>
              <a:buChar char="•"/>
            </a:pPr>
            <a:r>
              <a:rPr lang="en-US" sz="105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Benefit for a digital transformation </a:t>
            </a:r>
          </a:p>
          <a:p>
            <a:pPr marL="171450" indent="-171450">
              <a:spcAft>
                <a:spcPts val="600"/>
              </a:spcAft>
              <a:buFont typeface="Arial" panose="020B0604020202020204" pitchFamily="34" charset="0"/>
              <a:buChar char="•"/>
            </a:pPr>
            <a:r>
              <a:rPr lang="en-US" sz="105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E2E Value Chain and Key Innovations (Level 1 – Level 2)</a:t>
            </a:r>
          </a:p>
          <a:p>
            <a:pPr marL="171450" indent="-171450">
              <a:spcAft>
                <a:spcPts val="600"/>
              </a:spcAft>
              <a:buFont typeface="Arial" panose="020B0604020202020204" pitchFamily="34" charset="0"/>
              <a:buChar char="•"/>
            </a:pPr>
            <a:endParaRPr lang="en-US" sz="105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Text Placeholder 7">
            <a:extLst>
              <a:ext uri="{FF2B5EF4-FFF2-40B4-BE49-F238E27FC236}">
                <a16:creationId xmlns:a16="http://schemas.microsoft.com/office/drawing/2014/main" id="{1A7699E7-0C31-B3BD-83C4-A88E53AE52C4}"/>
              </a:ext>
            </a:extLst>
          </p:cNvPr>
          <p:cNvSpPr txBox="1">
            <a:spLocks/>
          </p:cNvSpPr>
          <p:nvPr/>
        </p:nvSpPr>
        <p:spPr>
          <a:xfrm>
            <a:off x="8256240" y="1579046"/>
            <a:ext cx="2814096" cy="369332"/>
          </a:xfrm>
          <a:prstGeom prst="rect">
            <a:avLst/>
          </a:prstGeom>
        </p:spPr>
        <p:txBody>
          <a:bodyPr wrap="square" lIns="0" tIns="0" rIns="0" bIns="0">
            <a:spAutoFit/>
          </a:bodyPr>
          <a:lstStyle>
            <a:lvl1pPr marL="0" indent="0" algn="l" defTabSz="172800" rtl="0" eaLnBrk="1" latinLnBrk="0" hangingPunct="1">
              <a:lnSpc>
                <a:spcPct val="100000"/>
              </a:lnSpc>
              <a:spcBef>
                <a:spcPts val="0"/>
              </a:spcBef>
              <a:buClr>
                <a:schemeClr val="accent1"/>
              </a:buClr>
              <a:buSzPct val="120000"/>
              <a:buFont typeface="Arial" panose="020B0604020202020204" pitchFamily="34" charset="0"/>
              <a:buNone/>
              <a:defRPr sz="1100" kern="1200">
                <a:solidFill>
                  <a:schemeClr val="tx2"/>
                </a:solidFill>
                <a:latin typeface="+mn-lt"/>
                <a:ea typeface="+mn-ea"/>
                <a:cs typeface="+mn-cs"/>
              </a:defRPr>
            </a:lvl1pPr>
            <a:lvl2pPr marL="172800" indent="-172800" algn="l" defTabSz="914400" rtl="0" eaLnBrk="1" latinLnBrk="0" hangingPunct="1">
              <a:lnSpc>
                <a:spcPct val="100000"/>
              </a:lnSpc>
              <a:spcBef>
                <a:spcPts val="300"/>
              </a:spcBef>
              <a:spcAft>
                <a:spcPts val="600"/>
              </a:spcAft>
              <a:buClr>
                <a:schemeClr val="accent1"/>
              </a:buClr>
              <a:buSzPct val="120000"/>
              <a:buFont typeface="Arial" panose="020B0604020202020204" pitchFamily="34" charset="0"/>
              <a:buChar char="•"/>
              <a:defRPr sz="1100" kern="1200">
                <a:solidFill>
                  <a:schemeClr val="tx2"/>
                </a:solidFill>
                <a:latin typeface="+mn-lt"/>
                <a:ea typeface="+mn-ea"/>
                <a:cs typeface="+mn-cs"/>
              </a:defRPr>
            </a:lvl2pPr>
            <a:lvl3pPr marL="345600" indent="-172800" algn="l" defTabSz="172800" rtl="0" eaLnBrk="1" latinLnBrk="0" hangingPunct="1">
              <a:lnSpc>
                <a:spcPct val="100000"/>
              </a:lnSpc>
              <a:spcBef>
                <a:spcPts val="0"/>
              </a:spcBef>
              <a:spcAft>
                <a:spcPts val="600"/>
              </a:spcAft>
              <a:buClr>
                <a:schemeClr val="accent1"/>
              </a:buClr>
              <a:buSzPct val="75000"/>
              <a:buFont typeface="Courier New" panose="02070309020205020404" pitchFamily="49" charset="0"/>
              <a:buChar char="o"/>
              <a:defRPr sz="1100" b="0" i="0" kern="1200" cap="none" baseline="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000" b="1" i="0" kern="1200" cap="all" baseline="0">
                <a:solidFill>
                  <a:schemeClr val="tx2"/>
                </a:solidFill>
                <a:latin typeface="+mn-lt"/>
                <a:ea typeface="+mn-ea"/>
                <a:cs typeface="+mn-cs"/>
              </a:defRPr>
            </a:lvl4pPr>
            <a:lvl5pPr marL="0" indent="0" algn="l" defTabSz="1728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400" kern="1200">
                <a:solidFill>
                  <a:schemeClr val="accent1"/>
                </a:solidFill>
                <a:latin typeface="+mn-lt"/>
                <a:ea typeface="+mn-ea"/>
                <a:cs typeface="+mn-cs"/>
              </a:defRPr>
            </a:lvl5pPr>
            <a:lvl6pPr marL="0" indent="0" algn="l" defTabSz="914400" rtl="0" eaLnBrk="1" latinLnBrk="0" hangingPunct="1">
              <a:lnSpc>
                <a:spcPct val="100000"/>
              </a:lnSpc>
              <a:spcBef>
                <a:spcPts val="0"/>
              </a:spcBef>
              <a:spcAft>
                <a:spcPts val="1200"/>
              </a:spcAft>
              <a:buClr>
                <a:schemeClr val="accent2"/>
              </a:buClr>
              <a:buSzPct val="120000"/>
              <a:buFont typeface="Arial" panose="020B0604020202020204" pitchFamily="34" charset="0"/>
              <a:buNone/>
              <a:defRPr sz="1800" b="1" kern="1200">
                <a:solidFill>
                  <a:schemeClr val="accent1"/>
                </a:solidFill>
                <a:latin typeface="+mn-lt"/>
                <a:ea typeface="+mn-ea"/>
                <a:cs typeface="+mn-cs"/>
              </a:defRPr>
            </a:lvl6pPr>
            <a:lvl7pPr marL="0" indent="0" algn="l" defTabSz="914400" rtl="0" eaLnBrk="1" latinLnBrk="0" hangingPunct="1">
              <a:lnSpc>
                <a:spcPts val="2900"/>
              </a:lnSpc>
              <a:spcBef>
                <a:spcPts val="0"/>
              </a:spcBef>
              <a:spcAft>
                <a:spcPts val="1200"/>
              </a:spcAft>
              <a:buClr>
                <a:schemeClr val="accent2"/>
              </a:buClr>
              <a:buSzPct val="120000"/>
              <a:buFont typeface="Arial" panose="020B0604020202020204" pitchFamily="34" charset="0"/>
              <a:buNone/>
              <a:defRPr sz="2800" b="1" kern="1200">
                <a:solidFill>
                  <a:schemeClr val="accent1"/>
                </a:solidFill>
                <a:latin typeface="+mn-lt"/>
                <a:ea typeface="+mn-ea"/>
                <a:cs typeface="+mn-cs"/>
              </a:defRPr>
            </a:lvl7pPr>
            <a:lvl8pPr marL="0" indent="0" algn="l" defTabSz="230400" rtl="0" eaLnBrk="1" latinLnBrk="0" hangingPunct="1">
              <a:lnSpc>
                <a:spcPct val="100000"/>
              </a:lnSpc>
              <a:spcBef>
                <a:spcPts val="0"/>
              </a:spcBef>
              <a:spcAft>
                <a:spcPts val="600"/>
              </a:spcAft>
              <a:buClr>
                <a:schemeClr val="accent2"/>
              </a:buClr>
              <a:buSzPct val="120000"/>
              <a:buFont typeface="+mj-lt"/>
              <a:buNone/>
              <a:defRPr sz="800" b="0" kern="1200">
                <a:solidFill>
                  <a:schemeClr val="tx2"/>
                </a:solidFill>
                <a:latin typeface="+mn-lt"/>
                <a:ea typeface="+mn-ea"/>
                <a:cs typeface="+mn-cs"/>
              </a:defRPr>
            </a:lvl8pPr>
            <a:lvl9pPr marL="171450" indent="-171450" algn="l" defTabSz="914400" rtl="0" eaLnBrk="1" latinLnBrk="0" hangingPunct="1">
              <a:lnSpc>
                <a:spcPct val="150000"/>
              </a:lnSpc>
              <a:spcBef>
                <a:spcPts val="0"/>
              </a:spcBef>
              <a:spcAft>
                <a:spcPts val="0"/>
              </a:spcAft>
              <a:buSzPct val="120000"/>
              <a:buFont typeface="Webdings" panose="05030102010509060703" pitchFamily="18" charset="2"/>
              <a:buChar char=""/>
              <a:defRPr sz="800" kern="1200">
                <a:solidFill>
                  <a:schemeClr val="tx2">
                    <a:lumMod val="60000"/>
                    <a:lumOff val="40000"/>
                  </a:schemeClr>
                </a:solidFill>
                <a:latin typeface="+mn-lt"/>
                <a:ea typeface="+mn-ea"/>
                <a:cs typeface="+mn-cs"/>
              </a:defRPr>
            </a:lvl9pPr>
          </a:lstStyle>
          <a:p>
            <a:r>
              <a:rPr lang="en-US" sz="1200" b="1">
                <a:solidFill>
                  <a:schemeClr val="bg1"/>
                </a:solidFill>
                <a:sym typeface="Arial" panose="020B0604020202020204" pitchFamily="34" charset="0"/>
              </a:rPr>
              <a:t>E2E Value Chain and Key Innovations (Level 3)</a:t>
            </a:r>
          </a:p>
        </p:txBody>
      </p:sp>
      <p:sp>
        <p:nvSpPr>
          <p:cNvPr id="16" name="Text Placeholder 2">
            <a:extLst>
              <a:ext uri="{FF2B5EF4-FFF2-40B4-BE49-F238E27FC236}">
                <a16:creationId xmlns:a16="http://schemas.microsoft.com/office/drawing/2014/main" id="{C79BC234-46F1-B3DA-45EC-FF87D2DEE1DC}"/>
              </a:ext>
            </a:extLst>
          </p:cNvPr>
          <p:cNvSpPr txBox="1">
            <a:spLocks/>
          </p:cNvSpPr>
          <p:nvPr/>
        </p:nvSpPr>
        <p:spPr>
          <a:xfrm>
            <a:off x="8230840" y="2133600"/>
            <a:ext cx="3503960" cy="1531188"/>
          </a:xfrm>
          <a:prstGeom prst="rect">
            <a:avLst/>
          </a:prstGeom>
        </p:spPr>
        <p:txBody>
          <a:bodyPr wrap="square" lIns="0" tIns="0" rIns="0" bIns="0">
            <a:spAutoFit/>
          </a:bodyPr>
          <a:lstStyle>
            <a:lvl1pPr marL="0" indent="0" algn="l" defTabSz="172800" rtl="0" eaLnBrk="1" latinLnBrk="0" hangingPunct="1">
              <a:lnSpc>
                <a:spcPct val="100000"/>
              </a:lnSpc>
              <a:spcBef>
                <a:spcPts val="0"/>
              </a:spcBef>
              <a:buClr>
                <a:schemeClr val="accent1"/>
              </a:buClr>
              <a:buSzPct val="120000"/>
              <a:buFont typeface="Arial" panose="020B0604020202020204" pitchFamily="34" charset="0"/>
              <a:buNone/>
              <a:defRPr sz="1100" kern="1200">
                <a:solidFill>
                  <a:schemeClr val="tx2"/>
                </a:solidFill>
                <a:latin typeface="+mn-lt"/>
                <a:ea typeface="+mn-ea"/>
                <a:cs typeface="+mn-cs"/>
              </a:defRPr>
            </a:lvl1pPr>
            <a:lvl2pPr marL="172800" indent="-172800" algn="l" defTabSz="914400" rtl="0" eaLnBrk="1" latinLnBrk="0" hangingPunct="1">
              <a:lnSpc>
                <a:spcPct val="100000"/>
              </a:lnSpc>
              <a:spcBef>
                <a:spcPts val="300"/>
              </a:spcBef>
              <a:spcAft>
                <a:spcPts val="600"/>
              </a:spcAft>
              <a:buClr>
                <a:schemeClr val="accent1"/>
              </a:buClr>
              <a:buSzPct val="120000"/>
              <a:buFont typeface="Arial" panose="020B0604020202020204" pitchFamily="34" charset="0"/>
              <a:buChar char="•"/>
              <a:defRPr sz="1100" kern="1200">
                <a:solidFill>
                  <a:schemeClr val="tx2"/>
                </a:solidFill>
                <a:latin typeface="+mn-lt"/>
                <a:ea typeface="+mn-ea"/>
                <a:cs typeface="+mn-cs"/>
              </a:defRPr>
            </a:lvl2pPr>
            <a:lvl3pPr marL="345600" indent="-172800" algn="l" defTabSz="172800" rtl="0" eaLnBrk="1" latinLnBrk="0" hangingPunct="1">
              <a:lnSpc>
                <a:spcPct val="100000"/>
              </a:lnSpc>
              <a:spcBef>
                <a:spcPts val="0"/>
              </a:spcBef>
              <a:spcAft>
                <a:spcPts val="600"/>
              </a:spcAft>
              <a:buClr>
                <a:schemeClr val="accent1"/>
              </a:buClr>
              <a:buSzPct val="75000"/>
              <a:buFont typeface="Courier New" panose="02070309020205020404" pitchFamily="49" charset="0"/>
              <a:buChar char="o"/>
              <a:defRPr sz="1100" b="0" i="0" kern="1200" cap="none" baseline="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000" b="1" i="0" kern="1200" cap="all" baseline="0">
                <a:solidFill>
                  <a:schemeClr val="tx2"/>
                </a:solidFill>
                <a:latin typeface="+mn-lt"/>
                <a:ea typeface="+mn-ea"/>
                <a:cs typeface="+mn-cs"/>
              </a:defRPr>
            </a:lvl4pPr>
            <a:lvl5pPr marL="0" indent="0" algn="l" defTabSz="1728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400" kern="1200">
                <a:solidFill>
                  <a:schemeClr val="accent1"/>
                </a:solidFill>
                <a:latin typeface="+mn-lt"/>
                <a:ea typeface="+mn-ea"/>
                <a:cs typeface="+mn-cs"/>
              </a:defRPr>
            </a:lvl5pPr>
            <a:lvl6pPr marL="0" indent="0" algn="l" defTabSz="914400" rtl="0" eaLnBrk="1" latinLnBrk="0" hangingPunct="1">
              <a:lnSpc>
                <a:spcPct val="100000"/>
              </a:lnSpc>
              <a:spcBef>
                <a:spcPts val="0"/>
              </a:spcBef>
              <a:spcAft>
                <a:spcPts val="1200"/>
              </a:spcAft>
              <a:buClr>
                <a:schemeClr val="accent2"/>
              </a:buClr>
              <a:buSzPct val="120000"/>
              <a:buFont typeface="Arial" panose="020B0604020202020204" pitchFamily="34" charset="0"/>
              <a:buNone/>
              <a:defRPr sz="1800" b="1" kern="1200">
                <a:solidFill>
                  <a:schemeClr val="accent1"/>
                </a:solidFill>
                <a:latin typeface="+mn-lt"/>
                <a:ea typeface="+mn-ea"/>
                <a:cs typeface="+mn-cs"/>
              </a:defRPr>
            </a:lvl6pPr>
            <a:lvl7pPr marL="0" indent="0" algn="l" defTabSz="914400" rtl="0" eaLnBrk="1" latinLnBrk="0" hangingPunct="1">
              <a:lnSpc>
                <a:spcPts val="2900"/>
              </a:lnSpc>
              <a:spcBef>
                <a:spcPts val="0"/>
              </a:spcBef>
              <a:spcAft>
                <a:spcPts val="1200"/>
              </a:spcAft>
              <a:buClr>
                <a:schemeClr val="accent2"/>
              </a:buClr>
              <a:buSzPct val="120000"/>
              <a:buFont typeface="Arial" panose="020B0604020202020204" pitchFamily="34" charset="0"/>
              <a:buNone/>
              <a:defRPr sz="2800" b="1" kern="1200">
                <a:solidFill>
                  <a:schemeClr val="accent1"/>
                </a:solidFill>
                <a:latin typeface="+mn-lt"/>
                <a:ea typeface="+mn-ea"/>
                <a:cs typeface="+mn-cs"/>
              </a:defRPr>
            </a:lvl7pPr>
            <a:lvl8pPr marL="0" indent="0" algn="l" defTabSz="230400" rtl="0" eaLnBrk="1" latinLnBrk="0" hangingPunct="1">
              <a:lnSpc>
                <a:spcPct val="100000"/>
              </a:lnSpc>
              <a:spcBef>
                <a:spcPts val="0"/>
              </a:spcBef>
              <a:spcAft>
                <a:spcPts val="600"/>
              </a:spcAft>
              <a:buClr>
                <a:schemeClr val="accent2"/>
              </a:buClr>
              <a:buSzPct val="120000"/>
              <a:buFont typeface="+mj-lt"/>
              <a:buNone/>
              <a:defRPr sz="800" b="0" kern="1200">
                <a:solidFill>
                  <a:schemeClr val="tx2"/>
                </a:solidFill>
                <a:latin typeface="+mn-lt"/>
                <a:ea typeface="+mn-ea"/>
                <a:cs typeface="+mn-cs"/>
              </a:defRPr>
            </a:lvl8pPr>
            <a:lvl9pPr marL="171450" indent="-171450" algn="l" defTabSz="914400" rtl="0" eaLnBrk="1" latinLnBrk="0" hangingPunct="1">
              <a:lnSpc>
                <a:spcPct val="150000"/>
              </a:lnSpc>
              <a:spcBef>
                <a:spcPts val="0"/>
              </a:spcBef>
              <a:spcAft>
                <a:spcPts val="0"/>
              </a:spcAft>
              <a:buSzPct val="120000"/>
              <a:buFont typeface="Webdings" panose="05030102010509060703" pitchFamily="18" charset="2"/>
              <a:buChar char=""/>
              <a:defRPr sz="800" kern="1200">
                <a:solidFill>
                  <a:schemeClr val="tx2">
                    <a:lumMod val="60000"/>
                    <a:lumOff val="40000"/>
                  </a:schemeClr>
                </a:solidFill>
                <a:latin typeface="+mn-lt"/>
                <a:ea typeface="+mn-ea"/>
                <a:cs typeface="+mn-cs"/>
              </a:defRPr>
            </a:lvl9pPr>
          </a:lstStyle>
          <a:p>
            <a:pPr>
              <a:spcAft>
                <a:spcPts val="600"/>
              </a:spcAft>
            </a:pPr>
            <a:r>
              <a:rPr lang="en-US" sz="1050" b="1">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Detailed Value Chain Processes  (e.g. Port Operations – Plan &amp; Schedule, Execute &amp; Control, Environment, Health &amp; Safety) containing:</a:t>
            </a:r>
          </a:p>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Sub Processes Business Challenges </a:t>
            </a:r>
          </a:p>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Sub Processes Business Flows</a:t>
            </a:r>
          </a:p>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SAP Solution Levers Sub Processes business capabilities</a:t>
            </a:r>
          </a:p>
          <a:p>
            <a:r>
              <a:rPr lang="en-US" sz="1050" b="1">
                <a:latin typeface="Arial" panose="020B0604020202020204" pitchFamily="34" charset="0"/>
                <a:cs typeface="Arial" panose="020B0604020202020204" pitchFamily="34" charset="0"/>
              </a:rPr>
              <a:t>WE solutions, accelerators add-on </a:t>
            </a:r>
            <a:r>
              <a:rPr lang="en-US" sz="1050">
                <a:latin typeface="Arial" panose="020B0604020202020204" pitchFamily="34" charset="0"/>
                <a:cs typeface="Arial" panose="020B0604020202020204" pitchFamily="34" charset="0"/>
              </a:rPr>
              <a:t>filling the industry space </a:t>
            </a:r>
            <a:r>
              <a:rPr lang="en-US" sz="1050" b="1">
                <a:latin typeface="Arial" panose="020B0604020202020204" pitchFamily="34" charset="0"/>
                <a:cs typeface="Arial" panose="020B0604020202020204" pitchFamily="34" charset="0"/>
              </a:rPr>
              <a:t>3</a:t>
            </a:r>
            <a:r>
              <a:rPr lang="en-US" sz="1050" b="1" baseline="30000">
                <a:latin typeface="Arial" panose="020B0604020202020204" pitchFamily="34" charset="0"/>
                <a:cs typeface="Arial" panose="020B0604020202020204" pitchFamily="34" charset="0"/>
              </a:rPr>
              <a:t>rd</a:t>
            </a:r>
            <a:r>
              <a:rPr lang="en-US" sz="1050" b="1">
                <a:latin typeface="Arial" panose="020B0604020202020204" pitchFamily="34" charset="0"/>
                <a:cs typeface="Arial" panose="020B0604020202020204" pitchFamily="34" charset="0"/>
              </a:rPr>
              <a:t> party solutions </a:t>
            </a:r>
          </a:p>
        </p:txBody>
      </p:sp>
      <p:sp>
        <p:nvSpPr>
          <p:cNvPr id="29" name="Text Placeholder 7">
            <a:extLst>
              <a:ext uri="{FF2B5EF4-FFF2-40B4-BE49-F238E27FC236}">
                <a16:creationId xmlns:a16="http://schemas.microsoft.com/office/drawing/2014/main" id="{D788BC19-9078-90E6-16ED-C354C1E0B123}"/>
              </a:ext>
            </a:extLst>
          </p:cNvPr>
          <p:cNvSpPr txBox="1">
            <a:spLocks/>
          </p:cNvSpPr>
          <p:nvPr/>
        </p:nvSpPr>
        <p:spPr>
          <a:xfrm>
            <a:off x="602736" y="4021761"/>
            <a:ext cx="5188464" cy="184666"/>
          </a:xfrm>
          <a:prstGeom prst="rect">
            <a:avLst/>
          </a:prstGeom>
        </p:spPr>
        <p:txBody>
          <a:bodyPr wrap="square" lIns="0" tIns="0" rIns="0" bIns="0">
            <a:spAutoFit/>
          </a:bodyPr>
          <a:lstStyle>
            <a:lvl1pPr marL="0" indent="0" algn="l" defTabSz="172800" rtl="0" eaLnBrk="1" latinLnBrk="0" hangingPunct="1">
              <a:lnSpc>
                <a:spcPct val="100000"/>
              </a:lnSpc>
              <a:spcBef>
                <a:spcPts val="0"/>
              </a:spcBef>
              <a:buClr>
                <a:schemeClr val="accent1"/>
              </a:buClr>
              <a:buSzPct val="120000"/>
              <a:buFont typeface="Arial" panose="020B0604020202020204" pitchFamily="34" charset="0"/>
              <a:buNone/>
              <a:defRPr sz="1100" kern="1200">
                <a:solidFill>
                  <a:schemeClr val="tx2"/>
                </a:solidFill>
                <a:latin typeface="+mn-lt"/>
                <a:ea typeface="+mn-ea"/>
                <a:cs typeface="+mn-cs"/>
              </a:defRPr>
            </a:lvl1pPr>
            <a:lvl2pPr marL="172800" indent="-172800" algn="l" defTabSz="914400" rtl="0" eaLnBrk="1" latinLnBrk="0" hangingPunct="1">
              <a:lnSpc>
                <a:spcPct val="100000"/>
              </a:lnSpc>
              <a:spcBef>
                <a:spcPts val="300"/>
              </a:spcBef>
              <a:spcAft>
                <a:spcPts val="600"/>
              </a:spcAft>
              <a:buClr>
                <a:schemeClr val="accent1"/>
              </a:buClr>
              <a:buSzPct val="120000"/>
              <a:buFont typeface="Arial" panose="020B0604020202020204" pitchFamily="34" charset="0"/>
              <a:buChar char="•"/>
              <a:defRPr sz="1100" kern="1200">
                <a:solidFill>
                  <a:schemeClr val="tx2"/>
                </a:solidFill>
                <a:latin typeface="+mn-lt"/>
                <a:ea typeface="+mn-ea"/>
                <a:cs typeface="+mn-cs"/>
              </a:defRPr>
            </a:lvl2pPr>
            <a:lvl3pPr marL="345600" indent="-172800" algn="l" defTabSz="172800" rtl="0" eaLnBrk="1" latinLnBrk="0" hangingPunct="1">
              <a:lnSpc>
                <a:spcPct val="100000"/>
              </a:lnSpc>
              <a:spcBef>
                <a:spcPts val="0"/>
              </a:spcBef>
              <a:spcAft>
                <a:spcPts val="600"/>
              </a:spcAft>
              <a:buClr>
                <a:schemeClr val="accent1"/>
              </a:buClr>
              <a:buSzPct val="75000"/>
              <a:buFont typeface="Courier New" panose="02070309020205020404" pitchFamily="49" charset="0"/>
              <a:buChar char="o"/>
              <a:defRPr sz="1100" b="0" i="0" kern="1200" cap="none" baseline="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000" b="1" i="0" kern="1200" cap="all" baseline="0">
                <a:solidFill>
                  <a:schemeClr val="tx2"/>
                </a:solidFill>
                <a:latin typeface="+mn-lt"/>
                <a:ea typeface="+mn-ea"/>
                <a:cs typeface="+mn-cs"/>
              </a:defRPr>
            </a:lvl4pPr>
            <a:lvl5pPr marL="0" indent="0" algn="l" defTabSz="1728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400" kern="1200">
                <a:solidFill>
                  <a:schemeClr val="accent1"/>
                </a:solidFill>
                <a:latin typeface="+mn-lt"/>
                <a:ea typeface="+mn-ea"/>
                <a:cs typeface="+mn-cs"/>
              </a:defRPr>
            </a:lvl5pPr>
            <a:lvl6pPr marL="0" indent="0" algn="l" defTabSz="914400" rtl="0" eaLnBrk="1" latinLnBrk="0" hangingPunct="1">
              <a:lnSpc>
                <a:spcPct val="100000"/>
              </a:lnSpc>
              <a:spcBef>
                <a:spcPts val="0"/>
              </a:spcBef>
              <a:spcAft>
                <a:spcPts val="1200"/>
              </a:spcAft>
              <a:buClr>
                <a:schemeClr val="accent2"/>
              </a:buClr>
              <a:buSzPct val="120000"/>
              <a:buFont typeface="Arial" panose="020B0604020202020204" pitchFamily="34" charset="0"/>
              <a:buNone/>
              <a:defRPr sz="1800" b="1" kern="1200">
                <a:solidFill>
                  <a:schemeClr val="accent1"/>
                </a:solidFill>
                <a:latin typeface="+mn-lt"/>
                <a:ea typeface="+mn-ea"/>
                <a:cs typeface="+mn-cs"/>
              </a:defRPr>
            </a:lvl6pPr>
            <a:lvl7pPr marL="0" indent="0" algn="l" defTabSz="914400" rtl="0" eaLnBrk="1" latinLnBrk="0" hangingPunct="1">
              <a:lnSpc>
                <a:spcPts val="2900"/>
              </a:lnSpc>
              <a:spcBef>
                <a:spcPts val="0"/>
              </a:spcBef>
              <a:spcAft>
                <a:spcPts val="1200"/>
              </a:spcAft>
              <a:buClr>
                <a:schemeClr val="accent2"/>
              </a:buClr>
              <a:buSzPct val="120000"/>
              <a:buFont typeface="Arial" panose="020B0604020202020204" pitchFamily="34" charset="0"/>
              <a:buNone/>
              <a:defRPr sz="2800" b="1" kern="1200">
                <a:solidFill>
                  <a:schemeClr val="accent1"/>
                </a:solidFill>
                <a:latin typeface="+mn-lt"/>
                <a:ea typeface="+mn-ea"/>
                <a:cs typeface="+mn-cs"/>
              </a:defRPr>
            </a:lvl7pPr>
            <a:lvl8pPr marL="0" indent="0" algn="l" defTabSz="230400" rtl="0" eaLnBrk="1" latinLnBrk="0" hangingPunct="1">
              <a:lnSpc>
                <a:spcPct val="100000"/>
              </a:lnSpc>
              <a:spcBef>
                <a:spcPts val="0"/>
              </a:spcBef>
              <a:spcAft>
                <a:spcPts val="600"/>
              </a:spcAft>
              <a:buClr>
                <a:schemeClr val="accent2"/>
              </a:buClr>
              <a:buSzPct val="120000"/>
              <a:buFont typeface="+mj-lt"/>
              <a:buNone/>
              <a:defRPr sz="800" b="0" kern="1200">
                <a:solidFill>
                  <a:schemeClr val="tx2"/>
                </a:solidFill>
                <a:latin typeface="+mn-lt"/>
                <a:ea typeface="+mn-ea"/>
                <a:cs typeface="+mn-cs"/>
              </a:defRPr>
            </a:lvl8pPr>
            <a:lvl9pPr marL="171450" indent="-171450" algn="l" defTabSz="914400" rtl="0" eaLnBrk="1" latinLnBrk="0" hangingPunct="1">
              <a:lnSpc>
                <a:spcPct val="150000"/>
              </a:lnSpc>
              <a:spcBef>
                <a:spcPts val="0"/>
              </a:spcBef>
              <a:spcAft>
                <a:spcPts val="0"/>
              </a:spcAft>
              <a:buSzPct val="120000"/>
              <a:buFont typeface="Webdings" panose="05030102010509060703" pitchFamily="18" charset="2"/>
              <a:buChar char=""/>
              <a:defRPr sz="800" kern="1200">
                <a:solidFill>
                  <a:schemeClr val="tx2">
                    <a:lumMod val="60000"/>
                    <a:lumOff val="40000"/>
                  </a:schemeClr>
                </a:solidFill>
                <a:latin typeface="+mn-lt"/>
                <a:ea typeface="+mn-ea"/>
                <a:cs typeface="+mn-cs"/>
              </a:defRPr>
            </a:lvl9pPr>
          </a:lstStyle>
          <a:p>
            <a:r>
              <a:rPr lang="en-US" sz="1200" b="1">
                <a:solidFill>
                  <a:schemeClr val="bg1"/>
                </a:solidFill>
                <a:sym typeface="Arial" panose="020B0604020202020204" pitchFamily="34" charset="0"/>
              </a:rPr>
              <a:t>E2E Value Chain Business Processes on </a:t>
            </a:r>
            <a:r>
              <a:rPr lang="en-US" sz="1200" b="1" err="1">
                <a:solidFill>
                  <a:schemeClr val="bg1"/>
                </a:solidFill>
                <a:sym typeface="Arial" panose="020B0604020202020204" pitchFamily="34" charset="0"/>
              </a:rPr>
              <a:t>LeanIX</a:t>
            </a:r>
            <a:r>
              <a:rPr lang="en-US" sz="1200" b="1">
                <a:solidFill>
                  <a:schemeClr val="bg1"/>
                </a:solidFill>
                <a:sym typeface="Arial" panose="020B0604020202020204" pitchFamily="34" charset="0"/>
              </a:rPr>
              <a:t>/</a:t>
            </a:r>
            <a:r>
              <a:rPr lang="en-US" sz="1200" b="1" err="1">
                <a:solidFill>
                  <a:schemeClr val="bg1"/>
                </a:solidFill>
                <a:sym typeface="Arial" panose="020B0604020202020204" pitchFamily="34" charset="0"/>
              </a:rPr>
              <a:t>Signavio</a:t>
            </a:r>
            <a:r>
              <a:rPr lang="en-US" sz="1200" b="1">
                <a:solidFill>
                  <a:schemeClr val="bg1"/>
                </a:solidFill>
                <a:sym typeface="Arial" panose="020B0604020202020204" pitchFamily="34" charset="0"/>
              </a:rPr>
              <a:t> (Level 4)</a:t>
            </a:r>
          </a:p>
        </p:txBody>
      </p:sp>
      <p:sp>
        <p:nvSpPr>
          <p:cNvPr id="30" name="Text Placeholder 2">
            <a:extLst>
              <a:ext uri="{FF2B5EF4-FFF2-40B4-BE49-F238E27FC236}">
                <a16:creationId xmlns:a16="http://schemas.microsoft.com/office/drawing/2014/main" id="{117C7952-3C6A-DE0F-FCA0-9618A86EE2ED}"/>
              </a:ext>
            </a:extLst>
          </p:cNvPr>
          <p:cNvSpPr txBox="1">
            <a:spLocks/>
          </p:cNvSpPr>
          <p:nvPr/>
        </p:nvSpPr>
        <p:spPr>
          <a:xfrm>
            <a:off x="602736" y="4399887"/>
            <a:ext cx="3424024" cy="1692771"/>
          </a:xfrm>
          <a:prstGeom prst="rect">
            <a:avLst/>
          </a:prstGeom>
        </p:spPr>
        <p:txBody>
          <a:bodyPr wrap="square" lIns="0" tIns="0" rIns="0" bIns="0">
            <a:spAutoFit/>
          </a:bodyPr>
          <a:lstStyle>
            <a:lvl1pPr marL="0" indent="0" algn="l" defTabSz="172800" rtl="0" eaLnBrk="1" latinLnBrk="0" hangingPunct="1">
              <a:lnSpc>
                <a:spcPct val="100000"/>
              </a:lnSpc>
              <a:spcBef>
                <a:spcPts val="0"/>
              </a:spcBef>
              <a:buClr>
                <a:schemeClr val="accent1"/>
              </a:buClr>
              <a:buSzPct val="120000"/>
              <a:buFont typeface="Arial" panose="020B0604020202020204" pitchFamily="34" charset="0"/>
              <a:buNone/>
              <a:defRPr sz="1100" kern="1200">
                <a:solidFill>
                  <a:schemeClr val="tx2"/>
                </a:solidFill>
                <a:latin typeface="+mn-lt"/>
                <a:ea typeface="+mn-ea"/>
                <a:cs typeface="+mn-cs"/>
              </a:defRPr>
            </a:lvl1pPr>
            <a:lvl2pPr marL="172800" indent="-172800" algn="l" defTabSz="914400" rtl="0" eaLnBrk="1" latinLnBrk="0" hangingPunct="1">
              <a:lnSpc>
                <a:spcPct val="100000"/>
              </a:lnSpc>
              <a:spcBef>
                <a:spcPts val="300"/>
              </a:spcBef>
              <a:spcAft>
                <a:spcPts val="600"/>
              </a:spcAft>
              <a:buClr>
                <a:schemeClr val="accent1"/>
              </a:buClr>
              <a:buSzPct val="120000"/>
              <a:buFont typeface="Arial" panose="020B0604020202020204" pitchFamily="34" charset="0"/>
              <a:buChar char="•"/>
              <a:defRPr sz="1100" kern="1200">
                <a:solidFill>
                  <a:schemeClr val="tx2"/>
                </a:solidFill>
                <a:latin typeface="+mn-lt"/>
                <a:ea typeface="+mn-ea"/>
                <a:cs typeface="+mn-cs"/>
              </a:defRPr>
            </a:lvl2pPr>
            <a:lvl3pPr marL="345600" indent="-172800" algn="l" defTabSz="172800" rtl="0" eaLnBrk="1" latinLnBrk="0" hangingPunct="1">
              <a:lnSpc>
                <a:spcPct val="100000"/>
              </a:lnSpc>
              <a:spcBef>
                <a:spcPts val="0"/>
              </a:spcBef>
              <a:spcAft>
                <a:spcPts val="600"/>
              </a:spcAft>
              <a:buClr>
                <a:schemeClr val="accent1"/>
              </a:buClr>
              <a:buSzPct val="75000"/>
              <a:buFont typeface="Courier New" panose="02070309020205020404" pitchFamily="49" charset="0"/>
              <a:buChar char="o"/>
              <a:defRPr sz="1100" b="0" i="0" kern="1200" cap="none" baseline="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000" b="1" i="0" kern="1200" cap="all" baseline="0">
                <a:solidFill>
                  <a:schemeClr val="tx2"/>
                </a:solidFill>
                <a:latin typeface="+mn-lt"/>
                <a:ea typeface="+mn-ea"/>
                <a:cs typeface="+mn-cs"/>
              </a:defRPr>
            </a:lvl4pPr>
            <a:lvl5pPr marL="0" indent="0" algn="l" defTabSz="1728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400" kern="1200">
                <a:solidFill>
                  <a:schemeClr val="accent1"/>
                </a:solidFill>
                <a:latin typeface="+mn-lt"/>
                <a:ea typeface="+mn-ea"/>
                <a:cs typeface="+mn-cs"/>
              </a:defRPr>
            </a:lvl5pPr>
            <a:lvl6pPr marL="0" indent="0" algn="l" defTabSz="914400" rtl="0" eaLnBrk="1" latinLnBrk="0" hangingPunct="1">
              <a:lnSpc>
                <a:spcPct val="100000"/>
              </a:lnSpc>
              <a:spcBef>
                <a:spcPts val="0"/>
              </a:spcBef>
              <a:spcAft>
                <a:spcPts val="1200"/>
              </a:spcAft>
              <a:buClr>
                <a:schemeClr val="accent2"/>
              </a:buClr>
              <a:buSzPct val="120000"/>
              <a:buFont typeface="Arial" panose="020B0604020202020204" pitchFamily="34" charset="0"/>
              <a:buNone/>
              <a:defRPr sz="1800" b="1" kern="1200">
                <a:solidFill>
                  <a:schemeClr val="accent1"/>
                </a:solidFill>
                <a:latin typeface="+mn-lt"/>
                <a:ea typeface="+mn-ea"/>
                <a:cs typeface="+mn-cs"/>
              </a:defRPr>
            </a:lvl6pPr>
            <a:lvl7pPr marL="0" indent="0" algn="l" defTabSz="914400" rtl="0" eaLnBrk="1" latinLnBrk="0" hangingPunct="1">
              <a:lnSpc>
                <a:spcPts val="2900"/>
              </a:lnSpc>
              <a:spcBef>
                <a:spcPts val="0"/>
              </a:spcBef>
              <a:spcAft>
                <a:spcPts val="1200"/>
              </a:spcAft>
              <a:buClr>
                <a:schemeClr val="accent2"/>
              </a:buClr>
              <a:buSzPct val="120000"/>
              <a:buFont typeface="Arial" panose="020B0604020202020204" pitchFamily="34" charset="0"/>
              <a:buNone/>
              <a:defRPr sz="2800" b="1" kern="1200">
                <a:solidFill>
                  <a:schemeClr val="accent1"/>
                </a:solidFill>
                <a:latin typeface="+mn-lt"/>
                <a:ea typeface="+mn-ea"/>
                <a:cs typeface="+mn-cs"/>
              </a:defRPr>
            </a:lvl7pPr>
            <a:lvl8pPr marL="0" indent="0" algn="l" defTabSz="230400" rtl="0" eaLnBrk="1" latinLnBrk="0" hangingPunct="1">
              <a:lnSpc>
                <a:spcPct val="100000"/>
              </a:lnSpc>
              <a:spcBef>
                <a:spcPts val="0"/>
              </a:spcBef>
              <a:spcAft>
                <a:spcPts val="600"/>
              </a:spcAft>
              <a:buClr>
                <a:schemeClr val="accent2"/>
              </a:buClr>
              <a:buSzPct val="120000"/>
              <a:buFont typeface="+mj-lt"/>
              <a:buNone/>
              <a:defRPr sz="800" b="0" kern="1200">
                <a:solidFill>
                  <a:schemeClr val="tx2"/>
                </a:solidFill>
                <a:latin typeface="+mn-lt"/>
                <a:ea typeface="+mn-ea"/>
                <a:cs typeface="+mn-cs"/>
              </a:defRPr>
            </a:lvl8pPr>
            <a:lvl9pPr marL="171450" indent="-171450" algn="l" defTabSz="914400" rtl="0" eaLnBrk="1" latinLnBrk="0" hangingPunct="1">
              <a:lnSpc>
                <a:spcPct val="150000"/>
              </a:lnSpc>
              <a:spcBef>
                <a:spcPts val="0"/>
              </a:spcBef>
              <a:spcAft>
                <a:spcPts val="0"/>
              </a:spcAft>
              <a:buSzPct val="120000"/>
              <a:buFont typeface="Webdings" panose="05030102010509060703" pitchFamily="18" charset="2"/>
              <a:buChar char=""/>
              <a:defRPr sz="800" kern="1200">
                <a:solidFill>
                  <a:schemeClr val="tx2">
                    <a:lumMod val="60000"/>
                    <a:lumOff val="40000"/>
                  </a:schemeClr>
                </a:solidFill>
                <a:latin typeface="+mn-lt"/>
                <a:ea typeface="+mn-ea"/>
                <a:cs typeface="+mn-cs"/>
              </a:defRPr>
            </a:lvl9pPr>
          </a:lstStyle>
          <a:p>
            <a:pPr>
              <a:spcAft>
                <a:spcPts val="600"/>
              </a:spcAft>
            </a:pPr>
            <a:r>
              <a:rPr lang="en-US" sz="1050" b="1">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Detailed E2E Value Chain mapping in </a:t>
            </a:r>
            <a:r>
              <a:rPr lang="en-US" sz="1050" b="1" err="1">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LeanIX</a:t>
            </a:r>
            <a:r>
              <a:rPr lang="en-US" sz="1050" b="1">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r>
              <a:rPr lang="en-US" sz="1050" b="1" err="1">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Signavio</a:t>
            </a:r>
            <a:r>
              <a:rPr lang="en-US" sz="1050" b="1">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Industry Specific environment: </a:t>
            </a:r>
          </a:p>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Business Architecture</a:t>
            </a:r>
          </a:p>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Solution Architecture</a:t>
            </a:r>
          </a:p>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Process Architecture</a:t>
            </a:r>
          </a:p>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Data Architecture </a:t>
            </a:r>
          </a:p>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based on:</a:t>
            </a:r>
          </a:p>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SAP Reference Architecture library</a:t>
            </a:r>
          </a:p>
          <a:p>
            <a:pPr marL="171450" indent="-171450">
              <a:buFont typeface="Arial" panose="020B0604020202020204" pitchFamily="34" charset="0"/>
              <a:buChar char="•"/>
            </a:pPr>
            <a:r>
              <a:rPr lang="en-US" sz="1050" b="1">
                <a:latin typeface="Arial" panose="020B0604020202020204" pitchFamily="34" charset="0"/>
                <a:cs typeface="Arial" panose="020B0604020202020204" pitchFamily="34" charset="0"/>
              </a:rPr>
              <a:t>WE Value add-on </a:t>
            </a:r>
            <a:r>
              <a:rPr lang="en-US" sz="1050">
                <a:latin typeface="Arial" panose="020B0604020202020204" pitchFamily="34" charset="0"/>
                <a:cs typeface="Arial" panose="020B0604020202020204" pitchFamily="34" charset="0"/>
              </a:rPr>
              <a:t>processes from Customer Experience, Best Practices, Industry Know-how</a:t>
            </a:r>
          </a:p>
        </p:txBody>
      </p:sp>
      <p:sp>
        <p:nvSpPr>
          <p:cNvPr id="33" name="Text Placeholder 7">
            <a:extLst>
              <a:ext uri="{FF2B5EF4-FFF2-40B4-BE49-F238E27FC236}">
                <a16:creationId xmlns:a16="http://schemas.microsoft.com/office/drawing/2014/main" id="{0E5CA618-A9B8-5040-388E-17E9CA434816}"/>
              </a:ext>
            </a:extLst>
          </p:cNvPr>
          <p:cNvSpPr txBox="1">
            <a:spLocks/>
          </p:cNvSpPr>
          <p:nvPr/>
        </p:nvSpPr>
        <p:spPr>
          <a:xfrm>
            <a:off x="6389340" y="4021761"/>
            <a:ext cx="2814096" cy="184666"/>
          </a:xfrm>
          <a:prstGeom prst="rect">
            <a:avLst/>
          </a:prstGeom>
        </p:spPr>
        <p:txBody>
          <a:bodyPr wrap="square" lIns="0" tIns="0" rIns="0" bIns="0">
            <a:spAutoFit/>
          </a:bodyPr>
          <a:lstStyle>
            <a:lvl1pPr marL="0" indent="0" algn="l" defTabSz="172800" rtl="0" eaLnBrk="1" latinLnBrk="0" hangingPunct="1">
              <a:lnSpc>
                <a:spcPct val="100000"/>
              </a:lnSpc>
              <a:spcBef>
                <a:spcPts val="0"/>
              </a:spcBef>
              <a:buClr>
                <a:schemeClr val="accent1"/>
              </a:buClr>
              <a:buSzPct val="120000"/>
              <a:buFont typeface="Arial" panose="020B0604020202020204" pitchFamily="34" charset="0"/>
              <a:buNone/>
              <a:defRPr sz="1100" kern="1200">
                <a:solidFill>
                  <a:schemeClr val="tx2"/>
                </a:solidFill>
                <a:latin typeface="+mn-lt"/>
                <a:ea typeface="+mn-ea"/>
                <a:cs typeface="+mn-cs"/>
              </a:defRPr>
            </a:lvl1pPr>
            <a:lvl2pPr marL="172800" indent="-172800" algn="l" defTabSz="914400" rtl="0" eaLnBrk="1" latinLnBrk="0" hangingPunct="1">
              <a:lnSpc>
                <a:spcPct val="100000"/>
              </a:lnSpc>
              <a:spcBef>
                <a:spcPts val="300"/>
              </a:spcBef>
              <a:spcAft>
                <a:spcPts val="600"/>
              </a:spcAft>
              <a:buClr>
                <a:schemeClr val="accent1"/>
              </a:buClr>
              <a:buSzPct val="120000"/>
              <a:buFont typeface="Arial" panose="020B0604020202020204" pitchFamily="34" charset="0"/>
              <a:buChar char="•"/>
              <a:defRPr sz="1100" kern="1200">
                <a:solidFill>
                  <a:schemeClr val="tx2"/>
                </a:solidFill>
                <a:latin typeface="+mn-lt"/>
                <a:ea typeface="+mn-ea"/>
                <a:cs typeface="+mn-cs"/>
              </a:defRPr>
            </a:lvl2pPr>
            <a:lvl3pPr marL="345600" indent="-172800" algn="l" defTabSz="172800" rtl="0" eaLnBrk="1" latinLnBrk="0" hangingPunct="1">
              <a:lnSpc>
                <a:spcPct val="100000"/>
              </a:lnSpc>
              <a:spcBef>
                <a:spcPts val="0"/>
              </a:spcBef>
              <a:spcAft>
                <a:spcPts val="600"/>
              </a:spcAft>
              <a:buClr>
                <a:schemeClr val="accent1"/>
              </a:buClr>
              <a:buSzPct val="75000"/>
              <a:buFont typeface="Courier New" panose="02070309020205020404" pitchFamily="49" charset="0"/>
              <a:buChar char="o"/>
              <a:defRPr sz="1100" b="0" i="0" kern="1200" cap="none" baseline="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000" b="1" i="0" kern="1200" cap="all" baseline="0">
                <a:solidFill>
                  <a:schemeClr val="tx2"/>
                </a:solidFill>
                <a:latin typeface="+mn-lt"/>
                <a:ea typeface="+mn-ea"/>
                <a:cs typeface="+mn-cs"/>
              </a:defRPr>
            </a:lvl4pPr>
            <a:lvl5pPr marL="0" indent="0" algn="l" defTabSz="1728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400" kern="1200">
                <a:solidFill>
                  <a:schemeClr val="accent1"/>
                </a:solidFill>
                <a:latin typeface="+mn-lt"/>
                <a:ea typeface="+mn-ea"/>
                <a:cs typeface="+mn-cs"/>
              </a:defRPr>
            </a:lvl5pPr>
            <a:lvl6pPr marL="0" indent="0" algn="l" defTabSz="914400" rtl="0" eaLnBrk="1" latinLnBrk="0" hangingPunct="1">
              <a:lnSpc>
                <a:spcPct val="100000"/>
              </a:lnSpc>
              <a:spcBef>
                <a:spcPts val="0"/>
              </a:spcBef>
              <a:spcAft>
                <a:spcPts val="1200"/>
              </a:spcAft>
              <a:buClr>
                <a:schemeClr val="accent2"/>
              </a:buClr>
              <a:buSzPct val="120000"/>
              <a:buFont typeface="Arial" panose="020B0604020202020204" pitchFamily="34" charset="0"/>
              <a:buNone/>
              <a:defRPr sz="1800" b="1" kern="1200">
                <a:solidFill>
                  <a:schemeClr val="accent1"/>
                </a:solidFill>
                <a:latin typeface="+mn-lt"/>
                <a:ea typeface="+mn-ea"/>
                <a:cs typeface="+mn-cs"/>
              </a:defRPr>
            </a:lvl6pPr>
            <a:lvl7pPr marL="0" indent="0" algn="l" defTabSz="914400" rtl="0" eaLnBrk="1" latinLnBrk="0" hangingPunct="1">
              <a:lnSpc>
                <a:spcPts val="2900"/>
              </a:lnSpc>
              <a:spcBef>
                <a:spcPts val="0"/>
              </a:spcBef>
              <a:spcAft>
                <a:spcPts val="1200"/>
              </a:spcAft>
              <a:buClr>
                <a:schemeClr val="accent2"/>
              </a:buClr>
              <a:buSzPct val="120000"/>
              <a:buFont typeface="Arial" panose="020B0604020202020204" pitchFamily="34" charset="0"/>
              <a:buNone/>
              <a:defRPr sz="2800" b="1" kern="1200">
                <a:solidFill>
                  <a:schemeClr val="accent1"/>
                </a:solidFill>
                <a:latin typeface="+mn-lt"/>
                <a:ea typeface="+mn-ea"/>
                <a:cs typeface="+mn-cs"/>
              </a:defRPr>
            </a:lvl7pPr>
            <a:lvl8pPr marL="0" indent="0" algn="l" defTabSz="230400" rtl="0" eaLnBrk="1" latinLnBrk="0" hangingPunct="1">
              <a:lnSpc>
                <a:spcPct val="100000"/>
              </a:lnSpc>
              <a:spcBef>
                <a:spcPts val="0"/>
              </a:spcBef>
              <a:spcAft>
                <a:spcPts val="600"/>
              </a:spcAft>
              <a:buClr>
                <a:schemeClr val="accent2"/>
              </a:buClr>
              <a:buSzPct val="120000"/>
              <a:buFont typeface="+mj-lt"/>
              <a:buNone/>
              <a:defRPr sz="800" b="0" kern="1200">
                <a:solidFill>
                  <a:schemeClr val="tx2"/>
                </a:solidFill>
                <a:latin typeface="+mn-lt"/>
                <a:ea typeface="+mn-ea"/>
                <a:cs typeface="+mn-cs"/>
              </a:defRPr>
            </a:lvl8pPr>
            <a:lvl9pPr marL="171450" indent="-171450" algn="l" defTabSz="914400" rtl="0" eaLnBrk="1" latinLnBrk="0" hangingPunct="1">
              <a:lnSpc>
                <a:spcPct val="150000"/>
              </a:lnSpc>
              <a:spcBef>
                <a:spcPts val="0"/>
              </a:spcBef>
              <a:spcAft>
                <a:spcPts val="0"/>
              </a:spcAft>
              <a:buSzPct val="120000"/>
              <a:buFont typeface="Webdings" panose="05030102010509060703" pitchFamily="18" charset="2"/>
              <a:buChar char=""/>
              <a:defRPr sz="800" kern="1200">
                <a:solidFill>
                  <a:schemeClr val="tx2">
                    <a:lumMod val="60000"/>
                    <a:lumOff val="40000"/>
                  </a:schemeClr>
                </a:solidFill>
                <a:latin typeface="+mn-lt"/>
                <a:ea typeface="+mn-ea"/>
                <a:cs typeface="+mn-cs"/>
              </a:defRPr>
            </a:lvl9pPr>
          </a:lstStyle>
          <a:p>
            <a:r>
              <a:rPr lang="en-US" sz="1200" b="1">
                <a:solidFill>
                  <a:schemeClr val="bg1"/>
                </a:solidFill>
                <a:sym typeface="Arial" panose="020B0604020202020204" pitchFamily="34" charset="0"/>
              </a:rPr>
              <a:t>Success Stories / References</a:t>
            </a:r>
          </a:p>
        </p:txBody>
      </p:sp>
      <p:sp>
        <p:nvSpPr>
          <p:cNvPr id="41" name="Text Placeholder 2">
            <a:extLst>
              <a:ext uri="{FF2B5EF4-FFF2-40B4-BE49-F238E27FC236}">
                <a16:creationId xmlns:a16="http://schemas.microsoft.com/office/drawing/2014/main" id="{84669896-0769-1575-4793-28BE55DAA39D}"/>
              </a:ext>
            </a:extLst>
          </p:cNvPr>
          <p:cNvSpPr txBox="1">
            <a:spLocks/>
          </p:cNvSpPr>
          <p:nvPr/>
        </p:nvSpPr>
        <p:spPr>
          <a:xfrm>
            <a:off x="6389340" y="4399887"/>
            <a:ext cx="3424024" cy="807913"/>
          </a:xfrm>
          <a:prstGeom prst="rect">
            <a:avLst/>
          </a:prstGeom>
        </p:spPr>
        <p:txBody>
          <a:bodyPr wrap="square" lIns="0" tIns="0" rIns="0" bIns="0">
            <a:spAutoFit/>
          </a:bodyPr>
          <a:lstStyle>
            <a:lvl1pPr marL="0" indent="0" algn="l" defTabSz="172800" rtl="0" eaLnBrk="1" latinLnBrk="0" hangingPunct="1">
              <a:lnSpc>
                <a:spcPct val="100000"/>
              </a:lnSpc>
              <a:spcBef>
                <a:spcPts val="0"/>
              </a:spcBef>
              <a:buClr>
                <a:schemeClr val="accent1"/>
              </a:buClr>
              <a:buSzPct val="120000"/>
              <a:buFont typeface="Arial" panose="020B0604020202020204" pitchFamily="34" charset="0"/>
              <a:buNone/>
              <a:defRPr sz="1100" kern="1200">
                <a:solidFill>
                  <a:schemeClr val="tx2"/>
                </a:solidFill>
                <a:latin typeface="+mn-lt"/>
                <a:ea typeface="+mn-ea"/>
                <a:cs typeface="+mn-cs"/>
              </a:defRPr>
            </a:lvl1pPr>
            <a:lvl2pPr marL="172800" indent="-172800" algn="l" defTabSz="914400" rtl="0" eaLnBrk="1" latinLnBrk="0" hangingPunct="1">
              <a:lnSpc>
                <a:spcPct val="100000"/>
              </a:lnSpc>
              <a:spcBef>
                <a:spcPts val="300"/>
              </a:spcBef>
              <a:spcAft>
                <a:spcPts val="600"/>
              </a:spcAft>
              <a:buClr>
                <a:schemeClr val="accent1"/>
              </a:buClr>
              <a:buSzPct val="120000"/>
              <a:buFont typeface="Arial" panose="020B0604020202020204" pitchFamily="34" charset="0"/>
              <a:buChar char="•"/>
              <a:defRPr sz="1100" kern="1200">
                <a:solidFill>
                  <a:schemeClr val="tx2"/>
                </a:solidFill>
                <a:latin typeface="+mn-lt"/>
                <a:ea typeface="+mn-ea"/>
                <a:cs typeface="+mn-cs"/>
              </a:defRPr>
            </a:lvl2pPr>
            <a:lvl3pPr marL="345600" indent="-172800" algn="l" defTabSz="172800" rtl="0" eaLnBrk="1" latinLnBrk="0" hangingPunct="1">
              <a:lnSpc>
                <a:spcPct val="100000"/>
              </a:lnSpc>
              <a:spcBef>
                <a:spcPts val="0"/>
              </a:spcBef>
              <a:spcAft>
                <a:spcPts val="600"/>
              </a:spcAft>
              <a:buClr>
                <a:schemeClr val="accent1"/>
              </a:buClr>
              <a:buSzPct val="75000"/>
              <a:buFont typeface="Courier New" panose="02070309020205020404" pitchFamily="49" charset="0"/>
              <a:buChar char="o"/>
              <a:defRPr sz="1100" b="0" i="0" kern="1200" cap="none" baseline="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000" b="1" i="0" kern="1200" cap="all" baseline="0">
                <a:solidFill>
                  <a:schemeClr val="tx2"/>
                </a:solidFill>
                <a:latin typeface="+mn-lt"/>
                <a:ea typeface="+mn-ea"/>
                <a:cs typeface="+mn-cs"/>
              </a:defRPr>
            </a:lvl4pPr>
            <a:lvl5pPr marL="0" indent="0" algn="l" defTabSz="1728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400" kern="1200">
                <a:solidFill>
                  <a:schemeClr val="accent1"/>
                </a:solidFill>
                <a:latin typeface="+mn-lt"/>
                <a:ea typeface="+mn-ea"/>
                <a:cs typeface="+mn-cs"/>
              </a:defRPr>
            </a:lvl5pPr>
            <a:lvl6pPr marL="0" indent="0" algn="l" defTabSz="914400" rtl="0" eaLnBrk="1" latinLnBrk="0" hangingPunct="1">
              <a:lnSpc>
                <a:spcPct val="100000"/>
              </a:lnSpc>
              <a:spcBef>
                <a:spcPts val="0"/>
              </a:spcBef>
              <a:spcAft>
                <a:spcPts val="1200"/>
              </a:spcAft>
              <a:buClr>
                <a:schemeClr val="accent2"/>
              </a:buClr>
              <a:buSzPct val="120000"/>
              <a:buFont typeface="Arial" panose="020B0604020202020204" pitchFamily="34" charset="0"/>
              <a:buNone/>
              <a:defRPr sz="1800" b="1" kern="1200">
                <a:solidFill>
                  <a:schemeClr val="accent1"/>
                </a:solidFill>
                <a:latin typeface="+mn-lt"/>
                <a:ea typeface="+mn-ea"/>
                <a:cs typeface="+mn-cs"/>
              </a:defRPr>
            </a:lvl6pPr>
            <a:lvl7pPr marL="0" indent="0" algn="l" defTabSz="914400" rtl="0" eaLnBrk="1" latinLnBrk="0" hangingPunct="1">
              <a:lnSpc>
                <a:spcPts val="2900"/>
              </a:lnSpc>
              <a:spcBef>
                <a:spcPts val="0"/>
              </a:spcBef>
              <a:spcAft>
                <a:spcPts val="1200"/>
              </a:spcAft>
              <a:buClr>
                <a:schemeClr val="accent2"/>
              </a:buClr>
              <a:buSzPct val="120000"/>
              <a:buFont typeface="Arial" panose="020B0604020202020204" pitchFamily="34" charset="0"/>
              <a:buNone/>
              <a:defRPr sz="2800" b="1" kern="1200">
                <a:solidFill>
                  <a:schemeClr val="accent1"/>
                </a:solidFill>
                <a:latin typeface="+mn-lt"/>
                <a:ea typeface="+mn-ea"/>
                <a:cs typeface="+mn-cs"/>
              </a:defRPr>
            </a:lvl7pPr>
            <a:lvl8pPr marL="0" indent="0" algn="l" defTabSz="230400" rtl="0" eaLnBrk="1" latinLnBrk="0" hangingPunct="1">
              <a:lnSpc>
                <a:spcPct val="100000"/>
              </a:lnSpc>
              <a:spcBef>
                <a:spcPts val="0"/>
              </a:spcBef>
              <a:spcAft>
                <a:spcPts val="600"/>
              </a:spcAft>
              <a:buClr>
                <a:schemeClr val="accent2"/>
              </a:buClr>
              <a:buSzPct val="120000"/>
              <a:buFont typeface="+mj-lt"/>
              <a:buNone/>
              <a:defRPr sz="800" b="0" kern="1200">
                <a:solidFill>
                  <a:schemeClr val="tx2"/>
                </a:solidFill>
                <a:latin typeface="+mn-lt"/>
                <a:ea typeface="+mn-ea"/>
                <a:cs typeface="+mn-cs"/>
              </a:defRPr>
            </a:lvl8pPr>
            <a:lvl9pPr marL="171450" indent="-171450" algn="l" defTabSz="914400" rtl="0" eaLnBrk="1" latinLnBrk="0" hangingPunct="1">
              <a:lnSpc>
                <a:spcPct val="150000"/>
              </a:lnSpc>
              <a:spcBef>
                <a:spcPts val="0"/>
              </a:spcBef>
              <a:spcAft>
                <a:spcPts val="0"/>
              </a:spcAft>
              <a:buSzPct val="120000"/>
              <a:buFont typeface="Webdings" panose="05030102010509060703" pitchFamily="18" charset="2"/>
              <a:buChar char=""/>
              <a:defRPr sz="800" kern="1200">
                <a:solidFill>
                  <a:schemeClr val="tx2">
                    <a:lumMod val="60000"/>
                    <a:lumOff val="40000"/>
                  </a:schemeClr>
                </a:solidFill>
                <a:latin typeface="+mn-lt"/>
                <a:ea typeface="+mn-ea"/>
                <a:cs typeface="+mn-cs"/>
              </a:defRPr>
            </a:lvl9pPr>
          </a:lstStyle>
          <a:p>
            <a:pPr marL="171450" indent="-171450">
              <a:buFont typeface="Arial" panose="020B0604020202020204" pitchFamily="34" charset="0"/>
              <a:buChar char="•"/>
            </a:pPr>
            <a:r>
              <a:rPr lang="en-US" sz="1050" dirty="0">
                <a:latin typeface="Arial" panose="020B0604020202020204" pitchFamily="34" charset="0"/>
                <a:cs typeface="Arial" panose="020B0604020202020204" pitchFamily="34" charset="0"/>
              </a:rPr>
              <a:t>Credibility and Trust</a:t>
            </a:r>
          </a:p>
          <a:p>
            <a:pPr marL="171450" indent="-171450">
              <a:buFont typeface="Arial" panose="020B0604020202020204" pitchFamily="34" charset="0"/>
              <a:buChar char="•"/>
            </a:pPr>
            <a:r>
              <a:rPr lang="en-US" sz="1050" dirty="0">
                <a:latin typeface="Arial" panose="020B0604020202020204" pitchFamily="34" charset="0"/>
                <a:cs typeface="Arial" panose="020B0604020202020204" pitchFamily="34" charset="0"/>
              </a:rPr>
              <a:t>Demonstrated Success</a:t>
            </a:r>
          </a:p>
          <a:p>
            <a:pPr marL="171450" indent="-171450">
              <a:buFont typeface="Arial" panose="020B0604020202020204" pitchFamily="34" charset="0"/>
              <a:buChar char="•"/>
            </a:pPr>
            <a:r>
              <a:rPr lang="en-US" sz="1050" dirty="0">
                <a:latin typeface="Arial" panose="020B0604020202020204" pitchFamily="34" charset="0"/>
                <a:cs typeface="Arial" panose="020B0604020202020204" pitchFamily="34" charset="0"/>
              </a:rPr>
              <a:t>Industry Relevance</a:t>
            </a:r>
          </a:p>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Customer </a:t>
            </a:r>
            <a:r>
              <a:rPr lang="en-US" sz="1050" dirty="0">
                <a:latin typeface="Arial" panose="020B0604020202020204" pitchFamily="34" charset="0"/>
                <a:cs typeface="Arial" panose="020B0604020202020204" pitchFamily="34" charset="0"/>
              </a:rPr>
              <a:t>Advocacy and Loyalty</a:t>
            </a:r>
          </a:p>
          <a:p>
            <a:pPr marL="171450" indent="-171450">
              <a:buFont typeface="Arial" panose="020B0604020202020204" pitchFamily="34" charset="0"/>
              <a:buChar char="•"/>
            </a:pPr>
            <a:r>
              <a:rPr lang="en-US" sz="1050" dirty="0">
                <a:latin typeface="Arial" panose="020B0604020202020204" pitchFamily="34" charset="0"/>
                <a:cs typeface="Arial" panose="020B0604020202020204" pitchFamily="34" charset="0"/>
              </a:rPr>
              <a:t>Feedback Loop for Continuous Improvement</a:t>
            </a:r>
          </a:p>
        </p:txBody>
      </p:sp>
      <p:grpSp>
        <p:nvGrpSpPr>
          <p:cNvPr id="18" name="Group 17">
            <a:extLst>
              <a:ext uri="{FF2B5EF4-FFF2-40B4-BE49-F238E27FC236}">
                <a16:creationId xmlns:a16="http://schemas.microsoft.com/office/drawing/2014/main" id="{8853D25B-A847-B34B-7E00-CA4486CF16DF}"/>
              </a:ext>
            </a:extLst>
          </p:cNvPr>
          <p:cNvGrpSpPr/>
          <p:nvPr/>
        </p:nvGrpSpPr>
        <p:grpSpPr>
          <a:xfrm>
            <a:off x="3646667" y="4965426"/>
            <a:ext cx="2360433" cy="1063835"/>
            <a:chOff x="9398309" y="5817634"/>
            <a:chExt cx="2392734" cy="992824"/>
          </a:xfrm>
        </p:grpSpPr>
        <p:sp>
          <p:nvSpPr>
            <p:cNvPr id="6" name="Arrow: Pentagon 90">
              <a:extLst>
                <a:ext uri="{FF2B5EF4-FFF2-40B4-BE49-F238E27FC236}">
                  <a16:creationId xmlns:a16="http://schemas.microsoft.com/office/drawing/2014/main" id="{CC9B35E1-6B65-B718-C012-7BE54588B90B}"/>
                </a:ext>
              </a:extLst>
            </p:cNvPr>
            <p:cNvSpPr/>
            <p:nvPr/>
          </p:nvSpPr>
          <p:spPr>
            <a:xfrm>
              <a:off x="9894004" y="6614515"/>
              <a:ext cx="1897039" cy="195943"/>
            </a:xfrm>
            <a:prstGeom prst="homePlat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base" latinLnBrk="0" hangingPunct="1">
                <a:lnSpc>
                  <a:spcPct val="100000"/>
                </a:lnSpc>
                <a:spcBef>
                  <a:spcPct val="50000"/>
                </a:spcBef>
                <a:spcAft>
                  <a:spcPct val="0"/>
                </a:spcAft>
                <a:buClr>
                  <a:srgbClr val="F0AB00"/>
                </a:buClr>
                <a:buSzPct val="80000"/>
                <a:buFontTx/>
                <a:buNone/>
                <a:tabLst/>
                <a:defRPr/>
              </a:pPr>
              <a:r>
                <a:rPr kumimoji="0" lang="en-US" sz="900" b="1" i="0" u="none" strike="noStrike" kern="0" cap="none" spc="0" normalizeH="0" baseline="0" noProof="0">
                  <a:ln>
                    <a:noFill/>
                  </a:ln>
                  <a:solidFill>
                    <a:srgbClr val="FFFFFF"/>
                  </a:solidFill>
                  <a:effectLst/>
                  <a:uLnTx/>
                  <a:uFillTx/>
                  <a:latin typeface="Arial"/>
                  <a:ea typeface="Arial Unicode MS" pitchFamily="34" charset="-128"/>
                  <a:cs typeface="Arial Unicode MS" pitchFamily="34" charset="-128"/>
                </a:rPr>
                <a:t>WE Acquire to Decommission</a:t>
              </a:r>
            </a:p>
          </p:txBody>
        </p:sp>
        <p:sp>
          <p:nvSpPr>
            <p:cNvPr id="8" name="Arrow: Pentagon 90">
              <a:extLst>
                <a:ext uri="{FF2B5EF4-FFF2-40B4-BE49-F238E27FC236}">
                  <a16:creationId xmlns:a16="http://schemas.microsoft.com/office/drawing/2014/main" id="{7984EF2D-DC37-C6CB-B24B-E0730C674DE9}"/>
                </a:ext>
              </a:extLst>
            </p:cNvPr>
            <p:cNvSpPr/>
            <p:nvPr/>
          </p:nvSpPr>
          <p:spPr>
            <a:xfrm>
              <a:off x="9398309" y="5817634"/>
              <a:ext cx="1897039" cy="195943"/>
            </a:xfrm>
            <a:prstGeom prst="homePlate">
              <a:avLst/>
            </a:prstGeom>
            <a:solidFill>
              <a:srgbClr val="008B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74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a:ea typeface="+mn-ea"/>
                  <a:cs typeface="+mn-cs"/>
                </a:rPr>
                <a:t>WE Source to Pay</a:t>
              </a:r>
            </a:p>
          </p:txBody>
        </p:sp>
        <p:sp>
          <p:nvSpPr>
            <p:cNvPr id="10" name="Arrow: Pentagon 90">
              <a:extLst>
                <a:ext uri="{FF2B5EF4-FFF2-40B4-BE49-F238E27FC236}">
                  <a16:creationId xmlns:a16="http://schemas.microsoft.com/office/drawing/2014/main" id="{8C24AD4C-DC59-CE58-0C8A-FFF42B8DA69B}"/>
                </a:ext>
              </a:extLst>
            </p:cNvPr>
            <p:cNvSpPr/>
            <p:nvPr/>
          </p:nvSpPr>
          <p:spPr>
            <a:xfrm>
              <a:off x="9728773" y="6348888"/>
              <a:ext cx="1897039" cy="195943"/>
            </a:xfrm>
            <a:prstGeom prst="homePlate">
              <a:avLst/>
            </a:prstGeom>
            <a:solidFill>
              <a:srgbClr val="87D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74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a:ea typeface="+mn-ea"/>
                  <a:cs typeface="+mn-cs"/>
                </a:rPr>
                <a:t>WE Lead to Cash</a:t>
              </a:r>
            </a:p>
          </p:txBody>
        </p:sp>
        <p:sp>
          <p:nvSpPr>
            <p:cNvPr id="17" name="Arrow: Pentagon 90">
              <a:extLst>
                <a:ext uri="{FF2B5EF4-FFF2-40B4-BE49-F238E27FC236}">
                  <a16:creationId xmlns:a16="http://schemas.microsoft.com/office/drawing/2014/main" id="{46E5CE7D-9616-D6BF-B1A0-E1B0AAAD1D1D}"/>
                </a:ext>
              </a:extLst>
            </p:cNvPr>
            <p:cNvSpPr/>
            <p:nvPr/>
          </p:nvSpPr>
          <p:spPr>
            <a:xfrm>
              <a:off x="9563541" y="6083261"/>
              <a:ext cx="1897039" cy="195943"/>
            </a:xfrm>
            <a:prstGeom prst="homePlate">
              <a:avLst/>
            </a:prstGeom>
            <a:solidFill>
              <a:srgbClr val="4CC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74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a:ea typeface="+mn-ea"/>
                  <a:cs typeface="+mn-cs"/>
                </a:rPr>
                <a:t>WE Plan to Fulfill</a:t>
              </a:r>
            </a:p>
          </p:txBody>
        </p:sp>
      </p:grpSp>
      <p:sp>
        <p:nvSpPr>
          <p:cNvPr id="5" name="TextBox 4">
            <a:hlinkClick r:id="rId2"/>
            <a:extLst>
              <a:ext uri="{FF2B5EF4-FFF2-40B4-BE49-F238E27FC236}">
                <a16:creationId xmlns:a16="http://schemas.microsoft.com/office/drawing/2014/main" id="{55A47933-9B5C-C1C2-DBEC-452474E282BB}"/>
              </a:ext>
            </a:extLst>
          </p:cNvPr>
          <p:cNvSpPr txBox="1"/>
          <p:nvPr/>
        </p:nvSpPr>
        <p:spPr>
          <a:xfrm>
            <a:off x="4646842" y="4448127"/>
            <a:ext cx="1357731" cy="169277"/>
          </a:xfrm>
          <a:prstGeom prst="rect">
            <a:avLst/>
          </a:prstGeom>
        </p:spPr>
        <p:txBody>
          <a:bodyPr wrap="square" lIns="0" tIns="0" rIns="0" bIns="0" rtlCol="0">
            <a:spAutoFit/>
          </a:bodyPr>
          <a:lstStyle/>
          <a:p>
            <a:pPr algn="l"/>
            <a:r>
              <a:rPr lang="en-US" sz="1100">
                <a:solidFill>
                  <a:schemeClr val="accent1"/>
                </a:solidFill>
              </a:rPr>
              <a:t>👉  </a:t>
            </a:r>
            <a:r>
              <a:rPr lang="en-US" sz="1100" err="1">
                <a:solidFill>
                  <a:schemeClr val="accent1"/>
                </a:solidFill>
              </a:rPr>
              <a:t>LeanIX</a:t>
            </a:r>
            <a:r>
              <a:rPr lang="en-US" sz="1100">
                <a:solidFill>
                  <a:schemeClr val="accent1"/>
                </a:solidFill>
              </a:rPr>
              <a:t>/</a:t>
            </a:r>
            <a:r>
              <a:rPr lang="en-US" sz="1100" err="1">
                <a:solidFill>
                  <a:schemeClr val="accent1"/>
                </a:solidFill>
              </a:rPr>
              <a:t>Signavio</a:t>
            </a:r>
            <a:r>
              <a:rPr lang="en-US" sz="1100">
                <a:solidFill>
                  <a:schemeClr val="accent1"/>
                </a:solidFill>
              </a:rPr>
              <a:t> </a:t>
            </a:r>
          </a:p>
        </p:txBody>
      </p:sp>
    </p:spTree>
    <p:extLst>
      <p:ext uri="{BB962C8B-B14F-4D97-AF65-F5344CB8AC3E}">
        <p14:creationId xmlns:p14="http://schemas.microsoft.com/office/powerpoint/2010/main" val="1707539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8022F-B4ED-514F-5F24-733CB984C9AC}"/>
              </a:ext>
            </a:extLst>
          </p:cNvPr>
          <p:cNvSpPr>
            <a:spLocks noGrp="1"/>
          </p:cNvSpPr>
          <p:nvPr>
            <p:ph type="title"/>
          </p:nvPr>
        </p:nvSpPr>
        <p:spPr/>
        <p:txBody>
          <a:bodyPr/>
          <a:lstStyle/>
          <a:p>
            <a:r>
              <a:rPr lang="en-US"/>
              <a:t>Key Take-aways</a:t>
            </a:r>
          </a:p>
        </p:txBody>
      </p:sp>
      <p:sp>
        <p:nvSpPr>
          <p:cNvPr id="3" name="Text Placeholder 2">
            <a:extLst>
              <a:ext uri="{FF2B5EF4-FFF2-40B4-BE49-F238E27FC236}">
                <a16:creationId xmlns:a16="http://schemas.microsoft.com/office/drawing/2014/main" id="{A29434BB-D145-F514-527D-D1E84BCD9DBD}"/>
              </a:ext>
            </a:extLst>
          </p:cNvPr>
          <p:cNvSpPr>
            <a:spLocks noGrp="1"/>
          </p:cNvSpPr>
          <p:nvPr>
            <p:ph type="body" sz="quarter" idx="15"/>
          </p:nvPr>
        </p:nvSpPr>
        <p:spPr/>
        <p:txBody>
          <a:bodyPr/>
          <a:lstStyle/>
          <a:p>
            <a:r>
              <a:rPr lang="de-DE"/>
              <a:t>Approach </a:t>
            </a:r>
            <a:r>
              <a:rPr lang="de-DE" err="1"/>
              <a:t>to</a:t>
            </a:r>
            <a:r>
              <a:rPr lang="de-DE"/>
              <a:t> Industry </a:t>
            </a:r>
            <a:r>
              <a:rPr lang="de-DE" err="1"/>
              <a:t>Strategy</a:t>
            </a:r>
            <a:r>
              <a:rPr lang="de-DE"/>
              <a:t> and Industry Value </a:t>
            </a:r>
            <a:r>
              <a:rPr lang="de-DE" err="1"/>
              <a:t>Propositions</a:t>
            </a:r>
            <a:endParaRPr lang="de-DE"/>
          </a:p>
        </p:txBody>
      </p:sp>
      <p:sp>
        <p:nvSpPr>
          <p:cNvPr id="5" name="Rectangle 4">
            <a:extLst>
              <a:ext uri="{FF2B5EF4-FFF2-40B4-BE49-F238E27FC236}">
                <a16:creationId xmlns:a16="http://schemas.microsoft.com/office/drawing/2014/main" id="{8893DEC7-52F5-6F70-BF55-39AB8879FD19}"/>
              </a:ext>
            </a:extLst>
          </p:cNvPr>
          <p:cNvSpPr/>
          <p:nvPr/>
        </p:nvSpPr>
        <p:spPr>
          <a:xfrm>
            <a:off x="452439" y="1651000"/>
            <a:ext cx="3640136" cy="2184400"/>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6" name="Rectangle 5">
            <a:extLst>
              <a:ext uri="{FF2B5EF4-FFF2-40B4-BE49-F238E27FC236}">
                <a16:creationId xmlns:a16="http://schemas.microsoft.com/office/drawing/2014/main" id="{5B368D15-9599-6D06-0BEC-4C0CF7ADAB1E}"/>
              </a:ext>
            </a:extLst>
          </p:cNvPr>
          <p:cNvSpPr/>
          <p:nvPr/>
        </p:nvSpPr>
        <p:spPr>
          <a:xfrm>
            <a:off x="452439" y="4005064"/>
            <a:ext cx="3640136" cy="2184400"/>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10" name="Rectangle 9">
            <a:extLst>
              <a:ext uri="{FF2B5EF4-FFF2-40B4-BE49-F238E27FC236}">
                <a16:creationId xmlns:a16="http://schemas.microsoft.com/office/drawing/2014/main" id="{4E8D85B5-B596-D82D-4CDA-4971D22ED236}"/>
              </a:ext>
            </a:extLst>
          </p:cNvPr>
          <p:cNvSpPr/>
          <p:nvPr/>
        </p:nvSpPr>
        <p:spPr>
          <a:xfrm>
            <a:off x="4277138" y="1651000"/>
            <a:ext cx="3640136" cy="2184400"/>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11" name="Rectangle 10">
            <a:extLst>
              <a:ext uri="{FF2B5EF4-FFF2-40B4-BE49-F238E27FC236}">
                <a16:creationId xmlns:a16="http://schemas.microsoft.com/office/drawing/2014/main" id="{F3C40D9E-DFB6-D684-92CD-05C9DE6FA43D}"/>
              </a:ext>
            </a:extLst>
          </p:cNvPr>
          <p:cNvSpPr/>
          <p:nvPr/>
        </p:nvSpPr>
        <p:spPr>
          <a:xfrm>
            <a:off x="4277138" y="4005064"/>
            <a:ext cx="3640136" cy="2184400"/>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12" name="Rectangle 11">
            <a:extLst>
              <a:ext uri="{FF2B5EF4-FFF2-40B4-BE49-F238E27FC236}">
                <a16:creationId xmlns:a16="http://schemas.microsoft.com/office/drawing/2014/main" id="{6770E470-BA89-3428-99DE-98FEE7236E6D}"/>
              </a:ext>
            </a:extLst>
          </p:cNvPr>
          <p:cNvSpPr/>
          <p:nvPr/>
        </p:nvSpPr>
        <p:spPr>
          <a:xfrm>
            <a:off x="8112224" y="1651000"/>
            <a:ext cx="3640136" cy="2184400"/>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13" name="Rectangle 12">
            <a:extLst>
              <a:ext uri="{FF2B5EF4-FFF2-40B4-BE49-F238E27FC236}">
                <a16:creationId xmlns:a16="http://schemas.microsoft.com/office/drawing/2014/main" id="{BABADB3D-77C8-EC5C-D7D9-73996B1BCC18}"/>
              </a:ext>
            </a:extLst>
          </p:cNvPr>
          <p:cNvSpPr/>
          <p:nvPr/>
        </p:nvSpPr>
        <p:spPr>
          <a:xfrm>
            <a:off x="8112224" y="4005064"/>
            <a:ext cx="3640136" cy="2184400"/>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14" name="TextBox 13">
            <a:extLst>
              <a:ext uri="{FF2B5EF4-FFF2-40B4-BE49-F238E27FC236}">
                <a16:creationId xmlns:a16="http://schemas.microsoft.com/office/drawing/2014/main" id="{BE818FC9-09D9-323B-A7EC-2304348DF382}"/>
              </a:ext>
            </a:extLst>
          </p:cNvPr>
          <p:cNvSpPr txBox="1"/>
          <p:nvPr/>
        </p:nvSpPr>
        <p:spPr>
          <a:xfrm>
            <a:off x="619933" y="1798639"/>
            <a:ext cx="3270142" cy="1231106"/>
          </a:xfrm>
          <a:prstGeom prst="rect">
            <a:avLst/>
          </a:prstGeom>
        </p:spPr>
        <p:txBody>
          <a:bodyPr wrap="square" lIns="0" tIns="0" rIns="0" bIns="0" rtlCol="0">
            <a:spAutoFit/>
          </a:bodyPr>
          <a:lstStyle/>
          <a:p>
            <a:pPr>
              <a:spcBef>
                <a:spcPts val="600"/>
              </a:spcBef>
              <a:spcAft>
                <a:spcPts val="600"/>
              </a:spcAft>
              <a:buClr>
                <a:schemeClr val="accent1"/>
              </a:buClr>
            </a:pPr>
            <a:r>
              <a:rPr lang="en-US" sz="1600" b="1">
                <a:solidFill>
                  <a:srgbClr val="2E3641"/>
                </a:solidFill>
                <a:effectLst/>
              </a:rPr>
              <a:t>Combine</a:t>
            </a:r>
            <a:r>
              <a:rPr lang="en-US" sz="1600">
                <a:solidFill>
                  <a:srgbClr val="2E3641"/>
                </a:solidFill>
                <a:effectLst/>
              </a:rPr>
              <a:t> an </a:t>
            </a:r>
            <a:r>
              <a:rPr lang="en-US" sz="1600" b="1">
                <a:solidFill>
                  <a:srgbClr val="2E3641"/>
                </a:solidFill>
                <a:effectLst/>
              </a:rPr>
              <a:t>industry-focused go-to-market strategy </a:t>
            </a:r>
            <a:r>
              <a:rPr lang="en-US" sz="1600">
                <a:solidFill>
                  <a:srgbClr val="2E3641"/>
                </a:solidFill>
                <a:effectLst/>
              </a:rPr>
              <a:t>and an expertise-driven internal structure organized by “</a:t>
            </a:r>
            <a:r>
              <a:rPr lang="en-US" sz="1600" b="1">
                <a:solidFill>
                  <a:srgbClr val="2E3641"/>
                </a:solidFill>
                <a:effectLst/>
              </a:rPr>
              <a:t>Business Areas</a:t>
            </a:r>
            <a:r>
              <a:rPr lang="en-US" sz="1600">
                <a:solidFill>
                  <a:srgbClr val="2E3641"/>
                </a:solidFill>
                <a:effectLst/>
              </a:rPr>
              <a:t>” and “</a:t>
            </a:r>
            <a:r>
              <a:rPr lang="en-US" sz="1600" b="1">
                <a:solidFill>
                  <a:srgbClr val="2E3641"/>
                </a:solidFill>
                <a:effectLst/>
              </a:rPr>
              <a:t>Competence Centers</a:t>
            </a:r>
            <a:r>
              <a:rPr lang="en-US" sz="1600">
                <a:solidFill>
                  <a:srgbClr val="2E3641"/>
                </a:solidFill>
                <a:effectLst/>
              </a:rPr>
              <a:t>”</a:t>
            </a:r>
          </a:p>
        </p:txBody>
      </p:sp>
      <p:sp>
        <p:nvSpPr>
          <p:cNvPr id="15" name="TextBox 14">
            <a:extLst>
              <a:ext uri="{FF2B5EF4-FFF2-40B4-BE49-F238E27FC236}">
                <a16:creationId xmlns:a16="http://schemas.microsoft.com/office/drawing/2014/main" id="{FE5696FD-ADCE-C3B6-9A3C-59744E4347A8}"/>
              </a:ext>
            </a:extLst>
          </p:cNvPr>
          <p:cNvSpPr txBox="1"/>
          <p:nvPr/>
        </p:nvSpPr>
        <p:spPr>
          <a:xfrm>
            <a:off x="619933" y="4184608"/>
            <a:ext cx="3270142" cy="1723549"/>
          </a:xfrm>
          <a:prstGeom prst="rect">
            <a:avLst/>
          </a:prstGeom>
        </p:spPr>
        <p:txBody>
          <a:bodyPr wrap="square" lIns="0" tIns="0" rIns="0" bIns="0" rtlCol="0" anchor="t">
            <a:spAutoFit/>
          </a:bodyPr>
          <a:lstStyle/>
          <a:p>
            <a:pPr rtl="0">
              <a:buSzPts val="1800"/>
            </a:pPr>
            <a:r>
              <a:rPr lang="en-US" sz="1600" b="0" i="0" u="none" strike="noStrike" kern="1200" baseline="0">
                <a:solidFill>
                  <a:srgbClr val="2E3641"/>
                </a:solidFill>
                <a:latin typeface="Arial"/>
                <a:cs typeface="Arial"/>
              </a:rPr>
              <a:t>Adopt </a:t>
            </a:r>
            <a:r>
              <a:rPr lang="en-US" sz="1600" b="1" i="0" u="none" strike="noStrike" kern="1200" baseline="0">
                <a:solidFill>
                  <a:srgbClr val="2E3641"/>
                </a:solidFill>
                <a:latin typeface="Arial"/>
                <a:cs typeface="Arial"/>
              </a:rPr>
              <a:t>the latest SAP methodologies </a:t>
            </a:r>
            <a:r>
              <a:rPr lang="en-US" sz="1600" b="0" i="0" u="none" strike="noStrike" kern="1200" baseline="0">
                <a:solidFill>
                  <a:srgbClr val="2E3641"/>
                </a:solidFill>
                <a:latin typeface="Arial"/>
                <a:cs typeface="Arial"/>
              </a:rPr>
              <a:t>and tools (Activate, Cloud Centric) and Digital Transformation standards (strategy-led, </a:t>
            </a:r>
            <a:r>
              <a:rPr lang="en-US" sz="1600" b="0" i="0" u="none" strike="noStrike" kern="1200" baseline="0" err="1">
                <a:solidFill>
                  <a:srgbClr val="2E3641"/>
                </a:solidFill>
                <a:latin typeface="Arial"/>
                <a:cs typeface="Arial"/>
              </a:rPr>
              <a:t>Signavio</a:t>
            </a:r>
            <a:r>
              <a:rPr lang="en-US" sz="1600" b="0" i="0" u="none" strike="noStrike" kern="1200" baseline="0">
                <a:solidFill>
                  <a:srgbClr val="2E3641"/>
                </a:solidFill>
                <a:latin typeface="Arial"/>
                <a:cs typeface="Arial"/>
              </a:rPr>
              <a:t>/</a:t>
            </a:r>
            <a:r>
              <a:rPr lang="en-US" sz="1600" b="0" i="0" u="none" strike="noStrike" kern="1200" baseline="0" err="1">
                <a:solidFill>
                  <a:srgbClr val="2E3641"/>
                </a:solidFill>
                <a:latin typeface="Arial"/>
                <a:cs typeface="Arial"/>
              </a:rPr>
              <a:t>LeanIX</a:t>
            </a:r>
            <a:r>
              <a:rPr lang="en-US" sz="1600" b="0" i="0" u="none" strike="noStrike" kern="1200" baseline="0">
                <a:solidFill>
                  <a:srgbClr val="2E3641"/>
                </a:solidFill>
                <a:latin typeface="Arial"/>
                <a:cs typeface="Arial"/>
              </a:rPr>
              <a:t>-driven</a:t>
            </a:r>
            <a:r>
              <a:rPr lang="en-US" sz="1600">
                <a:solidFill>
                  <a:srgbClr val="2E3641"/>
                </a:solidFill>
                <a:latin typeface="Arial"/>
                <a:cs typeface="Arial"/>
              </a:rPr>
              <a:t>)</a:t>
            </a:r>
            <a:r>
              <a:rPr lang="en-US" sz="1600" b="0" i="0" u="none" strike="noStrike" kern="1200" baseline="0">
                <a:solidFill>
                  <a:srgbClr val="2E3641"/>
                </a:solidFill>
                <a:latin typeface="Arial"/>
                <a:cs typeface="Arial"/>
              </a:rPr>
              <a:t> to establish a new standard methodology</a:t>
            </a:r>
          </a:p>
        </p:txBody>
      </p:sp>
      <p:sp>
        <p:nvSpPr>
          <p:cNvPr id="16" name="TextBox 15">
            <a:extLst>
              <a:ext uri="{FF2B5EF4-FFF2-40B4-BE49-F238E27FC236}">
                <a16:creationId xmlns:a16="http://schemas.microsoft.com/office/drawing/2014/main" id="{1A7E33BE-3EEF-9E49-B70C-CEBD4A432188}"/>
              </a:ext>
            </a:extLst>
          </p:cNvPr>
          <p:cNvSpPr txBox="1"/>
          <p:nvPr/>
        </p:nvSpPr>
        <p:spPr>
          <a:xfrm>
            <a:off x="4490843" y="1798639"/>
            <a:ext cx="3270142" cy="984885"/>
          </a:xfrm>
          <a:prstGeom prst="rect">
            <a:avLst/>
          </a:prstGeom>
        </p:spPr>
        <p:txBody>
          <a:bodyPr wrap="square" lIns="0" tIns="0" rIns="0" bIns="0" rtlCol="0">
            <a:spAutoFit/>
          </a:bodyPr>
          <a:lstStyle/>
          <a:p>
            <a:pPr rtl="0">
              <a:buSzPts val="1800"/>
            </a:pPr>
            <a:r>
              <a:rPr lang="en-US" sz="1600" b="1" i="0" u="none" strike="noStrike" kern="1200" baseline="0">
                <a:solidFill>
                  <a:srgbClr val="2E3641"/>
                </a:solidFill>
                <a:latin typeface="Arial" panose="020B0604020202020204" pitchFamily="34" charset="0"/>
              </a:rPr>
              <a:t>Deliver</a:t>
            </a:r>
            <a:r>
              <a:rPr lang="en-US" sz="1600" b="0" i="0" u="none" strike="noStrike" kern="1200" baseline="0">
                <a:solidFill>
                  <a:srgbClr val="2E3641"/>
                </a:solidFill>
                <a:latin typeface="Arial" panose="020B0604020202020204" pitchFamily="34" charset="0"/>
              </a:rPr>
              <a:t> a high value propositions based on a portfolio of industry-specific, innovation-focused, end-to-end offerings</a:t>
            </a:r>
          </a:p>
        </p:txBody>
      </p:sp>
      <p:sp>
        <p:nvSpPr>
          <p:cNvPr id="17" name="TextBox 16">
            <a:extLst>
              <a:ext uri="{FF2B5EF4-FFF2-40B4-BE49-F238E27FC236}">
                <a16:creationId xmlns:a16="http://schemas.microsoft.com/office/drawing/2014/main" id="{DB5345A1-B879-17C2-18FD-38EEE95FB73B}"/>
              </a:ext>
            </a:extLst>
          </p:cNvPr>
          <p:cNvSpPr txBox="1"/>
          <p:nvPr/>
        </p:nvSpPr>
        <p:spPr>
          <a:xfrm>
            <a:off x="4490843" y="4184608"/>
            <a:ext cx="3270142" cy="984885"/>
          </a:xfrm>
          <a:prstGeom prst="rect">
            <a:avLst/>
          </a:prstGeom>
        </p:spPr>
        <p:txBody>
          <a:bodyPr wrap="square" lIns="0" tIns="0" rIns="0" bIns="0" rtlCol="0">
            <a:spAutoFit/>
          </a:bodyPr>
          <a:lstStyle/>
          <a:p>
            <a:pPr rtl="0">
              <a:buSzPts val="1800"/>
            </a:pPr>
            <a:r>
              <a:rPr lang="en-US" sz="1600" b="0" i="0" u="none" strike="noStrike" kern="1200" baseline="0">
                <a:solidFill>
                  <a:srgbClr val="2E3641"/>
                </a:solidFill>
                <a:latin typeface="Arial" panose="020B0604020202020204" pitchFamily="34" charset="0"/>
              </a:rPr>
              <a:t>This is the </a:t>
            </a:r>
            <a:r>
              <a:rPr lang="en-US" sz="1600" b="1" i="0" u="none" strike="noStrike" kern="1200" baseline="0">
                <a:solidFill>
                  <a:srgbClr val="2E3641"/>
                </a:solidFill>
                <a:latin typeface="Arial" panose="020B0604020202020204" pitchFamily="34" charset="0"/>
              </a:rPr>
              <a:t>starting point</a:t>
            </a:r>
            <a:r>
              <a:rPr lang="en-US" sz="1600" b="0" i="0" u="none" strike="noStrike" kern="1200" baseline="0">
                <a:solidFill>
                  <a:srgbClr val="2E3641"/>
                </a:solidFill>
                <a:latin typeface="Arial" panose="020B0604020202020204" pitchFamily="34" charset="0"/>
              </a:rPr>
              <a:t>: a methodology outlining our approach to the industry based on our strengths. </a:t>
            </a:r>
          </a:p>
        </p:txBody>
      </p:sp>
      <p:sp>
        <p:nvSpPr>
          <p:cNvPr id="18" name="TextBox 17">
            <a:extLst>
              <a:ext uri="{FF2B5EF4-FFF2-40B4-BE49-F238E27FC236}">
                <a16:creationId xmlns:a16="http://schemas.microsoft.com/office/drawing/2014/main" id="{642C35D7-0A17-4F04-502B-358DA61D5B80}"/>
              </a:ext>
            </a:extLst>
          </p:cNvPr>
          <p:cNvSpPr txBox="1"/>
          <p:nvPr/>
        </p:nvSpPr>
        <p:spPr>
          <a:xfrm>
            <a:off x="8297250" y="1798639"/>
            <a:ext cx="3270142" cy="738664"/>
          </a:xfrm>
          <a:prstGeom prst="rect">
            <a:avLst/>
          </a:prstGeom>
        </p:spPr>
        <p:txBody>
          <a:bodyPr wrap="square" lIns="0" tIns="0" rIns="0" bIns="0" rtlCol="0">
            <a:spAutoFit/>
          </a:bodyPr>
          <a:lstStyle/>
          <a:p>
            <a:pPr rtl="0">
              <a:buSzPts val="1800"/>
            </a:pPr>
            <a:r>
              <a:rPr lang="en-US" sz="1600" b="1" i="0" u="none" strike="noStrike" kern="1200" baseline="0">
                <a:solidFill>
                  <a:srgbClr val="2E3641"/>
                </a:solidFill>
                <a:latin typeface="Arial" panose="020B0604020202020204" pitchFamily="34" charset="0"/>
              </a:rPr>
              <a:t>Reusable</a:t>
            </a:r>
            <a:r>
              <a:rPr lang="en-US" sz="1600" b="0" i="0" u="none" strike="noStrike" kern="1200" baseline="0">
                <a:solidFill>
                  <a:srgbClr val="2E3641"/>
                </a:solidFill>
                <a:latin typeface="Arial" panose="020B0604020202020204" pitchFamily="34" charset="0"/>
              </a:rPr>
              <a:t> industry-specific offerings with a focus on key S4-based innovations and AI</a:t>
            </a:r>
          </a:p>
        </p:txBody>
      </p:sp>
      <p:sp>
        <p:nvSpPr>
          <p:cNvPr id="19" name="TextBox 18">
            <a:extLst>
              <a:ext uri="{FF2B5EF4-FFF2-40B4-BE49-F238E27FC236}">
                <a16:creationId xmlns:a16="http://schemas.microsoft.com/office/drawing/2014/main" id="{0D7CC898-CE7D-E21F-BDEB-309BCBE2523E}"/>
              </a:ext>
            </a:extLst>
          </p:cNvPr>
          <p:cNvSpPr txBox="1"/>
          <p:nvPr/>
        </p:nvSpPr>
        <p:spPr>
          <a:xfrm>
            <a:off x="8297250" y="4184608"/>
            <a:ext cx="3270142" cy="1723549"/>
          </a:xfrm>
          <a:prstGeom prst="rect">
            <a:avLst/>
          </a:prstGeom>
        </p:spPr>
        <p:txBody>
          <a:bodyPr wrap="square" lIns="0" tIns="0" rIns="0" bIns="0" rtlCol="0">
            <a:spAutoFit/>
          </a:bodyPr>
          <a:lstStyle/>
          <a:p>
            <a:pPr rtl="0">
              <a:buSzPts val="1800"/>
            </a:pPr>
            <a:r>
              <a:rPr lang="en-US" sz="1600" b="0" i="0" u="none" strike="noStrike" kern="1200" baseline="0">
                <a:solidFill>
                  <a:srgbClr val="2E3641"/>
                </a:solidFill>
                <a:latin typeface="Arial" panose="020B0604020202020204" pitchFamily="34" charset="0"/>
              </a:rPr>
              <a:t>You are a key player in driving the success of our industry. Your </a:t>
            </a:r>
            <a:r>
              <a:rPr lang="en-US" sz="1600" b="1" i="0" u="none" strike="noStrike" kern="1200" baseline="0">
                <a:solidFill>
                  <a:srgbClr val="2E3641"/>
                </a:solidFill>
                <a:latin typeface="Arial" panose="020B0604020202020204" pitchFamily="34" charset="0"/>
              </a:rPr>
              <a:t>constant input </a:t>
            </a:r>
            <a:r>
              <a:rPr lang="en-US" sz="1600" b="0" i="0" u="none" strike="noStrike" kern="1200" baseline="0">
                <a:solidFill>
                  <a:srgbClr val="2E3641"/>
                </a:solidFill>
                <a:latin typeface="Arial" panose="020B0604020202020204" pitchFamily="34" charset="0"/>
              </a:rPr>
              <a:t>and </a:t>
            </a:r>
            <a:r>
              <a:rPr lang="en-US" sz="1600" b="1" i="0" u="none" strike="noStrike" kern="1200" baseline="0">
                <a:solidFill>
                  <a:srgbClr val="2E3641"/>
                </a:solidFill>
                <a:latin typeface="Arial" panose="020B0604020202020204" pitchFamily="34" charset="0"/>
              </a:rPr>
              <a:t>feedback from your customer experience </a:t>
            </a:r>
            <a:r>
              <a:rPr lang="en-US" sz="1600" b="0" i="0" u="none" strike="noStrike" kern="1200" baseline="0">
                <a:solidFill>
                  <a:srgbClr val="2E3641"/>
                </a:solidFill>
                <a:latin typeface="Arial" panose="020B0604020202020204" pitchFamily="34" charset="0"/>
              </a:rPr>
              <a:t>are crucial for driving </a:t>
            </a:r>
            <a:r>
              <a:rPr lang="en-US" sz="1600" b="1" i="0" u="none" strike="noStrike" kern="1200" baseline="0">
                <a:solidFill>
                  <a:srgbClr val="2E3641"/>
                </a:solidFill>
                <a:latin typeface="Arial" panose="020B0604020202020204" pitchFamily="34" charset="0"/>
              </a:rPr>
              <a:t>continuous improvement</a:t>
            </a:r>
            <a:r>
              <a:rPr lang="en-US" sz="1600" b="0" i="0" u="none" strike="noStrike" kern="1200" baseline="0">
                <a:solidFill>
                  <a:srgbClr val="2E3641"/>
                </a:solidFill>
                <a:latin typeface="Arial" panose="020B0604020202020204" pitchFamily="34" charset="0"/>
              </a:rPr>
              <a:t> in our value proposition.</a:t>
            </a:r>
          </a:p>
        </p:txBody>
      </p:sp>
    </p:spTree>
    <p:extLst>
      <p:ext uri="{BB962C8B-B14F-4D97-AF65-F5344CB8AC3E}">
        <p14:creationId xmlns:p14="http://schemas.microsoft.com/office/powerpoint/2010/main" val="2908353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AF54D80-DAF3-A768-91BD-AADD6A52161C}"/>
              </a:ext>
            </a:extLst>
          </p:cNvPr>
          <p:cNvSpPr>
            <a:spLocks noGrp="1"/>
          </p:cNvSpPr>
          <p:nvPr>
            <p:ph type="title"/>
          </p:nvPr>
        </p:nvSpPr>
        <p:spPr>
          <a:xfrm>
            <a:off x="465138" y="2354604"/>
            <a:ext cx="6496050" cy="1600200"/>
          </a:xfrm>
        </p:spPr>
        <p:txBody>
          <a:bodyPr anchor="b">
            <a:normAutofit/>
          </a:bodyPr>
          <a:lstStyle/>
          <a:p>
            <a:r>
              <a:rPr lang="en-US" noProof="1"/>
              <a:t>Thank you.</a:t>
            </a:r>
            <a:br>
              <a:rPr lang="en-US" noProof="1"/>
            </a:br>
            <a:r>
              <a:rPr lang="en-US" noProof="1"/>
              <a:t>Let’s work together.</a:t>
            </a:r>
          </a:p>
        </p:txBody>
      </p:sp>
      <p:sp>
        <p:nvSpPr>
          <p:cNvPr id="3" name="Metin Yer Tutucusu 2">
            <a:extLst>
              <a:ext uri="{FF2B5EF4-FFF2-40B4-BE49-F238E27FC236}">
                <a16:creationId xmlns:a16="http://schemas.microsoft.com/office/drawing/2014/main" id="{C12EA468-BCDC-256E-125F-302C4DA38D46}"/>
              </a:ext>
            </a:extLst>
          </p:cNvPr>
          <p:cNvSpPr>
            <a:spLocks noGrp="1"/>
          </p:cNvSpPr>
          <p:nvPr>
            <p:ph type="body" sz="half" idx="2"/>
          </p:nvPr>
        </p:nvSpPr>
        <p:spPr>
          <a:xfrm>
            <a:off x="8097837" y="3998913"/>
            <a:ext cx="2687638" cy="504825"/>
          </a:xfrm>
        </p:spPr>
        <p:txBody>
          <a:bodyPr>
            <a:normAutofit/>
          </a:bodyPr>
          <a:lstStyle/>
          <a:p>
            <a:pPr>
              <a:lnSpc>
                <a:spcPct val="90000"/>
              </a:lnSpc>
              <a:spcAft>
                <a:spcPts val="600"/>
              </a:spcAft>
            </a:pPr>
            <a:r>
              <a:rPr lang="en-US" sz="2400" noProof="1"/>
              <a:t>Andrea Ricciarelli</a:t>
            </a:r>
          </a:p>
        </p:txBody>
      </p:sp>
      <p:pic>
        <p:nvPicPr>
          <p:cNvPr id="9" name="Picture Placeholder 8" descr="A person in a suit&#10;&#10;Description automatically generated">
            <a:extLst>
              <a:ext uri="{FF2B5EF4-FFF2-40B4-BE49-F238E27FC236}">
                <a16:creationId xmlns:a16="http://schemas.microsoft.com/office/drawing/2014/main" id="{38466108-1734-01C5-09C5-0C31B23A0585}"/>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3438" t="-514" r="8039" b="42320"/>
          <a:stretch/>
        </p:blipFill>
        <p:spPr>
          <a:xfrm>
            <a:off x="8097837" y="419100"/>
            <a:ext cx="2687638" cy="3419475"/>
          </a:xfrm>
          <a:noFill/>
        </p:spPr>
      </p:pic>
      <p:sp>
        <p:nvSpPr>
          <p:cNvPr id="5" name="Metin Yer Tutucusu 4">
            <a:extLst>
              <a:ext uri="{FF2B5EF4-FFF2-40B4-BE49-F238E27FC236}">
                <a16:creationId xmlns:a16="http://schemas.microsoft.com/office/drawing/2014/main" id="{8980B41E-1303-79BE-8834-698AE3221E3E}"/>
              </a:ext>
            </a:extLst>
          </p:cNvPr>
          <p:cNvSpPr>
            <a:spLocks noGrp="1"/>
          </p:cNvSpPr>
          <p:nvPr>
            <p:ph type="body" sz="half" idx="16"/>
          </p:nvPr>
        </p:nvSpPr>
        <p:spPr>
          <a:xfrm>
            <a:off x="8097837" y="4648200"/>
            <a:ext cx="2687637" cy="838200"/>
          </a:xfrm>
        </p:spPr>
        <p:txBody>
          <a:bodyPr>
            <a:normAutofit/>
          </a:bodyPr>
          <a:lstStyle/>
          <a:p>
            <a:pPr>
              <a:lnSpc>
                <a:spcPct val="90000"/>
              </a:lnSpc>
            </a:pPr>
            <a:r>
              <a:rPr lang="en-US" sz="1400" noProof="1"/>
              <a:t>Global Industry Lead</a:t>
            </a:r>
          </a:p>
          <a:p>
            <a:pPr>
              <a:lnSpc>
                <a:spcPct val="90000"/>
              </a:lnSpc>
            </a:pPr>
            <a:r>
              <a:rPr lang="en-US" sz="1400" noProof="1"/>
              <a:t>LSPs and Discrete Mfg Industries</a:t>
            </a:r>
          </a:p>
        </p:txBody>
      </p:sp>
      <p:sp>
        <p:nvSpPr>
          <p:cNvPr id="6" name="Metin Yer Tutucusu 5">
            <a:extLst>
              <a:ext uri="{FF2B5EF4-FFF2-40B4-BE49-F238E27FC236}">
                <a16:creationId xmlns:a16="http://schemas.microsoft.com/office/drawing/2014/main" id="{FD6F5555-E8DE-D122-78E1-5064849B8EF8}"/>
              </a:ext>
            </a:extLst>
          </p:cNvPr>
          <p:cNvSpPr>
            <a:spLocks noGrp="1"/>
          </p:cNvSpPr>
          <p:nvPr>
            <p:ph type="body" sz="half" idx="17"/>
          </p:nvPr>
        </p:nvSpPr>
        <p:spPr>
          <a:xfrm>
            <a:off x="8097836" y="5905500"/>
            <a:ext cx="3638551" cy="503238"/>
          </a:xfrm>
        </p:spPr>
        <p:txBody>
          <a:bodyPr anchor="b">
            <a:normAutofit/>
          </a:bodyPr>
          <a:lstStyle/>
          <a:p>
            <a:pPr>
              <a:spcAft>
                <a:spcPts val="600"/>
              </a:spcAft>
            </a:pPr>
            <a:r>
              <a:rPr lang="en-US" noProof="1">
                <a:hlinkClick r:id="rId3"/>
              </a:rPr>
              <a:t>andrea.ricciarelli@westernacher.com</a:t>
            </a:r>
            <a:r>
              <a:rPr lang="en-US" noProof="1"/>
              <a:t> </a:t>
            </a:r>
          </a:p>
          <a:p>
            <a:pPr>
              <a:spcAft>
                <a:spcPts val="600"/>
              </a:spcAft>
            </a:pPr>
            <a:r>
              <a:rPr lang="en-US" i="0">
                <a:effectLst/>
                <a:highlight>
                  <a:srgbClr val="FFFFFF"/>
                </a:highlight>
                <a:hlinkClick r:id="rId4"/>
              </a:rPr>
              <a:t>linkedin.com/in/andrearicciarelli</a:t>
            </a:r>
            <a:endParaRPr lang="en-US" noProof="1"/>
          </a:p>
        </p:txBody>
      </p:sp>
    </p:spTree>
    <p:extLst>
      <p:ext uri="{BB962C8B-B14F-4D97-AF65-F5344CB8AC3E}">
        <p14:creationId xmlns:p14="http://schemas.microsoft.com/office/powerpoint/2010/main" val="2845734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199275-ABA6-1C8B-C739-D7133EF79C3E}"/>
              </a:ext>
            </a:extLst>
          </p:cNvPr>
          <p:cNvSpPr>
            <a:spLocks noGrp="1"/>
          </p:cNvSpPr>
          <p:nvPr>
            <p:ph type="title"/>
          </p:nvPr>
        </p:nvSpPr>
        <p:spPr/>
        <p:txBody>
          <a:bodyPr/>
          <a:lstStyle/>
          <a:p>
            <a:endParaRPr lang="en-TR"/>
          </a:p>
        </p:txBody>
      </p:sp>
      <p:sp>
        <p:nvSpPr>
          <p:cNvPr id="4" name="Text Placeholder 3">
            <a:extLst>
              <a:ext uri="{FF2B5EF4-FFF2-40B4-BE49-F238E27FC236}">
                <a16:creationId xmlns:a16="http://schemas.microsoft.com/office/drawing/2014/main" id="{1D5E44E4-3B77-1F59-22BB-48064C2915D7}"/>
              </a:ext>
            </a:extLst>
          </p:cNvPr>
          <p:cNvSpPr>
            <a:spLocks noGrp="1"/>
          </p:cNvSpPr>
          <p:nvPr>
            <p:ph type="body" sz="quarter" idx="21"/>
          </p:nvPr>
        </p:nvSpPr>
        <p:spPr/>
        <p:txBody>
          <a:bodyPr/>
          <a:lstStyle/>
          <a:p>
            <a:r>
              <a:rPr lang="en-US"/>
              <a:t>Thank you!</a:t>
            </a:r>
            <a:endParaRPr lang="bg-BG"/>
          </a:p>
        </p:txBody>
      </p:sp>
      <p:pic>
        <p:nvPicPr>
          <p:cNvPr id="8" name="Picture Placeholder 11">
            <a:extLst>
              <a:ext uri="{FF2B5EF4-FFF2-40B4-BE49-F238E27FC236}">
                <a16:creationId xmlns:a16="http://schemas.microsoft.com/office/drawing/2014/main" id="{9A2F2C63-8164-F2E9-EAFE-076698FDFAB4}"/>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768169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1EF7F79D-1063-22AF-F469-57424BD834F2}"/>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a:fillRect/>
          </a:stretch>
        </p:blipFill>
        <p:spPr/>
      </p:pic>
      <p:sp>
        <p:nvSpPr>
          <p:cNvPr id="5" name="TextBox 4">
            <a:extLst>
              <a:ext uri="{FF2B5EF4-FFF2-40B4-BE49-F238E27FC236}">
                <a16:creationId xmlns:a16="http://schemas.microsoft.com/office/drawing/2014/main" id="{293E4EB3-B45C-0043-21B3-6C9160EE5C0F}"/>
              </a:ext>
            </a:extLst>
          </p:cNvPr>
          <p:cNvSpPr txBox="1"/>
          <p:nvPr/>
        </p:nvSpPr>
        <p:spPr>
          <a:xfrm>
            <a:off x="1242408" y="2007957"/>
            <a:ext cx="10299104" cy="3200876"/>
          </a:xfrm>
          <a:prstGeom prst="rect">
            <a:avLst/>
          </a:prstGeom>
        </p:spPr>
        <p:txBody>
          <a:bodyPr wrap="square" lIns="0" tIns="0" rIns="0" bIns="0" rtlCol="0">
            <a:spAutoFit/>
          </a:bodyPr>
          <a:lstStyle/>
          <a:p>
            <a:pPr algn="l"/>
            <a:r>
              <a:rPr lang="en-US" sz="4600" b="1">
                <a:solidFill>
                  <a:schemeClr val="bg1"/>
                </a:solidFill>
                <a:latin typeface="Arial Black" panose="020B0604020202020204" pitchFamily="34" charset="0"/>
                <a:cs typeface="Arial Black" panose="020B0604020202020204" pitchFamily="34" charset="0"/>
              </a:rPr>
              <a:t>“What criteria define an industry?”</a:t>
            </a:r>
          </a:p>
          <a:p>
            <a:pPr algn="l"/>
            <a:endParaRPr lang="en-US" b="1">
              <a:solidFill>
                <a:schemeClr val="bg1"/>
              </a:solidFill>
              <a:latin typeface="Arial Black" panose="020B0604020202020204" pitchFamily="34" charset="0"/>
              <a:cs typeface="Arial Black" panose="020B0604020202020204" pitchFamily="34" charset="0"/>
            </a:endParaRPr>
          </a:p>
          <a:p>
            <a:pPr algn="l"/>
            <a:r>
              <a:rPr lang="en-US" sz="4600" b="1">
                <a:solidFill>
                  <a:schemeClr val="bg1"/>
                </a:solidFill>
                <a:latin typeface="Arial Black" panose="020B0604020202020204" pitchFamily="34" charset="0"/>
                <a:cs typeface="Arial Black" panose="020B0604020202020204" pitchFamily="34" charset="0"/>
              </a:rPr>
              <a:t>“How can one differentiate between different industries?”</a:t>
            </a:r>
          </a:p>
        </p:txBody>
      </p:sp>
      <p:pic>
        <p:nvPicPr>
          <p:cNvPr id="15" name="Graphic 14">
            <a:extLst>
              <a:ext uri="{FF2B5EF4-FFF2-40B4-BE49-F238E27FC236}">
                <a16:creationId xmlns:a16="http://schemas.microsoft.com/office/drawing/2014/main" id="{F3BE9CF6-C063-0F62-4B8F-01B81D2EF2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32556" y="979731"/>
            <a:ext cx="2488123" cy="421322"/>
          </a:xfrm>
          <a:prstGeom prst="rect">
            <a:avLst/>
          </a:prstGeom>
        </p:spPr>
      </p:pic>
    </p:spTree>
    <p:extLst>
      <p:ext uri="{BB962C8B-B14F-4D97-AF65-F5344CB8AC3E}">
        <p14:creationId xmlns:p14="http://schemas.microsoft.com/office/powerpoint/2010/main" val="3583731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15ECC7C-3232-9904-BE59-CBDF1AB15037}"/>
              </a:ext>
            </a:extLst>
          </p:cNvPr>
          <p:cNvSpPr/>
          <p:nvPr/>
        </p:nvSpPr>
        <p:spPr>
          <a:xfrm>
            <a:off x="452438" y="1651000"/>
            <a:ext cx="2684462" cy="4538663"/>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18" name="Rectangle 17">
            <a:extLst>
              <a:ext uri="{FF2B5EF4-FFF2-40B4-BE49-F238E27FC236}">
                <a16:creationId xmlns:a16="http://schemas.microsoft.com/office/drawing/2014/main" id="{FD3483A0-BB42-02D1-D81B-5009EA4DDD83}"/>
              </a:ext>
            </a:extLst>
          </p:cNvPr>
          <p:cNvSpPr/>
          <p:nvPr/>
        </p:nvSpPr>
        <p:spPr>
          <a:xfrm>
            <a:off x="3327038" y="1651000"/>
            <a:ext cx="2684462" cy="4538663"/>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19" name="Rectangle 18">
            <a:extLst>
              <a:ext uri="{FF2B5EF4-FFF2-40B4-BE49-F238E27FC236}">
                <a16:creationId xmlns:a16="http://schemas.microsoft.com/office/drawing/2014/main" id="{F6ED0331-6666-1A47-B0B9-3B7F27BB2703}"/>
              </a:ext>
            </a:extLst>
          </p:cNvPr>
          <p:cNvSpPr/>
          <p:nvPr/>
        </p:nvSpPr>
        <p:spPr>
          <a:xfrm>
            <a:off x="6189780" y="1651000"/>
            <a:ext cx="2684462" cy="4538663"/>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20" name="Rectangle 19">
            <a:extLst>
              <a:ext uri="{FF2B5EF4-FFF2-40B4-BE49-F238E27FC236}">
                <a16:creationId xmlns:a16="http://schemas.microsoft.com/office/drawing/2014/main" id="{3BF31CB7-986A-5A54-8072-AB7E5B8DE502}"/>
              </a:ext>
            </a:extLst>
          </p:cNvPr>
          <p:cNvSpPr/>
          <p:nvPr/>
        </p:nvSpPr>
        <p:spPr>
          <a:xfrm>
            <a:off x="9048328" y="1651000"/>
            <a:ext cx="2684462" cy="4538663"/>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2" name="Title 1">
            <a:extLst>
              <a:ext uri="{FF2B5EF4-FFF2-40B4-BE49-F238E27FC236}">
                <a16:creationId xmlns:a16="http://schemas.microsoft.com/office/drawing/2014/main" id="{F9505D02-E236-EDE7-4CB0-CFED2035DF0A}"/>
              </a:ext>
            </a:extLst>
          </p:cNvPr>
          <p:cNvSpPr>
            <a:spLocks noGrp="1"/>
          </p:cNvSpPr>
          <p:nvPr>
            <p:ph type="title"/>
          </p:nvPr>
        </p:nvSpPr>
        <p:spPr/>
        <p:txBody>
          <a:bodyPr/>
          <a:lstStyle/>
          <a:p>
            <a:r>
              <a:rPr lang="en-US"/>
              <a:t>Industry definition</a:t>
            </a:r>
            <a:endParaRPr lang="en-TR"/>
          </a:p>
        </p:txBody>
      </p:sp>
      <p:sp>
        <p:nvSpPr>
          <p:cNvPr id="3" name="Text Placeholder 2">
            <a:extLst>
              <a:ext uri="{FF2B5EF4-FFF2-40B4-BE49-F238E27FC236}">
                <a16:creationId xmlns:a16="http://schemas.microsoft.com/office/drawing/2014/main" id="{2CEB89E6-D146-00C1-4F42-282B8EF149FA}"/>
              </a:ext>
            </a:extLst>
          </p:cNvPr>
          <p:cNvSpPr>
            <a:spLocks noGrp="1"/>
          </p:cNvSpPr>
          <p:nvPr>
            <p:ph type="body" sz="quarter" idx="15"/>
          </p:nvPr>
        </p:nvSpPr>
        <p:spPr/>
        <p:txBody>
          <a:bodyPr/>
          <a:lstStyle/>
          <a:p>
            <a:r>
              <a:rPr lang="en-US"/>
              <a:t>Industry Clusters</a:t>
            </a:r>
          </a:p>
        </p:txBody>
      </p:sp>
      <p:sp>
        <p:nvSpPr>
          <p:cNvPr id="5" name="Rectangle 4">
            <a:extLst>
              <a:ext uri="{FF2B5EF4-FFF2-40B4-BE49-F238E27FC236}">
                <a16:creationId xmlns:a16="http://schemas.microsoft.com/office/drawing/2014/main" id="{3302522F-2725-0287-3020-C24ECB069DEF}"/>
              </a:ext>
            </a:extLst>
          </p:cNvPr>
          <p:cNvSpPr/>
          <p:nvPr/>
        </p:nvSpPr>
        <p:spPr>
          <a:xfrm>
            <a:off x="452438" y="1651001"/>
            <a:ext cx="2684462" cy="8309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6" name="Rectangle 5">
            <a:extLst>
              <a:ext uri="{FF2B5EF4-FFF2-40B4-BE49-F238E27FC236}">
                <a16:creationId xmlns:a16="http://schemas.microsoft.com/office/drawing/2014/main" id="{EA132156-088B-6CE7-45EE-B196FCDCAA67}"/>
              </a:ext>
            </a:extLst>
          </p:cNvPr>
          <p:cNvSpPr/>
          <p:nvPr/>
        </p:nvSpPr>
        <p:spPr>
          <a:xfrm>
            <a:off x="3327038" y="1651001"/>
            <a:ext cx="2684462" cy="8309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7" name="Rectangle 6">
            <a:extLst>
              <a:ext uri="{FF2B5EF4-FFF2-40B4-BE49-F238E27FC236}">
                <a16:creationId xmlns:a16="http://schemas.microsoft.com/office/drawing/2014/main" id="{27289C36-788F-241E-9493-58B9354BF620}"/>
              </a:ext>
            </a:extLst>
          </p:cNvPr>
          <p:cNvSpPr/>
          <p:nvPr/>
        </p:nvSpPr>
        <p:spPr>
          <a:xfrm>
            <a:off x="6189780" y="1651001"/>
            <a:ext cx="2684462" cy="83094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8" name="Rectangle 7">
            <a:extLst>
              <a:ext uri="{FF2B5EF4-FFF2-40B4-BE49-F238E27FC236}">
                <a16:creationId xmlns:a16="http://schemas.microsoft.com/office/drawing/2014/main" id="{143A85A7-FB61-D339-0D55-D7135C393485}"/>
              </a:ext>
            </a:extLst>
          </p:cNvPr>
          <p:cNvSpPr/>
          <p:nvPr/>
        </p:nvSpPr>
        <p:spPr>
          <a:xfrm>
            <a:off x="9048328" y="1651001"/>
            <a:ext cx="2684462" cy="83094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pic>
        <p:nvPicPr>
          <p:cNvPr id="10" name="Picture 9">
            <a:extLst>
              <a:ext uri="{FF2B5EF4-FFF2-40B4-BE49-F238E27FC236}">
                <a16:creationId xmlns:a16="http://schemas.microsoft.com/office/drawing/2014/main" id="{2A878581-259F-F1E8-3505-BC10E45758E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0142" y="1892641"/>
            <a:ext cx="1854200" cy="347663"/>
          </a:xfrm>
          <a:prstGeom prst="rect">
            <a:avLst/>
          </a:prstGeom>
        </p:spPr>
      </p:pic>
      <p:pic>
        <p:nvPicPr>
          <p:cNvPr id="12" name="Picture 11">
            <a:extLst>
              <a:ext uri="{FF2B5EF4-FFF2-40B4-BE49-F238E27FC236}">
                <a16:creationId xmlns:a16="http://schemas.microsoft.com/office/drawing/2014/main" id="{CF46CE07-3C25-75D1-E210-3EA2C6CF731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68613" y="1826275"/>
            <a:ext cx="1601313" cy="480394"/>
          </a:xfrm>
          <a:prstGeom prst="rect">
            <a:avLst/>
          </a:prstGeom>
        </p:spPr>
      </p:pic>
      <p:pic>
        <p:nvPicPr>
          <p:cNvPr id="14" name="Graphic 13">
            <a:extLst>
              <a:ext uri="{FF2B5EF4-FFF2-40B4-BE49-F238E27FC236}">
                <a16:creationId xmlns:a16="http://schemas.microsoft.com/office/drawing/2014/main" id="{DBE11083-ED63-017F-FF92-BFF9B1C59D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14945" y="1778453"/>
            <a:ext cx="557456" cy="576038"/>
          </a:xfrm>
          <a:prstGeom prst="rect">
            <a:avLst/>
          </a:prstGeom>
        </p:spPr>
      </p:pic>
      <p:pic>
        <p:nvPicPr>
          <p:cNvPr id="16" name="Graphic 15">
            <a:extLst>
              <a:ext uri="{FF2B5EF4-FFF2-40B4-BE49-F238E27FC236}">
                <a16:creationId xmlns:a16="http://schemas.microsoft.com/office/drawing/2014/main" id="{BBB4E021-B8B7-D4E7-4D9D-3D9DF036F3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95381" y="1940250"/>
            <a:ext cx="990357" cy="252444"/>
          </a:xfrm>
          <a:prstGeom prst="rect">
            <a:avLst/>
          </a:prstGeom>
        </p:spPr>
      </p:pic>
      <p:sp>
        <p:nvSpPr>
          <p:cNvPr id="22" name="TextBox 21">
            <a:extLst>
              <a:ext uri="{FF2B5EF4-FFF2-40B4-BE49-F238E27FC236}">
                <a16:creationId xmlns:a16="http://schemas.microsoft.com/office/drawing/2014/main" id="{2C6B2DE7-59BB-3325-3E1C-82CE8CA0B215}"/>
              </a:ext>
            </a:extLst>
          </p:cNvPr>
          <p:cNvSpPr txBox="1"/>
          <p:nvPr/>
        </p:nvSpPr>
        <p:spPr>
          <a:xfrm>
            <a:off x="500743" y="2605678"/>
            <a:ext cx="2547257" cy="2400657"/>
          </a:xfrm>
          <a:prstGeom prst="rect">
            <a:avLst/>
          </a:prstGeom>
          <a:noFill/>
        </p:spPr>
        <p:txBody>
          <a:bodyPr wrap="square">
            <a:spAutoFit/>
          </a:bodyPr>
          <a:lstStyle/>
          <a:p>
            <a:pPr>
              <a:spcAft>
                <a:spcPts val="600"/>
              </a:spcAft>
            </a:pPr>
            <a:r>
              <a:rPr lang="en-US" sz="1400">
                <a:effectLst/>
                <a:latin typeface="Helvetica" pitchFamily="2" charset="0"/>
              </a:rPr>
              <a:t>An industry is a </a:t>
            </a:r>
            <a:r>
              <a:rPr lang="en-US" sz="1400">
                <a:solidFill>
                  <a:schemeClr val="accent1"/>
                </a:solidFill>
                <a:effectLst/>
                <a:latin typeface="Helvetica" pitchFamily="2" charset="0"/>
              </a:rPr>
              <a:t>group of manufacturers or businesses that produce a particular kind of goods or services.</a:t>
            </a:r>
          </a:p>
          <a:p>
            <a:pPr>
              <a:spcAft>
                <a:spcPts val="600"/>
              </a:spcAft>
            </a:pPr>
            <a:r>
              <a:rPr lang="en-US" sz="1400">
                <a:effectLst/>
                <a:latin typeface="Helvetica" pitchFamily="2" charset="0"/>
              </a:rPr>
              <a:t>Workers in the textile industry </a:t>
            </a:r>
            <a:r>
              <a:rPr lang="en-US" sz="1400">
                <a:solidFill>
                  <a:schemeClr val="accent1"/>
                </a:solidFill>
                <a:effectLst/>
                <a:latin typeface="Helvetica" pitchFamily="2" charset="0"/>
              </a:rPr>
              <a:t>design, fabricate, and sell </a:t>
            </a:r>
            <a:r>
              <a:rPr lang="en-US" sz="1400">
                <a:effectLst/>
                <a:latin typeface="Helvetica" pitchFamily="2" charset="0"/>
              </a:rPr>
              <a:t>cloth.</a:t>
            </a:r>
          </a:p>
          <a:p>
            <a:pPr>
              <a:spcAft>
                <a:spcPts val="600"/>
              </a:spcAft>
            </a:pPr>
            <a:r>
              <a:rPr lang="en-US" sz="1400">
                <a:effectLst/>
                <a:latin typeface="Helvetica" pitchFamily="2" charset="0"/>
              </a:rPr>
              <a:t>The tourist industry includes all the commercial aspects of tourism.</a:t>
            </a:r>
          </a:p>
        </p:txBody>
      </p:sp>
      <p:sp>
        <p:nvSpPr>
          <p:cNvPr id="23" name="TextBox 22">
            <a:extLst>
              <a:ext uri="{FF2B5EF4-FFF2-40B4-BE49-F238E27FC236}">
                <a16:creationId xmlns:a16="http://schemas.microsoft.com/office/drawing/2014/main" id="{DBEE54F2-697E-19FF-1C79-D67FC8A2EED3}"/>
              </a:ext>
            </a:extLst>
          </p:cNvPr>
          <p:cNvSpPr txBox="1"/>
          <p:nvPr/>
        </p:nvSpPr>
        <p:spPr>
          <a:xfrm>
            <a:off x="3355504" y="2605678"/>
            <a:ext cx="2547257" cy="1169551"/>
          </a:xfrm>
          <a:prstGeom prst="rect">
            <a:avLst/>
          </a:prstGeom>
          <a:noFill/>
        </p:spPr>
        <p:txBody>
          <a:bodyPr wrap="square">
            <a:spAutoFit/>
          </a:bodyPr>
          <a:lstStyle/>
          <a:p>
            <a:pPr>
              <a:spcAft>
                <a:spcPts val="600"/>
              </a:spcAft>
            </a:pPr>
            <a:r>
              <a:rPr lang="en-US" sz="1400">
                <a:effectLst/>
                <a:latin typeface="Helvetica" pitchFamily="2" charset="0"/>
              </a:rPr>
              <a:t>The </a:t>
            </a:r>
            <a:r>
              <a:rPr lang="en-US" sz="1400">
                <a:solidFill>
                  <a:schemeClr val="accent1"/>
                </a:solidFill>
                <a:effectLst/>
                <a:latin typeface="Helvetica" pitchFamily="2" charset="0"/>
              </a:rPr>
              <a:t>companies and activities involved in the process of producing goods </a:t>
            </a:r>
            <a:r>
              <a:rPr lang="en-US" sz="1400">
                <a:effectLst/>
                <a:latin typeface="Helvetica" pitchFamily="2" charset="0"/>
              </a:rPr>
              <a:t>for sale, </a:t>
            </a:r>
            <a:r>
              <a:rPr lang="en-US" sz="1400">
                <a:solidFill>
                  <a:schemeClr val="accent1"/>
                </a:solidFill>
                <a:effectLst/>
                <a:latin typeface="Helvetica" pitchFamily="2" charset="0"/>
              </a:rPr>
              <a:t>especially in a factory or special area.</a:t>
            </a:r>
          </a:p>
        </p:txBody>
      </p:sp>
      <p:sp>
        <p:nvSpPr>
          <p:cNvPr id="24" name="TextBox 23">
            <a:extLst>
              <a:ext uri="{FF2B5EF4-FFF2-40B4-BE49-F238E27FC236}">
                <a16:creationId xmlns:a16="http://schemas.microsoft.com/office/drawing/2014/main" id="{07AEC066-6AF9-84ED-31E1-5C8C0DFAAA5F}"/>
              </a:ext>
            </a:extLst>
          </p:cNvPr>
          <p:cNvSpPr txBox="1"/>
          <p:nvPr/>
        </p:nvSpPr>
        <p:spPr>
          <a:xfrm>
            <a:off x="6235825" y="2605678"/>
            <a:ext cx="2516290" cy="3554819"/>
          </a:xfrm>
          <a:prstGeom prst="rect">
            <a:avLst/>
          </a:prstGeom>
          <a:noFill/>
        </p:spPr>
        <p:txBody>
          <a:bodyPr wrap="square">
            <a:spAutoFit/>
          </a:bodyPr>
          <a:lstStyle/>
          <a:p>
            <a:pPr>
              <a:spcAft>
                <a:spcPts val="600"/>
              </a:spcAft>
            </a:pPr>
            <a:r>
              <a:rPr lang="en-US" sz="1400">
                <a:effectLst/>
                <a:latin typeface="Helvetica" pitchFamily="2" charset="0"/>
              </a:rPr>
              <a:t>A: </a:t>
            </a:r>
            <a:r>
              <a:rPr lang="en-US" sz="1400">
                <a:solidFill>
                  <a:schemeClr val="accent1"/>
                </a:solidFill>
                <a:effectLst/>
                <a:latin typeface="Helvetica" pitchFamily="2" charset="0"/>
              </a:rPr>
              <a:t>manufacturing</a:t>
            </a:r>
            <a:r>
              <a:rPr lang="en-US" sz="1400">
                <a:effectLst/>
                <a:latin typeface="Helvetica" pitchFamily="2" charset="0"/>
              </a:rPr>
              <a:t> </a:t>
            </a:r>
            <a:r>
              <a:rPr lang="en-US" sz="1400">
                <a:solidFill>
                  <a:schemeClr val="accent1"/>
                </a:solidFill>
                <a:effectLst/>
                <a:latin typeface="Helvetica" pitchFamily="2" charset="0"/>
              </a:rPr>
              <a:t>activity</a:t>
            </a:r>
            <a:r>
              <a:rPr lang="en-US" sz="1400">
                <a:effectLst/>
                <a:latin typeface="Helvetica" pitchFamily="2" charset="0"/>
              </a:rPr>
              <a:t> as a whole</a:t>
            </a:r>
          </a:p>
          <a:p>
            <a:pPr>
              <a:spcAft>
                <a:spcPts val="600"/>
              </a:spcAft>
            </a:pPr>
            <a:r>
              <a:rPr lang="en-US" sz="1400">
                <a:effectLst/>
                <a:latin typeface="Helvetica" pitchFamily="2" charset="0"/>
              </a:rPr>
              <a:t>B: </a:t>
            </a:r>
            <a:r>
              <a:rPr lang="en-US" sz="1400">
                <a:solidFill>
                  <a:schemeClr val="accent1"/>
                </a:solidFill>
                <a:effectLst/>
                <a:latin typeface="Helvetica" pitchFamily="2" charset="0"/>
              </a:rPr>
              <a:t>a distinct group</a:t>
            </a:r>
            <a:r>
              <a:rPr lang="en-US" sz="1400">
                <a:effectLst/>
                <a:latin typeface="Helvetica" pitchFamily="2" charset="0"/>
              </a:rPr>
              <a:t> of productive or profit-making </a:t>
            </a:r>
            <a:r>
              <a:rPr lang="en-US" sz="1400">
                <a:solidFill>
                  <a:schemeClr val="accent1"/>
                </a:solidFill>
                <a:effectLst/>
                <a:latin typeface="Helvetica" pitchFamily="2" charset="0"/>
              </a:rPr>
              <a:t>enterprises</a:t>
            </a:r>
          </a:p>
          <a:p>
            <a:pPr>
              <a:spcAft>
                <a:spcPts val="600"/>
              </a:spcAft>
            </a:pPr>
            <a:r>
              <a:rPr lang="en-US" sz="1400">
                <a:effectLst/>
                <a:latin typeface="Helvetica" pitchFamily="2" charset="0"/>
              </a:rPr>
              <a:t>C: a department or branch of a craft, art, business, or manufacture Especially, </a:t>
            </a:r>
            <a:r>
              <a:rPr lang="en-US" sz="1400">
                <a:solidFill>
                  <a:schemeClr val="accent1"/>
                </a:solidFill>
                <a:effectLst/>
                <a:latin typeface="Helvetica" pitchFamily="2" charset="0"/>
              </a:rPr>
              <a:t>one that employs a large personnel and capital especially in manufacturing</a:t>
            </a:r>
          </a:p>
          <a:p>
            <a:pPr>
              <a:spcAft>
                <a:spcPts val="600"/>
              </a:spcAft>
            </a:pPr>
            <a:r>
              <a:rPr lang="en-US" sz="1400">
                <a:effectLst/>
                <a:latin typeface="Helvetica" pitchFamily="2" charset="0"/>
              </a:rPr>
              <a:t>D: systematic </a:t>
            </a:r>
            <a:r>
              <a:rPr lang="en-US" sz="1400" err="1">
                <a:effectLst/>
                <a:latin typeface="Helvetica" pitchFamily="2" charset="0"/>
              </a:rPr>
              <a:t>labour</a:t>
            </a:r>
            <a:r>
              <a:rPr lang="en-US" sz="1400">
                <a:effectLst/>
                <a:latin typeface="Helvetica" pitchFamily="2" charset="0"/>
              </a:rPr>
              <a:t> especially for some useful purpose or </a:t>
            </a:r>
            <a:r>
              <a:rPr lang="en-US" sz="1400">
                <a:solidFill>
                  <a:schemeClr val="accent1"/>
                </a:solidFill>
                <a:effectLst/>
                <a:latin typeface="Helvetica" pitchFamily="2" charset="0"/>
              </a:rPr>
              <a:t>the creation of something of value</a:t>
            </a:r>
          </a:p>
        </p:txBody>
      </p:sp>
      <p:sp>
        <p:nvSpPr>
          <p:cNvPr id="25" name="TextBox 24">
            <a:extLst>
              <a:ext uri="{FF2B5EF4-FFF2-40B4-BE49-F238E27FC236}">
                <a16:creationId xmlns:a16="http://schemas.microsoft.com/office/drawing/2014/main" id="{59944D0D-790A-0BD0-DC61-A4BAE578E706}"/>
              </a:ext>
            </a:extLst>
          </p:cNvPr>
          <p:cNvSpPr txBox="1"/>
          <p:nvPr/>
        </p:nvSpPr>
        <p:spPr>
          <a:xfrm>
            <a:off x="9098564" y="2605678"/>
            <a:ext cx="2547257" cy="2400657"/>
          </a:xfrm>
          <a:prstGeom prst="rect">
            <a:avLst/>
          </a:prstGeom>
          <a:noFill/>
        </p:spPr>
        <p:txBody>
          <a:bodyPr wrap="square">
            <a:spAutoFit/>
          </a:bodyPr>
          <a:lstStyle/>
          <a:p>
            <a:pPr>
              <a:spcAft>
                <a:spcPts val="600"/>
              </a:spcAft>
            </a:pPr>
            <a:r>
              <a:rPr lang="en-US" sz="1400">
                <a:effectLst/>
                <a:latin typeface="Helvetica" pitchFamily="2" charset="0"/>
              </a:rPr>
              <a:t>Industry is the work and processes involved in </a:t>
            </a:r>
            <a:r>
              <a:rPr lang="en-US" sz="1400">
                <a:solidFill>
                  <a:schemeClr val="accent1"/>
                </a:solidFill>
                <a:effectLst/>
                <a:latin typeface="Helvetica" pitchFamily="2" charset="0"/>
              </a:rPr>
              <a:t>collecting raw materials, and making them into products in factories.</a:t>
            </a:r>
          </a:p>
          <a:p>
            <a:pPr>
              <a:spcAft>
                <a:spcPts val="600"/>
              </a:spcAft>
            </a:pPr>
            <a:r>
              <a:rPr lang="en-US" sz="1400">
                <a:effectLst/>
                <a:latin typeface="Helvetica" pitchFamily="2" charset="0"/>
              </a:rPr>
              <a:t>A particular </a:t>
            </a:r>
            <a:r>
              <a:rPr lang="en-US" sz="1400">
                <a:solidFill>
                  <a:schemeClr val="accent1"/>
                </a:solidFill>
                <a:effectLst/>
                <a:latin typeface="Helvetica" pitchFamily="2" charset="0"/>
              </a:rPr>
              <a:t>industry consists of all the people and activities involved in making a particular product or providing a particular service.</a:t>
            </a:r>
          </a:p>
        </p:txBody>
      </p:sp>
    </p:spTree>
    <p:extLst>
      <p:ext uri="{BB962C8B-B14F-4D97-AF65-F5344CB8AC3E}">
        <p14:creationId xmlns:p14="http://schemas.microsoft.com/office/powerpoint/2010/main" val="3070545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8BF2096-95C4-5DA8-99B4-6F1AA7F9E1EE}"/>
              </a:ext>
            </a:extLst>
          </p:cNvPr>
          <p:cNvSpPr>
            <a:spLocks noGrp="1"/>
          </p:cNvSpPr>
          <p:nvPr>
            <p:ph type="title"/>
          </p:nvPr>
        </p:nvSpPr>
        <p:spPr/>
        <p:txBody>
          <a:bodyPr/>
          <a:lstStyle/>
          <a:p>
            <a:r>
              <a:rPr lang="en-US" noProof="1"/>
              <a:t>Westernacher Industry Clusters</a:t>
            </a:r>
          </a:p>
        </p:txBody>
      </p:sp>
      <p:sp>
        <p:nvSpPr>
          <p:cNvPr id="3" name="Metin Yer Tutucusu 2">
            <a:extLst>
              <a:ext uri="{FF2B5EF4-FFF2-40B4-BE49-F238E27FC236}">
                <a16:creationId xmlns:a16="http://schemas.microsoft.com/office/drawing/2014/main" id="{C5FE4B57-1547-A3BF-CD77-2C0844518520}"/>
              </a:ext>
            </a:extLst>
          </p:cNvPr>
          <p:cNvSpPr>
            <a:spLocks noGrp="1"/>
          </p:cNvSpPr>
          <p:nvPr>
            <p:ph type="body" sz="quarter" idx="15"/>
          </p:nvPr>
        </p:nvSpPr>
        <p:spPr/>
        <p:txBody>
          <a:bodyPr/>
          <a:lstStyle/>
          <a:p>
            <a:r>
              <a:rPr lang="en-US" noProof="1"/>
              <a:t>Proposed Adjusted Clustering</a:t>
            </a:r>
          </a:p>
        </p:txBody>
      </p:sp>
      <p:sp>
        <p:nvSpPr>
          <p:cNvPr id="7" name="Dikdörtgen 6">
            <a:extLst>
              <a:ext uri="{FF2B5EF4-FFF2-40B4-BE49-F238E27FC236}">
                <a16:creationId xmlns:a16="http://schemas.microsoft.com/office/drawing/2014/main" id="{A651C191-6855-87FE-8184-3E846DD4B59A}"/>
              </a:ext>
            </a:extLst>
          </p:cNvPr>
          <p:cNvSpPr/>
          <p:nvPr/>
        </p:nvSpPr>
        <p:spPr>
          <a:xfrm>
            <a:off x="449264" y="1403619"/>
            <a:ext cx="11291886" cy="5257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noProof="1"/>
          </a:p>
        </p:txBody>
      </p:sp>
      <p:pic>
        <p:nvPicPr>
          <p:cNvPr id="12" name="Resim 11" descr="ekran görüntüsü, açık mavi, mavi içeren bir resim&#10;&#10;Açıklama otomatik olarak oluşturuldu">
            <a:extLst>
              <a:ext uri="{FF2B5EF4-FFF2-40B4-BE49-F238E27FC236}">
                <a16:creationId xmlns:a16="http://schemas.microsoft.com/office/drawing/2014/main" id="{992A72E8-07C6-B60C-6CCF-25A9DA1F94B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7466121" y="1403619"/>
            <a:ext cx="4275030" cy="525766"/>
          </a:xfrm>
          <a:prstGeom prst="rect">
            <a:avLst/>
          </a:prstGeom>
        </p:spPr>
      </p:pic>
      <p:sp>
        <p:nvSpPr>
          <p:cNvPr id="13" name="Dikdörtgen 12">
            <a:extLst>
              <a:ext uri="{FF2B5EF4-FFF2-40B4-BE49-F238E27FC236}">
                <a16:creationId xmlns:a16="http://schemas.microsoft.com/office/drawing/2014/main" id="{93A07118-DEEC-6138-41CA-E84CFFBD59AA}"/>
              </a:ext>
            </a:extLst>
          </p:cNvPr>
          <p:cNvSpPr/>
          <p:nvPr/>
        </p:nvSpPr>
        <p:spPr>
          <a:xfrm>
            <a:off x="449264" y="1403619"/>
            <a:ext cx="11291886" cy="525766"/>
          </a:xfrm>
          <a:prstGeom prst="rect">
            <a:avLst/>
          </a:prstGeom>
          <a:gradFill>
            <a:gsLst>
              <a:gs pos="0">
                <a:schemeClr val="accent1"/>
              </a:gs>
              <a:gs pos="77000">
                <a:schemeClr val="accent1">
                  <a:alpha val="0"/>
                </a:schemeClr>
              </a:gs>
              <a:gs pos="62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noProof="1"/>
          </a:p>
        </p:txBody>
      </p:sp>
      <p:sp>
        <p:nvSpPr>
          <p:cNvPr id="14" name="Metin kutusu 13">
            <a:extLst>
              <a:ext uri="{FF2B5EF4-FFF2-40B4-BE49-F238E27FC236}">
                <a16:creationId xmlns:a16="http://schemas.microsoft.com/office/drawing/2014/main" id="{2A542C34-8929-653D-B755-58E61828F1FA}"/>
              </a:ext>
            </a:extLst>
          </p:cNvPr>
          <p:cNvSpPr txBox="1"/>
          <p:nvPr/>
        </p:nvSpPr>
        <p:spPr>
          <a:xfrm>
            <a:off x="593764" y="1543392"/>
            <a:ext cx="6220293" cy="246221"/>
          </a:xfrm>
          <a:prstGeom prst="rect">
            <a:avLst/>
          </a:prstGeom>
        </p:spPr>
        <p:txBody>
          <a:bodyPr wrap="none" lIns="0" tIns="0" rIns="0" bIns="0" rtlCol="0">
            <a:spAutoFit/>
          </a:bodyPr>
          <a:lstStyle/>
          <a:p>
            <a:pPr algn="l"/>
            <a:r>
              <a:rPr lang="en-US" sz="1600" b="1" noProof="1">
                <a:solidFill>
                  <a:schemeClr val="bg1"/>
                </a:solidFill>
              </a:rPr>
              <a:t>Common Finance-Led, Admin ERP Scope Across All Industries*</a:t>
            </a:r>
          </a:p>
        </p:txBody>
      </p:sp>
      <p:graphicFrame>
        <p:nvGraphicFramePr>
          <p:cNvPr id="15" name="Table 5">
            <a:extLst>
              <a:ext uri="{FF2B5EF4-FFF2-40B4-BE49-F238E27FC236}">
                <a16:creationId xmlns:a16="http://schemas.microsoft.com/office/drawing/2014/main" id="{C6B67A5D-1098-9149-2102-3B0540602674}"/>
              </a:ext>
            </a:extLst>
          </p:cNvPr>
          <p:cNvGraphicFramePr>
            <a:graphicFrameLocks noGrp="1"/>
          </p:cNvGraphicFramePr>
          <p:nvPr/>
        </p:nvGraphicFramePr>
        <p:xfrm>
          <a:off x="457955" y="2464557"/>
          <a:ext cx="3634620" cy="3760680"/>
        </p:xfrm>
        <a:graphic>
          <a:graphicData uri="http://schemas.openxmlformats.org/drawingml/2006/table">
            <a:tbl>
              <a:tblPr firstRow="1" bandRow="1">
                <a:tableStyleId>{68D230F3-CF80-4859-8CE7-A43EE81993B5}</a:tableStyleId>
              </a:tblPr>
              <a:tblGrid>
                <a:gridCol w="1147821">
                  <a:extLst>
                    <a:ext uri="{9D8B030D-6E8A-4147-A177-3AD203B41FA5}">
                      <a16:colId xmlns:a16="http://schemas.microsoft.com/office/drawing/2014/main" val="158565584"/>
                    </a:ext>
                  </a:extLst>
                </a:gridCol>
                <a:gridCol w="2486799">
                  <a:extLst>
                    <a:ext uri="{9D8B030D-6E8A-4147-A177-3AD203B41FA5}">
                      <a16:colId xmlns:a16="http://schemas.microsoft.com/office/drawing/2014/main" val="2593174836"/>
                    </a:ext>
                  </a:extLst>
                </a:gridCol>
              </a:tblGrid>
              <a:tr h="2608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282E36"/>
                          </a:solidFill>
                          <a:effectLst/>
                          <a:uLnTx/>
                          <a:uFillTx/>
                          <a:latin typeface="+mn-lt"/>
                          <a:ea typeface="+mn-ea"/>
                          <a:cs typeface="+mn-cs"/>
                        </a:rPr>
                        <a:t>INDUSTRY</a:t>
                      </a:r>
                      <a:endParaRPr lang="en-US" sz="800" b="1">
                        <a:solidFill>
                          <a:schemeClr val="tx2"/>
                        </a:solidFill>
                      </a:endParaRPr>
                    </a:p>
                  </a:txBody>
                  <a:tcPr marL="74323" marR="74323" marT="72000" marB="72000" anchor="ctr">
                    <a:lnL>
                      <a:noFill/>
                    </a:lnL>
                    <a:lnR>
                      <a:noFill/>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282E36"/>
                          </a:solidFill>
                          <a:effectLst/>
                          <a:uLnTx/>
                          <a:uFillTx/>
                          <a:latin typeface="+mn-lt"/>
                          <a:ea typeface="+mn-ea"/>
                          <a:cs typeface="+mn-cs"/>
                        </a:rPr>
                        <a:t>SEGMENT</a:t>
                      </a:r>
                      <a:endParaRPr lang="en-US" sz="800" b="1">
                        <a:solidFill>
                          <a:schemeClr val="tx2"/>
                        </a:solidFill>
                      </a:endParaRPr>
                    </a:p>
                  </a:txBody>
                  <a:tcPr marL="74323" marR="74323" marT="72000" marB="72000" anchor="ctr">
                    <a:lnL>
                      <a:noFill/>
                    </a:lnL>
                    <a:lnR>
                      <a:noFill/>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12622031"/>
                  </a:ext>
                </a:extLst>
              </a:tr>
              <a:tr h="190203">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a:highlight>
                            <a:srgbClr val="FFFF00"/>
                          </a:highlight>
                        </a:rPr>
                        <a:t>C</a:t>
                      </a:r>
                      <a:r>
                        <a:rPr lang="en-US" sz="700" b="1">
                          <a:highlight>
                            <a:srgbClr val="FFFF00"/>
                          </a:highlight>
                        </a:rPr>
                        <a:t>hemicals &amp; Process Industries</a:t>
                      </a:r>
                    </a:p>
                  </a:txBody>
                  <a:tcPr marT="36000" marB="3600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hMerge="1">
                  <a:txBody>
                    <a:bodyPr/>
                    <a:lstStyle/>
                    <a:p>
                      <a:endParaRPr lang="en-US"/>
                    </a:p>
                  </a:txBody>
                  <a:tcPr/>
                </a:tc>
                <a:extLst>
                  <a:ext uri="{0D108BD9-81ED-4DB2-BD59-A6C34878D82A}">
                    <a16:rowId xmlns:a16="http://schemas.microsoft.com/office/drawing/2014/main" val="3693692438"/>
                  </a:ext>
                </a:extLst>
              </a:tr>
              <a:tr h="175255">
                <a:tc>
                  <a:txBody>
                    <a:bodyPr/>
                    <a:lstStyle/>
                    <a:p>
                      <a:pPr marL="60325" indent="0" algn="l" defTabSz="914400" rtl="0" eaLnBrk="1" latinLnBrk="0" hangingPunct="1">
                        <a:tabLst/>
                      </a:pPr>
                      <a:r>
                        <a:rPr lang="en-US" sz="700" kern="1200">
                          <a:solidFill>
                            <a:schemeClr val="tx2"/>
                          </a:solidFill>
                          <a:latin typeface="Arial" panose="020B0604020202020204" pitchFamily="34" charset="0"/>
                          <a:ea typeface="微软雅黑" panose="020B0503020204020204" pitchFamily="34" charset="-122"/>
                          <a:cs typeface="+mn-cs"/>
                        </a:rPr>
                        <a:t>Agribusiness</a:t>
                      </a:r>
                    </a:p>
                  </a:txBody>
                  <a:tcPr marL="45708" marR="45708" marT="36000" marB="36000" anchor="ctr">
                    <a:lnL>
                      <a:noFill/>
                    </a:lnL>
                    <a:lnR>
                      <a:noFill/>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0325" indent="0" algn="l" defTabSz="914400" rtl="0" eaLnBrk="1" latinLnBrk="0" hangingPunct="1">
                        <a:tabLst/>
                      </a:pPr>
                      <a:r>
                        <a:rPr lang="en-US" sz="700" kern="1200">
                          <a:solidFill>
                            <a:schemeClr val="tx2"/>
                          </a:solidFill>
                          <a:latin typeface="Arial" panose="020B0604020202020204" pitchFamily="34" charset="0"/>
                          <a:ea typeface="微软雅黑" panose="020B0503020204020204" pitchFamily="34" charset="-122"/>
                          <a:cs typeface="+mn-cs"/>
                        </a:rPr>
                        <a:t>Basic Agribusiness</a:t>
                      </a:r>
                    </a:p>
                  </a:txBody>
                  <a:tcPr marL="45708" marR="45708" marT="36000" marB="36000" anchor="ctr">
                    <a:lnL>
                      <a:noFill/>
                    </a:lnL>
                    <a:lnR>
                      <a:noFill/>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1397973"/>
                  </a:ext>
                </a:extLst>
              </a:tr>
              <a:tr h="175255">
                <a:tc>
                  <a:txBody>
                    <a:bodyPr/>
                    <a:lstStyle/>
                    <a:p>
                      <a:pPr marL="60325" indent="0" algn="l" defTabSz="914400" rtl="0" eaLnBrk="1" latinLnBrk="0" hangingPunct="1">
                        <a:tabLst/>
                      </a:pPr>
                      <a:r>
                        <a:rPr lang="en-US" sz="700" kern="1200">
                          <a:solidFill>
                            <a:schemeClr val="tx2"/>
                          </a:solidFill>
                          <a:latin typeface="Arial" panose="020B0604020202020204" pitchFamily="34" charset="0"/>
                          <a:ea typeface="微软雅黑" panose="020B0503020204020204" pitchFamily="34" charset="-122"/>
                          <a:cs typeface="+mn-cs"/>
                        </a:rPr>
                        <a:t>Chemicals</a:t>
                      </a:r>
                    </a:p>
                  </a:txBody>
                  <a:tcPr marL="45708" marR="45708" marT="36000" marB="3600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0325" indent="0" algn="l" defTabSz="914400" rtl="0" eaLnBrk="1" latinLnBrk="0" hangingPunct="1">
                        <a:tabLst/>
                      </a:pPr>
                      <a:r>
                        <a:rPr lang="en-US" sz="700" kern="1200">
                          <a:solidFill>
                            <a:schemeClr val="tx2"/>
                          </a:solidFill>
                          <a:latin typeface="Arial" panose="020B0604020202020204" pitchFamily="34" charset="0"/>
                          <a:ea typeface="微软雅黑" panose="020B0503020204020204" pitchFamily="34" charset="-122"/>
                          <a:cs typeface="+mn-cs"/>
                        </a:rPr>
                        <a:t>Specialty Chemicals / Agrochemicals / Basic Chemicals</a:t>
                      </a:r>
                    </a:p>
                  </a:txBody>
                  <a:tcPr marL="45708" marR="45708" marT="36000" marB="3600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6815262"/>
                  </a:ext>
                </a:extLst>
              </a:tr>
              <a:tr h="175255">
                <a:tc>
                  <a:txBody>
                    <a:bodyPr/>
                    <a:lstStyle/>
                    <a:p>
                      <a:pPr marL="60325" indent="0" algn="l" defTabSz="914400" rtl="0" eaLnBrk="1" latinLnBrk="0" hangingPunct="1">
                        <a:tabLst/>
                      </a:pPr>
                      <a:r>
                        <a:rPr lang="en-US" sz="700" kern="1200">
                          <a:solidFill>
                            <a:schemeClr val="tx2"/>
                          </a:solidFill>
                          <a:latin typeface="Arial" panose="020B0604020202020204" pitchFamily="34" charset="0"/>
                          <a:ea typeface="微软雅黑" panose="020B0503020204020204" pitchFamily="34" charset="-122"/>
                          <a:cs typeface="+mn-cs"/>
                        </a:rPr>
                        <a:t>Oil &amp; Gas</a:t>
                      </a:r>
                    </a:p>
                  </a:txBody>
                  <a:tcPr marL="45708" marR="45708" marT="36000" marB="3600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0325" indent="0" algn="l" defTabSz="914400" rtl="0" eaLnBrk="1" latinLnBrk="0" hangingPunct="1">
                        <a:tabLst/>
                      </a:pPr>
                      <a:r>
                        <a:rPr lang="en-US" sz="700" kern="1200">
                          <a:solidFill>
                            <a:schemeClr val="tx2"/>
                          </a:solidFill>
                          <a:latin typeface="Arial" panose="020B0604020202020204" pitchFamily="34" charset="0"/>
                          <a:ea typeface="微软雅黑" panose="020B0503020204020204" pitchFamily="34" charset="-122"/>
                          <a:cs typeface="+mn-cs"/>
                        </a:rPr>
                        <a:t>Upstream / Oil Field Services / Lubricants</a:t>
                      </a:r>
                    </a:p>
                  </a:txBody>
                  <a:tcPr marL="45708" marR="45708" marT="36000" marB="3600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0348786"/>
                  </a:ext>
                </a:extLst>
              </a:tr>
              <a:tr h="279890">
                <a:tc>
                  <a:txBody>
                    <a:bodyPr/>
                    <a:lstStyle/>
                    <a:p>
                      <a:pPr marL="60325" indent="0" algn="l" defTabSz="914400" rtl="0" eaLnBrk="1" latinLnBrk="0" hangingPunct="1">
                        <a:tabLst/>
                      </a:pPr>
                      <a:r>
                        <a:rPr lang="en-US" sz="700" kern="1200">
                          <a:solidFill>
                            <a:schemeClr val="tx2"/>
                          </a:solidFill>
                          <a:latin typeface="Arial" panose="020B0604020202020204" pitchFamily="34" charset="0"/>
                          <a:ea typeface="微软雅黑" panose="020B0503020204020204" pitchFamily="34" charset="-122"/>
                          <a:cs typeface="+mn-cs"/>
                        </a:rPr>
                        <a:t>Mill &amp; Mining</a:t>
                      </a:r>
                    </a:p>
                  </a:txBody>
                  <a:tcPr marL="45708" marR="45708" marT="36000" marB="3600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0325" indent="0" algn="l" defTabSz="914400" rtl="0" eaLnBrk="1" latinLnBrk="0" hangingPunct="1">
                        <a:tabLst/>
                      </a:pPr>
                      <a:r>
                        <a:rPr lang="en-US" sz="700" kern="1200">
                          <a:solidFill>
                            <a:schemeClr val="tx2"/>
                          </a:solidFill>
                          <a:latin typeface="Arial" panose="020B0604020202020204" pitchFamily="34" charset="0"/>
                          <a:ea typeface="微软雅黑" panose="020B0503020204020204" pitchFamily="34" charset="-122"/>
                          <a:cs typeface="+mn-cs"/>
                        </a:rPr>
                        <a:t>Mill Discrete / Asset-Intensive Mill Process Manufacturing / Mining Service / Mining Exploitation</a:t>
                      </a:r>
                    </a:p>
                  </a:txBody>
                  <a:tcPr marL="45708" marR="45708" marT="36000" marB="3600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7541101"/>
                  </a:ext>
                </a:extLst>
              </a:tr>
              <a:tr h="190203">
                <a:tc gridSpan="2">
                  <a:txBody>
                    <a:bodyPr/>
                    <a:lstStyle/>
                    <a:p>
                      <a:r>
                        <a:rPr lang="en-US" sz="800" b="1">
                          <a:highlight>
                            <a:srgbClr val="FFFF00"/>
                          </a:highlight>
                          <a:latin typeface="Arial (Body)"/>
                        </a:rPr>
                        <a:t>Life Sciences &amp; Fast Moving Consumer Goods</a:t>
                      </a:r>
                    </a:p>
                  </a:txBody>
                  <a:tcPr marL="45708" marR="45708" marT="36000" marB="3600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hMerge="1">
                  <a:txBody>
                    <a:bodyPr/>
                    <a:lstStyle/>
                    <a:p>
                      <a:pPr marL="60325" indent="0" algn="l" defTabSz="914400" rtl="0" eaLnBrk="1" latinLnBrk="0" hangingPunct="1">
                        <a:tabLst/>
                      </a:pPr>
                      <a:endParaRPr lang="en-US" sz="700" kern="1200">
                        <a:solidFill>
                          <a:schemeClr val="tx2"/>
                        </a:solidFill>
                        <a:latin typeface="Arial" panose="020B0604020202020204" pitchFamily="34" charset="0"/>
                        <a:ea typeface="微软雅黑" panose="020B0503020204020204" pitchFamily="34" charset="-122"/>
                        <a:cs typeface="+mn-cs"/>
                      </a:endParaRPr>
                    </a:p>
                  </a:txBody>
                  <a:tcPr marL="45708" marR="45708" marT="45708" marB="45708" anchor="ct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3674793379"/>
                  </a:ext>
                </a:extLst>
              </a:tr>
              <a:tr h="175255">
                <a:tc>
                  <a:txBody>
                    <a:bodyPr/>
                    <a:lstStyle/>
                    <a:p>
                      <a:pPr marL="60325" indent="0" algn="l" defTabSz="914400" rtl="0" eaLnBrk="1" latinLnBrk="0" hangingPunct="1">
                        <a:tabLst/>
                      </a:pPr>
                      <a:r>
                        <a:rPr lang="en-US" sz="700" b="0" kern="1200">
                          <a:solidFill>
                            <a:schemeClr val="tx2"/>
                          </a:solidFill>
                          <a:latin typeface="Arial" panose="020B0604020202020204" pitchFamily="34" charset="0"/>
                          <a:ea typeface="微软雅黑" panose="020B0503020204020204" pitchFamily="34" charset="-122"/>
                          <a:cs typeface="+mn-cs"/>
                        </a:rPr>
                        <a:t>Life Sciences</a:t>
                      </a:r>
                    </a:p>
                  </a:txBody>
                  <a:tcPr marL="45708" marR="45708" marT="36000" marB="3600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0325" indent="0" algn="l" defTabSz="914400" rtl="0" eaLnBrk="1" latinLnBrk="0" hangingPunct="1">
                        <a:tabLst/>
                      </a:pPr>
                      <a:r>
                        <a:rPr lang="en-US" sz="700" b="0" kern="1200">
                          <a:solidFill>
                            <a:schemeClr val="tx2"/>
                          </a:solidFill>
                          <a:latin typeface="Arial" panose="020B0604020202020204" pitchFamily="34" charset="0"/>
                          <a:ea typeface="微软雅黑" panose="020B0503020204020204" pitchFamily="34" charset="-122"/>
                          <a:cs typeface="+mn-cs"/>
                        </a:rPr>
                        <a:t>Life Sciences</a:t>
                      </a:r>
                    </a:p>
                  </a:txBody>
                  <a:tcPr marL="45708" marR="45708" marT="36000" marB="3600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061271"/>
                  </a:ext>
                </a:extLst>
              </a:tr>
              <a:tr h="175255">
                <a:tc>
                  <a:txBody>
                    <a:bodyPr/>
                    <a:lstStyle/>
                    <a:p>
                      <a:pPr marL="60325" indent="0" algn="l" defTabSz="914400" rtl="0" eaLnBrk="1" latinLnBrk="0" hangingPunct="1">
                        <a:tabLst/>
                      </a:pPr>
                      <a:r>
                        <a:rPr lang="en-US" sz="700" kern="1200">
                          <a:solidFill>
                            <a:schemeClr val="tx2"/>
                          </a:solidFill>
                          <a:latin typeface="Arial" panose="020B0604020202020204" pitchFamily="34" charset="0"/>
                          <a:ea typeface="微软雅黑" panose="020B0503020204020204" pitchFamily="34" charset="-122"/>
                          <a:cs typeface="+mn-cs"/>
                        </a:rPr>
                        <a:t>Consumer Products</a:t>
                      </a:r>
                    </a:p>
                  </a:txBody>
                  <a:tcPr marL="45708" marR="45708" marT="36000" marB="3600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0325" indent="0" algn="l" defTabSz="914400" rtl="0" eaLnBrk="1" latinLnBrk="0" hangingPunct="1">
                        <a:tabLst/>
                      </a:pPr>
                      <a:r>
                        <a:rPr lang="en-US" sz="700" kern="1200">
                          <a:solidFill>
                            <a:schemeClr val="tx2"/>
                          </a:solidFill>
                          <a:latin typeface="Arial" panose="020B0604020202020204" pitchFamily="34" charset="0"/>
                          <a:ea typeface="微软雅黑" panose="020B0503020204020204" pitchFamily="34" charset="-122"/>
                          <a:cs typeface="+mn-cs"/>
                        </a:rPr>
                        <a:t>Food / Beverage / Home &amp; Personal Care</a:t>
                      </a:r>
                    </a:p>
                  </a:txBody>
                  <a:tcPr marL="45708" marR="45708" marT="36000" marB="3600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4728503"/>
                  </a:ext>
                </a:extLst>
              </a:tr>
              <a:tr h="175255">
                <a:tc gridSpan="2">
                  <a:txBody>
                    <a:bodyPr/>
                    <a:lstStyle/>
                    <a:p>
                      <a:pPr marL="60325" indent="0" algn="l" defTabSz="914400" rtl="0" eaLnBrk="1" latinLnBrk="0" hangingPunct="1">
                        <a:tabLst/>
                      </a:pPr>
                      <a:r>
                        <a:rPr lang="en-US" sz="700" b="1" kern="1200">
                          <a:solidFill>
                            <a:schemeClr val="tx2"/>
                          </a:solidFill>
                          <a:highlight>
                            <a:srgbClr val="FFFF00"/>
                          </a:highlight>
                          <a:latin typeface="Arial" panose="020B0604020202020204" pitchFamily="34" charset="0"/>
                          <a:ea typeface="微软雅黑" panose="020B0503020204020204" pitchFamily="34" charset="-122"/>
                          <a:cs typeface="+mn-cs"/>
                        </a:rPr>
                        <a:t>Retail &amp; Wholesale</a:t>
                      </a:r>
                    </a:p>
                  </a:txBody>
                  <a:tcPr marL="45708" marR="45708" marT="36000" marB="3600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hMerge="1">
                  <a:txBody>
                    <a:bodyPr/>
                    <a:lstStyle/>
                    <a:p>
                      <a:pPr marL="60325" indent="0" algn="l" defTabSz="914400" rtl="0" eaLnBrk="1" latinLnBrk="0" hangingPunct="1">
                        <a:tabLst/>
                      </a:pPr>
                      <a:endParaRPr lang="en-US" sz="700" kern="1200">
                        <a:solidFill>
                          <a:schemeClr val="tx2"/>
                        </a:solidFill>
                        <a:latin typeface="Arial" panose="020B0604020202020204" pitchFamily="34" charset="0"/>
                        <a:ea typeface="微软雅黑" panose="020B0503020204020204" pitchFamily="34" charset="-122"/>
                        <a:cs typeface="+mn-cs"/>
                      </a:endParaRPr>
                    </a:p>
                  </a:txBody>
                  <a:tcPr marL="45708" marR="45708" marT="45708" marB="45708" anchor="ct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138222182"/>
                  </a:ext>
                </a:extLst>
              </a:tr>
              <a:tr h="279890">
                <a:tc>
                  <a:txBody>
                    <a:bodyPr/>
                    <a:lstStyle/>
                    <a:p>
                      <a:pPr marL="60325" indent="0" algn="l" defTabSz="914400" rtl="0" eaLnBrk="1" latinLnBrk="0" hangingPunct="1">
                        <a:tabLst/>
                      </a:pPr>
                      <a:r>
                        <a:rPr lang="en-US" sz="700" kern="1200">
                          <a:solidFill>
                            <a:schemeClr val="tx2"/>
                          </a:solidFill>
                          <a:latin typeface="Arial" panose="020B0604020202020204" pitchFamily="34" charset="0"/>
                          <a:ea typeface="微软雅黑" panose="020B0503020204020204" pitchFamily="34" charset="-122"/>
                          <a:cs typeface="+mn-cs"/>
                        </a:rPr>
                        <a:t>Retail</a:t>
                      </a:r>
                    </a:p>
                  </a:txBody>
                  <a:tcPr marL="45708" marR="45708" marT="36000" marB="3600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0325" indent="0" algn="l" defTabSz="914400" rtl="0" eaLnBrk="1" latinLnBrk="0" hangingPunct="1">
                        <a:tabLst/>
                      </a:pPr>
                      <a:r>
                        <a:rPr lang="en-US" sz="700" kern="1200">
                          <a:solidFill>
                            <a:schemeClr val="tx2"/>
                          </a:solidFill>
                          <a:latin typeface="Arial" panose="020B0604020202020204" pitchFamily="34" charset="0"/>
                          <a:ea typeface="微软雅黑" panose="020B0503020204020204" pitchFamily="34" charset="-122"/>
                          <a:cs typeface="+mn-cs"/>
                        </a:rPr>
                        <a:t>Omnichannel Retail (Grocery, Drug Stores, Hard Goods, DIY, Consumer Electronics, Specialty)</a:t>
                      </a:r>
                    </a:p>
                  </a:txBody>
                  <a:tcPr marL="45708" marR="45708" marT="36000" marB="3600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8561272"/>
                  </a:ext>
                </a:extLst>
              </a:tr>
              <a:tr h="175255">
                <a:tc>
                  <a:txBody>
                    <a:bodyPr/>
                    <a:lstStyle/>
                    <a:p>
                      <a:pPr marL="60325" indent="0" algn="l" defTabSz="914400" rtl="0" eaLnBrk="1" latinLnBrk="0" hangingPunct="1">
                        <a:tabLst/>
                      </a:pPr>
                      <a:r>
                        <a:rPr lang="en-US" sz="700" kern="1200">
                          <a:solidFill>
                            <a:schemeClr val="tx2"/>
                          </a:solidFill>
                          <a:latin typeface="Arial" panose="020B0604020202020204" pitchFamily="34" charset="0"/>
                          <a:ea typeface="微软雅黑" panose="020B0503020204020204" pitchFamily="34" charset="-122"/>
                          <a:cs typeface="+mn-cs"/>
                        </a:rPr>
                        <a:t>Wholesale Distr.</a:t>
                      </a:r>
                    </a:p>
                  </a:txBody>
                  <a:tcPr marL="45708" marR="45708" marT="36000" marB="3600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0325" indent="0" algn="l" defTabSz="914400" rtl="0" eaLnBrk="1" latinLnBrk="0" hangingPunct="1">
                        <a:tabLst/>
                      </a:pPr>
                      <a:r>
                        <a:rPr lang="en-US" sz="700" kern="1200">
                          <a:solidFill>
                            <a:schemeClr val="tx2"/>
                          </a:solidFill>
                          <a:latin typeface="Arial" panose="020B0604020202020204" pitchFamily="34" charset="0"/>
                          <a:ea typeface="微软雅黑" panose="020B0503020204020204" pitchFamily="34" charset="-122"/>
                          <a:cs typeface="+mn-cs"/>
                        </a:rPr>
                        <a:t>Industrial &amp; Construction / High Tech</a:t>
                      </a:r>
                    </a:p>
                  </a:txBody>
                  <a:tcPr marL="45708" marR="45708" marT="36000" marB="3600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0231289"/>
                  </a:ext>
                </a:extLst>
              </a:tr>
              <a:tr h="175255">
                <a:tc gridSpan="2">
                  <a:txBody>
                    <a:bodyPr/>
                    <a:lstStyle/>
                    <a:p>
                      <a:r>
                        <a:rPr lang="en-US" sz="700" b="1">
                          <a:highlight>
                            <a:srgbClr val="FFFF00"/>
                          </a:highlight>
                          <a:latin typeface="Arial (Body)"/>
                        </a:rPr>
                        <a:t>Discrete Manufacturing Industries</a:t>
                      </a:r>
                    </a:p>
                  </a:txBody>
                  <a:tcPr marL="45708" marR="45708" marT="36000" marB="3600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hMerge="1">
                  <a:txBody>
                    <a:bodyPr/>
                    <a:lstStyle/>
                    <a:p>
                      <a:pPr marL="60325" indent="0" algn="l" defTabSz="914400" rtl="0" eaLnBrk="1" latinLnBrk="0" hangingPunct="1">
                        <a:tabLst/>
                      </a:pPr>
                      <a:endParaRPr lang="en-US" sz="700" kern="1200">
                        <a:solidFill>
                          <a:schemeClr val="tx2"/>
                        </a:solidFill>
                        <a:latin typeface="Arial" panose="020B0604020202020204" pitchFamily="34" charset="0"/>
                        <a:ea typeface="微软雅黑" panose="020B0503020204020204" pitchFamily="34" charset="-122"/>
                        <a:cs typeface="+mn-cs"/>
                      </a:endParaRPr>
                    </a:p>
                  </a:txBody>
                  <a:tcPr marL="45708" marR="45708" marT="45708" marB="45708" anchor="ct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218304982"/>
                  </a:ext>
                </a:extLst>
              </a:tr>
              <a:tr h="279890">
                <a:tc>
                  <a:txBody>
                    <a:bodyPr/>
                    <a:lstStyle/>
                    <a:p>
                      <a:pPr marL="60325" indent="0" algn="l" defTabSz="914400" rtl="0" eaLnBrk="1" latinLnBrk="0" hangingPunct="1">
                        <a:tabLst/>
                      </a:pPr>
                      <a:r>
                        <a:rPr lang="en-US" sz="700" kern="1200">
                          <a:solidFill>
                            <a:schemeClr val="tx2"/>
                          </a:solidFill>
                          <a:latin typeface="Arial" panose="020B0604020202020204" pitchFamily="34" charset="0"/>
                          <a:ea typeface="微软雅黑" panose="020B0503020204020204" pitchFamily="34" charset="-122"/>
                          <a:cs typeface="+mn-cs"/>
                        </a:rPr>
                        <a:t>Aerospace</a:t>
                      </a:r>
                    </a:p>
                  </a:txBody>
                  <a:tcPr marL="45708" marR="45708" marT="36000" marB="3600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0325" indent="0" algn="l" defTabSz="914400" rtl="0" eaLnBrk="1" latinLnBrk="0" hangingPunct="1">
                        <a:tabLst/>
                      </a:pPr>
                      <a:r>
                        <a:rPr lang="en-US" sz="700" kern="1200">
                          <a:solidFill>
                            <a:schemeClr val="tx2"/>
                          </a:solidFill>
                          <a:latin typeface="Arial" panose="020B0604020202020204" pitchFamily="34" charset="0"/>
                          <a:ea typeface="微软雅黑" panose="020B0503020204020204" pitchFamily="34" charset="-122"/>
                          <a:cs typeface="+mn-cs"/>
                        </a:rPr>
                        <a:t>Tier 3+ Suppliers excl. MRO / </a:t>
                      </a:r>
                      <a:br>
                        <a:rPr lang="en-US" sz="700" kern="1200">
                          <a:solidFill>
                            <a:schemeClr val="tx2"/>
                          </a:solidFill>
                          <a:latin typeface="Arial" panose="020B0604020202020204" pitchFamily="34" charset="0"/>
                          <a:ea typeface="微软雅黑" panose="020B0503020204020204" pitchFamily="34" charset="-122"/>
                          <a:cs typeface="+mn-cs"/>
                        </a:rPr>
                      </a:br>
                      <a:r>
                        <a:rPr lang="en-US" sz="700" kern="1200">
                          <a:solidFill>
                            <a:schemeClr val="tx2"/>
                          </a:solidFill>
                          <a:latin typeface="Arial" panose="020B0604020202020204" pitchFamily="34" charset="0"/>
                          <a:ea typeface="微软雅黑" panose="020B0503020204020204" pitchFamily="34" charset="-122"/>
                          <a:cs typeface="+mn-cs"/>
                        </a:rPr>
                        <a:t>OEM subsidiaries and Component Service Providers</a:t>
                      </a:r>
                    </a:p>
                  </a:txBody>
                  <a:tcPr marL="45708" marR="45708" marT="36000" marB="3600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0407971"/>
                  </a:ext>
                </a:extLst>
              </a:tr>
              <a:tr h="175255">
                <a:tc>
                  <a:txBody>
                    <a:bodyPr/>
                    <a:lstStyle/>
                    <a:p>
                      <a:pPr marL="60325" lvl="0" indent="0" algn="l" defTabSz="914400" rtl="0" eaLnBrk="1" latinLnBrk="0" hangingPunct="1">
                        <a:tabLst/>
                      </a:pPr>
                      <a:r>
                        <a:rPr lang="en-US" sz="700" kern="1200">
                          <a:solidFill>
                            <a:schemeClr val="tx2"/>
                          </a:solidFill>
                          <a:latin typeface="Arial" panose="020B0604020202020204" pitchFamily="34" charset="0"/>
                          <a:ea typeface="微软雅黑" panose="020B0503020204020204" pitchFamily="34" charset="-122"/>
                          <a:cs typeface="+mn-cs"/>
                        </a:rPr>
                        <a:t>Automotive</a:t>
                      </a:r>
                    </a:p>
                  </a:txBody>
                  <a:tcPr marL="45708" marR="45708" marT="36000" marB="3600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0325" lvl="0" indent="0" algn="l" defTabSz="914400" rtl="0" eaLnBrk="1" latinLnBrk="0" hangingPunct="1">
                        <a:tabLst/>
                      </a:pPr>
                      <a:r>
                        <a:rPr lang="en-US" sz="700" kern="1200">
                          <a:solidFill>
                            <a:schemeClr val="tx2"/>
                          </a:solidFill>
                          <a:latin typeface="Arial" panose="020B0604020202020204" pitchFamily="34" charset="0"/>
                          <a:ea typeface="微软雅黑" panose="020B0503020204020204" pitchFamily="34" charset="-122"/>
                          <a:cs typeface="+mn-cs"/>
                        </a:rPr>
                        <a:t>Suppliers (simple, mid-complex) / National Sales /  Mobility</a:t>
                      </a:r>
                    </a:p>
                  </a:txBody>
                  <a:tcPr marL="45708" marR="45708" marT="36000" marB="3600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7253685"/>
                  </a:ext>
                </a:extLst>
              </a:tr>
              <a:tr h="175255">
                <a:tc>
                  <a:txBody>
                    <a:bodyPr/>
                    <a:lstStyle/>
                    <a:p>
                      <a:pPr marL="60325" indent="0" algn="l" defTabSz="914400" rtl="0" eaLnBrk="1" latinLnBrk="0" hangingPunct="1">
                        <a:tabLst/>
                      </a:pPr>
                      <a:r>
                        <a:rPr lang="en-US" sz="700" kern="1200">
                          <a:solidFill>
                            <a:schemeClr val="tx2"/>
                          </a:solidFill>
                          <a:latin typeface="Arial" panose="020B0604020202020204" pitchFamily="34" charset="0"/>
                          <a:ea typeface="微软雅黑" panose="020B0503020204020204" pitchFamily="34" charset="-122"/>
                          <a:cs typeface="+mn-cs"/>
                        </a:rPr>
                        <a:t>High Tech </a:t>
                      </a:r>
                      <a:r>
                        <a:rPr lang="en-US" sz="700" kern="1200" err="1">
                          <a:solidFill>
                            <a:schemeClr val="tx2"/>
                          </a:solidFill>
                          <a:latin typeface="Arial" panose="020B0604020202020204" pitchFamily="34" charset="0"/>
                          <a:ea typeface="微软雅黑" panose="020B0503020204020204" pitchFamily="34" charset="-122"/>
                          <a:cs typeface="+mn-cs"/>
                        </a:rPr>
                        <a:t>Mfg</a:t>
                      </a:r>
                      <a:endParaRPr lang="en-US" sz="700" kern="1200">
                        <a:solidFill>
                          <a:schemeClr val="tx2"/>
                        </a:solidFill>
                        <a:latin typeface="Arial" panose="020B0604020202020204" pitchFamily="34" charset="0"/>
                        <a:ea typeface="微软雅黑" panose="020B0503020204020204" pitchFamily="34" charset="-122"/>
                        <a:cs typeface="+mn-cs"/>
                      </a:endParaRPr>
                    </a:p>
                  </a:txBody>
                  <a:tcPr marL="45708" marR="45708" marT="36000" marB="3600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0325" indent="0" algn="l" rtl="0" eaLnBrk="1" latinLnBrk="0" hangingPunct="1"/>
                      <a:r>
                        <a:rPr lang="en-US" sz="700" kern="1200">
                          <a:solidFill>
                            <a:schemeClr val="tx2"/>
                          </a:solidFill>
                          <a:latin typeface="Arial" panose="020B0604020202020204" pitchFamily="34" charset="0"/>
                          <a:ea typeface="微软雅黑" panose="020B0503020204020204" pitchFamily="34" charset="-122"/>
                          <a:cs typeface="+mn-cs"/>
                        </a:rPr>
                        <a:t>Non-Semiconductor Components </a:t>
                      </a:r>
                    </a:p>
                  </a:txBody>
                  <a:tcPr marL="45708" marR="45708" marT="36000" marB="3600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5198582"/>
                  </a:ext>
                </a:extLst>
              </a:tr>
              <a:tr h="279890">
                <a:tc>
                  <a:txBody>
                    <a:bodyPr/>
                    <a:lstStyle/>
                    <a:p>
                      <a:pPr marL="60325" indent="0" algn="l" defTabSz="914400" rtl="0" eaLnBrk="1" latinLnBrk="0" hangingPunct="1">
                        <a:tabLst/>
                      </a:pPr>
                      <a:r>
                        <a:rPr lang="en-US" sz="700" kern="1200">
                          <a:solidFill>
                            <a:schemeClr val="tx2"/>
                          </a:solidFill>
                          <a:latin typeface="Arial" panose="020B0604020202020204" pitchFamily="34" charset="0"/>
                          <a:ea typeface="微软雅黑" panose="020B0503020204020204" pitchFamily="34" charset="-122"/>
                          <a:cs typeface="+mn-cs"/>
                        </a:rPr>
                        <a:t>Industrial </a:t>
                      </a:r>
                      <a:r>
                        <a:rPr lang="en-US" sz="700" kern="1200" err="1">
                          <a:solidFill>
                            <a:schemeClr val="tx2"/>
                          </a:solidFill>
                          <a:latin typeface="Arial" panose="020B0604020202020204" pitchFamily="34" charset="0"/>
                          <a:ea typeface="微软雅黑" panose="020B0503020204020204" pitchFamily="34" charset="-122"/>
                          <a:cs typeface="+mn-cs"/>
                        </a:rPr>
                        <a:t>Mfg</a:t>
                      </a:r>
                      <a:endParaRPr lang="en-US" sz="700" kern="1200">
                        <a:solidFill>
                          <a:schemeClr val="tx2"/>
                        </a:solidFill>
                        <a:latin typeface="Arial" panose="020B0604020202020204" pitchFamily="34" charset="0"/>
                        <a:ea typeface="微软雅黑" panose="020B0503020204020204" pitchFamily="34" charset="-122"/>
                        <a:cs typeface="+mn-cs"/>
                      </a:endParaRPr>
                    </a:p>
                  </a:txBody>
                  <a:tcPr marL="45708" marR="45708" marT="36000" marB="3600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0325" indent="0" algn="l" defTabSz="914400" rtl="0" eaLnBrk="1" latinLnBrk="0" hangingPunct="1">
                        <a:tabLst/>
                      </a:pPr>
                      <a:r>
                        <a:rPr lang="en-US" sz="700" kern="1200">
                          <a:solidFill>
                            <a:schemeClr val="tx2"/>
                          </a:solidFill>
                          <a:latin typeface="Arial" panose="020B0604020202020204" pitchFamily="34" charset="0"/>
                          <a:ea typeface="微软雅黑" panose="020B0503020204020204" pitchFamily="34" charset="-122"/>
                          <a:cs typeface="+mn-cs"/>
                        </a:rPr>
                        <a:t>Component Manufacturers / Automation and Controls Solutions</a:t>
                      </a:r>
                    </a:p>
                  </a:txBody>
                  <a:tcPr marL="45708" marR="45708" marT="36000" marB="3600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6983714"/>
                  </a:ext>
                </a:extLst>
              </a:tr>
              <a:tr h="175255">
                <a:tc>
                  <a:txBody>
                    <a:bodyPr/>
                    <a:lstStyle/>
                    <a:p>
                      <a:pPr marL="60325" indent="0" algn="l" defTabSz="914400" rtl="0" eaLnBrk="1" latinLnBrk="0" hangingPunct="1">
                        <a:tabLst/>
                      </a:pPr>
                      <a:r>
                        <a:rPr lang="en-US" sz="700" kern="1200">
                          <a:solidFill>
                            <a:schemeClr val="tx2"/>
                          </a:solidFill>
                          <a:latin typeface="Arial" panose="020B0604020202020204" pitchFamily="34" charset="0"/>
                          <a:ea typeface="微软雅黑" panose="020B0503020204020204" pitchFamily="34" charset="-122"/>
                          <a:cs typeface="+mn-cs"/>
                        </a:rPr>
                        <a:t>Consumer Products</a:t>
                      </a:r>
                    </a:p>
                  </a:txBody>
                  <a:tcPr marL="45708" marR="45708" marT="36000" marB="3600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0325" indent="0" algn="l" rtl="0" eaLnBrk="1" latinLnBrk="0" hangingPunct="1"/>
                      <a:r>
                        <a:rPr lang="en-US" sz="700" kern="1200">
                          <a:solidFill>
                            <a:schemeClr val="tx2"/>
                          </a:solidFill>
                          <a:latin typeface="Arial" panose="020B0604020202020204" pitchFamily="34" charset="0"/>
                          <a:ea typeface="微软雅黑" panose="020B0503020204020204" pitchFamily="34" charset="-122"/>
                          <a:cs typeface="+mn-cs"/>
                        </a:rPr>
                        <a:t>Durable Goods </a:t>
                      </a:r>
                    </a:p>
                  </a:txBody>
                  <a:tcPr marL="45708" marR="45708" marT="36000" marB="3600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8897812"/>
                  </a:ext>
                </a:extLst>
              </a:tr>
            </a:tbl>
          </a:graphicData>
        </a:graphic>
      </p:graphicFrame>
      <p:graphicFrame>
        <p:nvGraphicFramePr>
          <p:cNvPr id="16" name="Table 5">
            <a:extLst>
              <a:ext uri="{FF2B5EF4-FFF2-40B4-BE49-F238E27FC236}">
                <a16:creationId xmlns:a16="http://schemas.microsoft.com/office/drawing/2014/main" id="{53E91B2F-E59D-DB32-C1F5-1876C499C188}"/>
              </a:ext>
            </a:extLst>
          </p:cNvPr>
          <p:cNvGraphicFramePr>
            <a:graphicFrameLocks noGrp="1"/>
          </p:cNvGraphicFramePr>
          <p:nvPr>
            <p:extLst>
              <p:ext uri="{D42A27DB-BD31-4B8C-83A1-F6EECF244321}">
                <p14:modId xmlns:p14="http://schemas.microsoft.com/office/powerpoint/2010/main" val="385703026"/>
              </p:ext>
            </p:extLst>
          </p:nvPr>
        </p:nvGraphicFramePr>
        <p:xfrm>
          <a:off x="4251224" y="2464556"/>
          <a:ext cx="3634620" cy="3190460"/>
        </p:xfrm>
        <a:graphic>
          <a:graphicData uri="http://schemas.openxmlformats.org/drawingml/2006/table">
            <a:tbl>
              <a:tblPr firstRow="1" bandRow="1">
                <a:tableStyleId>{68D230F3-CF80-4859-8CE7-A43EE81993B5}</a:tableStyleId>
              </a:tblPr>
              <a:tblGrid>
                <a:gridCol w="1147821">
                  <a:extLst>
                    <a:ext uri="{9D8B030D-6E8A-4147-A177-3AD203B41FA5}">
                      <a16:colId xmlns:a16="http://schemas.microsoft.com/office/drawing/2014/main" val="158565584"/>
                    </a:ext>
                  </a:extLst>
                </a:gridCol>
                <a:gridCol w="2486799">
                  <a:extLst>
                    <a:ext uri="{9D8B030D-6E8A-4147-A177-3AD203B41FA5}">
                      <a16:colId xmlns:a16="http://schemas.microsoft.com/office/drawing/2014/main" val="2593174836"/>
                    </a:ext>
                  </a:extLst>
                </a:gridCol>
              </a:tblGrid>
              <a:tr h="2686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282E36"/>
                          </a:solidFill>
                          <a:effectLst/>
                          <a:uLnTx/>
                          <a:uFillTx/>
                          <a:latin typeface="+mn-lt"/>
                          <a:ea typeface="+mn-ea"/>
                          <a:cs typeface="+mn-cs"/>
                        </a:rPr>
                        <a:t>INDUSTRY</a:t>
                      </a:r>
                      <a:endParaRPr lang="en-US" sz="800" b="1">
                        <a:solidFill>
                          <a:schemeClr val="tx2"/>
                        </a:solidFill>
                      </a:endParaRPr>
                    </a:p>
                  </a:txBody>
                  <a:tcPr marL="74323" marR="74323" marT="72000" marB="72000">
                    <a:lnL>
                      <a:noFill/>
                    </a:lnL>
                    <a:lnR>
                      <a:noFill/>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282E36"/>
                          </a:solidFill>
                          <a:effectLst/>
                          <a:uLnTx/>
                          <a:uFillTx/>
                          <a:latin typeface="+mn-lt"/>
                          <a:ea typeface="+mn-ea"/>
                          <a:cs typeface="+mn-cs"/>
                        </a:rPr>
                        <a:t>SEGMENT</a:t>
                      </a:r>
                      <a:endParaRPr lang="en-US" sz="800" b="1">
                        <a:solidFill>
                          <a:schemeClr val="tx2"/>
                        </a:solidFill>
                      </a:endParaRPr>
                    </a:p>
                  </a:txBody>
                  <a:tcPr marL="74323" marR="74323" marT="72000" marB="72000">
                    <a:lnL>
                      <a:noFill/>
                    </a:lnL>
                    <a:lnR>
                      <a:noFill/>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12622031"/>
                  </a:ext>
                </a:extLst>
              </a:tr>
              <a:tr h="281696">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a:t>Energy &amp; Natural Resources</a:t>
                      </a:r>
                    </a:p>
                  </a:txBody>
                  <a:tcPr marT="36000" marB="3600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hMerge="1">
                  <a:txBody>
                    <a:bodyPr/>
                    <a:lstStyle/>
                    <a:p>
                      <a:endParaRPr lang="en-US"/>
                    </a:p>
                  </a:txBody>
                  <a:tcPr/>
                </a:tc>
                <a:extLst>
                  <a:ext uri="{0D108BD9-81ED-4DB2-BD59-A6C34878D82A}">
                    <a16:rowId xmlns:a16="http://schemas.microsoft.com/office/drawing/2014/main" val="3693692438"/>
                  </a:ext>
                </a:extLst>
              </a:tr>
              <a:tr h="307908">
                <a:tc>
                  <a:txBody>
                    <a:bodyPr/>
                    <a:lstStyle/>
                    <a:p>
                      <a:pPr marL="60325" indent="0">
                        <a:tabLst/>
                      </a:pPr>
                      <a:r>
                        <a:rPr lang="en-US" sz="700">
                          <a:solidFill>
                            <a:schemeClr val="tx2"/>
                          </a:solidFill>
                          <a:latin typeface="Arial" panose="020B0604020202020204" pitchFamily="34" charset="0"/>
                          <a:ea typeface="微软雅黑" panose="020B0503020204020204" pitchFamily="34" charset="-122"/>
                        </a:rPr>
                        <a:t>Mill &amp; Mining</a:t>
                      </a:r>
                    </a:p>
                  </a:txBody>
                  <a:tcPr marL="45708" marR="45708" marT="45708" marB="45708" anchor="ctr">
                    <a:lnL>
                      <a:noFill/>
                    </a:lnL>
                    <a:lnR>
                      <a:noFill/>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700" kern="1200">
                          <a:solidFill>
                            <a:schemeClr val="tx2"/>
                          </a:solidFill>
                          <a:latin typeface="Arial" panose="020B0604020202020204" pitchFamily="34" charset="0"/>
                          <a:ea typeface="微软雅黑" panose="020B0503020204020204" pitchFamily="34" charset="-122"/>
                          <a:cs typeface="+mn-cs"/>
                        </a:rPr>
                        <a:t>Mill Discrete / Asset-Intensive Mill Process Manufacturing / Mining Service / Mining Exploitation</a:t>
                      </a:r>
                      <a:endParaRPr lang="en-US" sz="800">
                        <a:solidFill>
                          <a:schemeClr val="tx2"/>
                        </a:solidFill>
                        <a:latin typeface="Arial" panose="020B0604020202020204" pitchFamily="34" charset="0"/>
                        <a:ea typeface="微软雅黑" panose="020B0503020204020204" pitchFamily="34" charset="-122"/>
                      </a:endParaRPr>
                    </a:p>
                  </a:txBody>
                  <a:tcPr marL="45708" marR="45708" marT="45708" marB="45708" anchor="ctr">
                    <a:lnL>
                      <a:noFill/>
                    </a:lnL>
                    <a:lnR>
                      <a:noFill/>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1397973"/>
                  </a:ext>
                </a:extLst>
              </a:tr>
              <a:tr h="281696">
                <a:tc gridSpan="2">
                  <a:txBody>
                    <a:bodyPr/>
                    <a:lstStyle/>
                    <a:p>
                      <a:pPr marL="60325" indent="0" algn="l" defTabSz="914400" rtl="0" eaLnBrk="1" latinLnBrk="0" hangingPunct="1">
                        <a:tabLst/>
                      </a:pPr>
                      <a:r>
                        <a:rPr lang="en-US" sz="700" b="1" kern="1200">
                          <a:solidFill>
                            <a:schemeClr val="tx2"/>
                          </a:solidFill>
                          <a:latin typeface="Arial" panose="020B0604020202020204" pitchFamily="34" charset="0"/>
                          <a:ea typeface="微软雅黑" panose="020B0503020204020204" pitchFamily="34" charset="-122"/>
                          <a:cs typeface="+mn-cs"/>
                        </a:rPr>
                        <a:t>Utilities</a:t>
                      </a:r>
                    </a:p>
                  </a:txBody>
                  <a:tcPr marL="45708" marR="45708" marT="36000" marB="3600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hMerge="1">
                  <a:txBody>
                    <a:bodyPr/>
                    <a:lstStyle/>
                    <a:p>
                      <a:pPr marL="60325" indent="0" algn="l" defTabSz="914400" rtl="0" eaLnBrk="1" latinLnBrk="0" hangingPunct="1">
                        <a:tabLst/>
                      </a:pPr>
                      <a:endParaRPr lang="en-US" sz="700" kern="1200">
                        <a:solidFill>
                          <a:schemeClr val="tx2"/>
                        </a:solidFill>
                        <a:latin typeface="Arial" panose="020B0604020202020204" pitchFamily="34" charset="0"/>
                        <a:ea typeface="微软雅黑" panose="020B0503020204020204" pitchFamily="34" charset="-122"/>
                        <a:cs typeface="+mn-cs"/>
                      </a:endParaRPr>
                    </a:p>
                  </a:txBody>
                  <a:tcPr marL="45708" marR="45708" marT="45708" marB="45708" anchor="ct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3674793379"/>
                  </a:ext>
                </a:extLst>
              </a:tr>
              <a:tr h="281696">
                <a:tc>
                  <a:txBody>
                    <a:bodyPr/>
                    <a:lstStyle/>
                    <a:p>
                      <a:pPr marL="60325" indent="0">
                        <a:tabLst/>
                      </a:pPr>
                      <a:r>
                        <a:rPr lang="en-US" sz="700">
                          <a:solidFill>
                            <a:schemeClr val="tx2"/>
                          </a:solidFill>
                          <a:latin typeface="Arial" panose="020B0604020202020204" pitchFamily="34" charset="0"/>
                          <a:ea typeface="微软雅黑" panose="020B0503020204020204" pitchFamily="34" charset="-122"/>
                        </a:rPr>
                        <a:t>Utilities</a:t>
                      </a:r>
                    </a:p>
                  </a:txBody>
                  <a:tcPr marL="45708" marR="45708" marT="45708" marB="45708"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700">
                          <a:solidFill>
                            <a:schemeClr val="tx2"/>
                          </a:solidFill>
                          <a:latin typeface="Arial" panose="020B0604020202020204" pitchFamily="34" charset="0"/>
                          <a:ea typeface="微软雅黑" panose="020B0503020204020204" pitchFamily="34" charset="-122"/>
                        </a:rPr>
                        <a:t>Utilities</a:t>
                      </a:r>
                      <a:endParaRPr lang="en-US" sz="800">
                        <a:solidFill>
                          <a:schemeClr val="tx2"/>
                        </a:solidFill>
                        <a:latin typeface="Arial" panose="020B0604020202020204" pitchFamily="34" charset="0"/>
                        <a:ea typeface="微软雅黑" panose="020B0503020204020204" pitchFamily="34" charset="-122"/>
                      </a:endParaRPr>
                    </a:p>
                  </a:txBody>
                  <a:tcPr marL="45708" marR="45708" marT="45708" marB="45708"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061271"/>
                  </a:ext>
                </a:extLst>
              </a:tr>
              <a:tr h="307908">
                <a:tc>
                  <a:txBody>
                    <a:bodyPr/>
                    <a:lstStyle/>
                    <a:p>
                      <a:pPr marL="60325" indent="0">
                        <a:tabLst/>
                      </a:pPr>
                      <a:r>
                        <a:rPr lang="en-US" sz="700">
                          <a:solidFill>
                            <a:schemeClr val="tx2"/>
                          </a:solidFill>
                          <a:latin typeface="Arial" panose="020B0604020202020204" pitchFamily="34" charset="0"/>
                          <a:ea typeface="微软雅黑" panose="020B0503020204020204" pitchFamily="34" charset="-122"/>
                        </a:rPr>
                        <a:t>Telecommunications</a:t>
                      </a:r>
                    </a:p>
                  </a:txBody>
                  <a:tcPr marL="45708" marR="45708" marT="45708" marB="45708"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700" kern="1200">
                          <a:solidFill>
                            <a:schemeClr val="tx2"/>
                          </a:solidFill>
                          <a:latin typeface="Arial" panose="020B0604020202020204" pitchFamily="34" charset="0"/>
                          <a:ea typeface="微软雅黑" panose="020B0503020204020204" pitchFamily="34" charset="-122"/>
                          <a:cs typeface="+mn-cs"/>
                        </a:rPr>
                        <a:t>Broadband Connectivity Providers and Tower Management Companies</a:t>
                      </a:r>
                      <a:endParaRPr lang="en-US" sz="700">
                        <a:solidFill>
                          <a:schemeClr val="tx2"/>
                        </a:solidFill>
                        <a:latin typeface="Arial" panose="020B0604020202020204" pitchFamily="34" charset="0"/>
                        <a:ea typeface="微软雅黑" panose="020B0503020204020204" pitchFamily="34" charset="-122"/>
                      </a:endParaRPr>
                    </a:p>
                  </a:txBody>
                  <a:tcPr marL="45708" marR="45708" marT="45708" marB="45708"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4728503"/>
                  </a:ext>
                </a:extLst>
              </a:tr>
              <a:tr h="281696">
                <a:tc gridSpan="2">
                  <a:txBody>
                    <a:bodyPr/>
                    <a:lstStyle/>
                    <a:p>
                      <a:pPr marL="60325" indent="0" algn="l" defTabSz="914400" rtl="0" eaLnBrk="1" latinLnBrk="0" hangingPunct="1">
                        <a:tabLst/>
                      </a:pPr>
                      <a:r>
                        <a:rPr lang="en-US" sz="700" b="1" kern="1200">
                          <a:solidFill>
                            <a:schemeClr val="tx2"/>
                          </a:solidFill>
                          <a:highlight>
                            <a:srgbClr val="FFFF00"/>
                          </a:highlight>
                          <a:latin typeface="Arial" panose="020B0604020202020204" pitchFamily="34" charset="0"/>
                          <a:ea typeface="微软雅黑" panose="020B0503020204020204" pitchFamily="34" charset="-122"/>
                          <a:cs typeface="+mn-cs"/>
                        </a:rPr>
                        <a:t>Logistics Service Providers</a:t>
                      </a:r>
                    </a:p>
                  </a:txBody>
                  <a:tcPr marL="45708" marR="45708" marT="36000" marB="3600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hMerge="1">
                  <a:txBody>
                    <a:bodyPr/>
                    <a:lstStyle/>
                    <a:p>
                      <a:pPr marL="60325" indent="0" algn="l" defTabSz="914400" rtl="0" eaLnBrk="1" latinLnBrk="0" hangingPunct="1">
                        <a:tabLst/>
                      </a:pPr>
                      <a:endParaRPr lang="en-US" sz="700" kern="1200">
                        <a:solidFill>
                          <a:schemeClr val="tx2"/>
                        </a:solidFill>
                        <a:latin typeface="Arial" panose="020B0604020202020204" pitchFamily="34" charset="0"/>
                        <a:ea typeface="微软雅黑" panose="020B0503020204020204" pitchFamily="34" charset="-122"/>
                        <a:cs typeface="+mn-cs"/>
                      </a:endParaRPr>
                    </a:p>
                  </a:txBody>
                  <a:tcPr marL="45708" marR="45708" marT="45708" marB="45708" anchor="ct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138222182"/>
                  </a:ext>
                </a:extLst>
              </a:tr>
              <a:tr h="307908">
                <a:tc>
                  <a:txBody>
                    <a:bodyPr/>
                    <a:lstStyle/>
                    <a:p>
                      <a:pPr marL="60325" indent="0">
                        <a:tabLst/>
                      </a:pPr>
                      <a:r>
                        <a:rPr lang="en-US" sz="700">
                          <a:solidFill>
                            <a:schemeClr val="tx2"/>
                          </a:solidFill>
                          <a:latin typeface="Arial" panose="020B0604020202020204" pitchFamily="34" charset="0"/>
                          <a:ea typeface="微软雅黑" panose="020B0503020204020204" pitchFamily="34" charset="-122"/>
                        </a:rPr>
                        <a:t>Cargo Transportation and Logistics</a:t>
                      </a:r>
                    </a:p>
                  </a:txBody>
                  <a:tcPr marL="45708" marR="45708" marT="45708" marB="45708"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0325" indent="0">
                        <a:tabLst/>
                      </a:pPr>
                      <a:r>
                        <a:rPr lang="en-US" sz="700">
                          <a:solidFill>
                            <a:schemeClr val="tx2"/>
                          </a:solidFill>
                          <a:latin typeface="Arial" panose="020B0604020202020204" pitchFamily="34" charset="0"/>
                          <a:ea typeface="微软雅黑" panose="020B0503020204020204" pitchFamily="34" charset="-122"/>
                        </a:rPr>
                        <a:t>Cargo Transportation and Logistics</a:t>
                      </a:r>
                    </a:p>
                  </a:txBody>
                  <a:tcPr marL="45708" marR="45708" marT="45708" marB="45708"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7253685"/>
                  </a:ext>
                </a:extLst>
              </a:tr>
              <a:tr h="281696">
                <a:tc>
                  <a:txBody>
                    <a:bodyPr/>
                    <a:lstStyle/>
                    <a:p>
                      <a:pPr marL="60325" indent="0" algn="l" defTabSz="914400" rtl="0" eaLnBrk="1" latinLnBrk="0" hangingPunct="1">
                        <a:tabLst/>
                      </a:pPr>
                      <a:r>
                        <a:rPr lang="en-US" sz="700" kern="1200">
                          <a:solidFill>
                            <a:schemeClr val="tx2"/>
                          </a:solidFill>
                          <a:latin typeface="Arial" panose="020B0604020202020204" pitchFamily="34" charset="0"/>
                          <a:ea typeface="微软雅黑" panose="020B0503020204020204" pitchFamily="34" charset="-122"/>
                          <a:cs typeface="+mn-cs"/>
                        </a:rPr>
                        <a:t>Ports &amp; Terminals</a:t>
                      </a:r>
                    </a:p>
                  </a:txBody>
                  <a:tcPr marL="45708" marR="45708" marT="45708" marB="45708"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0325" marR="0" lvl="0" indent="0" algn="l" rtl="0" eaLnBrk="1" fontAlgn="auto" latinLnBrk="0" hangingPunct="1">
                        <a:lnSpc>
                          <a:spcPct val="100000"/>
                        </a:lnSpc>
                        <a:spcBef>
                          <a:spcPts val="0"/>
                        </a:spcBef>
                        <a:spcAft>
                          <a:spcPts val="0"/>
                        </a:spcAft>
                        <a:buClrTx/>
                        <a:buSzTx/>
                        <a:buFontTx/>
                        <a:buNone/>
                      </a:pPr>
                      <a:r>
                        <a:rPr lang="en-US" sz="700" kern="1200">
                          <a:solidFill>
                            <a:schemeClr val="tx2"/>
                          </a:solidFill>
                          <a:latin typeface="Arial" panose="020B0604020202020204" pitchFamily="34" charset="0"/>
                          <a:ea typeface="微软雅黑" panose="020B0503020204020204" pitchFamily="34" charset="-122"/>
                          <a:cs typeface="+mn-cs"/>
                        </a:rPr>
                        <a:t>Ports &amp; Terminals Operators</a:t>
                      </a:r>
                    </a:p>
                  </a:txBody>
                  <a:tcPr marL="45708" marR="45708" marT="45708" marB="45708"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5198582"/>
                  </a:ext>
                </a:extLst>
              </a:tr>
              <a:tr h="281696">
                <a:tc>
                  <a:txBody>
                    <a:bodyPr/>
                    <a:lstStyle/>
                    <a:p>
                      <a:pPr marL="60325" indent="0" algn="l" defTabSz="914400" rtl="0" eaLnBrk="1" latinLnBrk="0" hangingPunct="1">
                        <a:tabLst/>
                      </a:pPr>
                      <a:r>
                        <a:rPr lang="en-US" sz="700" kern="1200">
                          <a:solidFill>
                            <a:schemeClr val="tx2"/>
                          </a:solidFill>
                          <a:latin typeface="Arial" panose="020B0604020202020204" pitchFamily="34" charset="0"/>
                          <a:ea typeface="微软雅黑" panose="020B0503020204020204" pitchFamily="34" charset="-122"/>
                          <a:cs typeface="+mn-cs"/>
                        </a:rPr>
                        <a:t>Postal Services</a:t>
                      </a:r>
                    </a:p>
                  </a:txBody>
                  <a:tcPr marL="45708" marR="45708" marT="45708" marB="45708"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0325" marR="0" lvl="0" indent="0" algn="l" defTabSz="914400" rtl="0" eaLnBrk="1" fontAlgn="auto" latinLnBrk="0" hangingPunct="1">
                        <a:lnSpc>
                          <a:spcPct val="100000"/>
                        </a:lnSpc>
                        <a:spcBef>
                          <a:spcPts val="0"/>
                        </a:spcBef>
                        <a:spcAft>
                          <a:spcPts val="0"/>
                        </a:spcAft>
                        <a:buClrTx/>
                        <a:buSzTx/>
                        <a:buFontTx/>
                        <a:buNone/>
                        <a:tabLst/>
                        <a:defRPr/>
                      </a:pPr>
                      <a:r>
                        <a:rPr lang="en-US" sz="700" kern="1200">
                          <a:solidFill>
                            <a:schemeClr val="tx2"/>
                          </a:solidFill>
                          <a:latin typeface="Arial" panose="020B0604020202020204" pitchFamily="34" charset="0"/>
                          <a:ea typeface="微软雅黑" panose="020B0503020204020204" pitchFamily="34" charset="-122"/>
                          <a:cs typeface="+mn-cs"/>
                        </a:rPr>
                        <a:t>Postal Services</a:t>
                      </a:r>
                    </a:p>
                  </a:txBody>
                  <a:tcPr marL="45708" marR="45708" marT="45708" marB="45708"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6983714"/>
                  </a:ext>
                </a:extLst>
              </a:tr>
              <a:tr h="307908">
                <a:tc>
                  <a:txBody>
                    <a:bodyPr/>
                    <a:lstStyle/>
                    <a:p>
                      <a:pPr marL="60325" indent="0" algn="l" defTabSz="914400" rtl="0" eaLnBrk="1" latinLnBrk="0" hangingPunct="1">
                        <a:tabLst/>
                      </a:pPr>
                      <a:r>
                        <a:rPr lang="en-US" sz="700" kern="1200">
                          <a:solidFill>
                            <a:schemeClr val="tx2"/>
                          </a:solidFill>
                          <a:latin typeface="Arial" panose="020B0604020202020204" pitchFamily="34" charset="0"/>
                          <a:ea typeface="微软雅黑" panose="020B0503020204020204" pitchFamily="34" charset="-122"/>
                          <a:cs typeface="+mn-cs"/>
                        </a:rPr>
                        <a:t>Passenger Travel and Leisure</a:t>
                      </a:r>
                    </a:p>
                  </a:txBody>
                  <a:tcPr marL="45708" marR="45708" marT="45708" marB="45708"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0325" indent="0" algn="l" defTabSz="914400" rtl="0" eaLnBrk="1" latinLnBrk="0" hangingPunct="1">
                        <a:tabLst/>
                      </a:pPr>
                      <a:r>
                        <a:rPr lang="en-US" sz="700" kern="1200">
                          <a:solidFill>
                            <a:schemeClr val="tx2"/>
                          </a:solidFill>
                          <a:latin typeface="Arial" panose="020B0604020202020204" pitchFamily="34" charset="0"/>
                          <a:ea typeface="微软雅黑" panose="020B0503020204020204" pitchFamily="34" charset="-122"/>
                          <a:cs typeface="+mn-cs"/>
                        </a:rPr>
                        <a:t>Passenger Travel and Leisure</a:t>
                      </a:r>
                    </a:p>
                  </a:txBody>
                  <a:tcPr marL="45708" marR="45708" marT="45708" marB="45708"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8897812"/>
                  </a:ext>
                </a:extLst>
              </a:tr>
            </a:tbl>
          </a:graphicData>
        </a:graphic>
      </p:graphicFrame>
      <p:sp>
        <p:nvSpPr>
          <p:cNvPr id="9" name="Dikdörtgen 8">
            <a:extLst>
              <a:ext uri="{FF2B5EF4-FFF2-40B4-BE49-F238E27FC236}">
                <a16:creationId xmlns:a16="http://schemas.microsoft.com/office/drawing/2014/main" id="{6DDE935E-98A3-DC37-9D81-F0E2B5C25164}"/>
              </a:ext>
            </a:extLst>
          </p:cNvPr>
          <p:cNvSpPr/>
          <p:nvPr/>
        </p:nvSpPr>
        <p:spPr>
          <a:xfrm>
            <a:off x="449264" y="2050476"/>
            <a:ext cx="11291886" cy="3551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noProof="1"/>
          </a:p>
        </p:txBody>
      </p:sp>
      <p:sp>
        <p:nvSpPr>
          <p:cNvPr id="10" name="Metin kutusu 9">
            <a:extLst>
              <a:ext uri="{FF2B5EF4-FFF2-40B4-BE49-F238E27FC236}">
                <a16:creationId xmlns:a16="http://schemas.microsoft.com/office/drawing/2014/main" id="{7F5BA535-07B9-082D-2313-CC1CD04E3595}"/>
              </a:ext>
            </a:extLst>
          </p:cNvPr>
          <p:cNvSpPr txBox="1"/>
          <p:nvPr/>
        </p:nvSpPr>
        <p:spPr>
          <a:xfrm>
            <a:off x="3814936" y="2120307"/>
            <a:ext cx="4560543" cy="215444"/>
          </a:xfrm>
          <a:prstGeom prst="rect">
            <a:avLst/>
          </a:prstGeom>
        </p:spPr>
        <p:txBody>
          <a:bodyPr wrap="none" lIns="0" tIns="0" rIns="0" bIns="0" rtlCol="0">
            <a:spAutoFit/>
          </a:bodyPr>
          <a:lstStyle/>
          <a:p>
            <a:pPr algn="ctr"/>
            <a:r>
              <a:rPr lang="en-US" sz="1400" b="1" noProof="1">
                <a:solidFill>
                  <a:schemeClr val="bg1"/>
                </a:solidFill>
              </a:rPr>
              <a:t>Specific Solution Paths for the Following Industries…</a:t>
            </a:r>
          </a:p>
        </p:txBody>
      </p:sp>
      <p:graphicFrame>
        <p:nvGraphicFramePr>
          <p:cNvPr id="11" name="Table 5">
            <a:extLst>
              <a:ext uri="{FF2B5EF4-FFF2-40B4-BE49-F238E27FC236}">
                <a16:creationId xmlns:a16="http://schemas.microsoft.com/office/drawing/2014/main" id="{61CEDC5A-1E9D-00E9-2FE0-B99DBC12940B}"/>
              </a:ext>
            </a:extLst>
          </p:cNvPr>
          <p:cNvGraphicFramePr>
            <a:graphicFrameLocks noGrp="1"/>
          </p:cNvGraphicFramePr>
          <p:nvPr/>
        </p:nvGraphicFramePr>
        <p:xfrm>
          <a:off x="8106530" y="2464556"/>
          <a:ext cx="3634620" cy="3745747"/>
        </p:xfrm>
        <a:graphic>
          <a:graphicData uri="http://schemas.openxmlformats.org/drawingml/2006/table">
            <a:tbl>
              <a:tblPr firstRow="1" bandRow="1">
                <a:tableStyleId>{68D230F3-CF80-4859-8CE7-A43EE81993B5}</a:tableStyleId>
              </a:tblPr>
              <a:tblGrid>
                <a:gridCol w="1147821">
                  <a:extLst>
                    <a:ext uri="{9D8B030D-6E8A-4147-A177-3AD203B41FA5}">
                      <a16:colId xmlns:a16="http://schemas.microsoft.com/office/drawing/2014/main" val="158565584"/>
                    </a:ext>
                  </a:extLst>
                </a:gridCol>
                <a:gridCol w="2486799">
                  <a:extLst>
                    <a:ext uri="{9D8B030D-6E8A-4147-A177-3AD203B41FA5}">
                      <a16:colId xmlns:a16="http://schemas.microsoft.com/office/drawing/2014/main" val="2593174836"/>
                    </a:ext>
                  </a:extLst>
                </a:gridCol>
              </a:tblGrid>
              <a:tr h="2700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282E36"/>
                          </a:solidFill>
                          <a:effectLst/>
                          <a:uLnTx/>
                          <a:uFillTx/>
                          <a:latin typeface="+mn-lt"/>
                          <a:ea typeface="+mn-ea"/>
                          <a:cs typeface="+mn-cs"/>
                        </a:rPr>
                        <a:t>INDUSTRY</a:t>
                      </a:r>
                      <a:endParaRPr lang="en-US" sz="800" b="1">
                        <a:solidFill>
                          <a:schemeClr val="tx2"/>
                        </a:solidFill>
                      </a:endParaRPr>
                    </a:p>
                  </a:txBody>
                  <a:tcPr marL="74323" marR="74323" marT="72000" marB="72000">
                    <a:lnL>
                      <a:noFill/>
                    </a:lnL>
                    <a:lnR>
                      <a:noFill/>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282E36"/>
                          </a:solidFill>
                          <a:effectLst/>
                          <a:uLnTx/>
                          <a:uFillTx/>
                          <a:latin typeface="+mn-lt"/>
                          <a:ea typeface="+mn-ea"/>
                          <a:cs typeface="+mn-cs"/>
                        </a:rPr>
                        <a:t>SEGMENT</a:t>
                      </a:r>
                      <a:endParaRPr lang="en-US" sz="800" b="1">
                        <a:solidFill>
                          <a:schemeClr val="tx2"/>
                        </a:solidFill>
                      </a:endParaRPr>
                    </a:p>
                  </a:txBody>
                  <a:tcPr marL="74323" marR="74323" marT="72000" marB="72000">
                    <a:lnL>
                      <a:noFill/>
                    </a:lnL>
                    <a:lnR>
                      <a:noFill/>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12622031"/>
                  </a:ext>
                </a:extLst>
              </a:tr>
              <a:tr h="21578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a:t>Financial Services</a:t>
                      </a:r>
                    </a:p>
                  </a:txBody>
                  <a:tcPr marT="36000" marB="3600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hMerge="1">
                  <a:txBody>
                    <a:bodyPr/>
                    <a:lstStyle/>
                    <a:p>
                      <a:endParaRPr lang="en-US"/>
                    </a:p>
                  </a:txBody>
                  <a:tcPr/>
                </a:tc>
                <a:extLst>
                  <a:ext uri="{0D108BD9-81ED-4DB2-BD59-A6C34878D82A}">
                    <a16:rowId xmlns:a16="http://schemas.microsoft.com/office/drawing/2014/main" val="3693692438"/>
                  </a:ext>
                </a:extLst>
              </a:tr>
              <a:tr h="309486">
                <a:tc>
                  <a:txBody>
                    <a:bodyPr/>
                    <a:lstStyle/>
                    <a:p>
                      <a:pPr marL="60325" lvl="0" indent="0" algn="l" defTabSz="914400" rtl="0" eaLnBrk="1" latinLnBrk="0" hangingPunct="1">
                        <a:tabLst/>
                      </a:pPr>
                      <a:r>
                        <a:rPr lang="en-US" sz="700" kern="1200">
                          <a:solidFill>
                            <a:schemeClr val="tx2"/>
                          </a:solidFill>
                          <a:latin typeface="Arial" panose="020B0604020202020204" pitchFamily="34" charset="0"/>
                          <a:ea typeface="微软雅黑" panose="020B0503020204020204" pitchFamily="34" charset="-122"/>
                          <a:cs typeface="+mn-cs"/>
                        </a:rPr>
                        <a:t>Banking</a:t>
                      </a:r>
                    </a:p>
                  </a:txBody>
                  <a:tcPr marL="45708" marR="45708" marT="45708" marB="45708" anchor="ctr">
                    <a:lnL>
                      <a:noFill/>
                    </a:lnL>
                    <a:lnR>
                      <a:noFill/>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0325" lvl="0" indent="0" algn="l" defTabSz="914400" rtl="0" eaLnBrk="1" latinLnBrk="0" hangingPunct="1">
                        <a:tabLst/>
                      </a:pPr>
                      <a:r>
                        <a:rPr lang="en-US" sz="700" kern="1200">
                          <a:solidFill>
                            <a:schemeClr val="tx2"/>
                          </a:solidFill>
                          <a:latin typeface="Arial" panose="020B0604020202020204" pitchFamily="34" charset="0"/>
                          <a:ea typeface="微软雅黑" panose="020B0503020204020204" pitchFamily="34" charset="-122"/>
                          <a:cs typeface="+mn-cs"/>
                        </a:rPr>
                        <a:t>Retail &amp; Commercial / Wealth &amp; Asset Management / </a:t>
                      </a:r>
                      <a:br>
                        <a:rPr lang="en-US" sz="700" kern="1200">
                          <a:solidFill>
                            <a:schemeClr val="tx2"/>
                          </a:solidFill>
                          <a:latin typeface="Arial" panose="020B0604020202020204" pitchFamily="34" charset="0"/>
                          <a:ea typeface="微软雅黑" panose="020B0503020204020204" pitchFamily="34" charset="-122"/>
                          <a:cs typeface="+mn-cs"/>
                        </a:rPr>
                      </a:br>
                      <a:r>
                        <a:rPr lang="en-US" sz="700" kern="1200">
                          <a:solidFill>
                            <a:schemeClr val="tx2"/>
                          </a:solidFill>
                          <a:latin typeface="Arial" panose="020B0604020202020204" pitchFamily="34" charset="0"/>
                          <a:ea typeface="微软雅黑" panose="020B0503020204020204" pitchFamily="34" charset="-122"/>
                          <a:cs typeface="+mn-cs"/>
                        </a:rPr>
                        <a:t>FinTech &amp; Payment Providers </a:t>
                      </a:r>
                    </a:p>
                  </a:txBody>
                  <a:tcPr marL="45708" marR="45708" marT="45708" marB="45708" anchor="ctr">
                    <a:lnL>
                      <a:noFill/>
                    </a:lnL>
                    <a:lnR>
                      <a:noFill/>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1397973"/>
                  </a:ext>
                </a:extLst>
              </a:tr>
              <a:tr h="215782">
                <a:tc>
                  <a:txBody>
                    <a:bodyPr/>
                    <a:lstStyle/>
                    <a:p>
                      <a:pPr marL="60325" lvl="0" indent="0" algn="l" defTabSz="914400" rtl="0" eaLnBrk="1" latinLnBrk="0" hangingPunct="1">
                        <a:tabLst/>
                      </a:pPr>
                      <a:r>
                        <a:rPr lang="en-US" sz="700" kern="1200">
                          <a:solidFill>
                            <a:schemeClr val="tx2"/>
                          </a:solidFill>
                          <a:latin typeface="Arial" panose="020B0604020202020204" pitchFamily="34" charset="0"/>
                          <a:ea typeface="微软雅黑" panose="020B0503020204020204" pitchFamily="34" charset="-122"/>
                          <a:cs typeface="+mn-cs"/>
                        </a:rPr>
                        <a:t>Insurance</a:t>
                      </a:r>
                    </a:p>
                  </a:txBody>
                  <a:tcPr marL="45708" marR="45708" marT="45708" marB="45708"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0325" lvl="0" indent="0" algn="l" defTabSz="914400" rtl="0" eaLnBrk="1" latinLnBrk="0" hangingPunct="1">
                        <a:tabLst/>
                      </a:pPr>
                      <a:r>
                        <a:rPr lang="en-US" sz="700" kern="1200">
                          <a:solidFill>
                            <a:schemeClr val="tx2"/>
                          </a:solidFill>
                          <a:latin typeface="Arial" panose="020B0604020202020204" pitchFamily="34" charset="0"/>
                          <a:ea typeface="微软雅黑" panose="020B0503020204020204" pitchFamily="34" charset="-122"/>
                          <a:cs typeface="+mn-cs"/>
                        </a:rPr>
                        <a:t>Insurance Service Providers</a:t>
                      </a:r>
                    </a:p>
                  </a:txBody>
                  <a:tcPr marL="45708" marR="45708" marT="45708" marB="45708"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6815262"/>
                  </a:ext>
                </a:extLst>
              </a:tr>
              <a:tr h="215782">
                <a:tc gridSpan="2">
                  <a:txBody>
                    <a:bodyPr/>
                    <a:lstStyle/>
                    <a:p>
                      <a:pPr marL="60325" indent="0" algn="l" defTabSz="914400" rtl="0" eaLnBrk="1" latinLnBrk="0" hangingPunct="1">
                        <a:tabLst/>
                      </a:pPr>
                      <a:r>
                        <a:rPr lang="en-US" sz="700" b="1" kern="1200">
                          <a:solidFill>
                            <a:schemeClr val="tx2"/>
                          </a:solidFill>
                          <a:latin typeface="Arial" panose="020B0604020202020204" pitchFamily="34" charset="0"/>
                          <a:ea typeface="微软雅黑" panose="020B0503020204020204" pitchFamily="34" charset="-122"/>
                          <a:cs typeface="+mn-cs"/>
                        </a:rPr>
                        <a:t>Public Services Industries</a:t>
                      </a:r>
                    </a:p>
                  </a:txBody>
                  <a:tcPr marL="45708" marR="45708" marT="36000" marB="3600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hMerge="1">
                  <a:txBody>
                    <a:bodyPr/>
                    <a:lstStyle/>
                    <a:p>
                      <a:pPr marL="60325" indent="0" algn="l" defTabSz="914400" rtl="0" eaLnBrk="1" latinLnBrk="0" hangingPunct="1">
                        <a:tabLst/>
                      </a:pPr>
                      <a:endParaRPr lang="en-US" sz="700" kern="1200">
                        <a:solidFill>
                          <a:schemeClr val="tx2"/>
                        </a:solidFill>
                        <a:latin typeface="Arial" panose="020B0604020202020204" pitchFamily="34" charset="0"/>
                        <a:ea typeface="微软雅黑" panose="020B0503020204020204" pitchFamily="34" charset="-122"/>
                        <a:cs typeface="+mn-cs"/>
                      </a:endParaRPr>
                    </a:p>
                  </a:txBody>
                  <a:tcPr marL="45708" marR="45708" marT="45708" marB="45708" anchor="ct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3674793379"/>
                  </a:ext>
                </a:extLst>
              </a:tr>
              <a:tr h="215782">
                <a:tc>
                  <a:txBody>
                    <a:bodyPr/>
                    <a:lstStyle/>
                    <a:p>
                      <a:pPr marL="60325" lvl="0" indent="0" algn="l" defTabSz="914400" rtl="0" eaLnBrk="1" latinLnBrk="0" hangingPunct="1">
                        <a:tabLst/>
                      </a:pPr>
                      <a:r>
                        <a:rPr lang="en-US" sz="700" kern="1200">
                          <a:solidFill>
                            <a:schemeClr val="tx2"/>
                          </a:solidFill>
                          <a:latin typeface="Arial" panose="020B0604020202020204" pitchFamily="34" charset="0"/>
                          <a:ea typeface="微软雅黑" panose="020B0503020204020204" pitchFamily="34" charset="-122"/>
                          <a:cs typeface="+mn-cs"/>
                        </a:rPr>
                        <a:t>Healthcare</a:t>
                      </a:r>
                    </a:p>
                  </a:txBody>
                  <a:tcPr marL="45708" marR="45708" marT="45708" marB="45708"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0325" marR="0" lvl="0" indent="0" algn="l" defTabSz="914400" rtl="0" eaLnBrk="1" fontAlgn="auto" latinLnBrk="0" hangingPunct="1">
                        <a:lnSpc>
                          <a:spcPct val="100000"/>
                        </a:lnSpc>
                        <a:spcBef>
                          <a:spcPts val="0"/>
                        </a:spcBef>
                        <a:spcAft>
                          <a:spcPts val="0"/>
                        </a:spcAft>
                        <a:buClrTx/>
                        <a:buSzTx/>
                        <a:buFontTx/>
                        <a:buNone/>
                        <a:tabLst/>
                        <a:defRPr/>
                      </a:pPr>
                      <a:r>
                        <a:rPr lang="en-US" sz="700" kern="1200">
                          <a:solidFill>
                            <a:schemeClr val="tx2"/>
                          </a:solidFill>
                          <a:latin typeface="Arial" panose="020B0604020202020204" pitchFamily="34" charset="0"/>
                          <a:ea typeface="微软雅黑" panose="020B0503020204020204" pitchFamily="34" charset="-122"/>
                          <a:cs typeface="+mn-cs"/>
                        </a:rPr>
                        <a:t>Healthcare</a:t>
                      </a:r>
                    </a:p>
                  </a:txBody>
                  <a:tcPr marL="45708" marR="45708" marT="45708" marB="45708"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061271"/>
                  </a:ext>
                </a:extLst>
              </a:tr>
              <a:tr h="309486">
                <a:tc>
                  <a:txBody>
                    <a:bodyPr/>
                    <a:lstStyle/>
                    <a:p>
                      <a:pPr marL="60325" lvl="0" indent="0" algn="l" defTabSz="914400" rtl="0" eaLnBrk="1" latinLnBrk="0" hangingPunct="1">
                        <a:tabLst/>
                      </a:pPr>
                      <a:r>
                        <a:rPr lang="en-US" sz="700" kern="1200">
                          <a:solidFill>
                            <a:schemeClr val="tx2"/>
                          </a:solidFill>
                          <a:latin typeface="Arial" panose="020B0604020202020204" pitchFamily="34" charset="0"/>
                          <a:ea typeface="微软雅黑" panose="020B0503020204020204" pitchFamily="34" charset="-122"/>
                          <a:cs typeface="+mn-cs"/>
                        </a:rPr>
                        <a:t>Higher Education and Research</a:t>
                      </a:r>
                    </a:p>
                  </a:txBody>
                  <a:tcPr marL="45708" marR="45708" marT="45708" marB="45708"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0325" marR="0" lvl="0" indent="0" algn="l" defTabSz="914400" rtl="0" eaLnBrk="1" fontAlgn="auto" latinLnBrk="0" hangingPunct="1">
                        <a:lnSpc>
                          <a:spcPct val="100000"/>
                        </a:lnSpc>
                        <a:spcBef>
                          <a:spcPts val="0"/>
                        </a:spcBef>
                        <a:spcAft>
                          <a:spcPts val="0"/>
                        </a:spcAft>
                        <a:buClrTx/>
                        <a:buSzTx/>
                        <a:buFontTx/>
                        <a:buNone/>
                        <a:tabLst/>
                        <a:defRPr/>
                      </a:pPr>
                      <a:r>
                        <a:rPr lang="en-US" sz="700" kern="1200">
                          <a:solidFill>
                            <a:schemeClr val="tx2"/>
                          </a:solidFill>
                          <a:latin typeface="Arial" panose="020B0604020202020204" pitchFamily="34" charset="0"/>
                          <a:ea typeface="微软雅黑" panose="020B0503020204020204" pitchFamily="34" charset="-122"/>
                          <a:cs typeface="+mn-cs"/>
                        </a:rPr>
                        <a:t>North America incl. PSM  /  Outside NA excl. PSM functionality</a:t>
                      </a:r>
                    </a:p>
                  </a:txBody>
                  <a:tcPr marL="45708" marR="45708" marT="45708" marB="45708"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4728503"/>
                  </a:ext>
                </a:extLst>
              </a:tr>
              <a:tr h="417814">
                <a:tc>
                  <a:txBody>
                    <a:bodyPr/>
                    <a:lstStyle/>
                    <a:p>
                      <a:pPr marL="60325" lvl="0" indent="0" algn="l" defTabSz="914400" rtl="0" eaLnBrk="1" latinLnBrk="0" hangingPunct="1">
                        <a:tabLst/>
                      </a:pPr>
                      <a:r>
                        <a:rPr lang="en-US" sz="700" kern="1200">
                          <a:solidFill>
                            <a:schemeClr val="tx2"/>
                          </a:solidFill>
                          <a:latin typeface="Arial" panose="020B0604020202020204" pitchFamily="34" charset="0"/>
                          <a:ea typeface="微软雅黑" panose="020B0503020204020204" pitchFamily="34" charset="-122"/>
                          <a:cs typeface="+mn-cs"/>
                        </a:rPr>
                        <a:t>Public Sector</a:t>
                      </a:r>
                    </a:p>
                  </a:txBody>
                  <a:tcPr marL="45708" marR="45708" marT="45708" marB="45708"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0325" marR="0" lvl="0" indent="0" algn="l" defTabSz="914400" rtl="0" eaLnBrk="1" fontAlgn="auto" latinLnBrk="0" hangingPunct="1">
                        <a:lnSpc>
                          <a:spcPct val="100000"/>
                        </a:lnSpc>
                        <a:spcBef>
                          <a:spcPts val="0"/>
                        </a:spcBef>
                        <a:spcAft>
                          <a:spcPts val="0"/>
                        </a:spcAft>
                        <a:buClrTx/>
                        <a:buSzTx/>
                        <a:buFontTx/>
                        <a:buNone/>
                        <a:tabLst/>
                        <a:defRPr/>
                      </a:pPr>
                      <a:r>
                        <a:rPr lang="en-US" sz="700" kern="1200">
                          <a:solidFill>
                            <a:schemeClr val="tx2"/>
                          </a:solidFill>
                          <a:latin typeface="Arial" panose="020B0604020202020204" pitchFamily="34" charset="0"/>
                          <a:ea typeface="微软雅黑" panose="020B0503020204020204" pitchFamily="34" charset="-122"/>
                          <a:cs typeface="+mn-cs"/>
                        </a:rPr>
                        <a:t>North America State &amp; Local institutions  / </a:t>
                      </a:r>
                      <a:br>
                        <a:rPr lang="en-US" sz="700" kern="1200">
                          <a:solidFill>
                            <a:schemeClr val="tx2"/>
                          </a:solidFill>
                          <a:latin typeface="Arial" panose="020B0604020202020204" pitchFamily="34" charset="0"/>
                          <a:ea typeface="微软雅黑" panose="020B0503020204020204" pitchFamily="34" charset="-122"/>
                          <a:cs typeface="+mn-cs"/>
                        </a:rPr>
                      </a:br>
                      <a:r>
                        <a:rPr lang="en-US" sz="700" kern="1200">
                          <a:solidFill>
                            <a:schemeClr val="tx2"/>
                          </a:solidFill>
                          <a:latin typeface="Arial" panose="020B0604020202020204" pitchFamily="34" charset="0"/>
                          <a:ea typeface="微软雅黑" panose="020B0503020204020204" pitchFamily="34" charset="-122"/>
                          <a:cs typeface="+mn-cs"/>
                        </a:rPr>
                        <a:t>State &amp; Local Government, Public Organizations, NGOs with IFRS or local GAAP based practices</a:t>
                      </a:r>
                    </a:p>
                  </a:txBody>
                  <a:tcPr marL="45708" marR="45708" marT="45708" marB="45708"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7115526"/>
                  </a:ext>
                </a:extLst>
              </a:tr>
              <a:tr h="215782">
                <a:tc gridSpan="2">
                  <a:txBody>
                    <a:bodyPr/>
                    <a:lstStyle/>
                    <a:p>
                      <a:pPr marL="60325" indent="0" algn="l" defTabSz="914400" rtl="0" eaLnBrk="1" latinLnBrk="0" hangingPunct="1">
                        <a:tabLst/>
                      </a:pPr>
                      <a:r>
                        <a:rPr lang="en-US" sz="700" b="1" kern="1200">
                          <a:solidFill>
                            <a:schemeClr val="tx2"/>
                          </a:solidFill>
                          <a:latin typeface="Arial" panose="020B0604020202020204" pitchFamily="34" charset="0"/>
                          <a:ea typeface="微软雅黑" panose="020B0503020204020204" pitchFamily="34" charset="-122"/>
                          <a:cs typeface="+mn-cs"/>
                        </a:rPr>
                        <a:t>Services Industries</a:t>
                      </a:r>
                    </a:p>
                  </a:txBody>
                  <a:tcPr marL="45708" marR="45708" marT="36000" marB="3600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hMerge="1">
                  <a:txBody>
                    <a:bodyPr/>
                    <a:lstStyle/>
                    <a:p>
                      <a:pPr marL="60325" indent="0" algn="l" defTabSz="914400" rtl="0" eaLnBrk="1" latinLnBrk="0" hangingPunct="1">
                        <a:tabLst/>
                      </a:pPr>
                      <a:endParaRPr lang="en-US" sz="700" kern="1200">
                        <a:solidFill>
                          <a:schemeClr val="tx2"/>
                        </a:solidFill>
                        <a:latin typeface="Arial" panose="020B0604020202020204" pitchFamily="34" charset="0"/>
                        <a:ea typeface="微软雅黑" panose="020B0503020204020204" pitchFamily="34" charset="-122"/>
                        <a:cs typeface="+mn-cs"/>
                      </a:endParaRPr>
                    </a:p>
                  </a:txBody>
                  <a:tcPr marL="45708" marR="45708" marT="45708" marB="45708" anchor="ct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138222182"/>
                  </a:ext>
                </a:extLst>
              </a:tr>
              <a:tr h="309486">
                <a:tc>
                  <a:txBody>
                    <a:bodyPr/>
                    <a:lstStyle/>
                    <a:p>
                      <a:pPr marL="60325" indent="0" algn="l" defTabSz="914400" rtl="0" eaLnBrk="1" latinLnBrk="0" hangingPunct="1">
                        <a:tabLst/>
                      </a:pPr>
                      <a:r>
                        <a:rPr lang="en-US" sz="700" kern="1200">
                          <a:solidFill>
                            <a:schemeClr val="tx2"/>
                          </a:solidFill>
                          <a:latin typeface="Arial" panose="020B0604020202020204" pitchFamily="34" charset="0"/>
                          <a:ea typeface="微软雅黑" panose="020B0503020204020204" pitchFamily="34" charset="-122"/>
                          <a:cs typeface="+mn-cs"/>
                        </a:rPr>
                        <a:t>Engineering, Constr. &amp; Operations (EC&amp;O)</a:t>
                      </a:r>
                    </a:p>
                  </a:txBody>
                  <a:tcPr marL="45708" marR="45708" marT="45708" marB="45708"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0325" indent="0" algn="l" defTabSz="914400" rtl="0" eaLnBrk="1" latinLnBrk="0" hangingPunct="1">
                        <a:tabLst/>
                      </a:pPr>
                      <a:r>
                        <a:rPr lang="en-US" sz="700" kern="1200">
                          <a:solidFill>
                            <a:schemeClr val="tx2"/>
                          </a:solidFill>
                          <a:latin typeface="Arial" panose="020B0604020202020204" pitchFamily="34" charset="0"/>
                          <a:ea typeface="微软雅黑" panose="020B0503020204020204" pitchFamily="34" charset="-122"/>
                          <a:cs typeface="+mn-cs"/>
                        </a:rPr>
                        <a:t>Construction Management / Commercial Real Estate</a:t>
                      </a:r>
                    </a:p>
                  </a:txBody>
                  <a:tcPr marL="45708" marR="45708" marT="45708" marB="45708"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7253685"/>
                  </a:ext>
                </a:extLst>
              </a:tr>
              <a:tr h="309486">
                <a:tc>
                  <a:txBody>
                    <a:bodyPr/>
                    <a:lstStyle/>
                    <a:p>
                      <a:pPr marL="60325" indent="0" algn="l" defTabSz="914400" rtl="0" eaLnBrk="1" latinLnBrk="0" hangingPunct="1">
                        <a:tabLst/>
                      </a:pPr>
                      <a:r>
                        <a:rPr lang="en-US" sz="700" kern="1200">
                          <a:solidFill>
                            <a:schemeClr val="tx2"/>
                          </a:solidFill>
                          <a:latin typeface="Arial" panose="020B0604020202020204" pitchFamily="34" charset="0"/>
                          <a:ea typeface="微软雅黑" panose="020B0503020204020204" pitchFamily="34" charset="-122"/>
                          <a:cs typeface="+mn-cs"/>
                        </a:rPr>
                        <a:t>Media</a:t>
                      </a:r>
                    </a:p>
                  </a:txBody>
                  <a:tcPr marL="45708" marR="45708" marT="45708" marB="45708"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0325" indent="0" algn="l" defTabSz="914400" rtl="0" eaLnBrk="1" latinLnBrk="0" hangingPunct="1">
                        <a:tabLst/>
                      </a:pPr>
                      <a:r>
                        <a:rPr lang="en-US" sz="700" kern="1200">
                          <a:solidFill>
                            <a:schemeClr val="tx2"/>
                          </a:solidFill>
                          <a:latin typeface="Arial" panose="020B0604020202020204" pitchFamily="34" charset="0"/>
                          <a:ea typeface="微软雅黑" panose="020B0503020204020204" pitchFamily="34" charset="-122"/>
                          <a:cs typeface="+mn-cs"/>
                        </a:rPr>
                        <a:t>Media Agencies / Broadcasting and Entertainment / Premium Content Publishers</a:t>
                      </a:r>
                    </a:p>
                  </a:txBody>
                  <a:tcPr marL="45708" marR="45708" marT="45708" marB="45708"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5198582"/>
                  </a:ext>
                </a:extLst>
              </a:tr>
              <a:tr h="309486">
                <a:tc>
                  <a:txBody>
                    <a:bodyPr/>
                    <a:lstStyle/>
                    <a:p>
                      <a:pPr marL="60325" indent="0" algn="l" defTabSz="914400" rtl="0" eaLnBrk="1" latinLnBrk="0" hangingPunct="1">
                        <a:tabLst/>
                      </a:pPr>
                      <a:r>
                        <a:rPr lang="en-US" sz="700" kern="1200">
                          <a:solidFill>
                            <a:schemeClr val="tx2"/>
                          </a:solidFill>
                          <a:latin typeface="Arial" panose="020B0604020202020204" pitchFamily="34" charset="0"/>
                          <a:ea typeface="微软雅黑" panose="020B0503020204020204" pitchFamily="34" charset="-122"/>
                          <a:cs typeface="+mn-cs"/>
                        </a:rPr>
                        <a:t>Professional Services</a:t>
                      </a:r>
                    </a:p>
                  </a:txBody>
                  <a:tcPr marL="45708" marR="45708" marT="45708" marB="45708"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0325" indent="0" algn="l" defTabSz="914400" rtl="0" eaLnBrk="1" latinLnBrk="0" hangingPunct="1">
                        <a:tabLst/>
                      </a:pPr>
                      <a:r>
                        <a:rPr lang="en-US" sz="700" kern="1200">
                          <a:solidFill>
                            <a:schemeClr val="tx2"/>
                          </a:solidFill>
                          <a:latin typeface="Arial" panose="020B0604020202020204" pitchFamily="34" charset="0"/>
                          <a:ea typeface="微软雅黑" panose="020B0503020204020204" pitchFamily="34" charset="-122"/>
                          <a:cs typeface="+mn-cs"/>
                        </a:rPr>
                        <a:t>Consulting, Audit, Tax / IT Service and BPO / Business Services incl. Facility Management / Staffing</a:t>
                      </a:r>
                    </a:p>
                  </a:txBody>
                  <a:tcPr marL="45708" marR="45708" marT="45708" marB="45708"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6983714"/>
                  </a:ext>
                </a:extLst>
              </a:tr>
              <a:tr h="215782">
                <a:tc>
                  <a:txBody>
                    <a:bodyPr/>
                    <a:lstStyle/>
                    <a:p>
                      <a:pPr marL="60325" indent="0" algn="l" defTabSz="914400" rtl="0" eaLnBrk="1" latinLnBrk="0" hangingPunct="1">
                        <a:tabLst/>
                      </a:pPr>
                      <a:r>
                        <a:rPr lang="en-US" sz="700" kern="1200">
                          <a:solidFill>
                            <a:schemeClr val="tx2"/>
                          </a:solidFill>
                          <a:latin typeface="Arial" panose="020B0604020202020204" pitchFamily="34" charset="0"/>
                          <a:ea typeface="微软雅黑" panose="020B0503020204020204" pitchFamily="34" charset="-122"/>
                          <a:cs typeface="+mn-cs"/>
                        </a:rPr>
                        <a:t>Real Estate</a:t>
                      </a:r>
                    </a:p>
                  </a:txBody>
                  <a:tcPr marL="45708" marR="45708" marT="45708" marB="45708"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0325" indent="0" algn="l" defTabSz="914400" rtl="0" eaLnBrk="1" latinLnBrk="0" hangingPunct="1">
                        <a:tabLst/>
                      </a:pPr>
                      <a:r>
                        <a:rPr lang="en-US" sz="700" kern="1200">
                          <a:solidFill>
                            <a:schemeClr val="tx2"/>
                          </a:solidFill>
                          <a:latin typeface="Arial" panose="020B0604020202020204" pitchFamily="34" charset="0"/>
                          <a:ea typeface="微软雅黑" panose="020B0503020204020204" pitchFamily="34" charset="-122"/>
                          <a:cs typeface="+mn-cs"/>
                        </a:rPr>
                        <a:t>Real Estate</a:t>
                      </a:r>
                    </a:p>
                  </a:txBody>
                  <a:tcPr marL="45708" marR="45708" marT="45708" marB="45708"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8897812"/>
                  </a:ext>
                </a:extLst>
              </a:tr>
              <a:tr h="215782">
                <a:tc>
                  <a:txBody>
                    <a:bodyPr/>
                    <a:lstStyle/>
                    <a:p>
                      <a:pPr marL="60325" indent="0">
                        <a:tabLst/>
                      </a:pPr>
                      <a:r>
                        <a:rPr lang="en-US" sz="700">
                          <a:solidFill>
                            <a:schemeClr val="tx2"/>
                          </a:solidFill>
                          <a:latin typeface="Arial" panose="020B0604020202020204" pitchFamily="34" charset="0"/>
                          <a:ea typeface="微软雅黑" panose="020B0503020204020204" pitchFamily="34" charset="-122"/>
                        </a:rPr>
                        <a:t>Sport &amp; Entertainment</a:t>
                      </a:r>
                    </a:p>
                  </a:txBody>
                  <a:tcPr marL="45708" marR="45708" marT="45708" marB="45708"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0325" indent="0">
                        <a:tabLst/>
                      </a:pPr>
                      <a:r>
                        <a:rPr lang="en-US" sz="700">
                          <a:solidFill>
                            <a:schemeClr val="tx2"/>
                          </a:solidFill>
                          <a:latin typeface="Arial" panose="020B0604020202020204" pitchFamily="34" charset="0"/>
                          <a:ea typeface="微软雅黑" panose="020B0503020204020204" pitchFamily="34" charset="-122"/>
                        </a:rPr>
                        <a:t>Sport &amp; Entertainment</a:t>
                      </a:r>
                    </a:p>
                  </a:txBody>
                  <a:tcPr marL="45708" marR="45708" marT="45708" marB="45708"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0807663"/>
                  </a:ext>
                </a:extLst>
              </a:tr>
            </a:tbl>
          </a:graphicData>
        </a:graphic>
      </p:graphicFrame>
      <p:sp>
        <p:nvSpPr>
          <p:cNvPr id="8" name="Metin kutusu 7">
            <a:extLst>
              <a:ext uri="{FF2B5EF4-FFF2-40B4-BE49-F238E27FC236}">
                <a16:creationId xmlns:a16="http://schemas.microsoft.com/office/drawing/2014/main" id="{6AFE0A79-01C9-D754-72A1-FB4A69BF9325}"/>
              </a:ext>
            </a:extLst>
          </p:cNvPr>
          <p:cNvSpPr txBox="1"/>
          <p:nvPr/>
        </p:nvSpPr>
        <p:spPr>
          <a:xfrm>
            <a:off x="463208" y="6307438"/>
            <a:ext cx="11285838" cy="200055"/>
          </a:xfrm>
          <a:prstGeom prst="rect">
            <a:avLst/>
          </a:prstGeom>
        </p:spPr>
        <p:txBody>
          <a:bodyPr wrap="square" lIns="0" tIns="0" rIns="0" bIns="0" rtlCol="0">
            <a:spAutoFit/>
          </a:bodyPr>
          <a:lstStyle/>
          <a:p>
            <a:pPr algn="l"/>
            <a:r>
              <a:rPr lang="en-US" sz="650" noProof="1">
                <a:solidFill>
                  <a:schemeClr val="accent4"/>
                </a:solidFill>
              </a:rPr>
              <a:t>* Finance-Led scope supports all industry segments where public cloud is supported and where the scope is focused on back office ERP.  Exceptions are highly regulated industries including Healthcare and Life Sciences where private cloud is recommended but even these in some cases can be supported in public cloud based on specific customer circumstances or if regulatory requirements are met externally with customer/BTP/Partner solutions.</a:t>
            </a:r>
          </a:p>
        </p:txBody>
      </p:sp>
      <p:sp>
        <p:nvSpPr>
          <p:cNvPr id="18" name="Oval 17">
            <a:extLst>
              <a:ext uri="{FF2B5EF4-FFF2-40B4-BE49-F238E27FC236}">
                <a16:creationId xmlns:a16="http://schemas.microsoft.com/office/drawing/2014/main" id="{B5EC34F5-76BC-5CA2-B89F-B0DC28E0AAF8}"/>
              </a:ext>
            </a:extLst>
          </p:cNvPr>
          <p:cNvSpPr>
            <a:spLocks noChangeAspect="1"/>
          </p:cNvSpPr>
          <p:nvPr/>
        </p:nvSpPr>
        <p:spPr>
          <a:xfrm>
            <a:off x="3920779" y="2786743"/>
            <a:ext cx="86827" cy="868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noProof="1"/>
          </a:p>
        </p:txBody>
      </p:sp>
      <p:sp>
        <p:nvSpPr>
          <p:cNvPr id="19" name="Oval 18">
            <a:extLst>
              <a:ext uri="{FF2B5EF4-FFF2-40B4-BE49-F238E27FC236}">
                <a16:creationId xmlns:a16="http://schemas.microsoft.com/office/drawing/2014/main" id="{8589F77A-056D-34B7-A255-EFACAE9D558D}"/>
              </a:ext>
            </a:extLst>
          </p:cNvPr>
          <p:cNvSpPr>
            <a:spLocks noChangeAspect="1"/>
          </p:cNvSpPr>
          <p:nvPr/>
        </p:nvSpPr>
        <p:spPr>
          <a:xfrm>
            <a:off x="3920779" y="3795428"/>
            <a:ext cx="86827" cy="868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noProof="1"/>
          </a:p>
        </p:txBody>
      </p:sp>
      <p:sp>
        <p:nvSpPr>
          <p:cNvPr id="20" name="Oval 19">
            <a:extLst>
              <a:ext uri="{FF2B5EF4-FFF2-40B4-BE49-F238E27FC236}">
                <a16:creationId xmlns:a16="http://schemas.microsoft.com/office/drawing/2014/main" id="{B6AAA451-8819-377C-B092-1180DD863EBE}"/>
              </a:ext>
            </a:extLst>
          </p:cNvPr>
          <p:cNvSpPr>
            <a:spLocks noChangeAspect="1"/>
          </p:cNvSpPr>
          <p:nvPr/>
        </p:nvSpPr>
        <p:spPr>
          <a:xfrm>
            <a:off x="3920779" y="4345649"/>
            <a:ext cx="86827" cy="868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noProof="1"/>
          </a:p>
        </p:txBody>
      </p:sp>
      <p:sp>
        <p:nvSpPr>
          <p:cNvPr id="21" name="Oval 20">
            <a:extLst>
              <a:ext uri="{FF2B5EF4-FFF2-40B4-BE49-F238E27FC236}">
                <a16:creationId xmlns:a16="http://schemas.microsoft.com/office/drawing/2014/main" id="{A4A2AEB6-CADD-AE43-8561-822572A9214A}"/>
              </a:ext>
            </a:extLst>
          </p:cNvPr>
          <p:cNvSpPr>
            <a:spLocks noChangeAspect="1"/>
          </p:cNvSpPr>
          <p:nvPr/>
        </p:nvSpPr>
        <p:spPr>
          <a:xfrm>
            <a:off x="3920779" y="4989830"/>
            <a:ext cx="86827" cy="868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noProof="1"/>
          </a:p>
        </p:txBody>
      </p:sp>
      <p:sp>
        <p:nvSpPr>
          <p:cNvPr id="22" name="Oval 21">
            <a:extLst>
              <a:ext uri="{FF2B5EF4-FFF2-40B4-BE49-F238E27FC236}">
                <a16:creationId xmlns:a16="http://schemas.microsoft.com/office/drawing/2014/main" id="{DB4FCCDE-12CF-AE3B-E7E6-37DE7DC5A5C5}"/>
              </a:ext>
            </a:extLst>
          </p:cNvPr>
          <p:cNvSpPr>
            <a:spLocks noChangeAspect="1"/>
          </p:cNvSpPr>
          <p:nvPr/>
        </p:nvSpPr>
        <p:spPr>
          <a:xfrm>
            <a:off x="7704057" y="4861139"/>
            <a:ext cx="86827" cy="868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noProof="1"/>
          </a:p>
        </p:txBody>
      </p:sp>
      <p:grpSp>
        <p:nvGrpSpPr>
          <p:cNvPr id="33" name="Grup 32">
            <a:extLst>
              <a:ext uri="{FF2B5EF4-FFF2-40B4-BE49-F238E27FC236}">
                <a16:creationId xmlns:a16="http://schemas.microsoft.com/office/drawing/2014/main" id="{71785DC5-F703-54C3-7084-DE0B1B086C25}"/>
              </a:ext>
            </a:extLst>
          </p:cNvPr>
          <p:cNvGrpSpPr/>
          <p:nvPr/>
        </p:nvGrpSpPr>
        <p:grpSpPr>
          <a:xfrm>
            <a:off x="6912706" y="1142588"/>
            <a:ext cx="2240137" cy="107722"/>
            <a:chOff x="6912706" y="1159366"/>
            <a:chExt cx="2240137" cy="107722"/>
          </a:xfrm>
        </p:grpSpPr>
        <p:sp>
          <p:nvSpPr>
            <p:cNvPr id="29" name="Oval 28">
              <a:extLst>
                <a:ext uri="{FF2B5EF4-FFF2-40B4-BE49-F238E27FC236}">
                  <a16:creationId xmlns:a16="http://schemas.microsoft.com/office/drawing/2014/main" id="{B44840A9-D6A2-0D7B-B5D1-B0443DC1F0AB}"/>
                </a:ext>
              </a:extLst>
            </p:cNvPr>
            <p:cNvSpPr>
              <a:spLocks noChangeAspect="1"/>
            </p:cNvSpPr>
            <p:nvPr/>
          </p:nvSpPr>
          <p:spPr>
            <a:xfrm>
              <a:off x="6912706" y="1172379"/>
              <a:ext cx="86827" cy="868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noProof="1"/>
            </a:p>
          </p:txBody>
        </p:sp>
        <p:sp>
          <p:nvSpPr>
            <p:cNvPr id="30" name="Metin kutusu 29">
              <a:extLst>
                <a:ext uri="{FF2B5EF4-FFF2-40B4-BE49-F238E27FC236}">
                  <a16:creationId xmlns:a16="http://schemas.microsoft.com/office/drawing/2014/main" id="{53C1D61A-A313-EEB1-8468-3F716EA51689}"/>
                </a:ext>
              </a:extLst>
            </p:cNvPr>
            <p:cNvSpPr txBox="1"/>
            <p:nvPr/>
          </p:nvSpPr>
          <p:spPr>
            <a:xfrm>
              <a:off x="7094587" y="1159366"/>
              <a:ext cx="2058256" cy="107722"/>
            </a:xfrm>
            <a:prstGeom prst="rect">
              <a:avLst/>
            </a:prstGeom>
          </p:spPr>
          <p:txBody>
            <a:bodyPr wrap="none" lIns="0" tIns="0" rIns="0" bIns="0" rtlCol="0">
              <a:spAutoFit/>
            </a:bodyPr>
            <a:lstStyle/>
            <a:p>
              <a:pPr algn="l"/>
              <a:r>
                <a:rPr lang="en-US" sz="700" noProof="1">
                  <a:solidFill>
                    <a:schemeClr val="tx2"/>
                  </a:solidFill>
                  <a:highlight>
                    <a:srgbClr val="FFFF00"/>
                  </a:highlight>
                </a:rPr>
                <a:t>Prio 1 industries for E2E Value Proposition Creation</a:t>
              </a:r>
            </a:p>
          </p:txBody>
        </p:sp>
      </p:grpSp>
    </p:spTree>
    <p:extLst>
      <p:ext uri="{BB962C8B-B14F-4D97-AF65-F5344CB8AC3E}">
        <p14:creationId xmlns:p14="http://schemas.microsoft.com/office/powerpoint/2010/main" val="519063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BD57EE3D-2A06-DA56-4E94-7499F04AF104}"/>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a:stretch/>
        </p:blipFill>
        <p:spPr>
          <a:xfrm>
            <a:off x="444500" y="441325"/>
            <a:ext cx="11298238" cy="5913438"/>
          </a:xfrm>
        </p:spPr>
      </p:pic>
      <p:sp>
        <p:nvSpPr>
          <p:cNvPr id="3" name="Title 2">
            <a:extLst>
              <a:ext uri="{FF2B5EF4-FFF2-40B4-BE49-F238E27FC236}">
                <a16:creationId xmlns:a16="http://schemas.microsoft.com/office/drawing/2014/main" id="{06D105B7-9ED4-96A1-CC11-60582C79A717}"/>
              </a:ext>
            </a:extLst>
          </p:cNvPr>
          <p:cNvSpPr>
            <a:spLocks noGrp="1"/>
          </p:cNvSpPr>
          <p:nvPr>
            <p:ph type="title"/>
          </p:nvPr>
        </p:nvSpPr>
        <p:spPr>
          <a:xfrm>
            <a:off x="2181225" y="1359009"/>
            <a:ext cx="6645783" cy="2852737"/>
          </a:xfrm>
        </p:spPr>
        <p:txBody>
          <a:bodyPr/>
          <a:lstStyle/>
          <a:p>
            <a:r>
              <a:rPr lang="en-US" noProof="1"/>
              <a:t>Methodology</a:t>
            </a:r>
            <a:endParaRPr lang="en-TR"/>
          </a:p>
        </p:txBody>
      </p:sp>
      <p:sp>
        <p:nvSpPr>
          <p:cNvPr id="4" name="Text Placeholder 3">
            <a:extLst>
              <a:ext uri="{FF2B5EF4-FFF2-40B4-BE49-F238E27FC236}">
                <a16:creationId xmlns:a16="http://schemas.microsoft.com/office/drawing/2014/main" id="{80C574DB-997C-4BBB-0725-0611CFAEADFE}"/>
              </a:ext>
            </a:extLst>
          </p:cNvPr>
          <p:cNvSpPr>
            <a:spLocks noGrp="1"/>
          </p:cNvSpPr>
          <p:nvPr>
            <p:ph type="body" idx="14"/>
          </p:nvPr>
        </p:nvSpPr>
        <p:spPr/>
        <p:txBody>
          <a:bodyPr/>
          <a:lstStyle/>
          <a:p>
            <a:r>
              <a:rPr lang="en-TR"/>
              <a:t>2</a:t>
            </a:r>
          </a:p>
        </p:txBody>
      </p:sp>
    </p:spTree>
    <p:extLst>
      <p:ext uri="{BB962C8B-B14F-4D97-AF65-F5344CB8AC3E}">
        <p14:creationId xmlns:p14="http://schemas.microsoft.com/office/powerpoint/2010/main" val="687603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5A397F-EB4F-3C91-D8BE-D3540B230D7E}"/>
              </a:ext>
            </a:extLst>
          </p:cNvPr>
          <p:cNvSpPr/>
          <p:nvPr/>
        </p:nvSpPr>
        <p:spPr>
          <a:xfrm>
            <a:off x="449263" y="1482724"/>
            <a:ext cx="3640137" cy="4875213"/>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4" name="Rectangle 3">
            <a:extLst>
              <a:ext uri="{FF2B5EF4-FFF2-40B4-BE49-F238E27FC236}">
                <a16:creationId xmlns:a16="http://schemas.microsoft.com/office/drawing/2014/main" id="{A08A5345-E2AB-DD47-E53A-98B804C1FEE4}"/>
              </a:ext>
            </a:extLst>
          </p:cNvPr>
          <p:cNvSpPr/>
          <p:nvPr/>
        </p:nvSpPr>
        <p:spPr>
          <a:xfrm>
            <a:off x="449263" y="1482724"/>
            <a:ext cx="3640137" cy="8397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pic>
        <p:nvPicPr>
          <p:cNvPr id="10" name="Picture 9" descr="A diagram of a product&#10;&#10;Description automatically generated">
            <a:extLst>
              <a:ext uri="{FF2B5EF4-FFF2-40B4-BE49-F238E27FC236}">
                <a16:creationId xmlns:a16="http://schemas.microsoft.com/office/drawing/2014/main" id="{CD95948B-1F8A-B3D1-BBB1-BE568261A81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17093" y="1482725"/>
            <a:ext cx="6700769" cy="3769182"/>
          </a:xfrm>
          <a:prstGeom prst="rect">
            <a:avLst/>
          </a:prstGeom>
          <a:effectLst>
            <a:outerShdw blurRad="63500" algn="ctr" rotWithShape="0">
              <a:prstClr val="black">
                <a:alpha val="40000"/>
              </a:prstClr>
            </a:outerShdw>
          </a:effectLst>
        </p:spPr>
      </p:pic>
      <p:sp>
        <p:nvSpPr>
          <p:cNvPr id="2" name="Title 1">
            <a:extLst>
              <a:ext uri="{FF2B5EF4-FFF2-40B4-BE49-F238E27FC236}">
                <a16:creationId xmlns:a16="http://schemas.microsoft.com/office/drawing/2014/main" id="{26B3697B-F7E0-ECFA-994F-551551D71080}"/>
              </a:ext>
            </a:extLst>
          </p:cNvPr>
          <p:cNvSpPr>
            <a:spLocks noGrp="1"/>
          </p:cNvSpPr>
          <p:nvPr>
            <p:ph type="title"/>
          </p:nvPr>
        </p:nvSpPr>
        <p:spPr/>
        <p:txBody>
          <a:bodyPr/>
          <a:lstStyle/>
          <a:p>
            <a:r>
              <a:rPr lang="en-US"/>
              <a:t>Methodology step 1</a:t>
            </a:r>
          </a:p>
        </p:txBody>
      </p:sp>
      <p:sp>
        <p:nvSpPr>
          <p:cNvPr id="3" name="Text Placeholder 2">
            <a:extLst>
              <a:ext uri="{FF2B5EF4-FFF2-40B4-BE49-F238E27FC236}">
                <a16:creationId xmlns:a16="http://schemas.microsoft.com/office/drawing/2014/main" id="{CC618C14-C1F1-1EE0-B487-364380D3B53B}"/>
              </a:ext>
            </a:extLst>
          </p:cNvPr>
          <p:cNvSpPr>
            <a:spLocks noGrp="1"/>
          </p:cNvSpPr>
          <p:nvPr>
            <p:ph type="body" sz="quarter" idx="13"/>
          </p:nvPr>
        </p:nvSpPr>
        <p:spPr>
          <a:xfrm>
            <a:off x="651330" y="1615190"/>
            <a:ext cx="3104242" cy="574856"/>
          </a:xfrm>
          <a:ln>
            <a:noFill/>
          </a:ln>
        </p:spPr>
        <p:txBody>
          <a:bodyPr/>
          <a:lstStyle/>
          <a:p>
            <a:r>
              <a:rPr lang="en-US" sz="1800" b="1" dirty="0">
                <a:solidFill>
                  <a:schemeClr val="bg1"/>
                </a:solidFill>
              </a:rPr>
              <a:t>Industry Cluster and Sub-Segments</a:t>
            </a:r>
            <a:endParaRPr lang="en-US" dirty="0">
              <a:solidFill>
                <a:schemeClr val="bg1"/>
              </a:solidFill>
            </a:endParaRPr>
          </a:p>
        </p:txBody>
      </p:sp>
      <p:sp>
        <p:nvSpPr>
          <p:cNvPr id="5" name="Text Placeholder 4">
            <a:extLst>
              <a:ext uri="{FF2B5EF4-FFF2-40B4-BE49-F238E27FC236}">
                <a16:creationId xmlns:a16="http://schemas.microsoft.com/office/drawing/2014/main" id="{C10B3805-C664-8A09-C2A5-AD7CBFEF242F}"/>
              </a:ext>
            </a:extLst>
          </p:cNvPr>
          <p:cNvSpPr>
            <a:spLocks noGrp="1"/>
          </p:cNvSpPr>
          <p:nvPr>
            <p:ph type="body" sz="quarter" idx="15"/>
          </p:nvPr>
        </p:nvSpPr>
        <p:spPr/>
        <p:txBody>
          <a:bodyPr/>
          <a:lstStyle/>
          <a:p>
            <a:r>
              <a:rPr lang="de-DE"/>
              <a:t>Approach to Industry Strategy</a:t>
            </a:r>
          </a:p>
        </p:txBody>
      </p:sp>
      <p:sp>
        <p:nvSpPr>
          <p:cNvPr id="8" name="Text Placeholder 2">
            <a:extLst>
              <a:ext uri="{FF2B5EF4-FFF2-40B4-BE49-F238E27FC236}">
                <a16:creationId xmlns:a16="http://schemas.microsoft.com/office/drawing/2014/main" id="{8778829E-4E5E-5C58-0080-6933D198ED4C}"/>
              </a:ext>
            </a:extLst>
          </p:cNvPr>
          <p:cNvSpPr txBox="1">
            <a:spLocks/>
          </p:cNvSpPr>
          <p:nvPr/>
        </p:nvSpPr>
        <p:spPr>
          <a:xfrm>
            <a:off x="640444" y="2494916"/>
            <a:ext cx="3300186" cy="2425428"/>
          </a:xfrm>
          <a:prstGeom prst="rect">
            <a:avLst/>
          </a:prstGeom>
          <a:ln>
            <a:noFill/>
          </a:ln>
        </p:spPr>
        <p:txBody>
          <a:bodyPr vert="horz" lIns="0" tIns="0" rIns="108000" bIns="0" rtlCol="0">
            <a:noAutofit/>
          </a:bodyPr>
          <a:lstStyle>
            <a:lvl1pPr marL="0" indent="0" algn="l" defTabSz="172800" rtl="0" eaLnBrk="1" latinLnBrk="0" hangingPunct="1">
              <a:lnSpc>
                <a:spcPct val="100000"/>
              </a:lnSpc>
              <a:spcBef>
                <a:spcPts val="0"/>
              </a:spcBef>
              <a:buClr>
                <a:schemeClr val="accent1"/>
              </a:buClr>
              <a:buSzPct val="120000"/>
              <a:buFont typeface="Arial" panose="020B0604020202020204" pitchFamily="34" charset="0"/>
              <a:buNone/>
              <a:defRPr sz="1100" kern="1200">
                <a:solidFill>
                  <a:schemeClr val="tx2"/>
                </a:solidFill>
                <a:latin typeface="+mn-lt"/>
                <a:ea typeface="+mn-ea"/>
                <a:cs typeface="+mn-cs"/>
              </a:defRPr>
            </a:lvl1pPr>
            <a:lvl2pPr marL="172800" indent="-172800" algn="l" defTabSz="914400" rtl="0" eaLnBrk="1" latinLnBrk="0" hangingPunct="1">
              <a:lnSpc>
                <a:spcPct val="100000"/>
              </a:lnSpc>
              <a:spcBef>
                <a:spcPts val="300"/>
              </a:spcBef>
              <a:spcAft>
                <a:spcPts val="600"/>
              </a:spcAft>
              <a:buClr>
                <a:schemeClr val="accent1"/>
              </a:buClr>
              <a:buSzPct val="120000"/>
              <a:buFont typeface="Arial" panose="020B0604020202020204" pitchFamily="34" charset="0"/>
              <a:buChar char="•"/>
              <a:defRPr sz="1100" kern="1200">
                <a:solidFill>
                  <a:schemeClr val="tx2"/>
                </a:solidFill>
                <a:latin typeface="+mn-lt"/>
                <a:ea typeface="+mn-ea"/>
                <a:cs typeface="+mn-cs"/>
              </a:defRPr>
            </a:lvl2pPr>
            <a:lvl3pPr marL="345600" indent="-172800" algn="l" defTabSz="172800" rtl="0" eaLnBrk="1" latinLnBrk="0" hangingPunct="1">
              <a:lnSpc>
                <a:spcPct val="100000"/>
              </a:lnSpc>
              <a:spcBef>
                <a:spcPts val="0"/>
              </a:spcBef>
              <a:spcAft>
                <a:spcPts val="600"/>
              </a:spcAft>
              <a:buClr>
                <a:schemeClr val="accent1"/>
              </a:buClr>
              <a:buSzPct val="75000"/>
              <a:buFont typeface="Courier New" panose="02070309020205020404" pitchFamily="49" charset="0"/>
              <a:buChar char="o"/>
              <a:defRPr sz="1100" b="0" i="0" kern="1200" cap="none" baseline="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000" b="1" i="0" kern="1200" cap="all" baseline="0">
                <a:solidFill>
                  <a:schemeClr val="tx2"/>
                </a:solidFill>
                <a:latin typeface="+mn-lt"/>
                <a:ea typeface="+mn-ea"/>
                <a:cs typeface="+mn-cs"/>
              </a:defRPr>
            </a:lvl4pPr>
            <a:lvl5pPr marL="0" indent="0" algn="l" defTabSz="1728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400" kern="1200">
                <a:solidFill>
                  <a:schemeClr val="accent1"/>
                </a:solidFill>
                <a:latin typeface="+mn-lt"/>
                <a:ea typeface="+mn-ea"/>
                <a:cs typeface="+mn-cs"/>
              </a:defRPr>
            </a:lvl5pPr>
            <a:lvl6pPr marL="0" indent="0" algn="l" defTabSz="914400" rtl="0" eaLnBrk="1" latinLnBrk="0" hangingPunct="1">
              <a:lnSpc>
                <a:spcPct val="100000"/>
              </a:lnSpc>
              <a:spcBef>
                <a:spcPts val="0"/>
              </a:spcBef>
              <a:spcAft>
                <a:spcPts val="1200"/>
              </a:spcAft>
              <a:buClr>
                <a:schemeClr val="accent2"/>
              </a:buClr>
              <a:buSzPct val="120000"/>
              <a:buFont typeface="Arial" panose="020B0604020202020204" pitchFamily="34" charset="0"/>
              <a:buNone/>
              <a:defRPr sz="1800" b="1" kern="1200">
                <a:solidFill>
                  <a:schemeClr val="accent1"/>
                </a:solidFill>
                <a:latin typeface="+mn-lt"/>
                <a:ea typeface="+mn-ea"/>
                <a:cs typeface="+mn-cs"/>
              </a:defRPr>
            </a:lvl6pPr>
            <a:lvl7pPr marL="0" indent="0" algn="l" defTabSz="914400" rtl="0" eaLnBrk="1" latinLnBrk="0" hangingPunct="1">
              <a:lnSpc>
                <a:spcPts val="2900"/>
              </a:lnSpc>
              <a:spcBef>
                <a:spcPts val="0"/>
              </a:spcBef>
              <a:spcAft>
                <a:spcPts val="1200"/>
              </a:spcAft>
              <a:buClr>
                <a:schemeClr val="accent2"/>
              </a:buClr>
              <a:buSzPct val="120000"/>
              <a:buFont typeface="Arial" panose="020B0604020202020204" pitchFamily="34" charset="0"/>
              <a:buNone/>
              <a:defRPr sz="2800" b="1" kern="1200">
                <a:solidFill>
                  <a:schemeClr val="accent1"/>
                </a:solidFill>
                <a:latin typeface="+mn-lt"/>
                <a:ea typeface="+mn-ea"/>
                <a:cs typeface="+mn-cs"/>
              </a:defRPr>
            </a:lvl7pPr>
            <a:lvl8pPr marL="0" indent="0" algn="l" defTabSz="230400" rtl="0" eaLnBrk="1" latinLnBrk="0" hangingPunct="1">
              <a:lnSpc>
                <a:spcPct val="100000"/>
              </a:lnSpc>
              <a:spcBef>
                <a:spcPts val="0"/>
              </a:spcBef>
              <a:spcAft>
                <a:spcPts val="600"/>
              </a:spcAft>
              <a:buClr>
                <a:schemeClr val="accent2"/>
              </a:buClr>
              <a:buSzPct val="120000"/>
              <a:buFont typeface="+mj-lt"/>
              <a:buNone/>
              <a:defRPr sz="800" b="0" kern="1200">
                <a:solidFill>
                  <a:schemeClr val="tx2"/>
                </a:solidFill>
                <a:latin typeface="+mn-lt"/>
                <a:ea typeface="+mn-ea"/>
                <a:cs typeface="+mn-cs"/>
              </a:defRPr>
            </a:lvl8pPr>
            <a:lvl9pPr marL="171450" indent="-171450" algn="l" defTabSz="914400" rtl="0" eaLnBrk="1" latinLnBrk="0" hangingPunct="1">
              <a:lnSpc>
                <a:spcPct val="150000"/>
              </a:lnSpc>
              <a:spcBef>
                <a:spcPts val="0"/>
              </a:spcBef>
              <a:spcAft>
                <a:spcPts val="0"/>
              </a:spcAft>
              <a:buSzPct val="120000"/>
              <a:buFont typeface="Webdings" panose="05030102010509060703" pitchFamily="18" charset="2"/>
              <a:buChar char=""/>
              <a:defRPr sz="800" kern="1200">
                <a:solidFill>
                  <a:schemeClr val="tx2">
                    <a:lumMod val="60000"/>
                    <a:lumOff val="40000"/>
                  </a:schemeClr>
                </a:solidFill>
                <a:latin typeface="+mn-lt"/>
                <a:ea typeface="+mn-ea"/>
                <a:cs typeface="+mn-cs"/>
              </a:defRPr>
            </a:lvl9pPr>
          </a:lstStyle>
          <a:p>
            <a:r>
              <a:rPr lang="en-US" sz="1500" dirty="0"/>
              <a:t>Description &amp; Characterization of the Industry Cluster and Sub-Segments</a:t>
            </a:r>
          </a:p>
          <a:p>
            <a:endParaRPr lang="en-US" sz="1500" dirty="0"/>
          </a:p>
          <a:p>
            <a:pPr marL="171450" indent="-171450">
              <a:spcAft>
                <a:spcPts val="600"/>
              </a:spcAft>
              <a:buFont typeface="Arial" panose="020B0604020202020204" pitchFamily="34" charset="0"/>
              <a:buChar char="•"/>
            </a:pPr>
            <a:r>
              <a:rPr lang="en-US" sz="1500" dirty="0"/>
              <a:t>Description</a:t>
            </a:r>
          </a:p>
          <a:p>
            <a:pPr marL="171450" indent="-171450">
              <a:spcAft>
                <a:spcPts val="600"/>
              </a:spcAft>
              <a:buFont typeface="Arial" panose="020B0604020202020204" pitchFamily="34" charset="0"/>
              <a:buChar char="•"/>
            </a:pPr>
            <a:r>
              <a:rPr lang="en-US" sz="1500" dirty="0"/>
              <a:t>Standard Industrial Classification (SIC) Code List of Subsegments</a:t>
            </a:r>
          </a:p>
          <a:p>
            <a:pPr marL="171450" indent="-171450">
              <a:spcAft>
                <a:spcPts val="600"/>
              </a:spcAft>
              <a:buFont typeface="Arial" panose="020B0604020202020204" pitchFamily="34" charset="0"/>
              <a:buChar char="•"/>
            </a:pPr>
            <a:r>
              <a:rPr lang="en-US" sz="1500" dirty="0"/>
              <a:t>Example of companies (not only WE customers)</a:t>
            </a:r>
          </a:p>
          <a:p>
            <a:pPr marL="171450" indent="-171450">
              <a:buFont typeface="Arial" panose="020B0604020202020204" pitchFamily="34" charset="0"/>
              <a:buChar char="•"/>
            </a:pPr>
            <a:endParaRPr lang="en-US" sz="1500" dirty="0"/>
          </a:p>
          <a:p>
            <a:endParaRPr lang="en-US" sz="1500" dirty="0"/>
          </a:p>
          <a:p>
            <a:endParaRPr lang="en-US" sz="1500" dirty="0"/>
          </a:p>
          <a:p>
            <a:endParaRPr lang="en-US" sz="1500" dirty="0"/>
          </a:p>
          <a:p>
            <a:endParaRPr lang="en-US" sz="1500" dirty="0"/>
          </a:p>
          <a:p>
            <a:endParaRPr lang="en-US" sz="1500" dirty="0"/>
          </a:p>
          <a:p>
            <a:endParaRPr lang="en-US" sz="1500" dirty="0"/>
          </a:p>
          <a:p>
            <a:endParaRPr lang="en-US" sz="1500" dirty="0"/>
          </a:p>
          <a:p>
            <a:endParaRPr lang="en-US" sz="1500" dirty="0"/>
          </a:p>
        </p:txBody>
      </p:sp>
    </p:spTree>
    <p:extLst>
      <p:ext uri="{BB962C8B-B14F-4D97-AF65-F5344CB8AC3E}">
        <p14:creationId xmlns:p14="http://schemas.microsoft.com/office/powerpoint/2010/main" val="1751736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BA53D-120F-5577-E9B9-98B5CFAF12E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5DCCFE37-A837-72A7-392C-B581505BBB38}"/>
              </a:ext>
            </a:extLst>
          </p:cNvPr>
          <p:cNvSpPr/>
          <p:nvPr/>
        </p:nvSpPr>
        <p:spPr>
          <a:xfrm>
            <a:off x="449263" y="1482724"/>
            <a:ext cx="3640137" cy="4875213"/>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4" name="Rectangle 3">
            <a:extLst>
              <a:ext uri="{FF2B5EF4-FFF2-40B4-BE49-F238E27FC236}">
                <a16:creationId xmlns:a16="http://schemas.microsoft.com/office/drawing/2014/main" id="{6779CFDE-E552-576B-B2F3-806F388C0E7F}"/>
              </a:ext>
            </a:extLst>
          </p:cNvPr>
          <p:cNvSpPr/>
          <p:nvPr/>
        </p:nvSpPr>
        <p:spPr>
          <a:xfrm>
            <a:off x="449263" y="1482724"/>
            <a:ext cx="3640137" cy="8397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pic>
        <p:nvPicPr>
          <p:cNvPr id="10" name="Picture 9" descr="A diagram of a product&#10;&#10;Description automatically generated">
            <a:extLst>
              <a:ext uri="{FF2B5EF4-FFF2-40B4-BE49-F238E27FC236}">
                <a16:creationId xmlns:a16="http://schemas.microsoft.com/office/drawing/2014/main" id="{AE2BDF10-F151-0822-D078-C99EAD5BE03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17093" y="1482725"/>
            <a:ext cx="6700769" cy="3769182"/>
          </a:xfrm>
          <a:prstGeom prst="rect">
            <a:avLst/>
          </a:prstGeom>
          <a:effectLst>
            <a:outerShdw blurRad="63500" algn="ctr" rotWithShape="0">
              <a:prstClr val="black">
                <a:alpha val="40000"/>
              </a:prstClr>
            </a:outerShdw>
          </a:effectLst>
        </p:spPr>
      </p:pic>
      <p:pic>
        <p:nvPicPr>
          <p:cNvPr id="12" name="Picture 11" descr="A diagram of a process&#10;&#10;Description automatically generated with medium confidence">
            <a:extLst>
              <a:ext uri="{FF2B5EF4-FFF2-40B4-BE49-F238E27FC236}">
                <a16:creationId xmlns:a16="http://schemas.microsoft.com/office/drawing/2014/main" id="{642EB316-C4BD-587C-652C-704489AF2A2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59246" y="2374367"/>
            <a:ext cx="7081904" cy="3983571"/>
          </a:xfrm>
          <a:prstGeom prst="rect">
            <a:avLst/>
          </a:prstGeom>
          <a:effectLst>
            <a:outerShdw blurRad="63500" algn="ctr" rotWithShape="0">
              <a:prstClr val="black">
                <a:alpha val="40000"/>
              </a:prstClr>
            </a:outerShdw>
          </a:effectLst>
        </p:spPr>
      </p:pic>
      <p:sp>
        <p:nvSpPr>
          <p:cNvPr id="2" name="Title 1">
            <a:extLst>
              <a:ext uri="{FF2B5EF4-FFF2-40B4-BE49-F238E27FC236}">
                <a16:creationId xmlns:a16="http://schemas.microsoft.com/office/drawing/2014/main" id="{A0263975-1766-1139-E71B-B9CCB465CE63}"/>
              </a:ext>
            </a:extLst>
          </p:cNvPr>
          <p:cNvSpPr>
            <a:spLocks noGrp="1"/>
          </p:cNvSpPr>
          <p:nvPr>
            <p:ph type="title"/>
          </p:nvPr>
        </p:nvSpPr>
        <p:spPr/>
        <p:txBody>
          <a:bodyPr/>
          <a:lstStyle/>
          <a:p>
            <a:r>
              <a:rPr lang="en-US"/>
              <a:t>Methodology step 1</a:t>
            </a:r>
          </a:p>
        </p:txBody>
      </p:sp>
      <p:sp>
        <p:nvSpPr>
          <p:cNvPr id="3" name="Text Placeholder 2">
            <a:extLst>
              <a:ext uri="{FF2B5EF4-FFF2-40B4-BE49-F238E27FC236}">
                <a16:creationId xmlns:a16="http://schemas.microsoft.com/office/drawing/2014/main" id="{23F228A9-998B-A5BA-5FB6-4D45BFA47DF4}"/>
              </a:ext>
            </a:extLst>
          </p:cNvPr>
          <p:cNvSpPr>
            <a:spLocks noGrp="1"/>
          </p:cNvSpPr>
          <p:nvPr>
            <p:ph type="body" sz="quarter" idx="13"/>
          </p:nvPr>
        </p:nvSpPr>
        <p:spPr>
          <a:xfrm>
            <a:off x="651330" y="1615190"/>
            <a:ext cx="3104242" cy="574856"/>
          </a:xfrm>
          <a:ln>
            <a:noFill/>
          </a:ln>
        </p:spPr>
        <p:txBody>
          <a:bodyPr/>
          <a:lstStyle/>
          <a:p>
            <a:r>
              <a:rPr lang="en-US" sz="1800" b="1" dirty="0">
                <a:solidFill>
                  <a:schemeClr val="bg1"/>
                </a:solidFill>
              </a:rPr>
              <a:t>Industry Cluster and Sub-Segments</a:t>
            </a:r>
            <a:endParaRPr lang="en-US" dirty="0">
              <a:solidFill>
                <a:schemeClr val="bg1"/>
              </a:solidFill>
            </a:endParaRPr>
          </a:p>
        </p:txBody>
      </p:sp>
      <p:sp>
        <p:nvSpPr>
          <p:cNvPr id="5" name="Text Placeholder 4">
            <a:extLst>
              <a:ext uri="{FF2B5EF4-FFF2-40B4-BE49-F238E27FC236}">
                <a16:creationId xmlns:a16="http://schemas.microsoft.com/office/drawing/2014/main" id="{8BD8FDD1-210A-B477-177F-9D0B142CEF2A}"/>
              </a:ext>
            </a:extLst>
          </p:cNvPr>
          <p:cNvSpPr>
            <a:spLocks noGrp="1"/>
          </p:cNvSpPr>
          <p:nvPr>
            <p:ph type="body" sz="quarter" idx="15"/>
          </p:nvPr>
        </p:nvSpPr>
        <p:spPr/>
        <p:txBody>
          <a:bodyPr/>
          <a:lstStyle/>
          <a:p>
            <a:r>
              <a:rPr lang="de-DE"/>
              <a:t>Approach to Industry Strategy</a:t>
            </a:r>
          </a:p>
        </p:txBody>
      </p:sp>
      <p:sp>
        <p:nvSpPr>
          <p:cNvPr id="8" name="Text Placeholder 2">
            <a:extLst>
              <a:ext uri="{FF2B5EF4-FFF2-40B4-BE49-F238E27FC236}">
                <a16:creationId xmlns:a16="http://schemas.microsoft.com/office/drawing/2014/main" id="{8F91704F-14D0-9DC1-07A8-C4A0D9D7A2A9}"/>
              </a:ext>
            </a:extLst>
          </p:cNvPr>
          <p:cNvSpPr txBox="1">
            <a:spLocks/>
          </p:cNvSpPr>
          <p:nvPr/>
        </p:nvSpPr>
        <p:spPr>
          <a:xfrm>
            <a:off x="640444" y="2494916"/>
            <a:ext cx="3300186" cy="2425428"/>
          </a:xfrm>
          <a:prstGeom prst="rect">
            <a:avLst/>
          </a:prstGeom>
          <a:ln>
            <a:noFill/>
          </a:ln>
        </p:spPr>
        <p:txBody>
          <a:bodyPr vert="horz" lIns="0" tIns="0" rIns="108000" bIns="0" rtlCol="0">
            <a:noAutofit/>
          </a:bodyPr>
          <a:lstStyle>
            <a:lvl1pPr marL="0" indent="0" algn="l" defTabSz="172800" rtl="0" eaLnBrk="1" latinLnBrk="0" hangingPunct="1">
              <a:lnSpc>
                <a:spcPct val="100000"/>
              </a:lnSpc>
              <a:spcBef>
                <a:spcPts val="0"/>
              </a:spcBef>
              <a:buClr>
                <a:schemeClr val="accent1"/>
              </a:buClr>
              <a:buSzPct val="120000"/>
              <a:buFont typeface="Arial" panose="020B0604020202020204" pitchFamily="34" charset="0"/>
              <a:buNone/>
              <a:defRPr sz="1100" kern="1200">
                <a:solidFill>
                  <a:schemeClr val="tx2"/>
                </a:solidFill>
                <a:latin typeface="+mn-lt"/>
                <a:ea typeface="+mn-ea"/>
                <a:cs typeface="+mn-cs"/>
              </a:defRPr>
            </a:lvl1pPr>
            <a:lvl2pPr marL="172800" indent="-172800" algn="l" defTabSz="914400" rtl="0" eaLnBrk="1" latinLnBrk="0" hangingPunct="1">
              <a:lnSpc>
                <a:spcPct val="100000"/>
              </a:lnSpc>
              <a:spcBef>
                <a:spcPts val="300"/>
              </a:spcBef>
              <a:spcAft>
                <a:spcPts val="600"/>
              </a:spcAft>
              <a:buClr>
                <a:schemeClr val="accent1"/>
              </a:buClr>
              <a:buSzPct val="120000"/>
              <a:buFont typeface="Arial" panose="020B0604020202020204" pitchFamily="34" charset="0"/>
              <a:buChar char="•"/>
              <a:defRPr sz="1100" kern="1200">
                <a:solidFill>
                  <a:schemeClr val="tx2"/>
                </a:solidFill>
                <a:latin typeface="+mn-lt"/>
                <a:ea typeface="+mn-ea"/>
                <a:cs typeface="+mn-cs"/>
              </a:defRPr>
            </a:lvl2pPr>
            <a:lvl3pPr marL="345600" indent="-172800" algn="l" defTabSz="172800" rtl="0" eaLnBrk="1" latinLnBrk="0" hangingPunct="1">
              <a:lnSpc>
                <a:spcPct val="100000"/>
              </a:lnSpc>
              <a:spcBef>
                <a:spcPts val="0"/>
              </a:spcBef>
              <a:spcAft>
                <a:spcPts val="600"/>
              </a:spcAft>
              <a:buClr>
                <a:schemeClr val="accent1"/>
              </a:buClr>
              <a:buSzPct val="75000"/>
              <a:buFont typeface="Courier New" panose="02070309020205020404" pitchFamily="49" charset="0"/>
              <a:buChar char="o"/>
              <a:defRPr sz="1100" b="0" i="0" kern="1200" cap="none" baseline="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000" b="1" i="0" kern="1200" cap="all" baseline="0">
                <a:solidFill>
                  <a:schemeClr val="tx2"/>
                </a:solidFill>
                <a:latin typeface="+mn-lt"/>
                <a:ea typeface="+mn-ea"/>
                <a:cs typeface="+mn-cs"/>
              </a:defRPr>
            </a:lvl4pPr>
            <a:lvl5pPr marL="0" indent="0" algn="l" defTabSz="1728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400" kern="1200">
                <a:solidFill>
                  <a:schemeClr val="accent1"/>
                </a:solidFill>
                <a:latin typeface="+mn-lt"/>
                <a:ea typeface="+mn-ea"/>
                <a:cs typeface="+mn-cs"/>
              </a:defRPr>
            </a:lvl5pPr>
            <a:lvl6pPr marL="0" indent="0" algn="l" defTabSz="914400" rtl="0" eaLnBrk="1" latinLnBrk="0" hangingPunct="1">
              <a:lnSpc>
                <a:spcPct val="100000"/>
              </a:lnSpc>
              <a:spcBef>
                <a:spcPts val="0"/>
              </a:spcBef>
              <a:spcAft>
                <a:spcPts val="1200"/>
              </a:spcAft>
              <a:buClr>
                <a:schemeClr val="accent2"/>
              </a:buClr>
              <a:buSzPct val="120000"/>
              <a:buFont typeface="Arial" panose="020B0604020202020204" pitchFamily="34" charset="0"/>
              <a:buNone/>
              <a:defRPr sz="1800" b="1" kern="1200">
                <a:solidFill>
                  <a:schemeClr val="accent1"/>
                </a:solidFill>
                <a:latin typeface="+mn-lt"/>
                <a:ea typeface="+mn-ea"/>
                <a:cs typeface="+mn-cs"/>
              </a:defRPr>
            </a:lvl6pPr>
            <a:lvl7pPr marL="0" indent="0" algn="l" defTabSz="914400" rtl="0" eaLnBrk="1" latinLnBrk="0" hangingPunct="1">
              <a:lnSpc>
                <a:spcPts val="2900"/>
              </a:lnSpc>
              <a:spcBef>
                <a:spcPts val="0"/>
              </a:spcBef>
              <a:spcAft>
                <a:spcPts val="1200"/>
              </a:spcAft>
              <a:buClr>
                <a:schemeClr val="accent2"/>
              </a:buClr>
              <a:buSzPct val="120000"/>
              <a:buFont typeface="Arial" panose="020B0604020202020204" pitchFamily="34" charset="0"/>
              <a:buNone/>
              <a:defRPr sz="2800" b="1" kern="1200">
                <a:solidFill>
                  <a:schemeClr val="accent1"/>
                </a:solidFill>
                <a:latin typeface="+mn-lt"/>
                <a:ea typeface="+mn-ea"/>
                <a:cs typeface="+mn-cs"/>
              </a:defRPr>
            </a:lvl7pPr>
            <a:lvl8pPr marL="0" indent="0" algn="l" defTabSz="230400" rtl="0" eaLnBrk="1" latinLnBrk="0" hangingPunct="1">
              <a:lnSpc>
                <a:spcPct val="100000"/>
              </a:lnSpc>
              <a:spcBef>
                <a:spcPts val="0"/>
              </a:spcBef>
              <a:spcAft>
                <a:spcPts val="600"/>
              </a:spcAft>
              <a:buClr>
                <a:schemeClr val="accent2"/>
              </a:buClr>
              <a:buSzPct val="120000"/>
              <a:buFont typeface="+mj-lt"/>
              <a:buNone/>
              <a:defRPr sz="800" b="0" kern="1200">
                <a:solidFill>
                  <a:schemeClr val="tx2"/>
                </a:solidFill>
                <a:latin typeface="+mn-lt"/>
                <a:ea typeface="+mn-ea"/>
                <a:cs typeface="+mn-cs"/>
              </a:defRPr>
            </a:lvl8pPr>
            <a:lvl9pPr marL="171450" indent="-171450" algn="l" defTabSz="914400" rtl="0" eaLnBrk="1" latinLnBrk="0" hangingPunct="1">
              <a:lnSpc>
                <a:spcPct val="150000"/>
              </a:lnSpc>
              <a:spcBef>
                <a:spcPts val="0"/>
              </a:spcBef>
              <a:spcAft>
                <a:spcPts val="0"/>
              </a:spcAft>
              <a:buSzPct val="120000"/>
              <a:buFont typeface="Webdings" panose="05030102010509060703" pitchFamily="18" charset="2"/>
              <a:buChar char=""/>
              <a:defRPr sz="800" kern="1200">
                <a:solidFill>
                  <a:schemeClr val="tx2">
                    <a:lumMod val="60000"/>
                    <a:lumOff val="40000"/>
                  </a:schemeClr>
                </a:solidFill>
                <a:latin typeface="+mn-lt"/>
                <a:ea typeface="+mn-ea"/>
                <a:cs typeface="+mn-cs"/>
              </a:defRPr>
            </a:lvl9pPr>
          </a:lstStyle>
          <a:p>
            <a:r>
              <a:rPr lang="en-US" sz="1500" dirty="0"/>
              <a:t>Description &amp; Characterization of the Industry Cluster and Sub-Segments</a:t>
            </a:r>
          </a:p>
          <a:p>
            <a:endParaRPr lang="en-US" sz="1500" dirty="0"/>
          </a:p>
          <a:p>
            <a:pPr marL="171450" indent="-171450">
              <a:spcAft>
                <a:spcPts val="600"/>
              </a:spcAft>
              <a:buFont typeface="Arial" panose="020B0604020202020204" pitchFamily="34" charset="0"/>
              <a:buChar char="•"/>
            </a:pPr>
            <a:r>
              <a:rPr lang="en-US" sz="1500" dirty="0"/>
              <a:t>Description</a:t>
            </a:r>
          </a:p>
          <a:p>
            <a:pPr marL="171450" indent="-171450">
              <a:spcAft>
                <a:spcPts val="600"/>
              </a:spcAft>
              <a:buFont typeface="Arial" panose="020B0604020202020204" pitchFamily="34" charset="0"/>
              <a:buChar char="•"/>
            </a:pPr>
            <a:r>
              <a:rPr lang="en-US" sz="1500" dirty="0"/>
              <a:t>Standard Industrial Classification (SIC) Code List of Subsegments</a:t>
            </a:r>
          </a:p>
          <a:p>
            <a:pPr marL="171450" indent="-171450">
              <a:spcAft>
                <a:spcPts val="600"/>
              </a:spcAft>
              <a:buFont typeface="Arial" panose="020B0604020202020204" pitchFamily="34" charset="0"/>
              <a:buChar char="•"/>
            </a:pPr>
            <a:r>
              <a:rPr lang="en-US" sz="1500" dirty="0"/>
              <a:t>Example of companies (not only WE customers)</a:t>
            </a:r>
          </a:p>
          <a:p>
            <a:pPr marL="171450" indent="-171450">
              <a:buFont typeface="Arial" panose="020B0604020202020204" pitchFamily="34" charset="0"/>
              <a:buChar char="•"/>
            </a:pPr>
            <a:endParaRPr lang="en-US" sz="1500" dirty="0"/>
          </a:p>
          <a:p>
            <a:endParaRPr lang="en-US" sz="1500" dirty="0"/>
          </a:p>
          <a:p>
            <a:endParaRPr lang="en-US" sz="1500" dirty="0"/>
          </a:p>
          <a:p>
            <a:endParaRPr lang="en-US" sz="1500" dirty="0"/>
          </a:p>
          <a:p>
            <a:endParaRPr lang="en-US" sz="1500" dirty="0"/>
          </a:p>
          <a:p>
            <a:endParaRPr lang="en-US" sz="1500" dirty="0"/>
          </a:p>
          <a:p>
            <a:endParaRPr lang="en-US" sz="1500" dirty="0"/>
          </a:p>
          <a:p>
            <a:endParaRPr lang="en-US" sz="1500" dirty="0"/>
          </a:p>
          <a:p>
            <a:endParaRPr lang="en-US" sz="1500" dirty="0"/>
          </a:p>
        </p:txBody>
      </p:sp>
    </p:spTree>
    <p:extLst>
      <p:ext uri="{BB962C8B-B14F-4D97-AF65-F5344CB8AC3E}">
        <p14:creationId xmlns:p14="http://schemas.microsoft.com/office/powerpoint/2010/main" val="2514586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6" descr="A blue and white chart with white text&#10;&#10;Description automatically generated">
            <a:extLst>
              <a:ext uri="{FF2B5EF4-FFF2-40B4-BE49-F238E27FC236}">
                <a16:creationId xmlns:a16="http://schemas.microsoft.com/office/drawing/2014/main" id="{A501530D-1C2B-83E9-C2A0-04C08EF9495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80581" y="1489219"/>
            <a:ext cx="7012797" cy="3944697"/>
          </a:xfrm>
          <a:prstGeom prst="rect">
            <a:avLst/>
          </a:prstGeom>
          <a:effectLst>
            <a:outerShdw blurRad="63500" algn="ctr" rotWithShape="0">
              <a:prstClr val="black">
                <a:alpha val="40000"/>
              </a:prstClr>
            </a:outerShdw>
          </a:effectLst>
        </p:spPr>
      </p:pic>
      <p:sp>
        <p:nvSpPr>
          <p:cNvPr id="2" name="Title 1">
            <a:extLst>
              <a:ext uri="{FF2B5EF4-FFF2-40B4-BE49-F238E27FC236}">
                <a16:creationId xmlns:a16="http://schemas.microsoft.com/office/drawing/2014/main" id="{26B3697B-F7E0-ECFA-994F-551551D71080}"/>
              </a:ext>
            </a:extLst>
          </p:cNvPr>
          <p:cNvSpPr>
            <a:spLocks noGrp="1"/>
          </p:cNvSpPr>
          <p:nvPr>
            <p:ph type="title"/>
          </p:nvPr>
        </p:nvSpPr>
        <p:spPr/>
        <p:txBody>
          <a:bodyPr/>
          <a:lstStyle/>
          <a:p>
            <a:r>
              <a:rPr lang="en-US"/>
              <a:t>Methodology step 2</a:t>
            </a:r>
          </a:p>
        </p:txBody>
      </p:sp>
      <p:sp>
        <p:nvSpPr>
          <p:cNvPr id="5" name="Text Placeholder 4">
            <a:extLst>
              <a:ext uri="{FF2B5EF4-FFF2-40B4-BE49-F238E27FC236}">
                <a16:creationId xmlns:a16="http://schemas.microsoft.com/office/drawing/2014/main" id="{C10B3805-C664-8A09-C2A5-AD7CBFEF242F}"/>
              </a:ext>
            </a:extLst>
          </p:cNvPr>
          <p:cNvSpPr>
            <a:spLocks noGrp="1"/>
          </p:cNvSpPr>
          <p:nvPr>
            <p:ph type="body" sz="quarter" idx="15"/>
          </p:nvPr>
        </p:nvSpPr>
        <p:spPr/>
        <p:txBody>
          <a:bodyPr/>
          <a:lstStyle/>
          <a:p>
            <a:r>
              <a:rPr lang="de-DE"/>
              <a:t>Approach to Industry Strategy</a:t>
            </a:r>
          </a:p>
        </p:txBody>
      </p:sp>
      <p:grpSp>
        <p:nvGrpSpPr>
          <p:cNvPr id="3" name="Group 2">
            <a:extLst>
              <a:ext uri="{FF2B5EF4-FFF2-40B4-BE49-F238E27FC236}">
                <a16:creationId xmlns:a16="http://schemas.microsoft.com/office/drawing/2014/main" id="{ECECB4BD-CC5E-471C-369D-ED70D6D5167D}"/>
              </a:ext>
            </a:extLst>
          </p:cNvPr>
          <p:cNvGrpSpPr/>
          <p:nvPr/>
        </p:nvGrpSpPr>
        <p:grpSpPr>
          <a:xfrm>
            <a:off x="449263" y="1482724"/>
            <a:ext cx="3640137" cy="4875213"/>
            <a:chOff x="449263" y="1482724"/>
            <a:chExt cx="3640137" cy="4875213"/>
          </a:xfrm>
        </p:grpSpPr>
        <p:sp>
          <p:nvSpPr>
            <p:cNvPr id="4" name="Rectangle 3">
              <a:extLst>
                <a:ext uri="{FF2B5EF4-FFF2-40B4-BE49-F238E27FC236}">
                  <a16:creationId xmlns:a16="http://schemas.microsoft.com/office/drawing/2014/main" id="{CFB333EF-F889-0163-632E-D3298C8AC4C8}"/>
                </a:ext>
              </a:extLst>
            </p:cNvPr>
            <p:cNvSpPr/>
            <p:nvPr/>
          </p:nvSpPr>
          <p:spPr>
            <a:xfrm>
              <a:off x="449263" y="1482724"/>
              <a:ext cx="3640137" cy="4875213"/>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6" name="Rectangle 5">
              <a:extLst>
                <a:ext uri="{FF2B5EF4-FFF2-40B4-BE49-F238E27FC236}">
                  <a16:creationId xmlns:a16="http://schemas.microsoft.com/office/drawing/2014/main" id="{4AB0757B-0C13-38ED-4F7D-AF46EFC069C3}"/>
                </a:ext>
              </a:extLst>
            </p:cNvPr>
            <p:cNvSpPr/>
            <p:nvPr/>
          </p:nvSpPr>
          <p:spPr>
            <a:xfrm>
              <a:off x="449263" y="1482724"/>
              <a:ext cx="3640137" cy="8397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a:p>
          </p:txBody>
        </p:sp>
        <p:sp>
          <p:nvSpPr>
            <p:cNvPr id="7" name="Text Placeholder 2">
              <a:extLst>
                <a:ext uri="{FF2B5EF4-FFF2-40B4-BE49-F238E27FC236}">
                  <a16:creationId xmlns:a16="http://schemas.microsoft.com/office/drawing/2014/main" id="{7150AE95-940A-D376-BF68-FB258E04C948}"/>
                </a:ext>
              </a:extLst>
            </p:cNvPr>
            <p:cNvSpPr txBox="1">
              <a:spLocks/>
            </p:cNvSpPr>
            <p:nvPr/>
          </p:nvSpPr>
          <p:spPr>
            <a:xfrm>
              <a:off x="651329" y="1615190"/>
              <a:ext cx="3354613" cy="574856"/>
            </a:xfrm>
            <a:prstGeom prst="rect">
              <a:avLst/>
            </a:prstGeom>
            <a:ln>
              <a:noFill/>
            </a:ln>
          </p:spPr>
          <p:txBody>
            <a:bodyPr vert="horz" lIns="0" tIns="0" rIns="108000" bIns="0" rtlCol="0">
              <a:noAutofit/>
            </a:bodyPr>
            <a:lstStyle>
              <a:lvl1pPr marL="0" indent="0" algn="l" defTabSz="172800" rtl="0" eaLnBrk="1" latinLnBrk="0" hangingPunct="1">
                <a:lnSpc>
                  <a:spcPct val="100000"/>
                </a:lnSpc>
                <a:spcBef>
                  <a:spcPts val="0"/>
                </a:spcBef>
                <a:buClr>
                  <a:schemeClr val="accent1"/>
                </a:buClr>
                <a:buSzPct val="120000"/>
                <a:buFont typeface="Arial" panose="020B0604020202020204" pitchFamily="34" charset="0"/>
                <a:buNone/>
                <a:defRPr sz="1100" kern="1200">
                  <a:solidFill>
                    <a:schemeClr val="tx2"/>
                  </a:solidFill>
                  <a:latin typeface="+mn-lt"/>
                  <a:ea typeface="+mn-ea"/>
                  <a:cs typeface="+mn-cs"/>
                </a:defRPr>
              </a:lvl1pPr>
              <a:lvl2pPr marL="172800" indent="-172800" algn="l" defTabSz="914400" rtl="0" eaLnBrk="1" latinLnBrk="0" hangingPunct="1">
                <a:lnSpc>
                  <a:spcPct val="100000"/>
                </a:lnSpc>
                <a:spcBef>
                  <a:spcPts val="300"/>
                </a:spcBef>
                <a:spcAft>
                  <a:spcPts val="600"/>
                </a:spcAft>
                <a:buClr>
                  <a:schemeClr val="accent1"/>
                </a:buClr>
                <a:buSzPct val="120000"/>
                <a:buFont typeface="Arial" panose="020B0604020202020204" pitchFamily="34" charset="0"/>
                <a:buChar char="•"/>
                <a:defRPr sz="1100" kern="1200">
                  <a:solidFill>
                    <a:schemeClr val="tx2"/>
                  </a:solidFill>
                  <a:latin typeface="+mn-lt"/>
                  <a:ea typeface="+mn-ea"/>
                  <a:cs typeface="+mn-cs"/>
                </a:defRPr>
              </a:lvl2pPr>
              <a:lvl3pPr marL="345600" indent="-172800" algn="l" defTabSz="172800" rtl="0" eaLnBrk="1" latinLnBrk="0" hangingPunct="1">
                <a:lnSpc>
                  <a:spcPct val="100000"/>
                </a:lnSpc>
                <a:spcBef>
                  <a:spcPts val="0"/>
                </a:spcBef>
                <a:spcAft>
                  <a:spcPts val="600"/>
                </a:spcAft>
                <a:buClr>
                  <a:schemeClr val="accent1"/>
                </a:buClr>
                <a:buSzPct val="75000"/>
                <a:buFont typeface="Courier New" panose="02070309020205020404" pitchFamily="49" charset="0"/>
                <a:buChar char="o"/>
                <a:defRPr sz="1100" b="0" i="0" kern="1200" cap="none" baseline="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000" b="1" i="0" kern="1200" cap="all" baseline="0">
                  <a:solidFill>
                    <a:schemeClr val="tx2"/>
                  </a:solidFill>
                  <a:latin typeface="+mn-lt"/>
                  <a:ea typeface="+mn-ea"/>
                  <a:cs typeface="+mn-cs"/>
                </a:defRPr>
              </a:lvl4pPr>
              <a:lvl5pPr marL="0" indent="0" algn="l" defTabSz="1728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400" kern="1200">
                  <a:solidFill>
                    <a:schemeClr val="accent1"/>
                  </a:solidFill>
                  <a:latin typeface="+mn-lt"/>
                  <a:ea typeface="+mn-ea"/>
                  <a:cs typeface="+mn-cs"/>
                </a:defRPr>
              </a:lvl5pPr>
              <a:lvl6pPr marL="0" indent="0" algn="l" defTabSz="914400" rtl="0" eaLnBrk="1" latinLnBrk="0" hangingPunct="1">
                <a:lnSpc>
                  <a:spcPct val="100000"/>
                </a:lnSpc>
                <a:spcBef>
                  <a:spcPts val="0"/>
                </a:spcBef>
                <a:spcAft>
                  <a:spcPts val="1200"/>
                </a:spcAft>
                <a:buClr>
                  <a:schemeClr val="accent2"/>
                </a:buClr>
                <a:buSzPct val="120000"/>
                <a:buFont typeface="Arial" panose="020B0604020202020204" pitchFamily="34" charset="0"/>
                <a:buNone/>
                <a:defRPr sz="1800" b="1" kern="1200">
                  <a:solidFill>
                    <a:schemeClr val="accent1"/>
                  </a:solidFill>
                  <a:latin typeface="+mn-lt"/>
                  <a:ea typeface="+mn-ea"/>
                  <a:cs typeface="+mn-cs"/>
                </a:defRPr>
              </a:lvl6pPr>
              <a:lvl7pPr marL="0" indent="0" algn="l" defTabSz="914400" rtl="0" eaLnBrk="1" latinLnBrk="0" hangingPunct="1">
                <a:lnSpc>
                  <a:spcPts val="2900"/>
                </a:lnSpc>
                <a:spcBef>
                  <a:spcPts val="0"/>
                </a:spcBef>
                <a:spcAft>
                  <a:spcPts val="1200"/>
                </a:spcAft>
                <a:buClr>
                  <a:schemeClr val="accent2"/>
                </a:buClr>
                <a:buSzPct val="120000"/>
                <a:buFont typeface="Arial" panose="020B0604020202020204" pitchFamily="34" charset="0"/>
                <a:buNone/>
                <a:defRPr sz="2800" b="1" kern="1200">
                  <a:solidFill>
                    <a:schemeClr val="accent1"/>
                  </a:solidFill>
                  <a:latin typeface="+mn-lt"/>
                  <a:ea typeface="+mn-ea"/>
                  <a:cs typeface="+mn-cs"/>
                </a:defRPr>
              </a:lvl7pPr>
              <a:lvl8pPr marL="0" indent="0" algn="l" defTabSz="230400" rtl="0" eaLnBrk="1" latinLnBrk="0" hangingPunct="1">
                <a:lnSpc>
                  <a:spcPct val="100000"/>
                </a:lnSpc>
                <a:spcBef>
                  <a:spcPts val="0"/>
                </a:spcBef>
                <a:spcAft>
                  <a:spcPts val="600"/>
                </a:spcAft>
                <a:buClr>
                  <a:schemeClr val="accent2"/>
                </a:buClr>
                <a:buSzPct val="120000"/>
                <a:buFont typeface="+mj-lt"/>
                <a:buNone/>
                <a:defRPr sz="800" b="0" kern="1200">
                  <a:solidFill>
                    <a:schemeClr val="tx2"/>
                  </a:solidFill>
                  <a:latin typeface="+mn-lt"/>
                  <a:ea typeface="+mn-ea"/>
                  <a:cs typeface="+mn-cs"/>
                </a:defRPr>
              </a:lvl8pPr>
              <a:lvl9pPr marL="171450" indent="-171450" algn="l" defTabSz="914400" rtl="0" eaLnBrk="1" latinLnBrk="0" hangingPunct="1">
                <a:lnSpc>
                  <a:spcPct val="150000"/>
                </a:lnSpc>
                <a:spcBef>
                  <a:spcPts val="0"/>
                </a:spcBef>
                <a:spcAft>
                  <a:spcPts val="0"/>
                </a:spcAft>
                <a:buSzPct val="120000"/>
                <a:buFont typeface="Webdings" panose="05030102010509060703" pitchFamily="18" charset="2"/>
                <a:buChar char=""/>
                <a:defRPr sz="800" kern="1200">
                  <a:solidFill>
                    <a:schemeClr val="tx2">
                      <a:lumMod val="60000"/>
                      <a:lumOff val="40000"/>
                    </a:schemeClr>
                  </a:solidFill>
                  <a:latin typeface="+mn-lt"/>
                  <a:ea typeface="+mn-ea"/>
                  <a:cs typeface="+mn-cs"/>
                </a:defRPr>
              </a:lvl9pPr>
            </a:lstStyle>
            <a:p>
              <a:r>
                <a:rPr lang="en-US" sz="1800" b="1">
                  <a:solidFill>
                    <a:schemeClr val="bg1"/>
                  </a:solidFill>
                </a:rPr>
                <a:t>Industry Drivers and Benefits of a Digital Transformation</a:t>
              </a:r>
            </a:p>
            <a:p>
              <a:endParaRPr lang="en-US" sz="1800" b="1">
                <a:solidFill>
                  <a:schemeClr val="bg1"/>
                </a:solidFill>
              </a:endParaRPr>
            </a:p>
          </p:txBody>
        </p:sp>
        <p:sp>
          <p:nvSpPr>
            <p:cNvPr id="8" name="Text Placeholder 2">
              <a:extLst>
                <a:ext uri="{FF2B5EF4-FFF2-40B4-BE49-F238E27FC236}">
                  <a16:creationId xmlns:a16="http://schemas.microsoft.com/office/drawing/2014/main" id="{37EC8246-B96B-C9E2-A034-891F5F532C83}"/>
                </a:ext>
              </a:extLst>
            </p:cNvPr>
            <p:cNvSpPr txBox="1">
              <a:spLocks/>
            </p:cNvSpPr>
            <p:nvPr/>
          </p:nvSpPr>
          <p:spPr>
            <a:xfrm>
              <a:off x="640444" y="2494916"/>
              <a:ext cx="3311070" cy="1750513"/>
            </a:xfrm>
            <a:prstGeom prst="rect">
              <a:avLst/>
            </a:prstGeom>
            <a:ln>
              <a:noFill/>
            </a:ln>
          </p:spPr>
          <p:txBody>
            <a:bodyPr vert="horz" lIns="0" tIns="0" rIns="108000" bIns="0" rtlCol="0">
              <a:noAutofit/>
            </a:bodyPr>
            <a:lstStyle>
              <a:lvl1pPr marL="0" indent="0" algn="l" defTabSz="172800" rtl="0" eaLnBrk="1" latinLnBrk="0" hangingPunct="1">
                <a:lnSpc>
                  <a:spcPct val="100000"/>
                </a:lnSpc>
                <a:spcBef>
                  <a:spcPts val="0"/>
                </a:spcBef>
                <a:buClr>
                  <a:schemeClr val="accent1"/>
                </a:buClr>
                <a:buSzPct val="120000"/>
                <a:buFont typeface="Arial" panose="020B0604020202020204" pitchFamily="34" charset="0"/>
                <a:buNone/>
                <a:defRPr sz="1100" kern="1200">
                  <a:solidFill>
                    <a:schemeClr val="tx2"/>
                  </a:solidFill>
                  <a:latin typeface="+mn-lt"/>
                  <a:ea typeface="+mn-ea"/>
                  <a:cs typeface="+mn-cs"/>
                </a:defRPr>
              </a:lvl1pPr>
              <a:lvl2pPr marL="172800" indent="-172800" algn="l" defTabSz="914400" rtl="0" eaLnBrk="1" latinLnBrk="0" hangingPunct="1">
                <a:lnSpc>
                  <a:spcPct val="100000"/>
                </a:lnSpc>
                <a:spcBef>
                  <a:spcPts val="300"/>
                </a:spcBef>
                <a:spcAft>
                  <a:spcPts val="600"/>
                </a:spcAft>
                <a:buClr>
                  <a:schemeClr val="accent1"/>
                </a:buClr>
                <a:buSzPct val="120000"/>
                <a:buFont typeface="Arial" panose="020B0604020202020204" pitchFamily="34" charset="0"/>
                <a:buChar char="•"/>
                <a:defRPr sz="1100" kern="1200">
                  <a:solidFill>
                    <a:schemeClr val="tx2"/>
                  </a:solidFill>
                  <a:latin typeface="+mn-lt"/>
                  <a:ea typeface="+mn-ea"/>
                  <a:cs typeface="+mn-cs"/>
                </a:defRPr>
              </a:lvl2pPr>
              <a:lvl3pPr marL="345600" indent="-172800" algn="l" defTabSz="172800" rtl="0" eaLnBrk="1" latinLnBrk="0" hangingPunct="1">
                <a:lnSpc>
                  <a:spcPct val="100000"/>
                </a:lnSpc>
                <a:spcBef>
                  <a:spcPts val="0"/>
                </a:spcBef>
                <a:spcAft>
                  <a:spcPts val="600"/>
                </a:spcAft>
                <a:buClr>
                  <a:schemeClr val="accent1"/>
                </a:buClr>
                <a:buSzPct val="75000"/>
                <a:buFont typeface="Courier New" panose="02070309020205020404" pitchFamily="49" charset="0"/>
                <a:buChar char="o"/>
                <a:defRPr sz="1100" b="0" i="0" kern="1200" cap="none" baseline="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000" b="1" i="0" kern="1200" cap="all" baseline="0">
                  <a:solidFill>
                    <a:schemeClr val="tx2"/>
                  </a:solidFill>
                  <a:latin typeface="+mn-lt"/>
                  <a:ea typeface="+mn-ea"/>
                  <a:cs typeface="+mn-cs"/>
                </a:defRPr>
              </a:lvl4pPr>
              <a:lvl5pPr marL="0" indent="0" algn="l" defTabSz="1728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400" kern="1200">
                  <a:solidFill>
                    <a:schemeClr val="accent1"/>
                  </a:solidFill>
                  <a:latin typeface="+mn-lt"/>
                  <a:ea typeface="+mn-ea"/>
                  <a:cs typeface="+mn-cs"/>
                </a:defRPr>
              </a:lvl5pPr>
              <a:lvl6pPr marL="0" indent="0" algn="l" defTabSz="914400" rtl="0" eaLnBrk="1" latinLnBrk="0" hangingPunct="1">
                <a:lnSpc>
                  <a:spcPct val="100000"/>
                </a:lnSpc>
                <a:spcBef>
                  <a:spcPts val="0"/>
                </a:spcBef>
                <a:spcAft>
                  <a:spcPts val="1200"/>
                </a:spcAft>
                <a:buClr>
                  <a:schemeClr val="accent2"/>
                </a:buClr>
                <a:buSzPct val="120000"/>
                <a:buFont typeface="Arial" panose="020B0604020202020204" pitchFamily="34" charset="0"/>
                <a:buNone/>
                <a:defRPr sz="1800" b="1" kern="1200">
                  <a:solidFill>
                    <a:schemeClr val="accent1"/>
                  </a:solidFill>
                  <a:latin typeface="+mn-lt"/>
                  <a:ea typeface="+mn-ea"/>
                  <a:cs typeface="+mn-cs"/>
                </a:defRPr>
              </a:lvl6pPr>
              <a:lvl7pPr marL="0" indent="0" algn="l" defTabSz="914400" rtl="0" eaLnBrk="1" latinLnBrk="0" hangingPunct="1">
                <a:lnSpc>
                  <a:spcPts val="2900"/>
                </a:lnSpc>
                <a:spcBef>
                  <a:spcPts val="0"/>
                </a:spcBef>
                <a:spcAft>
                  <a:spcPts val="1200"/>
                </a:spcAft>
                <a:buClr>
                  <a:schemeClr val="accent2"/>
                </a:buClr>
                <a:buSzPct val="120000"/>
                <a:buFont typeface="Arial" panose="020B0604020202020204" pitchFamily="34" charset="0"/>
                <a:buNone/>
                <a:defRPr sz="2800" b="1" kern="1200">
                  <a:solidFill>
                    <a:schemeClr val="accent1"/>
                  </a:solidFill>
                  <a:latin typeface="+mn-lt"/>
                  <a:ea typeface="+mn-ea"/>
                  <a:cs typeface="+mn-cs"/>
                </a:defRPr>
              </a:lvl7pPr>
              <a:lvl8pPr marL="0" indent="0" algn="l" defTabSz="230400" rtl="0" eaLnBrk="1" latinLnBrk="0" hangingPunct="1">
                <a:lnSpc>
                  <a:spcPct val="100000"/>
                </a:lnSpc>
                <a:spcBef>
                  <a:spcPts val="0"/>
                </a:spcBef>
                <a:spcAft>
                  <a:spcPts val="600"/>
                </a:spcAft>
                <a:buClr>
                  <a:schemeClr val="accent2"/>
                </a:buClr>
                <a:buSzPct val="120000"/>
                <a:buFont typeface="+mj-lt"/>
                <a:buNone/>
                <a:defRPr sz="800" b="0" kern="1200">
                  <a:solidFill>
                    <a:schemeClr val="tx2"/>
                  </a:solidFill>
                  <a:latin typeface="+mn-lt"/>
                  <a:ea typeface="+mn-ea"/>
                  <a:cs typeface="+mn-cs"/>
                </a:defRPr>
              </a:lvl8pPr>
              <a:lvl9pPr marL="171450" indent="-171450" algn="l" defTabSz="914400" rtl="0" eaLnBrk="1" latinLnBrk="0" hangingPunct="1">
                <a:lnSpc>
                  <a:spcPct val="150000"/>
                </a:lnSpc>
                <a:spcBef>
                  <a:spcPts val="0"/>
                </a:spcBef>
                <a:spcAft>
                  <a:spcPts val="0"/>
                </a:spcAft>
                <a:buSzPct val="120000"/>
                <a:buFont typeface="Webdings" panose="05030102010509060703" pitchFamily="18" charset="2"/>
                <a:buChar char=""/>
                <a:defRPr sz="800" kern="1200">
                  <a:solidFill>
                    <a:schemeClr val="tx2">
                      <a:lumMod val="60000"/>
                      <a:lumOff val="40000"/>
                    </a:schemeClr>
                  </a:solidFill>
                  <a:latin typeface="+mn-lt"/>
                  <a:ea typeface="+mn-ea"/>
                  <a:cs typeface="+mn-cs"/>
                </a:defRPr>
              </a:lvl9pPr>
            </a:lstStyle>
            <a:p>
              <a:r>
                <a:rPr lang="en-US" sz="1500" dirty="0"/>
                <a:t>Identifying key Innovations addressing specific challenges and pain points of industry sub segments</a:t>
              </a:r>
            </a:p>
            <a:p>
              <a:endParaRPr lang="en-US" sz="1500" dirty="0"/>
            </a:p>
            <a:p>
              <a:pPr marL="171450" indent="-171450">
                <a:spcAft>
                  <a:spcPts val="600"/>
                </a:spcAft>
                <a:buFont typeface="Arial" panose="020B0604020202020204" pitchFamily="34" charset="0"/>
                <a:buChar char="•"/>
              </a:pPr>
              <a:r>
                <a:rPr lang="en-US" sz="1500" dirty="0"/>
                <a:t>Industry Challenges</a:t>
              </a:r>
            </a:p>
            <a:p>
              <a:pPr marL="171450" indent="-171450">
                <a:spcAft>
                  <a:spcPts val="600"/>
                </a:spcAft>
                <a:buFont typeface="Arial" panose="020B0604020202020204" pitchFamily="34" charset="0"/>
                <a:buChar char="•"/>
              </a:pPr>
              <a:r>
                <a:rPr lang="en-US" sz="1500" dirty="0"/>
                <a:t>Industry Drivers (Level 1 – Level 2)</a:t>
              </a:r>
            </a:p>
            <a:p>
              <a:endParaRPr lang="en-US" sz="1500" dirty="0"/>
            </a:p>
            <a:p>
              <a:endParaRPr lang="en-US" sz="1500" dirty="0"/>
            </a:p>
            <a:p>
              <a:endParaRPr lang="en-US" sz="1500" dirty="0"/>
            </a:p>
            <a:p>
              <a:endParaRPr lang="en-US" sz="1500" dirty="0"/>
            </a:p>
            <a:p>
              <a:endParaRPr lang="en-US" sz="1500" dirty="0"/>
            </a:p>
            <a:p>
              <a:endParaRPr lang="en-US" sz="1500" dirty="0"/>
            </a:p>
            <a:p>
              <a:endParaRPr lang="en-US" sz="1500" dirty="0"/>
            </a:p>
            <a:p>
              <a:endParaRPr lang="en-US" sz="1500" dirty="0"/>
            </a:p>
          </p:txBody>
        </p:sp>
      </p:grpSp>
    </p:spTree>
    <p:extLst>
      <p:ext uri="{BB962C8B-B14F-4D97-AF65-F5344CB8AC3E}">
        <p14:creationId xmlns:p14="http://schemas.microsoft.com/office/powerpoint/2010/main" val="14663464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00 [3]&quot; Source=&quot;Harvey 100&quot; /&gt;"/>
</p:tagLst>
</file>

<file path=ppt/tags/tag10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3/100 [93]&quot; Source=&quot;Harvey 100&quot; /&gt;"/>
</p:tagLst>
</file>

<file path=ppt/tags/tag10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4/100 [94]&quot; Source=&quot;Harvey 100&quot; /&gt;"/>
</p:tagLst>
</file>

<file path=ppt/tags/tag10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5/100 [95]&quot; Source=&quot;Harvey 100&quot; /&gt;"/>
</p:tagLst>
</file>

<file path=ppt/tags/tag10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6/100 [96]&quot; Source=&quot;Harvey 100&quot; /&gt;"/>
</p:tagLst>
</file>

<file path=ppt/tags/tag10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7/100 [97]&quot; Source=&quot;Harvey 100&quot; /&gt;"/>
</p:tagLst>
</file>

<file path=ppt/tags/tag10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8/100 [98]&quot; Source=&quot;Harvey 100&quot; /&gt;"/>
</p:tagLst>
</file>

<file path=ppt/tags/tag10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9/100 [99]&quot; Source=&quot;Harvey 100&quot; /&gt;"/>
</p:tagLst>
</file>

<file path=ppt/tags/tag10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0/100 [100]&quot; Source=&quot;Harvey 100&quot; /&gt;"/>
</p:tagLst>
</file>

<file path=ppt/tags/tag10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0/8 [0]&quot; /&gt;"/>
</p:tagLst>
</file>

<file path=ppt/tags/tag10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1/8 [1]&quot; /&gt;"/>
</p:tagLst>
</file>

<file path=ppt/tags/tag1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00 [4]&quot; Source=&quot;Harvey 100&quot; /&gt;"/>
</p:tagLst>
</file>

<file path=ppt/tags/tag11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2/8 [2]&quot; /&gt;"/>
</p:tagLst>
</file>

<file path=ppt/tags/tag11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3/8 [3]&quot; /&gt;"/>
</p:tagLst>
</file>

<file path=ppt/tags/tag11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4/8 [4]&quot; /&gt;"/>
</p:tagLst>
</file>

<file path=ppt/tags/tag11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5/8 [5]&quot; /&gt;"/>
</p:tagLst>
</file>

<file path=ppt/tags/tag11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6/8 [6]&quot; /&gt;"/>
</p:tagLst>
</file>

<file path=ppt/tags/tag11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7/8 [7]&quot; /&gt;"/>
</p:tagLst>
</file>

<file path=ppt/tags/tag11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8/8 [8]&quot; /&gt;"/>
</p:tagLst>
</file>

<file path=ppt/tags/tag11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0/4 [0]&quot; /&gt;"/>
</p:tagLst>
</file>

<file path=ppt/tags/tag11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1/4 [1]&quot; /&gt;"/>
</p:tagLst>
</file>

<file path=ppt/tags/tag11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2/4 [2]&quot; /&gt;"/>
</p:tagLst>
</file>

<file path=ppt/tags/tag1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00 [5]&quot; Source=&quot;Harvey 100&quot; /&gt;"/>
</p:tagLst>
</file>

<file path=ppt/tags/tag12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3/4 [3]&quot; /&gt;"/>
</p:tagLst>
</file>

<file path=ppt/tags/tag12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4/4 [4]&quot; /&gt;"/>
</p:tagLst>
</file>

<file path=ppt/tags/tag12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0/3 [0]&quot; /&gt;"/>
</p:tagLst>
</file>

<file path=ppt/tags/tag12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1/3 [1]&quot; /&gt;"/>
</p:tagLst>
</file>

<file path=ppt/tags/tag12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2/3 [2]&quot; /&gt;"/>
</p:tagLst>
</file>

<file path=ppt/tags/tag12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3/3 [3]&quot; /&gt;"/>
</p:tagLst>
</file>

<file path=ppt/tags/tag1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00 [6]&quot; Source=&quot;Harvey 100&quot; /&gt;"/>
</p:tagLst>
</file>

<file path=ppt/tags/tag1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00 [7]&quot; Source=&quot;Harvey 100&quot; /&gt;"/>
</p:tagLst>
</file>

<file path=ppt/tags/tag1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00 [8]&quot; Source=&quot;Harvey 100&quot; /&gt;"/>
</p:tagLst>
</file>

<file path=ppt/tags/tag1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00 [9]&quot; Source=&quot;Harvey 100&quot; /&gt;"/>
</p:tagLst>
</file>

<file path=ppt/tags/tag1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100 [10]&quot; Source=&quot;Harvey 100&quot; /&gt;"/>
</p:tagLst>
</file>

<file path=ppt/tags/tag1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100 [11]&quot; Source=&quot;Harvey 100&quot; /&gt;"/>
</p:tagLst>
</file>

<file path=ppt/tags/tag1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2/100 [12]&quot; Source=&quot;Harvey 100&quot; /&gt;"/>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3/100 [13]&quot; Source=&quot;Harvey 100&quot; /&gt;"/>
</p:tagLst>
</file>

<file path=ppt/tags/tag2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4/100 [14]&quot; Source=&quot;Harvey 100&quot; /&gt;"/>
</p:tagLst>
</file>

<file path=ppt/tags/tag2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5/100 [15]&quot; Source=&quot;Harvey 100&quot; /&gt;"/>
</p:tagLst>
</file>

<file path=ppt/tags/tag2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6/100 [16]&quot; Source=&quot;Harvey 100&quot; /&gt;"/>
</p:tagLst>
</file>

<file path=ppt/tags/tag2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7/100 [17]&quot; Source=&quot;Harvey 100&quot; /&gt;"/>
</p:tagLst>
</file>

<file path=ppt/tags/tag2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8/100 [18]&quot; Source=&quot;Harvey 100&quot; /&gt;"/>
</p:tagLst>
</file>

<file path=ppt/tags/tag2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9/100 [19]&quot; Source=&quot;Harvey 100&quot; /&gt;"/>
</p:tagLst>
</file>

<file path=ppt/tags/tag2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0/100 [20]&quot; Source=&quot;Harvey 100&quot; /&gt;"/>
</p:tagLst>
</file>

<file path=ppt/tags/tag2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100 [21]&quot; Source=&quot;Harvey 100&quot; /&gt;"/>
</p:tagLst>
</file>

<file path=ppt/tags/tag2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2/100 [22]&quot; Source=&quot;Harvey 100&quot; /&gt;"/>
</p:tagLst>
</file>

<file path=ppt/tags/tag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True&quot; Source=&quot;Group 4&quot; Layer=&quot;Group 4&quot; /&gt;"/>
</p:tagLst>
</file>

<file path=ppt/tags/tag3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3/100 [23]&quot; Source=&quot;Harvey 100&quot; /&gt;"/>
</p:tagLst>
</file>

<file path=ppt/tags/tag3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4/100 [24]&quot; Source=&quot;Harvey 100&quot; /&gt;"/>
</p:tagLst>
</file>

<file path=ppt/tags/tag3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5/100 [25]&quot; Source=&quot;Harvey 100&quot; /&gt;"/>
</p:tagLst>
</file>

<file path=ppt/tags/tag3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6/100 [26]&quot; Source=&quot;Harvey 100&quot; /&gt;"/>
</p:tagLst>
</file>

<file path=ppt/tags/tag3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7/100 [27]&quot; Source=&quot;Harvey 100&quot; /&gt;"/>
</p:tagLst>
</file>

<file path=ppt/tags/tag3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8/100 [28]&quot; Source=&quot;Harvey 100&quot; /&gt;"/>
</p:tagLst>
</file>

<file path=ppt/tags/tag3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9/100 [29]&quot; Source=&quot;Harvey 100&quot; /&gt;"/>
</p:tagLst>
</file>

<file path=ppt/tags/tag3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0/100 [30]&quot; Source=&quot;Harvey 100&quot; /&gt;"/>
</p:tagLst>
</file>

<file path=ppt/tags/tag3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100 [31]&quot; Source=&quot;Harvey 100&quot; /&gt;"/>
</p:tagLst>
</file>

<file path=ppt/tags/tag3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2/100 [32]&quot; Source=&quot;Harvey 100&quot; /&gt;"/>
</p:tagLst>
</file>

<file path=ppt/tags/tag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True&quot; Source=&quot;Group 5&quot; Layer=&quot;Group 5&quot; /&gt;"/>
</p:tagLst>
</file>

<file path=ppt/tags/tag4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3/100 [33]&quot; Source=&quot;Harvey 100&quot; /&gt;"/>
</p:tagLst>
</file>

<file path=ppt/tags/tag4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4/100 [34]&quot; Source=&quot;Harvey 100&quot; /&gt;"/>
</p:tagLst>
</file>

<file path=ppt/tags/tag4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5/100 [35]&quot; Source=&quot;Harvey 100&quot; /&gt;"/>
</p:tagLst>
</file>

<file path=ppt/tags/tag4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6/100 [36]&quot; Source=&quot;Harvey 100&quot; /&gt;"/>
</p:tagLst>
</file>

<file path=ppt/tags/tag4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7/100 [37]&quot; Source=&quot;Harvey 100&quot; /&gt;"/>
</p:tagLst>
</file>

<file path=ppt/tags/tag4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8/100 [38]&quot; Source=&quot;Harvey 100&quot; /&gt;"/>
</p:tagLst>
</file>

<file path=ppt/tags/tag4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9/100 [39]&quot; Source=&quot;Harvey 100&quot; /&gt;"/>
</p:tagLst>
</file>

<file path=ppt/tags/tag4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0/100 [40]&quot; Source=&quot;Harvey 100&quot; /&gt;"/>
</p:tagLst>
</file>

<file path=ppt/tags/tag4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100 [41]&quot; Source=&quot;Harvey 100&quot; /&gt;"/>
</p:tagLst>
</file>

<file path=ppt/tags/tag4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2/100 [42]&quot; Source=&quot;Harvey 100&quot; /&gt;"/>
</p:tagLst>
</file>

<file path=ppt/tags/tag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True&quot; Source=&quot;Harvey 8&quot; Layer=&quot;Harvey 8&quot; /&gt;"/>
</p:tagLst>
</file>

<file path=ppt/tags/tag5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3/100 [43]&quot; Source=&quot;Harvey 100&quot; /&gt;"/>
</p:tagLst>
</file>

<file path=ppt/tags/tag5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4/100 [44]&quot; Source=&quot;Harvey 100&quot; /&gt;"/>
</p:tagLst>
</file>

<file path=ppt/tags/tag5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5/100 [45]&quot; Source=&quot;Harvey 100&quot; /&gt;"/>
</p:tagLst>
</file>

<file path=ppt/tags/tag5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6/100 [46]&quot; Source=&quot;Harvey 100&quot; /&gt;"/>
</p:tagLst>
</file>

<file path=ppt/tags/tag5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7/100 [47]&quot; Source=&quot;Harvey 100&quot; /&gt;"/>
</p:tagLst>
</file>

<file path=ppt/tags/tag5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8/100 [48]&quot; Source=&quot;Harvey 100&quot; /&gt;"/>
</p:tagLst>
</file>

<file path=ppt/tags/tag5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9/100 [49]&quot; Source=&quot;Harvey 100&quot; /&gt;"/>
</p:tagLst>
</file>

<file path=ppt/tags/tag5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0/100 [50]&quot; Source=&quot;Harvey 100&quot; /&gt;"/>
</p:tagLst>
</file>

<file path=ppt/tags/tag5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100 [51]&quot; Source=&quot;Harvey 100&quot; /&gt;"/>
</p:tagLst>
</file>

<file path=ppt/tags/tag5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2/100 [52]&quot; Source=&quot;Harvey 100&quot; /&gt;"/>
</p:tagLst>
</file>

<file path=ppt/tags/tag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d5f66dcd-7c8d-4661-849b-23a9587c15e3&quot; /&gt;"/>
  <p:tag name="SP_POWERSHAPE" val="&lt;PowerShapeTag ClassVersion=&quot;0&quot; GUID=&quot;81f1f80b-b882-418d-8bbb-9c38d8d27274&quot; IsConsolidated=&quot;False&quot; IsTopLevel=&quot;True&quot; Layer=&quot;Harvey 100&quot; Source=&quot;Harvey 100&quot; /&gt;"/>
</p:tagLst>
</file>

<file path=ppt/tags/tag6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3/100 [53]&quot; Source=&quot;Harvey 100&quot; /&gt;"/>
</p:tagLst>
</file>

<file path=ppt/tags/tag6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4/100 [54]&quot; Source=&quot;Harvey 100&quot; /&gt;"/>
</p:tagLst>
</file>

<file path=ppt/tags/tag6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5/100 [55]&quot; Source=&quot;Harvey 100&quot; /&gt;"/>
</p:tagLst>
</file>

<file path=ppt/tags/tag6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6/100 [56]&quot; Source=&quot;Harvey 100&quot; /&gt;"/>
</p:tagLst>
</file>

<file path=ppt/tags/tag6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7/100 [57]&quot; Source=&quot;Harvey 100&quot; /&gt;"/>
</p:tagLst>
</file>

<file path=ppt/tags/tag6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8/100 [58]&quot; Source=&quot;Harvey 100&quot; /&gt;"/>
</p:tagLst>
</file>

<file path=ppt/tags/tag6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9/100 [59]&quot; Source=&quot;Harvey 100&quot; /&gt;"/>
</p:tagLst>
</file>

<file path=ppt/tags/tag6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0/100 [60]&quot; Source=&quot;Harvey 100&quot; /&gt;"/>
</p:tagLst>
</file>

<file path=ppt/tags/tag6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100 [61]&quot; Source=&quot;Harvey 100&quot; /&gt;"/>
</p:tagLst>
</file>

<file path=ppt/tags/tag6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2/100 [62]&quot; Source=&quot;Harvey 100&quot; /&gt;"/>
</p:tagLst>
</file>

<file path=ppt/tags/tag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0/100 [0]&quot; Source=&quot;Harvey 100&quot; /&gt;"/>
</p:tagLst>
</file>

<file path=ppt/tags/tag7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3/100 [63]&quot; Source=&quot;Harvey 100&quot; /&gt;"/>
</p:tagLst>
</file>

<file path=ppt/tags/tag7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4/100 [64]&quot; Source=&quot;Harvey 100&quot; /&gt;"/>
</p:tagLst>
</file>

<file path=ppt/tags/tag7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5/100 [65]&quot; Source=&quot;Harvey 100&quot; /&gt;"/>
</p:tagLst>
</file>

<file path=ppt/tags/tag7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6/100 [66]&quot; Source=&quot;Harvey 100&quot; /&gt;"/>
</p:tagLst>
</file>

<file path=ppt/tags/tag7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7/100 [67]&quot; Source=&quot;Harvey 100&quot; /&gt;"/>
</p:tagLst>
</file>

<file path=ppt/tags/tag7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8/100 [68]&quot; Source=&quot;Harvey 100&quot; /&gt;"/>
</p:tagLst>
</file>

<file path=ppt/tags/tag7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9/100 [69]&quot; Source=&quot;Harvey 100&quot; /&gt;"/>
</p:tagLst>
</file>

<file path=ppt/tags/tag7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0/100 [70]&quot; Source=&quot;Harvey 100&quot; /&gt;"/>
</p:tagLst>
</file>

<file path=ppt/tags/tag7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100 [71]&quot; Source=&quot;Harvey 100&quot; /&gt;"/>
</p:tagLst>
</file>

<file path=ppt/tags/tag7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2/100 [72]&quot; Source=&quot;Harvey 100&quot; /&gt;"/>
</p:tagLst>
</file>

<file path=ppt/tags/tag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00 [1]&quot; Source=&quot;Harvey 100&quot; /&gt;"/>
</p:tagLst>
</file>

<file path=ppt/tags/tag8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3/100 [73]&quot; Source=&quot;Harvey 100&quot; /&gt;"/>
</p:tagLst>
</file>

<file path=ppt/tags/tag8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4/100 [74]&quot; Source=&quot;Harvey 100&quot; /&gt;"/>
</p:tagLst>
</file>

<file path=ppt/tags/tag8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5/100 [75]&quot; Source=&quot;Harvey 100&quot; /&gt;"/>
</p:tagLst>
</file>

<file path=ppt/tags/tag8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6/100 [76]&quot; Source=&quot;Harvey 100&quot; /&gt;"/>
</p:tagLst>
</file>

<file path=ppt/tags/tag8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7/100 [77]&quot; Source=&quot;Harvey 100&quot; /&gt;"/>
</p:tagLst>
</file>

<file path=ppt/tags/tag8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8/100 [78]&quot; Source=&quot;Harvey 100&quot; /&gt;"/>
</p:tagLst>
</file>

<file path=ppt/tags/tag8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9/100 [79]&quot; Source=&quot;Harvey 100&quot; /&gt;"/>
</p:tagLst>
</file>

<file path=ppt/tags/tag8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0/100 [80]&quot; Source=&quot;Harvey 100&quot; /&gt;"/>
</p:tagLst>
</file>

<file path=ppt/tags/tag8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100 [81]&quot; Source=&quot;Harvey 100&quot; /&gt;"/>
</p:tagLst>
</file>

<file path=ppt/tags/tag8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2/100 [82]&quot; Source=&quot;Harvey 100&quot; /&gt;"/>
</p:tagLst>
</file>

<file path=ppt/tags/tag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00 [2]&quot; Source=&quot;Harvey 100&quot; /&gt;"/>
</p:tagLst>
</file>

<file path=ppt/tags/tag9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3/100 [83]&quot; Source=&quot;Harvey 100&quot; /&gt;"/>
</p:tagLst>
</file>

<file path=ppt/tags/tag9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4/100 [84]&quot; Source=&quot;Harvey 100&quot; /&gt;"/>
</p:tagLst>
</file>

<file path=ppt/tags/tag9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5/100 [85]&quot; Source=&quot;Harvey 100&quot; /&gt;"/>
</p:tagLst>
</file>

<file path=ppt/tags/tag9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6/100 [86]&quot; Source=&quot;Harvey 100&quot; /&gt;"/>
</p:tagLst>
</file>

<file path=ppt/tags/tag9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7/100 [87]&quot; Source=&quot;Harvey 100&quot; /&gt;"/>
</p:tagLst>
</file>

<file path=ppt/tags/tag9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8/100 [88]&quot; Source=&quot;Harvey 100&quot; /&gt;"/>
</p:tagLst>
</file>

<file path=ppt/tags/tag9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9/100 [89]&quot; Source=&quot;Harvey 100&quot; /&gt;"/>
</p:tagLst>
</file>

<file path=ppt/tags/tag9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0/100 [90]&quot; Source=&quot;Harvey 100&quot; /&gt;"/>
</p:tagLst>
</file>

<file path=ppt/tags/tag9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100 [91]&quot; Source=&quot;Harvey 100&quot; /&gt;"/>
</p:tagLst>
</file>

<file path=ppt/tags/tag9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2/100 [92]&quot; Source=&quot;Harvey 100&quot; /&gt;"/>
</p:tagLst>
</file>

<file path=ppt/theme/theme1.xml><?xml version="1.0" encoding="utf-8"?>
<a:theme xmlns:a="http://schemas.openxmlformats.org/drawingml/2006/main" name="1_Office Theme">
  <a:themeElements>
    <a:clrScheme name="Westernacher">
      <a:dk1>
        <a:srgbClr val="282E36"/>
      </a:dk1>
      <a:lt1>
        <a:sysClr val="window" lastClr="FFFFFF"/>
      </a:lt1>
      <a:dk2>
        <a:srgbClr val="3C4652"/>
      </a:dk2>
      <a:lt2>
        <a:srgbClr val="D4D9DF"/>
      </a:lt2>
      <a:accent1>
        <a:srgbClr val="1596D1"/>
      </a:accent1>
      <a:accent2>
        <a:srgbClr val="72B7E2"/>
      </a:accent2>
      <a:accent3>
        <a:srgbClr val="92CCEA"/>
      </a:accent3>
      <a:accent4>
        <a:srgbClr val="7F8FA1"/>
      </a:accent4>
      <a:accent5>
        <a:srgbClr val="5D6A76"/>
      </a:accent5>
      <a:accent6>
        <a:srgbClr val="858F98"/>
      </a:accent6>
      <a:hlink>
        <a:srgbClr val="1596D1"/>
      </a:hlink>
      <a:folHlink>
        <a:srgbClr val="7F8FA1"/>
      </a:folHlink>
    </a:clrScheme>
    <a:fontScheme name="Westernacher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lumMod val="20000"/>
            <a:lumOff val="80000"/>
          </a:schemeClr>
        </a:solidFill>
        <a:ln>
          <a:noFill/>
        </a:ln>
      </a:spPr>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defPPr algn="l">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tx2">
              <a:lumMod val="40000"/>
              <a:lumOff val="60000"/>
            </a:schemeClr>
          </a:solidFill>
          <a:tailEnd type="none"/>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defRPr sz="1100" dirty="0" err="1" smtClean="0">
            <a:solidFill>
              <a:schemeClr val="tx2"/>
            </a:solidFill>
          </a:defRPr>
        </a:defPPr>
      </a:lstStyle>
    </a:txDef>
  </a:objectDefaults>
  <a:extraClrSchemeLst/>
  <a:extLst>
    <a:ext uri="{05A4C25C-085E-4340-85A3-A5531E510DB2}">
      <thm15:themeFamily xmlns:thm15="http://schemas.microsoft.com/office/thememl/2012/main" name="Presentation3" id="{492819DA-8F2E-4837-97C0-A933A7E12A45}" vid="{3F532C12-0F4A-4421-9E0E-E5DC9E0697B0}"/>
    </a:ext>
  </a:extLst>
</a:theme>
</file>

<file path=ppt/theme/theme2.xml><?xml version="1.0" encoding="utf-8"?>
<a:theme xmlns:a="http://schemas.openxmlformats.org/drawingml/2006/main" name="Live_Template">
  <a:themeElements>
    <a:clrScheme name="Westernacher">
      <a:dk1>
        <a:srgbClr val="282E36"/>
      </a:dk1>
      <a:lt1>
        <a:sysClr val="window" lastClr="FFFFFF"/>
      </a:lt1>
      <a:dk2>
        <a:srgbClr val="3C4652"/>
      </a:dk2>
      <a:lt2>
        <a:srgbClr val="D4D9DF"/>
      </a:lt2>
      <a:accent1>
        <a:srgbClr val="1596D1"/>
      </a:accent1>
      <a:accent2>
        <a:srgbClr val="72B7E2"/>
      </a:accent2>
      <a:accent3>
        <a:srgbClr val="92CCEA"/>
      </a:accent3>
      <a:accent4>
        <a:srgbClr val="7F8FA1"/>
      </a:accent4>
      <a:accent5>
        <a:srgbClr val="5D6A76"/>
      </a:accent5>
      <a:accent6>
        <a:srgbClr val="858F98"/>
      </a:accent6>
      <a:hlink>
        <a:srgbClr val="1596D1"/>
      </a:hlink>
      <a:folHlink>
        <a:srgbClr val="7F8FA1"/>
      </a:folHlink>
    </a:clrScheme>
    <a:fontScheme name="Westernacher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lumMod val="20000"/>
            <a:lumOff val="80000"/>
          </a:schemeClr>
        </a:solidFill>
        <a:ln>
          <a:noFill/>
        </a:ln>
      </a:spPr>
      <a:bodyPr bIns="72000" rtlCol="0" anchor="ctr"/>
      <a:lstStyle>
        <a:defPPr algn="l">
          <a:defRPr dirty="0"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mpd="sng">
          <a:solidFill>
            <a:schemeClr val="accent4"/>
          </a:solidFill>
          <a:prstDash val="soli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defTabSz="172800">
          <a:spcAft>
            <a:spcPts val="1200"/>
          </a:spcAft>
          <a:defRPr dirty="0" smtClean="0">
            <a:solidFill>
              <a:schemeClr val="tx2"/>
            </a:solidFill>
          </a:defRPr>
        </a:defPPr>
      </a:lstStyle>
    </a:txDef>
  </a:objectDefaults>
  <a:extraClrSchemeLst/>
  <a:extLst>
    <a:ext uri="{05A4C25C-085E-4340-85A3-A5531E510DB2}">
      <thm15:themeFamily xmlns:thm15="http://schemas.microsoft.com/office/thememl/2012/main" name="Presentation1" id="{610F85A8-A6F8-44CA-B79D-D32D7E9AF024}" vid="{81235A65-81D7-4A30-AF4B-630AB903321D}"/>
    </a:ext>
  </a:extLst>
</a:theme>
</file>

<file path=ppt/theme/theme3.xml><?xml version="1.0" encoding="utf-8"?>
<a:theme xmlns:a="http://schemas.openxmlformats.org/drawingml/2006/main" name="15_Office">
  <a:themeElements>
    <a:clrScheme name="Westernacher">
      <a:dk1>
        <a:srgbClr val="282E36"/>
      </a:dk1>
      <a:lt1>
        <a:sysClr val="window" lastClr="FFFFFF"/>
      </a:lt1>
      <a:dk2>
        <a:srgbClr val="3C4652"/>
      </a:dk2>
      <a:lt2>
        <a:srgbClr val="D4D9DF"/>
      </a:lt2>
      <a:accent1>
        <a:srgbClr val="1596D1"/>
      </a:accent1>
      <a:accent2>
        <a:srgbClr val="72B7E2"/>
      </a:accent2>
      <a:accent3>
        <a:srgbClr val="92CCEA"/>
      </a:accent3>
      <a:accent4>
        <a:srgbClr val="7F8FA1"/>
      </a:accent4>
      <a:accent5>
        <a:srgbClr val="5D6A76"/>
      </a:accent5>
      <a:accent6>
        <a:srgbClr val="858F98"/>
      </a:accent6>
      <a:hlink>
        <a:srgbClr val="1596D1"/>
      </a:hlink>
      <a:folHlink>
        <a:srgbClr val="7F8FA1"/>
      </a:folHlink>
    </a:clrScheme>
    <a:fontScheme name="Westernacher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lumMod val="20000"/>
            <a:lumOff val="80000"/>
          </a:schemeClr>
        </a:solidFill>
        <a:ln>
          <a:noFill/>
        </a:ln>
      </a:spPr>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defPPr algn="l">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tx2">
              <a:lumMod val="40000"/>
              <a:lumOff val="60000"/>
            </a:schemeClr>
          </a:solidFill>
          <a:tailEnd type="none"/>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defRPr sz="1100" dirty="0" err="1" smtClean="0">
            <a:solidFill>
              <a:schemeClr val="tx2"/>
            </a:solidFill>
          </a:defRPr>
        </a:defPPr>
      </a:lstStyle>
    </a:txDef>
  </a:objectDefaults>
  <a:extraClrSchemeLst/>
  <a:extLst>
    <a:ext uri="{05A4C25C-085E-4340-85A3-A5531E510DB2}">
      <thm15:themeFamily xmlns:thm15="http://schemas.microsoft.com/office/thememl/2012/main" name="Presentation3" id="{492819DA-8F2E-4837-97C0-A933A7E12A45}" vid="{3F532C12-0F4A-4421-9E0E-E5DC9E0697B0}"/>
    </a:ext>
  </a:extLst>
</a:theme>
</file>

<file path=ppt/theme/theme4.xml><?xml version="1.0" encoding="utf-8"?>
<a:theme xmlns:a="http://schemas.openxmlformats.org/drawingml/2006/main" name="2_Office Theme">
  <a:themeElements>
    <a:clrScheme name="Westernacher">
      <a:dk1>
        <a:srgbClr val="282E36"/>
      </a:dk1>
      <a:lt1>
        <a:sysClr val="window" lastClr="FFFFFF"/>
      </a:lt1>
      <a:dk2>
        <a:srgbClr val="3C4652"/>
      </a:dk2>
      <a:lt2>
        <a:srgbClr val="D4D9DF"/>
      </a:lt2>
      <a:accent1>
        <a:srgbClr val="1596D1"/>
      </a:accent1>
      <a:accent2>
        <a:srgbClr val="72B7E2"/>
      </a:accent2>
      <a:accent3>
        <a:srgbClr val="92CCEA"/>
      </a:accent3>
      <a:accent4>
        <a:srgbClr val="7F8FA1"/>
      </a:accent4>
      <a:accent5>
        <a:srgbClr val="5D6A76"/>
      </a:accent5>
      <a:accent6>
        <a:srgbClr val="858F98"/>
      </a:accent6>
      <a:hlink>
        <a:srgbClr val="1596D1"/>
      </a:hlink>
      <a:folHlink>
        <a:srgbClr val="7F8FA1"/>
      </a:folHlink>
    </a:clrScheme>
    <a:fontScheme name="Westernacher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lumMod val="20000"/>
            <a:lumOff val="80000"/>
          </a:schemeClr>
        </a:solidFill>
        <a:ln>
          <a:noFill/>
        </a:ln>
      </a:spPr>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defPPr algn="l">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tx2">
              <a:lumMod val="40000"/>
              <a:lumOff val="60000"/>
            </a:schemeClr>
          </a:solidFill>
          <a:tailEnd type="none"/>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defRPr sz="1100" dirty="0" err="1" smtClean="0">
            <a:solidFill>
              <a:schemeClr val="tx2"/>
            </a:solidFill>
          </a:defRPr>
        </a:defPPr>
      </a:lstStyle>
    </a:txDef>
  </a:objectDefaults>
  <a:extraClrSchemeLst/>
  <a:extLst>
    <a:ext uri="{05A4C25C-085E-4340-85A3-A5531E510DB2}">
      <thm15:themeFamily xmlns:thm15="http://schemas.microsoft.com/office/thememl/2012/main" name="Presentation3" id="{492819DA-8F2E-4837-97C0-A933A7E12A45}" vid="{3F532C12-0F4A-4421-9E0E-E5DC9E0697B0}"/>
    </a:ext>
  </a:extLst>
</a:theme>
</file>

<file path=ppt/theme/theme5.xml><?xml version="1.0" encoding="utf-8"?>
<a:theme xmlns:a="http://schemas.openxmlformats.org/drawingml/2006/main" name="SAP 2022 16x9 white">
  <a:themeElements>
    <a:clrScheme name="SAP_colors_2018">
      <a:dk1>
        <a:srgbClr val="000000"/>
      </a:dk1>
      <a:lt1>
        <a:srgbClr val="FFFFFF"/>
      </a:lt1>
      <a:dk2>
        <a:srgbClr val="999999"/>
      </a:dk2>
      <a:lt2>
        <a:srgbClr val="CCCCCC"/>
      </a:lt2>
      <a:accent1>
        <a:srgbClr val="F0AB00"/>
      </a:accent1>
      <a:accent2>
        <a:srgbClr val="666666"/>
      </a:accent2>
      <a:accent3>
        <a:srgbClr val="008FD3"/>
      </a:accent3>
      <a:accent4>
        <a:srgbClr val="4FB81C"/>
      </a:accent4>
      <a:accent5>
        <a:srgbClr val="E35500"/>
      </a:accent5>
      <a:accent6>
        <a:srgbClr val="760A85"/>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Presentation16" id="{6EE3CE7A-E618-354C-A911-C8B540FBF846}" vid="{D6A1CD9D-FAE1-404C-ADBB-39144CF68697}"/>
    </a:ext>
  </a:extLst>
</a:theme>
</file>

<file path=ppt/theme/theme6.xml><?xml version="1.0" encoding="utf-8"?>
<a:theme xmlns:a="http://schemas.openxmlformats.org/drawingml/2006/main" name="SAP 2023 16x9 white">
  <a:themeElements>
    <a:clrScheme name="SAP_colors_2018">
      <a:dk1>
        <a:srgbClr val="000000"/>
      </a:dk1>
      <a:lt1>
        <a:srgbClr val="FFFFFF"/>
      </a:lt1>
      <a:dk2>
        <a:srgbClr val="999999"/>
      </a:dk2>
      <a:lt2>
        <a:srgbClr val="CCCCCC"/>
      </a:lt2>
      <a:accent1>
        <a:srgbClr val="F0AB00"/>
      </a:accent1>
      <a:accent2>
        <a:srgbClr val="666666"/>
      </a:accent2>
      <a:accent3>
        <a:srgbClr val="008FD3"/>
      </a:accent3>
      <a:accent4>
        <a:srgbClr val="4FB81C"/>
      </a:accent4>
      <a:accent5>
        <a:srgbClr val="E35500"/>
      </a:accent5>
      <a:accent6>
        <a:srgbClr val="760A85"/>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Presentation16" id="{6EE3CE7A-E618-354C-A911-C8B540FBF846}" vid="{D6A1CD9D-FAE1-404C-ADBB-39144CF68697}"/>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4a777f51-76af-4238-97b7-0dd908d70b6b">
      <UserInfo>
        <DisplayName>Chethan G Sudevaiah</DisplayName>
        <AccountId>34</AccountId>
        <AccountType/>
      </UserInfo>
      <UserInfo>
        <DisplayName>Amit Amin</DisplayName>
        <AccountId>13</AccountId>
        <AccountType/>
      </UserInfo>
      <UserInfo>
        <DisplayName>Benjamin Dewilde</DisplayName>
        <AccountId>12</AccountId>
        <AccountType/>
      </UserInfo>
      <UserInfo>
        <DisplayName>Yorukhan (Yuri) Unal</DisplayName>
        <AccountId>107</AccountId>
        <AccountType/>
      </UserInfo>
    </SharedWithUsers>
    <TaxCatchAll xmlns="4a777f51-76af-4238-97b7-0dd908d70b6b" xsi:nil="true"/>
    <lcf76f155ced4ddcb4097134ff3c332f xmlns="f0adc4cc-bd74-411c-b973-576a5434b69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9FFF1A10E675B4E9609D27AD30683FA" ma:contentTypeVersion="14" ma:contentTypeDescription="Create a new document." ma:contentTypeScope="" ma:versionID="986205dfa85d4598aa7582b7ecbc8783">
  <xsd:schema xmlns:xsd="http://www.w3.org/2001/XMLSchema" xmlns:xs="http://www.w3.org/2001/XMLSchema" xmlns:p="http://schemas.microsoft.com/office/2006/metadata/properties" xmlns:ns2="f0adc4cc-bd74-411c-b973-576a5434b69c" xmlns:ns3="4a777f51-76af-4238-97b7-0dd908d70b6b" targetNamespace="http://schemas.microsoft.com/office/2006/metadata/properties" ma:root="true" ma:fieldsID="fa35f529203393c65cb449d04b5d5921" ns2:_="" ns3:_="">
    <xsd:import namespace="f0adc4cc-bd74-411c-b973-576a5434b69c"/>
    <xsd:import namespace="4a777f51-76af-4238-97b7-0dd908d70b6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adc4cc-bd74-411c-b973-576a5434b6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f1f37e79-aa66-4148-aca7-c673f61017c5"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a777f51-76af-4238-97b7-0dd908d70b6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2d3bc97f-026e-40f2-a241-6b6d87004854}" ma:internalName="TaxCatchAll" ma:showField="CatchAllData" ma:web="4a777f51-76af-4238-97b7-0dd908d70b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7DD033-CF42-4490-A983-96F89C0BC690}">
  <ds:schemaRefs>
    <ds:schemaRef ds:uri="http://schemas.microsoft.com/sharepoint/v3/contenttype/forms"/>
  </ds:schemaRefs>
</ds:datastoreItem>
</file>

<file path=customXml/itemProps2.xml><?xml version="1.0" encoding="utf-8"?>
<ds:datastoreItem xmlns:ds="http://schemas.openxmlformats.org/officeDocument/2006/customXml" ds:itemID="{43DE5205-753C-4E7B-B950-809FECD9FD36}">
  <ds:schemaRefs>
    <ds:schemaRef ds:uri="http://purl.org/dc/elements/1.1/"/>
    <ds:schemaRef ds:uri="http://schemas.microsoft.com/office/2006/documentManagement/types"/>
    <ds:schemaRef ds:uri="http://schemas.microsoft.com/office/2006/metadata/properties"/>
    <ds:schemaRef ds:uri="http://purl.org/dc/terms/"/>
    <ds:schemaRef ds:uri="http://purl.org/dc/dcmitype/"/>
    <ds:schemaRef ds:uri="f0adc4cc-bd74-411c-b973-576a5434b69c"/>
    <ds:schemaRef ds:uri="http://schemas.openxmlformats.org/package/2006/metadata/core-properties"/>
    <ds:schemaRef ds:uri="http://schemas.microsoft.com/office/infopath/2007/PartnerControls"/>
    <ds:schemaRef ds:uri="4a777f51-76af-4238-97b7-0dd908d70b6b"/>
    <ds:schemaRef ds:uri="http://www.w3.org/XML/1998/namespace"/>
  </ds:schemaRefs>
</ds:datastoreItem>
</file>

<file path=customXml/itemProps3.xml><?xml version="1.0" encoding="utf-8"?>
<ds:datastoreItem xmlns:ds="http://schemas.openxmlformats.org/officeDocument/2006/customXml" ds:itemID="{5BD6EE7B-81BE-4A9F-95E2-9EA19A172802}">
  <ds:schemaRefs>
    <ds:schemaRef ds:uri="4a777f51-76af-4238-97b7-0dd908d70b6b"/>
    <ds:schemaRef ds:uri="f0adc4cc-bd74-411c-b973-576a5434b69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202</TotalTime>
  <Words>1691</Words>
  <Application>Microsoft Macintosh PowerPoint</Application>
  <PresentationFormat>Widescreen</PresentationFormat>
  <Paragraphs>324</Paragraphs>
  <Slides>23</Slides>
  <Notes>8</Notes>
  <HiddenSlides>1</HiddenSlides>
  <MMClips>0</MMClips>
  <ScaleCrop>false</ScaleCrop>
  <HeadingPairs>
    <vt:vector size="8" baseType="variant">
      <vt:variant>
        <vt:lpstr>Fonts Used</vt:lpstr>
      </vt:variant>
      <vt:variant>
        <vt:i4>10</vt:i4>
      </vt:variant>
      <vt:variant>
        <vt:lpstr>Theme</vt:lpstr>
      </vt:variant>
      <vt:variant>
        <vt:i4>6</vt:i4>
      </vt:variant>
      <vt:variant>
        <vt:lpstr>Embedded OLE Servers</vt:lpstr>
      </vt:variant>
      <vt:variant>
        <vt:i4>1</vt:i4>
      </vt:variant>
      <vt:variant>
        <vt:lpstr>Slide Titles</vt:lpstr>
      </vt:variant>
      <vt:variant>
        <vt:i4>23</vt:i4>
      </vt:variant>
    </vt:vector>
  </HeadingPairs>
  <TitlesOfParts>
    <vt:vector size="40" baseType="lpstr">
      <vt:lpstr>Arial Unicode MS</vt:lpstr>
      <vt:lpstr>Arial</vt:lpstr>
      <vt:lpstr>Arial (Body)</vt:lpstr>
      <vt:lpstr>Arial Black</vt:lpstr>
      <vt:lpstr>Calibri</vt:lpstr>
      <vt:lpstr>Courier New</vt:lpstr>
      <vt:lpstr>Helvetica</vt:lpstr>
      <vt:lpstr>Symbol</vt:lpstr>
      <vt:lpstr>Webdings</vt:lpstr>
      <vt:lpstr>Wingdings</vt:lpstr>
      <vt:lpstr>1_Office Theme</vt:lpstr>
      <vt:lpstr>Live_Template</vt:lpstr>
      <vt:lpstr>15_Office</vt:lpstr>
      <vt:lpstr>2_Office Theme</vt:lpstr>
      <vt:lpstr>SAP 2022 16x9 white</vt:lpstr>
      <vt:lpstr>SAP 2023 16x9 white</vt:lpstr>
      <vt:lpstr>think-cell Slide</vt:lpstr>
      <vt:lpstr>Industry Strategy</vt:lpstr>
      <vt:lpstr>Westernacher Industry Clusters</vt:lpstr>
      <vt:lpstr>PowerPoint Presentation</vt:lpstr>
      <vt:lpstr>Industry definition</vt:lpstr>
      <vt:lpstr>Westernacher Industry Clusters</vt:lpstr>
      <vt:lpstr>Methodology</vt:lpstr>
      <vt:lpstr>Methodology step 1</vt:lpstr>
      <vt:lpstr>Methodology step 1</vt:lpstr>
      <vt:lpstr>Methodology step 2</vt:lpstr>
      <vt:lpstr>Methodology step 2</vt:lpstr>
      <vt:lpstr>Methodology step 2</vt:lpstr>
      <vt:lpstr>Methodology step 2</vt:lpstr>
      <vt:lpstr>Methodology step 3</vt:lpstr>
      <vt:lpstr>Methodology step 3</vt:lpstr>
      <vt:lpstr>Methodology step 4</vt:lpstr>
      <vt:lpstr>Methodology step 5</vt:lpstr>
      <vt:lpstr>Methodology step 5</vt:lpstr>
      <vt:lpstr>Methodology step 5</vt:lpstr>
      <vt:lpstr>Key Take-aways</vt:lpstr>
      <vt:lpstr>Key Milestones of the Methodology</vt:lpstr>
      <vt:lpstr>Key Take-aways</vt:lpstr>
      <vt:lpstr>Thank you. Let’s work together.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Consulting Division Global Practice Update</dc:title>
  <dc:creator>Benjamin Dewilde</dc:creator>
  <cp:lastModifiedBy>Andrea Ricciarelli</cp:lastModifiedBy>
  <cp:revision>4</cp:revision>
  <dcterms:created xsi:type="dcterms:W3CDTF">2023-03-02T07:37:00Z</dcterms:created>
  <dcterms:modified xsi:type="dcterms:W3CDTF">2024-08-29T07:35:10Z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0x010100C9FFF1A10E675B4E9609D27AD30683FA</vt:lpwstr>
  </property>
  <property fmtid="{D5CDD505-2E9C-101B-9397-08002B2CF9AE}" pid="3" name="MediaServiceImageTags">
    <vt:lpwstr/>
  </property>
</Properties>
</file>