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2" r:id="rId5"/>
    <p:sldMasterId id="2147483739" r:id="rId6"/>
  </p:sldMasterIdLst>
  <p:notesMasterIdLst>
    <p:notesMasterId r:id="rId18"/>
  </p:notesMasterIdLst>
  <p:sldIdLst>
    <p:sldId id="2147483227" r:id="rId7"/>
    <p:sldId id="2147375708" r:id="rId8"/>
    <p:sldId id="908" r:id="rId9"/>
    <p:sldId id="880" r:id="rId10"/>
    <p:sldId id="2147483244" r:id="rId11"/>
    <p:sldId id="2147483251" r:id="rId12"/>
    <p:sldId id="2147483247" r:id="rId13"/>
    <p:sldId id="2147483248" r:id="rId14"/>
    <p:sldId id="2147483249" r:id="rId15"/>
    <p:sldId id="2147483250" r:id="rId16"/>
    <p:sldId id="66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9" orient="horz" pos="4133" userDrawn="1">
          <p15:clr>
            <a:srgbClr val="A4A3A4"/>
          </p15:clr>
        </p15:guide>
        <p15:guide id="27"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BE6A"/>
    <a:srgbClr val="E9920F"/>
    <a:srgbClr val="95A4B3"/>
    <a:srgbClr val="BDC5CC"/>
    <a:srgbClr val="1596D1"/>
    <a:srgbClr val="FFFFFF"/>
    <a:srgbClr val="F8F8FA"/>
    <a:srgbClr val="D4DAE0"/>
    <a:srgbClr val="C4E0F6"/>
    <a:srgbClr val="C8B8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68E4C4-2123-48E6-BB26-9438DA1E0023}" v="2598" dt="2024-08-28T07:38:01.803"/>
    <p1510:client id="{DB70F7D5-B17C-F24E-82D3-9F377FAD6F70}" v="697" dt="2024-08-27T16:49:12.600"/>
  </p1510:revLst>
</p1510:revInfo>
</file>

<file path=ppt/tableStyles.xml><?xml version="1.0" encoding="utf-8"?>
<a:tblStyleLst xmlns:a="http://schemas.openxmlformats.org/drawingml/2006/main" def="{68D230F3-CF80-4859-8CE7-A43EE81993B5}">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7" d="100"/>
          <a:sy n="57" d="100"/>
        </p:scale>
        <p:origin x="938" y="14"/>
      </p:cViewPr>
      <p:guideLst>
        <p:guide orient="horz" pos="413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g-B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FBEB4E-9AF3-494D-811B-F502A4D5C1B9}" type="datetimeFigureOut">
              <a:rPr lang="bg-BG" smtClean="0"/>
              <a:t>28.8.2024 г.</a:t>
            </a:fld>
            <a:endParaRPr lang="bg-B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bg-B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bg-B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CBAF03-2EF8-46A2-BD09-F590CF96F11A}" type="slidenum">
              <a:rPr lang="bg-BG" smtClean="0"/>
              <a:t>‹#›</a:t>
            </a:fld>
            <a:endParaRPr lang="bg-BG"/>
          </a:p>
        </p:txBody>
      </p:sp>
    </p:spTree>
    <p:extLst>
      <p:ext uri="{BB962C8B-B14F-4D97-AF65-F5344CB8AC3E}">
        <p14:creationId xmlns:p14="http://schemas.microsoft.com/office/powerpoint/2010/main" val="2577067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Hi,</a:t>
            </a:r>
          </a:p>
          <a:p>
            <a:endParaRPr lang="en-GB"/>
          </a:p>
          <a:p>
            <a:r>
              <a:rPr lang="en-GB"/>
              <a:t>Welcome to this session as part of LEAP 2023.</a:t>
            </a:r>
          </a:p>
          <a:p>
            <a:endParaRPr lang="en-GB"/>
          </a:p>
          <a:p>
            <a:r>
              <a:rPr lang="en-GB"/>
              <a:t>In this session I will guide you through the toolset which can support you while make a move to SAP Cloud solutions.</a:t>
            </a:r>
          </a:p>
          <a:p>
            <a:endParaRPr lang="bg-BG"/>
          </a:p>
          <a:p>
            <a:endParaRPr lang="en-TR"/>
          </a:p>
        </p:txBody>
      </p:sp>
      <p:sp>
        <p:nvSpPr>
          <p:cNvPr id="4" name="Slide Number Placeholder 3"/>
          <p:cNvSpPr>
            <a:spLocks noGrp="1"/>
          </p:cNvSpPr>
          <p:nvPr>
            <p:ph type="sldNum" sz="quarter" idx="5"/>
          </p:nvPr>
        </p:nvSpPr>
        <p:spPr/>
        <p:txBody>
          <a:bodyPr/>
          <a:lstStyle/>
          <a:p>
            <a:fld id="{DDCBAF03-2EF8-46A2-BD09-F590CF96F11A}" type="slidenum">
              <a:rPr lang="bg-BG" smtClean="0"/>
              <a:t>1</a:t>
            </a:fld>
            <a:endParaRPr lang="bg-BG"/>
          </a:p>
        </p:txBody>
      </p:sp>
    </p:spTree>
    <p:extLst>
      <p:ext uri="{BB962C8B-B14F-4D97-AF65-F5344CB8AC3E}">
        <p14:creationId xmlns:p14="http://schemas.microsoft.com/office/powerpoint/2010/main" val="1655109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My name is Ingmar Kat and I am part of the Digital Transformation team of Westernacher Consulting.</a:t>
            </a:r>
          </a:p>
          <a:p>
            <a:endParaRPr lang="en-GB"/>
          </a:p>
          <a:p>
            <a:r>
              <a:rPr lang="en-GB"/>
              <a:t>We prepare our S/4HANA cloud project by executing assessments, guide the implementation cycle and support the solution architecture.</a:t>
            </a:r>
          </a:p>
          <a:p>
            <a:endParaRPr lang="en-GB"/>
          </a:p>
          <a:p>
            <a:r>
              <a:rPr lang="en-GB"/>
              <a:t>Our experiences are the main guide through the topics covered today</a:t>
            </a:r>
            <a:endParaRPr lang="en-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BAF03-2EF8-46A2-BD09-F590CF96F11A}" type="slidenum">
              <a:rPr kumimoji="0" lang="bg-B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bg-B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295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
        <p:nvSpPr>
          <p:cNvPr id="4" name="Slide Number Placeholder 3"/>
          <p:cNvSpPr>
            <a:spLocks noGrp="1"/>
          </p:cNvSpPr>
          <p:nvPr>
            <p:ph type="sldNum" sz="quarter" idx="5"/>
          </p:nvPr>
        </p:nvSpPr>
        <p:spPr/>
        <p:txBody>
          <a:bodyPr/>
          <a:lstStyle/>
          <a:p>
            <a:fld id="{DDCBAF03-2EF8-46A2-BD09-F590CF96F11A}" type="slidenum">
              <a:rPr lang="bg-BG" smtClean="0"/>
              <a:t>11</a:t>
            </a:fld>
            <a:endParaRPr lang="bg-BG"/>
          </a:p>
        </p:txBody>
      </p:sp>
    </p:spTree>
    <p:extLst>
      <p:ext uri="{BB962C8B-B14F-4D97-AF65-F5344CB8AC3E}">
        <p14:creationId xmlns:p14="http://schemas.microsoft.com/office/powerpoint/2010/main" val="16336673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8" Type="http://schemas.openxmlformats.org/officeDocument/2006/relationships/hyperlink" Target="https://www.youtube.com/user/WesternacherAG" TargetMode="External"/><Relationship Id="rId13" Type="http://schemas.openxmlformats.org/officeDocument/2006/relationships/image" Target="../media/image2.svg"/><Relationship Id="rId3" Type="http://schemas.openxmlformats.org/officeDocument/2006/relationships/image" Target="../media/image7.png"/><Relationship Id="rId7" Type="http://schemas.openxmlformats.org/officeDocument/2006/relationships/image" Target="../media/image16.svg"/><Relationship Id="rId12" Type="http://schemas.openxmlformats.org/officeDocument/2006/relationships/image" Target="../media/image1.png"/><Relationship Id="rId2" Type="http://schemas.openxmlformats.org/officeDocument/2006/relationships/hyperlink" Target="https://www.facebook.com/Westernacher.Group/" TargetMode="External"/><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7.svg"/><Relationship Id="rId5" Type="http://schemas.openxmlformats.org/officeDocument/2006/relationships/hyperlink" Target="https://twitter.com/westernacher" TargetMode="External"/><Relationship Id="rId10" Type="http://schemas.openxmlformats.org/officeDocument/2006/relationships/image" Target="../media/image11.png"/><Relationship Id="rId4" Type="http://schemas.openxmlformats.org/officeDocument/2006/relationships/image" Target="../media/image15.svg"/><Relationship Id="rId9" Type="http://schemas.openxmlformats.org/officeDocument/2006/relationships/hyperlink" Target="https://www.linkedin.com/company/westernacher/" TargetMode="External"/></Relationships>
</file>

<file path=ppt/slideLayouts/_rels/slideLayout106.xml.rels><?xml version="1.0" encoding="UTF-8" standalone="yes"?>
<Relationships xmlns="http://schemas.openxmlformats.org/package/2006/relationships"><Relationship Id="rId8" Type="http://schemas.openxmlformats.org/officeDocument/2006/relationships/hyperlink" Target="https://www.youtube.com/user/WesternacherAG" TargetMode="External"/><Relationship Id="rId13" Type="http://schemas.openxmlformats.org/officeDocument/2006/relationships/image" Target="../media/image2.svg"/><Relationship Id="rId3" Type="http://schemas.openxmlformats.org/officeDocument/2006/relationships/image" Target="../media/image7.png"/><Relationship Id="rId7" Type="http://schemas.openxmlformats.org/officeDocument/2006/relationships/image" Target="../media/image16.svg"/><Relationship Id="rId12" Type="http://schemas.openxmlformats.org/officeDocument/2006/relationships/image" Target="../media/image1.png"/><Relationship Id="rId2" Type="http://schemas.openxmlformats.org/officeDocument/2006/relationships/hyperlink" Target="https://www.facebook.com/Westernacher.Group/" TargetMode="External"/><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7.svg"/><Relationship Id="rId5" Type="http://schemas.openxmlformats.org/officeDocument/2006/relationships/hyperlink" Target="https://twitter.com/westernacher" TargetMode="External"/><Relationship Id="rId10" Type="http://schemas.openxmlformats.org/officeDocument/2006/relationships/image" Target="../media/image11.png"/><Relationship Id="rId4" Type="http://schemas.openxmlformats.org/officeDocument/2006/relationships/image" Target="../media/image15.svg"/><Relationship Id="rId9" Type="http://schemas.openxmlformats.org/officeDocument/2006/relationships/hyperlink" Target="https://www.linkedin.com/company/westernacher/" TargetMode="External"/></Relationships>
</file>

<file path=ppt/slideLayouts/_rels/slideLayout107.xml.rels><?xml version="1.0" encoding="UTF-8" standalone="yes"?>
<Relationships xmlns="http://schemas.openxmlformats.org/package/2006/relationships"><Relationship Id="rId8" Type="http://schemas.openxmlformats.org/officeDocument/2006/relationships/hyperlink" Target="https://www.youtube.com/user/WesternacherAG" TargetMode="External"/><Relationship Id="rId13" Type="http://schemas.openxmlformats.org/officeDocument/2006/relationships/image" Target="../media/image2.svg"/><Relationship Id="rId3" Type="http://schemas.openxmlformats.org/officeDocument/2006/relationships/image" Target="../media/image7.png"/><Relationship Id="rId7" Type="http://schemas.openxmlformats.org/officeDocument/2006/relationships/image" Target="../media/image16.svg"/><Relationship Id="rId12" Type="http://schemas.openxmlformats.org/officeDocument/2006/relationships/image" Target="../media/image1.png"/><Relationship Id="rId2" Type="http://schemas.openxmlformats.org/officeDocument/2006/relationships/hyperlink" Target="https://www.facebook.com/Westernacher.Group/" TargetMode="External"/><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7.svg"/><Relationship Id="rId5" Type="http://schemas.openxmlformats.org/officeDocument/2006/relationships/hyperlink" Target="https://twitter.com/westernacher" TargetMode="External"/><Relationship Id="rId10" Type="http://schemas.openxmlformats.org/officeDocument/2006/relationships/image" Target="../media/image11.png"/><Relationship Id="rId4" Type="http://schemas.openxmlformats.org/officeDocument/2006/relationships/image" Target="../media/image15.svg"/><Relationship Id="rId9" Type="http://schemas.openxmlformats.org/officeDocument/2006/relationships/hyperlink" Target="https://www.linkedin.com/company/westernacher/" TargetMode="External"/></Relationships>
</file>

<file path=ppt/slideLayouts/_rels/slideLayout108.xml.rels><?xml version="1.0" encoding="UTF-8" standalone="yes"?>
<Relationships xmlns="http://schemas.openxmlformats.org/package/2006/relationships"><Relationship Id="rId8" Type="http://schemas.openxmlformats.org/officeDocument/2006/relationships/hyperlink" Target="https://www.youtube.com/user/WesternacherAG" TargetMode="External"/><Relationship Id="rId13" Type="http://schemas.openxmlformats.org/officeDocument/2006/relationships/image" Target="../media/image2.svg"/><Relationship Id="rId3" Type="http://schemas.openxmlformats.org/officeDocument/2006/relationships/image" Target="../media/image7.png"/><Relationship Id="rId7" Type="http://schemas.openxmlformats.org/officeDocument/2006/relationships/image" Target="../media/image16.svg"/><Relationship Id="rId12" Type="http://schemas.openxmlformats.org/officeDocument/2006/relationships/image" Target="../media/image1.png"/><Relationship Id="rId2" Type="http://schemas.openxmlformats.org/officeDocument/2006/relationships/hyperlink" Target="https://www.facebook.com/Westernacher.Group/" TargetMode="External"/><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7.svg"/><Relationship Id="rId5" Type="http://schemas.openxmlformats.org/officeDocument/2006/relationships/hyperlink" Target="https://twitter.com/westernacher" TargetMode="External"/><Relationship Id="rId10" Type="http://schemas.openxmlformats.org/officeDocument/2006/relationships/image" Target="../media/image11.png"/><Relationship Id="rId4" Type="http://schemas.openxmlformats.org/officeDocument/2006/relationships/image" Target="../media/image15.svg"/><Relationship Id="rId9" Type="http://schemas.openxmlformats.org/officeDocument/2006/relationships/hyperlink" Target="https://www.linkedin.com/company/westernacher/" TargetMode="Externa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8" Type="http://schemas.openxmlformats.org/officeDocument/2006/relationships/hyperlink" Target="https://www.youtube.com/user/WesternacherAG" TargetMode="External"/><Relationship Id="rId13" Type="http://schemas.openxmlformats.org/officeDocument/2006/relationships/image" Target="../media/image2.svg"/><Relationship Id="rId3" Type="http://schemas.openxmlformats.org/officeDocument/2006/relationships/image" Target="../media/image7.png"/><Relationship Id="rId7" Type="http://schemas.openxmlformats.org/officeDocument/2006/relationships/image" Target="../media/image10.svg"/><Relationship Id="rId12" Type="http://schemas.openxmlformats.org/officeDocument/2006/relationships/image" Target="../media/image1.png"/><Relationship Id="rId2" Type="http://schemas.openxmlformats.org/officeDocument/2006/relationships/hyperlink" Target="https://www.facebook.com/Westernacher.Group/" TargetMode="External"/><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2.svg"/><Relationship Id="rId5" Type="http://schemas.openxmlformats.org/officeDocument/2006/relationships/hyperlink" Target="https://twitter.com/westernacher" TargetMode="External"/><Relationship Id="rId10" Type="http://schemas.openxmlformats.org/officeDocument/2006/relationships/image" Target="../media/image11.png"/><Relationship Id="rId4" Type="http://schemas.openxmlformats.org/officeDocument/2006/relationships/image" Target="../media/image8.svg"/><Relationship Id="rId9" Type="http://schemas.openxmlformats.org/officeDocument/2006/relationships/hyperlink" Target="https://www.linkedin.com/company/westernacher/" TargetMode="External"/></Relationships>
</file>

<file path=ppt/slideLayouts/_rels/slideLayout49.xml.rels><?xml version="1.0" encoding="UTF-8" standalone="yes"?>
<Relationships xmlns="http://schemas.openxmlformats.org/package/2006/relationships"><Relationship Id="rId8" Type="http://schemas.openxmlformats.org/officeDocument/2006/relationships/hyperlink" Target="https://www.youtube.com/user/WesternacherAG" TargetMode="External"/><Relationship Id="rId13" Type="http://schemas.openxmlformats.org/officeDocument/2006/relationships/image" Target="../media/image2.svg"/><Relationship Id="rId3" Type="http://schemas.openxmlformats.org/officeDocument/2006/relationships/image" Target="../media/image7.png"/><Relationship Id="rId7" Type="http://schemas.openxmlformats.org/officeDocument/2006/relationships/image" Target="../media/image10.svg"/><Relationship Id="rId12" Type="http://schemas.openxmlformats.org/officeDocument/2006/relationships/image" Target="../media/image1.png"/><Relationship Id="rId2" Type="http://schemas.openxmlformats.org/officeDocument/2006/relationships/hyperlink" Target="https://www.facebook.com/Westernacher.Group/" TargetMode="External"/><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2.svg"/><Relationship Id="rId5" Type="http://schemas.openxmlformats.org/officeDocument/2006/relationships/hyperlink" Target="https://twitter.com/westernacher" TargetMode="External"/><Relationship Id="rId10" Type="http://schemas.openxmlformats.org/officeDocument/2006/relationships/image" Target="../media/image11.png"/><Relationship Id="rId4" Type="http://schemas.openxmlformats.org/officeDocument/2006/relationships/image" Target="../media/image8.svg"/><Relationship Id="rId9" Type="http://schemas.openxmlformats.org/officeDocument/2006/relationships/hyperlink" Target="https://www.linkedin.com/company/westernacher/"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hyperlink" Target="https://www.youtube.com/user/WesternacherAG" TargetMode="External"/><Relationship Id="rId13" Type="http://schemas.openxmlformats.org/officeDocument/2006/relationships/image" Target="../media/image2.svg"/><Relationship Id="rId3" Type="http://schemas.openxmlformats.org/officeDocument/2006/relationships/image" Target="../media/image7.png"/><Relationship Id="rId7" Type="http://schemas.openxmlformats.org/officeDocument/2006/relationships/image" Target="../media/image10.svg"/><Relationship Id="rId12" Type="http://schemas.openxmlformats.org/officeDocument/2006/relationships/image" Target="../media/image1.png"/><Relationship Id="rId2" Type="http://schemas.openxmlformats.org/officeDocument/2006/relationships/hyperlink" Target="https://www.facebook.com/Westernacher.Group/" TargetMode="External"/><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2.svg"/><Relationship Id="rId5" Type="http://schemas.openxmlformats.org/officeDocument/2006/relationships/hyperlink" Target="https://twitter.com/westernacher" TargetMode="External"/><Relationship Id="rId10" Type="http://schemas.openxmlformats.org/officeDocument/2006/relationships/image" Target="../media/image11.png"/><Relationship Id="rId4" Type="http://schemas.openxmlformats.org/officeDocument/2006/relationships/image" Target="../media/image8.svg"/><Relationship Id="rId9" Type="http://schemas.openxmlformats.org/officeDocument/2006/relationships/hyperlink" Target="https://www.linkedin.com/company/westernacher/" TargetMode="External"/></Relationships>
</file>

<file path=ppt/slideLayouts/_rels/slideLayout51.xml.rels><?xml version="1.0" encoding="UTF-8" standalone="yes"?>
<Relationships xmlns="http://schemas.openxmlformats.org/package/2006/relationships"><Relationship Id="rId8" Type="http://schemas.openxmlformats.org/officeDocument/2006/relationships/hyperlink" Target="https://www.youtube.com/user/WesternacherAG" TargetMode="External"/><Relationship Id="rId13" Type="http://schemas.openxmlformats.org/officeDocument/2006/relationships/image" Target="../media/image2.svg"/><Relationship Id="rId3" Type="http://schemas.openxmlformats.org/officeDocument/2006/relationships/image" Target="../media/image7.png"/><Relationship Id="rId7" Type="http://schemas.openxmlformats.org/officeDocument/2006/relationships/image" Target="../media/image10.svg"/><Relationship Id="rId12" Type="http://schemas.openxmlformats.org/officeDocument/2006/relationships/image" Target="../media/image1.png"/><Relationship Id="rId2" Type="http://schemas.openxmlformats.org/officeDocument/2006/relationships/hyperlink" Target="https://www.facebook.com/Westernacher.Group/" TargetMode="External"/><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2.svg"/><Relationship Id="rId5" Type="http://schemas.openxmlformats.org/officeDocument/2006/relationships/hyperlink" Target="https://twitter.com/westernacher" TargetMode="External"/><Relationship Id="rId10" Type="http://schemas.openxmlformats.org/officeDocument/2006/relationships/image" Target="../media/image11.png"/><Relationship Id="rId4" Type="http://schemas.openxmlformats.org/officeDocument/2006/relationships/image" Target="../media/image8.svg"/><Relationship Id="rId9" Type="http://schemas.openxmlformats.org/officeDocument/2006/relationships/hyperlink" Target="https://www.linkedin.com/company/westernacher/" TargetMode="Externa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33" name="Picture Placeholder 19">
            <a:extLst>
              <a:ext uri="{FF2B5EF4-FFF2-40B4-BE49-F238E27FC236}">
                <a16:creationId xmlns:a16="http://schemas.microsoft.com/office/drawing/2014/main" id="{C7677A47-E4F8-40C4-A96C-0781F9A050C8}"/>
              </a:ext>
            </a:extLst>
          </p:cNvPr>
          <p:cNvSpPr>
            <a:spLocks noGrp="1"/>
          </p:cNvSpPr>
          <p:nvPr>
            <p:ph type="pic" sz="quarter" idx="13" hasCustomPrompt="1"/>
          </p:nvPr>
        </p:nvSpPr>
        <p:spPr>
          <a:xfrm>
            <a:off x="449581" y="2490786"/>
            <a:ext cx="11293475" cy="3865562"/>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34" name="Title 1">
            <a:extLst>
              <a:ext uri="{FF2B5EF4-FFF2-40B4-BE49-F238E27FC236}">
                <a16:creationId xmlns:a16="http://schemas.microsoft.com/office/drawing/2014/main" id="{D440C8A0-A14A-457C-8AD0-FBAA85644903}"/>
              </a:ext>
            </a:extLst>
          </p:cNvPr>
          <p:cNvSpPr>
            <a:spLocks noGrp="1"/>
          </p:cNvSpPr>
          <p:nvPr>
            <p:ph type="ctrTitle" hasCustomPrompt="1"/>
          </p:nvPr>
        </p:nvSpPr>
        <p:spPr>
          <a:xfrm>
            <a:off x="449580" y="1500237"/>
            <a:ext cx="11291569" cy="398333"/>
          </a:xfrm>
        </p:spPr>
        <p:txBody>
          <a:bodyPr wrap="square" anchor="b">
            <a:noAutofit/>
          </a:bodyPr>
          <a:lstStyle>
            <a:lvl1pPr algn="l">
              <a:defRPr sz="2800">
                <a:solidFill>
                  <a:schemeClr val="tx2"/>
                </a:solidFill>
              </a:defRPr>
            </a:lvl1pPr>
          </a:lstStyle>
          <a:p>
            <a:r>
              <a:rPr lang="en-US"/>
              <a:t>Title of the current presentation</a:t>
            </a:r>
            <a:endParaRPr lang="bg-BG"/>
          </a:p>
        </p:txBody>
      </p:sp>
      <p:sp>
        <p:nvSpPr>
          <p:cNvPr id="35" name="Subtitle 2">
            <a:extLst>
              <a:ext uri="{FF2B5EF4-FFF2-40B4-BE49-F238E27FC236}">
                <a16:creationId xmlns:a16="http://schemas.microsoft.com/office/drawing/2014/main" id="{041BFC06-9DD7-4955-9030-74DD4A86DB20}"/>
              </a:ext>
            </a:extLst>
          </p:cNvPr>
          <p:cNvSpPr>
            <a:spLocks noGrp="1"/>
          </p:cNvSpPr>
          <p:nvPr>
            <p:ph type="subTitle" idx="1" hasCustomPrompt="1"/>
          </p:nvPr>
        </p:nvSpPr>
        <p:spPr>
          <a:xfrm>
            <a:off x="623888" y="5886841"/>
            <a:ext cx="2514497" cy="134547"/>
          </a:xfrm>
        </p:spPr>
        <p:txBody>
          <a:bodyPr lIns="0" tIns="0" rIns="0" bIns="0">
            <a:noAutofit/>
          </a:bodyPr>
          <a:lstStyle>
            <a:lvl1pPr marL="0" indent="0" algn="l">
              <a:buNone/>
              <a:defRPr sz="11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bg-BG"/>
          </a:p>
        </p:txBody>
      </p:sp>
      <p:sp>
        <p:nvSpPr>
          <p:cNvPr id="36" name="Text Placeholder 21">
            <a:extLst>
              <a:ext uri="{FF2B5EF4-FFF2-40B4-BE49-F238E27FC236}">
                <a16:creationId xmlns:a16="http://schemas.microsoft.com/office/drawing/2014/main" id="{627D037C-5E6E-4B4D-9136-B5FDDEBE6D3B}"/>
              </a:ext>
            </a:extLst>
          </p:cNvPr>
          <p:cNvSpPr>
            <a:spLocks noGrp="1"/>
          </p:cNvSpPr>
          <p:nvPr>
            <p:ph type="body" sz="quarter" idx="14" hasCustomPrompt="1"/>
          </p:nvPr>
        </p:nvSpPr>
        <p:spPr>
          <a:xfrm>
            <a:off x="623889" y="6053933"/>
            <a:ext cx="2513011" cy="304005"/>
          </a:xfrm>
        </p:spPr>
        <p:txBody>
          <a:bodyPr lIns="0" tIns="0" rIns="0" bIns="0">
            <a:normAutofit/>
          </a:bodyPr>
          <a:lstStyle>
            <a:lvl1pPr>
              <a:defRPr sz="1100">
                <a:solidFill>
                  <a:schemeClr val="bg1"/>
                </a:solidFill>
              </a:defRPr>
            </a:lvl1pPr>
          </a:lstStyle>
          <a:p>
            <a:pPr lvl="0"/>
            <a:r>
              <a:rPr lang="en-US"/>
              <a:t>Position</a:t>
            </a:r>
            <a:endParaRPr lang="bg-BG"/>
          </a:p>
        </p:txBody>
      </p:sp>
      <p:sp>
        <p:nvSpPr>
          <p:cNvPr id="37" name="Text Placeholder 28">
            <a:extLst>
              <a:ext uri="{FF2B5EF4-FFF2-40B4-BE49-F238E27FC236}">
                <a16:creationId xmlns:a16="http://schemas.microsoft.com/office/drawing/2014/main" id="{3DCA64B5-8D40-4A98-8E59-16CD6AD4C78A}"/>
              </a:ext>
            </a:extLst>
          </p:cNvPr>
          <p:cNvSpPr>
            <a:spLocks noGrp="1"/>
          </p:cNvSpPr>
          <p:nvPr>
            <p:ph type="body" sz="quarter" idx="15" hasCustomPrompt="1"/>
          </p:nvPr>
        </p:nvSpPr>
        <p:spPr>
          <a:xfrm>
            <a:off x="3325177" y="5886842"/>
            <a:ext cx="2685965" cy="469508"/>
          </a:xfrm>
        </p:spPr>
        <p:txBody>
          <a:bodyPr lIns="0" tIns="0" rIns="0" bIns="0">
            <a:noAutofit/>
          </a:bodyPr>
          <a:lstStyle>
            <a:lvl1pPr>
              <a:defRPr sz="1100" b="0">
                <a:solidFill>
                  <a:schemeClr val="bg1"/>
                </a:solidFill>
              </a:defRPr>
            </a:lvl1pPr>
            <a:lvl2pPr>
              <a:defRPr sz="1200"/>
            </a:lvl2pPr>
            <a:lvl3pPr>
              <a:defRPr sz="1200"/>
            </a:lvl3pPr>
            <a:lvl4pPr>
              <a:defRPr sz="1200"/>
            </a:lvl4pPr>
            <a:lvl5pPr>
              <a:defRPr sz="1200"/>
            </a:lvl5pPr>
          </a:lstStyle>
          <a:p>
            <a:pPr lvl="0"/>
            <a:r>
              <a:rPr lang="en-US"/>
              <a:t>Name of the event/occasion</a:t>
            </a:r>
            <a:endParaRPr lang="bg-BG"/>
          </a:p>
        </p:txBody>
      </p:sp>
      <p:sp>
        <p:nvSpPr>
          <p:cNvPr id="38" name="Text Placeholder 31">
            <a:extLst>
              <a:ext uri="{FF2B5EF4-FFF2-40B4-BE49-F238E27FC236}">
                <a16:creationId xmlns:a16="http://schemas.microsoft.com/office/drawing/2014/main" id="{C92180DD-55BA-47B5-BF77-7BFC8420CBA2}"/>
              </a:ext>
            </a:extLst>
          </p:cNvPr>
          <p:cNvSpPr>
            <a:spLocks noGrp="1"/>
          </p:cNvSpPr>
          <p:nvPr>
            <p:ph type="body" sz="quarter" idx="16" hasCustomPrompt="1"/>
          </p:nvPr>
        </p:nvSpPr>
        <p:spPr>
          <a:xfrm>
            <a:off x="6188076" y="5886841"/>
            <a:ext cx="2678750" cy="469507"/>
          </a:xfrm>
        </p:spPr>
        <p:txBody>
          <a:bodyPr lIns="0" tIns="0" rIns="0" bIns="0">
            <a:noAutofit/>
          </a:bodyPr>
          <a:lstStyle>
            <a:lvl1pPr>
              <a:spcBef>
                <a:spcPts val="0"/>
              </a:spcBef>
              <a:defRPr sz="1100">
                <a:solidFill>
                  <a:schemeClr val="bg1"/>
                </a:solidFill>
              </a:defRPr>
            </a:lvl1pPr>
          </a:lstStyle>
          <a:p>
            <a:pPr lvl="0"/>
            <a:r>
              <a:rPr lang="en-US"/>
              <a:t>City/Place</a:t>
            </a:r>
            <a:br>
              <a:rPr lang="en-US"/>
            </a:br>
            <a:r>
              <a:rPr lang="en-US"/>
              <a:t>01 Jan 2022</a:t>
            </a:r>
            <a:endParaRPr lang="bg-BG"/>
          </a:p>
        </p:txBody>
      </p:sp>
      <p:sp>
        <p:nvSpPr>
          <p:cNvPr id="12" name="Text Placeholder 11">
            <a:extLst>
              <a:ext uri="{FF2B5EF4-FFF2-40B4-BE49-F238E27FC236}">
                <a16:creationId xmlns:a16="http://schemas.microsoft.com/office/drawing/2014/main" id="{8340F4DE-9F37-4AEF-86BD-14F7C7A5C1FE}"/>
              </a:ext>
            </a:extLst>
          </p:cNvPr>
          <p:cNvSpPr>
            <a:spLocks noGrp="1"/>
          </p:cNvSpPr>
          <p:nvPr>
            <p:ph type="body" sz="quarter" idx="20" hasCustomPrompt="1"/>
          </p:nvPr>
        </p:nvSpPr>
        <p:spPr>
          <a:xfrm>
            <a:off x="449579" y="1904920"/>
            <a:ext cx="11293200" cy="398462"/>
          </a:xfrm>
        </p:spPr>
        <p:txBody>
          <a:bodyPr/>
          <a:lstStyle>
            <a:lvl1pPr>
              <a:defRPr sz="2800" b="1">
                <a:solidFill>
                  <a:schemeClr val="accent1"/>
                </a:solidFill>
              </a:defRPr>
            </a:lvl1pPr>
            <a:lvl2pPr>
              <a:defRPr sz="2800"/>
            </a:lvl2pPr>
            <a:lvl3pPr>
              <a:defRPr sz="2800"/>
            </a:lvl3pPr>
            <a:lvl4pPr>
              <a:defRPr sz="2800"/>
            </a:lvl4pPr>
            <a:lvl5pPr>
              <a:defRPr sz="2800"/>
            </a:lvl5pPr>
          </a:lstStyle>
          <a:p>
            <a:pPr lvl="0"/>
            <a:r>
              <a:rPr lang="en-US"/>
              <a:t>Accent title goes on this bright blue line</a:t>
            </a:r>
            <a:endParaRPr lang="bg-BG"/>
          </a:p>
        </p:txBody>
      </p:sp>
      <p:sp>
        <p:nvSpPr>
          <p:cNvPr id="2" name="Rectangle 1">
            <a:extLst>
              <a:ext uri="{FF2B5EF4-FFF2-40B4-BE49-F238E27FC236}">
                <a16:creationId xmlns:a16="http://schemas.microsoft.com/office/drawing/2014/main" id="{41C97788-D1D9-41DA-8FB3-CB46108BFF1E}"/>
              </a:ext>
            </a:extLst>
          </p:cNvPr>
          <p:cNvSpPr/>
          <p:nvPr userDrawn="1"/>
        </p:nvSpPr>
        <p:spPr>
          <a:xfrm>
            <a:off x="11350171"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bg-BG"/>
          </a:p>
        </p:txBody>
      </p:sp>
      <p:sp>
        <p:nvSpPr>
          <p:cNvPr id="53" name="Picture Placeholder 4">
            <a:extLst>
              <a:ext uri="{FF2B5EF4-FFF2-40B4-BE49-F238E27FC236}">
                <a16:creationId xmlns:a16="http://schemas.microsoft.com/office/drawing/2014/main" id="{A4DC84CA-2AB4-41B7-93B9-20C1AC2F1265}"/>
              </a:ext>
            </a:extLst>
          </p:cNvPr>
          <p:cNvSpPr>
            <a:spLocks noGrp="1"/>
          </p:cNvSpPr>
          <p:nvPr>
            <p:ph type="pic" sz="quarter" idx="25" hasCustomPrompt="1"/>
          </p:nvPr>
        </p:nvSpPr>
        <p:spPr>
          <a:xfrm>
            <a:off x="7688262" y="248419"/>
            <a:ext cx="1916113" cy="514350"/>
          </a:xfrm>
          <a:noFill/>
        </p:spPr>
        <p:txBody>
          <a:bodyPr lIns="72000" tIns="36000"/>
          <a:lstStyle>
            <a:lvl1pPr>
              <a:defRPr sz="1000" i="1">
                <a:solidFill>
                  <a:schemeClr val="tx2">
                    <a:lumMod val="60000"/>
                    <a:lumOff val="40000"/>
                  </a:schemeClr>
                </a:solidFill>
              </a:defRPr>
            </a:lvl1pPr>
          </a:lstStyle>
          <a:p>
            <a:r>
              <a:rPr lang="en-US"/>
              <a:t>Another logo in b/w version. </a:t>
            </a:r>
            <a:br>
              <a:rPr lang="en-US"/>
            </a:br>
            <a:r>
              <a:rPr lang="en-US"/>
              <a:t>If not provided, use it in original colors. Align right &amp; middle.</a:t>
            </a:r>
            <a:endParaRPr lang="bg-BG"/>
          </a:p>
        </p:txBody>
      </p:sp>
      <p:pic>
        <p:nvPicPr>
          <p:cNvPr id="13" name="Graphic 12">
            <a:extLst>
              <a:ext uri="{FF2B5EF4-FFF2-40B4-BE49-F238E27FC236}">
                <a16:creationId xmlns:a16="http://schemas.microsoft.com/office/drawing/2014/main" id="{00C6E106-F23E-47AF-BF5D-40E9A0E8103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87150" y="401083"/>
            <a:ext cx="1854000" cy="315180"/>
          </a:xfrm>
          <a:prstGeom prst="rect">
            <a:avLst/>
          </a:prstGeom>
        </p:spPr>
      </p:pic>
    </p:spTree>
    <p:extLst>
      <p:ext uri="{BB962C8B-B14F-4D97-AF65-F5344CB8AC3E}">
        <p14:creationId xmlns:p14="http://schemas.microsoft.com/office/powerpoint/2010/main" val="1385589346"/>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3" userDrawn="1">
          <p15:clr>
            <a:srgbClr val="FBAE40"/>
          </p15:clr>
        </p15:guide>
        <p15:guide id="4" pos="772" userDrawn="1">
          <p15:clr>
            <a:srgbClr val="FBAE40"/>
          </p15:clr>
        </p15:guide>
        <p15:guide id="5" pos="885" userDrawn="1">
          <p15:clr>
            <a:srgbClr val="FBAE40"/>
          </p15:clr>
        </p15:guide>
        <p15:guide id="6" pos="1374" userDrawn="1">
          <p15:clr>
            <a:srgbClr val="FBAE40"/>
          </p15:clr>
        </p15:guide>
        <p15:guide id="7" pos="1487" userDrawn="1">
          <p15:clr>
            <a:srgbClr val="FBAE40"/>
          </p15:clr>
        </p15:guide>
        <p15:guide id="8" pos="1976" userDrawn="1">
          <p15:clr>
            <a:srgbClr val="FBAE40"/>
          </p15:clr>
        </p15:guide>
        <p15:guide id="9" pos="2090" userDrawn="1">
          <p15:clr>
            <a:srgbClr val="FBAE40"/>
          </p15:clr>
        </p15:guide>
        <p15:guide id="10" pos="2578" userDrawn="1">
          <p15:clr>
            <a:srgbClr val="FBAE40"/>
          </p15:clr>
        </p15:guide>
        <p15:guide id="11" pos="2692" userDrawn="1">
          <p15:clr>
            <a:srgbClr val="FBAE40"/>
          </p15:clr>
        </p15:guide>
        <p15:guide id="12" pos="3181" userDrawn="1">
          <p15:clr>
            <a:srgbClr val="FBAE40"/>
          </p15:clr>
        </p15:guide>
        <p15:guide id="13" pos="3294" userDrawn="1">
          <p15:clr>
            <a:srgbClr val="FBAE40"/>
          </p15:clr>
        </p15:guide>
        <p15:guide id="14" pos="3783" userDrawn="1">
          <p15:clr>
            <a:srgbClr val="FBAE40"/>
          </p15:clr>
        </p15:guide>
        <p15:guide id="15" pos="3896" userDrawn="1">
          <p15:clr>
            <a:srgbClr val="FBAE40"/>
          </p15:clr>
        </p15:guide>
        <p15:guide id="16" pos="4385" userDrawn="1">
          <p15:clr>
            <a:srgbClr val="FBAE40"/>
          </p15:clr>
        </p15:guide>
        <p15:guide id="17" pos="4498" userDrawn="1">
          <p15:clr>
            <a:srgbClr val="FBAE40"/>
          </p15:clr>
        </p15:guide>
        <p15:guide id="18" pos="4987" userDrawn="1">
          <p15:clr>
            <a:srgbClr val="FBAE40"/>
          </p15:clr>
        </p15:guide>
        <p15:guide id="19" pos="5101" userDrawn="1">
          <p15:clr>
            <a:srgbClr val="FBAE40"/>
          </p15:clr>
        </p15:guide>
        <p15:guide id="20" pos="5589" userDrawn="1">
          <p15:clr>
            <a:srgbClr val="FBAE40"/>
          </p15:clr>
        </p15:guide>
        <p15:guide id="21" pos="5703" userDrawn="1">
          <p15:clr>
            <a:srgbClr val="FBAE40"/>
          </p15:clr>
        </p15:guide>
        <p15:guide id="22" pos="6192" userDrawn="1">
          <p15:clr>
            <a:srgbClr val="FBAE40"/>
          </p15:clr>
        </p15:guide>
        <p15:guide id="23" pos="6305" userDrawn="1">
          <p15:clr>
            <a:srgbClr val="FBAE40"/>
          </p15:clr>
        </p15:guide>
        <p15:guide id="24" pos="6794" userDrawn="1">
          <p15:clr>
            <a:srgbClr val="FBAE40"/>
          </p15:clr>
        </p15:guide>
        <p15:guide id="25" pos="6907" userDrawn="1">
          <p15:clr>
            <a:srgbClr val="FBAE40"/>
          </p15:clr>
        </p15:guide>
        <p15:guide id="26" pos="7396" userDrawn="1">
          <p15:clr>
            <a:srgbClr val="FBAE40"/>
          </p15:clr>
        </p15:guide>
        <p15:guide id="27" orient="horz" userDrawn="1">
          <p15:clr>
            <a:srgbClr val="FBAE40"/>
          </p15:clr>
        </p15:guide>
        <p15:guide id="28" orient="horz" pos="4320" userDrawn="1">
          <p15:clr>
            <a:srgbClr val="FBAE40"/>
          </p15:clr>
        </p15:guide>
        <p15:guide id="29" orient="horz" pos="722" userDrawn="1">
          <p15:clr>
            <a:srgbClr val="FBAE40"/>
          </p15:clr>
        </p15:guide>
        <p15:guide id="30" orient="horz" pos="828" userDrawn="1">
          <p15:clr>
            <a:srgbClr val="FBAE40"/>
          </p15:clr>
        </p15:guide>
        <p15:guide id="31" orient="horz" pos="934" userDrawn="1">
          <p15:clr>
            <a:srgbClr val="FBAE40"/>
          </p15:clr>
        </p15:guide>
        <p15:guide id="32" orient="horz" pos="1040" userDrawn="1">
          <p15:clr>
            <a:srgbClr val="FBAE40"/>
          </p15:clr>
        </p15:guide>
        <p15:guide id="33" orient="horz" pos="1146" userDrawn="1">
          <p15:clr>
            <a:srgbClr val="FBAE40"/>
          </p15:clr>
        </p15:guide>
        <p15:guide id="34" orient="horz" pos="1252" userDrawn="1">
          <p15:clr>
            <a:srgbClr val="FBAE40"/>
          </p15:clr>
        </p15:guide>
        <p15:guide id="35" orient="horz" pos="1357" userDrawn="1">
          <p15:clr>
            <a:srgbClr val="FBAE40"/>
          </p15:clr>
        </p15:guide>
        <p15:guide id="36" orient="horz" pos="1463" userDrawn="1">
          <p15:clr>
            <a:srgbClr val="FBAE40"/>
          </p15:clr>
        </p15:guide>
        <p15:guide id="37" orient="horz" pos="1569" userDrawn="1">
          <p15:clr>
            <a:srgbClr val="FBAE40"/>
          </p15:clr>
        </p15:guide>
        <p15:guide id="38" orient="horz" pos="1675" userDrawn="1">
          <p15:clr>
            <a:srgbClr val="FBAE40"/>
          </p15:clr>
        </p15:guide>
        <p15:guide id="39" orient="horz" pos="1781" userDrawn="1">
          <p15:clr>
            <a:srgbClr val="FBAE40"/>
          </p15:clr>
        </p15:guide>
        <p15:guide id="40" orient="horz" pos="1887" userDrawn="1">
          <p15:clr>
            <a:srgbClr val="FBAE40"/>
          </p15:clr>
        </p15:guide>
        <p15:guide id="41" orient="horz" pos="1993" userDrawn="1">
          <p15:clr>
            <a:srgbClr val="FBAE40"/>
          </p15:clr>
        </p15:guide>
        <p15:guide id="42" orient="horz" pos="2099" userDrawn="1">
          <p15:clr>
            <a:srgbClr val="FBAE40"/>
          </p15:clr>
        </p15:guide>
        <p15:guide id="43" orient="horz" pos="2205" userDrawn="1">
          <p15:clr>
            <a:srgbClr val="FBAE40"/>
          </p15:clr>
        </p15:guide>
        <p15:guide id="44" orient="horz" pos="2311" userDrawn="1">
          <p15:clr>
            <a:srgbClr val="FBAE40"/>
          </p15:clr>
        </p15:guide>
        <p15:guide id="45" orient="horz" pos="2416" userDrawn="1">
          <p15:clr>
            <a:srgbClr val="FBAE40"/>
          </p15:clr>
        </p15:guide>
        <p15:guide id="46" orient="horz" pos="2522" userDrawn="1">
          <p15:clr>
            <a:srgbClr val="FBAE40"/>
          </p15:clr>
        </p15:guide>
        <p15:guide id="47" orient="horz" pos="2628" userDrawn="1">
          <p15:clr>
            <a:srgbClr val="FBAE40"/>
          </p15:clr>
        </p15:guide>
        <p15:guide id="48" orient="horz" pos="2734" userDrawn="1">
          <p15:clr>
            <a:srgbClr val="FBAE40"/>
          </p15:clr>
        </p15:guide>
        <p15:guide id="49" orient="horz" pos="2840" userDrawn="1">
          <p15:clr>
            <a:srgbClr val="FBAE40"/>
          </p15:clr>
        </p15:guide>
        <p15:guide id="50" orient="horz" pos="2946" userDrawn="1">
          <p15:clr>
            <a:srgbClr val="FBAE40"/>
          </p15:clr>
        </p15:guide>
        <p15:guide id="51" orient="horz" pos="3052" userDrawn="1">
          <p15:clr>
            <a:srgbClr val="FBAE40"/>
          </p15:clr>
        </p15:guide>
        <p15:guide id="52" orient="horz" pos="3158" userDrawn="1">
          <p15:clr>
            <a:srgbClr val="FBAE40"/>
          </p15:clr>
        </p15:guide>
        <p15:guide id="53" orient="horz" pos="3264" userDrawn="1">
          <p15:clr>
            <a:srgbClr val="FBAE40"/>
          </p15:clr>
        </p15:guide>
        <p15:guide id="54" orient="horz" pos="3370" userDrawn="1">
          <p15:clr>
            <a:srgbClr val="FBAE40"/>
          </p15:clr>
        </p15:guide>
        <p15:guide id="55" orient="horz" pos="3475" userDrawn="1">
          <p15:clr>
            <a:srgbClr val="FBAE40"/>
          </p15:clr>
        </p15:guide>
        <p15:guide id="56" orient="horz" pos="3581" userDrawn="1">
          <p15:clr>
            <a:srgbClr val="FBAE40"/>
          </p15:clr>
        </p15:guide>
        <p15:guide id="57" orient="horz" pos="3687" userDrawn="1">
          <p15:clr>
            <a:srgbClr val="FBAE40"/>
          </p15:clr>
        </p15:guide>
        <p15:guide id="58" orient="horz" pos="3793" userDrawn="1">
          <p15:clr>
            <a:srgbClr val="FBAE40"/>
          </p15:clr>
        </p15:guide>
        <p15:guide id="59" orient="horz" pos="3899" userDrawn="1">
          <p15:clr>
            <a:srgbClr val="FBAE40"/>
          </p15:clr>
        </p15:guide>
        <p15:guide id="60" orient="horz" pos="4005" userDrawn="1">
          <p15:clr>
            <a:srgbClr val="FBAE40"/>
          </p15:clr>
        </p15:guide>
        <p15:guide id="61" orient="horz" pos="41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ght content, left + 2 columns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335892"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273550" y="1678489"/>
            <a:ext cx="3648075" cy="4684211"/>
          </a:xfrm>
        </p:spPr>
        <p:txBody>
          <a:bodyPr/>
          <a:lstStyle>
            <a:lvl1pPr>
              <a:defRPr/>
            </a:lvl1pPr>
            <a:lvl2pPr>
              <a:defRPr/>
            </a:lvl2pPr>
          </a:lstStyle>
          <a:p>
            <a:pPr lvl="0"/>
            <a:r>
              <a:rPr lang="en-US"/>
              <a:t>Main text style. For more, click on Increase / Decrease list level button. </a:t>
            </a:r>
          </a:p>
        </p:txBody>
      </p:sp>
      <p:sp>
        <p:nvSpPr>
          <p:cNvPr id="8" name="Content Placeholder 7">
            <a:extLst>
              <a:ext uri="{FF2B5EF4-FFF2-40B4-BE49-F238E27FC236}">
                <a16:creationId xmlns:a16="http://schemas.microsoft.com/office/drawing/2014/main" id="{6356695A-FB70-4222-B264-743DA225FB3B}"/>
              </a:ext>
            </a:extLst>
          </p:cNvPr>
          <p:cNvSpPr>
            <a:spLocks noGrp="1"/>
          </p:cNvSpPr>
          <p:nvPr>
            <p:ph sz="quarter" idx="14" hasCustomPrompt="1"/>
          </p:nvPr>
        </p:nvSpPr>
        <p:spPr>
          <a:xfrm>
            <a:off x="449264" y="1647888"/>
            <a:ext cx="3643312" cy="4713739"/>
          </a:xfrm>
        </p:spPr>
        <p:txBody>
          <a:bodyPr/>
          <a:lstStyle>
            <a:lvl1pPr>
              <a:defRPr i="1">
                <a:solidFill>
                  <a:schemeClr val="tx2">
                    <a:lumMod val="60000"/>
                    <a:lumOff val="40000"/>
                  </a:schemeClr>
                </a:solidFill>
              </a:defRPr>
            </a:lvl1pPr>
          </a:lstStyle>
          <a:p>
            <a:pPr lvl="0"/>
            <a:r>
              <a:rPr lang="en-US"/>
              <a:t>Place for image / chart / graphic. </a:t>
            </a:r>
            <a:br>
              <a:rPr lang="en-US"/>
            </a:br>
            <a:r>
              <a:rPr lang="en-US"/>
              <a:t>Align within the area of the placeholder, depending on the content (center, left or right, or other, according to the grid).</a:t>
            </a:r>
            <a:endParaRPr lang="bg-BG"/>
          </a:p>
        </p:txBody>
      </p:sp>
      <p:sp>
        <p:nvSpPr>
          <p:cNvPr id="14" name="Text Placeholder 21">
            <a:extLst>
              <a:ext uri="{FF2B5EF4-FFF2-40B4-BE49-F238E27FC236}">
                <a16:creationId xmlns:a16="http://schemas.microsoft.com/office/drawing/2014/main" id="{AB47E60B-ABA3-4D2E-B36E-28AD060C6AFF}"/>
              </a:ext>
            </a:extLst>
          </p:cNvPr>
          <p:cNvSpPr>
            <a:spLocks noGrp="1"/>
          </p:cNvSpPr>
          <p:nvPr>
            <p:ph type="body" sz="quarter" idx="15" hasCustomPrompt="1"/>
          </p:nvPr>
        </p:nvSpPr>
        <p:spPr>
          <a:xfrm>
            <a:off x="8107005" y="1678489"/>
            <a:ext cx="3648075" cy="4684211"/>
          </a:xfrm>
        </p:spPr>
        <p:txBody>
          <a:bodyPr/>
          <a:lstStyle>
            <a:lvl1pPr>
              <a:defRPr/>
            </a:lvl1pPr>
            <a:lvl2pPr marL="172800" marR="0" indent="-172800" algn="l" defTabSz="914400" rtl="0" eaLnBrk="1" fontAlgn="auto" latinLnBrk="0" hangingPunct="1">
              <a:lnSpc>
                <a:spcPct val="100000"/>
              </a:lnSpc>
              <a:spcBef>
                <a:spcPts val="0"/>
              </a:spcBef>
              <a:spcAft>
                <a:spcPts val="600"/>
              </a:spcAft>
              <a:buClr>
                <a:schemeClr val="accent2"/>
              </a:buClr>
              <a:buSzPct val="120000"/>
              <a:buFont typeface="Arial" panose="020B0604020202020204" pitchFamily="34" charset="0"/>
              <a:buChar char="•"/>
              <a:tabLst/>
              <a:defRPr/>
            </a:lvl2pPr>
          </a:lstStyle>
          <a:p>
            <a:pPr lvl="0"/>
            <a:r>
              <a:rPr lang="en-US"/>
              <a:t>Main text style. For more, click on Increase / Decrease list level button. </a:t>
            </a:r>
          </a:p>
        </p:txBody>
      </p:sp>
      <p:sp>
        <p:nvSpPr>
          <p:cNvPr id="19" name="Text Placeholder 8">
            <a:extLst>
              <a:ext uri="{FF2B5EF4-FFF2-40B4-BE49-F238E27FC236}">
                <a16:creationId xmlns:a16="http://schemas.microsoft.com/office/drawing/2014/main" id="{B45165D0-AD78-4846-B28F-C5EBBD97FDFB}"/>
              </a:ext>
            </a:extLst>
          </p:cNvPr>
          <p:cNvSpPr>
            <a:spLocks noGrp="1"/>
          </p:cNvSpPr>
          <p:nvPr>
            <p:ph type="body" sz="quarter" idx="16"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20" name="Straight Connector 10">
            <a:extLst>
              <a:ext uri="{FF2B5EF4-FFF2-40B4-BE49-F238E27FC236}">
                <a16:creationId xmlns:a16="http://schemas.microsoft.com/office/drawing/2014/main" id="{DDBD468B-B7D0-44FA-8EE0-7FC019649D04}"/>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a:hlinkClick r:id="" action="ppaction://hlinkshowjump?jump=previousslide"/>
            <a:extLst>
              <a:ext uri="{FF2B5EF4-FFF2-40B4-BE49-F238E27FC236}">
                <a16:creationId xmlns:a16="http://schemas.microsoft.com/office/drawing/2014/main" id="{48D765BD-005C-497D-A6A4-F0ECBBAD46CF}"/>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3" name="Rectangle 22">
            <a:hlinkClick r:id="" action="ppaction://hlinkshowjump?jump=nextslide"/>
            <a:extLst>
              <a:ext uri="{FF2B5EF4-FFF2-40B4-BE49-F238E27FC236}">
                <a16:creationId xmlns:a16="http://schemas.microsoft.com/office/drawing/2014/main" id="{8545F6A1-BAB6-4A9D-88CC-39B651B0A0F2}"/>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4" name="Footer Placeholder 7">
            <a:extLst>
              <a:ext uri="{FF2B5EF4-FFF2-40B4-BE49-F238E27FC236}">
                <a16:creationId xmlns:a16="http://schemas.microsoft.com/office/drawing/2014/main" id="{AD7716C0-C772-4B87-84AA-154920097212}"/>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179FA282-2E35-438E-8209-EE913B2C0E64}"/>
              </a:ext>
            </a:extLst>
          </p:cNvPr>
          <p:cNvSpPr>
            <a:spLocks noGrp="1"/>
          </p:cNvSpPr>
          <p:nvPr>
            <p:ph type="dt" sz="half" idx="17"/>
          </p:nvPr>
        </p:nvSpPr>
        <p:spPr/>
        <p:txBody>
          <a:bodyPr/>
          <a:lstStyle/>
          <a:p>
            <a:fld id="{BC866E8C-1C0C-4904-8BE8-497A03FEDBFF}" type="datetime1">
              <a:rPr lang="de-DE" smtClean="0"/>
              <a:t>28.08.2024</a:t>
            </a:fld>
            <a:endParaRPr lang="bg-BG"/>
          </a:p>
        </p:txBody>
      </p:sp>
      <p:sp>
        <p:nvSpPr>
          <p:cNvPr id="4" name="Footer Placeholder 3">
            <a:extLst>
              <a:ext uri="{FF2B5EF4-FFF2-40B4-BE49-F238E27FC236}">
                <a16:creationId xmlns:a16="http://schemas.microsoft.com/office/drawing/2014/main" id="{3B38AE43-D095-4811-AF81-5ED1AFF95772}"/>
              </a:ext>
            </a:extLst>
          </p:cNvPr>
          <p:cNvSpPr>
            <a:spLocks noGrp="1"/>
          </p:cNvSpPr>
          <p:nvPr>
            <p:ph type="ftr" sz="quarter" idx="18"/>
          </p:nvPr>
        </p:nvSpPr>
        <p:spPr/>
        <p:txBody>
          <a:bodyPr/>
          <a:lstStyle/>
          <a:p>
            <a:endParaRPr lang="bg-BG"/>
          </a:p>
        </p:txBody>
      </p:sp>
      <p:cxnSp>
        <p:nvCxnSpPr>
          <p:cNvPr id="15" name="Straight Connector 10">
            <a:extLst>
              <a:ext uri="{FF2B5EF4-FFF2-40B4-BE49-F238E27FC236}">
                <a16:creationId xmlns:a16="http://schemas.microsoft.com/office/drawing/2014/main" id="{3C02C77E-97F2-44BF-AEB5-183D6E1C440D}"/>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2834289"/>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userDrawn="1">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8" userDrawn="1">
          <p15:clr>
            <a:srgbClr val="FBAE40"/>
          </p15:clr>
        </p15:guide>
        <p15:guide id="61" orient="horz" pos="411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0CC45-2CC3-4115-9B38-22C72FF62FC5}"/>
              </a:ext>
            </a:extLst>
          </p:cNvPr>
          <p:cNvSpPr>
            <a:spLocks noGrp="1"/>
          </p:cNvSpPr>
          <p:nvPr>
            <p:ph type="title" hasCustomPrompt="1"/>
          </p:nvPr>
        </p:nvSpPr>
        <p:spPr>
          <a:xfrm>
            <a:off x="449581" y="658006"/>
            <a:ext cx="10335894" cy="335432"/>
          </a:xfrm>
        </p:spPr>
        <p:txBody>
          <a:bodyPr/>
          <a:lstStyle>
            <a:lvl1pPr>
              <a:defRPr/>
            </a:lvl1pPr>
          </a:lstStyle>
          <a:p>
            <a:r>
              <a:rPr lang="en-US"/>
              <a:t>Accent title goes on this bright blue line</a:t>
            </a:r>
            <a:endParaRPr lang="bg-BG"/>
          </a:p>
        </p:txBody>
      </p:sp>
      <p:sp>
        <p:nvSpPr>
          <p:cNvPr id="6" name="Text Placeholder 8">
            <a:extLst>
              <a:ext uri="{FF2B5EF4-FFF2-40B4-BE49-F238E27FC236}">
                <a16:creationId xmlns:a16="http://schemas.microsoft.com/office/drawing/2014/main" id="{3C0A4BF0-ABFD-48F9-98AA-FF53B98A0A61}"/>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0" name="Straight Connector 10">
            <a:extLst>
              <a:ext uri="{FF2B5EF4-FFF2-40B4-BE49-F238E27FC236}">
                <a16:creationId xmlns:a16="http://schemas.microsoft.com/office/drawing/2014/main" id="{F8AB94FC-E319-4567-A8BF-18116037DAB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a:hlinkClick r:id="" action="ppaction://hlinkshowjump?jump=previousslide"/>
            <a:extLst>
              <a:ext uri="{FF2B5EF4-FFF2-40B4-BE49-F238E27FC236}">
                <a16:creationId xmlns:a16="http://schemas.microsoft.com/office/drawing/2014/main" id="{A3B3BCDE-C924-4641-8826-36862120A68C}"/>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2" name="Rectangle 11">
            <a:hlinkClick r:id="" action="ppaction://hlinkshowjump?jump=nextslide"/>
            <a:extLst>
              <a:ext uri="{FF2B5EF4-FFF2-40B4-BE49-F238E27FC236}">
                <a16:creationId xmlns:a16="http://schemas.microsoft.com/office/drawing/2014/main" id="{93E710E6-68E5-4B36-A0C7-1CE5D0F2F8D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cxnSp>
        <p:nvCxnSpPr>
          <p:cNvPr id="13" name="Straight Connector 10">
            <a:extLst>
              <a:ext uri="{FF2B5EF4-FFF2-40B4-BE49-F238E27FC236}">
                <a16:creationId xmlns:a16="http://schemas.microsoft.com/office/drawing/2014/main" id="{34159007-05AF-40DF-BDA9-316C1FE77D1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8" name="Footer Placeholder 7">
            <a:extLst>
              <a:ext uri="{FF2B5EF4-FFF2-40B4-BE49-F238E27FC236}">
                <a16:creationId xmlns:a16="http://schemas.microsoft.com/office/drawing/2014/main" id="{6A4B2CCA-F001-40E2-A9EF-EEF134C1E2C2}"/>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C7D42042-008E-49C3-AB9F-A845861D7EE8}"/>
              </a:ext>
            </a:extLst>
          </p:cNvPr>
          <p:cNvSpPr>
            <a:spLocks noGrp="1"/>
          </p:cNvSpPr>
          <p:nvPr>
            <p:ph type="dt" sz="half" idx="16"/>
          </p:nvPr>
        </p:nvSpPr>
        <p:spPr/>
        <p:txBody>
          <a:bodyPr/>
          <a:lstStyle/>
          <a:p>
            <a:fld id="{D1C1CA62-C3BE-4F2D-BE5E-CE7DEEC7BFA2}" type="datetime1">
              <a:rPr lang="de-DE" smtClean="0"/>
              <a:t>28.08.2024</a:t>
            </a:fld>
            <a:endParaRPr lang="bg-BG"/>
          </a:p>
        </p:txBody>
      </p:sp>
      <p:sp>
        <p:nvSpPr>
          <p:cNvPr id="4" name="Footer Placeholder 3">
            <a:extLst>
              <a:ext uri="{FF2B5EF4-FFF2-40B4-BE49-F238E27FC236}">
                <a16:creationId xmlns:a16="http://schemas.microsoft.com/office/drawing/2014/main" id="{4F221E82-EA78-4B2A-9C68-65D8659D2871}"/>
              </a:ext>
            </a:extLst>
          </p:cNvPr>
          <p:cNvSpPr>
            <a:spLocks noGrp="1"/>
          </p:cNvSpPr>
          <p:nvPr>
            <p:ph type="ftr" sz="quarter" idx="17"/>
          </p:nvPr>
        </p:nvSpPr>
        <p:spPr/>
        <p:txBody>
          <a:bodyPr/>
          <a:lstStyle/>
          <a:p>
            <a:endParaRPr lang="bg-BG"/>
          </a:p>
        </p:txBody>
      </p:sp>
    </p:spTree>
    <p:extLst>
      <p:ext uri="{BB962C8B-B14F-4D97-AF65-F5344CB8AC3E}">
        <p14:creationId xmlns:p14="http://schemas.microsoft.com/office/powerpoint/2010/main" val="248897588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3">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nk, 12 colums">
    <p:spTree>
      <p:nvGrpSpPr>
        <p:cNvPr id="1" name=""/>
        <p:cNvGrpSpPr/>
        <p:nvPr/>
      </p:nvGrpSpPr>
      <p:grpSpPr>
        <a:xfrm>
          <a:off x="0" y="0"/>
          <a:ext cx="0" cy="0"/>
          <a:chOff x="0" y="0"/>
          <a:chExt cx="0" cy="0"/>
        </a:xfrm>
      </p:grpSpPr>
      <p:cxnSp>
        <p:nvCxnSpPr>
          <p:cNvPr id="2" name="Straight Connector 10">
            <a:extLst>
              <a:ext uri="{FF2B5EF4-FFF2-40B4-BE49-F238E27FC236}">
                <a16:creationId xmlns:a16="http://schemas.microsoft.com/office/drawing/2014/main" id="{7BD70A99-2C69-4268-BB09-9C17A89092D5}"/>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 name="Rectangle 2">
            <a:hlinkClick r:id="" action="ppaction://hlinkshowjump?jump=previousslide"/>
            <a:extLst>
              <a:ext uri="{FF2B5EF4-FFF2-40B4-BE49-F238E27FC236}">
                <a16:creationId xmlns:a16="http://schemas.microsoft.com/office/drawing/2014/main" id="{0147BC5A-3C34-4296-A8FD-38ED2D078439}"/>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4" name="Rectangle 3">
            <a:hlinkClick r:id="" action="ppaction://hlinkshowjump?jump=nextslide"/>
            <a:extLst>
              <a:ext uri="{FF2B5EF4-FFF2-40B4-BE49-F238E27FC236}">
                <a16:creationId xmlns:a16="http://schemas.microsoft.com/office/drawing/2014/main" id="{9A7D4266-3EEF-4836-81B7-3FE77BEEBF6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5" name="Footer Placeholder 7">
            <a:extLst>
              <a:ext uri="{FF2B5EF4-FFF2-40B4-BE49-F238E27FC236}">
                <a16:creationId xmlns:a16="http://schemas.microsoft.com/office/drawing/2014/main" id="{E71CBD47-847E-4D01-8DB9-02FB486D9D2D}"/>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6" name="Date Placeholder 5">
            <a:extLst>
              <a:ext uri="{FF2B5EF4-FFF2-40B4-BE49-F238E27FC236}">
                <a16:creationId xmlns:a16="http://schemas.microsoft.com/office/drawing/2014/main" id="{18C22956-16C0-40B9-8232-FC7ABBFAD93E}"/>
              </a:ext>
            </a:extLst>
          </p:cNvPr>
          <p:cNvSpPr>
            <a:spLocks noGrp="1"/>
          </p:cNvSpPr>
          <p:nvPr>
            <p:ph type="dt" sz="half" idx="10"/>
          </p:nvPr>
        </p:nvSpPr>
        <p:spPr/>
        <p:txBody>
          <a:bodyPr/>
          <a:lstStyle/>
          <a:p>
            <a:fld id="{D4683162-D84D-4989-A061-A03C3FDF4E9C}" type="datetime1">
              <a:rPr lang="de-DE" smtClean="0"/>
              <a:t>28.08.2024</a:t>
            </a:fld>
            <a:endParaRPr lang="bg-BG"/>
          </a:p>
        </p:txBody>
      </p:sp>
      <p:sp>
        <p:nvSpPr>
          <p:cNvPr id="7" name="Footer Placeholder 6">
            <a:extLst>
              <a:ext uri="{FF2B5EF4-FFF2-40B4-BE49-F238E27FC236}">
                <a16:creationId xmlns:a16="http://schemas.microsoft.com/office/drawing/2014/main" id="{DC503E5D-39C2-4D35-AD8C-3A12D1E4E7B5}"/>
              </a:ext>
            </a:extLst>
          </p:cNvPr>
          <p:cNvSpPr>
            <a:spLocks noGrp="1"/>
          </p:cNvSpPr>
          <p:nvPr>
            <p:ph type="ftr" sz="quarter" idx="11"/>
          </p:nvPr>
        </p:nvSpPr>
        <p:spPr/>
        <p:txBody>
          <a:bodyPr/>
          <a:lstStyle/>
          <a:p>
            <a:endParaRPr lang="bg-BG"/>
          </a:p>
        </p:txBody>
      </p:sp>
    </p:spTree>
    <p:extLst>
      <p:ext uri="{BB962C8B-B14F-4D97-AF65-F5344CB8AC3E}">
        <p14:creationId xmlns:p14="http://schemas.microsoft.com/office/powerpoint/2010/main" val="2023410789"/>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3">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10 columns">
    <p:spTree>
      <p:nvGrpSpPr>
        <p:cNvPr id="1" name=""/>
        <p:cNvGrpSpPr/>
        <p:nvPr/>
      </p:nvGrpSpPr>
      <p:grpSpPr>
        <a:xfrm>
          <a:off x="0" y="0"/>
          <a:ext cx="0" cy="0"/>
          <a:chOff x="0" y="0"/>
          <a:chExt cx="0" cy="0"/>
        </a:xfrm>
      </p:grpSpPr>
      <p:cxnSp>
        <p:nvCxnSpPr>
          <p:cNvPr id="2" name="Straight Connector 10">
            <a:extLst>
              <a:ext uri="{FF2B5EF4-FFF2-40B4-BE49-F238E27FC236}">
                <a16:creationId xmlns:a16="http://schemas.microsoft.com/office/drawing/2014/main" id="{3A03A44E-CFF6-41FF-8380-A75482D99E2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 name="Rectangle 2">
            <a:hlinkClick r:id="" action="ppaction://hlinkshowjump?jump=previousslide"/>
            <a:extLst>
              <a:ext uri="{FF2B5EF4-FFF2-40B4-BE49-F238E27FC236}">
                <a16:creationId xmlns:a16="http://schemas.microsoft.com/office/drawing/2014/main" id="{E4A0EB75-8C36-46C4-A7D0-0922936DCD7F}"/>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4" name="Rectangle 3">
            <a:hlinkClick r:id="" action="ppaction://hlinkshowjump?jump=nextslide"/>
            <a:extLst>
              <a:ext uri="{FF2B5EF4-FFF2-40B4-BE49-F238E27FC236}">
                <a16:creationId xmlns:a16="http://schemas.microsoft.com/office/drawing/2014/main" id="{75D4845C-EB4B-4D76-99C9-895063FF3BBD}"/>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5" name="Footer Placeholder 7">
            <a:extLst>
              <a:ext uri="{FF2B5EF4-FFF2-40B4-BE49-F238E27FC236}">
                <a16:creationId xmlns:a16="http://schemas.microsoft.com/office/drawing/2014/main" id="{116BF69B-65DE-4FCB-92E0-332EDC3E70C0}"/>
              </a:ext>
            </a:extLst>
          </p:cNvPr>
          <p:cNvSpPr txBox="1">
            <a:spLocks/>
          </p:cNvSpPr>
          <p:nvPr userDrawn="1"/>
        </p:nvSpPr>
        <p:spPr>
          <a:xfrm>
            <a:off x="444501" y="6559200"/>
            <a:ext cx="1837226"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6" name="Date Placeholder 5">
            <a:extLst>
              <a:ext uri="{FF2B5EF4-FFF2-40B4-BE49-F238E27FC236}">
                <a16:creationId xmlns:a16="http://schemas.microsoft.com/office/drawing/2014/main" id="{969E4B83-07D9-44C2-BB88-D3B6F0B9016D}"/>
              </a:ext>
            </a:extLst>
          </p:cNvPr>
          <p:cNvSpPr>
            <a:spLocks noGrp="1"/>
          </p:cNvSpPr>
          <p:nvPr>
            <p:ph type="dt" sz="half" idx="10"/>
          </p:nvPr>
        </p:nvSpPr>
        <p:spPr/>
        <p:txBody>
          <a:bodyPr/>
          <a:lstStyle/>
          <a:p>
            <a:fld id="{D4683162-D84D-4989-A061-A03C3FDF4E9C}" type="datetime1">
              <a:rPr lang="de-DE" smtClean="0"/>
              <a:t>28.08.2024</a:t>
            </a:fld>
            <a:endParaRPr lang="bg-BG"/>
          </a:p>
        </p:txBody>
      </p:sp>
      <p:sp>
        <p:nvSpPr>
          <p:cNvPr id="7" name="Footer Placeholder 6">
            <a:extLst>
              <a:ext uri="{FF2B5EF4-FFF2-40B4-BE49-F238E27FC236}">
                <a16:creationId xmlns:a16="http://schemas.microsoft.com/office/drawing/2014/main" id="{BB87ECE9-317D-4B87-9DF6-F16F8BDCA3F9}"/>
              </a:ext>
            </a:extLst>
          </p:cNvPr>
          <p:cNvSpPr>
            <a:spLocks noGrp="1"/>
          </p:cNvSpPr>
          <p:nvPr>
            <p:ph type="ftr" sz="quarter" idx="11"/>
          </p:nvPr>
        </p:nvSpPr>
        <p:spPr/>
        <p:txBody>
          <a:bodyPr/>
          <a:lstStyle/>
          <a:p>
            <a:endParaRPr lang="bg-BG"/>
          </a:p>
        </p:txBody>
      </p:sp>
    </p:spTree>
    <p:extLst>
      <p:ext uri="{BB962C8B-B14F-4D97-AF65-F5344CB8AC3E}">
        <p14:creationId xmlns:p14="http://schemas.microsoft.com/office/powerpoint/2010/main" val="1141778035"/>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FBAE40"/>
          </p15:clr>
        </p15:guide>
        <p15:guide id="29" orient="horz" pos="1146">
          <p15:clr>
            <a:srgbClr val="FBAE40"/>
          </p15:clr>
        </p15:guide>
        <p15:guide id="30" orient="horz" pos="1252">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1">
          <p15:clr>
            <a:srgbClr val="FBAE40"/>
          </p15:clr>
        </p15:guide>
        <p15:guide id="36" orient="horz" pos="1887">
          <p15:clr>
            <a:srgbClr val="FBAE40"/>
          </p15:clr>
        </p15:guide>
        <p15:guide id="37" orient="horz" pos="1993">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22">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9 columns">
    <p:spTree>
      <p:nvGrpSpPr>
        <p:cNvPr id="1" name=""/>
        <p:cNvGrpSpPr/>
        <p:nvPr/>
      </p:nvGrpSpPr>
      <p:grpSpPr>
        <a:xfrm>
          <a:off x="0" y="0"/>
          <a:ext cx="0" cy="0"/>
          <a:chOff x="0" y="0"/>
          <a:chExt cx="0" cy="0"/>
        </a:xfrm>
      </p:grpSpPr>
      <p:cxnSp>
        <p:nvCxnSpPr>
          <p:cNvPr id="2" name="Straight Connector 10">
            <a:extLst>
              <a:ext uri="{FF2B5EF4-FFF2-40B4-BE49-F238E27FC236}">
                <a16:creationId xmlns:a16="http://schemas.microsoft.com/office/drawing/2014/main" id="{82D6A5E0-B4B9-4E69-A602-5E2D08E29700}"/>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 name="Rectangle 2">
            <a:hlinkClick r:id="" action="ppaction://hlinkshowjump?jump=previousslide"/>
            <a:extLst>
              <a:ext uri="{FF2B5EF4-FFF2-40B4-BE49-F238E27FC236}">
                <a16:creationId xmlns:a16="http://schemas.microsoft.com/office/drawing/2014/main" id="{5D0AF8DC-7874-4275-ABE7-B5B26FD04195}"/>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4" name="Rectangle 3">
            <a:hlinkClick r:id="" action="ppaction://hlinkshowjump?jump=nextslide"/>
            <a:extLst>
              <a:ext uri="{FF2B5EF4-FFF2-40B4-BE49-F238E27FC236}">
                <a16:creationId xmlns:a16="http://schemas.microsoft.com/office/drawing/2014/main" id="{F0215720-E928-4E71-8DBB-D1598367DCD7}"/>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5" name="Footer Placeholder 7">
            <a:extLst>
              <a:ext uri="{FF2B5EF4-FFF2-40B4-BE49-F238E27FC236}">
                <a16:creationId xmlns:a16="http://schemas.microsoft.com/office/drawing/2014/main" id="{4107443C-F5FF-43A8-91B0-13CED4DB69F9}"/>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6" name="Date Placeholder 5">
            <a:extLst>
              <a:ext uri="{FF2B5EF4-FFF2-40B4-BE49-F238E27FC236}">
                <a16:creationId xmlns:a16="http://schemas.microsoft.com/office/drawing/2014/main" id="{1220D5BD-FF5C-46F9-BBF2-1308BFA6DB3B}"/>
              </a:ext>
            </a:extLst>
          </p:cNvPr>
          <p:cNvSpPr>
            <a:spLocks noGrp="1"/>
          </p:cNvSpPr>
          <p:nvPr>
            <p:ph type="dt" sz="half" idx="10"/>
          </p:nvPr>
        </p:nvSpPr>
        <p:spPr/>
        <p:txBody>
          <a:bodyPr/>
          <a:lstStyle/>
          <a:p>
            <a:fld id="{D4683162-D84D-4989-A061-A03C3FDF4E9C}" type="datetime1">
              <a:rPr lang="de-DE" smtClean="0"/>
              <a:t>28.08.2024</a:t>
            </a:fld>
            <a:endParaRPr lang="bg-BG"/>
          </a:p>
        </p:txBody>
      </p:sp>
      <p:sp>
        <p:nvSpPr>
          <p:cNvPr id="7" name="Footer Placeholder 6">
            <a:extLst>
              <a:ext uri="{FF2B5EF4-FFF2-40B4-BE49-F238E27FC236}">
                <a16:creationId xmlns:a16="http://schemas.microsoft.com/office/drawing/2014/main" id="{C8F42DEE-2766-4C24-B457-39AB6E78E475}"/>
              </a:ext>
            </a:extLst>
          </p:cNvPr>
          <p:cNvSpPr>
            <a:spLocks noGrp="1"/>
          </p:cNvSpPr>
          <p:nvPr>
            <p:ph type="ftr" sz="quarter" idx="11"/>
          </p:nvPr>
        </p:nvSpPr>
        <p:spPr/>
        <p:txBody>
          <a:bodyPr/>
          <a:lstStyle/>
          <a:p>
            <a:endParaRPr lang="bg-BG"/>
          </a:p>
        </p:txBody>
      </p:sp>
    </p:spTree>
    <p:extLst>
      <p:ext uri="{BB962C8B-B14F-4D97-AF65-F5344CB8AC3E}">
        <p14:creationId xmlns:p14="http://schemas.microsoft.com/office/powerpoint/2010/main" val="4106255261"/>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973">
          <p15:clr>
            <a:srgbClr val="FBAE40"/>
          </p15:clr>
        </p15:guide>
        <p15:guide id="5" pos="1086">
          <p15:clr>
            <a:srgbClr val="FBAE40"/>
          </p15:clr>
        </p15:guide>
        <p15:guide id="6" pos="1775">
          <p15:clr>
            <a:srgbClr val="FBAE40"/>
          </p15:clr>
        </p15:guide>
        <p15:guide id="7" pos="1889">
          <p15:clr>
            <a:srgbClr val="FBAE40"/>
          </p15:clr>
        </p15:guide>
        <p15:guide id="8" pos="2578">
          <p15:clr>
            <a:srgbClr val="FBAE40"/>
          </p15:clr>
        </p15:guide>
        <p15:guide id="9" pos="2692">
          <p15:clr>
            <a:srgbClr val="FBAE40"/>
          </p15:clr>
        </p15:guide>
        <p15:guide id="10" pos="3381">
          <p15:clr>
            <a:srgbClr val="FBAE40"/>
          </p15:clr>
        </p15:guide>
        <p15:guide id="11" pos="3495">
          <p15:clr>
            <a:srgbClr val="FBAE40"/>
          </p15:clr>
        </p15:guide>
        <p15:guide id="12" pos="4184">
          <p15:clr>
            <a:srgbClr val="FBAE40"/>
          </p15:clr>
        </p15:guide>
        <p15:guide id="13" pos="4298">
          <p15:clr>
            <a:srgbClr val="FBAE40"/>
          </p15:clr>
        </p15:guide>
        <p15:guide id="14" pos="4987">
          <p15:clr>
            <a:srgbClr val="FBAE40"/>
          </p15:clr>
        </p15:guide>
        <p15:guide id="15" pos="5101">
          <p15:clr>
            <a:srgbClr val="FBAE40"/>
          </p15:clr>
        </p15:guide>
        <p15:guide id="16" pos="5790">
          <p15:clr>
            <a:srgbClr val="FBAE40"/>
          </p15:clr>
        </p15:guide>
        <p15:guide id="17" pos="5904">
          <p15:clr>
            <a:srgbClr val="FBAE40"/>
          </p15:clr>
        </p15:guide>
        <p15:guide id="18" pos="6593">
          <p15:clr>
            <a:srgbClr val="FBAE40"/>
          </p15:clr>
        </p15:guide>
        <p15:guide id="19" pos="6706">
          <p15:clr>
            <a:srgbClr val="FBAE40"/>
          </p15:clr>
        </p15:guide>
        <p15:guide id="20" pos="7396">
          <p15:clr>
            <a:srgbClr val="FBAE40"/>
          </p15:clr>
        </p15:guide>
        <p15:guide id="21" orient="horz">
          <p15:clr>
            <a:srgbClr val="FBAE40"/>
          </p15:clr>
        </p15:guide>
        <p15:guide id="22" orient="horz" pos="4320">
          <p15:clr>
            <a:srgbClr val="FBAE40"/>
          </p15:clr>
        </p15:guide>
        <p15:guide id="23" orient="horz" pos="722">
          <p15:clr>
            <a:srgbClr val="FBAE40"/>
          </p15:clr>
        </p15:guide>
        <p15:guide id="24" orient="horz" pos="828">
          <p15:clr>
            <a:srgbClr val="FBAE40"/>
          </p15:clr>
        </p15:guide>
        <p15:guide id="25" orient="horz" pos="934">
          <p15:clr>
            <a:srgbClr val="FBAE40"/>
          </p15:clr>
        </p15:guide>
        <p15:guide id="26" orient="horz" pos="1040">
          <p15:clr>
            <a:srgbClr val="FBAE40"/>
          </p15:clr>
        </p15:guide>
        <p15:guide id="27" orient="horz" pos="1146">
          <p15:clr>
            <a:srgbClr val="FBAE40"/>
          </p15:clr>
        </p15:guide>
        <p15:guide id="28" orient="horz" pos="1252">
          <p15:clr>
            <a:srgbClr val="FBAE40"/>
          </p15:clr>
        </p15:guide>
        <p15:guide id="29" orient="horz" pos="1357">
          <p15:clr>
            <a:srgbClr val="FBAE40"/>
          </p15:clr>
        </p15:guide>
        <p15:guide id="30" orient="horz" pos="1463">
          <p15:clr>
            <a:srgbClr val="FBAE40"/>
          </p15:clr>
        </p15:guide>
        <p15:guide id="31" orient="horz" pos="1569">
          <p15:clr>
            <a:srgbClr val="FBAE40"/>
          </p15:clr>
        </p15:guide>
        <p15:guide id="32" orient="horz" pos="1675">
          <p15:clr>
            <a:srgbClr val="FBAE40"/>
          </p15:clr>
        </p15:guide>
        <p15:guide id="33" orient="horz" pos="1781">
          <p15:clr>
            <a:srgbClr val="FBAE40"/>
          </p15:clr>
        </p15:guide>
        <p15:guide id="34" orient="horz" pos="1887">
          <p15:clr>
            <a:srgbClr val="FBAE40"/>
          </p15:clr>
        </p15:guide>
        <p15:guide id="35" orient="horz" pos="1993">
          <p15:clr>
            <a:srgbClr val="FBAE40"/>
          </p15:clr>
        </p15:guide>
        <p15:guide id="36" orient="horz" pos="2099">
          <p15:clr>
            <a:srgbClr val="FBAE40"/>
          </p15:clr>
        </p15:guide>
        <p15:guide id="37" orient="horz" pos="2205">
          <p15:clr>
            <a:srgbClr val="FBAE40"/>
          </p15:clr>
        </p15:guide>
        <p15:guide id="38" orient="horz" pos="2311">
          <p15:clr>
            <a:srgbClr val="FBAE40"/>
          </p15:clr>
        </p15:guide>
        <p15:guide id="39" orient="horz" pos="2416">
          <p15:clr>
            <a:srgbClr val="FBAE40"/>
          </p15:clr>
        </p15:guide>
        <p15:guide id="40" orient="horz" pos="2522">
          <p15:clr>
            <a:srgbClr val="FBAE40"/>
          </p15:clr>
        </p15:guide>
        <p15:guide id="41" orient="horz" pos="2628">
          <p15:clr>
            <a:srgbClr val="FBAE40"/>
          </p15:clr>
        </p15:guide>
        <p15:guide id="42" orient="horz" pos="2734">
          <p15:clr>
            <a:srgbClr val="FBAE40"/>
          </p15:clr>
        </p15:guide>
        <p15:guide id="43" orient="horz" pos="2840">
          <p15:clr>
            <a:srgbClr val="FBAE40"/>
          </p15:clr>
        </p15:guide>
        <p15:guide id="44" orient="horz" pos="2946">
          <p15:clr>
            <a:srgbClr val="FBAE40"/>
          </p15:clr>
        </p15:guide>
        <p15:guide id="45" orient="horz" pos="3052">
          <p15:clr>
            <a:srgbClr val="FBAE40"/>
          </p15:clr>
        </p15:guide>
        <p15:guide id="46" orient="horz" pos="3158">
          <p15:clr>
            <a:srgbClr val="FBAE40"/>
          </p15:clr>
        </p15:guide>
        <p15:guide id="47" orient="horz" pos="3264">
          <p15:clr>
            <a:srgbClr val="FBAE40"/>
          </p15:clr>
        </p15:guide>
        <p15:guide id="48" orient="horz" pos="3370">
          <p15:clr>
            <a:srgbClr val="FBAE40"/>
          </p15:clr>
        </p15:guide>
        <p15:guide id="49" orient="horz" pos="3475">
          <p15:clr>
            <a:srgbClr val="FBAE40"/>
          </p15:clr>
        </p15:guide>
        <p15:guide id="50" orient="horz" pos="3581">
          <p15:clr>
            <a:srgbClr val="FBAE40"/>
          </p15:clr>
        </p15:guide>
        <p15:guide id="51" orient="horz" pos="3687">
          <p15:clr>
            <a:srgbClr val="FBAE40"/>
          </p15:clr>
        </p15:guide>
        <p15:guide id="52" orient="horz" pos="3793">
          <p15:clr>
            <a:srgbClr val="FBAE40"/>
          </p15:clr>
        </p15:guide>
        <p15:guide id="53" orient="horz" pos="3899">
          <p15:clr>
            <a:srgbClr val="FBAE40"/>
          </p15:clr>
        </p15:guide>
        <p15:guide id="54" orient="horz" pos="4005">
          <p15:clr>
            <a:srgbClr val="FBAE40"/>
          </p15:clr>
        </p15:guide>
        <p15:guide id="55" orient="horz" pos="4111">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7 columns">
    <p:spTree>
      <p:nvGrpSpPr>
        <p:cNvPr id="1" name=""/>
        <p:cNvGrpSpPr/>
        <p:nvPr/>
      </p:nvGrpSpPr>
      <p:grpSpPr>
        <a:xfrm>
          <a:off x="0" y="0"/>
          <a:ext cx="0" cy="0"/>
          <a:chOff x="0" y="0"/>
          <a:chExt cx="0" cy="0"/>
        </a:xfrm>
      </p:grpSpPr>
      <p:cxnSp>
        <p:nvCxnSpPr>
          <p:cNvPr id="2" name="Straight Connector 10">
            <a:extLst>
              <a:ext uri="{FF2B5EF4-FFF2-40B4-BE49-F238E27FC236}">
                <a16:creationId xmlns:a16="http://schemas.microsoft.com/office/drawing/2014/main" id="{F4EAA52F-9AAE-459C-B000-137ED14B284E}"/>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 name="Rectangle 2">
            <a:hlinkClick r:id="" action="ppaction://hlinkshowjump?jump=previousslide"/>
            <a:extLst>
              <a:ext uri="{FF2B5EF4-FFF2-40B4-BE49-F238E27FC236}">
                <a16:creationId xmlns:a16="http://schemas.microsoft.com/office/drawing/2014/main" id="{298782FA-B05F-4DE7-B32E-7B0AD4056EC6}"/>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4" name="Rectangle 3">
            <a:hlinkClick r:id="" action="ppaction://hlinkshowjump?jump=nextslide"/>
            <a:extLst>
              <a:ext uri="{FF2B5EF4-FFF2-40B4-BE49-F238E27FC236}">
                <a16:creationId xmlns:a16="http://schemas.microsoft.com/office/drawing/2014/main" id="{44938416-260F-4671-96B7-52149B9B74B4}"/>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5" name="Footer Placeholder 7">
            <a:extLst>
              <a:ext uri="{FF2B5EF4-FFF2-40B4-BE49-F238E27FC236}">
                <a16:creationId xmlns:a16="http://schemas.microsoft.com/office/drawing/2014/main" id="{9DAC5D53-AF51-4C1B-B097-6DABE5A7C2D8}"/>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6" name="Date Placeholder 5">
            <a:extLst>
              <a:ext uri="{FF2B5EF4-FFF2-40B4-BE49-F238E27FC236}">
                <a16:creationId xmlns:a16="http://schemas.microsoft.com/office/drawing/2014/main" id="{D0DB0668-4284-479E-B972-FB4BEB5C0B1C}"/>
              </a:ext>
            </a:extLst>
          </p:cNvPr>
          <p:cNvSpPr>
            <a:spLocks noGrp="1"/>
          </p:cNvSpPr>
          <p:nvPr>
            <p:ph type="dt" sz="half" idx="10"/>
          </p:nvPr>
        </p:nvSpPr>
        <p:spPr/>
        <p:txBody>
          <a:bodyPr/>
          <a:lstStyle/>
          <a:p>
            <a:fld id="{D4683162-D84D-4989-A061-A03C3FDF4E9C}" type="datetime1">
              <a:rPr lang="de-DE" smtClean="0"/>
              <a:t>28.08.2024</a:t>
            </a:fld>
            <a:endParaRPr lang="bg-BG"/>
          </a:p>
        </p:txBody>
      </p:sp>
      <p:sp>
        <p:nvSpPr>
          <p:cNvPr id="7" name="Footer Placeholder 6">
            <a:extLst>
              <a:ext uri="{FF2B5EF4-FFF2-40B4-BE49-F238E27FC236}">
                <a16:creationId xmlns:a16="http://schemas.microsoft.com/office/drawing/2014/main" id="{BD55B7EB-0C04-48B7-81AF-8CE5D6A10F1E}"/>
              </a:ext>
            </a:extLst>
          </p:cNvPr>
          <p:cNvSpPr>
            <a:spLocks noGrp="1"/>
          </p:cNvSpPr>
          <p:nvPr>
            <p:ph type="ftr" sz="quarter" idx="11"/>
          </p:nvPr>
        </p:nvSpPr>
        <p:spPr/>
        <p:txBody>
          <a:bodyPr/>
          <a:lstStyle/>
          <a:p>
            <a:endParaRPr lang="bg-BG"/>
          </a:p>
        </p:txBody>
      </p:sp>
    </p:spTree>
    <p:extLst>
      <p:ext uri="{BB962C8B-B14F-4D97-AF65-F5344CB8AC3E}">
        <p14:creationId xmlns:p14="http://schemas.microsoft.com/office/powerpoint/2010/main" val="1110823102"/>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1202">
          <p15:clr>
            <a:srgbClr val="FBAE40"/>
          </p15:clr>
        </p15:guide>
        <p15:guide id="5" pos="1315">
          <p15:clr>
            <a:srgbClr val="FBAE40"/>
          </p15:clr>
        </p15:guide>
        <p15:guide id="6" pos="2234">
          <p15:clr>
            <a:srgbClr val="FBAE40"/>
          </p15:clr>
        </p15:guide>
        <p15:guide id="7" pos="2348">
          <p15:clr>
            <a:srgbClr val="FBAE40"/>
          </p15:clr>
        </p15:guide>
        <p15:guide id="8" pos="3267">
          <p15:clr>
            <a:srgbClr val="FBAE40"/>
          </p15:clr>
        </p15:guide>
        <p15:guide id="9" pos="3380">
          <p15:clr>
            <a:srgbClr val="FBAE40"/>
          </p15:clr>
        </p15:guide>
        <p15:guide id="10" pos="4299">
          <p15:clr>
            <a:srgbClr val="FBAE40"/>
          </p15:clr>
        </p15:guide>
        <p15:guide id="11" pos="4412">
          <p15:clr>
            <a:srgbClr val="FBAE40"/>
          </p15:clr>
        </p15:guide>
        <p15:guide id="12" pos="5331">
          <p15:clr>
            <a:srgbClr val="FBAE40"/>
          </p15:clr>
        </p15:guide>
        <p15:guide id="13" pos="5445">
          <p15:clr>
            <a:srgbClr val="FBAE40"/>
          </p15:clr>
        </p15:guide>
        <p15:guide id="14" pos="6364">
          <p15:clr>
            <a:srgbClr val="FBAE40"/>
          </p15:clr>
        </p15:guide>
        <p15:guide id="15" pos="6477">
          <p15:clr>
            <a:srgbClr val="FBAE40"/>
          </p15:clr>
        </p15:guide>
        <p15:guide id="16" pos="7396">
          <p15:clr>
            <a:srgbClr val="FBAE40"/>
          </p15:clr>
        </p15:guide>
        <p15:guide id="17" orient="horz">
          <p15:clr>
            <a:srgbClr val="FBAE40"/>
          </p15:clr>
        </p15:guide>
        <p15:guide id="18" orient="horz" pos="4320">
          <p15:clr>
            <a:srgbClr val="FBAE40"/>
          </p15:clr>
        </p15:guide>
        <p15:guide id="19" orient="horz" pos="722">
          <p15:clr>
            <a:srgbClr val="FBAE40"/>
          </p15:clr>
        </p15:guide>
        <p15:guide id="20" orient="horz" pos="828">
          <p15:clr>
            <a:srgbClr val="FBAE40"/>
          </p15:clr>
        </p15:guide>
        <p15:guide id="21" orient="horz" pos="934">
          <p15:clr>
            <a:srgbClr val="FBAE40"/>
          </p15:clr>
        </p15:guide>
        <p15:guide id="22" orient="horz" pos="1040">
          <p15:clr>
            <a:srgbClr val="FBAE40"/>
          </p15:clr>
        </p15:guide>
        <p15:guide id="23" orient="horz" pos="1146">
          <p15:clr>
            <a:srgbClr val="FBAE40"/>
          </p15:clr>
        </p15:guide>
        <p15:guide id="24" orient="horz" pos="1252">
          <p15:clr>
            <a:srgbClr val="FBAE40"/>
          </p15:clr>
        </p15:guide>
        <p15:guide id="25" orient="horz" pos="1357">
          <p15:clr>
            <a:srgbClr val="FBAE40"/>
          </p15:clr>
        </p15:guide>
        <p15:guide id="26" orient="horz" pos="1463">
          <p15:clr>
            <a:srgbClr val="FBAE40"/>
          </p15:clr>
        </p15:guide>
        <p15:guide id="27" orient="horz" pos="1569">
          <p15:clr>
            <a:srgbClr val="FBAE40"/>
          </p15:clr>
        </p15:guide>
        <p15:guide id="28" orient="horz" pos="1675">
          <p15:clr>
            <a:srgbClr val="FBAE40"/>
          </p15:clr>
        </p15:guide>
        <p15:guide id="29" orient="horz" pos="1781">
          <p15:clr>
            <a:srgbClr val="FBAE40"/>
          </p15:clr>
        </p15:guide>
        <p15:guide id="30" orient="horz" pos="1887">
          <p15:clr>
            <a:srgbClr val="FBAE40"/>
          </p15:clr>
        </p15:guide>
        <p15:guide id="31" orient="horz" pos="1993">
          <p15:clr>
            <a:srgbClr val="FBAE40"/>
          </p15:clr>
        </p15:guide>
        <p15:guide id="32" orient="horz" pos="2099">
          <p15:clr>
            <a:srgbClr val="FBAE40"/>
          </p15:clr>
        </p15:guide>
        <p15:guide id="33" orient="horz" pos="2205">
          <p15:clr>
            <a:srgbClr val="FBAE40"/>
          </p15:clr>
        </p15:guide>
        <p15:guide id="34" orient="horz" pos="2311">
          <p15:clr>
            <a:srgbClr val="FBAE40"/>
          </p15:clr>
        </p15:guide>
        <p15:guide id="35" orient="horz" pos="2416">
          <p15:clr>
            <a:srgbClr val="FBAE40"/>
          </p15:clr>
        </p15:guide>
        <p15:guide id="36" orient="horz" pos="2522">
          <p15:clr>
            <a:srgbClr val="FBAE40"/>
          </p15:clr>
        </p15:guide>
        <p15:guide id="37" orient="horz" pos="2628">
          <p15:clr>
            <a:srgbClr val="FBAE40"/>
          </p15:clr>
        </p15:guide>
        <p15:guide id="38" orient="horz" pos="2734">
          <p15:clr>
            <a:srgbClr val="FBAE40"/>
          </p15:clr>
        </p15:guide>
        <p15:guide id="39" orient="horz" pos="2840">
          <p15:clr>
            <a:srgbClr val="FBAE40"/>
          </p15:clr>
        </p15:guide>
        <p15:guide id="40" orient="horz" pos="2946">
          <p15:clr>
            <a:srgbClr val="FBAE40"/>
          </p15:clr>
        </p15:guide>
        <p15:guide id="41" orient="horz" pos="3052">
          <p15:clr>
            <a:srgbClr val="FBAE40"/>
          </p15:clr>
        </p15:guide>
        <p15:guide id="42" orient="horz" pos="3158">
          <p15:clr>
            <a:srgbClr val="FBAE40"/>
          </p15:clr>
        </p15:guide>
        <p15:guide id="43" orient="horz" pos="3264">
          <p15:clr>
            <a:srgbClr val="FBAE40"/>
          </p15:clr>
        </p15:guide>
        <p15:guide id="44" orient="horz" pos="3370">
          <p15:clr>
            <a:srgbClr val="FBAE40"/>
          </p15:clr>
        </p15:guide>
        <p15:guide id="45" orient="horz" pos="3475">
          <p15:clr>
            <a:srgbClr val="FBAE40"/>
          </p15:clr>
        </p15:guide>
        <p15:guide id="46" orient="horz" pos="3581">
          <p15:clr>
            <a:srgbClr val="FBAE40"/>
          </p15:clr>
        </p15:guide>
        <p15:guide id="47" orient="horz" pos="3687">
          <p15:clr>
            <a:srgbClr val="FBAE40"/>
          </p15:clr>
        </p15:guide>
        <p15:guide id="48" orient="horz" pos="3793">
          <p15:clr>
            <a:srgbClr val="FBAE40"/>
          </p15:clr>
        </p15:guide>
        <p15:guide id="49" orient="horz" pos="3899">
          <p15:clr>
            <a:srgbClr val="FBAE40"/>
          </p15:clr>
        </p15:guide>
        <p15:guide id="50" orient="horz" pos="4005">
          <p15:clr>
            <a:srgbClr val="FBAE40"/>
          </p15:clr>
        </p15:guide>
        <p15:guide id="51" orient="horz" pos="4111">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3" name="Picture Placeholder 19">
            <a:extLst>
              <a:ext uri="{FF2B5EF4-FFF2-40B4-BE49-F238E27FC236}">
                <a16:creationId xmlns:a16="http://schemas.microsoft.com/office/drawing/2014/main" id="{1163DE15-8837-4EDF-B0A0-7CC806D211FA}"/>
              </a:ext>
            </a:extLst>
          </p:cNvPr>
          <p:cNvSpPr>
            <a:spLocks noGrp="1"/>
          </p:cNvSpPr>
          <p:nvPr>
            <p:ph type="pic" sz="quarter" idx="13" hasCustomPrompt="1"/>
          </p:nvPr>
        </p:nvSpPr>
        <p:spPr>
          <a:xfrm>
            <a:off x="449581" y="441325"/>
            <a:ext cx="11293475" cy="2049461"/>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6" name="Title 15">
            <a:extLst>
              <a:ext uri="{FF2B5EF4-FFF2-40B4-BE49-F238E27FC236}">
                <a16:creationId xmlns:a16="http://schemas.microsoft.com/office/drawing/2014/main" id="{CD53A084-DF8B-4181-9E2A-9D4413E0B9EF}"/>
              </a:ext>
            </a:extLst>
          </p:cNvPr>
          <p:cNvSpPr>
            <a:spLocks noGrp="1"/>
          </p:cNvSpPr>
          <p:nvPr>
            <p:ph type="title" hasCustomPrompt="1"/>
          </p:nvPr>
        </p:nvSpPr>
        <p:spPr>
          <a:xfrm>
            <a:off x="454662" y="3466631"/>
            <a:ext cx="10335892" cy="404161"/>
          </a:xfrm>
        </p:spPr>
        <p:txBody>
          <a:bodyPr/>
          <a:lstStyle>
            <a:lvl1pPr>
              <a:defRPr sz="4000"/>
            </a:lvl1pPr>
          </a:lstStyle>
          <a:p>
            <a:r>
              <a:rPr lang="en-US"/>
              <a:t>Let’s work together.</a:t>
            </a:r>
            <a:endParaRPr lang="bg-BG"/>
          </a:p>
        </p:txBody>
      </p:sp>
      <p:sp>
        <p:nvSpPr>
          <p:cNvPr id="19" name="Text Placeholder 18">
            <a:extLst>
              <a:ext uri="{FF2B5EF4-FFF2-40B4-BE49-F238E27FC236}">
                <a16:creationId xmlns:a16="http://schemas.microsoft.com/office/drawing/2014/main" id="{3A0611A7-FCBF-4FEB-856D-F2295FAF4FA3}"/>
              </a:ext>
            </a:extLst>
          </p:cNvPr>
          <p:cNvSpPr>
            <a:spLocks noGrp="1"/>
          </p:cNvSpPr>
          <p:nvPr>
            <p:ph type="body" sz="quarter" idx="21" hasCustomPrompt="1"/>
          </p:nvPr>
        </p:nvSpPr>
        <p:spPr>
          <a:xfrm>
            <a:off x="449581" y="2674892"/>
            <a:ext cx="10336213" cy="461962"/>
          </a:xfrm>
        </p:spPr>
        <p:txBody>
          <a:bodyPr/>
          <a:lstStyle>
            <a:lvl1pPr>
              <a:defRPr sz="4000" b="1">
                <a:latin typeface="+mj-lt"/>
              </a:defRPr>
            </a:lvl1pPr>
          </a:lstStyle>
          <a:p>
            <a:pPr lvl="0"/>
            <a:r>
              <a:rPr lang="en-US"/>
              <a:t>Thank you.</a:t>
            </a:r>
            <a:endParaRPr lang="bg-BG"/>
          </a:p>
        </p:txBody>
      </p:sp>
      <p:sp>
        <p:nvSpPr>
          <p:cNvPr id="5" name="Rectangle 4">
            <a:extLst>
              <a:ext uri="{FF2B5EF4-FFF2-40B4-BE49-F238E27FC236}">
                <a16:creationId xmlns:a16="http://schemas.microsoft.com/office/drawing/2014/main" id="{1F08973F-5E2E-490D-B180-5E0F957545CB}"/>
              </a:ext>
            </a:extLst>
          </p:cNvPr>
          <p:cNvSpPr/>
          <p:nvPr/>
        </p:nvSpPr>
        <p:spPr>
          <a:xfrm>
            <a:off x="11233150" y="6591300"/>
            <a:ext cx="509906"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bg-BG"/>
          </a:p>
        </p:txBody>
      </p:sp>
      <p:pic>
        <p:nvPicPr>
          <p:cNvPr id="14" name="Graphic 13">
            <a:hlinkClick r:id="rId2"/>
            <a:extLst>
              <a:ext uri="{FF2B5EF4-FFF2-40B4-BE49-F238E27FC236}">
                <a16:creationId xmlns:a16="http://schemas.microsoft.com/office/drawing/2014/main" id="{EE3AB380-B980-40B6-8C1E-5042B35A23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04691" y="6323540"/>
            <a:ext cx="93700" cy="209023"/>
          </a:xfrm>
          <a:prstGeom prst="rect">
            <a:avLst/>
          </a:prstGeom>
        </p:spPr>
      </p:pic>
      <p:pic>
        <p:nvPicPr>
          <p:cNvPr id="15" name="Graphic 14">
            <a:hlinkClick r:id="rId5"/>
            <a:extLst>
              <a:ext uri="{FF2B5EF4-FFF2-40B4-BE49-F238E27FC236}">
                <a16:creationId xmlns:a16="http://schemas.microsoft.com/office/drawing/2014/main" id="{90B80366-3DDB-489E-97A7-2CF1F2D626B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2742" y="6323540"/>
            <a:ext cx="248838" cy="209023"/>
          </a:xfrm>
          <a:prstGeom prst="rect">
            <a:avLst/>
          </a:prstGeom>
        </p:spPr>
      </p:pic>
      <p:sp>
        <p:nvSpPr>
          <p:cNvPr id="17" name="Freeform: Shape 16">
            <a:hlinkClick r:id="rId8"/>
            <a:extLst>
              <a:ext uri="{FF2B5EF4-FFF2-40B4-BE49-F238E27FC236}">
                <a16:creationId xmlns:a16="http://schemas.microsoft.com/office/drawing/2014/main" id="{73319432-0983-4CF5-ACDB-26D99630443C}"/>
              </a:ext>
            </a:extLst>
          </p:cNvPr>
          <p:cNvSpPr/>
          <p:nvPr userDrawn="1"/>
        </p:nvSpPr>
        <p:spPr>
          <a:xfrm>
            <a:off x="996446" y="6339397"/>
            <a:ext cx="273893" cy="193166"/>
          </a:xfrm>
          <a:custGeom>
            <a:avLst/>
            <a:gdLst>
              <a:gd name="connsiteX0" fmla="*/ 108837 w 273893"/>
              <a:gd name="connsiteY0" fmla="*/ 55499 h 193166"/>
              <a:gd name="connsiteX1" fmla="*/ 108837 w 273893"/>
              <a:gd name="connsiteY1" fmla="*/ 136947 h 193166"/>
              <a:gd name="connsiteX2" fmla="*/ 180193 w 273893"/>
              <a:gd name="connsiteY2" fmla="*/ 96584 h 193166"/>
              <a:gd name="connsiteX3" fmla="*/ 136947 w 273893"/>
              <a:gd name="connsiteY3" fmla="*/ 0 h 193166"/>
              <a:gd name="connsiteX4" fmla="*/ 243621 w 273893"/>
              <a:gd name="connsiteY4" fmla="*/ 5766 h 193166"/>
              <a:gd name="connsiteX5" fmla="*/ 268127 w 273893"/>
              <a:gd name="connsiteY5" fmla="*/ 30273 h 193166"/>
              <a:gd name="connsiteX6" fmla="*/ 273893 w 273893"/>
              <a:gd name="connsiteY6" fmla="*/ 96583 h 193166"/>
              <a:gd name="connsiteX7" fmla="*/ 268127 w 273893"/>
              <a:gd name="connsiteY7" fmla="*/ 162894 h 193166"/>
              <a:gd name="connsiteX8" fmla="*/ 243621 w 273893"/>
              <a:gd name="connsiteY8" fmla="*/ 187400 h 193166"/>
              <a:gd name="connsiteX9" fmla="*/ 136947 w 273893"/>
              <a:gd name="connsiteY9" fmla="*/ 193166 h 193166"/>
              <a:gd name="connsiteX10" fmla="*/ 30272 w 273893"/>
              <a:gd name="connsiteY10" fmla="*/ 187400 h 193166"/>
              <a:gd name="connsiteX11" fmla="*/ 5766 w 273893"/>
              <a:gd name="connsiteY11" fmla="*/ 162894 h 193166"/>
              <a:gd name="connsiteX12" fmla="*/ 0 w 273893"/>
              <a:gd name="connsiteY12" fmla="*/ 96583 h 193166"/>
              <a:gd name="connsiteX13" fmla="*/ 5766 w 273893"/>
              <a:gd name="connsiteY13" fmla="*/ 30273 h 193166"/>
              <a:gd name="connsiteX14" fmla="*/ 29552 w 273893"/>
              <a:gd name="connsiteY14" fmla="*/ 5766 h 193166"/>
              <a:gd name="connsiteX15" fmla="*/ 136947 w 273893"/>
              <a:gd name="connsiteY15" fmla="*/ 0 h 19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893" h="193166">
                <a:moveTo>
                  <a:pt x="108837" y="55499"/>
                </a:moveTo>
                <a:lnTo>
                  <a:pt x="108837" y="136947"/>
                </a:lnTo>
                <a:lnTo>
                  <a:pt x="180193" y="96584"/>
                </a:lnTo>
                <a:close/>
                <a:moveTo>
                  <a:pt x="136947" y="0"/>
                </a:moveTo>
                <a:cubicBezTo>
                  <a:pt x="136947" y="0"/>
                  <a:pt x="221998" y="0"/>
                  <a:pt x="243621" y="5766"/>
                </a:cubicBezTo>
                <a:cubicBezTo>
                  <a:pt x="255874" y="9371"/>
                  <a:pt x="265244" y="18740"/>
                  <a:pt x="268127" y="30273"/>
                </a:cubicBezTo>
                <a:cubicBezTo>
                  <a:pt x="273893" y="51896"/>
                  <a:pt x="273893" y="96583"/>
                  <a:pt x="273893" y="96583"/>
                </a:cubicBezTo>
                <a:cubicBezTo>
                  <a:pt x="273893" y="96583"/>
                  <a:pt x="273893" y="141271"/>
                  <a:pt x="268127" y="162894"/>
                </a:cubicBezTo>
                <a:cubicBezTo>
                  <a:pt x="264523" y="175148"/>
                  <a:pt x="255153" y="184517"/>
                  <a:pt x="243621" y="187400"/>
                </a:cubicBezTo>
                <a:cubicBezTo>
                  <a:pt x="222719" y="193166"/>
                  <a:pt x="136947" y="193166"/>
                  <a:pt x="136947" y="193166"/>
                </a:cubicBezTo>
                <a:cubicBezTo>
                  <a:pt x="136947" y="193166"/>
                  <a:pt x="51896" y="193166"/>
                  <a:pt x="30272" y="187400"/>
                </a:cubicBezTo>
                <a:cubicBezTo>
                  <a:pt x="18020" y="183797"/>
                  <a:pt x="8649" y="174426"/>
                  <a:pt x="5766" y="162894"/>
                </a:cubicBezTo>
                <a:cubicBezTo>
                  <a:pt x="0" y="141271"/>
                  <a:pt x="0" y="96583"/>
                  <a:pt x="0" y="96583"/>
                </a:cubicBezTo>
                <a:cubicBezTo>
                  <a:pt x="0" y="96583"/>
                  <a:pt x="0" y="51896"/>
                  <a:pt x="5766" y="30273"/>
                </a:cubicBezTo>
                <a:cubicBezTo>
                  <a:pt x="8649" y="18020"/>
                  <a:pt x="18020" y="8649"/>
                  <a:pt x="29552" y="5766"/>
                </a:cubicBezTo>
                <a:cubicBezTo>
                  <a:pt x="51175" y="0"/>
                  <a:pt x="136947" y="0"/>
                  <a:pt x="136947" y="0"/>
                </a:cubicBezTo>
                <a:close/>
              </a:path>
            </a:pathLst>
          </a:custGeom>
          <a:solidFill>
            <a:schemeClr val="tx2">
              <a:lumMod val="20000"/>
              <a:lumOff val="80000"/>
            </a:schemeClr>
          </a:solidFill>
          <a:ln w="9525" cap="flat">
            <a:noFill/>
            <a:prstDash val="solid"/>
            <a:miter/>
          </a:ln>
        </p:spPr>
        <p:txBody>
          <a:bodyPr wrap="square" rtlCol="0" anchor="ctr">
            <a:noAutofit/>
          </a:bodyPr>
          <a:lstStyle/>
          <a:p>
            <a:endParaRPr lang="bg-BG"/>
          </a:p>
        </p:txBody>
      </p:sp>
      <p:pic>
        <p:nvPicPr>
          <p:cNvPr id="18" name="Graphic 17">
            <a:hlinkClick r:id="rId9"/>
            <a:extLst>
              <a:ext uri="{FF2B5EF4-FFF2-40B4-BE49-F238E27FC236}">
                <a16:creationId xmlns:a16="http://schemas.microsoft.com/office/drawing/2014/main" id="{DC52AECD-581B-4507-8345-78A9A34B879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59421" y="6329890"/>
            <a:ext cx="202673" cy="202673"/>
          </a:xfrm>
          <a:prstGeom prst="rect">
            <a:avLst/>
          </a:prstGeom>
        </p:spPr>
      </p:pic>
      <p:pic>
        <p:nvPicPr>
          <p:cNvPr id="21" name="Graphic 20">
            <a:extLst>
              <a:ext uri="{FF2B5EF4-FFF2-40B4-BE49-F238E27FC236}">
                <a16:creationId xmlns:a16="http://schemas.microsoft.com/office/drawing/2014/main" id="{6F4B51E3-2510-4E55-8547-ECC4A4779A6D}"/>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889056" y="6337827"/>
            <a:ext cx="1854000" cy="315180"/>
          </a:xfrm>
          <a:prstGeom prst="rect">
            <a:avLst/>
          </a:prstGeom>
        </p:spPr>
      </p:pic>
    </p:spTree>
    <p:extLst>
      <p:ext uri="{BB962C8B-B14F-4D97-AF65-F5344CB8AC3E}">
        <p14:creationId xmlns:p14="http://schemas.microsoft.com/office/powerpoint/2010/main" val="51268414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91">
          <p15:clr>
            <a:srgbClr val="FBAE40"/>
          </p15:clr>
        </p15:guide>
        <p15:guide id="7" pos="1487">
          <p15:clr>
            <a:srgbClr val="FBAE40"/>
          </p15:clr>
        </p15:guide>
        <p15:guide id="8" pos="1976">
          <p15:clr>
            <a:srgbClr val="FBAE40"/>
          </p15:clr>
        </p15:guide>
        <p15:guide id="9" pos="2094">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80">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54">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1">
          <p15:clr>
            <a:srgbClr val="FBAE40"/>
          </p15:clr>
        </p15:guide>
        <p15:guide id="61" orient="horz" pos="4111">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hank you_1 per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AC979-168D-4940-A6C8-F0BEEB3C9A38}"/>
              </a:ext>
            </a:extLst>
          </p:cNvPr>
          <p:cNvSpPr>
            <a:spLocks noGrp="1"/>
          </p:cNvSpPr>
          <p:nvPr>
            <p:ph type="title" hasCustomPrompt="1"/>
          </p:nvPr>
        </p:nvSpPr>
        <p:spPr>
          <a:xfrm>
            <a:off x="465138" y="2354604"/>
            <a:ext cx="6496050" cy="1600200"/>
          </a:xfrm>
        </p:spPr>
        <p:txBody>
          <a:bodyPr anchor="b"/>
          <a:lstStyle>
            <a:lvl1pPr>
              <a:defRPr sz="4000"/>
            </a:lvl1pPr>
          </a:lstStyle>
          <a:p>
            <a:r>
              <a:rPr lang="en-US"/>
              <a:t>Thank you.</a:t>
            </a:r>
            <a:br>
              <a:rPr lang="en-US"/>
            </a:br>
            <a:r>
              <a:rPr lang="en-US"/>
              <a:t>Let’s work together.</a:t>
            </a:r>
            <a:endParaRPr lang="bg-BG"/>
          </a:p>
        </p:txBody>
      </p:sp>
      <p:sp>
        <p:nvSpPr>
          <p:cNvPr id="4" name="Text Placeholder 3">
            <a:extLst>
              <a:ext uri="{FF2B5EF4-FFF2-40B4-BE49-F238E27FC236}">
                <a16:creationId xmlns:a16="http://schemas.microsoft.com/office/drawing/2014/main" id="{B4CAF48F-60F5-4D14-BD8B-A52DF2EE51CB}"/>
              </a:ext>
            </a:extLst>
          </p:cNvPr>
          <p:cNvSpPr>
            <a:spLocks noGrp="1"/>
          </p:cNvSpPr>
          <p:nvPr>
            <p:ph type="body" sz="half" idx="2" hasCustomPrompt="1"/>
          </p:nvPr>
        </p:nvSpPr>
        <p:spPr>
          <a:xfrm>
            <a:off x="8097837" y="3998913"/>
            <a:ext cx="2687638" cy="504825"/>
          </a:xfrm>
        </p:spPr>
        <p:txBody>
          <a:bodyPr/>
          <a:lstStyle>
            <a:lvl1pPr marL="0" indent="0">
              <a:lnSpc>
                <a:spcPct val="100000"/>
              </a:lnSpc>
              <a:buNone/>
              <a:defRPr sz="28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p:txBody>
      </p:sp>
      <p:sp>
        <p:nvSpPr>
          <p:cNvPr id="15" name="Picture Placeholder 14">
            <a:extLst>
              <a:ext uri="{FF2B5EF4-FFF2-40B4-BE49-F238E27FC236}">
                <a16:creationId xmlns:a16="http://schemas.microsoft.com/office/drawing/2014/main" id="{635D2EC4-9EA2-41E4-A62F-441FF546B2F5}"/>
              </a:ext>
            </a:extLst>
          </p:cNvPr>
          <p:cNvSpPr>
            <a:spLocks noGrp="1"/>
          </p:cNvSpPr>
          <p:nvPr>
            <p:ph type="pic" sz="quarter" idx="13" hasCustomPrompt="1"/>
          </p:nvPr>
        </p:nvSpPr>
        <p:spPr>
          <a:xfrm>
            <a:off x="8097837" y="419100"/>
            <a:ext cx="2687638" cy="3419475"/>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9" name="Text Placeholder 3">
            <a:extLst>
              <a:ext uri="{FF2B5EF4-FFF2-40B4-BE49-F238E27FC236}">
                <a16:creationId xmlns:a16="http://schemas.microsoft.com/office/drawing/2014/main" id="{FE5C127E-7058-4180-B414-BAC4799C38E9}"/>
              </a:ext>
            </a:extLst>
          </p:cNvPr>
          <p:cNvSpPr>
            <a:spLocks noGrp="1"/>
          </p:cNvSpPr>
          <p:nvPr>
            <p:ph type="body" sz="half" idx="16" hasCustomPrompt="1"/>
          </p:nvPr>
        </p:nvSpPr>
        <p:spPr>
          <a:xfrm>
            <a:off x="8097837" y="4648200"/>
            <a:ext cx="2687638" cy="503238"/>
          </a:xfrm>
        </p:spPr>
        <p:txBody>
          <a:bodyPr/>
          <a:lstStyle>
            <a:lvl1pPr marL="0" indent="0">
              <a:spcAft>
                <a:spcPts val="800"/>
              </a:spcAft>
              <a:buNone/>
              <a:defRPr sz="16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Position</a:t>
            </a:r>
            <a:br>
              <a:rPr lang="en-US"/>
            </a:br>
            <a:r>
              <a:rPr lang="en-US"/>
              <a:t>might be on two lines</a:t>
            </a:r>
          </a:p>
        </p:txBody>
      </p:sp>
      <p:sp>
        <p:nvSpPr>
          <p:cNvPr id="21" name="Text Placeholder 3">
            <a:extLst>
              <a:ext uri="{FF2B5EF4-FFF2-40B4-BE49-F238E27FC236}">
                <a16:creationId xmlns:a16="http://schemas.microsoft.com/office/drawing/2014/main" id="{665E8847-0740-43AC-BF0A-CCEBE9C758EE}"/>
              </a:ext>
            </a:extLst>
          </p:cNvPr>
          <p:cNvSpPr>
            <a:spLocks noGrp="1"/>
          </p:cNvSpPr>
          <p:nvPr>
            <p:ph type="body" sz="half" idx="17" hasCustomPrompt="1"/>
          </p:nvPr>
        </p:nvSpPr>
        <p:spPr>
          <a:xfrm>
            <a:off x="8097836" y="5905500"/>
            <a:ext cx="3638551" cy="503238"/>
          </a:xfrm>
        </p:spPr>
        <p:txBody>
          <a:bodyPr anchor="b"/>
          <a:lstStyle>
            <a:lvl1pPr marL="0" indent="0">
              <a:buNone/>
              <a:defRPr sz="12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e-mail</a:t>
            </a:r>
            <a:br>
              <a:rPr lang="en-US"/>
            </a:br>
            <a:r>
              <a:rPr lang="en-US"/>
              <a:t>+000 0 000 000 000 </a:t>
            </a:r>
          </a:p>
        </p:txBody>
      </p:sp>
      <p:pic>
        <p:nvPicPr>
          <p:cNvPr id="10" name="Graphic 9">
            <a:hlinkClick r:id="rId2"/>
            <a:extLst>
              <a:ext uri="{FF2B5EF4-FFF2-40B4-BE49-F238E27FC236}">
                <a16:creationId xmlns:a16="http://schemas.microsoft.com/office/drawing/2014/main" id="{3EB33751-16DE-491A-9960-E5C459D9029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04691" y="6170138"/>
            <a:ext cx="93700" cy="209023"/>
          </a:xfrm>
          <a:prstGeom prst="rect">
            <a:avLst/>
          </a:prstGeom>
        </p:spPr>
      </p:pic>
      <p:pic>
        <p:nvPicPr>
          <p:cNvPr id="11" name="Graphic 10">
            <a:hlinkClick r:id="rId5"/>
            <a:extLst>
              <a:ext uri="{FF2B5EF4-FFF2-40B4-BE49-F238E27FC236}">
                <a16:creationId xmlns:a16="http://schemas.microsoft.com/office/drawing/2014/main" id="{53E21002-E967-4E72-BCBF-4D36D47B00C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2742" y="6170138"/>
            <a:ext cx="248838" cy="209023"/>
          </a:xfrm>
          <a:prstGeom prst="rect">
            <a:avLst/>
          </a:prstGeom>
        </p:spPr>
      </p:pic>
      <p:sp>
        <p:nvSpPr>
          <p:cNvPr id="13" name="Freeform: Shape 12">
            <a:hlinkClick r:id="rId8"/>
            <a:extLst>
              <a:ext uri="{FF2B5EF4-FFF2-40B4-BE49-F238E27FC236}">
                <a16:creationId xmlns:a16="http://schemas.microsoft.com/office/drawing/2014/main" id="{2E546B9E-234B-40BF-B6C5-25F0354A7B2F}"/>
              </a:ext>
            </a:extLst>
          </p:cNvPr>
          <p:cNvSpPr/>
          <p:nvPr userDrawn="1"/>
        </p:nvSpPr>
        <p:spPr>
          <a:xfrm>
            <a:off x="996446" y="6184553"/>
            <a:ext cx="273893" cy="193166"/>
          </a:xfrm>
          <a:custGeom>
            <a:avLst/>
            <a:gdLst>
              <a:gd name="connsiteX0" fmla="*/ 108837 w 273893"/>
              <a:gd name="connsiteY0" fmla="*/ 55499 h 193166"/>
              <a:gd name="connsiteX1" fmla="*/ 108837 w 273893"/>
              <a:gd name="connsiteY1" fmla="*/ 136947 h 193166"/>
              <a:gd name="connsiteX2" fmla="*/ 180193 w 273893"/>
              <a:gd name="connsiteY2" fmla="*/ 96584 h 193166"/>
              <a:gd name="connsiteX3" fmla="*/ 136947 w 273893"/>
              <a:gd name="connsiteY3" fmla="*/ 0 h 193166"/>
              <a:gd name="connsiteX4" fmla="*/ 243621 w 273893"/>
              <a:gd name="connsiteY4" fmla="*/ 5766 h 193166"/>
              <a:gd name="connsiteX5" fmla="*/ 268127 w 273893"/>
              <a:gd name="connsiteY5" fmla="*/ 30273 h 193166"/>
              <a:gd name="connsiteX6" fmla="*/ 273893 w 273893"/>
              <a:gd name="connsiteY6" fmla="*/ 96583 h 193166"/>
              <a:gd name="connsiteX7" fmla="*/ 268127 w 273893"/>
              <a:gd name="connsiteY7" fmla="*/ 162894 h 193166"/>
              <a:gd name="connsiteX8" fmla="*/ 243621 w 273893"/>
              <a:gd name="connsiteY8" fmla="*/ 187400 h 193166"/>
              <a:gd name="connsiteX9" fmla="*/ 136947 w 273893"/>
              <a:gd name="connsiteY9" fmla="*/ 193166 h 193166"/>
              <a:gd name="connsiteX10" fmla="*/ 30272 w 273893"/>
              <a:gd name="connsiteY10" fmla="*/ 187400 h 193166"/>
              <a:gd name="connsiteX11" fmla="*/ 5766 w 273893"/>
              <a:gd name="connsiteY11" fmla="*/ 162894 h 193166"/>
              <a:gd name="connsiteX12" fmla="*/ 0 w 273893"/>
              <a:gd name="connsiteY12" fmla="*/ 96583 h 193166"/>
              <a:gd name="connsiteX13" fmla="*/ 5766 w 273893"/>
              <a:gd name="connsiteY13" fmla="*/ 30273 h 193166"/>
              <a:gd name="connsiteX14" fmla="*/ 29552 w 273893"/>
              <a:gd name="connsiteY14" fmla="*/ 5766 h 193166"/>
              <a:gd name="connsiteX15" fmla="*/ 136947 w 273893"/>
              <a:gd name="connsiteY15" fmla="*/ 0 h 19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893" h="193166">
                <a:moveTo>
                  <a:pt x="108837" y="55499"/>
                </a:moveTo>
                <a:lnTo>
                  <a:pt x="108837" y="136947"/>
                </a:lnTo>
                <a:lnTo>
                  <a:pt x="180193" y="96584"/>
                </a:lnTo>
                <a:close/>
                <a:moveTo>
                  <a:pt x="136947" y="0"/>
                </a:moveTo>
                <a:cubicBezTo>
                  <a:pt x="136947" y="0"/>
                  <a:pt x="221998" y="0"/>
                  <a:pt x="243621" y="5766"/>
                </a:cubicBezTo>
                <a:cubicBezTo>
                  <a:pt x="255874" y="9371"/>
                  <a:pt x="265244" y="18740"/>
                  <a:pt x="268127" y="30273"/>
                </a:cubicBezTo>
                <a:cubicBezTo>
                  <a:pt x="273893" y="51896"/>
                  <a:pt x="273893" y="96583"/>
                  <a:pt x="273893" y="96583"/>
                </a:cubicBezTo>
                <a:cubicBezTo>
                  <a:pt x="273893" y="96583"/>
                  <a:pt x="273893" y="141271"/>
                  <a:pt x="268127" y="162894"/>
                </a:cubicBezTo>
                <a:cubicBezTo>
                  <a:pt x="264523" y="175148"/>
                  <a:pt x="255153" y="184517"/>
                  <a:pt x="243621" y="187400"/>
                </a:cubicBezTo>
                <a:cubicBezTo>
                  <a:pt x="222719" y="193166"/>
                  <a:pt x="136947" y="193166"/>
                  <a:pt x="136947" y="193166"/>
                </a:cubicBezTo>
                <a:cubicBezTo>
                  <a:pt x="136947" y="193166"/>
                  <a:pt x="51896" y="193166"/>
                  <a:pt x="30272" y="187400"/>
                </a:cubicBezTo>
                <a:cubicBezTo>
                  <a:pt x="18020" y="183797"/>
                  <a:pt x="8649" y="174426"/>
                  <a:pt x="5766" y="162894"/>
                </a:cubicBezTo>
                <a:cubicBezTo>
                  <a:pt x="0" y="141271"/>
                  <a:pt x="0" y="96583"/>
                  <a:pt x="0" y="96583"/>
                </a:cubicBezTo>
                <a:cubicBezTo>
                  <a:pt x="0" y="96583"/>
                  <a:pt x="0" y="51896"/>
                  <a:pt x="5766" y="30273"/>
                </a:cubicBezTo>
                <a:cubicBezTo>
                  <a:pt x="8649" y="18020"/>
                  <a:pt x="18020" y="8649"/>
                  <a:pt x="29552" y="5766"/>
                </a:cubicBezTo>
                <a:cubicBezTo>
                  <a:pt x="51175" y="0"/>
                  <a:pt x="136947" y="0"/>
                  <a:pt x="136947" y="0"/>
                </a:cubicBezTo>
                <a:close/>
              </a:path>
            </a:pathLst>
          </a:custGeom>
          <a:solidFill>
            <a:schemeClr val="tx2">
              <a:lumMod val="20000"/>
              <a:lumOff val="80000"/>
            </a:schemeClr>
          </a:solidFill>
          <a:ln w="9525" cap="flat">
            <a:noFill/>
            <a:prstDash val="solid"/>
            <a:miter/>
          </a:ln>
        </p:spPr>
        <p:txBody>
          <a:bodyPr wrap="square" rtlCol="0" anchor="ctr">
            <a:noAutofit/>
          </a:bodyPr>
          <a:lstStyle/>
          <a:p>
            <a:endParaRPr lang="bg-BG"/>
          </a:p>
        </p:txBody>
      </p:sp>
      <p:pic>
        <p:nvPicPr>
          <p:cNvPr id="14" name="Graphic 13">
            <a:hlinkClick r:id="rId9"/>
            <a:extLst>
              <a:ext uri="{FF2B5EF4-FFF2-40B4-BE49-F238E27FC236}">
                <a16:creationId xmlns:a16="http://schemas.microsoft.com/office/drawing/2014/main" id="{AC59E5E0-FBC9-483A-98DA-5B0948E557D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59421" y="6170137"/>
            <a:ext cx="202673" cy="202673"/>
          </a:xfrm>
          <a:prstGeom prst="rect">
            <a:avLst/>
          </a:prstGeom>
        </p:spPr>
      </p:pic>
      <p:sp>
        <p:nvSpPr>
          <p:cNvPr id="3" name="Rectangle 2">
            <a:extLst>
              <a:ext uri="{FF2B5EF4-FFF2-40B4-BE49-F238E27FC236}">
                <a16:creationId xmlns:a16="http://schemas.microsoft.com/office/drawing/2014/main" id="{5E639A46-9E2A-40CD-B21B-8526EF976F68}"/>
              </a:ext>
            </a:extLst>
          </p:cNvPr>
          <p:cNvSpPr/>
          <p:nvPr userDrawn="1"/>
        </p:nvSpPr>
        <p:spPr>
          <a:xfrm>
            <a:off x="11155680" y="6598920"/>
            <a:ext cx="585470" cy="25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a:p>
        </p:txBody>
      </p:sp>
      <p:pic>
        <p:nvPicPr>
          <p:cNvPr id="22" name="Graphic 21">
            <a:extLst>
              <a:ext uri="{FF2B5EF4-FFF2-40B4-BE49-F238E27FC236}">
                <a16:creationId xmlns:a16="http://schemas.microsoft.com/office/drawing/2014/main" id="{AD831614-E432-40B2-AEB7-6D6AF619CA17}"/>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4500" y="401083"/>
            <a:ext cx="1854000" cy="315180"/>
          </a:xfrm>
          <a:prstGeom prst="rect">
            <a:avLst/>
          </a:prstGeom>
        </p:spPr>
      </p:pic>
    </p:spTree>
    <p:extLst>
      <p:ext uri="{BB962C8B-B14F-4D97-AF65-F5344CB8AC3E}">
        <p14:creationId xmlns:p14="http://schemas.microsoft.com/office/powerpoint/2010/main" val="69555418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8">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hank you_2 peo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AC979-168D-4940-A6C8-F0BEEB3C9A38}"/>
              </a:ext>
            </a:extLst>
          </p:cNvPr>
          <p:cNvSpPr>
            <a:spLocks noGrp="1"/>
          </p:cNvSpPr>
          <p:nvPr>
            <p:ph type="title" hasCustomPrompt="1"/>
          </p:nvPr>
        </p:nvSpPr>
        <p:spPr>
          <a:xfrm>
            <a:off x="465138" y="2354604"/>
            <a:ext cx="3617913" cy="1600200"/>
          </a:xfrm>
        </p:spPr>
        <p:txBody>
          <a:bodyPr anchor="b"/>
          <a:lstStyle>
            <a:lvl1pPr>
              <a:defRPr sz="4000"/>
            </a:lvl1pPr>
          </a:lstStyle>
          <a:p>
            <a:r>
              <a:rPr lang="en-US"/>
              <a:t>Thank you.</a:t>
            </a:r>
            <a:endParaRPr lang="bg-BG"/>
          </a:p>
        </p:txBody>
      </p:sp>
      <p:sp>
        <p:nvSpPr>
          <p:cNvPr id="4" name="Text Placeholder 3">
            <a:extLst>
              <a:ext uri="{FF2B5EF4-FFF2-40B4-BE49-F238E27FC236}">
                <a16:creationId xmlns:a16="http://schemas.microsoft.com/office/drawing/2014/main" id="{B4CAF48F-60F5-4D14-BD8B-A52DF2EE51CB}"/>
              </a:ext>
            </a:extLst>
          </p:cNvPr>
          <p:cNvSpPr>
            <a:spLocks noGrp="1"/>
          </p:cNvSpPr>
          <p:nvPr>
            <p:ph type="body" sz="half" idx="2" hasCustomPrompt="1"/>
          </p:nvPr>
        </p:nvSpPr>
        <p:spPr>
          <a:xfrm>
            <a:off x="4273550" y="3998913"/>
            <a:ext cx="2687638" cy="504825"/>
          </a:xfrm>
        </p:spPr>
        <p:txBody>
          <a:bodyPr/>
          <a:lstStyle>
            <a:lvl1pPr marL="0" indent="0">
              <a:lnSpc>
                <a:spcPct val="100000"/>
              </a:lnSpc>
              <a:buNone/>
              <a:defRPr sz="28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p:txBody>
      </p:sp>
      <p:sp>
        <p:nvSpPr>
          <p:cNvPr id="15" name="Picture Placeholder 14">
            <a:extLst>
              <a:ext uri="{FF2B5EF4-FFF2-40B4-BE49-F238E27FC236}">
                <a16:creationId xmlns:a16="http://schemas.microsoft.com/office/drawing/2014/main" id="{635D2EC4-9EA2-41E4-A62F-441FF546B2F5}"/>
              </a:ext>
            </a:extLst>
          </p:cNvPr>
          <p:cNvSpPr>
            <a:spLocks noGrp="1"/>
          </p:cNvSpPr>
          <p:nvPr>
            <p:ph type="pic" sz="quarter" idx="13" hasCustomPrompt="1"/>
          </p:nvPr>
        </p:nvSpPr>
        <p:spPr>
          <a:xfrm>
            <a:off x="4273550" y="419100"/>
            <a:ext cx="2687638" cy="3419475"/>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9" name="Text Placeholder 3">
            <a:extLst>
              <a:ext uri="{FF2B5EF4-FFF2-40B4-BE49-F238E27FC236}">
                <a16:creationId xmlns:a16="http://schemas.microsoft.com/office/drawing/2014/main" id="{FE5C127E-7058-4180-B414-BAC4799C38E9}"/>
              </a:ext>
            </a:extLst>
          </p:cNvPr>
          <p:cNvSpPr>
            <a:spLocks noGrp="1"/>
          </p:cNvSpPr>
          <p:nvPr>
            <p:ph type="body" sz="half" idx="16" hasCustomPrompt="1"/>
          </p:nvPr>
        </p:nvSpPr>
        <p:spPr>
          <a:xfrm>
            <a:off x="4273550" y="4641850"/>
            <a:ext cx="2687638" cy="503238"/>
          </a:xfrm>
        </p:spPr>
        <p:txBody>
          <a:bodyPr/>
          <a:lstStyle>
            <a:lvl1pPr marL="0" indent="0">
              <a:spcAft>
                <a:spcPts val="800"/>
              </a:spcAft>
              <a:buNone/>
              <a:defRPr sz="16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Position</a:t>
            </a:r>
            <a:br>
              <a:rPr lang="en-US"/>
            </a:br>
            <a:r>
              <a:rPr lang="en-US"/>
              <a:t>might be on two lines</a:t>
            </a:r>
          </a:p>
        </p:txBody>
      </p:sp>
      <p:sp>
        <p:nvSpPr>
          <p:cNvPr id="25" name="Text Placeholder 3">
            <a:extLst>
              <a:ext uri="{FF2B5EF4-FFF2-40B4-BE49-F238E27FC236}">
                <a16:creationId xmlns:a16="http://schemas.microsoft.com/office/drawing/2014/main" id="{78D43F13-B82C-40E0-BE61-84ADC4DB9B15}"/>
              </a:ext>
            </a:extLst>
          </p:cNvPr>
          <p:cNvSpPr>
            <a:spLocks noGrp="1"/>
          </p:cNvSpPr>
          <p:nvPr>
            <p:ph type="body" sz="half" idx="18" hasCustomPrompt="1"/>
          </p:nvPr>
        </p:nvSpPr>
        <p:spPr>
          <a:xfrm>
            <a:off x="8108950" y="3998913"/>
            <a:ext cx="2687638" cy="504825"/>
          </a:xfrm>
        </p:spPr>
        <p:txBody>
          <a:bodyPr/>
          <a:lstStyle>
            <a:lvl1pPr marL="0" indent="0">
              <a:lnSpc>
                <a:spcPct val="100000"/>
              </a:lnSpc>
              <a:buNone/>
              <a:defRPr sz="28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p:txBody>
      </p:sp>
      <p:sp>
        <p:nvSpPr>
          <p:cNvPr id="26" name="Picture Placeholder 14">
            <a:extLst>
              <a:ext uri="{FF2B5EF4-FFF2-40B4-BE49-F238E27FC236}">
                <a16:creationId xmlns:a16="http://schemas.microsoft.com/office/drawing/2014/main" id="{52229CFB-BA8F-4870-8AEB-EAA6DB5739B1}"/>
              </a:ext>
            </a:extLst>
          </p:cNvPr>
          <p:cNvSpPr>
            <a:spLocks noGrp="1"/>
          </p:cNvSpPr>
          <p:nvPr>
            <p:ph type="pic" sz="quarter" idx="19" hasCustomPrompt="1"/>
          </p:nvPr>
        </p:nvSpPr>
        <p:spPr>
          <a:xfrm>
            <a:off x="8108950" y="419100"/>
            <a:ext cx="2687638" cy="3419475"/>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7" name="Text Placeholder 3">
            <a:extLst>
              <a:ext uri="{FF2B5EF4-FFF2-40B4-BE49-F238E27FC236}">
                <a16:creationId xmlns:a16="http://schemas.microsoft.com/office/drawing/2014/main" id="{CA56C96D-9483-4E74-B1D4-5B73EE869F91}"/>
              </a:ext>
            </a:extLst>
          </p:cNvPr>
          <p:cNvSpPr>
            <a:spLocks noGrp="1"/>
          </p:cNvSpPr>
          <p:nvPr>
            <p:ph type="body" sz="half" idx="20" hasCustomPrompt="1"/>
          </p:nvPr>
        </p:nvSpPr>
        <p:spPr>
          <a:xfrm>
            <a:off x="8108950" y="4641850"/>
            <a:ext cx="2687638" cy="503238"/>
          </a:xfrm>
        </p:spPr>
        <p:txBody>
          <a:bodyPr/>
          <a:lstStyle>
            <a:lvl1pPr marL="0" indent="0">
              <a:spcAft>
                <a:spcPts val="800"/>
              </a:spcAft>
              <a:buNone/>
              <a:defRPr sz="16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Position</a:t>
            </a:r>
            <a:br>
              <a:rPr lang="en-US"/>
            </a:br>
            <a:r>
              <a:rPr lang="en-US"/>
              <a:t>might be on two lines</a:t>
            </a:r>
          </a:p>
        </p:txBody>
      </p:sp>
      <p:sp>
        <p:nvSpPr>
          <p:cNvPr id="12" name="Text Placeholder 3">
            <a:extLst>
              <a:ext uri="{FF2B5EF4-FFF2-40B4-BE49-F238E27FC236}">
                <a16:creationId xmlns:a16="http://schemas.microsoft.com/office/drawing/2014/main" id="{2F86E551-D558-48BD-9B44-A94E72A69BD7}"/>
              </a:ext>
            </a:extLst>
          </p:cNvPr>
          <p:cNvSpPr>
            <a:spLocks noGrp="1"/>
          </p:cNvSpPr>
          <p:nvPr>
            <p:ph type="body" sz="half" idx="21" hasCustomPrompt="1"/>
          </p:nvPr>
        </p:nvSpPr>
        <p:spPr>
          <a:xfrm>
            <a:off x="8097836" y="5905500"/>
            <a:ext cx="3638551" cy="503238"/>
          </a:xfrm>
        </p:spPr>
        <p:txBody>
          <a:bodyPr anchor="b"/>
          <a:lstStyle>
            <a:lvl1pPr marL="0" indent="0">
              <a:buNone/>
              <a:defRPr sz="12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e-mail</a:t>
            </a:r>
            <a:br>
              <a:rPr lang="en-US"/>
            </a:br>
            <a:r>
              <a:rPr lang="en-US"/>
              <a:t>+000 0 000 000 000 </a:t>
            </a:r>
          </a:p>
        </p:txBody>
      </p:sp>
      <p:sp>
        <p:nvSpPr>
          <p:cNvPr id="13" name="Text Placeholder 3">
            <a:extLst>
              <a:ext uri="{FF2B5EF4-FFF2-40B4-BE49-F238E27FC236}">
                <a16:creationId xmlns:a16="http://schemas.microsoft.com/office/drawing/2014/main" id="{56EC7D29-18B7-49ED-8220-6EF0A75245F2}"/>
              </a:ext>
            </a:extLst>
          </p:cNvPr>
          <p:cNvSpPr>
            <a:spLocks noGrp="1"/>
          </p:cNvSpPr>
          <p:nvPr>
            <p:ph type="body" sz="half" idx="22" hasCustomPrompt="1"/>
          </p:nvPr>
        </p:nvSpPr>
        <p:spPr>
          <a:xfrm>
            <a:off x="4273550" y="5905500"/>
            <a:ext cx="3638551" cy="503238"/>
          </a:xfrm>
        </p:spPr>
        <p:txBody>
          <a:bodyPr anchor="b"/>
          <a:lstStyle>
            <a:lvl1pPr marL="0" indent="0">
              <a:buNone/>
              <a:defRPr sz="12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e-mail</a:t>
            </a:r>
            <a:br>
              <a:rPr lang="en-US"/>
            </a:br>
            <a:r>
              <a:rPr lang="en-US"/>
              <a:t>+000 0 000 000 000 </a:t>
            </a:r>
          </a:p>
        </p:txBody>
      </p:sp>
      <p:sp>
        <p:nvSpPr>
          <p:cNvPr id="23" name="Rectangle 22">
            <a:extLst>
              <a:ext uri="{FF2B5EF4-FFF2-40B4-BE49-F238E27FC236}">
                <a16:creationId xmlns:a16="http://schemas.microsoft.com/office/drawing/2014/main" id="{2F512DE9-D414-46D9-8669-E4D77E05E198}"/>
              </a:ext>
            </a:extLst>
          </p:cNvPr>
          <p:cNvSpPr/>
          <p:nvPr userDrawn="1"/>
        </p:nvSpPr>
        <p:spPr>
          <a:xfrm>
            <a:off x="11155680" y="6598920"/>
            <a:ext cx="585470" cy="25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a:p>
        </p:txBody>
      </p:sp>
      <p:pic>
        <p:nvPicPr>
          <p:cNvPr id="18" name="Graphic 17">
            <a:hlinkClick r:id="rId2"/>
            <a:extLst>
              <a:ext uri="{FF2B5EF4-FFF2-40B4-BE49-F238E27FC236}">
                <a16:creationId xmlns:a16="http://schemas.microsoft.com/office/drawing/2014/main" id="{DFFD5BC6-A542-487D-9CC5-BFE3B03B1E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04691" y="6170138"/>
            <a:ext cx="93700" cy="209023"/>
          </a:xfrm>
          <a:prstGeom prst="rect">
            <a:avLst/>
          </a:prstGeom>
        </p:spPr>
      </p:pic>
      <p:pic>
        <p:nvPicPr>
          <p:cNvPr id="20" name="Graphic 19">
            <a:hlinkClick r:id="rId5"/>
            <a:extLst>
              <a:ext uri="{FF2B5EF4-FFF2-40B4-BE49-F238E27FC236}">
                <a16:creationId xmlns:a16="http://schemas.microsoft.com/office/drawing/2014/main" id="{25630BA2-050D-44A9-BC40-25B77D3907A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2742" y="6170138"/>
            <a:ext cx="248838" cy="209023"/>
          </a:xfrm>
          <a:prstGeom prst="rect">
            <a:avLst/>
          </a:prstGeom>
        </p:spPr>
      </p:pic>
      <p:sp>
        <p:nvSpPr>
          <p:cNvPr id="21" name="Freeform: Shape 20">
            <a:hlinkClick r:id="rId8"/>
            <a:extLst>
              <a:ext uri="{FF2B5EF4-FFF2-40B4-BE49-F238E27FC236}">
                <a16:creationId xmlns:a16="http://schemas.microsoft.com/office/drawing/2014/main" id="{762CC25A-CD01-4DCC-A0E9-887B8EF402D9}"/>
              </a:ext>
            </a:extLst>
          </p:cNvPr>
          <p:cNvSpPr/>
          <p:nvPr userDrawn="1"/>
        </p:nvSpPr>
        <p:spPr>
          <a:xfrm>
            <a:off x="996446" y="6184553"/>
            <a:ext cx="273893" cy="193166"/>
          </a:xfrm>
          <a:custGeom>
            <a:avLst/>
            <a:gdLst>
              <a:gd name="connsiteX0" fmla="*/ 108837 w 273893"/>
              <a:gd name="connsiteY0" fmla="*/ 55499 h 193166"/>
              <a:gd name="connsiteX1" fmla="*/ 108837 w 273893"/>
              <a:gd name="connsiteY1" fmla="*/ 136947 h 193166"/>
              <a:gd name="connsiteX2" fmla="*/ 180193 w 273893"/>
              <a:gd name="connsiteY2" fmla="*/ 96584 h 193166"/>
              <a:gd name="connsiteX3" fmla="*/ 136947 w 273893"/>
              <a:gd name="connsiteY3" fmla="*/ 0 h 193166"/>
              <a:gd name="connsiteX4" fmla="*/ 243621 w 273893"/>
              <a:gd name="connsiteY4" fmla="*/ 5766 h 193166"/>
              <a:gd name="connsiteX5" fmla="*/ 268127 w 273893"/>
              <a:gd name="connsiteY5" fmla="*/ 30273 h 193166"/>
              <a:gd name="connsiteX6" fmla="*/ 273893 w 273893"/>
              <a:gd name="connsiteY6" fmla="*/ 96583 h 193166"/>
              <a:gd name="connsiteX7" fmla="*/ 268127 w 273893"/>
              <a:gd name="connsiteY7" fmla="*/ 162894 h 193166"/>
              <a:gd name="connsiteX8" fmla="*/ 243621 w 273893"/>
              <a:gd name="connsiteY8" fmla="*/ 187400 h 193166"/>
              <a:gd name="connsiteX9" fmla="*/ 136947 w 273893"/>
              <a:gd name="connsiteY9" fmla="*/ 193166 h 193166"/>
              <a:gd name="connsiteX10" fmla="*/ 30272 w 273893"/>
              <a:gd name="connsiteY10" fmla="*/ 187400 h 193166"/>
              <a:gd name="connsiteX11" fmla="*/ 5766 w 273893"/>
              <a:gd name="connsiteY11" fmla="*/ 162894 h 193166"/>
              <a:gd name="connsiteX12" fmla="*/ 0 w 273893"/>
              <a:gd name="connsiteY12" fmla="*/ 96583 h 193166"/>
              <a:gd name="connsiteX13" fmla="*/ 5766 w 273893"/>
              <a:gd name="connsiteY13" fmla="*/ 30273 h 193166"/>
              <a:gd name="connsiteX14" fmla="*/ 29552 w 273893"/>
              <a:gd name="connsiteY14" fmla="*/ 5766 h 193166"/>
              <a:gd name="connsiteX15" fmla="*/ 136947 w 273893"/>
              <a:gd name="connsiteY15" fmla="*/ 0 h 19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893" h="193166">
                <a:moveTo>
                  <a:pt x="108837" y="55499"/>
                </a:moveTo>
                <a:lnTo>
                  <a:pt x="108837" y="136947"/>
                </a:lnTo>
                <a:lnTo>
                  <a:pt x="180193" y="96584"/>
                </a:lnTo>
                <a:close/>
                <a:moveTo>
                  <a:pt x="136947" y="0"/>
                </a:moveTo>
                <a:cubicBezTo>
                  <a:pt x="136947" y="0"/>
                  <a:pt x="221998" y="0"/>
                  <a:pt x="243621" y="5766"/>
                </a:cubicBezTo>
                <a:cubicBezTo>
                  <a:pt x="255874" y="9371"/>
                  <a:pt x="265244" y="18740"/>
                  <a:pt x="268127" y="30273"/>
                </a:cubicBezTo>
                <a:cubicBezTo>
                  <a:pt x="273893" y="51896"/>
                  <a:pt x="273893" y="96583"/>
                  <a:pt x="273893" y="96583"/>
                </a:cubicBezTo>
                <a:cubicBezTo>
                  <a:pt x="273893" y="96583"/>
                  <a:pt x="273893" y="141271"/>
                  <a:pt x="268127" y="162894"/>
                </a:cubicBezTo>
                <a:cubicBezTo>
                  <a:pt x="264523" y="175148"/>
                  <a:pt x="255153" y="184517"/>
                  <a:pt x="243621" y="187400"/>
                </a:cubicBezTo>
                <a:cubicBezTo>
                  <a:pt x="222719" y="193166"/>
                  <a:pt x="136947" y="193166"/>
                  <a:pt x="136947" y="193166"/>
                </a:cubicBezTo>
                <a:cubicBezTo>
                  <a:pt x="136947" y="193166"/>
                  <a:pt x="51896" y="193166"/>
                  <a:pt x="30272" y="187400"/>
                </a:cubicBezTo>
                <a:cubicBezTo>
                  <a:pt x="18020" y="183797"/>
                  <a:pt x="8649" y="174426"/>
                  <a:pt x="5766" y="162894"/>
                </a:cubicBezTo>
                <a:cubicBezTo>
                  <a:pt x="0" y="141271"/>
                  <a:pt x="0" y="96583"/>
                  <a:pt x="0" y="96583"/>
                </a:cubicBezTo>
                <a:cubicBezTo>
                  <a:pt x="0" y="96583"/>
                  <a:pt x="0" y="51896"/>
                  <a:pt x="5766" y="30273"/>
                </a:cubicBezTo>
                <a:cubicBezTo>
                  <a:pt x="8649" y="18020"/>
                  <a:pt x="18020" y="8649"/>
                  <a:pt x="29552" y="5766"/>
                </a:cubicBezTo>
                <a:cubicBezTo>
                  <a:pt x="51175" y="0"/>
                  <a:pt x="136947" y="0"/>
                  <a:pt x="136947" y="0"/>
                </a:cubicBezTo>
                <a:close/>
              </a:path>
            </a:pathLst>
          </a:custGeom>
          <a:solidFill>
            <a:schemeClr val="tx2">
              <a:lumMod val="20000"/>
              <a:lumOff val="80000"/>
            </a:schemeClr>
          </a:solidFill>
          <a:ln w="9525" cap="flat">
            <a:noFill/>
            <a:prstDash val="solid"/>
            <a:miter/>
          </a:ln>
        </p:spPr>
        <p:txBody>
          <a:bodyPr wrap="square" rtlCol="0" anchor="ctr">
            <a:noAutofit/>
          </a:bodyPr>
          <a:lstStyle/>
          <a:p>
            <a:endParaRPr lang="bg-BG"/>
          </a:p>
        </p:txBody>
      </p:sp>
      <p:pic>
        <p:nvPicPr>
          <p:cNvPr id="22" name="Graphic 21">
            <a:hlinkClick r:id="rId9"/>
            <a:extLst>
              <a:ext uri="{FF2B5EF4-FFF2-40B4-BE49-F238E27FC236}">
                <a16:creationId xmlns:a16="http://schemas.microsoft.com/office/drawing/2014/main" id="{74D4544E-B3AB-4E4A-9201-3ABB2576F17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59421" y="6170137"/>
            <a:ext cx="202673" cy="202673"/>
          </a:xfrm>
          <a:prstGeom prst="rect">
            <a:avLst/>
          </a:prstGeom>
        </p:spPr>
      </p:pic>
      <p:pic>
        <p:nvPicPr>
          <p:cNvPr id="32" name="Graphic 31">
            <a:extLst>
              <a:ext uri="{FF2B5EF4-FFF2-40B4-BE49-F238E27FC236}">
                <a16:creationId xmlns:a16="http://schemas.microsoft.com/office/drawing/2014/main" id="{A3C217A5-99DE-4160-857C-F5FC5A450332}"/>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4500" y="401083"/>
            <a:ext cx="1854000" cy="315180"/>
          </a:xfrm>
          <a:prstGeom prst="rect">
            <a:avLst/>
          </a:prstGeom>
        </p:spPr>
      </p:pic>
    </p:spTree>
    <p:extLst>
      <p:ext uri="{BB962C8B-B14F-4D97-AF65-F5344CB8AC3E}">
        <p14:creationId xmlns:p14="http://schemas.microsoft.com/office/powerpoint/2010/main" val="2123395982"/>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45">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hank you_3 peo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AC979-168D-4940-A6C8-F0BEEB3C9A38}"/>
              </a:ext>
            </a:extLst>
          </p:cNvPr>
          <p:cNvSpPr>
            <a:spLocks noGrp="1"/>
          </p:cNvSpPr>
          <p:nvPr>
            <p:ph type="title" hasCustomPrompt="1"/>
          </p:nvPr>
        </p:nvSpPr>
        <p:spPr>
          <a:xfrm>
            <a:off x="465138" y="762468"/>
            <a:ext cx="3617913" cy="667672"/>
          </a:xfrm>
        </p:spPr>
        <p:txBody>
          <a:bodyPr anchor="b"/>
          <a:lstStyle>
            <a:lvl1pPr>
              <a:defRPr sz="4000"/>
            </a:lvl1pPr>
          </a:lstStyle>
          <a:p>
            <a:r>
              <a:rPr lang="en-US"/>
              <a:t>Thank you.</a:t>
            </a:r>
            <a:endParaRPr lang="bg-BG"/>
          </a:p>
        </p:txBody>
      </p:sp>
      <p:sp>
        <p:nvSpPr>
          <p:cNvPr id="4" name="Text Placeholder 3">
            <a:extLst>
              <a:ext uri="{FF2B5EF4-FFF2-40B4-BE49-F238E27FC236}">
                <a16:creationId xmlns:a16="http://schemas.microsoft.com/office/drawing/2014/main" id="{B4CAF48F-60F5-4D14-BD8B-A52DF2EE51CB}"/>
              </a:ext>
            </a:extLst>
          </p:cNvPr>
          <p:cNvSpPr>
            <a:spLocks noGrp="1"/>
          </p:cNvSpPr>
          <p:nvPr>
            <p:ph type="body" sz="half" idx="2" hasCustomPrompt="1"/>
          </p:nvPr>
        </p:nvSpPr>
        <p:spPr>
          <a:xfrm>
            <a:off x="4273550" y="4163680"/>
            <a:ext cx="2687638" cy="504825"/>
          </a:xfrm>
        </p:spPr>
        <p:txBody>
          <a:bodyPr/>
          <a:lstStyle>
            <a:lvl1pPr marL="0" indent="0">
              <a:lnSpc>
                <a:spcPct val="100000"/>
              </a:lnSpc>
              <a:buNone/>
              <a:defRPr sz="28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p:txBody>
      </p:sp>
      <p:sp>
        <p:nvSpPr>
          <p:cNvPr id="15" name="Picture Placeholder 14">
            <a:extLst>
              <a:ext uri="{FF2B5EF4-FFF2-40B4-BE49-F238E27FC236}">
                <a16:creationId xmlns:a16="http://schemas.microsoft.com/office/drawing/2014/main" id="{635D2EC4-9EA2-41E4-A62F-441FF546B2F5}"/>
              </a:ext>
            </a:extLst>
          </p:cNvPr>
          <p:cNvSpPr>
            <a:spLocks noGrp="1"/>
          </p:cNvSpPr>
          <p:nvPr>
            <p:ph type="pic" sz="quarter" idx="13" hasCustomPrompt="1"/>
          </p:nvPr>
        </p:nvSpPr>
        <p:spPr>
          <a:xfrm>
            <a:off x="4273550" y="1802151"/>
            <a:ext cx="1731963" cy="2203572"/>
          </a:xfrm>
          <a:solidFill>
            <a:schemeClr val="tx2">
              <a:lumMod val="20000"/>
              <a:lumOff val="80000"/>
            </a:schemeClr>
          </a:solidFill>
        </p:spPr>
        <p:txBody>
          <a:bodyPr/>
          <a:lstStyle>
            <a:lvl1pPr>
              <a:defRPr sz="1100"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9" name="Text Placeholder 3">
            <a:extLst>
              <a:ext uri="{FF2B5EF4-FFF2-40B4-BE49-F238E27FC236}">
                <a16:creationId xmlns:a16="http://schemas.microsoft.com/office/drawing/2014/main" id="{FE5C127E-7058-4180-B414-BAC4799C38E9}"/>
              </a:ext>
            </a:extLst>
          </p:cNvPr>
          <p:cNvSpPr>
            <a:spLocks noGrp="1"/>
          </p:cNvSpPr>
          <p:nvPr>
            <p:ph type="body" sz="half" idx="16" hasCustomPrompt="1"/>
          </p:nvPr>
        </p:nvSpPr>
        <p:spPr>
          <a:xfrm>
            <a:off x="4273550" y="4813760"/>
            <a:ext cx="2687638" cy="503238"/>
          </a:xfrm>
        </p:spPr>
        <p:txBody>
          <a:bodyPr/>
          <a:lstStyle>
            <a:lvl1pPr marL="0" indent="0">
              <a:spcAft>
                <a:spcPts val="800"/>
              </a:spcAft>
              <a:buNone/>
              <a:defRPr sz="16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Position</a:t>
            </a:r>
            <a:br>
              <a:rPr lang="en-US"/>
            </a:br>
            <a:r>
              <a:rPr lang="en-US"/>
              <a:t>might be on two lines</a:t>
            </a:r>
          </a:p>
        </p:txBody>
      </p:sp>
      <p:sp>
        <p:nvSpPr>
          <p:cNvPr id="25" name="Text Placeholder 3">
            <a:extLst>
              <a:ext uri="{FF2B5EF4-FFF2-40B4-BE49-F238E27FC236}">
                <a16:creationId xmlns:a16="http://schemas.microsoft.com/office/drawing/2014/main" id="{78D43F13-B82C-40E0-BE61-84ADC4DB9B15}"/>
              </a:ext>
            </a:extLst>
          </p:cNvPr>
          <p:cNvSpPr>
            <a:spLocks noGrp="1"/>
          </p:cNvSpPr>
          <p:nvPr>
            <p:ph type="body" sz="half" idx="18" hasCustomPrompt="1"/>
          </p:nvPr>
        </p:nvSpPr>
        <p:spPr>
          <a:xfrm>
            <a:off x="8108950" y="4163680"/>
            <a:ext cx="2687638" cy="504825"/>
          </a:xfrm>
        </p:spPr>
        <p:txBody>
          <a:bodyPr/>
          <a:lstStyle>
            <a:lvl1pPr marL="0" indent="0">
              <a:lnSpc>
                <a:spcPct val="100000"/>
              </a:lnSpc>
              <a:buNone/>
              <a:defRPr sz="28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p:txBody>
      </p:sp>
      <p:sp>
        <p:nvSpPr>
          <p:cNvPr id="26" name="Picture Placeholder 14">
            <a:extLst>
              <a:ext uri="{FF2B5EF4-FFF2-40B4-BE49-F238E27FC236}">
                <a16:creationId xmlns:a16="http://schemas.microsoft.com/office/drawing/2014/main" id="{52229CFB-BA8F-4870-8AEB-EAA6DB5739B1}"/>
              </a:ext>
            </a:extLst>
          </p:cNvPr>
          <p:cNvSpPr>
            <a:spLocks noGrp="1"/>
          </p:cNvSpPr>
          <p:nvPr>
            <p:ph type="pic" sz="quarter" idx="19" hasCustomPrompt="1"/>
          </p:nvPr>
        </p:nvSpPr>
        <p:spPr>
          <a:xfrm>
            <a:off x="8108950" y="1802151"/>
            <a:ext cx="1731963" cy="2203572"/>
          </a:xfrm>
          <a:solidFill>
            <a:schemeClr val="tx2">
              <a:lumMod val="20000"/>
              <a:lumOff val="80000"/>
            </a:schemeClr>
          </a:solidFill>
        </p:spPr>
        <p:txBody>
          <a:bodyPr/>
          <a:lstStyle>
            <a:lvl1pPr>
              <a:defRPr sz="1200"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7" name="Text Placeholder 3">
            <a:extLst>
              <a:ext uri="{FF2B5EF4-FFF2-40B4-BE49-F238E27FC236}">
                <a16:creationId xmlns:a16="http://schemas.microsoft.com/office/drawing/2014/main" id="{CA56C96D-9483-4E74-B1D4-5B73EE869F91}"/>
              </a:ext>
            </a:extLst>
          </p:cNvPr>
          <p:cNvSpPr>
            <a:spLocks noGrp="1"/>
          </p:cNvSpPr>
          <p:nvPr>
            <p:ph type="body" sz="half" idx="20" hasCustomPrompt="1"/>
          </p:nvPr>
        </p:nvSpPr>
        <p:spPr>
          <a:xfrm>
            <a:off x="8108950" y="4813760"/>
            <a:ext cx="2687638" cy="503238"/>
          </a:xfrm>
        </p:spPr>
        <p:txBody>
          <a:bodyPr/>
          <a:lstStyle>
            <a:lvl1pPr marL="0" indent="0">
              <a:spcAft>
                <a:spcPts val="800"/>
              </a:spcAft>
              <a:buNone/>
              <a:defRPr sz="16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Position</a:t>
            </a:r>
            <a:br>
              <a:rPr lang="en-US"/>
            </a:br>
            <a:r>
              <a:rPr lang="en-US"/>
              <a:t>might be on two lines</a:t>
            </a:r>
          </a:p>
        </p:txBody>
      </p:sp>
      <p:sp>
        <p:nvSpPr>
          <p:cNvPr id="12" name="Text Placeholder 3">
            <a:extLst>
              <a:ext uri="{FF2B5EF4-FFF2-40B4-BE49-F238E27FC236}">
                <a16:creationId xmlns:a16="http://schemas.microsoft.com/office/drawing/2014/main" id="{2F86E551-D558-48BD-9B44-A94E72A69BD7}"/>
              </a:ext>
            </a:extLst>
          </p:cNvPr>
          <p:cNvSpPr>
            <a:spLocks noGrp="1"/>
          </p:cNvSpPr>
          <p:nvPr>
            <p:ph type="body" sz="half" idx="21" hasCustomPrompt="1"/>
          </p:nvPr>
        </p:nvSpPr>
        <p:spPr>
          <a:xfrm>
            <a:off x="8097836" y="5570895"/>
            <a:ext cx="3638551" cy="503238"/>
          </a:xfrm>
        </p:spPr>
        <p:txBody>
          <a:bodyPr anchor="b"/>
          <a:lstStyle>
            <a:lvl1pPr marL="0" indent="0">
              <a:buNone/>
              <a:defRPr sz="12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e-mail</a:t>
            </a:r>
            <a:br>
              <a:rPr lang="en-US"/>
            </a:br>
            <a:r>
              <a:rPr lang="en-US"/>
              <a:t>+000 0 000 000 000 </a:t>
            </a:r>
          </a:p>
        </p:txBody>
      </p:sp>
      <p:sp>
        <p:nvSpPr>
          <p:cNvPr id="13" name="Text Placeholder 3">
            <a:extLst>
              <a:ext uri="{FF2B5EF4-FFF2-40B4-BE49-F238E27FC236}">
                <a16:creationId xmlns:a16="http://schemas.microsoft.com/office/drawing/2014/main" id="{56EC7D29-18B7-49ED-8220-6EF0A75245F2}"/>
              </a:ext>
            </a:extLst>
          </p:cNvPr>
          <p:cNvSpPr>
            <a:spLocks noGrp="1"/>
          </p:cNvSpPr>
          <p:nvPr>
            <p:ph type="body" sz="half" idx="22" hasCustomPrompt="1"/>
          </p:nvPr>
        </p:nvSpPr>
        <p:spPr>
          <a:xfrm>
            <a:off x="4273550" y="5570895"/>
            <a:ext cx="3638551" cy="503238"/>
          </a:xfrm>
        </p:spPr>
        <p:txBody>
          <a:bodyPr anchor="b"/>
          <a:lstStyle>
            <a:lvl1pPr marL="0" indent="0">
              <a:buNone/>
              <a:defRPr sz="12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e-mail</a:t>
            </a:r>
            <a:br>
              <a:rPr lang="en-US"/>
            </a:br>
            <a:r>
              <a:rPr lang="en-US"/>
              <a:t>+000 0 000 000 000 </a:t>
            </a:r>
          </a:p>
        </p:txBody>
      </p:sp>
      <p:sp>
        <p:nvSpPr>
          <p:cNvPr id="14" name="Text Placeholder 3">
            <a:extLst>
              <a:ext uri="{FF2B5EF4-FFF2-40B4-BE49-F238E27FC236}">
                <a16:creationId xmlns:a16="http://schemas.microsoft.com/office/drawing/2014/main" id="{EFBF8261-6C07-4B16-98BF-83197847B259}"/>
              </a:ext>
            </a:extLst>
          </p:cNvPr>
          <p:cNvSpPr>
            <a:spLocks noGrp="1"/>
          </p:cNvSpPr>
          <p:nvPr>
            <p:ph type="body" sz="half" idx="23" hasCustomPrompt="1"/>
          </p:nvPr>
        </p:nvSpPr>
        <p:spPr>
          <a:xfrm>
            <a:off x="444500" y="4163680"/>
            <a:ext cx="2687638" cy="504825"/>
          </a:xfrm>
        </p:spPr>
        <p:txBody>
          <a:bodyPr/>
          <a:lstStyle>
            <a:lvl1pPr marL="0" indent="0">
              <a:lnSpc>
                <a:spcPct val="100000"/>
              </a:lnSpc>
              <a:buNone/>
              <a:defRPr sz="28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p:txBody>
      </p:sp>
      <p:sp>
        <p:nvSpPr>
          <p:cNvPr id="18" name="Picture Placeholder 14">
            <a:extLst>
              <a:ext uri="{FF2B5EF4-FFF2-40B4-BE49-F238E27FC236}">
                <a16:creationId xmlns:a16="http://schemas.microsoft.com/office/drawing/2014/main" id="{D581D198-09CA-44BF-9AEC-7025B10E091F}"/>
              </a:ext>
            </a:extLst>
          </p:cNvPr>
          <p:cNvSpPr>
            <a:spLocks noGrp="1"/>
          </p:cNvSpPr>
          <p:nvPr>
            <p:ph type="pic" sz="quarter" idx="24" hasCustomPrompt="1"/>
          </p:nvPr>
        </p:nvSpPr>
        <p:spPr>
          <a:xfrm>
            <a:off x="444500" y="1802151"/>
            <a:ext cx="1731963" cy="2203572"/>
          </a:xfrm>
          <a:solidFill>
            <a:schemeClr val="tx2">
              <a:lumMod val="20000"/>
              <a:lumOff val="80000"/>
            </a:schemeClr>
          </a:solidFill>
        </p:spPr>
        <p:txBody>
          <a:bodyPr/>
          <a:lstStyle>
            <a:lvl1pPr>
              <a:defRPr sz="1100"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0" name="Text Placeholder 3">
            <a:extLst>
              <a:ext uri="{FF2B5EF4-FFF2-40B4-BE49-F238E27FC236}">
                <a16:creationId xmlns:a16="http://schemas.microsoft.com/office/drawing/2014/main" id="{DEF3EF21-C135-4BF4-B352-7F062C6FEE3A}"/>
              </a:ext>
            </a:extLst>
          </p:cNvPr>
          <p:cNvSpPr>
            <a:spLocks noGrp="1"/>
          </p:cNvSpPr>
          <p:nvPr>
            <p:ph type="body" sz="half" idx="25" hasCustomPrompt="1"/>
          </p:nvPr>
        </p:nvSpPr>
        <p:spPr>
          <a:xfrm>
            <a:off x="444500" y="4813760"/>
            <a:ext cx="2687638" cy="503238"/>
          </a:xfrm>
        </p:spPr>
        <p:txBody>
          <a:bodyPr/>
          <a:lstStyle>
            <a:lvl1pPr marL="0" indent="0">
              <a:spcAft>
                <a:spcPts val="800"/>
              </a:spcAft>
              <a:buNone/>
              <a:defRPr sz="16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Position</a:t>
            </a:r>
            <a:br>
              <a:rPr lang="en-US"/>
            </a:br>
            <a:r>
              <a:rPr lang="en-US"/>
              <a:t>might be on two lines</a:t>
            </a:r>
          </a:p>
        </p:txBody>
      </p:sp>
      <p:sp>
        <p:nvSpPr>
          <p:cNvPr id="21" name="Text Placeholder 3">
            <a:extLst>
              <a:ext uri="{FF2B5EF4-FFF2-40B4-BE49-F238E27FC236}">
                <a16:creationId xmlns:a16="http://schemas.microsoft.com/office/drawing/2014/main" id="{F57606E7-0E19-4705-B059-51F459924D40}"/>
              </a:ext>
            </a:extLst>
          </p:cNvPr>
          <p:cNvSpPr>
            <a:spLocks noGrp="1"/>
          </p:cNvSpPr>
          <p:nvPr>
            <p:ph type="body" sz="half" idx="26" hasCustomPrompt="1"/>
          </p:nvPr>
        </p:nvSpPr>
        <p:spPr>
          <a:xfrm>
            <a:off x="444500" y="5570895"/>
            <a:ext cx="3638551" cy="503238"/>
          </a:xfrm>
        </p:spPr>
        <p:txBody>
          <a:bodyPr anchor="b"/>
          <a:lstStyle>
            <a:lvl1pPr marL="0" indent="0">
              <a:buNone/>
              <a:defRPr sz="12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e-mail</a:t>
            </a:r>
            <a:br>
              <a:rPr lang="en-US"/>
            </a:br>
            <a:r>
              <a:rPr lang="en-US"/>
              <a:t>+000 0 000 000 000 </a:t>
            </a:r>
          </a:p>
        </p:txBody>
      </p:sp>
      <p:sp>
        <p:nvSpPr>
          <p:cNvPr id="22" name="Rectangle 21">
            <a:extLst>
              <a:ext uri="{FF2B5EF4-FFF2-40B4-BE49-F238E27FC236}">
                <a16:creationId xmlns:a16="http://schemas.microsoft.com/office/drawing/2014/main" id="{B4E645EB-0D12-4FCC-B90B-6CC76C522FDB}"/>
              </a:ext>
            </a:extLst>
          </p:cNvPr>
          <p:cNvSpPr/>
          <p:nvPr userDrawn="1"/>
        </p:nvSpPr>
        <p:spPr>
          <a:xfrm>
            <a:off x="11155680" y="6598920"/>
            <a:ext cx="585470" cy="25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a:p>
        </p:txBody>
      </p:sp>
      <p:pic>
        <p:nvPicPr>
          <p:cNvPr id="23" name="Graphic 22">
            <a:hlinkClick r:id="rId2"/>
            <a:extLst>
              <a:ext uri="{FF2B5EF4-FFF2-40B4-BE49-F238E27FC236}">
                <a16:creationId xmlns:a16="http://schemas.microsoft.com/office/drawing/2014/main" id="{7FAAFE9A-C803-4758-A2F0-B1A427DEB5B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04691" y="6323540"/>
            <a:ext cx="93700" cy="209023"/>
          </a:xfrm>
          <a:prstGeom prst="rect">
            <a:avLst/>
          </a:prstGeom>
        </p:spPr>
      </p:pic>
      <p:pic>
        <p:nvPicPr>
          <p:cNvPr id="24" name="Graphic 23">
            <a:hlinkClick r:id="rId5"/>
            <a:extLst>
              <a:ext uri="{FF2B5EF4-FFF2-40B4-BE49-F238E27FC236}">
                <a16:creationId xmlns:a16="http://schemas.microsoft.com/office/drawing/2014/main" id="{EB9AB9B3-5F52-4D39-88C4-96A6C9E471E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2742" y="6323540"/>
            <a:ext cx="248838" cy="209023"/>
          </a:xfrm>
          <a:prstGeom prst="rect">
            <a:avLst/>
          </a:prstGeom>
        </p:spPr>
      </p:pic>
      <p:sp>
        <p:nvSpPr>
          <p:cNvPr id="28" name="Freeform: Shape 27">
            <a:hlinkClick r:id="rId8"/>
            <a:extLst>
              <a:ext uri="{FF2B5EF4-FFF2-40B4-BE49-F238E27FC236}">
                <a16:creationId xmlns:a16="http://schemas.microsoft.com/office/drawing/2014/main" id="{6CCD98B9-DA8D-4237-AB3D-FBE71DFD8E07}"/>
              </a:ext>
            </a:extLst>
          </p:cNvPr>
          <p:cNvSpPr/>
          <p:nvPr userDrawn="1"/>
        </p:nvSpPr>
        <p:spPr>
          <a:xfrm>
            <a:off x="996446" y="6339397"/>
            <a:ext cx="273893" cy="193166"/>
          </a:xfrm>
          <a:custGeom>
            <a:avLst/>
            <a:gdLst>
              <a:gd name="connsiteX0" fmla="*/ 108837 w 273893"/>
              <a:gd name="connsiteY0" fmla="*/ 55499 h 193166"/>
              <a:gd name="connsiteX1" fmla="*/ 108837 w 273893"/>
              <a:gd name="connsiteY1" fmla="*/ 136947 h 193166"/>
              <a:gd name="connsiteX2" fmla="*/ 180193 w 273893"/>
              <a:gd name="connsiteY2" fmla="*/ 96584 h 193166"/>
              <a:gd name="connsiteX3" fmla="*/ 136947 w 273893"/>
              <a:gd name="connsiteY3" fmla="*/ 0 h 193166"/>
              <a:gd name="connsiteX4" fmla="*/ 243621 w 273893"/>
              <a:gd name="connsiteY4" fmla="*/ 5766 h 193166"/>
              <a:gd name="connsiteX5" fmla="*/ 268127 w 273893"/>
              <a:gd name="connsiteY5" fmla="*/ 30273 h 193166"/>
              <a:gd name="connsiteX6" fmla="*/ 273893 w 273893"/>
              <a:gd name="connsiteY6" fmla="*/ 96583 h 193166"/>
              <a:gd name="connsiteX7" fmla="*/ 268127 w 273893"/>
              <a:gd name="connsiteY7" fmla="*/ 162894 h 193166"/>
              <a:gd name="connsiteX8" fmla="*/ 243621 w 273893"/>
              <a:gd name="connsiteY8" fmla="*/ 187400 h 193166"/>
              <a:gd name="connsiteX9" fmla="*/ 136947 w 273893"/>
              <a:gd name="connsiteY9" fmla="*/ 193166 h 193166"/>
              <a:gd name="connsiteX10" fmla="*/ 30272 w 273893"/>
              <a:gd name="connsiteY10" fmla="*/ 187400 h 193166"/>
              <a:gd name="connsiteX11" fmla="*/ 5766 w 273893"/>
              <a:gd name="connsiteY11" fmla="*/ 162894 h 193166"/>
              <a:gd name="connsiteX12" fmla="*/ 0 w 273893"/>
              <a:gd name="connsiteY12" fmla="*/ 96583 h 193166"/>
              <a:gd name="connsiteX13" fmla="*/ 5766 w 273893"/>
              <a:gd name="connsiteY13" fmla="*/ 30273 h 193166"/>
              <a:gd name="connsiteX14" fmla="*/ 29552 w 273893"/>
              <a:gd name="connsiteY14" fmla="*/ 5766 h 193166"/>
              <a:gd name="connsiteX15" fmla="*/ 136947 w 273893"/>
              <a:gd name="connsiteY15" fmla="*/ 0 h 19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893" h="193166">
                <a:moveTo>
                  <a:pt x="108837" y="55499"/>
                </a:moveTo>
                <a:lnTo>
                  <a:pt x="108837" y="136947"/>
                </a:lnTo>
                <a:lnTo>
                  <a:pt x="180193" y="96584"/>
                </a:lnTo>
                <a:close/>
                <a:moveTo>
                  <a:pt x="136947" y="0"/>
                </a:moveTo>
                <a:cubicBezTo>
                  <a:pt x="136947" y="0"/>
                  <a:pt x="221998" y="0"/>
                  <a:pt x="243621" y="5766"/>
                </a:cubicBezTo>
                <a:cubicBezTo>
                  <a:pt x="255874" y="9371"/>
                  <a:pt x="265244" y="18740"/>
                  <a:pt x="268127" y="30273"/>
                </a:cubicBezTo>
                <a:cubicBezTo>
                  <a:pt x="273893" y="51896"/>
                  <a:pt x="273893" y="96583"/>
                  <a:pt x="273893" y="96583"/>
                </a:cubicBezTo>
                <a:cubicBezTo>
                  <a:pt x="273893" y="96583"/>
                  <a:pt x="273893" y="141271"/>
                  <a:pt x="268127" y="162894"/>
                </a:cubicBezTo>
                <a:cubicBezTo>
                  <a:pt x="264523" y="175148"/>
                  <a:pt x="255153" y="184517"/>
                  <a:pt x="243621" y="187400"/>
                </a:cubicBezTo>
                <a:cubicBezTo>
                  <a:pt x="222719" y="193166"/>
                  <a:pt x="136947" y="193166"/>
                  <a:pt x="136947" y="193166"/>
                </a:cubicBezTo>
                <a:cubicBezTo>
                  <a:pt x="136947" y="193166"/>
                  <a:pt x="51896" y="193166"/>
                  <a:pt x="30272" y="187400"/>
                </a:cubicBezTo>
                <a:cubicBezTo>
                  <a:pt x="18020" y="183797"/>
                  <a:pt x="8649" y="174426"/>
                  <a:pt x="5766" y="162894"/>
                </a:cubicBezTo>
                <a:cubicBezTo>
                  <a:pt x="0" y="141271"/>
                  <a:pt x="0" y="96583"/>
                  <a:pt x="0" y="96583"/>
                </a:cubicBezTo>
                <a:cubicBezTo>
                  <a:pt x="0" y="96583"/>
                  <a:pt x="0" y="51896"/>
                  <a:pt x="5766" y="30273"/>
                </a:cubicBezTo>
                <a:cubicBezTo>
                  <a:pt x="8649" y="18020"/>
                  <a:pt x="18020" y="8649"/>
                  <a:pt x="29552" y="5766"/>
                </a:cubicBezTo>
                <a:cubicBezTo>
                  <a:pt x="51175" y="0"/>
                  <a:pt x="136947" y="0"/>
                  <a:pt x="136947" y="0"/>
                </a:cubicBezTo>
                <a:close/>
              </a:path>
            </a:pathLst>
          </a:custGeom>
          <a:solidFill>
            <a:schemeClr val="tx2">
              <a:lumMod val="20000"/>
              <a:lumOff val="80000"/>
            </a:schemeClr>
          </a:solidFill>
          <a:ln w="9525" cap="flat">
            <a:noFill/>
            <a:prstDash val="solid"/>
            <a:miter/>
          </a:ln>
        </p:spPr>
        <p:txBody>
          <a:bodyPr wrap="square" rtlCol="0" anchor="ctr">
            <a:noAutofit/>
          </a:bodyPr>
          <a:lstStyle/>
          <a:p>
            <a:endParaRPr lang="bg-BG"/>
          </a:p>
        </p:txBody>
      </p:sp>
      <p:pic>
        <p:nvPicPr>
          <p:cNvPr id="29" name="Graphic 28">
            <a:hlinkClick r:id="rId9"/>
            <a:extLst>
              <a:ext uri="{FF2B5EF4-FFF2-40B4-BE49-F238E27FC236}">
                <a16:creationId xmlns:a16="http://schemas.microsoft.com/office/drawing/2014/main" id="{CA3301E0-61F8-422D-A383-6408AFA3550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59421" y="6329890"/>
            <a:ext cx="202673" cy="202673"/>
          </a:xfrm>
          <a:prstGeom prst="rect">
            <a:avLst/>
          </a:prstGeom>
        </p:spPr>
      </p:pic>
      <p:pic>
        <p:nvPicPr>
          <p:cNvPr id="35" name="Graphic 34">
            <a:extLst>
              <a:ext uri="{FF2B5EF4-FFF2-40B4-BE49-F238E27FC236}">
                <a16:creationId xmlns:a16="http://schemas.microsoft.com/office/drawing/2014/main" id="{9A79C6FD-1B14-416E-BB84-3175F563D928}"/>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4500" y="401083"/>
            <a:ext cx="1854000" cy="315180"/>
          </a:xfrm>
          <a:prstGeom prst="rect">
            <a:avLst/>
          </a:prstGeom>
        </p:spPr>
      </p:pic>
    </p:spTree>
    <p:extLst>
      <p:ext uri="{BB962C8B-B14F-4D97-AF65-F5344CB8AC3E}">
        <p14:creationId xmlns:p14="http://schemas.microsoft.com/office/powerpoint/2010/main" val="323199565"/>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45">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All rights reserve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738F542-3DA1-4C49-A0EF-18B0A6DF86CF}"/>
              </a:ext>
            </a:extLst>
          </p:cNvPr>
          <p:cNvSpPr txBox="1"/>
          <p:nvPr userDrawn="1"/>
        </p:nvSpPr>
        <p:spPr>
          <a:xfrm>
            <a:off x="444500" y="3199941"/>
            <a:ext cx="3641904" cy="2215991"/>
          </a:xfrm>
          <a:prstGeom prst="rect">
            <a:avLst/>
          </a:prstGeom>
          <a:noFill/>
        </p:spPr>
        <p:txBody>
          <a:bodyPr wrap="square" lIns="0" tIns="0" rIns="0" bIns="0" rtlCol="0">
            <a:spAutoFit/>
          </a:bodyPr>
          <a:lstStyle/>
          <a:p>
            <a:pPr marL="0" marR="0" lvl="0" indent="0" algn="l" defTabSz="172800" rtl="0" eaLnBrk="1" fontAlgn="auto" latinLnBrk="0" hangingPunct="1">
              <a:lnSpc>
                <a:spcPct val="100000"/>
              </a:lnSpc>
              <a:spcBef>
                <a:spcPts val="0"/>
              </a:spcBef>
              <a:spcAft>
                <a:spcPts val="0"/>
              </a:spcAft>
              <a:buClr>
                <a:srgbClr val="1596D1"/>
              </a:buClr>
              <a:buSzPct val="120000"/>
              <a:buFont typeface="Arial" panose="020B0604020202020204" pitchFamily="34" charset="0"/>
              <a:buNone/>
              <a:tabLst/>
              <a:defRPr/>
            </a:pPr>
            <a:r>
              <a:rPr kumimoji="0" lang="en-US" sz="1800" b="0" i="0" u="none" strike="noStrike" kern="1200" cap="none" spc="0" normalizeH="0" baseline="0" noProof="0">
                <a:ln>
                  <a:noFill/>
                </a:ln>
                <a:solidFill>
                  <a:schemeClr val="accent1"/>
                </a:solidFill>
                <a:effectLst/>
                <a:uLnTx/>
                <a:uFillTx/>
                <a:latin typeface="+mn-lt"/>
                <a:ea typeface="+mn-ea"/>
                <a:cs typeface="+mn-cs"/>
              </a:rPr>
              <a:t>No part of this publication may </a:t>
            </a:r>
            <a:br>
              <a:rPr kumimoji="0" lang="en-US" sz="1800" b="0" i="0" u="none" strike="noStrike" kern="1200" cap="none" spc="0" normalizeH="0" baseline="0" noProof="0">
                <a:ln>
                  <a:noFill/>
                </a:ln>
                <a:solidFill>
                  <a:schemeClr val="accent1"/>
                </a:solidFill>
                <a:effectLst/>
                <a:uLnTx/>
                <a:uFillTx/>
                <a:latin typeface="+mn-lt"/>
                <a:ea typeface="+mn-ea"/>
                <a:cs typeface="+mn-cs"/>
              </a:rPr>
            </a:br>
            <a:r>
              <a:rPr kumimoji="0" lang="en-US" sz="1800" b="0" i="0" u="none" strike="noStrike" kern="1200" cap="none" spc="0" normalizeH="0" baseline="0" noProof="0">
                <a:ln>
                  <a:noFill/>
                </a:ln>
                <a:solidFill>
                  <a:schemeClr val="accent1"/>
                </a:solidFill>
                <a:effectLst/>
                <a:uLnTx/>
                <a:uFillTx/>
                <a:latin typeface="+mn-lt"/>
                <a:ea typeface="+mn-ea"/>
                <a:cs typeface="+mn-cs"/>
              </a:rPr>
              <a:t>be reproduced or transmitted in </a:t>
            </a:r>
            <a:br>
              <a:rPr kumimoji="0" lang="en-US" sz="1800" b="0" i="0" u="none" strike="noStrike" kern="1200" cap="none" spc="0" normalizeH="0" baseline="0" noProof="0">
                <a:ln>
                  <a:noFill/>
                </a:ln>
                <a:solidFill>
                  <a:schemeClr val="accent1"/>
                </a:solidFill>
                <a:effectLst/>
                <a:uLnTx/>
                <a:uFillTx/>
                <a:latin typeface="+mn-lt"/>
                <a:ea typeface="+mn-ea"/>
                <a:cs typeface="+mn-cs"/>
              </a:rPr>
            </a:br>
            <a:r>
              <a:rPr kumimoji="0" lang="en-US" sz="1800" b="0" i="0" u="none" strike="noStrike" kern="1200" cap="none" spc="0" normalizeH="0" baseline="0" noProof="0">
                <a:ln>
                  <a:noFill/>
                </a:ln>
                <a:solidFill>
                  <a:schemeClr val="accent1"/>
                </a:solidFill>
                <a:effectLst/>
                <a:uLnTx/>
                <a:uFillTx/>
                <a:latin typeface="+mn-lt"/>
                <a:ea typeface="+mn-ea"/>
                <a:cs typeface="+mn-cs"/>
              </a:rPr>
              <a:t>any form or for any purpose </a:t>
            </a:r>
            <a:br>
              <a:rPr kumimoji="0" lang="en-US" sz="1800" b="0" i="0" u="none" strike="noStrike" kern="1200" cap="none" spc="0" normalizeH="0" baseline="0" noProof="0">
                <a:ln>
                  <a:noFill/>
                </a:ln>
                <a:solidFill>
                  <a:schemeClr val="accent1"/>
                </a:solidFill>
                <a:effectLst/>
                <a:uLnTx/>
                <a:uFillTx/>
                <a:latin typeface="+mn-lt"/>
                <a:ea typeface="+mn-ea"/>
                <a:cs typeface="+mn-cs"/>
              </a:rPr>
            </a:br>
            <a:r>
              <a:rPr kumimoji="0" lang="en-US" sz="1800" b="0" i="0" u="none" strike="noStrike" kern="1200" cap="none" spc="0" normalizeH="0" baseline="0" noProof="0">
                <a:ln>
                  <a:noFill/>
                </a:ln>
                <a:solidFill>
                  <a:schemeClr val="accent1"/>
                </a:solidFill>
                <a:effectLst/>
                <a:uLnTx/>
                <a:uFillTx/>
                <a:latin typeface="+mn-lt"/>
                <a:ea typeface="+mn-ea"/>
                <a:cs typeface="+mn-cs"/>
              </a:rPr>
              <a:t>without the express permission of WESTERNACHER Consulting GmbH. The information contained herein may be changed without prior notice.</a:t>
            </a:r>
          </a:p>
        </p:txBody>
      </p:sp>
      <p:sp>
        <p:nvSpPr>
          <p:cNvPr id="11" name="TextBox 10">
            <a:extLst>
              <a:ext uri="{FF2B5EF4-FFF2-40B4-BE49-F238E27FC236}">
                <a16:creationId xmlns:a16="http://schemas.microsoft.com/office/drawing/2014/main" id="{980FD007-F43F-4D20-85D5-1347E0269F67}"/>
              </a:ext>
            </a:extLst>
          </p:cNvPr>
          <p:cNvSpPr txBox="1"/>
          <p:nvPr userDrawn="1"/>
        </p:nvSpPr>
        <p:spPr>
          <a:xfrm>
            <a:off x="4279721" y="3199941"/>
            <a:ext cx="3641904" cy="2523768"/>
          </a:xfrm>
          <a:prstGeom prst="rect">
            <a:avLst/>
          </a:prstGeom>
          <a:noFill/>
        </p:spPr>
        <p:txBody>
          <a:bodyPr wrap="square" lIns="0" tIns="0" rIns="0" bIns="0" rtlCol="0">
            <a:spAutoFit/>
          </a:bodyPr>
          <a:lstStyle/>
          <a:p>
            <a:pPr>
              <a:spcBef>
                <a:spcPts val="1200"/>
              </a:spcBef>
            </a:pPr>
            <a:r>
              <a:rPr lang="en-US" sz="1100" kern="1200">
                <a:solidFill>
                  <a:schemeClr val="tx2"/>
                </a:solidFill>
                <a:latin typeface="+mn-lt"/>
                <a:ea typeface="Arial Unicode MS" panose="020B0604020202020204" pitchFamily="34" charset="-128"/>
                <a:cs typeface="+mn-cs"/>
              </a:rPr>
              <a:t>Some software products marketed by WESTERNACHER Consulting GmbH and its distributors contain proprietary software components of other software vendors. National product specifications may vary.</a:t>
            </a:r>
          </a:p>
          <a:p>
            <a:pPr>
              <a:spcBef>
                <a:spcPts val="1200"/>
              </a:spcBef>
            </a:pPr>
            <a:r>
              <a:rPr lang="en-US" sz="1100" kern="1200">
                <a:solidFill>
                  <a:schemeClr val="tx2"/>
                </a:solidFill>
                <a:latin typeface="+mn-lt"/>
                <a:ea typeface="Arial Unicode MS" panose="020B0604020202020204" pitchFamily="34" charset="-128"/>
                <a:cs typeface="+mn-cs"/>
              </a:rPr>
              <a:t>These materials are provided by WESTERNACHER Consulting GmbH and its affiliated companies (“Westernacher Group”) for informational purposes only, without representation or warranty of any kind. We shall not be liable for errors or omissions with respect to the materials. The only warranties for Westernacher Group products and services are those that are set forth in the express warranty statements accompanying such products and services, if any. Nothing herein should be construed as constituting an additional warranty. </a:t>
            </a:r>
          </a:p>
        </p:txBody>
      </p:sp>
      <p:sp>
        <p:nvSpPr>
          <p:cNvPr id="12" name="TextBox 11">
            <a:extLst>
              <a:ext uri="{FF2B5EF4-FFF2-40B4-BE49-F238E27FC236}">
                <a16:creationId xmlns:a16="http://schemas.microsoft.com/office/drawing/2014/main" id="{4EF2402E-27A9-4AC6-96EF-A2C5D0C194B3}"/>
              </a:ext>
            </a:extLst>
          </p:cNvPr>
          <p:cNvSpPr txBox="1"/>
          <p:nvPr userDrawn="1"/>
        </p:nvSpPr>
        <p:spPr>
          <a:xfrm>
            <a:off x="8094484" y="3199941"/>
            <a:ext cx="3641904" cy="1677382"/>
          </a:xfrm>
          <a:prstGeom prst="rect">
            <a:avLst/>
          </a:prstGeom>
          <a:noFill/>
        </p:spPr>
        <p:txBody>
          <a:bodyPr wrap="square" lIns="0" tIns="0" rIns="0" bIns="0" rtlCol="0">
            <a:spAutoFit/>
          </a:bodyPr>
          <a:lstStyle/>
          <a:p>
            <a:pPr>
              <a:spcBef>
                <a:spcPts val="1200"/>
              </a:spcBef>
            </a:pPr>
            <a:r>
              <a:rPr lang="en-US" sz="1100" kern="1200">
                <a:solidFill>
                  <a:schemeClr val="tx2"/>
                </a:solidFill>
                <a:latin typeface="+mn-lt"/>
                <a:ea typeface="Arial Unicode MS" panose="020B0604020202020204" pitchFamily="34" charset="-128"/>
                <a:cs typeface="+mn-cs"/>
              </a:rPr>
              <a:t>Westernacher and other Westernacher services mentioned herein as well as their respective logos are trademarks or registered trademarks of WESTERNACHER Consulting GmbH or its affiliated companies (“Westernacher Group”) in Germany and other countries. </a:t>
            </a:r>
          </a:p>
          <a:p>
            <a:pPr>
              <a:spcBef>
                <a:spcPts val="1200"/>
              </a:spcBef>
            </a:pPr>
            <a:r>
              <a:rPr lang="en-US" sz="1100" kern="1200">
                <a:solidFill>
                  <a:schemeClr val="tx2"/>
                </a:solidFill>
                <a:latin typeface="+mn-lt"/>
                <a:ea typeface="Arial Unicode MS" panose="020B0604020202020204" pitchFamily="34" charset="-128"/>
                <a:cs typeface="+mn-cs"/>
              </a:rPr>
              <a:t>The contents of this document shall remain the confidential property of WESTERNACHER Consulting GmbH and may not be communicated to any other party without the prior written approval of WESTERNACHER Consulting GmbH. </a:t>
            </a:r>
          </a:p>
        </p:txBody>
      </p:sp>
      <p:pic>
        <p:nvPicPr>
          <p:cNvPr id="26" name="Graphic 25">
            <a:extLst>
              <a:ext uri="{FF2B5EF4-FFF2-40B4-BE49-F238E27FC236}">
                <a16:creationId xmlns:a16="http://schemas.microsoft.com/office/drawing/2014/main" id="{04DBE905-894D-4EE2-AC80-592BBF6959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94206" y="425325"/>
            <a:ext cx="851527" cy="89410"/>
          </a:xfrm>
          <a:prstGeom prst="rect">
            <a:avLst/>
          </a:prstGeom>
        </p:spPr>
      </p:pic>
      <p:cxnSp>
        <p:nvCxnSpPr>
          <p:cNvPr id="27" name="Straight Connector 10">
            <a:extLst>
              <a:ext uri="{FF2B5EF4-FFF2-40B4-BE49-F238E27FC236}">
                <a16:creationId xmlns:a16="http://schemas.microsoft.com/office/drawing/2014/main" id="{2C0B6EB1-66A9-48D1-95AF-3DAE56C9059A}"/>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8" name="Rectangle 27">
            <a:hlinkClick r:id="" action="ppaction://hlinkshowjump?jump=previousslide"/>
            <a:extLst>
              <a:ext uri="{FF2B5EF4-FFF2-40B4-BE49-F238E27FC236}">
                <a16:creationId xmlns:a16="http://schemas.microsoft.com/office/drawing/2014/main" id="{127886B8-A673-4C69-8E52-7BC3909CE84F}"/>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cxnSp>
        <p:nvCxnSpPr>
          <p:cNvPr id="30" name="Straight Connector 10">
            <a:extLst>
              <a:ext uri="{FF2B5EF4-FFF2-40B4-BE49-F238E27FC236}">
                <a16:creationId xmlns:a16="http://schemas.microsoft.com/office/drawing/2014/main" id="{EB6DE0BC-975D-4738-B312-B84D804BAD96}"/>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2" name="Title 30">
            <a:extLst>
              <a:ext uri="{FF2B5EF4-FFF2-40B4-BE49-F238E27FC236}">
                <a16:creationId xmlns:a16="http://schemas.microsoft.com/office/drawing/2014/main" id="{80B423DC-B839-4E43-A42E-5AB5F26677B8}"/>
              </a:ext>
            </a:extLst>
          </p:cNvPr>
          <p:cNvSpPr txBox="1">
            <a:spLocks/>
          </p:cNvSpPr>
          <p:nvPr userDrawn="1"/>
        </p:nvSpPr>
        <p:spPr>
          <a:xfrm>
            <a:off x="444500" y="658004"/>
            <a:ext cx="10515600" cy="335433"/>
          </a:xfrm>
          <a:prstGeom prst="rect">
            <a:avLst/>
          </a:prstGeom>
        </p:spPr>
        <p:txBody>
          <a:bodyPr vert="horz" lIns="0" tIns="0" rIns="0" bIns="0" rtlCol="0" anchor="b">
            <a:noAutofit/>
          </a:bodyPr>
          <a:lstStyle>
            <a:lvl1pPr algn="l" defTabSz="914400" rtl="0" eaLnBrk="1" latinLnBrk="0" hangingPunct="1">
              <a:lnSpc>
                <a:spcPct val="100000"/>
              </a:lnSpc>
              <a:spcBef>
                <a:spcPct val="0"/>
              </a:spcBef>
              <a:buNone/>
              <a:defRPr sz="2200" kern="1200">
                <a:solidFill>
                  <a:schemeClr val="accent2"/>
                </a:solidFill>
                <a:latin typeface="+mj-lt"/>
                <a:ea typeface="+mj-ea"/>
                <a:cs typeface="+mj-cs"/>
              </a:defRPr>
            </a:lvl1pPr>
          </a:lstStyle>
          <a:p>
            <a:r>
              <a:rPr lang="en-US" b="1">
                <a:solidFill>
                  <a:schemeClr val="accent1"/>
                </a:solidFill>
              </a:rPr>
              <a:t>All rights reserved</a:t>
            </a:r>
          </a:p>
        </p:txBody>
      </p:sp>
      <p:sp>
        <p:nvSpPr>
          <p:cNvPr id="34" name="Title 30">
            <a:extLst>
              <a:ext uri="{FF2B5EF4-FFF2-40B4-BE49-F238E27FC236}">
                <a16:creationId xmlns:a16="http://schemas.microsoft.com/office/drawing/2014/main" id="{203C7947-D1CE-434E-B1D5-062C45DEA23D}"/>
              </a:ext>
            </a:extLst>
          </p:cNvPr>
          <p:cNvSpPr txBox="1">
            <a:spLocks/>
          </p:cNvSpPr>
          <p:nvPr userDrawn="1"/>
        </p:nvSpPr>
        <p:spPr>
          <a:xfrm>
            <a:off x="444500" y="320613"/>
            <a:ext cx="10515600" cy="335433"/>
          </a:xfrm>
          <a:prstGeom prst="rect">
            <a:avLst/>
          </a:prstGeom>
        </p:spPr>
        <p:txBody>
          <a:bodyPr vert="horz" lIns="0" tIns="0" rIns="0" bIns="0" rtlCol="0" anchor="b">
            <a:noAutofit/>
          </a:bodyPr>
          <a:lstStyle>
            <a:lvl1pPr algn="l" defTabSz="914400" rtl="0" eaLnBrk="1" latinLnBrk="0" hangingPunct="1">
              <a:lnSpc>
                <a:spcPct val="100000"/>
              </a:lnSpc>
              <a:spcBef>
                <a:spcPct val="0"/>
              </a:spcBef>
              <a:buNone/>
              <a:defRPr sz="2200" kern="1200">
                <a:solidFill>
                  <a:schemeClr val="accent2"/>
                </a:solidFill>
                <a:latin typeface="+mj-lt"/>
                <a:ea typeface="+mj-ea"/>
                <a:cs typeface="+mj-cs"/>
              </a:defRPr>
            </a:lvl1pPr>
          </a:lstStyle>
          <a:p>
            <a:r>
              <a:rPr lang="en-US" b="1">
                <a:solidFill>
                  <a:schemeClr val="tx2"/>
                </a:solidFill>
              </a:rPr>
              <a:t>© 2024 Westernacher Consulting GmbH </a:t>
            </a:r>
          </a:p>
        </p:txBody>
      </p:sp>
      <p:sp>
        <p:nvSpPr>
          <p:cNvPr id="2" name="Date Placeholder 1">
            <a:extLst>
              <a:ext uri="{FF2B5EF4-FFF2-40B4-BE49-F238E27FC236}">
                <a16:creationId xmlns:a16="http://schemas.microsoft.com/office/drawing/2014/main" id="{28139B92-B9F7-4C50-878A-42CF5CD03F2B}"/>
              </a:ext>
            </a:extLst>
          </p:cNvPr>
          <p:cNvSpPr>
            <a:spLocks noGrp="1"/>
          </p:cNvSpPr>
          <p:nvPr>
            <p:ph type="dt" sz="half" idx="10"/>
          </p:nvPr>
        </p:nvSpPr>
        <p:spPr/>
        <p:txBody>
          <a:bodyPr/>
          <a:lstStyle/>
          <a:p>
            <a:fld id="{D2CA5B68-CAD6-4399-B14F-700622BD3DB6}" type="datetime1">
              <a:rPr lang="de-DE" smtClean="0"/>
              <a:t>28.08.2024</a:t>
            </a:fld>
            <a:endParaRPr lang="bg-BG"/>
          </a:p>
        </p:txBody>
      </p:sp>
      <p:sp>
        <p:nvSpPr>
          <p:cNvPr id="3" name="Footer Placeholder 2">
            <a:extLst>
              <a:ext uri="{FF2B5EF4-FFF2-40B4-BE49-F238E27FC236}">
                <a16:creationId xmlns:a16="http://schemas.microsoft.com/office/drawing/2014/main" id="{01EBEB8D-E46E-425E-9861-EECDD6C25EAF}"/>
              </a:ext>
            </a:extLst>
          </p:cNvPr>
          <p:cNvSpPr>
            <a:spLocks noGrp="1"/>
          </p:cNvSpPr>
          <p:nvPr>
            <p:ph type="ftr" sz="quarter" idx="11"/>
          </p:nvPr>
        </p:nvSpPr>
        <p:spPr/>
        <p:txBody>
          <a:bodyPr/>
          <a:lstStyle/>
          <a:p>
            <a:endParaRPr lang="bg-BG"/>
          </a:p>
        </p:txBody>
      </p:sp>
      <p:sp>
        <p:nvSpPr>
          <p:cNvPr id="13" name="Rectangle 12">
            <a:extLst>
              <a:ext uri="{FF2B5EF4-FFF2-40B4-BE49-F238E27FC236}">
                <a16:creationId xmlns:a16="http://schemas.microsoft.com/office/drawing/2014/main" id="{E26CC459-D38F-438E-B352-1A74A3C42586}"/>
              </a:ext>
            </a:extLst>
          </p:cNvPr>
          <p:cNvSpPr/>
          <p:nvPr userDrawn="1"/>
        </p:nvSpPr>
        <p:spPr>
          <a:xfrm>
            <a:off x="11155680" y="6517352"/>
            <a:ext cx="585470" cy="340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a:p>
        </p:txBody>
      </p:sp>
    </p:spTree>
    <p:extLst>
      <p:ext uri="{BB962C8B-B14F-4D97-AF65-F5344CB8AC3E}">
        <p14:creationId xmlns:p14="http://schemas.microsoft.com/office/powerpoint/2010/main" val="740841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tight content, right + highligh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193CA-E1D7-4793-AF12-C6E1772E99F1}"/>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sp>
        <p:nvSpPr>
          <p:cNvPr id="3" name="Content Placeholder 2">
            <a:extLst>
              <a:ext uri="{FF2B5EF4-FFF2-40B4-BE49-F238E27FC236}">
                <a16:creationId xmlns:a16="http://schemas.microsoft.com/office/drawing/2014/main" id="{91B17F02-8F52-437F-A848-3E475A37677F}"/>
              </a:ext>
            </a:extLst>
          </p:cNvPr>
          <p:cNvSpPr>
            <a:spLocks noGrp="1"/>
          </p:cNvSpPr>
          <p:nvPr>
            <p:ph sz="half" idx="1" hasCustomPrompt="1"/>
          </p:nvPr>
        </p:nvSpPr>
        <p:spPr>
          <a:xfrm>
            <a:off x="4273550" y="1678488"/>
            <a:ext cx="3648075" cy="4679450"/>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
        <p:nvSpPr>
          <p:cNvPr id="4" name="Content Placeholder 3">
            <a:extLst>
              <a:ext uri="{FF2B5EF4-FFF2-40B4-BE49-F238E27FC236}">
                <a16:creationId xmlns:a16="http://schemas.microsoft.com/office/drawing/2014/main" id="{7C0A338C-5787-4F5F-BC41-87B0B0E93993}"/>
              </a:ext>
            </a:extLst>
          </p:cNvPr>
          <p:cNvSpPr>
            <a:spLocks noGrp="1"/>
          </p:cNvSpPr>
          <p:nvPr>
            <p:ph sz="half" idx="2" hasCustomPrompt="1"/>
          </p:nvPr>
        </p:nvSpPr>
        <p:spPr>
          <a:xfrm>
            <a:off x="8107005" y="1678488"/>
            <a:ext cx="3642409" cy="4679450"/>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
        <p:nvSpPr>
          <p:cNvPr id="14" name="Text Placeholder 13">
            <a:extLst>
              <a:ext uri="{FF2B5EF4-FFF2-40B4-BE49-F238E27FC236}">
                <a16:creationId xmlns:a16="http://schemas.microsoft.com/office/drawing/2014/main" id="{F38BCDC9-65CE-464F-B6CA-E47FD31A4613}"/>
              </a:ext>
            </a:extLst>
          </p:cNvPr>
          <p:cNvSpPr>
            <a:spLocks noGrp="1"/>
          </p:cNvSpPr>
          <p:nvPr>
            <p:ph type="body" sz="quarter" idx="13" hasCustomPrompt="1"/>
          </p:nvPr>
        </p:nvSpPr>
        <p:spPr>
          <a:xfrm>
            <a:off x="444501" y="1651000"/>
            <a:ext cx="2692400" cy="2184397"/>
          </a:xfrm>
        </p:spPr>
        <p:txBody>
          <a:bodyPr/>
          <a:lstStyle>
            <a:lvl1pPr>
              <a:defRPr sz="1400">
                <a:solidFill>
                  <a:schemeClr val="accent1"/>
                </a:solidFill>
              </a:defRPr>
            </a:lvl1pPr>
          </a:lstStyle>
          <a:p>
            <a:pPr lvl="0"/>
            <a:r>
              <a:rPr lang="en-US"/>
              <a:t>This text box can contain a highlight text. If you don’t use it, you can leave this space empty. Don’t make any further changes to the other columns.</a:t>
            </a:r>
          </a:p>
        </p:txBody>
      </p:sp>
      <p:sp>
        <p:nvSpPr>
          <p:cNvPr id="16" name="Text Placeholder 8">
            <a:extLst>
              <a:ext uri="{FF2B5EF4-FFF2-40B4-BE49-F238E27FC236}">
                <a16:creationId xmlns:a16="http://schemas.microsoft.com/office/drawing/2014/main" id="{7982E69E-F3A8-451A-8883-751A09017A48}"/>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7" name="Straight Connector 10">
            <a:extLst>
              <a:ext uri="{FF2B5EF4-FFF2-40B4-BE49-F238E27FC236}">
                <a16:creationId xmlns:a16="http://schemas.microsoft.com/office/drawing/2014/main" id="{3ECD9CCA-5A1E-45C0-8625-D5B0E3EC351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8" name="Rectangle 17">
            <a:hlinkClick r:id="" action="ppaction://hlinkshowjump?jump=previousslide"/>
            <a:extLst>
              <a:ext uri="{FF2B5EF4-FFF2-40B4-BE49-F238E27FC236}">
                <a16:creationId xmlns:a16="http://schemas.microsoft.com/office/drawing/2014/main" id="{80DBA7DA-2B54-4C1A-A422-0DE40ECD10BE}"/>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9" name="Rectangle 18">
            <a:hlinkClick r:id="" action="ppaction://hlinkshowjump?jump=nextslide"/>
            <a:extLst>
              <a:ext uri="{FF2B5EF4-FFF2-40B4-BE49-F238E27FC236}">
                <a16:creationId xmlns:a16="http://schemas.microsoft.com/office/drawing/2014/main" id="{F1620538-F3E6-4EE8-8674-E9A9307DD56F}"/>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1B02D1CA-77C0-4F53-A0C7-EE5D81F2E9B5}"/>
              </a:ext>
            </a:extLst>
          </p:cNvPr>
          <p:cNvSpPr txBox="1">
            <a:spLocks/>
          </p:cNvSpPr>
          <p:nvPr userDrawn="1"/>
        </p:nvSpPr>
        <p:spPr>
          <a:xfrm>
            <a:off x="444500" y="6559200"/>
            <a:ext cx="207828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5" name="Date Placeholder 4">
            <a:extLst>
              <a:ext uri="{FF2B5EF4-FFF2-40B4-BE49-F238E27FC236}">
                <a16:creationId xmlns:a16="http://schemas.microsoft.com/office/drawing/2014/main" id="{F60DA300-9BCA-4284-A5CC-1A5AA73BC945}"/>
              </a:ext>
            </a:extLst>
          </p:cNvPr>
          <p:cNvSpPr>
            <a:spLocks noGrp="1"/>
          </p:cNvSpPr>
          <p:nvPr>
            <p:ph type="dt" sz="half" idx="16"/>
          </p:nvPr>
        </p:nvSpPr>
        <p:spPr/>
        <p:txBody>
          <a:bodyPr/>
          <a:lstStyle/>
          <a:p>
            <a:fld id="{2B5D720B-9C81-4621-A481-7B78F9350120}" type="datetime1">
              <a:rPr lang="de-DE" smtClean="0"/>
              <a:t>28.08.2024</a:t>
            </a:fld>
            <a:endParaRPr lang="bg-BG"/>
          </a:p>
        </p:txBody>
      </p:sp>
      <p:sp>
        <p:nvSpPr>
          <p:cNvPr id="6" name="Footer Placeholder 5">
            <a:extLst>
              <a:ext uri="{FF2B5EF4-FFF2-40B4-BE49-F238E27FC236}">
                <a16:creationId xmlns:a16="http://schemas.microsoft.com/office/drawing/2014/main" id="{6369045A-3EB0-4820-9DCD-29A44E81CAFF}"/>
              </a:ext>
            </a:extLst>
          </p:cNvPr>
          <p:cNvSpPr>
            <a:spLocks noGrp="1"/>
          </p:cNvSpPr>
          <p:nvPr>
            <p:ph type="ftr" sz="quarter" idx="17"/>
          </p:nvPr>
        </p:nvSpPr>
        <p:spPr/>
        <p:txBody>
          <a:bodyPr/>
          <a:lstStyle/>
          <a:p>
            <a:endParaRPr lang="bg-BG"/>
          </a:p>
        </p:txBody>
      </p:sp>
      <p:cxnSp>
        <p:nvCxnSpPr>
          <p:cNvPr id="15" name="Straight Connector 10">
            <a:extLst>
              <a:ext uri="{FF2B5EF4-FFF2-40B4-BE49-F238E27FC236}">
                <a16:creationId xmlns:a16="http://schemas.microsoft.com/office/drawing/2014/main" id="{D86023EE-EEFD-4D90-8787-A258CEC6CAB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3748600"/>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3" userDrawn="1">
          <p15:clr>
            <a:srgbClr val="FBAE40"/>
          </p15:clr>
        </p15:guide>
        <p15:guide id="4" pos="772" userDrawn="1">
          <p15:clr>
            <a:srgbClr val="FBAE40"/>
          </p15:clr>
        </p15:guide>
        <p15:guide id="5" pos="885" userDrawn="1">
          <p15:clr>
            <a:srgbClr val="FBAE40"/>
          </p15:clr>
        </p15:guide>
        <p15:guide id="6" pos="1374" userDrawn="1">
          <p15:clr>
            <a:srgbClr val="FBAE40"/>
          </p15:clr>
        </p15:guide>
        <p15:guide id="7" pos="1487" userDrawn="1">
          <p15:clr>
            <a:srgbClr val="FBAE40"/>
          </p15:clr>
        </p15:guide>
        <p15:guide id="8" pos="1976" userDrawn="1">
          <p15:clr>
            <a:srgbClr val="FBAE40"/>
          </p15:clr>
        </p15:guide>
        <p15:guide id="9" pos="2090" userDrawn="1">
          <p15:clr>
            <a:srgbClr val="FBAE40"/>
          </p15:clr>
        </p15:guide>
        <p15:guide id="10" pos="2578" userDrawn="1">
          <p15:clr>
            <a:srgbClr val="FBAE40"/>
          </p15:clr>
        </p15:guide>
        <p15:guide id="11" pos="2692" userDrawn="1">
          <p15:clr>
            <a:srgbClr val="FBAE40"/>
          </p15:clr>
        </p15:guide>
        <p15:guide id="12" pos="3181" userDrawn="1">
          <p15:clr>
            <a:srgbClr val="FBAE40"/>
          </p15:clr>
        </p15:guide>
        <p15:guide id="13" pos="3294" userDrawn="1">
          <p15:clr>
            <a:srgbClr val="FBAE40"/>
          </p15:clr>
        </p15:guide>
        <p15:guide id="14" pos="3783" userDrawn="1">
          <p15:clr>
            <a:srgbClr val="FBAE40"/>
          </p15:clr>
        </p15:guide>
        <p15:guide id="15" pos="3896" userDrawn="1">
          <p15:clr>
            <a:srgbClr val="FBAE40"/>
          </p15:clr>
        </p15:guide>
        <p15:guide id="16" pos="4385" userDrawn="1">
          <p15:clr>
            <a:srgbClr val="FBAE40"/>
          </p15:clr>
        </p15:guide>
        <p15:guide id="17" pos="4498" userDrawn="1">
          <p15:clr>
            <a:srgbClr val="FBAE40"/>
          </p15:clr>
        </p15:guide>
        <p15:guide id="18" pos="4987" userDrawn="1">
          <p15:clr>
            <a:srgbClr val="FBAE40"/>
          </p15:clr>
        </p15:guide>
        <p15:guide id="19" pos="5101" userDrawn="1">
          <p15:clr>
            <a:srgbClr val="FBAE40"/>
          </p15:clr>
        </p15:guide>
        <p15:guide id="20" pos="5589" userDrawn="1">
          <p15:clr>
            <a:srgbClr val="FBAE40"/>
          </p15:clr>
        </p15:guide>
        <p15:guide id="21" pos="5703" userDrawn="1">
          <p15:clr>
            <a:srgbClr val="FBAE40"/>
          </p15:clr>
        </p15:guide>
        <p15:guide id="22" pos="6192" userDrawn="1">
          <p15:clr>
            <a:srgbClr val="FBAE40"/>
          </p15:clr>
        </p15:guide>
        <p15:guide id="23" pos="6305" userDrawn="1">
          <p15:clr>
            <a:srgbClr val="FBAE40"/>
          </p15:clr>
        </p15:guide>
        <p15:guide id="24" pos="6794" userDrawn="1">
          <p15:clr>
            <a:srgbClr val="FBAE40"/>
          </p15:clr>
        </p15:guide>
        <p15:guide id="25" pos="6907" userDrawn="1">
          <p15:clr>
            <a:srgbClr val="FBAE40"/>
          </p15:clr>
        </p15:guide>
        <p15:guide id="26" pos="7396" userDrawn="1">
          <p15:clr>
            <a:srgbClr val="FBAE40"/>
          </p15:clr>
        </p15:guide>
        <p15:guide id="27" orient="horz" userDrawn="1">
          <p15:clr>
            <a:srgbClr val="FBAE40"/>
          </p15:clr>
        </p15:guide>
        <p15:guide id="28" orient="horz" pos="4320" userDrawn="1">
          <p15:clr>
            <a:srgbClr val="FBAE40"/>
          </p15:clr>
        </p15:guide>
        <p15:guide id="29" orient="horz" pos="722" userDrawn="1">
          <p15:clr>
            <a:srgbClr val="FBAE40"/>
          </p15:clr>
        </p15:guide>
        <p15:guide id="30" orient="horz" pos="828" userDrawn="1">
          <p15:clr>
            <a:srgbClr val="FBAE40"/>
          </p15:clr>
        </p15:guide>
        <p15:guide id="31" orient="horz" pos="934" userDrawn="1">
          <p15:clr>
            <a:srgbClr val="FBAE40"/>
          </p15:clr>
        </p15:guide>
        <p15:guide id="32" orient="horz" pos="1040" userDrawn="1">
          <p15:clr>
            <a:srgbClr val="5ACBF0"/>
          </p15:clr>
        </p15:guide>
        <p15:guide id="33" orient="horz" pos="1146" userDrawn="1">
          <p15:clr>
            <a:srgbClr val="FBAE40"/>
          </p15:clr>
        </p15:guide>
        <p15:guide id="34" orient="horz" pos="1252" userDrawn="1">
          <p15:clr>
            <a:srgbClr val="FBAE40"/>
          </p15:clr>
        </p15:guide>
        <p15:guide id="35" orient="horz" pos="1357" userDrawn="1">
          <p15:clr>
            <a:srgbClr val="FBAE40"/>
          </p15:clr>
        </p15:guide>
        <p15:guide id="36" orient="horz" pos="1463" userDrawn="1">
          <p15:clr>
            <a:srgbClr val="FBAE40"/>
          </p15:clr>
        </p15:guide>
        <p15:guide id="37" orient="horz" pos="1569" userDrawn="1">
          <p15:clr>
            <a:srgbClr val="FBAE40"/>
          </p15:clr>
        </p15:guide>
        <p15:guide id="38" orient="horz" pos="1675" userDrawn="1">
          <p15:clr>
            <a:srgbClr val="FBAE40"/>
          </p15:clr>
        </p15:guide>
        <p15:guide id="39" orient="horz" pos="1781" userDrawn="1">
          <p15:clr>
            <a:srgbClr val="FBAE40"/>
          </p15:clr>
        </p15:guide>
        <p15:guide id="40" orient="horz" pos="1887" userDrawn="1">
          <p15:clr>
            <a:srgbClr val="FBAE40"/>
          </p15:clr>
        </p15:guide>
        <p15:guide id="41" orient="horz" pos="1993" userDrawn="1">
          <p15:clr>
            <a:srgbClr val="FBAE40"/>
          </p15:clr>
        </p15:guide>
        <p15:guide id="42" orient="horz" pos="2099" userDrawn="1">
          <p15:clr>
            <a:srgbClr val="FBAE40"/>
          </p15:clr>
        </p15:guide>
        <p15:guide id="43" orient="horz" pos="2205" userDrawn="1">
          <p15:clr>
            <a:srgbClr val="FBAE40"/>
          </p15:clr>
        </p15:guide>
        <p15:guide id="44" orient="horz" pos="2311" userDrawn="1">
          <p15:clr>
            <a:srgbClr val="FBAE40"/>
          </p15:clr>
        </p15:guide>
        <p15:guide id="45" orient="horz" pos="2416" userDrawn="1">
          <p15:clr>
            <a:srgbClr val="FBAE40"/>
          </p15:clr>
        </p15:guide>
        <p15:guide id="46" orient="horz" pos="2522" userDrawn="1">
          <p15:clr>
            <a:srgbClr val="FBAE40"/>
          </p15:clr>
        </p15:guide>
        <p15:guide id="47" orient="horz" pos="2628" userDrawn="1">
          <p15:clr>
            <a:srgbClr val="FBAE40"/>
          </p15:clr>
        </p15:guide>
        <p15:guide id="48" orient="horz" pos="2734" userDrawn="1">
          <p15:clr>
            <a:srgbClr val="FBAE40"/>
          </p15:clr>
        </p15:guide>
        <p15:guide id="49" orient="horz" pos="2840" userDrawn="1">
          <p15:clr>
            <a:srgbClr val="FBAE40"/>
          </p15:clr>
        </p15:guide>
        <p15:guide id="50" orient="horz" pos="2946" userDrawn="1">
          <p15:clr>
            <a:srgbClr val="FBAE40"/>
          </p15:clr>
        </p15:guide>
        <p15:guide id="51" orient="horz" pos="3052" userDrawn="1">
          <p15:clr>
            <a:srgbClr val="FBAE40"/>
          </p15:clr>
        </p15:guide>
        <p15:guide id="52" orient="horz" pos="3158" userDrawn="1">
          <p15:clr>
            <a:srgbClr val="FBAE40"/>
          </p15:clr>
        </p15:guide>
        <p15:guide id="53" orient="horz" pos="3264" userDrawn="1">
          <p15:clr>
            <a:srgbClr val="FBAE40"/>
          </p15:clr>
        </p15:guide>
        <p15:guide id="54" orient="horz" pos="3370" userDrawn="1">
          <p15:clr>
            <a:srgbClr val="FBAE40"/>
          </p15:clr>
        </p15:guide>
        <p15:guide id="55" orient="horz" pos="3475" userDrawn="1">
          <p15:clr>
            <a:srgbClr val="FBAE40"/>
          </p15:clr>
        </p15:guide>
        <p15:guide id="56" orient="horz" pos="3581" userDrawn="1">
          <p15:clr>
            <a:srgbClr val="FBAE40"/>
          </p15:clr>
        </p15:guide>
        <p15:guide id="57" orient="horz" pos="3687" userDrawn="1">
          <p15:clr>
            <a:srgbClr val="FBAE40"/>
          </p15:clr>
        </p15:guide>
        <p15:guide id="58" orient="horz" pos="3793" userDrawn="1">
          <p15:clr>
            <a:srgbClr val="FBAE40"/>
          </p15:clr>
        </p15:guide>
        <p15:guide id="59" orient="horz" pos="3899" userDrawn="1">
          <p15:clr>
            <a:srgbClr val="FBAE40"/>
          </p15:clr>
        </p15:guide>
        <p15:guide id="60" orient="horz" pos="4005" userDrawn="1">
          <p15:clr>
            <a:srgbClr val="FBAE40"/>
          </p15:clr>
        </p15:guide>
        <p15:guide id="61" orient="horz" pos="4111"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370" name="Background"/>
          <p:cNvSpPr/>
          <p:nvPr/>
        </p:nvSpPr>
        <p:spPr>
          <a:xfrm>
            <a:off x="-2" y="0"/>
            <a:ext cx="12195176" cy="6858000"/>
          </a:xfrm>
          <a:prstGeom prst="rect">
            <a:avLst/>
          </a:prstGeom>
          <a:solidFill>
            <a:srgbClr val="FFFFFF"/>
          </a:solidFill>
          <a:ln w="12700">
            <a:miter lim="400000"/>
          </a:ln>
        </p:spPr>
        <p:txBody>
          <a:bodyPr lIns="72000" tIns="72000" rIns="72000" bIns="72000" anchor="ctr"/>
          <a:lstStyle/>
          <a:p>
            <a:pPr algn="ctr" defTabSz="914400">
              <a:spcBef>
                <a:spcPts val="1200"/>
              </a:spcBef>
              <a:defRPr sz="1800"/>
            </a:pPr>
            <a:endParaRPr/>
          </a:p>
        </p:txBody>
      </p:sp>
      <p:sp>
        <p:nvSpPr>
          <p:cNvPr id="371" name="Foliennummer"/>
          <p:cNvSpPr txBox="1">
            <a:spLocks noGrp="1"/>
          </p:cNvSpPr>
          <p:nvPr>
            <p:ph type="sldNum" sz="quarter" idx="2"/>
          </p:nvPr>
        </p:nvSpPr>
        <p:spPr>
          <a:xfrm>
            <a:off x="11550640" y="6536750"/>
            <a:ext cx="139838" cy="127001"/>
          </a:xfrm>
          <a:prstGeom prst="rect">
            <a:avLst/>
          </a:prstGeom>
        </p:spPr>
        <p:txBody>
          <a:bodyPr lIns="0" tIns="0" rIns="0" bIns="0" anchor="t"/>
          <a:lstStyle>
            <a:lvl1pPr>
              <a:defRPr sz="900">
                <a:latin typeface="+mj-lt"/>
                <a:ea typeface="+mj-ea"/>
                <a:cs typeface="+mj-cs"/>
                <a:sym typeface="72 Brand"/>
              </a:defRPr>
            </a:lvl1pPr>
          </a:lstStyle>
          <a:p>
            <a:fld id="{86CB4B4D-7CA3-9044-876B-883B54F8677D}" type="slidenum">
              <a:t>‹#›</a:t>
            </a:fld>
            <a:endParaRPr/>
          </a:p>
        </p:txBody>
      </p:sp>
      <p:sp>
        <p:nvSpPr>
          <p:cNvPr id="372" name="Copyright Placeholder"/>
          <p:cNvSpPr txBox="1"/>
          <p:nvPr/>
        </p:nvSpPr>
        <p:spPr>
          <a:xfrm>
            <a:off x="504000" y="6542499"/>
            <a:ext cx="10155602" cy="127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defTabSz="1088557">
              <a:spcBef>
                <a:spcPts val="1800"/>
              </a:spcBef>
              <a:defRPr sz="600"/>
            </a:lvl1pPr>
          </a:lstStyle>
          <a:p>
            <a:r>
              <a:t>INTERNAL – SAP and Partners Only</a:t>
            </a:r>
          </a:p>
        </p:txBody>
      </p:sp>
    </p:spTree>
    <p:extLst>
      <p:ext uri="{BB962C8B-B14F-4D97-AF65-F5344CB8AC3E}">
        <p14:creationId xmlns:p14="http://schemas.microsoft.com/office/powerpoint/2010/main" val="702854452"/>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main points with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9747-FB7D-4800-A1D8-76003FCC821D}"/>
              </a:ext>
            </a:extLst>
          </p:cNvPr>
          <p:cNvSpPr>
            <a:spLocks noGrp="1"/>
          </p:cNvSpPr>
          <p:nvPr>
            <p:ph type="title" hasCustomPrompt="1"/>
          </p:nvPr>
        </p:nvSpPr>
        <p:spPr>
          <a:xfrm>
            <a:off x="449581" y="663878"/>
            <a:ext cx="10335892" cy="329559"/>
          </a:xfrm>
        </p:spPr>
        <p:txBody>
          <a:bodyPr/>
          <a:lstStyle>
            <a:lvl1pPr>
              <a:defRPr/>
            </a:lvl1pPr>
          </a:lstStyle>
          <a:p>
            <a:r>
              <a:rPr lang="en-US"/>
              <a:t>Accent title goes on this bright blue line</a:t>
            </a:r>
            <a:endParaRPr lang="bg-BG"/>
          </a:p>
        </p:txBody>
      </p:sp>
      <p:sp>
        <p:nvSpPr>
          <p:cNvPr id="3" name="Text Placeholder 2">
            <a:extLst>
              <a:ext uri="{FF2B5EF4-FFF2-40B4-BE49-F238E27FC236}">
                <a16:creationId xmlns:a16="http://schemas.microsoft.com/office/drawing/2014/main" id="{FE447847-EED1-4955-887D-327781956769}"/>
              </a:ext>
            </a:extLst>
          </p:cNvPr>
          <p:cNvSpPr>
            <a:spLocks noGrp="1"/>
          </p:cNvSpPr>
          <p:nvPr>
            <p:ph type="body" idx="1" hasCustomPrompt="1"/>
          </p:nvPr>
        </p:nvSpPr>
        <p:spPr>
          <a:xfrm>
            <a:off x="444500" y="1650998"/>
            <a:ext cx="5553075" cy="735207"/>
          </a:xfrm>
        </p:spPr>
        <p:txBody>
          <a:bodyPr anchor="b"/>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Titles or a highlight statement</a:t>
            </a:r>
          </a:p>
        </p:txBody>
      </p:sp>
      <p:sp>
        <p:nvSpPr>
          <p:cNvPr id="4" name="Content Placeholder 3">
            <a:extLst>
              <a:ext uri="{FF2B5EF4-FFF2-40B4-BE49-F238E27FC236}">
                <a16:creationId xmlns:a16="http://schemas.microsoft.com/office/drawing/2014/main" id="{A5162F7F-9CC1-4415-9B2A-C2255B232296}"/>
              </a:ext>
            </a:extLst>
          </p:cNvPr>
          <p:cNvSpPr>
            <a:spLocks noGrp="1"/>
          </p:cNvSpPr>
          <p:nvPr>
            <p:ph sz="half" idx="2" hasCustomPrompt="1"/>
          </p:nvPr>
        </p:nvSpPr>
        <p:spPr>
          <a:xfrm>
            <a:off x="449263" y="2695575"/>
            <a:ext cx="2682875" cy="3662363"/>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
        <p:nvSpPr>
          <p:cNvPr id="5" name="Text Placeholder 4">
            <a:extLst>
              <a:ext uri="{FF2B5EF4-FFF2-40B4-BE49-F238E27FC236}">
                <a16:creationId xmlns:a16="http://schemas.microsoft.com/office/drawing/2014/main" id="{B119CB0C-AE87-411E-BB92-7E2C8FA74AC3}"/>
              </a:ext>
            </a:extLst>
          </p:cNvPr>
          <p:cNvSpPr>
            <a:spLocks noGrp="1"/>
          </p:cNvSpPr>
          <p:nvPr>
            <p:ph type="body" sz="quarter" idx="3" hasCustomPrompt="1"/>
          </p:nvPr>
        </p:nvSpPr>
        <p:spPr>
          <a:xfrm>
            <a:off x="6194424" y="1651001"/>
            <a:ext cx="5553076" cy="735207"/>
          </a:xfrm>
        </p:spPr>
        <p:txBody>
          <a:bodyPr anchor="b"/>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Titles or a highlight statement</a:t>
            </a:r>
          </a:p>
        </p:txBody>
      </p:sp>
      <p:cxnSp>
        <p:nvCxnSpPr>
          <p:cNvPr id="22" name="Straight Connector 10">
            <a:extLst>
              <a:ext uri="{FF2B5EF4-FFF2-40B4-BE49-F238E27FC236}">
                <a16:creationId xmlns:a16="http://schemas.microsoft.com/office/drawing/2014/main" id="{B54E73B8-FC72-464D-A0FE-AA0CC93CCF16}"/>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3" name="Content Placeholder 3">
            <a:extLst>
              <a:ext uri="{FF2B5EF4-FFF2-40B4-BE49-F238E27FC236}">
                <a16:creationId xmlns:a16="http://schemas.microsoft.com/office/drawing/2014/main" id="{383B636F-244A-44CE-82C9-6F203DD42D8F}"/>
              </a:ext>
            </a:extLst>
          </p:cNvPr>
          <p:cNvSpPr>
            <a:spLocks noGrp="1"/>
          </p:cNvSpPr>
          <p:nvPr>
            <p:ph sz="half" idx="13" hasCustomPrompt="1"/>
          </p:nvPr>
        </p:nvSpPr>
        <p:spPr>
          <a:xfrm>
            <a:off x="3324225" y="2695575"/>
            <a:ext cx="2682875" cy="3662363"/>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
        <p:nvSpPr>
          <p:cNvPr id="13" name="Text Placeholder 8">
            <a:extLst>
              <a:ext uri="{FF2B5EF4-FFF2-40B4-BE49-F238E27FC236}">
                <a16:creationId xmlns:a16="http://schemas.microsoft.com/office/drawing/2014/main" id="{1620DD53-2609-487B-B14F-27CBD40CE5A9}"/>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20" name="Straight Connector 10">
            <a:extLst>
              <a:ext uri="{FF2B5EF4-FFF2-40B4-BE49-F238E27FC236}">
                <a16:creationId xmlns:a16="http://schemas.microsoft.com/office/drawing/2014/main" id="{AB5AFAD2-51D1-42A7-9F5B-237C63C17914}"/>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a:hlinkClick r:id="" action="ppaction://hlinkshowjump?jump=previousslide"/>
            <a:extLst>
              <a:ext uri="{FF2B5EF4-FFF2-40B4-BE49-F238E27FC236}">
                <a16:creationId xmlns:a16="http://schemas.microsoft.com/office/drawing/2014/main" id="{DE6422C0-9EC7-491A-A534-98D9283D082B}"/>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4" name="Rectangle 23">
            <a:hlinkClick r:id="" action="ppaction://hlinkshowjump?jump=nextslide"/>
            <a:extLst>
              <a:ext uri="{FF2B5EF4-FFF2-40B4-BE49-F238E27FC236}">
                <a16:creationId xmlns:a16="http://schemas.microsoft.com/office/drawing/2014/main" id="{4A03FF53-9063-453F-97BC-541431AC8427}"/>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5" name="Footer Placeholder 7">
            <a:extLst>
              <a:ext uri="{FF2B5EF4-FFF2-40B4-BE49-F238E27FC236}">
                <a16:creationId xmlns:a16="http://schemas.microsoft.com/office/drawing/2014/main" id="{3B561B93-D94F-4495-BA4D-C115C630D99E}"/>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7" name="Date Placeholder 6">
            <a:extLst>
              <a:ext uri="{FF2B5EF4-FFF2-40B4-BE49-F238E27FC236}">
                <a16:creationId xmlns:a16="http://schemas.microsoft.com/office/drawing/2014/main" id="{DDAF59E4-8DC1-4CAE-ACF2-7994D6B914D4}"/>
              </a:ext>
            </a:extLst>
          </p:cNvPr>
          <p:cNvSpPr>
            <a:spLocks noGrp="1"/>
          </p:cNvSpPr>
          <p:nvPr>
            <p:ph type="dt" sz="half" idx="16"/>
          </p:nvPr>
        </p:nvSpPr>
        <p:spPr/>
        <p:txBody>
          <a:bodyPr/>
          <a:lstStyle/>
          <a:p>
            <a:fld id="{47769089-FEDD-4812-A968-EB98F74A6194}" type="datetime1">
              <a:rPr lang="de-DE" smtClean="0"/>
              <a:t>28.08.2024</a:t>
            </a:fld>
            <a:endParaRPr lang="bg-BG"/>
          </a:p>
        </p:txBody>
      </p:sp>
      <p:sp>
        <p:nvSpPr>
          <p:cNvPr id="8" name="Footer Placeholder 7">
            <a:extLst>
              <a:ext uri="{FF2B5EF4-FFF2-40B4-BE49-F238E27FC236}">
                <a16:creationId xmlns:a16="http://schemas.microsoft.com/office/drawing/2014/main" id="{46E9DD17-2127-4AC4-8D01-6EE6D0EACAA3}"/>
              </a:ext>
            </a:extLst>
          </p:cNvPr>
          <p:cNvSpPr>
            <a:spLocks noGrp="1"/>
          </p:cNvSpPr>
          <p:nvPr>
            <p:ph type="ftr" sz="quarter" idx="17"/>
          </p:nvPr>
        </p:nvSpPr>
        <p:spPr/>
        <p:txBody>
          <a:bodyPr/>
          <a:lstStyle/>
          <a:p>
            <a:endParaRPr lang="bg-BG"/>
          </a:p>
        </p:txBody>
      </p:sp>
      <p:sp>
        <p:nvSpPr>
          <p:cNvPr id="16" name="Content Placeholder 3">
            <a:extLst>
              <a:ext uri="{FF2B5EF4-FFF2-40B4-BE49-F238E27FC236}">
                <a16:creationId xmlns:a16="http://schemas.microsoft.com/office/drawing/2014/main" id="{C4F95056-7256-4296-9F26-D8C7092988FF}"/>
              </a:ext>
            </a:extLst>
          </p:cNvPr>
          <p:cNvSpPr>
            <a:spLocks noGrp="1"/>
          </p:cNvSpPr>
          <p:nvPr>
            <p:ph sz="half" idx="18" hasCustomPrompt="1"/>
          </p:nvPr>
        </p:nvSpPr>
        <p:spPr>
          <a:xfrm>
            <a:off x="6194424" y="2695575"/>
            <a:ext cx="2682875" cy="3662363"/>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
        <p:nvSpPr>
          <p:cNvPr id="17" name="Content Placeholder 3">
            <a:extLst>
              <a:ext uri="{FF2B5EF4-FFF2-40B4-BE49-F238E27FC236}">
                <a16:creationId xmlns:a16="http://schemas.microsoft.com/office/drawing/2014/main" id="{62AA350F-D552-4BF5-B8B3-5402721DD8ED}"/>
              </a:ext>
            </a:extLst>
          </p:cNvPr>
          <p:cNvSpPr>
            <a:spLocks noGrp="1"/>
          </p:cNvSpPr>
          <p:nvPr>
            <p:ph sz="half" idx="19" hasCustomPrompt="1"/>
          </p:nvPr>
        </p:nvSpPr>
        <p:spPr>
          <a:xfrm>
            <a:off x="9069386" y="2695575"/>
            <a:ext cx="2682875" cy="3662363"/>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Tree>
    <p:extLst>
      <p:ext uri="{BB962C8B-B14F-4D97-AF65-F5344CB8AC3E}">
        <p14:creationId xmlns:p14="http://schemas.microsoft.com/office/powerpoint/2010/main" val="2587533966"/>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3" userDrawn="1">
          <p15:clr>
            <a:srgbClr val="FBAE40"/>
          </p15:clr>
        </p15:guide>
        <p15:guide id="4" pos="772" userDrawn="1">
          <p15:clr>
            <a:srgbClr val="FBAE40"/>
          </p15:clr>
        </p15:guide>
        <p15:guide id="5" pos="885" userDrawn="1">
          <p15:clr>
            <a:srgbClr val="FBAE40"/>
          </p15:clr>
        </p15:guide>
        <p15:guide id="6" pos="1374" userDrawn="1">
          <p15:clr>
            <a:srgbClr val="FBAE40"/>
          </p15:clr>
        </p15:guide>
        <p15:guide id="7" pos="1487" userDrawn="1">
          <p15:clr>
            <a:srgbClr val="FBAE40"/>
          </p15:clr>
        </p15:guide>
        <p15:guide id="8" pos="1976" userDrawn="1">
          <p15:clr>
            <a:srgbClr val="FBAE40"/>
          </p15:clr>
        </p15:guide>
        <p15:guide id="9" pos="2090" userDrawn="1">
          <p15:clr>
            <a:srgbClr val="FBAE40"/>
          </p15:clr>
        </p15:guide>
        <p15:guide id="10" pos="2578" userDrawn="1">
          <p15:clr>
            <a:srgbClr val="FBAE40"/>
          </p15:clr>
        </p15:guide>
        <p15:guide id="11" pos="2692" userDrawn="1">
          <p15:clr>
            <a:srgbClr val="FBAE40"/>
          </p15:clr>
        </p15:guide>
        <p15:guide id="12" pos="3181" userDrawn="1">
          <p15:clr>
            <a:srgbClr val="FBAE40"/>
          </p15:clr>
        </p15:guide>
        <p15:guide id="13" pos="3294" userDrawn="1">
          <p15:clr>
            <a:srgbClr val="FBAE40"/>
          </p15:clr>
        </p15:guide>
        <p15:guide id="14" pos="3783" userDrawn="1">
          <p15:clr>
            <a:srgbClr val="FBAE40"/>
          </p15:clr>
        </p15:guide>
        <p15:guide id="15" pos="3896" userDrawn="1">
          <p15:clr>
            <a:srgbClr val="FBAE40"/>
          </p15:clr>
        </p15:guide>
        <p15:guide id="16" pos="4385" userDrawn="1">
          <p15:clr>
            <a:srgbClr val="FBAE40"/>
          </p15:clr>
        </p15:guide>
        <p15:guide id="17" pos="4498" userDrawn="1">
          <p15:clr>
            <a:srgbClr val="FBAE40"/>
          </p15:clr>
        </p15:guide>
        <p15:guide id="18" pos="4987" userDrawn="1">
          <p15:clr>
            <a:srgbClr val="FBAE40"/>
          </p15:clr>
        </p15:guide>
        <p15:guide id="19" pos="5101" userDrawn="1">
          <p15:clr>
            <a:srgbClr val="FBAE40"/>
          </p15:clr>
        </p15:guide>
        <p15:guide id="20" pos="5589" userDrawn="1">
          <p15:clr>
            <a:srgbClr val="FBAE40"/>
          </p15:clr>
        </p15:guide>
        <p15:guide id="21" pos="5703" userDrawn="1">
          <p15:clr>
            <a:srgbClr val="FBAE40"/>
          </p15:clr>
        </p15:guide>
        <p15:guide id="22" pos="6192" userDrawn="1">
          <p15:clr>
            <a:srgbClr val="FBAE40"/>
          </p15:clr>
        </p15:guide>
        <p15:guide id="23" pos="6305" userDrawn="1">
          <p15:clr>
            <a:srgbClr val="FBAE40"/>
          </p15:clr>
        </p15:guide>
        <p15:guide id="24" pos="6794" userDrawn="1">
          <p15:clr>
            <a:srgbClr val="FBAE40"/>
          </p15:clr>
        </p15:guide>
        <p15:guide id="25" pos="6907" userDrawn="1">
          <p15:clr>
            <a:srgbClr val="FBAE40"/>
          </p15:clr>
        </p15:guide>
        <p15:guide id="26" pos="7396" userDrawn="1">
          <p15:clr>
            <a:srgbClr val="FBAE40"/>
          </p15:clr>
        </p15:guide>
        <p15:guide id="27" orient="horz" userDrawn="1">
          <p15:clr>
            <a:srgbClr val="FBAE40"/>
          </p15:clr>
        </p15:guide>
        <p15:guide id="28" orient="horz" pos="4320" userDrawn="1">
          <p15:clr>
            <a:srgbClr val="FBAE40"/>
          </p15:clr>
        </p15:guide>
        <p15:guide id="29" orient="horz" pos="722" userDrawn="1">
          <p15:clr>
            <a:srgbClr val="FBAE40"/>
          </p15:clr>
        </p15:guide>
        <p15:guide id="30" orient="horz" pos="828" userDrawn="1">
          <p15:clr>
            <a:srgbClr val="FBAE40"/>
          </p15:clr>
        </p15:guide>
        <p15:guide id="31" orient="horz" pos="934" userDrawn="1">
          <p15:clr>
            <a:srgbClr val="FBAE40"/>
          </p15:clr>
        </p15:guide>
        <p15:guide id="32" orient="horz" pos="1040" userDrawn="1">
          <p15:clr>
            <a:srgbClr val="5ACBF0"/>
          </p15:clr>
        </p15:guide>
        <p15:guide id="33" orient="horz" pos="1146" userDrawn="1">
          <p15:clr>
            <a:srgbClr val="FBAE40"/>
          </p15:clr>
        </p15:guide>
        <p15:guide id="34" orient="horz" pos="1252" userDrawn="1">
          <p15:clr>
            <a:srgbClr val="FBAE40"/>
          </p15:clr>
        </p15:guide>
        <p15:guide id="35" orient="horz" pos="1357" userDrawn="1">
          <p15:clr>
            <a:srgbClr val="FBAE40"/>
          </p15:clr>
        </p15:guide>
        <p15:guide id="36" orient="horz" pos="1463" userDrawn="1">
          <p15:clr>
            <a:srgbClr val="FBAE40"/>
          </p15:clr>
        </p15:guide>
        <p15:guide id="37" orient="horz" pos="1569" userDrawn="1">
          <p15:clr>
            <a:srgbClr val="FBAE40"/>
          </p15:clr>
        </p15:guide>
        <p15:guide id="38" orient="horz" pos="1675" userDrawn="1">
          <p15:clr>
            <a:srgbClr val="FBAE40"/>
          </p15:clr>
        </p15:guide>
        <p15:guide id="39" orient="horz" pos="1781" userDrawn="1">
          <p15:clr>
            <a:srgbClr val="FBAE40"/>
          </p15:clr>
        </p15:guide>
        <p15:guide id="40" orient="horz" pos="1887" userDrawn="1">
          <p15:clr>
            <a:srgbClr val="FBAE40"/>
          </p15:clr>
        </p15:guide>
        <p15:guide id="41" orient="horz" pos="1993" userDrawn="1">
          <p15:clr>
            <a:srgbClr val="FBAE40"/>
          </p15:clr>
        </p15:guide>
        <p15:guide id="42" orient="horz" pos="2099" userDrawn="1">
          <p15:clr>
            <a:srgbClr val="FBAE40"/>
          </p15:clr>
        </p15:guide>
        <p15:guide id="43" orient="horz" pos="2205" userDrawn="1">
          <p15:clr>
            <a:srgbClr val="FBAE40"/>
          </p15:clr>
        </p15:guide>
        <p15:guide id="44" orient="horz" pos="2311" userDrawn="1">
          <p15:clr>
            <a:srgbClr val="FBAE40"/>
          </p15:clr>
        </p15:guide>
        <p15:guide id="45" orient="horz" pos="2416" userDrawn="1">
          <p15:clr>
            <a:srgbClr val="FBAE40"/>
          </p15:clr>
        </p15:guide>
        <p15:guide id="46" orient="horz" pos="2522" userDrawn="1">
          <p15:clr>
            <a:srgbClr val="FBAE40"/>
          </p15:clr>
        </p15:guide>
        <p15:guide id="47" orient="horz" pos="2628" userDrawn="1">
          <p15:clr>
            <a:srgbClr val="FBAE40"/>
          </p15:clr>
        </p15:guide>
        <p15:guide id="48" orient="horz" pos="2734" userDrawn="1">
          <p15:clr>
            <a:srgbClr val="FBAE40"/>
          </p15:clr>
        </p15:guide>
        <p15:guide id="49" orient="horz" pos="2840" userDrawn="1">
          <p15:clr>
            <a:srgbClr val="FBAE40"/>
          </p15:clr>
        </p15:guide>
        <p15:guide id="50" orient="horz" pos="2946" userDrawn="1">
          <p15:clr>
            <a:srgbClr val="FBAE40"/>
          </p15:clr>
        </p15:guide>
        <p15:guide id="51" orient="horz" pos="3052" userDrawn="1">
          <p15:clr>
            <a:srgbClr val="FBAE40"/>
          </p15:clr>
        </p15:guide>
        <p15:guide id="52" orient="horz" pos="3158" userDrawn="1">
          <p15:clr>
            <a:srgbClr val="FBAE40"/>
          </p15:clr>
        </p15:guide>
        <p15:guide id="53" orient="horz" pos="3264" userDrawn="1">
          <p15:clr>
            <a:srgbClr val="FBAE40"/>
          </p15:clr>
        </p15:guide>
        <p15:guide id="54" orient="horz" pos="3370" userDrawn="1">
          <p15:clr>
            <a:srgbClr val="FBAE40"/>
          </p15:clr>
        </p15:guide>
        <p15:guide id="55" orient="horz" pos="3475" userDrawn="1">
          <p15:clr>
            <a:srgbClr val="FBAE40"/>
          </p15:clr>
        </p15:guide>
        <p15:guide id="56" orient="horz" pos="3581" userDrawn="1">
          <p15:clr>
            <a:srgbClr val="FBAE40"/>
          </p15:clr>
        </p15:guide>
        <p15:guide id="57" orient="horz" pos="3687" userDrawn="1">
          <p15:clr>
            <a:srgbClr val="FBAE40"/>
          </p15:clr>
        </p15:guide>
        <p15:guide id="58" orient="horz" pos="3793" userDrawn="1">
          <p15:clr>
            <a:srgbClr val="FBAE40"/>
          </p15:clr>
        </p15:guide>
        <p15:guide id="59" orient="horz" pos="3899" userDrawn="1">
          <p15:clr>
            <a:srgbClr val="FBAE40"/>
          </p15:clr>
        </p15:guide>
        <p15:guide id="60" orient="horz" pos="4005" userDrawn="1">
          <p15:clr>
            <a:srgbClr val="FBAE40"/>
          </p15:clr>
        </p15:guide>
        <p15:guide id="61" orient="horz" pos="4111"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mmary, vers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1" y="6559200"/>
            <a:ext cx="2078288"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28.08.2024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3" name="Text Placeholder 21">
            <a:extLst>
              <a:ext uri="{FF2B5EF4-FFF2-40B4-BE49-F238E27FC236}">
                <a16:creationId xmlns:a16="http://schemas.microsoft.com/office/drawing/2014/main" id="{C1087F26-53CF-42FB-9A83-0F601482535E}"/>
              </a:ext>
            </a:extLst>
          </p:cNvPr>
          <p:cNvSpPr>
            <a:spLocks noGrp="1"/>
          </p:cNvSpPr>
          <p:nvPr>
            <p:ph type="body" sz="quarter" idx="18" hasCustomPrompt="1"/>
          </p:nvPr>
        </p:nvSpPr>
        <p:spPr>
          <a:xfrm>
            <a:off x="444501" y="2019300"/>
            <a:ext cx="3648137" cy="4338638"/>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4" name="Text Placeholder 21">
            <a:extLst>
              <a:ext uri="{FF2B5EF4-FFF2-40B4-BE49-F238E27FC236}">
                <a16:creationId xmlns:a16="http://schemas.microsoft.com/office/drawing/2014/main" id="{5711DA43-0816-4393-8CB2-F7318FDAD632}"/>
              </a:ext>
            </a:extLst>
          </p:cNvPr>
          <p:cNvSpPr>
            <a:spLocks noGrp="1"/>
          </p:cNvSpPr>
          <p:nvPr>
            <p:ph type="body" sz="quarter" idx="19" hasCustomPrompt="1"/>
          </p:nvPr>
        </p:nvSpPr>
        <p:spPr>
          <a:xfrm>
            <a:off x="4268969" y="2019300"/>
            <a:ext cx="3647894" cy="4338638"/>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5" name="Text Placeholder 21">
            <a:extLst>
              <a:ext uri="{FF2B5EF4-FFF2-40B4-BE49-F238E27FC236}">
                <a16:creationId xmlns:a16="http://schemas.microsoft.com/office/drawing/2014/main" id="{6C3D8BE6-0C98-4363-8A99-AFCD5DED5541}"/>
              </a:ext>
            </a:extLst>
          </p:cNvPr>
          <p:cNvSpPr>
            <a:spLocks noGrp="1"/>
          </p:cNvSpPr>
          <p:nvPr>
            <p:ph type="body" sz="quarter" idx="20" hasCustomPrompt="1"/>
          </p:nvPr>
        </p:nvSpPr>
        <p:spPr>
          <a:xfrm>
            <a:off x="8097837" y="2019299"/>
            <a:ext cx="3647895" cy="4338639"/>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7" name="Text Placeholder 7">
            <a:extLst>
              <a:ext uri="{FF2B5EF4-FFF2-40B4-BE49-F238E27FC236}">
                <a16:creationId xmlns:a16="http://schemas.microsoft.com/office/drawing/2014/main" id="{CF28AE04-5771-4DBB-95D3-69B0DA5B2A8C}"/>
              </a:ext>
            </a:extLst>
          </p:cNvPr>
          <p:cNvSpPr>
            <a:spLocks noGrp="1"/>
          </p:cNvSpPr>
          <p:nvPr>
            <p:ph type="body" sz="quarter" idx="71" hasCustomPrompt="1"/>
          </p:nvPr>
        </p:nvSpPr>
        <p:spPr>
          <a:xfrm>
            <a:off x="454025" y="1696954"/>
            <a:ext cx="364331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cap="all" baseline="0">
                <a:solidFill>
                  <a:schemeClr val="tx2"/>
                </a:solidFill>
              </a:defRPr>
            </a:lvl1pPr>
            <a:lvl5pPr algn="ctr">
              <a:defRPr b="1"/>
            </a:lvl5pPr>
            <a:lvl6pPr algn="ctr">
              <a:defRPr b="1"/>
            </a:lvl6pPr>
          </a:lstStyle>
          <a:p>
            <a:pPr lvl="0"/>
            <a:r>
              <a:rPr lang="en-US"/>
              <a:t>SITUATION</a:t>
            </a:r>
          </a:p>
        </p:txBody>
      </p:sp>
      <p:sp>
        <p:nvSpPr>
          <p:cNvPr id="19" name="Text Placeholder 7">
            <a:extLst>
              <a:ext uri="{FF2B5EF4-FFF2-40B4-BE49-F238E27FC236}">
                <a16:creationId xmlns:a16="http://schemas.microsoft.com/office/drawing/2014/main" id="{3431F6F3-4029-45FA-B51A-C27FEC8F8BEB}"/>
              </a:ext>
            </a:extLst>
          </p:cNvPr>
          <p:cNvSpPr>
            <a:spLocks noGrp="1"/>
          </p:cNvSpPr>
          <p:nvPr>
            <p:ph type="body" sz="quarter" idx="72" hasCustomPrompt="1"/>
          </p:nvPr>
        </p:nvSpPr>
        <p:spPr>
          <a:xfrm>
            <a:off x="4273549" y="1696954"/>
            <a:ext cx="364331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cap="all" baseline="0">
                <a:solidFill>
                  <a:schemeClr val="tx2"/>
                </a:solidFill>
              </a:defRPr>
            </a:lvl1pPr>
            <a:lvl5pPr algn="ctr">
              <a:defRPr b="1"/>
            </a:lvl5pPr>
            <a:lvl6pPr algn="ctr">
              <a:defRPr b="1"/>
            </a:lvl6pPr>
          </a:lstStyle>
          <a:p>
            <a:pPr lvl="0"/>
            <a:r>
              <a:rPr lang="en-US"/>
              <a:t>PROBLEM</a:t>
            </a:r>
          </a:p>
        </p:txBody>
      </p:sp>
      <p:sp>
        <p:nvSpPr>
          <p:cNvPr id="21" name="Text Placeholder 7">
            <a:extLst>
              <a:ext uri="{FF2B5EF4-FFF2-40B4-BE49-F238E27FC236}">
                <a16:creationId xmlns:a16="http://schemas.microsoft.com/office/drawing/2014/main" id="{6E5E2892-0FB0-4828-A761-8A989AD7C857}"/>
              </a:ext>
            </a:extLst>
          </p:cNvPr>
          <p:cNvSpPr>
            <a:spLocks noGrp="1"/>
          </p:cNvSpPr>
          <p:nvPr>
            <p:ph type="body" sz="quarter" idx="73" hasCustomPrompt="1"/>
          </p:nvPr>
        </p:nvSpPr>
        <p:spPr>
          <a:xfrm>
            <a:off x="8097837" y="1696954"/>
            <a:ext cx="364331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cap="all" baseline="0">
                <a:solidFill>
                  <a:schemeClr val="tx2"/>
                </a:solidFill>
              </a:defRPr>
            </a:lvl1pPr>
            <a:lvl5pPr algn="ctr">
              <a:defRPr b="1"/>
            </a:lvl5pPr>
            <a:lvl6pPr algn="ctr">
              <a:defRPr b="1"/>
            </a:lvl6pPr>
          </a:lstStyle>
          <a:p>
            <a:pPr lvl="0"/>
            <a:r>
              <a:rPr lang="en-US"/>
              <a:t>RESOLUTION</a:t>
            </a:r>
          </a:p>
        </p:txBody>
      </p:sp>
    </p:spTree>
    <p:extLst>
      <p:ext uri="{BB962C8B-B14F-4D97-AF65-F5344CB8AC3E}">
        <p14:creationId xmlns:p14="http://schemas.microsoft.com/office/powerpoint/2010/main" val="859110510"/>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9" userDrawn="1">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1" y="6559200"/>
            <a:ext cx="2078288"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28.08.2024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3" name="Text Placeholder 21">
            <a:extLst>
              <a:ext uri="{FF2B5EF4-FFF2-40B4-BE49-F238E27FC236}">
                <a16:creationId xmlns:a16="http://schemas.microsoft.com/office/drawing/2014/main" id="{C1087F26-53CF-42FB-9A83-0F601482535E}"/>
              </a:ext>
            </a:extLst>
          </p:cNvPr>
          <p:cNvSpPr>
            <a:spLocks noGrp="1"/>
          </p:cNvSpPr>
          <p:nvPr>
            <p:ph type="body" sz="quarter" idx="18" hasCustomPrompt="1"/>
          </p:nvPr>
        </p:nvSpPr>
        <p:spPr>
          <a:xfrm>
            <a:off x="461963" y="1852386"/>
            <a:ext cx="2454275" cy="1983014"/>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lang="en-US"/>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7" name="Text Placeholder 7">
            <a:extLst>
              <a:ext uri="{FF2B5EF4-FFF2-40B4-BE49-F238E27FC236}">
                <a16:creationId xmlns:a16="http://schemas.microsoft.com/office/drawing/2014/main" id="{CF28AE04-5771-4DBB-95D3-69B0DA5B2A8C}"/>
              </a:ext>
            </a:extLst>
          </p:cNvPr>
          <p:cNvSpPr>
            <a:spLocks noGrp="1"/>
          </p:cNvSpPr>
          <p:nvPr>
            <p:ph type="body" sz="quarter" idx="71" hasCustomPrompt="1"/>
          </p:nvPr>
        </p:nvSpPr>
        <p:spPr>
          <a:xfrm>
            <a:off x="461962" y="1530040"/>
            <a:ext cx="5102226"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SITUATION</a:t>
            </a:r>
          </a:p>
        </p:txBody>
      </p:sp>
      <p:sp>
        <p:nvSpPr>
          <p:cNvPr id="19" name="Text Placeholder 7">
            <a:extLst>
              <a:ext uri="{FF2B5EF4-FFF2-40B4-BE49-F238E27FC236}">
                <a16:creationId xmlns:a16="http://schemas.microsoft.com/office/drawing/2014/main" id="{3431F6F3-4029-45FA-B51A-C27FEC8F8BEB}"/>
              </a:ext>
            </a:extLst>
          </p:cNvPr>
          <p:cNvSpPr>
            <a:spLocks noGrp="1"/>
          </p:cNvSpPr>
          <p:nvPr>
            <p:ph type="body" sz="quarter" idx="72" hasCustomPrompt="1"/>
          </p:nvPr>
        </p:nvSpPr>
        <p:spPr>
          <a:xfrm>
            <a:off x="6640512" y="1539111"/>
            <a:ext cx="5100637"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RESOLUTION</a:t>
            </a:r>
          </a:p>
        </p:txBody>
      </p:sp>
      <p:sp>
        <p:nvSpPr>
          <p:cNvPr id="28" name="Text Placeholder 7">
            <a:extLst>
              <a:ext uri="{FF2B5EF4-FFF2-40B4-BE49-F238E27FC236}">
                <a16:creationId xmlns:a16="http://schemas.microsoft.com/office/drawing/2014/main" id="{E5281396-5881-4BF8-859C-85C68ABD5570}"/>
              </a:ext>
            </a:extLst>
          </p:cNvPr>
          <p:cNvSpPr>
            <a:spLocks noGrp="1"/>
          </p:cNvSpPr>
          <p:nvPr>
            <p:ph type="body" sz="quarter" idx="81" hasCustomPrompt="1"/>
          </p:nvPr>
        </p:nvSpPr>
        <p:spPr>
          <a:xfrm>
            <a:off x="461962" y="4052578"/>
            <a:ext cx="5102226"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PROBLEM</a:t>
            </a:r>
          </a:p>
        </p:txBody>
      </p:sp>
      <p:sp>
        <p:nvSpPr>
          <p:cNvPr id="31" name="Text Placeholder 21">
            <a:extLst>
              <a:ext uri="{FF2B5EF4-FFF2-40B4-BE49-F238E27FC236}">
                <a16:creationId xmlns:a16="http://schemas.microsoft.com/office/drawing/2014/main" id="{838A043C-453E-4923-8F84-363C6FDFA158}"/>
              </a:ext>
            </a:extLst>
          </p:cNvPr>
          <p:cNvSpPr>
            <a:spLocks noGrp="1"/>
          </p:cNvSpPr>
          <p:nvPr>
            <p:ph type="body" sz="quarter" idx="83" hasCustomPrompt="1"/>
          </p:nvPr>
        </p:nvSpPr>
        <p:spPr>
          <a:xfrm>
            <a:off x="3109912" y="1852386"/>
            <a:ext cx="2454275" cy="1983014"/>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3" name="Text Placeholder 21">
            <a:extLst>
              <a:ext uri="{FF2B5EF4-FFF2-40B4-BE49-F238E27FC236}">
                <a16:creationId xmlns:a16="http://schemas.microsoft.com/office/drawing/2014/main" id="{04E79D70-0F39-4B92-867B-BF198899F4DE}"/>
              </a:ext>
            </a:extLst>
          </p:cNvPr>
          <p:cNvSpPr>
            <a:spLocks noGrp="1"/>
          </p:cNvSpPr>
          <p:nvPr>
            <p:ph type="body" sz="quarter" idx="84" hasCustomPrompt="1"/>
          </p:nvPr>
        </p:nvSpPr>
        <p:spPr>
          <a:xfrm>
            <a:off x="461963" y="4358368"/>
            <a:ext cx="2454275" cy="1983014"/>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4" name="Text Placeholder 21">
            <a:extLst>
              <a:ext uri="{FF2B5EF4-FFF2-40B4-BE49-F238E27FC236}">
                <a16:creationId xmlns:a16="http://schemas.microsoft.com/office/drawing/2014/main" id="{72944A91-4163-4B40-9956-92ABCC0AA758}"/>
              </a:ext>
            </a:extLst>
          </p:cNvPr>
          <p:cNvSpPr>
            <a:spLocks noGrp="1"/>
          </p:cNvSpPr>
          <p:nvPr>
            <p:ph type="body" sz="quarter" idx="85" hasCustomPrompt="1"/>
          </p:nvPr>
        </p:nvSpPr>
        <p:spPr>
          <a:xfrm>
            <a:off x="3109912" y="4358368"/>
            <a:ext cx="2454275" cy="1983014"/>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5" name="Text Placeholder 21">
            <a:extLst>
              <a:ext uri="{FF2B5EF4-FFF2-40B4-BE49-F238E27FC236}">
                <a16:creationId xmlns:a16="http://schemas.microsoft.com/office/drawing/2014/main" id="{C2EFE041-FEAE-4C73-A1EE-F711DC26B422}"/>
              </a:ext>
            </a:extLst>
          </p:cNvPr>
          <p:cNvSpPr>
            <a:spLocks noGrp="1"/>
          </p:cNvSpPr>
          <p:nvPr>
            <p:ph type="body" sz="quarter" idx="86" hasCustomPrompt="1"/>
          </p:nvPr>
        </p:nvSpPr>
        <p:spPr>
          <a:xfrm>
            <a:off x="6640513" y="1852386"/>
            <a:ext cx="2454275" cy="4488996"/>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6" name="Text Placeholder 21">
            <a:extLst>
              <a:ext uri="{FF2B5EF4-FFF2-40B4-BE49-F238E27FC236}">
                <a16:creationId xmlns:a16="http://schemas.microsoft.com/office/drawing/2014/main" id="{1EDD5018-4BEF-479B-9752-19CDF0AD4E42}"/>
              </a:ext>
            </a:extLst>
          </p:cNvPr>
          <p:cNvSpPr>
            <a:spLocks noGrp="1"/>
          </p:cNvSpPr>
          <p:nvPr>
            <p:ph type="body" sz="quarter" idx="87" hasCustomPrompt="1"/>
          </p:nvPr>
        </p:nvSpPr>
        <p:spPr>
          <a:xfrm>
            <a:off x="9282113" y="1852386"/>
            <a:ext cx="2454275" cy="4488996"/>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Tree>
    <p:extLst>
      <p:ext uri="{BB962C8B-B14F-4D97-AF65-F5344CB8AC3E}">
        <p14:creationId xmlns:p14="http://schemas.microsoft.com/office/powerpoint/2010/main" val="3557821590"/>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3" userDrawn="1">
          <p15:clr>
            <a:srgbClr val="FBAE40"/>
          </p15:clr>
        </p15:guide>
        <p15:guide id="4" pos="725" userDrawn="1">
          <p15:clr>
            <a:srgbClr val="FBAE40"/>
          </p15:clr>
        </p15:guide>
        <p15:guide id="5" pos="839" userDrawn="1">
          <p15:clr>
            <a:srgbClr val="FBAE40"/>
          </p15:clr>
        </p15:guide>
        <p15:guide id="6" pos="1281" userDrawn="1">
          <p15:clr>
            <a:srgbClr val="FBAE40"/>
          </p15:clr>
        </p15:guide>
        <p15:guide id="7" pos="1395" userDrawn="1">
          <p15:clr>
            <a:srgbClr val="FBAE40"/>
          </p15:clr>
        </p15:guide>
        <p15:guide id="8" pos="1837" userDrawn="1">
          <p15:clr>
            <a:srgbClr val="FBAE40"/>
          </p15:clr>
        </p15:guide>
        <p15:guide id="9" pos="1951" userDrawn="1">
          <p15:clr>
            <a:srgbClr val="FBAE40"/>
          </p15:clr>
        </p15:guide>
        <p15:guide id="10" pos="2393" userDrawn="1">
          <p15:clr>
            <a:srgbClr val="FBAE40"/>
          </p15:clr>
        </p15:guide>
        <p15:guide id="11" pos="2506" userDrawn="1">
          <p15:clr>
            <a:srgbClr val="FBAE40"/>
          </p15:clr>
        </p15:guide>
        <p15:guide id="12" pos="2949" userDrawn="1">
          <p15:clr>
            <a:srgbClr val="FBAE40"/>
          </p15:clr>
        </p15:guide>
        <p15:guide id="13" pos="3062" userDrawn="1">
          <p15:clr>
            <a:srgbClr val="FBAE40"/>
          </p15:clr>
        </p15:guide>
        <p15:guide id="14" pos="3505" userDrawn="1">
          <p15:clr>
            <a:srgbClr val="FBAE40"/>
          </p15:clr>
        </p15:guide>
        <p15:guide id="15" pos="3618" userDrawn="1">
          <p15:clr>
            <a:srgbClr val="FBAE40"/>
          </p15:clr>
        </p15:guide>
        <p15:guide id="16" pos="4061" userDrawn="1">
          <p15:clr>
            <a:srgbClr val="FBAE40"/>
          </p15:clr>
        </p15:guide>
        <p15:guide id="17" pos="4174" userDrawn="1">
          <p15:clr>
            <a:srgbClr val="FBAE40"/>
          </p15:clr>
        </p15:guide>
        <p15:guide id="18" pos="4617" userDrawn="1">
          <p15:clr>
            <a:srgbClr val="FBAE40"/>
          </p15:clr>
        </p15:guide>
        <p15:guide id="19" pos="4730" userDrawn="1">
          <p15:clr>
            <a:srgbClr val="FBAE40"/>
          </p15:clr>
        </p15:guide>
        <p15:guide id="20" pos="5173" userDrawn="1">
          <p15:clr>
            <a:srgbClr val="FBAE40"/>
          </p15:clr>
        </p15:guide>
        <p15:guide id="21" pos="5286" userDrawn="1">
          <p15:clr>
            <a:srgbClr val="FBAE40"/>
          </p15:clr>
        </p15:guide>
        <p15:guide id="22" pos="5728" userDrawn="1">
          <p15:clr>
            <a:srgbClr val="FBAE40"/>
          </p15:clr>
        </p15:guide>
        <p15:guide id="23" pos="5842" userDrawn="1">
          <p15:clr>
            <a:srgbClr val="FBAE40"/>
          </p15:clr>
        </p15:guide>
        <p15:guide id="24" pos="6284" userDrawn="1">
          <p15:clr>
            <a:srgbClr val="FBAE40"/>
          </p15:clr>
        </p15:guide>
        <p15:guide id="25" pos="6398" userDrawn="1">
          <p15:clr>
            <a:srgbClr val="FBAE40"/>
          </p15:clr>
        </p15:guide>
        <p15:guide id="26" pos="6840" userDrawn="1">
          <p15:clr>
            <a:srgbClr val="FBAE40"/>
          </p15:clr>
        </p15:guide>
        <p15:guide id="27" pos="6954" userDrawn="1">
          <p15:clr>
            <a:srgbClr val="FBAE40"/>
          </p15:clr>
        </p15:guide>
        <p15:guide id="28" pos="7396" userDrawn="1">
          <p15:clr>
            <a:srgbClr val="FBAE40"/>
          </p15:clr>
        </p15:guide>
        <p15:guide id="29" orient="horz" userDrawn="1">
          <p15:clr>
            <a:srgbClr val="FBAE40"/>
          </p15:clr>
        </p15:guide>
        <p15:guide id="30" orient="horz" pos="4320" userDrawn="1">
          <p15:clr>
            <a:srgbClr val="FBAE40"/>
          </p15:clr>
        </p15:guide>
        <p15:guide id="31" orient="horz" pos="722" userDrawn="1">
          <p15:clr>
            <a:srgbClr val="FBAE40"/>
          </p15:clr>
        </p15:guide>
        <p15:guide id="32" orient="horz" pos="828" userDrawn="1">
          <p15:clr>
            <a:srgbClr val="FBAE40"/>
          </p15:clr>
        </p15:guide>
        <p15:guide id="33" orient="horz" pos="934" userDrawn="1">
          <p15:clr>
            <a:srgbClr val="FBAE40"/>
          </p15:clr>
        </p15:guide>
        <p15:guide id="34" orient="horz" pos="1040" userDrawn="1">
          <p15:clr>
            <a:srgbClr val="FBAE40"/>
          </p15:clr>
        </p15:guide>
        <p15:guide id="35" orient="horz" pos="1146" userDrawn="1">
          <p15:clr>
            <a:srgbClr val="FBAE40"/>
          </p15:clr>
        </p15:guide>
        <p15:guide id="36" orient="horz" pos="1252" userDrawn="1">
          <p15:clr>
            <a:srgbClr val="FBAE40"/>
          </p15:clr>
        </p15:guide>
        <p15:guide id="37" orient="horz" pos="1357" userDrawn="1">
          <p15:clr>
            <a:srgbClr val="FBAE40"/>
          </p15:clr>
        </p15:guide>
        <p15:guide id="38" orient="horz" pos="1463" userDrawn="1">
          <p15:clr>
            <a:srgbClr val="FBAE40"/>
          </p15:clr>
        </p15:guide>
        <p15:guide id="39" orient="horz" pos="1569" userDrawn="1">
          <p15:clr>
            <a:srgbClr val="FBAE40"/>
          </p15:clr>
        </p15:guide>
        <p15:guide id="40" orient="horz" pos="1675" userDrawn="1">
          <p15:clr>
            <a:srgbClr val="FBAE40"/>
          </p15:clr>
        </p15:guide>
        <p15:guide id="41" orient="horz" pos="1781" userDrawn="1">
          <p15:clr>
            <a:srgbClr val="FBAE40"/>
          </p15:clr>
        </p15:guide>
        <p15:guide id="42" orient="horz" pos="1887" userDrawn="1">
          <p15:clr>
            <a:srgbClr val="FBAE40"/>
          </p15:clr>
        </p15:guide>
        <p15:guide id="43" orient="horz" pos="1993" userDrawn="1">
          <p15:clr>
            <a:srgbClr val="FBAE40"/>
          </p15:clr>
        </p15:guide>
        <p15:guide id="44" orient="horz" pos="2099" userDrawn="1">
          <p15:clr>
            <a:srgbClr val="FBAE40"/>
          </p15:clr>
        </p15:guide>
        <p15:guide id="45" orient="horz" pos="2205" userDrawn="1">
          <p15:clr>
            <a:srgbClr val="FBAE40"/>
          </p15:clr>
        </p15:guide>
        <p15:guide id="46" orient="horz" pos="2311" userDrawn="1">
          <p15:clr>
            <a:srgbClr val="FBAE40"/>
          </p15:clr>
        </p15:guide>
        <p15:guide id="47" orient="horz" pos="2416" userDrawn="1">
          <p15:clr>
            <a:srgbClr val="FBAE40"/>
          </p15:clr>
        </p15:guide>
        <p15:guide id="48" orient="horz" pos="2522" userDrawn="1">
          <p15:clr>
            <a:srgbClr val="FBAE40"/>
          </p15:clr>
        </p15:guide>
        <p15:guide id="49" orient="horz" pos="2628" userDrawn="1">
          <p15:clr>
            <a:srgbClr val="FBAE40"/>
          </p15:clr>
        </p15:guide>
        <p15:guide id="50" orient="horz" pos="2734" userDrawn="1">
          <p15:clr>
            <a:srgbClr val="FBAE40"/>
          </p15:clr>
        </p15:guide>
        <p15:guide id="51" orient="horz" pos="2840" userDrawn="1">
          <p15:clr>
            <a:srgbClr val="FBAE40"/>
          </p15:clr>
        </p15:guide>
        <p15:guide id="52" orient="horz" pos="2946" userDrawn="1">
          <p15:clr>
            <a:srgbClr val="FBAE40"/>
          </p15:clr>
        </p15:guide>
        <p15:guide id="53" orient="horz" pos="3052" userDrawn="1">
          <p15:clr>
            <a:srgbClr val="FBAE40"/>
          </p15:clr>
        </p15:guide>
        <p15:guide id="54" orient="horz" pos="3158" userDrawn="1">
          <p15:clr>
            <a:srgbClr val="FBAE40"/>
          </p15:clr>
        </p15:guide>
        <p15:guide id="55" orient="horz" pos="3264" userDrawn="1">
          <p15:clr>
            <a:srgbClr val="FBAE40"/>
          </p15:clr>
        </p15:guide>
        <p15:guide id="56" orient="horz" pos="3370" userDrawn="1">
          <p15:clr>
            <a:srgbClr val="FBAE40"/>
          </p15:clr>
        </p15:guide>
        <p15:guide id="57" orient="horz" pos="3475" userDrawn="1">
          <p15:clr>
            <a:srgbClr val="FBAE40"/>
          </p15:clr>
        </p15:guide>
        <p15:guide id="58" orient="horz" pos="3581" userDrawn="1">
          <p15:clr>
            <a:srgbClr val="FBAE40"/>
          </p15:clr>
        </p15:guide>
        <p15:guide id="59" orient="horz" pos="3687" userDrawn="1">
          <p15:clr>
            <a:srgbClr val="FBAE40"/>
          </p15:clr>
        </p15:guide>
        <p15:guide id="60" orient="horz" pos="3793" userDrawn="1">
          <p15:clr>
            <a:srgbClr val="FBAE40"/>
          </p15:clr>
        </p15:guide>
        <p15:guide id="61" orient="horz" pos="3899" userDrawn="1">
          <p15:clr>
            <a:srgbClr val="FBAE40"/>
          </p15:clr>
        </p15:guide>
        <p15:guide id="62" orient="horz" pos="4005" userDrawn="1">
          <p15:clr>
            <a:srgbClr val="FBAE40"/>
          </p15:clr>
        </p15:guide>
        <p15:guide id="63" orient="horz" pos="4111"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mmary, versio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28.08.2024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3" name="Text Placeholder 21">
            <a:extLst>
              <a:ext uri="{FF2B5EF4-FFF2-40B4-BE49-F238E27FC236}">
                <a16:creationId xmlns:a16="http://schemas.microsoft.com/office/drawing/2014/main" id="{C1087F26-53CF-42FB-9A83-0F601482535E}"/>
              </a:ext>
            </a:extLst>
          </p:cNvPr>
          <p:cNvSpPr>
            <a:spLocks noGrp="1"/>
          </p:cNvSpPr>
          <p:nvPr>
            <p:ph type="body" sz="quarter" idx="18" hasCustomPrompt="1"/>
          </p:nvPr>
        </p:nvSpPr>
        <p:spPr>
          <a:xfrm>
            <a:off x="474663" y="1852385"/>
            <a:ext cx="2454275" cy="2824389"/>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7" name="Text Placeholder 7">
            <a:extLst>
              <a:ext uri="{FF2B5EF4-FFF2-40B4-BE49-F238E27FC236}">
                <a16:creationId xmlns:a16="http://schemas.microsoft.com/office/drawing/2014/main" id="{CF28AE04-5771-4DBB-95D3-69B0DA5B2A8C}"/>
              </a:ext>
            </a:extLst>
          </p:cNvPr>
          <p:cNvSpPr>
            <a:spLocks noGrp="1"/>
          </p:cNvSpPr>
          <p:nvPr>
            <p:ph type="body" sz="quarter" idx="71" hasCustomPrompt="1"/>
          </p:nvPr>
        </p:nvSpPr>
        <p:spPr>
          <a:xfrm>
            <a:off x="454025" y="1530040"/>
            <a:ext cx="2471557"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SITUATION</a:t>
            </a:r>
          </a:p>
        </p:txBody>
      </p:sp>
      <p:sp>
        <p:nvSpPr>
          <p:cNvPr id="19" name="Text Placeholder 7">
            <a:extLst>
              <a:ext uri="{FF2B5EF4-FFF2-40B4-BE49-F238E27FC236}">
                <a16:creationId xmlns:a16="http://schemas.microsoft.com/office/drawing/2014/main" id="{3431F6F3-4029-45FA-B51A-C27FEC8F8BEB}"/>
              </a:ext>
            </a:extLst>
          </p:cNvPr>
          <p:cNvSpPr>
            <a:spLocks noGrp="1"/>
          </p:cNvSpPr>
          <p:nvPr>
            <p:ph type="body" sz="quarter" idx="72" hasCustomPrompt="1"/>
          </p:nvPr>
        </p:nvSpPr>
        <p:spPr>
          <a:xfrm>
            <a:off x="5743574" y="1539111"/>
            <a:ext cx="2471557"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RESOLUTION</a:t>
            </a:r>
          </a:p>
        </p:txBody>
      </p:sp>
      <p:sp>
        <p:nvSpPr>
          <p:cNvPr id="28" name="Text Placeholder 7">
            <a:extLst>
              <a:ext uri="{FF2B5EF4-FFF2-40B4-BE49-F238E27FC236}">
                <a16:creationId xmlns:a16="http://schemas.microsoft.com/office/drawing/2014/main" id="{E5281396-5881-4BF8-859C-85C68ABD5570}"/>
              </a:ext>
            </a:extLst>
          </p:cNvPr>
          <p:cNvSpPr>
            <a:spLocks noGrp="1"/>
          </p:cNvSpPr>
          <p:nvPr>
            <p:ph type="body" sz="quarter" idx="81" hasCustomPrompt="1"/>
          </p:nvPr>
        </p:nvSpPr>
        <p:spPr>
          <a:xfrm>
            <a:off x="3089728" y="1546596"/>
            <a:ext cx="2471557"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PROBLEM</a:t>
            </a:r>
          </a:p>
        </p:txBody>
      </p:sp>
      <p:sp>
        <p:nvSpPr>
          <p:cNvPr id="33" name="Text Placeholder 21">
            <a:extLst>
              <a:ext uri="{FF2B5EF4-FFF2-40B4-BE49-F238E27FC236}">
                <a16:creationId xmlns:a16="http://schemas.microsoft.com/office/drawing/2014/main" id="{04E79D70-0F39-4B92-867B-BF198899F4DE}"/>
              </a:ext>
            </a:extLst>
          </p:cNvPr>
          <p:cNvSpPr>
            <a:spLocks noGrp="1"/>
          </p:cNvSpPr>
          <p:nvPr>
            <p:ph type="body" sz="quarter" idx="84" hasCustomPrompt="1"/>
          </p:nvPr>
        </p:nvSpPr>
        <p:spPr>
          <a:xfrm>
            <a:off x="3110366" y="1852385"/>
            <a:ext cx="2454275" cy="2824389"/>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4" name="Text Placeholder 21">
            <a:extLst>
              <a:ext uri="{FF2B5EF4-FFF2-40B4-BE49-F238E27FC236}">
                <a16:creationId xmlns:a16="http://schemas.microsoft.com/office/drawing/2014/main" id="{72944A91-4163-4B40-9956-92ABCC0AA758}"/>
              </a:ext>
            </a:extLst>
          </p:cNvPr>
          <p:cNvSpPr>
            <a:spLocks noGrp="1"/>
          </p:cNvSpPr>
          <p:nvPr>
            <p:ph type="body" sz="quarter" idx="85" hasCustomPrompt="1"/>
          </p:nvPr>
        </p:nvSpPr>
        <p:spPr>
          <a:xfrm>
            <a:off x="461963" y="4845050"/>
            <a:ext cx="2454275" cy="1496332"/>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5" name="Text Placeholder 21">
            <a:extLst>
              <a:ext uri="{FF2B5EF4-FFF2-40B4-BE49-F238E27FC236}">
                <a16:creationId xmlns:a16="http://schemas.microsoft.com/office/drawing/2014/main" id="{C2EFE041-FEAE-4C73-A1EE-F711DC26B422}"/>
              </a:ext>
            </a:extLst>
          </p:cNvPr>
          <p:cNvSpPr>
            <a:spLocks noGrp="1"/>
          </p:cNvSpPr>
          <p:nvPr>
            <p:ph type="body" sz="quarter" idx="86" hasCustomPrompt="1"/>
          </p:nvPr>
        </p:nvSpPr>
        <p:spPr>
          <a:xfrm>
            <a:off x="5749926" y="1852386"/>
            <a:ext cx="2454275" cy="2824388"/>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6" name="Text Placeholder 21">
            <a:extLst>
              <a:ext uri="{FF2B5EF4-FFF2-40B4-BE49-F238E27FC236}">
                <a16:creationId xmlns:a16="http://schemas.microsoft.com/office/drawing/2014/main" id="{1EDD5018-4BEF-479B-9752-19CDF0AD4E42}"/>
              </a:ext>
            </a:extLst>
          </p:cNvPr>
          <p:cNvSpPr>
            <a:spLocks noGrp="1"/>
          </p:cNvSpPr>
          <p:nvPr>
            <p:ph type="body" sz="quarter" idx="87" hasCustomPrompt="1"/>
          </p:nvPr>
        </p:nvSpPr>
        <p:spPr>
          <a:xfrm>
            <a:off x="9282113" y="1852386"/>
            <a:ext cx="2454275" cy="2824389"/>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21" name="Text Placeholder 21">
            <a:extLst>
              <a:ext uri="{FF2B5EF4-FFF2-40B4-BE49-F238E27FC236}">
                <a16:creationId xmlns:a16="http://schemas.microsoft.com/office/drawing/2014/main" id="{FF329200-A4C7-43F0-93E4-A0CA132974F5}"/>
              </a:ext>
            </a:extLst>
          </p:cNvPr>
          <p:cNvSpPr>
            <a:spLocks noGrp="1"/>
          </p:cNvSpPr>
          <p:nvPr>
            <p:ph type="body" sz="quarter" idx="88" hasCustomPrompt="1"/>
          </p:nvPr>
        </p:nvSpPr>
        <p:spPr>
          <a:xfrm>
            <a:off x="3097212" y="4845050"/>
            <a:ext cx="2454275" cy="1496332"/>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22" name="Text Placeholder 7">
            <a:extLst>
              <a:ext uri="{FF2B5EF4-FFF2-40B4-BE49-F238E27FC236}">
                <a16:creationId xmlns:a16="http://schemas.microsoft.com/office/drawing/2014/main" id="{E0C253D9-EE20-41E7-95F4-F6805792020F}"/>
              </a:ext>
            </a:extLst>
          </p:cNvPr>
          <p:cNvSpPr>
            <a:spLocks noGrp="1"/>
          </p:cNvSpPr>
          <p:nvPr>
            <p:ph type="body" sz="quarter" idx="89" hasCustomPrompt="1"/>
          </p:nvPr>
        </p:nvSpPr>
        <p:spPr>
          <a:xfrm>
            <a:off x="9274175" y="1539110"/>
            <a:ext cx="2471558" cy="175757"/>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PROJECT DURATION &amp; INVESTMENT</a:t>
            </a:r>
          </a:p>
        </p:txBody>
      </p:sp>
      <p:sp>
        <p:nvSpPr>
          <p:cNvPr id="23" name="Text Placeholder 21">
            <a:extLst>
              <a:ext uri="{FF2B5EF4-FFF2-40B4-BE49-F238E27FC236}">
                <a16:creationId xmlns:a16="http://schemas.microsoft.com/office/drawing/2014/main" id="{C0CA4DBD-910A-4FEA-A8E5-DF9412FB74B3}"/>
              </a:ext>
            </a:extLst>
          </p:cNvPr>
          <p:cNvSpPr>
            <a:spLocks noGrp="1"/>
          </p:cNvSpPr>
          <p:nvPr>
            <p:ph type="body" sz="quarter" idx="90" hasCustomPrompt="1"/>
          </p:nvPr>
        </p:nvSpPr>
        <p:spPr>
          <a:xfrm>
            <a:off x="5760856" y="4845050"/>
            <a:ext cx="2454275" cy="1496332"/>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24" name="Text Placeholder 21">
            <a:extLst>
              <a:ext uri="{FF2B5EF4-FFF2-40B4-BE49-F238E27FC236}">
                <a16:creationId xmlns:a16="http://schemas.microsoft.com/office/drawing/2014/main" id="{A2E52944-80B3-4D04-9791-CB33D3CC2B3B}"/>
              </a:ext>
            </a:extLst>
          </p:cNvPr>
          <p:cNvSpPr>
            <a:spLocks noGrp="1"/>
          </p:cNvSpPr>
          <p:nvPr>
            <p:ph type="body" sz="quarter" idx="91" hasCustomPrompt="1"/>
          </p:nvPr>
        </p:nvSpPr>
        <p:spPr>
          <a:xfrm>
            <a:off x="9286875" y="4845050"/>
            <a:ext cx="2454275" cy="1496332"/>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Tree>
    <p:extLst>
      <p:ext uri="{BB962C8B-B14F-4D97-AF65-F5344CB8AC3E}">
        <p14:creationId xmlns:p14="http://schemas.microsoft.com/office/powerpoint/2010/main" val="3559447030"/>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25">
          <p15:clr>
            <a:srgbClr val="FBAE40"/>
          </p15:clr>
        </p15:guide>
        <p15:guide id="5" pos="839">
          <p15:clr>
            <a:srgbClr val="FBAE40"/>
          </p15:clr>
        </p15:guide>
        <p15:guide id="6" pos="1281">
          <p15:clr>
            <a:srgbClr val="FBAE40"/>
          </p15:clr>
        </p15:guide>
        <p15:guide id="7" pos="1395">
          <p15:clr>
            <a:srgbClr val="FBAE40"/>
          </p15:clr>
        </p15:guide>
        <p15:guide id="8" pos="1837">
          <p15:clr>
            <a:srgbClr val="FBAE40"/>
          </p15:clr>
        </p15:guide>
        <p15:guide id="9" pos="1951">
          <p15:clr>
            <a:srgbClr val="FBAE40"/>
          </p15:clr>
        </p15:guide>
        <p15:guide id="10" pos="2393">
          <p15:clr>
            <a:srgbClr val="FBAE40"/>
          </p15:clr>
        </p15:guide>
        <p15:guide id="11" pos="2506">
          <p15:clr>
            <a:srgbClr val="FBAE40"/>
          </p15:clr>
        </p15:guide>
        <p15:guide id="12" pos="2949">
          <p15:clr>
            <a:srgbClr val="FBAE40"/>
          </p15:clr>
        </p15:guide>
        <p15:guide id="13" pos="3062">
          <p15:clr>
            <a:srgbClr val="FBAE40"/>
          </p15:clr>
        </p15:guide>
        <p15:guide id="14" pos="3505">
          <p15:clr>
            <a:srgbClr val="FBAE40"/>
          </p15:clr>
        </p15:guide>
        <p15:guide id="15" pos="3618">
          <p15:clr>
            <a:srgbClr val="FBAE40"/>
          </p15:clr>
        </p15:guide>
        <p15:guide id="16" pos="4061">
          <p15:clr>
            <a:srgbClr val="FBAE40"/>
          </p15:clr>
        </p15:guide>
        <p15:guide id="17" pos="4174">
          <p15:clr>
            <a:srgbClr val="FBAE40"/>
          </p15:clr>
        </p15:guide>
        <p15:guide id="18" pos="4617">
          <p15:clr>
            <a:srgbClr val="FBAE40"/>
          </p15:clr>
        </p15:guide>
        <p15:guide id="19" pos="4730">
          <p15:clr>
            <a:srgbClr val="FBAE40"/>
          </p15:clr>
        </p15:guide>
        <p15:guide id="20" pos="5173">
          <p15:clr>
            <a:srgbClr val="FBAE40"/>
          </p15:clr>
        </p15:guide>
        <p15:guide id="21" pos="5286">
          <p15:clr>
            <a:srgbClr val="FBAE40"/>
          </p15:clr>
        </p15:guide>
        <p15:guide id="22" pos="5728">
          <p15:clr>
            <a:srgbClr val="FBAE40"/>
          </p15:clr>
        </p15:guide>
        <p15:guide id="23" pos="5842">
          <p15:clr>
            <a:srgbClr val="FBAE40"/>
          </p15:clr>
        </p15:guide>
        <p15:guide id="24" pos="6284">
          <p15:clr>
            <a:srgbClr val="FBAE40"/>
          </p15:clr>
        </p15:guide>
        <p15:guide id="25" pos="6398">
          <p15:clr>
            <a:srgbClr val="FBAE40"/>
          </p15:clr>
        </p15:guide>
        <p15:guide id="26" pos="6840">
          <p15:clr>
            <a:srgbClr val="FBAE40"/>
          </p15:clr>
        </p15:guide>
        <p15:guide id="27" pos="6954">
          <p15:clr>
            <a:srgbClr val="FBAE40"/>
          </p15:clr>
        </p15:guide>
        <p15:guide id="28" pos="7396">
          <p15:clr>
            <a:srgbClr val="FBAE40"/>
          </p15:clr>
        </p15:guide>
        <p15:guide id="29" orient="horz">
          <p15:clr>
            <a:srgbClr val="FBAE40"/>
          </p15:clr>
        </p15:guide>
        <p15:guide id="30" orient="horz" pos="4320">
          <p15:clr>
            <a:srgbClr val="FBAE40"/>
          </p15:clr>
        </p15:guide>
        <p15:guide id="31" orient="horz" pos="722">
          <p15:clr>
            <a:srgbClr val="FBAE40"/>
          </p15:clr>
        </p15:guide>
        <p15:guide id="32" orient="horz" pos="828">
          <p15:clr>
            <a:srgbClr val="FBAE40"/>
          </p15:clr>
        </p15:guide>
        <p15:guide id="33" orient="horz" pos="934">
          <p15:clr>
            <a:srgbClr val="FBAE40"/>
          </p15:clr>
        </p15:guide>
        <p15:guide id="34" orient="horz" pos="1049" userDrawn="1">
          <p15:clr>
            <a:srgbClr val="FBAE40"/>
          </p15:clr>
        </p15:guide>
        <p15:guide id="35" orient="horz" pos="1146">
          <p15:clr>
            <a:srgbClr val="FBAE40"/>
          </p15:clr>
        </p15:guide>
        <p15:guide id="36" orient="horz" pos="1252">
          <p15:clr>
            <a:srgbClr val="FBAE40"/>
          </p15:clr>
        </p15:guide>
        <p15:guide id="37" orient="horz" pos="1357">
          <p15:clr>
            <a:srgbClr val="FBAE40"/>
          </p15:clr>
        </p15:guide>
        <p15:guide id="38" orient="horz" pos="1463">
          <p15:clr>
            <a:srgbClr val="FBAE40"/>
          </p15:clr>
        </p15:guide>
        <p15:guide id="39" orient="horz" pos="1569">
          <p15:clr>
            <a:srgbClr val="FBAE40"/>
          </p15:clr>
        </p15:guide>
        <p15:guide id="40" orient="horz" pos="1675">
          <p15:clr>
            <a:srgbClr val="FBAE40"/>
          </p15:clr>
        </p15:guide>
        <p15:guide id="41" orient="horz" pos="1781">
          <p15:clr>
            <a:srgbClr val="FBAE40"/>
          </p15:clr>
        </p15:guide>
        <p15:guide id="42" orient="horz" pos="1887">
          <p15:clr>
            <a:srgbClr val="FBAE40"/>
          </p15:clr>
        </p15:guide>
        <p15:guide id="43" orient="horz" pos="1993">
          <p15:clr>
            <a:srgbClr val="FBAE40"/>
          </p15:clr>
        </p15:guide>
        <p15:guide id="44" orient="horz" pos="2099">
          <p15:clr>
            <a:srgbClr val="FBAE40"/>
          </p15:clr>
        </p15:guide>
        <p15:guide id="45" orient="horz" pos="2205">
          <p15:clr>
            <a:srgbClr val="FBAE40"/>
          </p15:clr>
        </p15:guide>
        <p15:guide id="46" orient="horz" pos="2311">
          <p15:clr>
            <a:srgbClr val="FBAE40"/>
          </p15:clr>
        </p15:guide>
        <p15:guide id="47" orient="horz" pos="2416">
          <p15:clr>
            <a:srgbClr val="FBAE40"/>
          </p15:clr>
        </p15:guide>
        <p15:guide id="48" orient="horz" pos="2522">
          <p15:clr>
            <a:srgbClr val="FBAE40"/>
          </p15:clr>
        </p15:guide>
        <p15:guide id="49" orient="horz" pos="2628">
          <p15:clr>
            <a:srgbClr val="FBAE40"/>
          </p15:clr>
        </p15:guide>
        <p15:guide id="50" orient="horz" pos="2734">
          <p15:clr>
            <a:srgbClr val="FBAE40"/>
          </p15:clr>
        </p15:guide>
        <p15:guide id="51" orient="horz" pos="2840">
          <p15:clr>
            <a:srgbClr val="FBAE40"/>
          </p15:clr>
        </p15:guide>
        <p15:guide id="52" orient="horz" pos="2946">
          <p15:clr>
            <a:srgbClr val="FBAE40"/>
          </p15:clr>
        </p15:guide>
        <p15:guide id="53" orient="horz" pos="3052">
          <p15:clr>
            <a:srgbClr val="FBAE40"/>
          </p15:clr>
        </p15:guide>
        <p15:guide id="54" orient="horz" pos="3158">
          <p15:clr>
            <a:srgbClr val="FBAE40"/>
          </p15:clr>
        </p15:guide>
        <p15:guide id="55" orient="horz" pos="3264">
          <p15:clr>
            <a:srgbClr val="FBAE40"/>
          </p15:clr>
        </p15:guide>
        <p15:guide id="56" orient="horz" pos="3370">
          <p15:clr>
            <a:srgbClr val="FBAE40"/>
          </p15:clr>
        </p15:guide>
        <p15:guide id="57" orient="horz" pos="3475">
          <p15:clr>
            <a:srgbClr val="FBAE40"/>
          </p15:clr>
        </p15:guide>
        <p15:guide id="58" orient="horz" pos="3581">
          <p15:clr>
            <a:srgbClr val="FBAE40"/>
          </p15:clr>
        </p15:guide>
        <p15:guide id="59" orient="horz" pos="3687">
          <p15:clr>
            <a:srgbClr val="FBAE40"/>
          </p15:clr>
        </p15:guide>
        <p15:guide id="60" orient="horz" pos="3793">
          <p15:clr>
            <a:srgbClr val="FBAE40"/>
          </p15:clr>
        </p15:guide>
        <p15:guide id="61" orient="horz" pos="3899">
          <p15:clr>
            <a:srgbClr val="FBAE40"/>
          </p15:clr>
        </p15:guide>
        <p15:guide id="62" orient="horz" pos="4005">
          <p15:clr>
            <a:srgbClr val="FBAE40"/>
          </p15:clr>
        </p15:guide>
        <p15:guide id="63" orient="horz" pos="411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Use case, fixed categori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28.08.2024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4" name="Text Placeholder 21">
            <a:extLst>
              <a:ext uri="{FF2B5EF4-FFF2-40B4-BE49-F238E27FC236}">
                <a16:creationId xmlns:a16="http://schemas.microsoft.com/office/drawing/2014/main" id="{5711DA43-0816-4393-8CB2-F7318FDAD632}"/>
              </a:ext>
            </a:extLst>
          </p:cNvPr>
          <p:cNvSpPr>
            <a:spLocks noGrp="1"/>
          </p:cNvSpPr>
          <p:nvPr>
            <p:ph type="body" sz="quarter" idx="19" hasCustomPrompt="1"/>
          </p:nvPr>
        </p:nvSpPr>
        <p:spPr>
          <a:xfrm>
            <a:off x="3312584" y="4541044"/>
            <a:ext cx="2692400" cy="1816545"/>
          </a:xfrm>
        </p:spPr>
        <p:txBody>
          <a:bodyPr lIns="0"/>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5" name="Text Placeholder 21">
            <a:extLst>
              <a:ext uri="{FF2B5EF4-FFF2-40B4-BE49-F238E27FC236}">
                <a16:creationId xmlns:a16="http://schemas.microsoft.com/office/drawing/2014/main" id="{6C3D8BE6-0C98-4363-8A99-AFCD5DED5541}"/>
              </a:ext>
            </a:extLst>
          </p:cNvPr>
          <p:cNvSpPr>
            <a:spLocks noGrp="1"/>
          </p:cNvSpPr>
          <p:nvPr>
            <p:ph type="body" sz="quarter" idx="20" hasCustomPrompt="1"/>
          </p:nvPr>
        </p:nvSpPr>
        <p:spPr>
          <a:xfrm>
            <a:off x="6180667" y="4541044"/>
            <a:ext cx="2692400" cy="1816545"/>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24" name="TextBox 23">
            <a:extLst>
              <a:ext uri="{FF2B5EF4-FFF2-40B4-BE49-F238E27FC236}">
                <a16:creationId xmlns:a16="http://schemas.microsoft.com/office/drawing/2014/main" id="{FD727211-F364-429D-99E0-DEB97888BCB0}"/>
              </a:ext>
            </a:extLst>
          </p:cNvPr>
          <p:cNvSpPr txBox="1"/>
          <p:nvPr userDrawn="1"/>
        </p:nvSpPr>
        <p:spPr>
          <a:xfrm>
            <a:off x="440106" y="4168568"/>
            <a:ext cx="2696794" cy="2189370"/>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6000" rIns="0" bIns="0" rtlCol="0">
            <a:noAutofit/>
          </a:bodyPr>
          <a:lstStyle/>
          <a:p>
            <a:pPr indent="-171450" algn="l"/>
            <a:r>
              <a:rPr lang="en-US" sz="1100">
                <a:solidFill>
                  <a:schemeClr val="accent4"/>
                </a:solidFill>
              </a:rPr>
              <a:t>Overview</a:t>
            </a:r>
            <a:endParaRPr lang="bg-BG" sz="1100">
              <a:solidFill>
                <a:schemeClr val="accent4"/>
              </a:solidFill>
            </a:endParaRPr>
          </a:p>
        </p:txBody>
      </p:sp>
      <p:sp>
        <p:nvSpPr>
          <p:cNvPr id="25" name="Text Placeholder 7">
            <a:extLst>
              <a:ext uri="{FF2B5EF4-FFF2-40B4-BE49-F238E27FC236}">
                <a16:creationId xmlns:a16="http://schemas.microsoft.com/office/drawing/2014/main" id="{C19CDD5F-AE55-4A10-984E-A444DD8CEF7C}"/>
              </a:ext>
            </a:extLst>
          </p:cNvPr>
          <p:cNvSpPr>
            <a:spLocks noGrp="1"/>
          </p:cNvSpPr>
          <p:nvPr>
            <p:ph type="body" sz="quarter" idx="56" hasCustomPrompt="1"/>
          </p:nvPr>
        </p:nvSpPr>
        <p:spPr>
          <a:xfrm>
            <a:off x="1412877" y="4539603"/>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timeline</a:t>
            </a:r>
          </a:p>
        </p:txBody>
      </p:sp>
      <p:sp>
        <p:nvSpPr>
          <p:cNvPr id="26" name="TextBox 25">
            <a:extLst>
              <a:ext uri="{FF2B5EF4-FFF2-40B4-BE49-F238E27FC236}">
                <a16:creationId xmlns:a16="http://schemas.microsoft.com/office/drawing/2014/main" id="{186987BF-38A5-472A-8380-9F074FCAA8DB}"/>
              </a:ext>
            </a:extLst>
          </p:cNvPr>
          <p:cNvSpPr txBox="1"/>
          <p:nvPr userDrawn="1"/>
        </p:nvSpPr>
        <p:spPr>
          <a:xfrm>
            <a:off x="440106" y="4541403"/>
            <a:ext cx="964832" cy="174415"/>
          </a:xfrm>
          <a:prstGeom prst="rect">
            <a:avLst/>
          </a:prstGeom>
        </p:spPr>
        <p:txBody>
          <a:bodyPr wrap="square" lIns="0" tIns="0" rIns="0" bIns="0" rtlCol="0">
            <a:spAutoFit/>
          </a:bodyPr>
          <a:lstStyle/>
          <a:p>
            <a:pPr indent="-171450" algn="l"/>
            <a:r>
              <a:rPr lang="en-US" sz="1100">
                <a:solidFill>
                  <a:schemeClr val="accent4"/>
                </a:solidFill>
              </a:rPr>
              <a:t>Timeline</a:t>
            </a:r>
            <a:endParaRPr lang="bg-BG" sz="1100">
              <a:solidFill>
                <a:schemeClr val="accent4"/>
              </a:solidFill>
            </a:endParaRPr>
          </a:p>
        </p:txBody>
      </p:sp>
      <p:sp>
        <p:nvSpPr>
          <p:cNvPr id="27" name="TextBox 26">
            <a:extLst>
              <a:ext uri="{FF2B5EF4-FFF2-40B4-BE49-F238E27FC236}">
                <a16:creationId xmlns:a16="http://schemas.microsoft.com/office/drawing/2014/main" id="{2B0D0664-4A63-436A-BDCD-CC601109EC9B}"/>
              </a:ext>
            </a:extLst>
          </p:cNvPr>
          <p:cNvSpPr txBox="1"/>
          <p:nvPr userDrawn="1"/>
        </p:nvSpPr>
        <p:spPr>
          <a:xfrm>
            <a:off x="440106" y="5213533"/>
            <a:ext cx="964832" cy="174415"/>
          </a:xfrm>
          <a:prstGeom prst="rect">
            <a:avLst/>
          </a:prstGeom>
        </p:spPr>
        <p:txBody>
          <a:bodyPr wrap="square" lIns="0" tIns="0" rIns="0" bIns="0" rtlCol="0">
            <a:spAutoFit/>
          </a:bodyPr>
          <a:lstStyle/>
          <a:p>
            <a:pPr indent="-171450" algn="l"/>
            <a:r>
              <a:rPr lang="en-US" sz="1100">
                <a:solidFill>
                  <a:schemeClr val="accent4"/>
                </a:solidFill>
              </a:rPr>
              <a:t>Location</a:t>
            </a:r>
            <a:endParaRPr lang="bg-BG" sz="1100">
              <a:solidFill>
                <a:schemeClr val="accent4"/>
              </a:solidFill>
            </a:endParaRPr>
          </a:p>
        </p:txBody>
      </p:sp>
      <p:sp>
        <p:nvSpPr>
          <p:cNvPr id="28" name="TextBox 27">
            <a:extLst>
              <a:ext uri="{FF2B5EF4-FFF2-40B4-BE49-F238E27FC236}">
                <a16:creationId xmlns:a16="http://schemas.microsoft.com/office/drawing/2014/main" id="{0D6685F7-EF4A-4175-B540-636142FC0EE9}"/>
              </a:ext>
            </a:extLst>
          </p:cNvPr>
          <p:cNvSpPr txBox="1"/>
          <p:nvPr userDrawn="1"/>
        </p:nvSpPr>
        <p:spPr>
          <a:xfrm>
            <a:off x="440106" y="5549596"/>
            <a:ext cx="964832" cy="174415"/>
          </a:xfrm>
          <a:prstGeom prst="rect">
            <a:avLst/>
          </a:prstGeom>
        </p:spPr>
        <p:txBody>
          <a:bodyPr wrap="square" lIns="0" tIns="0" rIns="0" bIns="0" rtlCol="0">
            <a:spAutoFit/>
          </a:bodyPr>
          <a:lstStyle/>
          <a:p>
            <a:pPr indent="-171450" algn="l"/>
            <a:r>
              <a:rPr lang="en-US" sz="1100">
                <a:solidFill>
                  <a:schemeClr val="accent4"/>
                </a:solidFill>
              </a:rPr>
              <a:t>Technology</a:t>
            </a:r>
            <a:endParaRPr lang="bg-BG" sz="1100">
              <a:solidFill>
                <a:schemeClr val="accent4"/>
              </a:solidFill>
            </a:endParaRPr>
          </a:p>
        </p:txBody>
      </p:sp>
      <p:sp>
        <p:nvSpPr>
          <p:cNvPr id="29" name="TextBox 28">
            <a:extLst>
              <a:ext uri="{FF2B5EF4-FFF2-40B4-BE49-F238E27FC236}">
                <a16:creationId xmlns:a16="http://schemas.microsoft.com/office/drawing/2014/main" id="{E2729082-1A08-4AA9-8257-2F4C9EBA109D}"/>
              </a:ext>
            </a:extLst>
          </p:cNvPr>
          <p:cNvSpPr txBox="1"/>
          <p:nvPr userDrawn="1"/>
        </p:nvSpPr>
        <p:spPr>
          <a:xfrm>
            <a:off x="440106" y="4876872"/>
            <a:ext cx="964832" cy="174415"/>
          </a:xfrm>
          <a:prstGeom prst="rect">
            <a:avLst/>
          </a:prstGeom>
        </p:spPr>
        <p:txBody>
          <a:bodyPr wrap="square" lIns="0" tIns="0" rIns="0" bIns="0" rtlCol="0">
            <a:spAutoFit/>
          </a:bodyPr>
          <a:lstStyle/>
          <a:p>
            <a:pPr indent="-171450" algn="l"/>
            <a:r>
              <a:rPr lang="en-US" sz="1100">
                <a:solidFill>
                  <a:schemeClr val="accent4"/>
                </a:solidFill>
              </a:rPr>
              <a:t>Go-live year</a:t>
            </a:r>
            <a:endParaRPr lang="bg-BG" sz="1100">
              <a:solidFill>
                <a:schemeClr val="accent4"/>
              </a:solidFill>
            </a:endParaRPr>
          </a:p>
        </p:txBody>
      </p:sp>
      <p:sp>
        <p:nvSpPr>
          <p:cNvPr id="30" name="Text Placeholder 7">
            <a:extLst>
              <a:ext uri="{FF2B5EF4-FFF2-40B4-BE49-F238E27FC236}">
                <a16:creationId xmlns:a16="http://schemas.microsoft.com/office/drawing/2014/main" id="{D3D14127-600D-4B12-B27E-48E7C58D3364}"/>
              </a:ext>
            </a:extLst>
          </p:cNvPr>
          <p:cNvSpPr>
            <a:spLocks noGrp="1"/>
          </p:cNvSpPr>
          <p:nvPr>
            <p:ph type="body" sz="quarter" idx="57" hasCustomPrompt="1"/>
          </p:nvPr>
        </p:nvSpPr>
        <p:spPr>
          <a:xfrm>
            <a:off x="1412877" y="4880051"/>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go-live year</a:t>
            </a:r>
          </a:p>
        </p:txBody>
      </p:sp>
      <p:sp>
        <p:nvSpPr>
          <p:cNvPr id="31" name="Text Placeholder 7">
            <a:extLst>
              <a:ext uri="{FF2B5EF4-FFF2-40B4-BE49-F238E27FC236}">
                <a16:creationId xmlns:a16="http://schemas.microsoft.com/office/drawing/2014/main" id="{C0757CB7-82CA-4AC7-886B-C994FDCC83DC}"/>
              </a:ext>
            </a:extLst>
          </p:cNvPr>
          <p:cNvSpPr>
            <a:spLocks noGrp="1"/>
          </p:cNvSpPr>
          <p:nvPr>
            <p:ph type="body" sz="quarter" idx="58" hasCustomPrompt="1"/>
          </p:nvPr>
        </p:nvSpPr>
        <p:spPr>
          <a:xfrm>
            <a:off x="1412877" y="5214975"/>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City, country</a:t>
            </a:r>
          </a:p>
        </p:txBody>
      </p:sp>
      <p:sp>
        <p:nvSpPr>
          <p:cNvPr id="32" name="Text Placeholder 7">
            <a:extLst>
              <a:ext uri="{FF2B5EF4-FFF2-40B4-BE49-F238E27FC236}">
                <a16:creationId xmlns:a16="http://schemas.microsoft.com/office/drawing/2014/main" id="{83D7BC43-166C-495F-A310-D2A7323D279D}"/>
              </a:ext>
            </a:extLst>
          </p:cNvPr>
          <p:cNvSpPr>
            <a:spLocks noGrp="1"/>
          </p:cNvSpPr>
          <p:nvPr>
            <p:ph type="body" sz="quarter" idx="59" hasCustomPrompt="1"/>
          </p:nvPr>
        </p:nvSpPr>
        <p:spPr>
          <a:xfrm>
            <a:off x="1412877" y="554728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technology</a:t>
            </a:r>
          </a:p>
        </p:txBody>
      </p:sp>
      <p:sp>
        <p:nvSpPr>
          <p:cNvPr id="33" name="TextBox 32">
            <a:extLst>
              <a:ext uri="{FF2B5EF4-FFF2-40B4-BE49-F238E27FC236}">
                <a16:creationId xmlns:a16="http://schemas.microsoft.com/office/drawing/2014/main" id="{B844FE96-BB2C-4C7B-9777-A924DC498507}"/>
              </a:ext>
            </a:extLst>
          </p:cNvPr>
          <p:cNvSpPr txBox="1"/>
          <p:nvPr userDrawn="1"/>
        </p:nvSpPr>
        <p:spPr>
          <a:xfrm>
            <a:off x="440106" y="2828925"/>
            <a:ext cx="2696794" cy="1167471"/>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6000" rIns="0" bIns="0" rtlCol="0">
            <a:noAutofit/>
          </a:bodyPr>
          <a:lstStyle/>
          <a:p>
            <a:pPr indent="-171450" algn="l"/>
            <a:r>
              <a:rPr lang="en-US" sz="1100">
                <a:solidFill>
                  <a:schemeClr val="accent4"/>
                </a:solidFill>
              </a:rPr>
              <a:t>Warehouse</a:t>
            </a:r>
            <a:endParaRPr lang="bg-BG" sz="1100">
              <a:solidFill>
                <a:schemeClr val="accent4"/>
              </a:solidFill>
            </a:endParaRPr>
          </a:p>
        </p:txBody>
      </p:sp>
      <p:sp>
        <p:nvSpPr>
          <p:cNvPr id="34" name="TextBox 33">
            <a:extLst>
              <a:ext uri="{FF2B5EF4-FFF2-40B4-BE49-F238E27FC236}">
                <a16:creationId xmlns:a16="http://schemas.microsoft.com/office/drawing/2014/main" id="{3C52F4A8-D7BF-4906-AB23-58E3ED068E2C}"/>
              </a:ext>
            </a:extLst>
          </p:cNvPr>
          <p:cNvSpPr txBox="1"/>
          <p:nvPr userDrawn="1"/>
        </p:nvSpPr>
        <p:spPr>
          <a:xfrm>
            <a:off x="440106" y="1651000"/>
            <a:ext cx="2696794" cy="1019175"/>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6000" rIns="0" bIns="0" rtlCol="0">
            <a:noAutofit/>
          </a:bodyPr>
          <a:lstStyle/>
          <a:p>
            <a:pPr indent="-171450" algn="l"/>
            <a:r>
              <a:rPr lang="en-US" sz="1100">
                <a:solidFill>
                  <a:schemeClr val="accent4"/>
                </a:solidFill>
              </a:rPr>
              <a:t>Industry</a:t>
            </a:r>
            <a:endParaRPr lang="bg-BG" sz="1100">
              <a:solidFill>
                <a:schemeClr val="accent4"/>
              </a:solidFill>
            </a:endParaRPr>
          </a:p>
        </p:txBody>
      </p:sp>
      <p:sp>
        <p:nvSpPr>
          <p:cNvPr id="35" name="Text Placeholder 7">
            <a:extLst>
              <a:ext uri="{FF2B5EF4-FFF2-40B4-BE49-F238E27FC236}">
                <a16:creationId xmlns:a16="http://schemas.microsoft.com/office/drawing/2014/main" id="{79C83FE0-A29A-4C8F-B3F4-1082A2BBC0E9}"/>
              </a:ext>
            </a:extLst>
          </p:cNvPr>
          <p:cNvSpPr>
            <a:spLocks noGrp="1"/>
          </p:cNvSpPr>
          <p:nvPr>
            <p:ph type="body" sz="quarter" idx="60" hasCustomPrompt="1"/>
          </p:nvPr>
        </p:nvSpPr>
        <p:spPr>
          <a:xfrm>
            <a:off x="440106" y="3198811"/>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warehouse</a:t>
            </a:r>
          </a:p>
        </p:txBody>
      </p:sp>
      <p:sp>
        <p:nvSpPr>
          <p:cNvPr id="36" name="Text Placeholder 7">
            <a:extLst>
              <a:ext uri="{FF2B5EF4-FFF2-40B4-BE49-F238E27FC236}">
                <a16:creationId xmlns:a16="http://schemas.microsoft.com/office/drawing/2014/main" id="{2B6F0061-7180-4A20-BDE5-F4ABB5FFC034}"/>
              </a:ext>
            </a:extLst>
          </p:cNvPr>
          <p:cNvSpPr>
            <a:spLocks noGrp="1"/>
          </p:cNvSpPr>
          <p:nvPr>
            <p:ph type="body" sz="quarter" idx="61" hasCustomPrompt="1"/>
          </p:nvPr>
        </p:nvSpPr>
        <p:spPr>
          <a:xfrm>
            <a:off x="440106" y="201294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industry</a:t>
            </a:r>
          </a:p>
        </p:txBody>
      </p:sp>
      <p:sp>
        <p:nvSpPr>
          <p:cNvPr id="40" name="Text Placeholder 21">
            <a:extLst>
              <a:ext uri="{FF2B5EF4-FFF2-40B4-BE49-F238E27FC236}">
                <a16:creationId xmlns:a16="http://schemas.microsoft.com/office/drawing/2014/main" id="{06FB35AF-1D12-4064-95F3-36E6C4EC30B8}"/>
              </a:ext>
            </a:extLst>
          </p:cNvPr>
          <p:cNvSpPr>
            <a:spLocks noGrp="1"/>
          </p:cNvSpPr>
          <p:nvPr>
            <p:ph type="body" sz="quarter" idx="62" hasCustomPrompt="1"/>
          </p:nvPr>
        </p:nvSpPr>
        <p:spPr>
          <a:xfrm>
            <a:off x="9053513" y="4541044"/>
            <a:ext cx="2692400" cy="1816545"/>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42" name="Picture Placeholder 35">
            <a:extLst>
              <a:ext uri="{FF2B5EF4-FFF2-40B4-BE49-F238E27FC236}">
                <a16:creationId xmlns:a16="http://schemas.microsoft.com/office/drawing/2014/main" id="{B9F81876-7F2D-4097-88B1-09882CB14A46}"/>
              </a:ext>
            </a:extLst>
          </p:cNvPr>
          <p:cNvSpPr>
            <a:spLocks noGrp="1"/>
          </p:cNvSpPr>
          <p:nvPr>
            <p:ph type="pic" sz="quarter" idx="45" hasCustomPrompt="1"/>
          </p:nvPr>
        </p:nvSpPr>
        <p:spPr>
          <a:xfrm>
            <a:off x="5997173"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43" name="Picture Placeholder 35">
            <a:extLst>
              <a:ext uri="{FF2B5EF4-FFF2-40B4-BE49-F238E27FC236}">
                <a16:creationId xmlns:a16="http://schemas.microsoft.com/office/drawing/2014/main" id="{73B8FBCE-EB0D-4DA8-86C8-47FAE8F91BFD}"/>
              </a:ext>
            </a:extLst>
          </p:cNvPr>
          <p:cNvSpPr>
            <a:spLocks noGrp="1"/>
          </p:cNvSpPr>
          <p:nvPr>
            <p:ph type="pic" sz="quarter" idx="51" hasCustomPrompt="1"/>
          </p:nvPr>
        </p:nvSpPr>
        <p:spPr>
          <a:xfrm>
            <a:off x="8147508"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4" name="Picture Placeholder 35">
            <a:extLst>
              <a:ext uri="{FF2B5EF4-FFF2-40B4-BE49-F238E27FC236}">
                <a16:creationId xmlns:a16="http://schemas.microsoft.com/office/drawing/2014/main" id="{3D8554F0-B07C-4CD4-A8E3-4FC427087D70}"/>
              </a:ext>
            </a:extLst>
          </p:cNvPr>
          <p:cNvSpPr>
            <a:spLocks noGrp="1"/>
          </p:cNvSpPr>
          <p:nvPr>
            <p:ph type="pic" sz="quarter" idx="63" hasCustomPrompt="1"/>
          </p:nvPr>
        </p:nvSpPr>
        <p:spPr>
          <a:xfrm>
            <a:off x="10297843"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5" name="Picture Placeholder 35">
            <a:extLst>
              <a:ext uri="{FF2B5EF4-FFF2-40B4-BE49-F238E27FC236}">
                <a16:creationId xmlns:a16="http://schemas.microsoft.com/office/drawing/2014/main" id="{6DF6819C-9110-492B-8C08-7CCAB1E0E9F4}"/>
              </a:ext>
            </a:extLst>
          </p:cNvPr>
          <p:cNvSpPr>
            <a:spLocks noGrp="1"/>
          </p:cNvSpPr>
          <p:nvPr>
            <p:ph type="pic" sz="quarter" idx="64" hasCustomPrompt="1"/>
          </p:nvPr>
        </p:nvSpPr>
        <p:spPr>
          <a:xfrm>
            <a:off x="3846838"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8" name="TextBox 37">
            <a:extLst>
              <a:ext uri="{FF2B5EF4-FFF2-40B4-BE49-F238E27FC236}">
                <a16:creationId xmlns:a16="http://schemas.microsoft.com/office/drawing/2014/main" id="{6183742B-6F85-4D30-B87E-35F2BE811FD1}"/>
              </a:ext>
            </a:extLst>
          </p:cNvPr>
          <p:cNvSpPr txBox="1"/>
          <p:nvPr userDrawn="1"/>
        </p:nvSpPr>
        <p:spPr>
          <a:xfrm>
            <a:off x="3312584" y="1651000"/>
            <a:ext cx="1724519" cy="2352119"/>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6000" rIns="0" bIns="0" rtlCol="0">
            <a:noAutofit/>
          </a:bodyPr>
          <a:lstStyle/>
          <a:p>
            <a:pPr indent="-171450" algn="l"/>
            <a:r>
              <a:rPr lang="en-US" sz="1100">
                <a:solidFill>
                  <a:schemeClr val="accent4"/>
                </a:solidFill>
              </a:rPr>
              <a:t>Key benefits</a:t>
            </a:r>
            <a:endParaRPr lang="bg-BG" sz="1100">
              <a:solidFill>
                <a:schemeClr val="accent4"/>
              </a:solidFill>
            </a:endParaRPr>
          </a:p>
        </p:txBody>
      </p:sp>
      <p:sp>
        <p:nvSpPr>
          <p:cNvPr id="51" name="TextBox 50">
            <a:extLst>
              <a:ext uri="{FF2B5EF4-FFF2-40B4-BE49-F238E27FC236}">
                <a16:creationId xmlns:a16="http://schemas.microsoft.com/office/drawing/2014/main" id="{9C7070EA-F97A-477E-89E2-EEA0C3AB0337}"/>
              </a:ext>
            </a:extLst>
          </p:cNvPr>
          <p:cNvSpPr txBox="1"/>
          <p:nvPr userDrawn="1"/>
        </p:nvSpPr>
        <p:spPr>
          <a:xfrm>
            <a:off x="3312584" y="4168568"/>
            <a:ext cx="1724519" cy="2189022"/>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6000" rIns="0" bIns="0" rtlCol="0">
            <a:noAutofit/>
          </a:bodyPr>
          <a:lstStyle/>
          <a:p>
            <a:pPr indent="-171450" algn="l"/>
            <a:r>
              <a:rPr lang="en-US" sz="1100">
                <a:solidFill>
                  <a:schemeClr val="accent4"/>
                </a:solidFill>
              </a:rPr>
              <a:t>Highlights</a:t>
            </a:r>
            <a:endParaRPr lang="bg-BG" sz="1100">
              <a:solidFill>
                <a:schemeClr val="accent4"/>
              </a:solidFill>
            </a:endParaRPr>
          </a:p>
        </p:txBody>
      </p:sp>
      <p:sp>
        <p:nvSpPr>
          <p:cNvPr id="39" name="Text Placeholder 21">
            <a:extLst>
              <a:ext uri="{FF2B5EF4-FFF2-40B4-BE49-F238E27FC236}">
                <a16:creationId xmlns:a16="http://schemas.microsoft.com/office/drawing/2014/main" id="{6DAF50F9-83E9-464A-97BB-F8DF183409A8}"/>
              </a:ext>
            </a:extLst>
          </p:cNvPr>
          <p:cNvSpPr>
            <a:spLocks noGrp="1"/>
          </p:cNvSpPr>
          <p:nvPr>
            <p:ph type="body" sz="quarter" idx="65" hasCustomPrompt="1"/>
          </p:nvPr>
        </p:nvSpPr>
        <p:spPr>
          <a:xfrm>
            <a:off x="3317346" y="3162195"/>
            <a:ext cx="1972800" cy="840925"/>
          </a:xfrm>
        </p:spPr>
        <p:txBody>
          <a:bodyPr lIns="0"/>
          <a:lstStyle>
            <a:lvl1pPr algn="ctr">
              <a:defRPr sz="1400">
                <a:solidFill>
                  <a:schemeClr val="accent1"/>
                </a:solidFill>
              </a:defRPr>
            </a:lvl1pPr>
            <a:lvl2pPr>
              <a:defRPr/>
            </a:lvl2pPr>
          </a:lstStyle>
          <a:p>
            <a:pPr lvl="0"/>
            <a:r>
              <a:rPr lang="en-US"/>
              <a:t>Key benefit</a:t>
            </a:r>
          </a:p>
        </p:txBody>
      </p:sp>
      <p:sp>
        <p:nvSpPr>
          <p:cNvPr id="41" name="Text Placeholder 21">
            <a:extLst>
              <a:ext uri="{FF2B5EF4-FFF2-40B4-BE49-F238E27FC236}">
                <a16:creationId xmlns:a16="http://schemas.microsoft.com/office/drawing/2014/main" id="{B7B1942F-8267-4758-947C-BD0B24DF4738}"/>
              </a:ext>
            </a:extLst>
          </p:cNvPr>
          <p:cNvSpPr>
            <a:spLocks noGrp="1"/>
          </p:cNvSpPr>
          <p:nvPr>
            <p:ph type="body" sz="quarter" idx="66" hasCustomPrompt="1"/>
          </p:nvPr>
        </p:nvSpPr>
        <p:spPr>
          <a:xfrm>
            <a:off x="9768350" y="3162195"/>
            <a:ext cx="1972800" cy="840925"/>
          </a:xfrm>
        </p:spPr>
        <p:txBody>
          <a:bodyPr/>
          <a:lstStyle>
            <a:lvl1pPr algn="ctr">
              <a:defRPr sz="1400">
                <a:solidFill>
                  <a:schemeClr val="accent1"/>
                </a:solidFill>
              </a:defRPr>
            </a:lvl1pPr>
            <a:lvl2pPr>
              <a:defRPr/>
            </a:lvl2pPr>
          </a:lstStyle>
          <a:p>
            <a:pPr lvl="0"/>
            <a:r>
              <a:rPr lang="en-US"/>
              <a:t>Main highlight</a:t>
            </a:r>
          </a:p>
        </p:txBody>
      </p:sp>
      <p:sp>
        <p:nvSpPr>
          <p:cNvPr id="50" name="Text Placeholder 21">
            <a:extLst>
              <a:ext uri="{FF2B5EF4-FFF2-40B4-BE49-F238E27FC236}">
                <a16:creationId xmlns:a16="http://schemas.microsoft.com/office/drawing/2014/main" id="{FFB96B00-D95E-4D34-A59E-8D591A263419}"/>
              </a:ext>
            </a:extLst>
          </p:cNvPr>
          <p:cNvSpPr>
            <a:spLocks noGrp="1"/>
          </p:cNvSpPr>
          <p:nvPr>
            <p:ph type="body" sz="quarter" idx="67" hasCustomPrompt="1"/>
          </p:nvPr>
        </p:nvSpPr>
        <p:spPr>
          <a:xfrm>
            <a:off x="7618016" y="3162195"/>
            <a:ext cx="1972800" cy="840925"/>
          </a:xfrm>
        </p:spPr>
        <p:txBody>
          <a:bodyPr/>
          <a:lstStyle>
            <a:lvl1pPr algn="ctr">
              <a:defRPr sz="1400">
                <a:solidFill>
                  <a:schemeClr val="accent1"/>
                </a:solidFill>
              </a:defRPr>
            </a:lvl1pPr>
            <a:lvl2pPr>
              <a:defRPr/>
            </a:lvl2pPr>
          </a:lstStyle>
          <a:p>
            <a:pPr lvl="0"/>
            <a:r>
              <a:rPr lang="en-US"/>
              <a:t>Always align according to the grid or using the distribute button</a:t>
            </a:r>
          </a:p>
        </p:txBody>
      </p:sp>
      <p:sp>
        <p:nvSpPr>
          <p:cNvPr id="52" name="Text Placeholder 21">
            <a:extLst>
              <a:ext uri="{FF2B5EF4-FFF2-40B4-BE49-F238E27FC236}">
                <a16:creationId xmlns:a16="http://schemas.microsoft.com/office/drawing/2014/main" id="{C9CC1C9A-AD38-4736-9950-7B53962D1538}"/>
              </a:ext>
            </a:extLst>
          </p:cNvPr>
          <p:cNvSpPr>
            <a:spLocks noGrp="1"/>
          </p:cNvSpPr>
          <p:nvPr>
            <p:ph type="body" sz="quarter" idx="68" hasCustomPrompt="1"/>
          </p:nvPr>
        </p:nvSpPr>
        <p:spPr>
          <a:xfrm>
            <a:off x="5467681" y="3162195"/>
            <a:ext cx="1972800" cy="840925"/>
          </a:xfrm>
        </p:spPr>
        <p:txBody>
          <a:bodyPr/>
          <a:lstStyle>
            <a:lvl1pPr algn="ctr">
              <a:defRPr sz="1400">
                <a:solidFill>
                  <a:schemeClr val="accent1"/>
                </a:solidFill>
              </a:defRPr>
            </a:lvl1pPr>
            <a:lvl2pPr>
              <a:defRPr/>
            </a:lvl2pPr>
          </a:lstStyle>
          <a:p>
            <a:pPr lvl="0"/>
            <a:r>
              <a:rPr lang="en-US"/>
              <a:t>For different number of key benefits, rearrange / add / delete</a:t>
            </a:r>
          </a:p>
        </p:txBody>
      </p:sp>
    </p:spTree>
    <p:extLst>
      <p:ext uri="{BB962C8B-B14F-4D97-AF65-F5344CB8AC3E}">
        <p14:creationId xmlns:p14="http://schemas.microsoft.com/office/powerpoint/2010/main" val="121821931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8" userDrawn="1">
          <p15:clr>
            <a:srgbClr val="FBAE40"/>
          </p15:clr>
        </p15:guide>
        <p15:guide id="5" pos="885">
          <p15:clr>
            <a:srgbClr val="FBAE40"/>
          </p15:clr>
        </p15:guide>
        <p15:guide id="6" pos="1374">
          <p15:clr>
            <a:srgbClr val="FBAE40"/>
          </p15:clr>
        </p15:guide>
        <p15:guide id="7" pos="148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2" userDrawn="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3">
          <p15:clr>
            <a:srgbClr val="FBAE40"/>
          </p15:clr>
        </p15:guide>
        <p15:guide id="36" orient="horz" pos="1457">
          <p15:clr>
            <a:srgbClr val="FBAE40"/>
          </p15:clr>
        </p15:guide>
        <p15:guide id="37" orient="horz" pos="1569">
          <p15:clr>
            <a:srgbClr val="FBAE40"/>
          </p15:clr>
        </p15:guide>
        <p15:guide id="38" orient="horz" pos="1678">
          <p15:clr>
            <a:srgbClr val="FBAE40"/>
          </p15:clr>
        </p15:guide>
        <p15:guide id="39" orient="horz" pos="1774">
          <p15:clr>
            <a:srgbClr val="FBAE40"/>
          </p15:clr>
        </p15:guide>
        <p15:guide id="40" orient="horz" pos="1888">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19">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Use case, editable categori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28.08.2024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35" name="Text Placeholder 7">
            <a:extLst>
              <a:ext uri="{FF2B5EF4-FFF2-40B4-BE49-F238E27FC236}">
                <a16:creationId xmlns:a16="http://schemas.microsoft.com/office/drawing/2014/main" id="{79C83FE0-A29A-4C8F-B3F4-1082A2BBC0E9}"/>
              </a:ext>
            </a:extLst>
          </p:cNvPr>
          <p:cNvSpPr>
            <a:spLocks noGrp="1"/>
          </p:cNvSpPr>
          <p:nvPr>
            <p:ph type="body" sz="quarter" idx="60" hasCustomPrompt="1"/>
          </p:nvPr>
        </p:nvSpPr>
        <p:spPr>
          <a:xfrm>
            <a:off x="440106" y="3198811"/>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warehouse</a:t>
            </a:r>
          </a:p>
        </p:txBody>
      </p:sp>
      <p:sp>
        <p:nvSpPr>
          <p:cNvPr id="63" name="Text Placeholder 21">
            <a:extLst>
              <a:ext uri="{FF2B5EF4-FFF2-40B4-BE49-F238E27FC236}">
                <a16:creationId xmlns:a16="http://schemas.microsoft.com/office/drawing/2014/main" id="{E01C8748-9939-47D1-BB5A-F0E9EE0B3C03}"/>
              </a:ext>
            </a:extLst>
          </p:cNvPr>
          <p:cNvSpPr>
            <a:spLocks noGrp="1"/>
          </p:cNvSpPr>
          <p:nvPr>
            <p:ph type="body" sz="quarter" idx="19" hasCustomPrompt="1"/>
          </p:nvPr>
        </p:nvSpPr>
        <p:spPr>
          <a:xfrm>
            <a:off x="3312584" y="4541044"/>
            <a:ext cx="2692400" cy="1816545"/>
          </a:xfrm>
        </p:spPr>
        <p:txBody>
          <a:bodyPr lIns="0"/>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64" name="Text Placeholder 21">
            <a:extLst>
              <a:ext uri="{FF2B5EF4-FFF2-40B4-BE49-F238E27FC236}">
                <a16:creationId xmlns:a16="http://schemas.microsoft.com/office/drawing/2014/main" id="{9D1DF853-A028-4DC3-9CA2-33D43577B522}"/>
              </a:ext>
            </a:extLst>
          </p:cNvPr>
          <p:cNvSpPr>
            <a:spLocks noGrp="1"/>
          </p:cNvSpPr>
          <p:nvPr>
            <p:ph type="body" sz="quarter" idx="20" hasCustomPrompt="1"/>
          </p:nvPr>
        </p:nvSpPr>
        <p:spPr>
          <a:xfrm>
            <a:off x="6180667" y="4541044"/>
            <a:ext cx="2692400" cy="1816545"/>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65" name="Text Placeholder 7">
            <a:extLst>
              <a:ext uri="{FF2B5EF4-FFF2-40B4-BE49-F238E27FC236}">
                <a16:creationId xmlns:a16="http://schemas.microsoft.com/office/drawing/2014/main" id="{9FC25E2A-C02F-440E-AC00-0B509C10A987}"/>
              </a:ext>
            </a:extLst>
          </p:cNvPr>
          <p:cNvSpPr>
            <a:spLocks noGrp="1"/>
          </p:cNvSpPr>
          <p:nvPr>
            <p:ph type="body" sz="quarter" idx="56" hasCustomPrompt="1"/>
          </p:nvPr>
        </p:nvSpPr>
        <p:spPr>
          <a:xfrm>
            <a:off x="1412877" y="4539603"/>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timeline</a:t>
            </a:r>
          </a:p>
        </p:txBody>
      </p:sp>
      <p:sp>
        <p:nvSpPr>
          <p:cNvPr id="66" name="Text Placeholder 7">
            <a:extLst>
              <a:ext uri="{FF2B5EF4-FFF2-40B4-BE49-F238E27FC236}">
                <a16:creationId xmlns:a16="http://schemas.microsoft.com/office/drawing/2014/main" id="{B655ACB7-1FF1-47A2-90B7-1DD9A9524CD6}"/>
              </a:ext>
            </a:extLst>
          </p:cNvPr>
          <p:cNvSpPr>
            <a:spLocks noGrp="1"/>
          </p:cNvSpPr>
          <p:nvPr>
            <p:ph type="body" sz="quarter" idx="57" hasCustomPrompt="1"/>
          </p:nvPr>
        </p:nvSpPr>
        <p:spPr>
          <a:xfrm>
            <a:off x="1412877" y="4880051"/>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2020</a:t>
            </a:r>
          </a:p>
        </p:txBody>
      </p:sp>
      <p:sp>
        <p:nvSpPr>
          <p:cNvPr id="67" name="Text Placeholder 7">
            <a:extLst>
              <a:ext uri="{FF2B5EF4-FFF2-40B4-BE49-F238E27FC236}">
                <a16:creationId xmlns:a16="http://schemas.microsoft.com/office/drawing/2014/main" id="{126733D5-DEB4-42B5-9B6D-769946B8CD0A}"/>
              </a:ext>
            </a:extLst>
          </p:cNvPr>
          <p:cNvSpPr>
            <a:spLocks noGrp="1"/>
          </p:cNvSpPr>
          <p:nvPr>
            <p:ph type="body" sz="quarter" idx="58" hasCustomPrompt="1"/>
          </p:nvPr>
        </p:nvSpPr>
        <p:spPr>
          <a:xfrm>
            <a:off x="1412877" y="5214975"/>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City, country</a:t>
            </a:r>
          </a:p>
        </p:txBody>
      </p:sp>
      <p:sp>
        <p:nvSpPr>
          <p:cNvPr id="68" name="Text Placeholder 7">
            <a:extLst>
              <a:ext uri="{FF2B5EF4-FFF2-40B4-BE49-F238E27FC236}">
                <a16:creationId xmlns:a16="http://schemas.microsoft.com/office/drawing/2014/main" id="{36FE32C2-C032-42D3-A720-886E73E8DDE8}"/>
              </a:ext>
            </a:extLst>
          </p:cNvPr>
          <p:cNvSpPr>
            <a:spLocks noGrp="1"/>
          </p:cNvSpPr>
          <p:nvPr>
            <p:ph type="body" sz="quarter" idx="59" hasCustomPrompt="1"/>
          </p:nvPr>
        </p:nvSpPr>
        <p:spPr>
          <a:xfrm>
            <a:off x="1412877" y="554728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technology</a:t>
            </a:r>
          </a:p>
        </p:txBody>
      </p:sp>
      <p:sp>
        <p:nvSpPr>
          <p:cNvPr id="69" name="Text Placeholder 21">
            <a:extLst>
              <a:ext uri="{FF2B5EF4-FFF2-40B4-BE49-F238E27FC236}">
                <a16:creationId xmlns:a16="http://schemas.microsoft.com/office/drawing/2014/main" id="{8AA581EE-C667-449F-965A-302EBF329B37}"/>
              </a:ext>
            </a:extLst>
          </p:cNvPr>
          <p:cNvSpPr>
            <a:spLocks noGrp="1"/>
          </p:cNvSpPr>
          <p:nvPr>
            <p:ph type="body" sz="quarter" idx="62" hasCustomPrompt="1"/>
          </p:nvPr>
        </p:nvSpPr>
        <p:spPr>
          <a:xfrm>
            <a:off x="9053513" y="4541044"/>
            <a:ext cx="2692400" cy="1816545"/>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70" name="Picture Placeholder 35">
            <a:extLst>
              <a:ext uri="{FF2B5EF4-FFF2-40B4-BE49-F238E27FC236}">
                <a16:creationId xmlns:a16="http://schemas.microsoft.com/office/drawing/2014/main" id="{40FC47D7-1EFF-4E85-A1C1-044FB135B450}"/>
              </a:ext>
            </a:extLst>
          </p:cNvPr>
          <p:cNvSpPr>
            <a:spLocks noGrp="1"/>
          </p:cNvSpPr>
          <p:nvPr>
            <p:ph type="pic" sz="quarter" idx="45" hasCustomPrompt="1"/>
          </p:nvPr>
        </p:nvSpPr>
        <p:spPr>
          <a:xfrm>
            <a:off x="5997173"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71" name="Picture Placeholder 35">
            <a:extLst>
              <a:ext uri="{FF2B5EF4-FFF2-40B4-BE49-F238E27FC236}">
                <a16:creationId xmlns:a16="http://schemas.microsoft.com/office/drawing/2014/main" id="{186E5E2F-5321-4BB0-A63B-B613B6638B61}"/>
              </a:ext>
            </a:extLst>
          </p:cNvPr>
          <p:cNvSpPr>
            <a:spLocks noGrp="1"/>
          </p:cNvSpPr>
          <p:nvPr>
            <p:ph type="pic" sz="quarter" idx="51" hasCustomPrompt="1"/>
          </p:nvPr>
        </p:nvSpPr>
        <p:spPr>
          <a:xfrm>
            <a:off x="8147508"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 </a:t>
            </a:r>
            <a:endParaRPr lang="bg-BG"/>
          </a:p>
        </p:txBody>
      </p:sp>
      <p:sp>
        <p:nvSpPr>
          <p:cNvPr id="72" name="Picture Placeholder 35">
            <a:extLst>
              <a:ext uri="{FF2B5EF4-FFF2-40B4-BE49-F238E27FC236}">
                <a16:creationId xmlns:a16="http://schemas.microsoft.com/office/drawing/2014/main" id="{62E03FF8-4D98-41A5-9CC6-A4241BD52D1E}"/>
              </a:ext>
            </a:extLst>
          </p:cNvPr>
          <p:cNvSpPr>
            <a:spLocks noGrp="1"/>
          </p:cNvSpPr>
          <p:nvPr>
            <p:ph type="pic" sz="quarter" idx="63" hasCustomPrompt="1"/>
          </p:nvPr>
        </p:nvSpPr>
        <p:spPr>
          <a:xfrm>
            <a:off x="10297843"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73" name="Picture Placeholder 35">
            <a:extLst>
              <a:ext uri="{FF2B5EF4-FFF2-40B4-BE49-F238E27FC236}">
                <a16:creationId xmlns:a16="http://schemas.microsoft.com/office/drawing/2014/main" id="{DCFC8068-6007-4F21-B15A-CBE5E40C710D}"/>
              </a:ext>
            </a:extLst>
          </p:cNvPr>
          <p:cNvSpPr>
            <a:spLocks noGrp="1"/>
          </p:cNvSpPr>
          <p:nvPr>
            <p:ph type="pic" sz="quarter" idx="64" hasCustomPrompt="1"/>
          </p:nvPr>
        </p:nvSpPr>
        <p:spPr>
          <a:xfrm>
            <a:off x="3846838"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74" name="Text Placeholder 21">
            <a:extLst>
              <a:ext uri="{FF2B5EF4-FFF2-40B4-BE49-F238E27FC236}">
                <a16:creationId xmlns:a16="http://schemas.microsoft.com/office/drawing/2014/main" id="{1363A684-DE4F-4851-AC9A-A142FFC05406}"/>
              </a:ext>
            </a:extLst>
          </p:cNvPr>
          <p:cNvSpPr>
            <a:spLocks noGrp="1"/>
          </p:cNvSpPr>
          <p:nvPr>
            <p:ph type="body" sz="quarter" idx="65" hasCustomPrompt="1"/>
          </p:nvPr>
        </p:nvSpPr>
        <p:spPr>
          <a:xfrm>
            <a:off x="3317346" y="3162195"/>
            <a:ext cx="1972800" cy="840925"/>
          </a:xfrm>
        </p:spPr>
        <p:txBody>
          <a:bodyPr lIns="0"/>
          <a:lstStyle>
            <a:lvl1pPr algn="ctr">
              <a:defRPr sz="1400">
                <a:solidFill>
                  <a:schemeClr val="accent1"/>
                </a:solidFill>
              </a:defRPr>
            </a:lvl1pPr>
            <a:lvl2pPr>
              <a:defRPr/>
            </a:lvl2pPr>
          </a:lstStyle>
          <a:p>
            <a:pPr lvl="0"/>
            <a:r>
              <a:rPr lang="en-US"/>
              <a:t>Key benefit</a:t>
            </a:r>
          </a:p>
        </p:txBody>
      </p:sp>
      <p:sp>
        <p:nvSpPr>
          <p:cNvPr id="75" name="Text Placeholder 21">
            <a:extLst>
              <a:ext uri="{FF2B5EF4-FFF2-40B4-BE49-F238E27FC236}">
                <a16:creationId xmlns:a16="http://schemas.microsoft.com/office/drawing/2014/main" id="{A4B4DDE8-0205-467E-A428-C6A0E777A290}"/>
              </a:ext>
            </a:extLst>
          </p:cNvPr>
          <p:cNvSpPr>
            <a:spLocks noGrp="1"/>
          </p:cNvSpPr>
          <p:nvPr>
            <p:ph type="body" sz="quarter" idx="66" hasCustomPrompt="1"/>
          </p:nvPr>
        </p:nvSpPr>
        <p:spPr>
          <a:xfrm>
            <a:off x="9768350" y="3162195"/>
            <a:ext cx="1972800" cy="840925"/>
          </a:xfrm>
        </p:spPr>
        <p:txBody>
          <a:bodyPr/>
          <a:lstStyle>
            <a:lvl1pPr algn="ctr">
              <a:defRPr sz="1400">
                <a:solidFill>
                  <a:schemeClr val="accent1"/>
                </a:solidFill>
              </a:defRPr>
            </a:lvl1pPr>
            <a:lvl2pPr>
              <a:defRPr/>
            </a:lvl2pPr>
          </a:lstStyle>
          <a:p>
            <a:pPr lvl="0"/>
            <a:r>
              <a:rPr lang="en-US"/>
              <a:t>Key benefit</a:t>
            </a:r>
          </a:p>
        </p:txBody>
      </p:sp>
      <p:sp>
        <p:nvSpPr>
          <p:cNvPr id="76" name="Text Placeholder 21">
            <a:extLst>
              <a:ext uri="{FF2B5EF4-FFF2-40B4-BE49-F238E27FC236}">
                <a16:creationId xmlns:a16="http://schemas.microsoft.com/office/drawing/2014/main" id="{BC17A3F2-5AB4-4DB4-AF91-877EC13DED25}"/>
              </a:ext>
            </a:extLst>
          </p:cNvPr>
          <p:cNvSpPr>
            <a:spLocks noGrp="1"/>
          </p:cNvSpPr>
          <p:nvPr>
            <p:ph type="body" sz="quarter" idx="67" hasCustomPrompt="1"/>
          </p:nvPr>
        </p:nvSpPr>
        <p:spPr>
          <a:xfrm>
            <a:off x="7618016" y="3162195"/>
            <a:ext cx="1972800" cy="840925"/>
          </a:xfrm>
        </p:spPr>
        <p:txBody>
          <a:bodyPr/>
          <a:lstStyle>
            <a:lvl1pPr algn="ctr">
              <a:defRPr sz="1400">
                <a:solidFill>
                  <a:schemeClr val="accent1"/>
                </a:solidFill>
              </a:defRPr>
            </a:lvl1pPr>
            <a:lvl2pPr>
              <a:defRPr/>
            </a:lvl2pPr>
          </a:lstStyle>
          <a:p>
            <a:pPr lvl="0"/>
            <a:r>
              <a:rPr lang="en-US"/>
              <a:t>Always align according to the grid or using the distribute button</a:t>
            </a:r>
          </a:p>
        </p:txBody>
      </p:sp>
      <p:sp>
        <p:nvSpPr>
          <p:cNvPr id="77" name="Text Placeholder 21">
            <a:extLst>
              <a:ext uri="{FF2B5EF4-FFF2-40B4-BE49-F238E27FC236}">
                <a16:creationId xmlns:a16="http://schemas.microsoft.com/office/drawing/2014/main" id="{8F299073-E5DD-4BD7-8FBF-44AB37A823F6}"/>
              </a:ext>
            </a:extLst>
          </p:cNvPr>
          <p:cNvSpPr>
            <a:spLocks noGrp="1"/>
          </p:cNvSpPr>
          <p:nvPr>
            <p:ph type="body" sz="quarter" idx="68" hasCustomPrompt="1"/>
          </p:nvPr>
        </p:nvSpPr>
        <p:spPr>
          <a:xfrm>
            <a:off x="5467681" y="3162195"/>
            <a:ext cx="1972800" cy="840925"/>
          </a:xfrm>
        </p:spPr>
        <p:txBody>
          <a:bodyPr/>
          <a:lstStyle>
            <a:lvl1pPr algn="ctr">
              <a:defRPr sz="1400">
                <a:solidFill>
                  <a:schemeClr val="accent1"/>
                </a:solidFill>
              </a:defRPr>
            </a:lvl1pPr>
            <a:lvl2pPr>
              <a:defRPr/>
            </a:lvl2pPr>
          </a:lstStyle>
          <a:p>
            <a:pPr lvl="0"/>
            <a:r>
              <a:rPr lang="en-US"/>
              <a:t>For different number of key benefits, rearrange / add / delete</a:t>
            </a:r>
          </a:p>
        </p:txBody>
      </p:sp>
      <p:sp>
        <p:nvSpPr>
          <p:cNvPr id="79" name="Text Placeholder 7">
            <a:extLst>
              <a:ext uri="{FF2B5EF4-FFF2-40B4-BE49-F238E27FC236}">
                <a16:creationId xmlns:a16="http://schemas.microsoft.com/office/drawing/2014/main" id="{578564BC-4A39-4DBA-AE46-E7CA4D6F682A}"/>
              </a:ext>
            </a:extLst>
          </p:cNvPr>
          <p:cNvSpPr>
            <a:spLocks noGrp="1"/>
          </p:cNvSpPr>
          <p:nvPr>
            <p:ph type="body" sz="quarter" idx="69" hasCustomPrompt="1"/>
          </p:nvPr>
        </p:nvSpPr>
        <p:spPr>
          <a:xfrm>
            <a:off x="440106" y="168274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Industry</a:t>
            </a:r>
          </a:p>
        </p:txBody>
      </p:sp>
      <p:sp>
        <p:nvSpPr>
          <p:cNvPr id="80" name="Text Placeholder 7">
            <a:extLst>
              <a:ext uri="{FF2B5EF4-FFF2-40B4-BE49-F238E27FC236}">
                <a16:creationId xmlns:a16="http://schemas.microsoft.com/office/drawing/2014/main" id="{B939ED01-BC50-4C35-940C-A799A9380137}"/>
              </a:ext>
            </a:extLst>
          </p:cNvPr>
          <p:cNvSpPr>
            <a:spLocks noGrp="1"/>
          </p:cNvSpPr>
          <p:nvPr>
            <p:ph type="body" sz="quarter" idx="70" hasCustomPrompt="1"/>
          </p:nvPr>
        </p:nvSpPr>
        <p:spPr>
          <a:xfrm>
            <a:off x="440106" y="2860674"/>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Warehouse</a:t>
            </a:r>
          </a:p>
        </p:txBody>
      </p:sp>
      <p:sp>
        <p:nvSpPr>
          <p:cNvPr id="81" name="Text Placeholder 7">
            <a:extLst>
              <a:ext uri="{FF2B5EF4-FFF2-40B4-BE49-F238E27FC236}">
                <a16:creationId xmlns:a16="http://schemas.microsoft.com/office/drawing/2014/main" id="{4C0517A6-C93F-467C-9EBC-AD4031D33512}"/>
              </a:ext>
            </a:extLst>
          </p:cNvPr>
          <p:cNvSpPr>
            <a:spLocks noGrp="1"/>
          </p:cNvSpPr>
          <p:nvPr>
            <p:ph type="body" sz="quarter" idx="71" hasCustomPrompt="1"/>
          </p:nvPr>
        </p:nvSpPr>
        <p:spPr>
          <a:xfrm>
            <a:off x="440106" y="4537074"/>
            <a:ext cx="964832"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Timeline</a:t>
            </a:r>
          </a:p>
        </p:txBody>
      </p:sp>
      <p:sp>
        <p:nvSpPr>
          <p:cNvPr id="82" name="Text Placeholder 7">
            <a:extLst>
              <a:ext uri="{FF2B5EF4-FFF2-40B4-BE49-F238E27FC236}">
                <a16:creationId xmlns:a16="http://schemas.microsoft.com/office/drawing/2014/main" id="{C3316124-3EEB-47F8-B5CF-E9B3C8735275}"/>
              </a:ext>
            </a:extLst>
          </p:cNvPr>
          <p:cNvSpPr>
            <a:spLocks noGrp="1"/>
          </p:cNvSpPr>
          <p:nvPr>
            <p:ph type="body" sz="quarter" idx="72" hasCustomPrompt="1"/>
          </p:nvPr>
        </p:nvSpPr>
        <p:spPr>
          <a:xfrm>
            <a:off x="440106" y="4880270"/>
            <a:ext cx="964832"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Go-live year</a:t>
            </a:r>
          </a:p>
        </p:txBody>
      </p:sp>
      <p:sp>
        <p:nvSpPr>
          <p:cNvPr id="83" name="Text Placeholder 7">
            <a:extLst>
              <a:ext uri="{FF2B5EF4-FFF2-40B4-BE49-F238E27FC236}">
                <a16:creationId xmlns:a16="http://schemas.microsoft.com/office/drawing/2014/main" id="{9CA0D434-288A-4819-8E1C-CE32D704720D}"/>
              </a:ext>
            </a:extLst>
          </p:cNvPr>
          <p:cNvSpPr>
            <a:spLocks noGrp="1"/>
          </p:cNvSpPr>
          <p:nvPr>
            <p:ph type="body" sz="quarter" idx="73" hasCustomPrompt="1"/>
          </p:nvPr>
        </p:nvSpPr>
        <p:spPr>
          <a:xfrm>
            <a:off x="440106" y="5216524"/>
            <a:ext cx="964832"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Location</a:t>
            </a:r>
          </a:p>
        </p:txBody>
      </p:sp>
      <p:sp>
        <p:nvSpPr>
          <p:cNvPr id="84" name="Text Placeholder 7">
            <a:extLst>
              <a:ext uri="{FF2B5EF4-FFF2-40B4-BE49-F238E27FC236}">
                <a16:creationId xmlns:a16="http://schemas.microsoft.com/office/drawing/2014/main" id="{4CDADCBC-7314-48A2-AF7B-5A3296E7D193}"/>
              </a:ext>
            </a:extLst>
          </p:cNvPr>
          <p:cNvSpPr>
            <a:spLocks noGrp="1"/>
          </p:cNvSpPr>
          <p:nvPr>
            <p:ph type="body" sz="quarter" idx="74" hasCustomPrompt="1"/>
          </p:nvPr>
        </p:nvSpPr>
        <p:spPr>
          <a:xfrm>
            <a:off x="440106" y="5546724"/>
            <a:ext cx="964832"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Technology</a:t>
            </a:r>
          </a:p>
        </p:txBody>
      </p:sp>
      <p:sp>
        <p:nvSpPr>
          <p:cNvPr id="85" name="Text Placeholder 7">
            <a:extLst>
              <a:ext uri="{FF2B5EF4-FFF2-40B4-BE49-F238E27FC236}">
                <a16:creationId xmlns:a16="http://schemas.microsoft.com/office/drawing/2014/main" id="{83AAF367-C016-4500-9D44-5D195E884103}"/>
              </a:ext>
            </a:extLst>
          </p:cNvPr>
          <p:cNvSpPr>
            <a:spLocks noGrp="1"/>
          </p:cNvSpPr>
          <p:nvPr>
            <p:ph type="body" sz="quarter" idx="75" hasCustomPrompt="1"/>
          </p:nvPr>
        </p:nvSpPr>
        <p:spPr>
          <a:xfrm>
            <a:off x="3316656" y="168274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Key benefits</a:t>
            </a:r>
          </a:p>
        </p:txBody>
      </p:sp>
      <p:sp>
        <p:nvSpPr>
          <p:cNvPr id="86" name="Text Placeholder 7">
            <a:extLst>
              <a:ext uri="{FF2B5EF4-FFF2-40B4-BE49-F238E27FC236}">
                <a16:creationId xmlns:a16="http://schemas.microsoft.com/office/drawing/2014/main" id="{C2629965-3CB0-4900-BAA9-6FB2AAA3D83C}"/>
              </a:ext>
            </a:extLst>
          </p:cNvPr>
          <p:cNvSpPr>
            <a:spLocks noGrp="1"/>
          </p:cNvSpPr>
          <p:nvPr>
            <p:ph type="body" sz="quarter" idx="76" hasCustomPrompt="1"/>
          </p:nvPr>
        </p:nvSpPr>
        <p:spPr>
          <a:xfrm>
            <a:off x="3316656" y="4206874"/>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Highlights</a:t>
            </a:r>
          </a:p>
        </p:txBody>
      </p:sp>
      <p:sp>
        <p:nvSpPr>
          <p:cNvPr id="87" name="Text Placeholder 7">
            <a:extLst>
              <a:ext uri="{FF2B5EF4-FFF2-40B4-BE49-F238E27FC236}">
                <a16:creationId xmlns:a16="http://schemas.microsoft.com/office/drawing/2014/main" id="{44347806-AA2B-4D68-8FC0-FCE9EE559BBC}"/>
              </a:ext>
            </a:extLst>
          </p:cNvPr>
          <p:cNvSpPr>
            <a:spLocks noGrp="1"/>
          </p:cNvSpPr>
          <p:nvPr>
            <p:ph type="body" sz="quarter" idx="77" hasCustomPrompt="1"/>
          </p:nvPr>
        </p:nvSpPr>
        <p:spPr>
          <a:xfrm>
            <a:off x="440106" y="4206874"/>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Overview</a:t>
            </a:r>
          </a:p>
        </p:txBody>
      </p:sp>
      <p:sp>
        <p:nvSpPr>
          <p:cNvPr id="37" name="Text Placeholder 7">
            <a:extLst>
              <a:ext uri="{FF2B5EF4-FFF2-40B4-BE49-F238E27FC236}">
                <a16:creationId xmlns:a16="http://schemas.microsoft.com/office/drawing/2014/main" id="{5BDDD0B1-A91F-4CAE-97B9-3EBD7ABEAF98}"/>
              </a:ext>
            </a:extLst>
          </p:cNvPr>
          <p:cNvSpPr>
            <a:spLocks noGrp="1"/>
          </p:cNvSpPr>
          <p:nvPr>
            <p:ph type="body" sz="quarter" idx="61" hasCustomPrompt="1"/>
          </p:nvPr>
        </p:nvSpPr>
        <p:spPr>
          <a:xfrm>
            <a:off x="440106" y="201294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industry</a:t>
            </a:r>
          </a:p>
        </p:txBody>
      </p:sp>
    </p:spTree>
    <p:extLst>
      <p:ext uri="{BB962C8B-B14F-4D97-AF65-F5344CB8AC3E}">
        <p14:creationId xmlns:p14="http://schemas.microsoft.com/office/powerpoint/2010/main" val="229081978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2">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3">
          <p15:clr>
            <a:srgbClr val="FBAE40"/>
          </p15:clr>
        </p15:guide>
        <p15:guide id="36" orient="horz" pos="1457">
          <p15:clr>
            <a:srgbClr val="FBAE40"/>
          </p15:clr>
        </p15:guide>
        <p15:guide id="37" orient="horz" pos="1569">
          <p15:clr>
            <a:srgbClr val="FBAE40"/>
          </p15:clr>
        </p15:guide>
        <p15:guide id="38" orient="horz" pos="1678">
          <p15:clr>
            <a:srgbClr val="FBAE40"/>
          </p15:clr>
        </p15:guide>
        <p15:guide id="39" orient="horz" pos="1774">
          <p15:clr>
            <a:srgbClr val="FBAE40"/>
          </p15:clr>
        </p15:guide>
        <p15:guide id="40" orient="horz" pos="1888">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19">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49" userDrawn="1">
          <p15:clr>
            <a:srgbClr val="FBAE40"/>
          </p15:clr>
        </p15:guide>
        <p15:guide id="54" orient="horz" pos="3370">
          <p15:clr>
            <a:srgbClr val="FBAE40"/>
          </p15:clr>
        </p15:guide>
        <p15:guide id="55" orient="horz" pos="3453" userDrawn="1">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ject summary, editable">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29DFDA67-CC85-431F-B3AB-0DF92981D91E}"/>
              </a:ext>
            </a:extLst>
          </p:cNvPr>
          <p:cNvSpPr txBox="1"/>
          <p:nvPr userDrawn="1"/>
        </p:nvSpPr>
        <p:spPr>
          <a:xfrm>
            <a:off x="440106" y="5181600"/>
            <a:ext cx="2696794" cy="2189370"/>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6000" rIns="0" bIns="0" rtlCol="0">
            <a:noAutofit/>
          </a:bodyPr>
          <a:lstStyle/>
          <a:p>
            <a:pPr indent="-171450" algn="l"/>
            <a:endParaRPr lang="bg-BG" sz="1100">
              <a:solidFill>
                <a:schemeClr val="accent4"/>
              </a:solidFill>
            </a:endParaRPr>
          </a:p>
        </p:txBody>
      </p:sp>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2" y="658005"/>
            <a:ext cx="8438178" cy="335432"/>
          </a:xfrm>
        </p:spPr>
        <p:txBody>
          <a:bodyPr/>
          <a:lstStyle>
            <a:lvl1pPr>
              <a:defRPr/>
            </a:lvl1pPr>
          </a:lstStyle>
          <a:p>
            <a:r>
              <a:rPr lang="en-US"/>
              <a:t>Project name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1" y="324794"/>
            <a:ext cx="8442326" cy="335432"/>
          </a:xfrm>
        </p:spPr>
        <p:txBody>
          <a:bodyPr/>
          <a:lstStyle>
            <a:lvl1pPr>
              <a:defRPr sz="2200" b="1"/>
            </a:lvl1pPr>
          </a:lstStyle>
          <a:p>
            <a:pPr lvl="0"/>
            <a:r>
              <a:rPr lang="en-US"/>
              <a:t>Customer name, country</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16111"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28.08.2024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65" name="Text Placeholder 7">
            <a:extLst>
              <a:ext uri="{FF2B5EF4-FFF2-40B4-BE49-F238E27FC236}">
                <a16:creationId xmlns:a16="http://schemas.microsoft.com/office/drawing/2014/main" id="{9FC25E2A-C02F-440E-AC00-0B509C10A987}"/>
              </a:ext>
            </a:extLst>
          </p:cNvPr>
          <p:cNvSpPr>
            <a:spLocks noGrp="1"/>
          </p:cNvSpPr>
          <p:nvPr>
            <p:ph type="body" sz="quarter" idx="56" hasCustomPrompt="1"/>
          </p:nvPr>
        </p:nvSpPr>
        <p:spPr>
          <a:xfrm>
            <a:off x="9053513" y="1029643"/>
            <a:ext cx="2682875"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www.insert-website.com</a:t>
            </a:r>
          </a:p>
        </p:txBody>
      </p:sp>
      <p:sp>
        <p:nvSpPr>
          <p:cNvPr id="69" name="Text Placeholder 21">
            <a:extLst>
              <a:ext uri="{FF2B5EF4-FFF2-40B4-BE49-F238E27FC236}">
                <a16:creationId xmlns:a16="http://schemas.microsoft.com/office/drawing/2014/main" id="{8AA581EE-C667-449F-965A-302EBF329B37}"/>
              </a:ext>
            </a:extLst>
          </p:cNvPr>
          <p:cNvSpPr>
            <a:spLocks noGrp="1"/>
          </p:cNvSpPr>
          <p:nvPr>
            <p:ph type="body" sz="quarter" idx="62" hasCustomPrompt="1"/>
          </p:nvPr>
        </p:nvSpPr>
        <p:spPr>
          <a:xfrm>
            <a:off x="2360612" y="3878580"/>
            <a:ext cx="3132000" cy="2647633"/>
          </a:xfrm>
        </p:spPr>
        <p:txBody>
          <a:bodyPr/>
          <a:lstStyle>
            <a:lvl1pPr>
              <a:defRPr sz="1000"/>
            </a:lvl1pPr>
            <a:lvl2pPr>
              <a:defRPr sz="1000"/>
            </a:lvl2pPr>
          </a:lstStyle>
          <a:p>
            <a:pPr lvl="1"/>
            <a:r>
              <a:rPr lang="en-US"/>
              <a:t>Second text style. For more, click on Increase / Decrease list level button. </a:t>
            </a:r>
          </a:p>
        </p:txBody>
      </p:sp>
      <p:sp>
        <p:nvSpPr>
          <p:cNvPr id="76" name="Text Placeholder 21">
            <a:extLst>
              <a:ext uri="{FF2B5EF4-FFF2-40B4-BE49-F238E27FC236}">
                <a16:creationId xmlns:a16="http://schemas.microsoft.com/office/drawing/2014/main" id="{BC17A3F2-5AB4-4DB4-AF91-877EC13DED25}"/>
              </a:ext>
            </a:extLst>
          </p:cNvPr>
          <p:cNvSpPr>
            <a:spLocks noGrp="1"/>
          </p:cNvSpPr>
          <p:nvPr>
            <p:ph type="body" sz="quarter" idx="67" hasCustomPrompt="1"/>
          </p:nvPr>
        </p:nvSpPr>
        <p:spPr>
          <a:xfrm>
            <a:off x="2360612" y="1841502"/>
            <a:ext cx="3132000" cy="1490662"/>
          </a:xfrm>
        </p:spPr>
        <p:txBody>
          <a:bodyPr/>
          <a:lstStyle>
            <a:lvl1pPr marL="108000" indent="-108000" algn="l">
              <a:spcAft>
                <a:spcPts val="600"/>
              </a:spcAft>
              <a:buFont typeface="Arial" panose="020B0604020202020204" pitchFamily="34" charset="0"/>
              <a:buChar char="•"/>
              <a:defRPr sz="1000">
                <a:solidFill>
                  <a:schemeClr val="accent1"/>
                </a:solidFill>
              </a:defRPr>
            </a:lvl1pPr>
            <a:lvl2pPr>
              <a:defRPr/>
            </a:lvl2pPr>
          </a:lstStyle>
          <a:p>
            <a:pPr lvl="0"/>
            <a:r>
              <a:rPr lang="en-US"/>
              <a:t>Second text style. For more, click on Increase / Decrease list level button. </a:t>
            </a:r>
          </a:p>
        </p:txBody>
      </p:sp>
      <p:sp>
        <p:nvSpPr>
          <p:cNvPr id="42" name="Text Placeholder 7">
            <a:extLst>
              <a:ext uri="{FF2B5EF4-FFF2-40B4-BE49-F238E27FC236}">
                <a16:creationId xmlns:a16="http://schemas.microsoft.com/office/drawing/2014/main" id="{665BFCB6-6523-48DA-B596-812735CD0E76}"/>
              </a:ext>
            </a:extLst>
          </p:cNvPr>
          <p:cNvSpPr>
            <a:spLocks noGrp="1"/>
          </p:cNvSpPr>
          <p:nvPr>
            <p:ph type="body" sz="quarter" idx="71" hasCustomPrompt="1"/>
          </p:nvPr>
        </p:nvSpPr>
        <p:spPr>
          <a:xfrm>
            <a:off x="9058275" y="1700129"/>
            <a:ext cx="2682875"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Insert industry</a:t>
            </a:r>
          </a:p>
        </p:txBody>
      </p:sp>
      <p:sp>
        <p:nvSpPr>
          <p:cNvPr id="6" name="Picture Placeholder 5">
            <a:extLst>
              <a:ext uri="{FF2B5EF4-FFF2-40B4-BE49-F238E27FC236}">
                <a16:creationId xmlns:a16="http://schemas.microsoft.com/office/drawing/2014/main" id="{F3AB9545-394F-4425-8DB1-ECB5FA5FC89B}"/>
              </a:ext>
            </a:extLst>
          </p:cNvPr>
          <p:cNvSpPr>
            <a:spLocks noGrp="1"/>
          </p:cNvSpPr>
          <p:nvPr>
            <p:ph type="pic" sz="quarter" idx="72" hasCustomPrompt="1"/>
          </p:nvPr>
        </p:nvSpPr>
        <p:spPr>
          <a:xfrm>
            <a:off x="9053513" y="327795"/>
            <a:ext cx="2682875" cy="588368"/>
          </a:xfrm>
        </p:spPr>
        <p:txBody>
          <a:bodyPr/>
          <a:lstStyle>
            <a:lvl1pPr algn="l">
              <a:defRPr i="1">
                <a:solidFill>
                  <a:schemeClr val="accent4"/>
                </a:solidFill>
              </a:defRPr>
            </a:lvl1pPr>
          </a:lstStyle>
          <a:p>
            <a:r>
              <a:rPr lang="en-US"/>
              <a:t>Customer’s logo</a:t>
            </a:r>
            <a:br>
              <a:rPr lang="en-US"/>
            </a:br>
            <a:r>
              <a:rPr lang="en-US"/>
              <a:t>Align left</a:t>
            </a:r>
            <a:br>
              <a:rPr lang="en-US"/>
            </a:br>
            <a:r>
              <a:rPr lang="en-US"/>
              <a:t>Can be full color</a:t>
            </a:r>
          </a:p>
        </p:txBody>
      </p:sp>
      <p:sp>
        <p:nvSpPr>
          <p:cNvPr id="45" name="Text Placeholder 7">
            <a:extLst>
              <a:ext uri="{FF2B5EF4-FFF2-40B4-BE49-F238E27FC236}">
                <a16:creationId xmlns:a16="http://schemas.microsoft.com/office/drawing/2014/main" id="{CC115C90-704C-4C9A-8E9B-BE3CB7E1AE2A}"/>
              </a:ext>
            </a:extLst>
          </p:cNvPr>
          <p:cNvSpPr>
            <a:spLocks noGrp="1"/>
          </p:cNvSpPr>
          <p:nvPr>
            <p:ph type="body" sz="quarter" idx="73" hasCustomPrompt="1"/>
          </p:nvPr>
        </p:nvSpPr>
        <p:spPr>
          <a:xfrm>
            <a:off x="440106" y="169772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Insert key technologies</a:t>
            </a:r>
          </a:p>
        </p:txBody>
      </p:sp>
      <p:sp>
        <p:nvSpPr>
          <p:cNvPr id="49" name="Text Placeholder 7">
            <a:extLst>
              <a:ext uri="{FF2B5EF4-FFF2-40B4-BE49-F238E27FC236}">
                <a16:creationId xmlns:a16="http://schemas.microsoft.com/office/drawing/2014/main" id="{115382E6-15D0-4DF9-B01D-ED054BC54B94}"/>
              </a:ext>
            </a:extLst>
          </p:cNvPr>
          <p:cNvSpPr>
            <a:spLocks noGrp="1"/>
          </p:cNvSpPr>
          <p:nvPr>
            <p:ph type="body" sz="quarter" idx="75" hasCustomPrompt="1"/>
          </p:nvPr>
        </p:nvSpPr>
        <p:spPr>
          <a:xfrm>
            <a:off x="449263" y="288579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Insert country</a:t>
            </a:r>
          </a:p>
        </p:txBody>
      </p:sp>
      <p:sp>
        <p:nvSpPr>
          <p:cNvPr id="51" name="Text Placeholder 7">
            <a:extLst>
              <a:ext uri="{FF2B5EF4-FFF2-40B4-BE49-F238E27FC236}">
                <a16:creationId xmlns:a16="http://schemas.microsoft.com/office/drawing/2014/main" id="{218C283B-2AF6-4956-A825-6495B658563E}"/>
              </a:ext>
            </a:extLst>
          </p:cNvPr>
          <p:cNvSpPr>
            <a:spLocks noGrp="1"/>
          </p:cNvSpPr>
          <p:nvPr>
            <p:ph type="body" sz="quarter" idx="76" hasCustomPrompt="1"/>
          </p:nvPr>
        </p:nvSpPr>
        <p:spPr>
          <a:xfrm>
            <a:off x="444500" y="3368678"/>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Insert partner</a:t>
            </a:r>
          </a:p>
        </p:txBody>
      </p:sp>
      <p:sp>
        <p:nvSpPr>
          <p:cNvPr id="53" name="Text Placeholder 7">
            <a:extLst>
              <a:ext uri="{FF2B5EF4-FFF2-40B4-BE49-F238E27FC236}">
                <a16:creationId xmlns:a16="http://schemas.microsoft.com/office/drawing/2014/main" id="{BCDA1DA8-896F-4C32-959D-79A7A677F274}"/>
              </a:ext>
            </a:extLst>
          </p:cNvPr>
          <p:cNvSpPr>
            <a:spLocks noGrp="1"/>
          </p:cNvSpPr>
          <p:nvPr>
            <p:ph type="body" sz="quarter" idx="77" hasCustomPrompt="1"/>
          </p:nvPr>
        </p:nvSpPr>
        <p:spPr>
          <a:xfrm>
            <a:off x="9063037" y="2380134"/>
            <a:ext cx="2682875"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Insert product/services</a:t>
            </a:r>
          </a:p>
        </p:txBody>
      </p:sp>
      <p:sp>
        <p:nvSpPr>
          <p:cNvPr id="55" name="Text Placeholder 7">
            <a:extLst>
              <a:ext uri="{FF2B5EF4-FFF2-40B4-BE49-F238E27FC236}">
                <a16:creationId xmlns:a16="http://schemas.microsoft.com/office/drawing/2014/main" id="{9D619144-5A09-45FA-9F87-F3B595E281AB}"/>
              </a:ext>
            </a:extLst>
          </p:cNvPr>
          <p:cNvSpPr>
            <a:spLocks noGrp="1"/>
          </p:cNvSpPr>
          <p:nvPr>
            <p:ph type="body" sz="quarter" idx="78" hasCustomPrompt="1"/>
          </p:nvPr>
        </p:nvSpPr>
        <p:spPr>
          <a:xfrm>
            <a:off x="10009189" y="3045302"/>
            <a:ext cx="1727200"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City, Country</a:t>
            </a:r>
          </a:p>
        </p:txBody>
      </p:sp>
      <p:sp>
        <p:nvSpPr>
          <p:cNvPr id="57" name="Text Placeholder 7">
            <a:extLst>
              <a:ext uri="{FF2B5EF4-FFF2-40B4-BE49-F238E27FC236}">
                <a16:creationId xmlns:a16="http://schemas.microsoft.com/office/drawing/2014/main" id="{CF003428-5B7D-4869-A333-F5059322CF3C}"/>
              </a:ext>
            </a:extLst>
          </p:cNvPr>
          <p:cNvSpPr>
            <a:spLocks noGrp="1"/>
          </p:cNvSpPr>
          <p:nvPr>
            <p:ph type="body" sz="quarter" idx="79" hasCustomPrompt="1"/>
          </p:nvPr>
        </p:nvSpPr>
        <p:spPr>
          <a:xfrm>
            <a:off x="10009189" y="3209145"/>
            <a:ext cx="1727200"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Currency revenue</a:t>
            </a:r>
          </a:p>
        </p:txBody>
      </p:sp>
      <p:sp>
        <p:nvSpPr>
          <p:cNvPr id="59" name="Text Placeholder 7">
            <a:extLst>
              <a:ext uri="{FF2B5EF4-FFF2-40B4-BE49-F238E27FC236}">
                <a16:creationId xmlns:a16="http://schemas.microsoft.com/office/drawing/2014/main" id="{F6CF6B89-B6F9-4BA1-B08C-FCF8942B598C}"/>
              </a:ext>
            </a:extLst>
          </p:cNvPr>
          <p:cNvSpPr>
            <a:spLocks noGrp="1"/>
          </p:cNvSpPr>
          <p:nvPr>
            <p:ph type="body" sz="quarter" idx="80" hasCustomPrompt="1"/>
          </p:nvPr>
        </p:nvSpPr>
        <p:spPr>
          <a:xfrm>
            <a:off x="10012830" y="3377166"/>
            <a:ext cx="1727200"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Number of employees</a:t>
            </a:r>
          </a:p>
        </p:txBody>
      </p:sp>
      <p:sp>
        <p:nvSpPr>
          <p:cNvPr id="82" name="Text Placeholder 21">
            <a:extLst>
              <a:ext uri="{FF2B5EF4-FFF2-40B4-BE49-F238E27FC236}">
                <a16:creationId xmlns:a16="http://schemas.microsoft.com/office/drawing/2014/main" id="{B073128A-2B9F-4AB4-9E15-698BBAC1970D}"/>
              </a:ext>
            </a:extLst>
          </p:cNvPr>
          <p:cNvSpPr>
            <a:spLocks noGrp="1"/>
          </p:cNvSpPr>
          <p:nvPr>
            <p:ph type="body" sz="quarter" idx="85" hasCustomPrompt="1"/>
          </p:nvPr>
        </p:nvSpPr>
        <p:spPr>
          <a:xfrm>
            <a:off x="5740538" y="3878580"/>
            <a:ext cx="3132000" cy="2647633"/>
          </a:xfrm>
        </p:spPr>
        <p:txBody>
          <a:bodyPr/>
          <a:lstStyle>
            <a:lvl1pPr marL="108000" indent="-108000">
              <a:spcAft>
                <a:spcPts val="600"/>
              </a:spcAft>
              <a:buFont typeface="Arial" panose="020B0604020202020204" pitchFamily="34" charset="0"/>
              <a:buChar char="•"/>
              <a:defRPr sz="1000"/>
            </a:lvl1pPr>
            <a:lvl2pPr>
              <a:defRPr/>
            </a:lvl2pPr>
          </a:lstStyle>
          <a:p>
            <a:pPr lvl="0"/>
            <a:r>
              <a:rPr lang="en-US"/>
              <a:t>Second text style. For more, click on Increase / Decrease list level button. </a:t>
            </a:r>
          </a:p>
        </p:txBody>
      </p:sp>
      <p:sp>
        <p:nvSpPr>
          <p:cNvPr id="84" name="Text Placeholder 21">
            <a:extLst>
              <a:ext uri="{FF2B5EF4-FFF2-40B4-BE49-F238E27FC236}">
                <a16:creationId xmlns:a16="http://schemas.microsoft.com/office/drawing/2014/main" id="{C08094D7-F1C2-4205-95BF-20A0D3791CD3}"/>
              </a:ext>
            </a:extLst>
          </p:cNvPr>
          <p:cNvSpPr>
            <a:spLocks noGrp="1"/>
          </p:cNvSpPr>
          <p:nvPr>
            <p:ph type="body" sz="quarter" idx="86" hasCustomPrompt="1"/>
          </p:nvPr>
        </p:nvSpPr>
        <p:spPr>
          <a:xfrm>
            <a:off x="5754827" y="1841502"/>
            <a:ext cx="3132000" cy="1490662"/>
          </a:xfrm>
        </p:spPr>
        <p:txBody>
          <a:bodyPr/>
          <a:lstStyle>
            <a:lvl1pPr marL="108000" indent="-108000" algn="l">
              <a:spcAft>
                <a:spcPts val="600"/>
              </a:spcAft>
              <a:buFont typeface="Arial" panose="020B0604020202020204" pitchFamily="34" charset="0"/>
              <a:buChar char="•"/>
              <a:defRPr sz="1000">
                <a:solidFill>
                  <a:schemeClr val="accent1"/>
                </a:solidFill>
              </a:defRPr>
            </a:lvl1pPr>
            <a:lvl2pPr>
              <a:defRPr/>
            </a:lvl2pPr>
            <a:lvl3pPr>
              <a:defRPr/>
            </a:lvl3pPr>
          </a:lstStyle>
          <a:p>
            <a:pPr lvl="0"/>
            <a:r>
              <a:rPr lang="en-US"/>
              <a:t>Second text style. For more, click on Increase / Decrease list level button. </a:t>
            </a:r>
          </a:p>
        </p:txBody>
      </p:sp>
      <p:sp>
        <p:nvSpPr>
          <p:cNvPr id="86" name="Text Placeholder 7">
            <a:extLst>
              <a:ext uri="{FF2B5EF4-FFF2-40B4-BE49-F238E27FC236}">
                <a16:creationId xmlns:a16="http://schemas.microsoft.com/office/drawing/2014/main" id="{FFB2C764-8447-4FF0-B680-FDEDC3109585}"/>
              </a:ext>
            </a:extLst>
          </p:cNvPr>
          <p:cNvSpPr>
            <a:spLocks noGrp="1"/>
          </p:cNvSpPr>
          <p:nvPr>
            <p:ph type="body" sz="quarter" idx="87" hasCustomPrompt="1"/>
          </p:nvPr>
        </p:nvSpPr>
        <p:spPr>
          <a:xfrm>
            <a:off x="444500" y="4045222"/>
            <a:ext cx="1736338" cy="171048"/>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Description</a:t>
            </a:r>
            <a:br>
              <a:rPr lang="en-US"/>
            </a:br>
            <a:r>
              <a:rPr lang="en-US"/>
              <a:t>for the above</a:t>
            </a:r>
          </a:p>
        </p:txBody>
      </p:sp>
      <p:sp>
        <p:nvSpPr>
          <p:cNvPr id="87" name="Text Placeholder 7">
            <a:extLst>
              <a:ext uri="{FF2B5EF4-FFF2-40B4-BE49-F238E27FC236}">
                <a16:creationId xmlns:a16="http://schemas.microsoft.com/office/drawing/2014/main" id="{58FA2DDF-3E54-4772-BC6F-E90BC73FB047}"/>
              </a:ext>
            </a:extLst>
          </p:cNvPr>
          <p:cNvSpPr>
            <a:spLocks noGrp="1"/>
          </p:cNvSpPr>
          <p:nvPr>
            <p:ph type="body" sz="quarter" idx="88" hasCustomPrompt="1"/>
          </p:nvPr>
        </p:nvSpPr>
        <p:spPr>
          <a:xfrm>
            <a:off x="8982075" y="3649981"/>
            <a:ext cx="2819400" cy="2322188"/>
          </a:xfrm>
          <a:custGeom>
            <a:avLst/>
            <a:gdLst>
              <a:gd name="connsiteX0" fmla="*/ 0 w 2709495"/>
              <a:gd name="connsiteY0" fmla="*/ 0 h 2128014"/>
              <a:gd name="connsiteX1" fmla="*/ 451583 w 2709495"/>
              <a:gd name="connsiteY1" fmla="*/ 0 h 2128014"/>
              <a:gd name="connsiteX2" fmla="*/ 451583 w 2709495"/>
              <a:gd name="connsiteY2" fmla="*/ 0 h 2128014"/>
              <a:gd name="connsiteX3" fmla="*/ 1128956 w 2709495"/>
              <a:gd name="connsiteY3" fmla="*/ 0 h 2128014"/>
              <a:gd name="connsiteX4" fmla="*/ 2709495 w 2709495"/>
              <a:gd name="connsiteY4" fmla="*/ 0 h 2128014"/>
              <a:gd name="connsiteX5" fmla="*/ 2709495 w 2709495"/>
              <a:gd name="connsiteY5" fmla="*/ 1241342 h 2128014"/>
              <a:gd name="connsiteX6" fmla="*/ 2709495 w 2709495"/>
              <a:gd name="connsiteY6" fmla="*/ 1241342 h 2128014"/>
              <a:gd name="connsiteX7" fmla="*/ 2709495 w 2709495"/>
              <a:gd name="connsiteY7" fmla="*/ 1773345 h 2128014"/>
              <a:gd name="connsiteX8" fmla="*/ 2709495 w 2709495"/>
              <a:gd name="connsiteY8" fmla="*/ 2128014 h 2128014"/>
              <a:gd name="connsiteX9" fmla="*/ 1128956 w 2709495"/>
              <a:gd name="connsiteY9" fmla="*/ 2128014 h 2128014"/>
              <a:gd name="connsiteX10" fmla="*/ 764890 w 2709495"/>
              <a:gd name="connsiteY10" fmla="*/ 2311470 h 2128014"/>
              <a:gd name="connsiteX11" fmla="*/ 451583 w 2709495"/>
              <a:gd name="connsiteY11" fmla="*/ 2128014 h 2128014"/>
              <a:gd name="connsiteX12" fmla="*/ 0 w 2709495"/>
              <a:gd name="connsiteY12" fmla="*/ 2128014 h 2128014"/>
              <a:gd name="connsiteX13" fmla="*/ 0 w 2709495"/>
              <a:gd name="connsiteY13" fmla="*/ 1773345 h 2128014"/>
              <a:gd name="connsiteX14" fmla="*/ 0 w 2709495"/>
              <a:gd name="connsiteY14" fmla="*/ 1241342 h 2128014"/>
              <a:gd name="connsiteX15" fmla="*/ 0 w 2709495"/>
              <a:gd name="connsiteY15" fmla="*/ 1241342 h 2128014"/>
              <a:gd name="connsiteX16" fmla="*/ 0 w 2709495"/>
              <a:gd name="connsiteY16" fmla="*/ 0 h 2128014"/>
              <a:gd name="connsiteX0" fmla="*/ 0 w 2709495"/>
              <a:gd name="connsiteY0" fmla="*/ 0 h 2311470"/>
              <a:gd name="connsiteX1" fmla="*/ 451583 w 2709495"/>
              <a:gd name="connsiteY1" fmla="*/ 0 h 2311470"/>
              <a:gd name="connsiteX2" fmla="*/ 451583 w 2709495"/>
              <a:gd name="connsiteY2" fmla="*/ 0 h 2311470"/>
              <a:gd name="connsiteX3" fmla="*/ 1128956 w 2709495"/>
              <a:gd name="connsiteY3" fmla="*/ 0 h 2311470"/>
              <a:gd name="connsiteX4" fmla="*/ 2709495 w 2709495"/>
              <a:gd name="connsiteY4" fmla="*/ 0 h 2311470"/>
              <a:gd name="connsiteX5" fmla="*/ 2709495 w 2709495"/>
              <a:gd name="connsiteY5" fmla="*/ 1241342 h 2311470"/>
              <a:gd name="connsiteX6" fmla="*/ 2709495 w 2709495"/>
              <a:gd name="connsiteY6" fmla="*/ 1241342 h 2311470"/>
              <a:gd name="connsiteX7" fmla="*/ 2709495 w 2709495"/>
              <a:gd name="connsiteY7" fmla="*/ 1773345 h 2311470"/>
              <a:gd name="connsiteX8" fmla="*/ 2709495 w 2709495"/>
              <a:gd name="connsiteY8" fmla="*/ 2128014 h 2311470"/>
              <a:gd name="connsiteX9" fmla="*/ 1128956 w 2709495"/>
              <a:gd name="connsiteY9" fmla="*/ 2128014 h 2311470"/>
              <a:gd name="connsiteX10" fmla="*/ 764890 w 2709495"/>
              <a:gd name="connsiteY10" fmla="*/ 2311470 h 2311470"/>
              <a:gd name="connsiteX11" fmla="*/ 191233 w 2709495"/>
              <a:gd name="connsiteY11" fmla="*/ 2128014 h 2311470"/>
              <a:gd name="connsiteX12" fmla="*/ 0 w 2709495"/>
              <a:gd name="connsiteY12" fmla="*/ 2128014 h 2311470"/>
              <a:gd name="connsiteX13" fmla="*/ 0 w 2709495"/>
              <a:gd name="connsiteY13" fmla="*/ 1773345 h 2311470"/>
              <a:gd name="connsiteX14" fmla="*/ 0 w 2709495"/>
              <a:gd name="connsiteY14" fmla="*/ 1241342 h 2311470"/>
              <a:gd name="connsiteX15" fmla="*/ 0 w 2709495"/>
              <a:gd name="connsiteY15" fmla="*/ 1241342 h 2311470"/>
              <a:gd name="connsiteX16" fmla="*/ 0 w 2709495"/>
              <a:gd name="connsiteY16" fmla="*/ 0 h 2311470"/>
              <a:gd name="connsiteX0" fmla="*/ 0 w 2709495"/>
              <a:gd name="connsiteY0" fmla="*/ 0 h 2311470"/>
              <a:gd name="connsiteX1" fmla="*/ 451583 w 2709495"/>
              <a:gd name="connsiteY1" fmla="*/ 0 h 2311470"/>
              <a:gd name="connsiteX2" fmla="*/ 451583 w 2709495"/>
              <a:gd name="connsiteY2" fmla="*/ 0 h 2311470"/>
              <a:gd name="connsiteX3" fmla="*/ 1128956 w 2709495"/>
              <a:gd name="connsiteY3" fmla="*/ 0 h 2311470"/>
              <a:gd name="connsiteX4" fmla="*/ 2709495 w 2709495"/>
              <a:gd name="connsiteY4" fmla="*/ 0 h 2311470"/>
              <a:gd name="connsiteX5" fmla="*/ 2709495 w 2709495"/>
              <a:gd name="connsiteY5" fmla="*/ 1241342 h 2311470"/>
              <a:gd name="connsiteX6" fmla="*/ 2709495 w 2709495"/>
              <a:gd name="connsiteY6" fmla="*/ 1241342 h 2311470"/>
              <a:gd name="connsiteX7" fmla="*/ 2709495 w 2709495"/>
              <a:gd name="connsiteY7" fmla="*/ 1773345 h 2311470"/>
              <a:gd name="connsiteX8" fmla="*/ 2709495 w 2709495"/>
              <a:gd name="connsiteY8" fmla="*/ 2128014 h 2311470"/>
              <a:gd name="connsiteX9" fmla="*/ 1128956 w 2709495"/>
              <a:gd name="connsiteY9" fmla="*/ 2128014 h 2311470"/>
              <a:gd name="connsiteX10" fmla="*/ 653765 w 2709495"/>
              <a:gd name="connsiteY10" fmla="*/ 2311470 h 2311470"/>
              <a:gd name="connsiteX11" fmla="*/ 191233 w 2709495"/>
              <a:gd name="connsiteY11" fmla="*/ 2128014 h 2311470"/>
              <a:gd name="connsiteX12" fmla="*/ 0 w 2709495"/>
              <a:gd name="connsiteY12" fmla="*/ 2128014 h 2311470"/>
              <a:gd name="connsiteX13" fmla="*/ 0 w 2709495"/>
              <a:gd name="connsiteY13" fmla="*/ 1773345 h 2311470"/>
              <a:gd name="connsiteX14" fmla="*/ 0 w 2709495"/>
              <a:gd name="connsiteY14" fmla="*/ 1241342 h 2311470"/>
              <a:gd name="connsiteX15" fmla="*/ 0 w 2709495"/>
              <a:gd name="connsiteY15" fmla="*/ 1241342 h 2311470"/>
              <a:gd name="connsiteX16" fmla="*/ 0 w 2709495"/>
              <a:gd name="connsiteY16" fmla="*/ 0 h 2311470"/>
              <a:gd name="connsiteX0" fmla="*/ 0 w 2709495"/>
              <a:gd name="connsiteY0" fmla="*/ 0 h 2305120"/>
              <a:gd name="connsiteX1" fmla="*/ 451583 w 2709495"/>
              <a:gd name="connsiteY1" fmla="*/ 0 h 2305120"/>
              <a:gd name="connsiteX2" fmla="*/ 451583 w 2709495"/>
              <a:gd name="connsiteY2" fmla="*/ 0 h 2305120"/>
              <a:gd name="connsiteX3" fmla="*/ 1128956 w 2709495"/>
              <a:gd name="connsiteY3" fmla="*/ 0 h 2305120"/>
              <a:gd name="connsiteX4" fmla="*/ 2709495 w 2709495"/>
              <a:gd name="connsiteY4" fmla="*/ 0 h 2305120"/>
              <a:gd name="connsiteX5" fmla="*/ 2709495 w 2709495"/>
              <a:gd name="connsiteY5" fmla="*/ 1241342 h 2305120"/>
              <a:gd name="connsiteX6" fmla="*/ 2709495 w 2709495"/>
              <a:gd name="connsiteY6" fmla="*/ 1241342 h 2305120"/>
              <a:gd name="connsiteX7" fmla="*/ 2709495 w 2709495"/>
              <a:gd name="connsiteY7" fmla="*/ 1773345 h 2305120"/>
              <a:gd name="connsiteX8" fmla="*/ 2709495 w 2709495"/>
              <a:gd name="connsiteY8" fmla="*/ 2128014 h 2305120"/>
              <a:gd name="connsiteX9" fmla="*/ 1128956 w 2709495"/>
              <a:gd name="connsiteY9" fmla="*/ 2128014 h 2305120"/>
              <a:gd name="connsiteX10" fmla="*/ 333090 w 2709495"/>
              <a:gd name="connsiteY10" fmla="*/ 2305120 h 2305120"/>
              <a:gd name="connsiteX11" fmla="*/ 191233 w 2709495"/>
              <a:gd name="connsiteY11" fmla="*/ 2128014 h 2305120"/>
              <a:gd name="connsiteX12" fmla="*/ 0 w 2709495"/>
              <a:gd name="connsiteY12" fmla="*/ 2128014 h 2305120"/>
              <a:gd name="connsiteX13" fmla="*/ 0 w 2709495"/>
              <a:gd name="connsiteY13" fmla="*/ 1773345 h 2305120"/>
              <a:gd name="connsiteX14" fmla="*/ 0 w 2709495"/>
              <a:gd name="connsiteY14" fmla="*/ 1241342 h 2305120"/>
              <a:gd name="connsiteX15" fmla="*/ 0 w 2709495"/>
              <a:gd name="connsiteY15" fmla="*/ 1241342 h 2305120"/>
              <a:gd name="connsiteX16" fmla="*/ 0 w 2709495"/>
              <a:gd name="connsiteY16" fmla="*/ 0 h 2305120"/>
              <a:gd name="connsiteX0" fmla="*/ 0 w 2709495"/>
              <a:gd name="connsiteY0" fmla="*/ 0 h 2305120"/>
              <a:gd name="connsiteX1" fmla="*/ 451583 w 2709495"/>
              <a:gd name="connsiteY1" fmla="*/ 0 h 2305120"/>
              <a:gd name="connsiteX2" fmla="*/ 451583 w 2709495"/>
              <a:gd name="connsiteY2" fmla="*/ 0 h 2305120"/>
              <a:gd name="connsiteX3" fmla="*/ 1128956 w 2709495"/>
              <a:gd name="connsiteY3" fmla="*/ 0 h 2305120"/>
              <a:gd name="connsiteX4" fmla="*/ 2709495 w 2709495"/>
              <a:gd name="connsiteY4" fmla="*/ 0 h 2305120"/>
              <a:gd name="connsiteX5" fmla="*/ 2709495 w 2709495"/>
              <a:gd name="connsiteY5" fmla="*/ 1241342 h 2305120"/>
              <a:gd name="connsiteX6" fmla="*/ 2709495 w 2709495"/>
              <a:gd name="connsiteY6" fmla="*/ 1241342 h 2305120"/>
              <a:gd name="connsiteX7" fmla="*/ 2709495 w 2709495"/>
              <a:gd name="connsiteY7" fmla="*/ 1773345 h 2305120"/>
              <a:gd name="connsiteX8" fmla="*/ 2709495 w 2709495"/>
              <a:gd name="connsiteY8" fmla="*/ 2128014 h 2305120"/>
              <a:gd name="connsiteX9" fmla="*/ 462206 w 2709495"/>
              <a:gd name="connsiteY9" fmla="*/ 2134364 h 2305120"/>
              <a:gd name="connsiteX10" fmla="*/ 333090 w 2709495"/>
              <a:gd name="connsiteY10" fmla="*/ 2305120 h 2305120"/>
              <a:gd name="connsiteX11" fmla="*/ 191233 w 2709495"/>
              <a:gd name="connsiteY11" fmla="*/ 2128014 h 2305120"/>
              <a:gd name="connsiteX12" fmla="*/ 0 w 2709495"/>
              <a:gd name="connsiteY12" fmla="*/ 2128014 h 2305120"/>
              <a:gd name="connsiteX13" fmla="*/ 0 w 2709495"/>
              <a:gd name="connsiteY13" fmla="*/ 1773345 h 2305120"/>
              <a:gd name="connsiteX14" fmla="*/ 0 w 2709495"/>
              <a:gd name="connsiteY14" fmla="*/ 1241342 h 2305120"/>
              <a:gd name="connsiteX15" fmla="*/ 0 w 2709495"/>
              <a:gd name="connsiteY15" fmla="*/ 1241342 h 2305120"/>
              <a:gd name="connsiteX16" fmla="*/ 0 w 2709495"/>
              <a:gd name="connsiteY16" fmla="*/ 0 h 2305120"/>
              <a:gd name="connsiteX0" fmla="*/ 0 w 2709495"/>
              <a:gd name="connsiteY0" fmla="*/ 0 h 2216220"/>
              <a:gd name="connsiteX1" fmla="*/ 451583 w 2709495"/>
              <a:gd name="connsiteY1" fmla="*/ 0 h 2216220"/>
              <a:gd name="connsiteX2" fmla="*/ 451583 w 2709495"/>
              <a:gd name="connsiteY2" fmla="*/ 0 h 2216220"/>
              <a:gd name="connsiteX3" fmla="*/ 1128956 w 2709495"/>
              <a:gd name="connsiteY3" fmla="*/ 0 h 2216220"/>
              <a:gd name="connsiteX4" fmla="*/ 2709495 w 2709495"/>
              <a:gd name="connsiteY4" fmla="*/ 0 h 2216220"/>
              <a:gd name="connsiteX5" fmla="*/ 2709495 w 2709495"/>
              <a:gd name="connsiteY5" fmla="*/ 1241342 h 2216220"/>
              <a:gd name="connsiteX6" fmla="*/ 2709495 w 2709495"/>
              <a:gd name="connsiteY6" fmla="*/ 1241342 h 2216220"/>
              <a:gd name="connsiteX7" fmla="*/ 2709495 w 2709495"/>
              <a:gd name="connsiteY7" fmla="*/ 1773345 h 2216220"/>
              <a:gd name="connsiteX8" fmla="*/ 2709495 w 2709495"/>
              <a:gd name="connsiteY8" fmla="*/ 2128014 h 2216220"/>
              <a:gd name="connsiteX9" fmla="*/ 462206 w 2709495"/>
              <a:gd name="connsiteY9" fmla="*/ 2134364 h 2216220"/>
              <a:gd name="connsiteX10" fmla="*/ 313951 w 2709495"/>
              <a:gd name="connsiteY10" fmla="*/ 2216220 h 2216220"/>
              <a:gd name="connsiteX11" fmla="*/ 191233 w 2709495"/>
              <a:gd name="connsiteY11" fmla="*/ 2128014 h 2216220"/>
              <a:gd name="connsiteX12" fmla="*/ 0 w 2709495"/>
              <a:gd name="connsiteY12" fmla="*/ 2128014 h 2216220"/>
              <a:gd name="connsiteX13" fmla="*/ 0 w 2709495"/>
              <a:gd name="connsiteY13" fmla="*/ 1773345 h 2216220"/>
              <a:gd name="connsiteX14" fmla="*/ 0 w 2709495"/>
              <a:gd name="connsiteY14" fmla="*/ 1241342 h 2216220"/>
              <a:gd name="connsiteX15" fmla="*/ 0 w 2709495"/>
              <a:gd name="connsiteY15" fmla="*/ 1241342 h 2216220"/>
              <a:gd name="connsiteX16" fmla="*/ 0 w 2709495"/>
              <a:gd name="connsiteY16" fmla="*/ 0 h 2216220"/>
              <a:gd name="connsiteX0" fmla="*/ 0 w 2709495"/>
              <a:gd name="connsiteY0" fmla="*/ 0 h 2216220"/>
              <a:gd name="connsiteX1" fmla="*/ 451583 w 2709495"/>
              <a:gd name="connsiteY1" fmla="*/ 0 h 2216220"/>
              <a:gd name="connsiteX2" fmla="*/ 451583 w 2709495"/>
              <a:gd name="connsiteY2" fmla="*/ 0 h 2216220"/>
              <a:gd name="connsiteX3" fmla="*/ 1128956 w 2709495"/>
              <a:gd name="connsiteY3" fmla="*/ 0 h 2216220"/>
              <a:gd name="connsiteX4" fmla="*/ 2709495 w 2709495"/>
              <a:gd name="connsiteY4" fmla="*/ 0 h 2216220"/>
              <a:gd name="connsiteX5" fmla="*/ 2709495 w 2709495"/>
              <a:gd name="connsiteY5" fmla="*/ 1241342 h 2216220"/>
              <a:gd name="connsiteX6" fmla="*/ 2709495 w 2709495"/>
              <a:gd name="connsiteY6" fmla="*/ 1241342 h 2216220"/>
              <a:gd name="connsiteX7" fmla="*/ 2709495 w 2709495"/>
              <a:gd name="connsiteY7" fmla="*/ 1773345 h 2216220"/>
              <a:gd name="connsiteX8" fmla="*/ 2709495 w 2709495"/>
              <a:gd name="connsiteY8" fmla="*/ 2128014 h 2216220"/>
              <a:gd name="connsiteX9" fmla="*/ 462206 w 2709495"/>
              <a:gd name="connsiteY9" fmla="*/ 2134364 h 2216220"/>
              <a:gd name="connsiteX10" fmla="*/ 329900 w 2709495"/>
              <a:gd name="connsiteY10" fmla="*/ 2216220 h 2216220"/>
              <a:gd name="connsiteX11" fmla="*/ 191233 w 2709495"/>
              <a:gd name="connsiteY11" fmla="*/ 2128014 h 2216220"/>
              <a:gd name="connsiteX12" fmla="*/ 0 w 2709495"/>
              <a:gd name="connsiteY12" fmla="*/ 2128014 h 2216220"/>
              <a:gd name="connsiteX13" fmla="*/ 0 w 2709495"/>
              <a:gd name="connsiteY13" fmla="*/ 1773345 h 2216220"/>
              <a:gd name="connsiteX14" fmla="*/ 0 w 2709495"/>
              <a:gd name="connsiteY14" fmla="*/ 1241342 h 2216220"/>
              <a:gd name="connsiteX15" fmla="*/ 0 w 2709495"/>
              <a:gd name="connsiteY15" fmla="*/ 1241342 h 2216220"/>
              <a:gd name="connsiteX16" fmla="*/ 0 w 2709495"/>
              <a:gd name="connsiteY16" fmla="*/ 0 h 221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09495" h="2216220">
                <a:moveTo>
                  <a:pt x="0" y="0"/>
                </a:moveTo>
                <a:lnTo>
                  <a:pt x="451583" y="0"/>
                </a:lnTo>
                <a:lnTo>
                  <a:pt x="451583" y="0"/>
                </a:lnTo>
                <a:lnTo>
                  <a:pt x="1128956" y="0"/>
                </a:lnTo>
                <a:lnTo>
                  <a:pt x="2709495" y="0"/>
                </a:lnTo>
                <a:lnTo>
                  <a:pt x="2709495" y="1241342"/>
                </a:lnTo>
                <a:lnTo>
                  <a:pt x="2709495" y="1241342"/>
                </a:lnTo>
                <a:lnTo>
                  <a:pt x="2709495" y="1773345"/>
                </a:lnTo>
                <a:lnTo>
                  <a:pt x="2709495" y="2128014"/>
                </a:lnTo>
                <a:lnTo>
                  <a:pt x="462206" y="2134364"/>
                </a:lnTo>
                <a:lnTo>
                  <a:pt x="329900" y="2216220"/>
                </a:lnTo>
                <a:lnTo>
                  <a:pt x="191233" y="2128014"/>
                </a:lnTo>
                <a:lnTo>
                  <a:pt x="0" y="2128014"/>
                </a:lnTo>
                <a:lnTo>
                  <a:pt x="0" y="1773345"/>
                </a:lnTo>
                <a:lnTo>
                  <a:pt x="0" y="1241342"/>
                </a:lnTo>
                <a:lnTo>
                  <a:pt x="0" y="1241342"/>
                </a:lnTo>
                <a:lnTo>
                  <a:pt x="0" y="0"/>
                </a:lnTo>
                <a:close/>
              </a:path>
            </a:pathLst>
          </a:custGeom>
          <a:ln>
            <a:solidFill>
              <a:schemeClr val="tx2">
                <a:lumMod val="20000"/>
                <a:lumOff val="80000"/>
              </a:schemeClr>
            </a:solidFill>
          </a:ln>
        </p:spPr>
        <p:txBody>
          <a:bodyPr lIns="72000" tIns="72000" rIns="72000" bIns="108000" anchor="t"/>
          <a:lstStyle>
            <a:lvl1pPr algn="l">
              <a:defRPr sz="1000" b="0">
                <a:solidFill>
                  <a:schemeClr val="tx2"/>
                </a:solidFill>
              </a:defRPr>
            </a:lvl1pPr>
            <a:lvl5pPr algn="ctr">
              <a:defRPr b="1"/>
            </a:lvl5pPr>
            <a:lvl6pPr algn="ctr">
              <a:defRPr b="1"/>
            </a:lvl6pPr>
          </a:lstStyle>
          <a:p>
            <a:pPr lvl="0"/>
            <a:r>
              <a:rPr lang="en-US"/>
              <a:t>Quote. If not applicable, please delete this placeholder and the one below it.</a:t>
            </a:r>
          </a:p>
        </p:txBody>
      </p:sp>
      <p:sp>
        <p:nvSpPr>
          <p:cNvPr id="88" name="Text Placeholder 7">
            <a:extLst>
              <a:ext uri="{FF2B5EF4-FFF2-40B4-BE49-F238E27FC236}">
                <a16:creationId xmlns:a16="http://schemas.microsoft.com/office/drawing/2014/main" id="{1554CA22-8C2F-4CEC-96FA-328C41E33530}"/>
              </a:ext>
            </a:extLst>
          </p:cNvPr>
          <p:cNvSpPr>
            <a:spLocks noGrp="1"/>
          </p:cNvSpPr>
          <p:nvPr>
            <p:ph type="body" sz="quarter" idx="89" hasCustomPrompt="1"/>
          </p:nvPr>
        </p:nvSpPr>
        <p:spPr>
          <a:xfrm>
            <a:off x="434976" y="237316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01 January 2020</a:t>
            </a:r>
          </a:p>
        </p:txBody>
      </p:sp>
      <p:sp>
        <p:nvSpPr>
          <p:cNvPr id="89" name="Text Placeholder 7">
            <a:extLst>
              <a:ext uri="{FF2B5EF4-FFF2-40B4-BE49-F238E27FC236}">
                <a16:creationId xmlns:a16="http://schemas.microsoft.com/office/drawing/2014/main" id="{A3C0BE32-D771-439B-A511-46F48AC449E2}"/>
              </a:ext>
            </a:extLst>
          </p:cNvPr>
          <p:cNvSpPr>
            <a:spLocks noGrp="1"/>
          </p:cNvSpPr>
          <p:nvPr>
            <p:ph type="body" sz="quarter" idx="90" hasCustomPrompt="1"/>
          </p:nvPr>
        </p:nvSpPr>
        <p:spPr>
          <a:xfrm>
            <a:off x="9051924" y="6076539"/>
            <a:ext cx="2684463"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accent4"/>
                </a:solidFill>
              </a:defRPr>
            </a:lvl1pPr>
            <a:lvl5pPr algn="ctr">
              <a:defRPr b="1"/>
            </a:lvl5pPr>
            <a:lvl6pPr algn="ctr">
              <a:defRPr b="1"/>
            </a:lvl6pPr>
          </a:lstStyle>
          <a:p>
            <a:pPr lvl="0"/>
            <a:r>
              <a:rPr lang="en-US"/>
              <a:t>Quote author</a:t>
            </a:r>
            <a:br>
              <a:rPr lang="en-US"/>
            </a:br>
            <a:r>
              <a:rPr lang="en-US"/>
              <a:t>and their position</a:t>
            </a:r>
          </a:p>
        </p:txBody>
      </p:sp>
      <p:sp>
        <p:nvSpPr>
          <p:cNvPr id="91" name="Text Placeholder 7">
            <a:extLst>
              <a:ext uri="{FF2B5EF4-FFF2-40B4-BE49-F238E27FC236}">
                <a16:creationId xmlns:a16="http://schemas.microsoft.com/office/drawing/2014/main" id="{477AEBAE-E0C8-4D90-AB18-EBB03D108069}"/>
              </a:ext>
            </a:extLst>
          </p:cNvPr>
          <p:cNvSpPr>
            <a:spLocks noGrp="1"/>
          </p:cNvSpPr>
          <p:nvPr>
            <p:ph type="body" sz="quarter" idx="33" hasCustomPrompt="1"/>
          </p:nvPr>
        </p:nvSpPr>
        <p:spPr>
          <a:xfrm>
            <a:off x="451970" y="3783282"/>
            <a:ext cx="1719729" cy="220393"/>
          </a:xfrm>
        </p:spPr>
        <p:txBody>
          <a:bodyPr/>
          <a:lstStyle>
            <a:lvl1pPr algn="l">
              <a:defRPr sz="1800" b="1">
                <a:solidFill>
                  <a:schemeClr val="tx2"/>
                </a:solidFill>
              </a:defRPr>
            </a:lvl1pPr>
            <a:lvl5pPr algn="ctr">
              <a:defRPr b="1"/>
            </a:lvl5pPr>
            <a:lvl6pPr algn="ctr">
              <a:defRPr b="1"/>
            </a:lvl6pPr>
          </a:lstStyle>
          <a:p>
            <a:pPr lvl="0"/>
            <a:r>
              <a:rPr lang="en-US"/>
              <a:t>KPI1</a:t>
            </a:r>
          </a:p>
        </p:txBody>
      </p:sp>
      <p:sp>
        <p:nvSpPr>
          <p:cNvPr id="92" name="Text Placeholder 7">
            <a:extLst>
              <a:ext uri="{FF2B5EF4-FFF2-40B4-BE49-F238E27FC236}">
                <a16:creationId xmlns:a16="http://schemas.microsoft.com/office/drawing/2014/main" id="{A333A209-727A-450B-B4C4-A3ABB6D1245B}"/>
              </a:ext>
            </a:extLst>
          </p:cNvPr>
          <p:cNvSpPr>
            <a:spLocks noGrp="1"/>
          </p:cNvSpPr>
          <p:nvPr>
            <p:ph type="body" sz="quarter" idx="91" hasCustomPrompt="1"/>
          </p:nvPr>
        </p:nvSpPr>
        <p:spPr>
          <a:xfrm>
            <a:off x="444500" y="4723402"/>
            <a:ext cx="1736338" cy="171048"/>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Description</a:t>
            </a:r>
            <a:br>
              <a:rPr lang="en-US"/>
            </a:br>
            <a:r>
              <a:rPr lang="en-US"/>
              <a:t>for the above</a:t>
            </a:r>
          </a:p>
        </p:txBody>
      </p:sp>
      <p:sp>
        <p:nvSpPr>
          <p:cNvPr id="93" name="Text Placeholder 7">
            <a:extLst>
              <a:ext uri="{FF2B5EF4-FFF2-40B4-BE49-F238E27FC236}">
                <a16:creationId xmlns:a16="http://schemas.microsoft.com/office/drawing/2014/main" id="{A0F47FAC-06F9-4DA2-B738-D1C90E7796A0}"/>
              </a:ext>
            </a:extLst>
          </p:cNvPr>
          <p:cNvSpPr>
            <a:spLocks noGrp="1"/>
          </p:cNvSpPr>
          <p:nvPr>
            <p:ph type="body" sz="quarter" idx="92" hasCustomPrompt="1"/>
          </p:nvPr>
        </p:nvSpPr>
        <p:spPr>
          <a:xfrm>
            <a:off x="451970" y="4461462"/>
            <a:ext cx="1719729" cy="220393"/>
          </a:xfrm>
        </p:spPr>
        <p:txBody>
          <a:bodyPr/>
          <a:lstStyle>
            <a:lvl1pPr algn="l">
              <a:defRPr sz="1800" b="1">
                <a:solidFill>
                  <a:schemeClr val="tx2"/>
                </a:solidFill>
              </a:defRPr>
            </a:lvl1pPr>
            <a:lvl5pPr algn="ctr">
              <a:defRPr b="1"/>
            </a:lvl5pPr>
            <a:lvl6pPr algn="ctr">
              <a:defRPr b="1"/>
            </a:lvl6pPr>
          </a:lstStyle>
          <a:p>
            <a:pPr lvl="0"/>
            <a:r>
              <a:rPr lang="en-US"/>
              <a:t>KPI2</a:t>
            </a:r>
          </a:p>
        </p:txBody>
      </p:sp>
      <p:sp>
        <p:nvSpPr>
          <p:cNvPr id="94" name="Text Placeholder 7">
            <a:extLst>
              <a:ext uri="{FF2B5EF4-FFF2-40B4-BE49-F238E27FC236}">
                <a16:creationId xmlns:a16="http://schemas.microsoft.com/office/drawing/2014/main" id="{3BEFEF52-316C-41E8-B4B2-DDC8FD2A4BB4}"/>
              </a:ext>
            </a:extLst>
          </p:cNvPr>
          <p:cNvSpPr>
            <a:spLocks noGrp="1"/>
          </p:cNvSpPr>
          <p:nvPr>
            <p:ph type="body" sz="quarter" idx="93" hasCustomPrompt="1"/>
          </p:nvPr>
        </p:nvSpPr>
        <p:spPr>
          <a:xfrm>
            <a:off x="444500" y="5393962"/>
            <a:ext cx="1736338" cy="171048"/>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Description</a:t>
            </a:r>
            <a:br>
              <a:rPr lang="en-US"/>
            </a:br>
            <a:r>
              <a:rPr lang="en-US"/>
              <a:t>for the above</a:t>
            </a:r>
          </a:p>
        </p:txBody>
      </p:sp>
      <p:sp>
        <p:nvSpPr>
          <p:cNvPr id="95" name="Text Placeholder 7">
            <a:extLst>
              <a:ext uri="{FF2B5EF4-FFF2-40B4-BE49-F238E27FC236}">
                <a16:creationId xmlns:a16="http://schemas.microsoft.com/office/drawing/2014/main" id="{558E782E-5F8F-45E8-B8A4-DC6099DF6929}"/>
              </a:ext>
            </a:extLst>
          </p:cNvPr>
          <p:cNvSpPr>
            <a:spLocks noGrp="1"/>
          </p:cNvSpPr>
          <p:nvPr>
            <p:ph type="body" sz="quarter" idx="94" hasCustomPrompt="1"/>
          </p:nvPr>
        </p:nvSpPr>
        <p:spPr>
          <a:xfrm>
            <a:off x="451970" y="5132022"/>
            <a:ext cx="1719729" cy="220393"/>
          </a:xfrm>
        </p:spPr>
        <p:txBody>
          <a:bodyPr/>
          <a:lstStyle>
            <a:lvl1pPr algn="l">
              <a:defRPr sz="1800" b="1">
                <a:solidFill>
                  <a:schemeClr val="tx2"/>
                </a:solidFill>
              </a:defRPr>
            </a:lvl1pPr>
            <a:lvl5pPr algn="ctr">
              <a:defRPr b="1"/>
            </a:lvl5pPr>
            <a:lvl6pPr algn="ctr">
              <a:defRPr b="1"/>
            </a:lvl6pPr>
          </a:lstStyle>
          <a:p>
            <a:pPr lvl="0"/>
            <a:r>
              <a:rPr lang="en-US"/>
              <a:t>KPI3</a:t>
            </a:r>
          </a:p>
        </p:txBody>
      </p:sp>
      <p:sp>
        <p:nvSpPr>
          <p:cNvPr id="96" name="Text Placeholder 7">
            <a:extLst>
              <a:ext uri="{FF2B5EF4-FFF2-40B4-BE49-F238E27FC236}">
                <a16:creationId xmlns:a16="http://schemas.microsoft.com/office/drawing/2014/main" id="{4A9285C1-5480-43FE-B715-FF564BB93469}"/>
              </a:ext>
            </a:extLst>
          </p:cNvPr>
          <p:cNvSpPr>
            <a:spLocks noGrp="1"/>
          </p:cNvSpPr>
          <p:nvPr>
            <p:ph type="body" sz="quarter" idx="95" hasCustomPrompt="1"/>
          </p:nvPr>
        </p:nvSpPr>
        <p:spPr>
          <a:xfrm>
            <a:off x="444500" y="6064522"/>
            <a:ext cx="1736338" cy="171048"/>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Description</a:t>
            </a:r>
            <a:br>
              <a:rPr lang="en-US"/>
            </a:br>
            <a:r>
              <a:rPr lang="en-US"/>
              <a:t>for the above</a:t>
            </a:r>
          </a:p>
        </p:txBody>
      </p:sp>
      <p:sp>
        <p:nvSpPr>
          <p:cNvPr id="97" name="Text Placeholder 7">
            <a:extLst>
              <a:ext uri="{FF2B5EF4-FFF2-40B4-BE49-F238E27FC236}">
                <a16:creationId xmlns:a16="http://schemas.microsoft.com/office/drawing/2014/main" id="{51053D45-15C2-4E3D-B8C5-31E2613A4789}"/>
              </a:ext>
            </a:extLst>
          </p:cNvPr>
          <p:cNvSpPr>
            <a:spLocks noGrp="1"/>
          </p:cNvSpPr>
          <p:nvPr>
            <p:ph type="body" sz="quarter" idx="96" hasCustomPrompt="1"/>
          </p:nvPr>
        </p:nvSpPr>
        <p:spPr>
          <a:xfrm>
            <a:off x="451970" y="5802582"/>
            <a:ext cx="1719729" cy="220393"/>
          </a:xfrm>
        </p:spPr>
        <p:txBody>
          <a:bodyPr/>
          <a:lstStyle>
            <a:lvl1pPr algn="l">
              <a:defRPr sz="1800" b="1">
                <a:solidFill>
                  <a:schemeClr val="tx2"/>
                </a:solidFill>
              </a:defRPr>
            </a:lvl1pPr>
            <a:lvl5pPr algn="ctr">
              <a:defRPr b="1"/>
            </a:lvl5pPr>
            <a:lvl6pPr algn="ctr">
              <a:defRPr b="1"/>
            </a:lvl6pPr>
          </a:lstStyle>
          <a:p>
            <a:pPr lvl="0"/>
            <a:r>
              <a:rPr lang="en-US"/>
              <a:t>KPI4</a:t>
            </a:r>
          </a:p>
        </p:txBody>
      </p:sp>
      <p:sp>
        <p:nvSpPr>
          <p:cNvPr id="99" name="Text Placeholder 7">
            <a:extLst>
              <a:ext uri="{FF2B5EF4-FFF2-40B4-BE49-F238E27FC236}">
                <a16:creationId xmlns:a16="http://schemas.microsoft.com/office/drawing/2014/main" id="{D9F89335-2AD5-4CCD-9698-4C84088D06C1}"/>
              </a:ext>
            </a:extLst>
          </p:cNvPr>
          <p:cNvSpPr>
            <a:spLocks noGrp="1"/>
          </p:cNvSpPr>
          <p:nvPr>
            <p:ph type="body" sz="quarter" idx="97" hasCustomPrompt="1"/>
          </p:nvPr>
        </p:nvSpPr>
        <p:spPr>
          <a:xfrm>
            <a:off x="9058275" y="1532489"/>
            <a:ext cx="2682875"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Industry</a:t>
            </a:r>
            <a:endParaRPr lang="bg-BG" sz="1000">
              <a:solidFill>
                <a:schemeClr val="accent4"/>
              </a:solidFill>
            </a:endParaRPr>
          </a:p>
        </p:txBody>
      </p:sp>
      <p:sp>
        <p:nvSpPr>
          <p:cNvPr id="100" name="Text Placeholder 7">
            <a:extLst>
              <a:ext uri="{FF2B5EF4-FFF2-40B4-BE49-F238E27FC236}">
                <a16:creationId xmlns:a16="http://schemas.microsoft.com/office/drawing/2014/main" id="{51E85F76-9D64-4D85-BAB6-4BB1F8B78FD1}"/>
              </a:ext>
            </a:extLst>
          </p:cNvPr>
          <p:cNvSpPr>
            <a:spLocks noGrp="1"/>
          </p:cNvSpPr>
          <p:nvPr>
            <p:ph type="body" sz="quarter" idx="98" hasCustomPrompt="1"/>
          </p:nvPr>
        </p:nvSpPr>
        <p:spPr>
          <a:xfrm>
            <a:off x="440106" y="153008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Key technologies</a:t>
            </a:r>
            <a:endParaRPr lang="bg-BG" sz="1000">
              <a:solidFill>
                <a:schemeClr val="accent4"/>
              </a:solidFill>
            </a:endParaRPr>
          </a:p>
        </p:txBody>
      </p:sp>
      <p:sp>
        <p:nvSpPr>
          <p:cNvPr id="101" name="Text Placeholder 7">
            <a:extLst>
              <a:ext uri="{FF2B5EF4-FFF2-40B4-BE49-F238E27FC236}">
                <a16:creationId xmlns:a16="http://schemas.microsoft.com/office/drawing/2014/main" id="{A3E2761C-289E-4BCB-B7F6-092613D3529C}"/>
              </a:ext>
            </a:extLst>
          </p:cNvPr>
          <p:cNvSpPr>
            <a:spLocks noGrp="1"/>
          </p:cNvSpPr>
          <p:nvPr>
            <p:ph type="body" sz="quarter" idx="99" hasCustomPrompt="1"/>
          </p:nvPr>
        </p:nvSpPr>
        <p:spPr>
          <a:xfrm>
            <a:off x="449263" y="271815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Country of Implementation</a:t>
            </a:r>
            <a:endParaRPr lang="bg-BG" sz="1000">
              <a:solidFill>
                <a:schemeClr val="accent4"/>
              </a:solidFill>
            </a:endParaRPr>
          </a:p>
        </p:txBody>
      </p:sp>
      <p:sp>
        <p:nvSpPr>
          <p:cNvPr id="102" name="Text Placeholder 7">
            <a:extLst>
              <a:ext uri="{FF2B5EF4-FFF2-40B4-BE49-F238E27FC236}">
                <a16:creationId xmlns:a16="http://schemas.microsoft.com/office/drawing/2014/main" id="{E59E1EAA-A2AA-46CD-A2B3-A755A2B3BCAF}"/>
              </a:ext>
            </a:extLst>
          </p:cNvPr>
          <p:cNvSpPr>
            <a:spLocks noGrp="1"/>
          </p:cNvSpPr>
          <p:nvPr>
            <p:ph type="body" sz="quarter" idx="100" hasCustomPrompt="1"/>
          </p:nvPr>
        </p:nvSpPr>
        <p:spPr>
          <a:xfrm>
            <a:off x="444500" y="3201038"/>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Implementation partner</a:t>
            </a:r>
            <a:endParaRPr lang="bg-BG" sz="1000">
              <a:solidFill>
                <a:schemeClr val="accent4"/>
              </a:solidFill>
            </a:endParaRPr>
          </a:p>
        </p:txBody>
      </p:sp>
      <p:sp>
        <p:nvSpPr>
          <p:cNvPr id="103" name="Text Placeholder 7">
            <a:extLst>
              <a:ext uri="{FF2B5EF4-FFF2-40B4-BE49-F238E27FC236}">
                <a16:creationId xmlns:a16="http://schemas.microsoft.com/office/drawing/2014/main" id="{603E2F7F-E442-409C-895D-BF847A6DF92F}"/>
              </a:ext>
            </a:extLst>
          </p:cNvPr>
          <p:cNvSpPr>
            <a:spLocks noGrp="1"/>
          </p:cNvSpPr>
          <p:nvPr>
            <p:ph type="body" sz="quarter" idx="101" hasCustomPrompt="1"/>
          </p:nvPr>
        </p:nvSpPr>
        <p:spPr>
          <a:xfrm>
            <a:off x="9063037" y="2212494"/>
            <a:ext cx="2682875"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Products/Services</a:t>
            </a:r>
            <a:endParaRPr lang="bg-BG" sz="1000">
              <a:solidFill>
                <a:schemeClr val="accent4"/>
              </a:solidFill>
            </a:endParaRPr>
          </a:p>
        </p:txBody>
      </p:sp>
      <p:sp>
        <p:nvSpPr>
          <p:cNvPr id="104" name="Text Placeholder 7">
            <a:extLst>
              <a:ext uri="{FF2B5EF4-FFF2-40B4-BE49-F238E27FC236}">
                <a16:creationId xmlns:a16="http://schemas.microsoft.com/office/drawing/2014/main" id="{2C22FF70-97C6-4D2D-80C3-1CDADACA0FEF}"/>
              </a:ext>
            </a:extLst>
          </p:cNvPr>
          <p:cNvSpPr>
            <a:spLocks noGrp="1"/>
          </p:cNvSpPr>
          <p:nvPr>
            <p:ph type="body" sz="quarter" idx="102" hasCustomPrompt="1"/>
          </p:nvPr>
        </p:nvSpPr>
        <p:spPr>
          <a:xfrm>
            <a:off x="434976" y="220552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Go-Live Date</a:t>
            </a:r>
            <a:endParaRPr lang="bg-BG" sz="1000">
              <a:solidFill>
                <a:schemeClr val="accent4"/>
              </a:solidFill>
            </a:endParaRPr>
          </a:p>
        </p:txBody>
      </p:sp>
      <p:sp>
        <p:nvSpPr>
          <p:cNvPr id="105" name="Text Placeholder 7">
            <a:extLst>
              <a:ext uri="{FF2B5EF4-FFF2-40B4-BE49-F238E27FC236}">
                <a16:creationId xmlns:a16="http://schemas.microsoft.com/office/drawing/2014/main" id="{9B9C61DB-1BFF-4EAE-B3CF-A9922748F404}"/>
              </a:ext>
            </a:extLst>
          </p:cNvPr>
          <p:cNvSpPr>
            <a:spLocks noGrp="1"/>
          </p:cNvSpPr>
          <p:nvPr>
            <p:ph type="body" sz="quarter" idx="103" hasCustomPrompt="1"/>
          </p:nvPr>
        </p:nvSpPr>
        <p:spPr>
          <a:xfrm>
            <a:off x="2360612" y="153008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Highlights</a:t>
            </a:r>
            <a:endParaRPr lang="bg-BG" sz="1000">
              <a:solidFill>
                <a:schemeClr val="accent4"/>
              </a:solidFill>
            </a:endParaRPr>
          </a:p>
        </p:txBody>
      </p:sp>
      <p:sp>
        <p:nvSpPr>
          <p:cNvPr id="106" name="Text Placeholder 7">
            <a:extLst>
              <a:ext uri="{FF2B5EF4-FFF2-40B4-BE49-F238E27FC236}">
                <a16:creationId xmlns:a16="http://schemas.microsoft.com/office/drawing/2014/main" id="{7051794F-F61B-422A-86C3-0B001B09015D}"/>
              </a:ext>
            </a:extLst>
          </p:cNvPr>
          <p:cNvSpPr>
            <a:spLocks noGrp="1"/>
          </p:cNvSpPr>
          <p:nvPr>
            <p:ph type="body" sz="quarter" idx="104" hasCustomPrompt="1"/>
          </p:nvPr>
        </p:nvSpPr>
        <p:spPr>
          <a:xfrm>
            <a:off x="5754827" y="153008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Benefits</a:t>
            </a:r>
            <a:endParaRPr lang="bg-BG" sz="1000">
              <a:solidFill>
                <a:schemeClr val="accent4"/>
              </a:solidFill>
            </a:endParaRPr>
          </a:p>
        </p:txBody>
      </p:sp>
      <p:sp>
        <p:nvSpPr>
          <p:cNvPr id="107" name="Text Placeholder 7">
            <a:extLst>
              <a:ext uri="{FF2B5EF4-FFF2-40B4-BE49-F238E27FC236}">
                <a16:creationId xmlns:a16="http://schemas.microsoft.com/office/drawing/2014/main" id="{9501B9A9-3299-4DAF-AD9E-AE16875EFDA4}"/>
              </a:ext>
            </a:extLst>
          </p:cNvPr>
          <p:cNvSpPr>
            <a:spLocks noGrp="1"/>
          </p:cNvSpPr>
          <p:nvPr>
            <p:ph type="body" sz="quarter" idx="105" hasCustomPrompt="1"/>
          </p:nvPr>
        </p:nvSpPr>
        <p:spPr>
          <a:xfrm>
            <a:off x="2360612" y="354176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Project Overview</a:t>
            </a:r>
          </a:p>
        </p:txBody>
      </p:sp>
      <p:sp>
        <p:nvSpPr>
          <p:cNvPr id="108" name="Text Placeholder 7">
            <a:extLst>
              <a:ext uri="{FF2B5EF4-FFF2-40B4-BE49-F238E27FC236}">
                <a16:creationId xmlns:a16="http://schemas.microsoft.com/office/drawing/2014/main" id="{51C62E68-9304-4078-B0C0-EE36AA09BEFF}"/>
              </a:ext>
            </a:extLst>
          </p:cNvPr>
          <p:cNvSpPr>
            <a:spLocks noGrp="1"/>
          </p:cNvSpPr>
          <p:nvPr>
            <p:ph type="body" sz="quarter" idx="106" hasCustomPrompt="1"/>
          </p:nvPr>
        </p:nvSpPr>
        <p:spPr>
          <a:xfrm>
            <a:off x="5754827" y="354176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Objectives</a:t>
            </a:r>
          </a:p>
        </p:txBody>
      </p:sp>
      <p:sp>
        <p:nvSpPr>
          <p:cNvPr id="109" name="Text Placeholder 7">
            <a:extLst>
              <a:ext uri="{FF2B5EF4-FFF2-40B4-BE49-F238E27FC236}">
                <a16:creationId xmlns:a16="http://schemas.microsoft.com/office/drawing/2014/main" id="{AA2E1A87-4603-4EA4-A004-94ED2A178CFA}"/>
              </a:ext>
            </a:extLst>
          </p:cNvPr>
          <p:cNvSpPr>
            <a:spLocks noGrp="1"/>
          </p:cNvSpPr>
          <p:nvPr>
            <p:ph type="body" sz="quarter" idx="107" hasCustomPrompt="1"/>
          </p:nvPr>
        </p:nvSpPr>
        <p:spPr>
          <a:xfrm>
            <a:off x="9063037" y="3045302"/>
            <a:ext cx="766763" cy="118540"/>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Headquarters</a:t>
            </a:r>
            <a:endParaRPr lang="bg-BG" sz="1000">
              <a:solidFill>
                <a:schemeClr val="accent4"/>
              </a:solidFill>
            </a:endParaRPr>
          </a:p>
        </p:txBody>
      </p:sp>
      <p:sp>
        <p:nvSpPr>
          <p:cNvPr id="110" name="Text Placeholder 7">
            <a:extLst>
              <a:ext uri="{FF2B5EF4-FFF2-40B4-BE49-F238E27FC236}">
                <a16:creationId xmlns:a16="http://schemas.microsoft.com/office/drawing/2014/main" id="{223F92EA-10DB-4D21-9C34-B6B4DBFCD2CD}"/>
              </a:ext>
            </a:extLst>
          </p:cNvPr>
          <p:cNvSpPr>
            <a:spLocks noGrp="1"/>
          </p:cNvSpPr>
          <p:nvPr>
            <p:ph type="body" sz="quarter" idx="108" hasCustomPrompt="1"/>
          </p:nvPr>
        </p:nvSpPr>
        <p:spPr>
          <a:xfrm>
            <a:off x="9063037" y="3209145"/>
            <a:ext cx="766763" cy="118540"/>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Revenue</a:t>
            </a:r>
            <a:endParaRPr lang="bg-BG" sz="1000">
              <a:solidFill>
                <a:schemeClr val="accent4"/>
              </a:solidFill>
            </a:endParaRPr>
          </a:p>
        </p:txBody>
      </p:sp>
      <p:sp>
        <p:nvSpPr>
          <p:cNvPr id="111" name="Text Placeholder 7">
            <a:extLst>
              <a:ext uri="{FF2B5EF4-FFF2-40B4-BE49-F238E27FC236}">
                <a16:creationId xmlns:a16="http://schemas.microsoft.com/office/drawing/2014/main" id="{4477C6C6-8ADE-4BB9-B8B3-23C529470582}"/>
              </a:ext>
            </a:extLst>
          </p:cNvPr>
          <p:cNvSpPr>
            <a:spLocks noGrp="1"/>
          </p:cNvSpPr>
          <p:nvPr>
            <p:ph type="body" sz="quarter" idx="109" hasCustomPrompt="1"/>
          </p:nvPr>
        </p:nvSpPr>
        <p:spPr>
          <a:xfrm>
            <a:off x="9063037" y="3377166"/>
            <a:ext cx="766763" cy="118540"/>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Employees</a:t>
            </a:r>
            <a:endParaRPr lang="bg-BG" sz="1000">
              <a:solidFill>
                <a:schemeClr val="accent4"/>
              </a:solidFill>
            </a:endParaRPr>
          </a:p>
        </p:txBody>
      </p:sp>
    </p:spTree>
    <p:extLst>
      <p:ext uri="{BB962C8B-B14F-4D97-AF65-F5344CB8AC3E}">
        <p14:creationId xmlns:p14="http://schemas.microsoft.com/office/powerpoint/2010/main" val="67691341"/>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3" userDrawn="1">
          <p15:clr>
            <a:srgbClr val="FBAE40"/>
          </p15:clr>
        </p15:guide>
        <p15:guide id="4" pos="772" userDrawn="1">
          <p15:clr>
            <a:srgbClr val="FBAE40"/>
          </p15:clr>
        </p15:guide>
        <p15:guide id="5" pos="885" userDrawn="1">
          <p15:clr>
            <a:srgbClr val="FBAE40"/>
          </p15:clr>
        </p15:guide>
        <p15:guide id="6" pos="1374" userDrawn="1">
          <p15:clr>
            <a:srgbClr val="FBAE40"/>
          </p15:clr>
        </p15:guide>
        <p15:guide id="7" pos="1487" userDrawn="1">
          <p15:clr>
            <a:srgbClr val="FBAE40"/>
          </p15:clr>
        </p15:guide>
        <p15:guide id="8" pos="1976" userDrawn="1">
          <p15:clr>
            <a:srgbClr val="FBAE40"/>
          </p15:clr>
        </p15:guide>
        <p15:guide id="9" pos="2090" userDrawn="1">
          <p15:clr>
            <a:srgbClr val="FBAE40"/>
          </p15:clr>
        </p15:guide>
        <p15:guide id="10" pos="2578" userDrawn="1">
          <p15:clr>
            <a:srgbClr val="FBAE40"/>
          </p15:clr>
        </p15:guide>
        <p15:guide id="11" pos="2692" userDrawn="1">
          <p15:clr>
            <a:srgbClr val="FBAE40"/>
          </p15:clr>
        </p15:guide>
        <p15:guide id="12" pos="3181" userDrawn="1">
          <p15:clr>
            <a:srgbClr val="FBAE40"/>
          </p15:clr>
        </p15:guide>
        <p15:guide id="13" pos="3294" userDrawn="1">
          <p15:clr>
            <a:srgbClr val="FBAE40"/>
          </p15:clr>
        </p15:guide>
        <p15:guide id="14" pos="3783" userDrawn="1">
          <p15:clr>
            <a:srgbClr val="FBAE40"/>
          </p15:clr>
        </p15:guide>
        <p15:guide id="15" pos="3896" userDrawn="1">
          <p15:clr>
            <a:srgbClr val="FBAE40"/>
          </p15:clr>
        </p15:guide>
        <p15:guide id="16" pos="4385" userDrawn="1">
          <p15:clr>
            <a:srgbClr val="FBAE40"/>
          </p15:clr>
        </p15:guide>
        <p15:guide id="17" pos="4498" userDrawn="1">
          <p15:clr>
            <a:srgbClr val="FBAE40"/>
          </p15:clr>
        </p15:guide>
        <p15:guide id="18" pos="4987" userDrawn="1">
          <p15:clr>
            <a:srgbClr val="FBAE40"/>
          </p15:clr>
        </p15:guide>
        <p15:guide id="19" pos="5101" userDrawn="1">
          <p15:clr>
            <a:srgbClr val="FBAE40"/>
          </p15:clr>
        </p15:guide>
        <p15:guide id="20" pos="5589" userDrawn="1">
          <p15:clr>
            <a:srgbClr val="FBAE40"/>
          </p15:clr>
        </p15:guide>
        <p15:guide id="21" pos="5703" userDrawn="1">
          <p15:clr>
            <a:srgbClr val="FBAE40"/>
          </p15:clr>
        </p15:guide>
        <p15:guide id="22" pos="6192" userDrawn="1">
          <p15:clr>
            <a:srgbClr val="FBAE40"/>
          </p15:clr>
        </p15:guide>
        <p15:guide id="23" pos="6305" userDrawn="1">
          <p15:clr>
            <a:srgbClr val="FBAE40"/>
          </p15:clr>
        </p15:guide>
        <p15:guide id="24" pos="6794" userDrawn="1">
          <p15:clr>
            <a:srgbClr val="FBAE40"/>
          </p15:clr>
        </p15:guide>
        <p15:guide id="25" pos="6907" userDrawn="1">
          <p15:clr>
            <a:srgbClr val="FBAE40"/>
          </p15:clr>
        </p15:guide>
        <p15:guide id="26" pos="7396" userDrawn="1">
          <p15:clr>
            <a:srgbClr val="FBAE40"/>
          </p15:clr>
        </p15:guide>
        <p15:guide id="27" orient="horz" userDrawn="1">
          <p15:clr>
            <a:srgbClr val="FBAE40"/>
          </p15:clr>
        </p15:guide>
        <p15:guide id="28" orient="horz" pos="4320" userDrawn="1">
          <p15:clr>
            <a:srgbClr val="FBAE40"/>
          </p15:clr>
        </p15:guide>
        <p15:guide id="29" orient="horz" pos="722" userDrawn="1">
          <p15:clr>
            <a:srgbClr val="FBAE40"/>
          </p15:clr>
        </p15:guide>
        <p15:guide id="30" orient="horz" pos="828" userDrawn="1">
          <p15:clr>
            <a:srgbClr val="FBAE40"/>
          </p15:clr>
        </p15:guide>
        <p15:guide id="31" orient="horz" pos="934" userDrawn="1">
          <p15:clr>
            <a:srgbClr val="FBAE40"/>
          </p15:clr>
        </p15:guide>
        <p15:guide id="32" orient="horz" pos="1040" userDrawn="1">
          <p15:clr>
            <a:srgbClr val="FBAE40"/>
          </p15:clr>
        </p15:guide>
        <p15:guide id="33" orient="horz" pos="1146" userDrawn="1">
          <p15:clr>
            <a:srgbClr val="FBAE40"/>
          </p15:clr>
        </p15:guide>
        <p15:guide id="34" orient="horz" pos="1252" userDrawn="1">
          <p15:clr>
            <a:srgbClr val="FBAE40"/>
          </p15:clr>
        </p15:guide>
        <p15:guide id="35" orient="horz" pos="1357" userDrawn="1">
          <p15:clr>
            <a:srgbClr val="FBAE40"/>
          </p15:clr>
        </p15:guide>
        <p15:guide id="36" orient="horz" pos="1463" userDrawn="1">
          <p15:clr>
            <a:srgbClr val="FBAE40"/>
          </p15:clr>
        </p15:guide>
        <p15:guide id="37" orient="horz" pos="1569" userDrawn="1">
          <p15:clr>
            <a:srgbClr val="FBAE40"/>
          </p15:clr>
        </p15:guide>
        <p15:guide id="38" orient="horz" pos="1675" userDrawn="1">
          <p15:clr>
            <a:srgbClr val="FBAE40"/>
          </p15:clr>
        </p15:guide>
        <p15:guide id="39" orient="horz" pos="1781" userDrawn="1">
          <p15:clr>
            <a:srgbClr val="FBAE40"/>
          </p15:clr>
        </p15:guide>
        <p15:guide id="40" orient="horz" pos="1887" userDrawn="1">
          <p15:clr>
            <a:srgbClr val="FBAE40"/>
          </p15:clr>
        </p15:guide>
        <p15:guide id="41" orient="horz" pos="1993" userDrawn="1">
          <p15:clr>
            <a:srgbClr val="FBAE40"/>
          </p15:clr>
        </p15:guide>
        <p15:guide id="42" orient="horz" pos="2099" userDrawn="1">
          <p15:clr>
            <a:srgbClr val="FBAE40"/>
          </p15:clr>
        </p15:guide>
        <p15:guide id="43" orient="horz" pos="2205" userDrawn="1">
          <p15:clr>
            <a:srgbClr val="FBAE40"/>
          </p15:clr>
        </p15:guide>
        <p15:guide id="44" orient="horz" pos="2311" userDrawn="1">
          <p15:clr>
            <a:srgbClr val="FBAE40"/>
          </p15:clr>
        </p15:guide>
        <p15:guide id="45" orient="horz" pos="2416" userDrawn="1">
          <p15:clr>
            <a:srgbClr val="FBAE40"/>
          </p15:clr>
        </p15:guide>
        <p15:guide id="46" orient="horz" pos="2522" userDrawn="1">
          <p15:clr>
            <a:srgbClr val="FBAE40"/>
          </p15:clr>
        </p15:guide>
        <p15:guide id="47" orient="horz" pos="2628" userDrawn="1">
          <p15:clr>
            <a:srgbClr val="FBAE40"/>
          </p15:clr>
        </p15:guide>
        <p15:guide id="48" orient="horz" pos="2734" userDrawn="1">
          <p15:clr>
            <a:srgbClr val="FBAE40"/>
          </p15:clr>
        </p15:guide>
        <p15:guide id="49" orient="horz" pos="2840" userDrawn="1">
          <p15:clr>
            <a:srgbClr val="FBAE40"/>
          </p15:clr>
        </p15:guide>
        <p15:guide id="50" orient="horz" pos="2946" userDrawn="1">
          <p15:clr>
            <a:srgbClr val="FBAE40"/>
          </p15:clr>
        </p15:guide>
        <p15:guide id="51" orient="horz" pos="3052" userDrawn="1">
          <p15:clr>
            <a:srgbClr val="FBAE40"/>
          </p15:clr>
        </p15:guide>
        <p15:guide id="52" orient="horz" pos="3158" userDrawn="1">
          <p15:clr>
            <a:srgbClr val="FBAE40"/>
          </p15:clr>
        </p15:guide>
        <p15:guide id="53" orient="horz" pos="3264" userDrawn="1">
          <p15:clr>
            <a:srgbClr val="FBAE40"/>
          </p15:clr>
        </p15:guide>
        <p15:guide id="54" orient="horz" pos="3370" userDrawn="1">
          <p15:clr>
            <a:srgbClr val="FBAE40"/>
          </p15:clr>
        </p15:guide>
        <p15:guide id="55" orient="horz" pos="3475" userDrawn="1">
          <p15:clr>
            <a:srgbClr val="FBAE40"/>
          </p15:clr>
        </p15:guide>
        <p15:guide id="56" orient="horz" pos="3581" userDrawn="1">
          <p15:clr>
            <a:srgbClr val="FBAE40"/>
          </p15:clr>
        </p15:guide>
        <p15:guide id="57" orient="horz" pos="3687" userDrawn="1">
          <p15:clr>
            <a:srgbClr val="FBAE40"/>
          </p15:clr>
        </p15:guide>
        <p15:guide id="58" orient="horz" pos="3793" userDrawn="1">
          <p15:clr>
            <a:srgbClr val="FBAE40"/>
          </p15:clr>
        </p15:guide>
        <p15:guide id="59" orient="horz" pos="3899" userDrawn="1">
          <p15:clr>
            <a:srgbClr val="FBAE40"/>
          </p15:clr>
        </p15:guide>
        <p15:guide id="60" orient="horz" pos="4005" userDrawn="1">
          <p15:clr>
            <a:srgbClr val="FBAE40"/>
          </p15:clr>
        </p15:guide>
        <p15:guide id="61" orient="horz" pos="4111"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points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4282758"/>
            <a:ext cx="2682875" cy="520700"/>
          </a:xfrm>
        </p:spPr>
        <p:txBody>
          <a:bodyPr/>
          <a:lstStyle>
            <a:lvl1pPr algn="ctr">
              <a:defRPr sz="1800" b="1">
                <a:solidFill>
                  <a:schemeClr val="accent1"/>
                </a:solidFill>
              </a:defRPr>
            </a:lvl1pPr>
            <a:lvl5pPr algn="ctr">
              <a:defRPr b="1"/>
            </a:lvl5pPr>
            <a:lvl6pPr algn="ctr">
              <a:defRPr b="1"/>
            </a:lvl6pPr>
          </a:lstStyle>
          <a:p>
            <a:pPr lvl="0"/>
            <a:r>
              <a:rPr lang="en-US"/>
              <a:t>Main point’s titles can be on two lines</a:t>
            </a:r>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3330843" y="4282758"/>
            <a:ext cx="2682875" cy="520700"/>
          </a:xfrm>
        </p:spPr>
        <p:txBody>
          <a:bodyPr/>
          <a:lstStyle>
            <a:lvl1pPr algn="ctr">
              <a:defRPr sz="1800" b="1">
                <a:solidFill>
                  <a:schemeClr val="accent1"/>
                </a:solidFill>
              </a:defRPr>
            </a:lvl1pPr>
            <a:lvl5pPr algn="ctr">
              <a:defRPr b="1"/>
            </a:lvl5pPr>
            <a:lvl6pPr algn="ctr">
              <a:defRPr b="1"/>
            </a:lvl6pPr>
          </a:lstStyle>
          <a:p>
            <a:pPr lvl="0"/>
            <a:r>
              <a:rPr lang="en-US"/>
              <a:t>Second main</a:t>
            </a:r>
          </a:p>
          <a:p>
            <a:pPr lvl="0"/>
            <a:r>
              <a:rPr lang="en-US"/>
              <a:t> point</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6192178" y="4282758"/>
            <a:ext cx="2682875" cy="520700"/>
          </a:xfrm>
        </p:spPr>
        <p:txBody>
          <a:bodyPr/>
          <a:lstStyle>
            <a:lvl1pPr algn="ctr">
              <a:defRPr sz="1800" b="1">
                <a:solidFill>
                  <a:schemeClr val="accent1"/>
                </a:solidFill>
              </a:defRPr>
            </a:lvl1pPr>
            <a:lvl5pPr algn="ctr">
              <a:defRPr b="1"/>
            </a:lvl5pPr>
            <a:lvl6pPr algn="ctr">
              <a:defRPr b="1"/>
            </a:lvl6pPr>
          </a:lstStyle>
          <a:p>
            <a:pPr lvl="0"/>
            <a:r>
              <a:rPr lang="en-US"/>
              <a:t>Third main </a:t>
            </a:r>
            <a:br>
              <a:rPr lang="en-US"/>
            </a:br>
            <a:r>
              <a:rPr lang="en-US"/>
              <a:t>point</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9053513" y="4282758"/>
            <a:ext cx="2682875" cy="520700"/>
          </a:xfrm>
        </p:spPr>
        <p:txBody>
          <a:bodyPr/>
          <a:lstStyle>
            <a:lvl1pPr algn="ctr">
              <a:defRPr sz="1800" b="1">
                <a:solidFill>
                  <a:schemeClr val="accent1"/>
                </a:solidFill>
              </a:defRPr>
            </a:lvl1pPr>
            <a:lvl5pPr algn="ctr">
              <a:defRPr b="1"/>
            </a:lvl5pPr>
            <a:lvl6pPr algn="ctr">
              <a:defRPr b="1"/>
            </a:lvl6pPr>
          </a:lstStyle>
          <a:p>
            <a:pPr lvl="0"/>
            <a:r>
              <a:rPr lang="en-US"/>
              <a:t>Fourth main </a:t>
            </a:r>
            <a:br>
              <a:rPr lang="en-US"/>
            </a:br>
            <a:r>
              <a:rPr lang="en-US"/>
              <a:t>point</a:t>
            </a:r>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48" name="Straight Connector 10">
            <a:extLst>
              <a:ext uri="{FF2B5EF4-FFF2-40B4-BE49-F238E27FC236}">
                <a16:creationId xmlns:a16="http://schemas.microsoft.com/office/drawing/2014/main" id="{99122570-D7C3-4663-9520-8361595BFCC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49" name="Rectangle 48">
            <a:hlinkClick r:id="" action="ppaction://hlinkshowjump?jump=previousslide"/>
            <a:extLst>
              <a:ext uri="{FF2B5EF4-FFF2-40B4-BE49-F238E27FC236}">
                <a16:creationId xmlns:a16="http://schemas.microsoft.com/office/drawing/2014/main" id="{AA59F51F-3C99-46BA-95F1-6CEBD607F954}"/>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0" name="Rectangle 49">
            <a:hlinkClick r:id="" action="ppaction://hlinkshowjump?jump=nextslide"/>
            <a:extLst>
              <a:ext uri="{FF2B5EF4-FFF2-40B4-BE49-F238E27FC236}">
                <a16:creationId xmlns:a16="http://schemas.microsoft.com/office/drawing/2014/main" id="{16DD3CDA-4B81-4235-80FD-66ACEC059497}"/>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6" name="Picture Placeholder 35">
            <a:extLst>
              <a:ext uri="{FF2B5EF4-FFF2-40B4-BE49-F238E27FC236}">
                <a16:creationId xmlns:a16="http://schemas.microsoft.com/office/drawing/2014/main" id="{03C5F4CE-CED1-40E1-BC8A-B35260A736CC}"/>
              </a:ext>
            </a:extLst>
          </p:cNvPr>
          <p:cNvSpPr>
            <a:spLocks noGrp="1"/>
          </p:cNvSpPr>
          <p:nvPr>
            <p:ph type="pic" sz="quarter" idx="33" hasCustomPrompt="1"/>
          </p:nvPr>
        </p:nvSpPr>
        <p:spPr>
          <a:xfrm>
            <a:off x="1328507"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7" name="Picture Placeholder 35">
            <a:extLst>
              <a:ext uri="{FF2B5EF4-FFF2-40B4-BE49-F238E27FC236}">
                <a16:creationId xmlns:a16="http://schemas.microsoft.com/office/drawing/2014/main" id="{844B8591-8747-455E-B3C5-B15CF030FC86}"/>
              </a:ext>
            </a:extLst>
          </p:cNvPr>
          <p:cNvSpPr>
            <a:spLocks noGrp="1"/>
          </p:cNvSpPr>
          <p:nvPr>
            <p:ph type="pic" sz="quarter" idx="34" hasCustomPrompt="1"/>
          </p:nvPr>
        </p:nvSpPr>
        <p:spPr>
          <a:xfrm>
            <a:off x="4215372"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38" name="Picture Placeholder 35">
            <a:extLst>
              <a:ext uri="{FF2B5EF4-FFF2-40B4-BE49-F238E27FC236}">
                <a16:creationId xmlns:a16="http://schemas.microsoft.com/office/drawing/2014/main" id="{CC30BBC8-34D4-4801-AE3B-886F5F93E646}"/>
              </a:ext>
            </a:extLst>
          </p:cNvPr>
          <p:cNvSpPr>
            <a:spLocks noGrp="1"/>
          </p:cNvSpPr>
          <p:nvPr>
            <p:ph type="pic" sz="quarter" idx="35" hasCustomPrompt="1"/>
          </p:nvPr>
        </p:nvSpPr>
        <p:spPr>
          <a:xfrm>
            <a:off x="7076708"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9" name="Picture Placeholder 35">
            <a:extLst>
              <a:ext uri="{FF2B5EF4-FFF2-40B4-BE49-F238E27FC236}">
                <a16:creationId xmlns:a16="http://schemas.microsoft.com/office/drawing/2014/main" id="{CE6266C1-089A-4EB4-A1F7-33E1E2F3E336}"/>
              </a:ext>
            </a:extLst>
          </p:cNvPr>
          <p:cNvSpPr>
            <a:spLocks noGrp="1"/>
          </p:cNvSpPr>
          <p:nvPr>
            <p:ph type="pic" sz="quarter" idx="36" hasCustomPrompt="1"/>
          </p:nvPr>
        </p:nvSpPr>
        <p:spPr>
          <a:xfrm>
            <a:off x="9938043"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3" name="Footer Placeholder 7">
            <a:extLst>
              <a:ext uri="{FF2B5EF4-FFF2-40B4-BE49-F238E27FC236}">
                <a16:creationId xmlns:a16="http://schemas.microsoft.com/office/drawing/2014/main" id="{447937EA-FB9B-428A-8CFE-0A1D6D675C81}"/>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C10652C7-8BEE-4B4F-910E-4F491A1B09B8}"/>
              </a:ext>
            </a:extLst>
          </p:cNvPr>
          <p:cNvSpPr>
            <a:spLocks noGrp="1"/>
          </p:cNvSpPr>
          <p:nvPr>
            <p:ph type="dt" sz="half" idx="38"/>
          </p:nvPr>
        </p:nvSpPr>
        <p:spPr/>
        <p:txBody>
          <a:bodyPr/>
          <a:lstStyle/>
          <a:p>
            <a:fld id="{D21055D0-1268-4224-8B69-A0B79FEAF50F}" type="datetime1">
              <a:rPr lang="de-DE" smtClean="0"/>
              <a:t>28.08.2024</a:t>
            </a:fld>
            <a:endParaRPr lang="bg-BG"/>
          </a:p>
        </p:txBody>
      </p:sp>
      <p:sp>
        <p:nvSpPr>
          <p:cNvPr id="4" name="Footer Placeholder 3">
            <a:extLst>
              <a:ext uri="{FF2B5EF4-FFF2-40B4-BE49-F238E27FC236}">
                <a16:creationId xmlns:a16="http://schemas.microsoft.com/office/drawing/2014/main" id="{B068E11A-4643-4B1D-ABC5-11AA5A121979}"/>
              </a:ext>
            </a:extLst>
          </p:cNvPr>
          <p:cNvSpPr>
            <a:spLocks noGrp="1"/>
          </p:cNvSpPr>
          <p:nvPr>
            <p:ph type="ftr" sz="quarter" idx="39"/>
          </p:nvPr>
        </p:nvSpPr>
        <p:spPr/>
        <p:txBody>
          <a:bodyPr/>
          <a:lstStyle/>
          <a:p>
            <a:endParaRPr lang="bg-BG"/>
          </a:p>
        </p:txBody>
      </p:sp>
      <p:cxnSp>
        <p:nvCxnSpPr>
          <p:cNvPr id="27" name="Straight Connector 10">
            <a:extLst>
              <a:ext uri="{FF2B5EF4-FFF2-40B4-BE49-F238E27FC236}">
                <a16:creationId xmlns:a16="http://schemas.microsoft.com/office/drawing/2014/main" id="{94B0896D-A497-4962-B263-97B803724B1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4078106"/>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3" userDrawn="1">
          <p15:clr>
            <a:srgbClr val="FBAE40"/>
          </p15:clr>
        </p15:guide>
        <p15:guide id="4" pos="772" userDrawn="1">
          <p15:clr>
            <a:srgbClr val="FBAE40"/>
          </p15:clr>
        </p15:guide>
        <p15:guide id="5" pos="885" userDrawn="1">
          <p15:clr>
            <a:srgbClr val="FBAE40"/>
          </p15:clr>
        </p15:guide>
        <p15:guide id="6" pos="1374" userDrawn="1">
          <p15:clr>
            <a:srgbClr val="FBAE40"/>
          </p15:clr>
        </p15:guide>
        <p15:guide id="7" pos="1487" userDrawn="1">
          <p15:clr>
            <a:srgbClr val="FBAE40"/>
          </p15:clr>
        </p15:guide>
        <p15:guide id="8" pos="1976" userDrawn="1">
          <p15:clr>
            <a:srgbClr val="FBAE40"/>
          </p15:clr>
        </p15:guide>
        <p15:guide id="9" pos="2090" userDrawn="1">
          <p15:clr>
            <a:srgbClr val="FBAE40"/>
          </p15:clr>
        </p15:guide>
        <p15:guide id="10" pos="2578" userDrawn="1">
          <p15:clr>
            <a:srgbClr val="FBAE40"/>
          </p15:clr>
        </p15:guide>
        <p15:guide id="11" pos="2692" userDrawn="1">
          <p15:clr>
            <a:srgbClr val="FBAE40"/>
          </p15:clr>
        </p15:guide>
        <p15:guide id="12" pos="3181" userDrawn="1">
          <p15:clr>
            <a:srgbClr val="FBAE40"/>
          </p15:clr>
        </p15:guide>
        <p15:guide id="13" pos="3294" userDrawn="1">
          <p15:clr>
            <a:srgbClr val="FBAE40"/>
          </p15:clr>
        </p15:guide>
        <p15:guide id="14" pos="3783" userDrawn="1">
          <p15:clr>
            <a:srgbClr val="FBAE40"/>
          </p15:clr>
        </p15:guide>
        <p15:guide id="15" pos="3896" userDrawn="1">
          <p15:clr>
            <a:srgbClr val="FBAE40"/>
          </p15:clr>
        </p15:guide>
        <p15:guide id="16" pos="4385" userDrawn="1">
          <p15:clr>
            <a:srgbClr val="FBAE40"/>
          </p15:clr>
        </p15:guide>
        <p15:guide id="17" pos="4498" userDrawn="1">
          <p15:clr>
            <a:srgbClr val="FBAE40"/>
          </p15:clr>
        </p15:guide>
        <p15:guide id="18" pos="4987" userDrawn="1">
          <p15:clr>
            <a:srgbClr val="FBAE40"/>
          </p15:clr>
        </p15:guide>
        <p15:guide id="19" pos="5101" userDrawn="1">
          <p15:clr>
            <a:srgbClr val="FBAE40"/>
          </p15:clr>
        </p15:guide>
        <p15:guide id="20" pos="5589" userDrawn="1">
          <p15:clr>
            <a:srgbClr val="FBAE40"/>
          </p15:clr>
        </p15:guide>
        <p15:guide id="21" pos="5703" userDrawn="1">
          <p15:clr>
            <a:srgbClr val="FBAE40"/>
          </p15:clr>
        </p15:guide>
        <p15:guide id="22" pos="6192" userDrawn="1">
          <p15:clr>
            <a:srgbClr val="FBAE40"/>
          </p15:clr>
        </p15:guide>
        <p15:guide id="23" pos="6305" userDrawn="1">
          <p15:clr>
            <a:srgbClr val="FBAE40"/>
          </p15:clr>
        </p15:guide>
        <p15:guide id="24" pos="6794" userDrawn="1">
          <p15:clr>
            <a:srgbClr val="FBAE40"/>
          </p15:clr>
        </p15:guide>
        <p15:guide id="25" pos="6907" userDrawn="1">
          <p15:clr>
            <a:srgbClr val="FBAE40"/>
          </p15:clr>
        </p15:guide>
        <p15:guide id="26" pos="7396" userDrawn="1">
          <p15:clr>
            <a:srgbClr val="FBAE40"/>
          </p15:clr>
        </p15:guide>
        <p15:guide id="27" orient="horz" userDrawn="1">
          <p15:clr>
            <a:srgbClr val="FBAE40"/>
          </p15:clr>
        </p15:guide>
        <p15:guide id="28" orient="horz" pos="4320" userDrawn="1">
          <p15:clr>
            <a:srgbClr val="FBAE40"/>
          </p15:clr>
        </p15:guide>
        <p15:guide id="29" orient="horz" pos="722" userDrawn="1">
          <p15:clr>
            <a:srgbClr val="FBAE40"/>
          </p15:clr>
        </p15:guide>
        <p15:guide id="30" orient="horz" pos="828" userDrawn="1">
          <p15:clr>
            <a:srgbClr val="FBAE40"/>
          </p15:clr>
        </p15:guide>
        <p15:guide id="31" orient="horz" pos="934" userDrawn="1">
          <p15:clr>
            <a:srgbClr val="FBAE40"/>
          </p15:clr>
        </p15:guide>
        <p15:guide id="32" orient="horz" pos="1040" userDrawn="1">
          <p15:clr>
            <a:srgbClr val="FBAE40"/>
          </p15:clr>
        </p15:guide>
        <p15:guide id="33" orient="horz" pos="1146" userDrawn="1">
          <p15:clr>
            <a:srgbClr val="FBAE40"/>
          </p15:clr>
        </p15:guide>
        <p15:guide id="34" orient="horz" pos="1252" userDrawn="1">
          <p15:clr>
            <a:srgbClr val="FBAE40"/>
          </p15:clr>
        </p15:guide>
        <p15:guide id="35" orient="horz" pos="1357" userDrawn="1">
          <p15:clr>
            <a:srgbClr val="FBAE40"/>
          </p15:clr>
        </p15:guide>
        <p15:guide id="36" orient="horz" pos="1463" userDrawn="1">
          <p15:clr>
            <a:srgbClr val="FBAE40"/>
          </p15:clr>
        </p15:guide>
        <p15:guide id="37" orient="horz" pos="1569" userDrawn="1">
          <p15:clr>
            <a:srgbClr val="FBAE40"/>
          </p15:clr>
        </p15:guide>
        <p15:guide id="38" orient="horz" pos="1675" userDrawn="1">
          <p15:clr>
            <a:srgbClr val="FBAE40"/>
          </p15:clr>
        </p15:guide>
        <p15:guide id="39" orient="horz" pos="1781" userDrawn="1">
          <p15:clr>
            <a:srgbClr val="FBAE40"/>
          </p15:clr>
        </p15:guide>
        <p15:guide id="40" orient="horz" pos="1887" userDrawn="1">
          <p15:clr>
            <a:srgbClr val="FBAE40"/>
          </p15:clr>
        </p15:guide>
        <p15:guide id="41" orient="horz" pos="1993" userDrawn="1">
          <p15:clr>
            <a:srgbClr val="FBAE40"/>
          </p15:clr>
        </p15:guide>
        <p15:guide id="42" orient="horz" pos="2099" userDrawn="1">
          <p15:clr>
            <a:srgbClr val="FBAE40"/>
          </p15:clr>
        </p15:guide>
        <p15:guide id="43" orient="horz" pos="2205" userDrawn="1">
          <p15:clr>
            <a:srgbClr val="FBAE40"/>
          </p15:clr>
        </p15:guide>
        <p15:guide id="44" orient="horz" pos="2311" userDrawn="1">
          <p15:clr>
            <a:srgbClr val="FBAE40"/>
          </p15:clr>
        </p15:guide>
        <p15:guide id="45" orient="horz" pos="2416" userDrawn="1">
          <p15:clr>
            <a:srgbClr val="FBAE40"/>
          </p15:clr>
        </p15:guide>
        <p15:guide id="46" orient="horz" pos="2522" userDrawn="1">
          <p15:clr>
            <a:srgbClr val="FBAE40"/>
          </p15:clr>
        </p15:guide>
        <p15:guide id="47" orient="horz" pos="2628" userDrawn="1">
          <p15:clr>
            <a:srgbClr val="FBAE40"/>
          </p15:clr>
        </p15:guide>
        <p15:guide id="48" orient="horz" pos="2734" userDrawn="1">
          <p15:clr>
            <a:srgbClr val="FBAE40"/>
          </p15:clr>
        </p15:guide>
        <p15:guide id="49" orient="horz" pos="2840" userDrawn="1">
          <p15:clr>
            <a:srgbClr val="FBAE40"/>
          </p15:clr>
        </p15:guide>
        <p15:guide id="50" orient="horz" pos="2946" userDrawn="1">
          <p15:clr>
            <a:srgbClr val="FBAE40"/>
          </p15:clr>
        </p15:guide>
        <p15:guide id="51" orient="horz" pos="3052" userDrawn="1">
          <p15:clr>
            <a:srgbClr val="FBAE40"/>
          </p15:clr>
        </p15:guide>
        <p15:guide id="52" orient="horz" pos="3158" userDrawn="1">
          <p15:clr>
            <a:srgbClr val="FBAE40"/>
          </p15:clr>
        </p15:guide>
        <p15:guide id="53" orient="horz" pos="3264" userDrawn="1">
          <p15:clr>
            <a:srgbClr val="FBAE40"/>
          </p15:clr>
        </p15:guide>
        <p15:guide id="54" orient="horz" pos="3370" userDrawn="1">
          <p15:clr>
            <a:srgbClr val="FBAE40"/>
          </p15:clr>
        </p15:guide>
        <p15:guide id="55" orient="horz" pos="3475" userDrawn="1">
          <p15:clr>
            <a:srgbClr val="FBAE40"/>
          </p15:clr>
        </p15:guide>
        <p15:guide id="56" orient="horz" pos="3581" userDrawn="1">
          <p15:clr>
            <a:srgbClr val="FBAE40"/>
          </p15:clr>
        </p15:guide>
        <p15:guide id="57" orient="horz" pos="3687" userDrawn="1">
          <p15:clr>
            <a:srgbClr val="FBAE40"/>
          </p15:clr>
        </p15:guide>
        <p15:guide id="58" orient="horz" pos="3793" userDrawn="1">
          <p15:clr>
            <a:srgbClr val="FBAE40"/>
          </p15:clr>
        </p15:guide>
        <p15:guide id="59" orient="horz" pos="3899" userDrawn="1">
          <p15:clr>
            <a:srgbClr val="FBAE40"/>
          </p15:clr>
        </p15:guide>
        <p15:guide id="60" orient="horz" pos="4005" userDrawn="1">
          <p15:clr>
            <a:srgbClr val="FBAE40"/>
          </p15:clr>
        </p15:guide>
        <p15:guide id="61" orient="horz" pos="411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ter divide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D2B3AD0-B35F-4431-8B71-BAEF30CEEDCE}"/>
              </a:ext>
            </a:extLst>
          </p:cNvPr>
          <p:cNvSpPr>
            <a:spLocks noGrp="1"/>
          </p:cNvSpPr>
          <p:nvPr>
            <p:ph type="pic" sz="quarter" idx="13" hasCustomPrompt="1"/>
          </p:nvPr>
        </p:nvSpPr>
        <p:spPr>
          <a:xfrm>
            <a:off x="444500" y="441325"/>
            <a:ext cx="11298238" cy="5913438"/>
          </a:xfrm>
          <a:solidFill>
            <a:schemeClr val="tx2">
              <a:lumMod val="20000"/>
              <a:lumOff val="80000"/>
            </a:schemeClr>
          </a:solid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 name="Title 1">
            <a:extLst>
              <a:ext uri="{FF2B5EF4-FFF2-40B4-BE49-F238E27FC236}">
                <a16:creationId xmlns:a16="http://schemas.microsoft.com/office/drawing/2014/main" id="{BEBB00AE-489B-431D-AE58-9D961A71B0C8}"/>
              </a:ext>
            </a:extLst>
          </p:cNvPr>
          <p:cNvSpPr>
            <a:spLocks noGrp="1"/>
          </p:cNvSpPr>
          <p:nvPr>
            <p:ph type="title" hasCustomPrompt="1"/>
          </p:nvPr>
        </p:nvSpPr>
        <p:spPr>
          <a:xfrm>
            <a:off x="2181225" y="1359009"/>
            <a:ext cx="8604248" cy="2852737"/>
          </a:xfrm>
        </p:spPr>
        <p:txBody>
          <a:bodyPr anchor="t"/>
          <a:lstStyle>
            <a:lvl1pPr>
              <a:defRPr sz="6000">
                <a:solidFill>
                  <a:schemeClr val="bg1"/>
                </a:solidFill>
              </a:defRPr>
            </a:lvl1pPr>
          </a:lstStyle>
          <a:p>
            <a:r>
              <a:rPr lang="en-US"/>
              <a:t>The title of the chapter should be no longer than these three lines </a:t>
            </a:r>
            <a:endParaRPr lang="bg-BG"/>
          </a:p>
        </p:txBody>
      </p:sp>
      <p:sp>
        <p:nvSpPr>
          <p:cNvPr id="5" name="Text Placeholder 2">
            <a:extLst>
              <a:ext uri="{FF2B5EF4-FFF2-40B4-BE49-F238E27FC236}">
                <a16:creationId xmlns:a16="http://schemas.microsoft.com/office/drawing/2014/main" id="{9D34FBE5-2481-493C-A0B0-0E7B6D89753B}"/>
              </a:ext>
            </a:extLst>
          </p:cNvPr>
          <p:cNvSpPr>
            <a:spLocks noGrp="1"/>
          </p:cNvSpPr>
          <p:nvPr>
            <p:ph type="body" idx="14" hasCustomPrompt="1"/>
          </p:nvPr>
        </p:nvSpPr>
        <p:spPr>
          <a:xfrm>
            <a:off x="2181224" y="4775168"/>
            <a:ext cx="3799954" cy="1843091"/>
          </a:xfrm>
        </p:spPr>
        <p:txBody>
          <a:bodyPr lIns="0"/>
          <a:lstStyle>
            <a:lvl1pPr marL="0" indent="0">
              <a:buNone/>
              <a:defRPr sz="130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1</a:t>
            </a:r>
          </a:p>
        </p:txBody>
      </p:sp>
      <p:sp>
        <p:nvSpPr>
          <p:cNvPr id="8" name="Footer Placeholder 7">
            <a:extLst>
              <a:ext uri="{FF2B5EF4-FFF2-40B4-BE49-F238E27FC236}">
                <a16:creationId xmlns:a16="http://schemas.microsoft.com/office/drawing/2014/main" id="{46F1591F-4E4D-45DD-B6BB-49117E011F19}"/>
              </a:ext>
            </a:extLst>
          </p:cNvPr>
          <p:cNvSpPr txBox="1">
            <a:spLocks/>
          </p:cNvSpPr>
          <p:nvPr userDrawn="1"/>
        </p:nvSpPr>
        <p:spPr>
          <a:xfrm>
            <a:off x="444500" y="6559200"/>
            <a:ext cx="1888501"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6" name="Rectangle 5">
            <a:extLst>
              <a:ext uri="{FF2B5EF4-FFF2-40B4-BE49-F238E27FC236}">
                <a16:creationId xmlns:a16="http://schemas.microsoft.com/office/drawing/2014/main" id="{059B3F46-3F4A-46D5-8CA8-F15796AA1201}"/>
              </a:ext>
            </a:extLst>
          </p:cNvPr>
          <p:cNvSpPr/>
          <p:nvPr userDrawn="1"/>
        </p:nvSpPr>
        <p:spPr>
          <a:xfrm>
            <a:off x="11350171"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bg-BG"/>
          </a:p>
        </p:txBody>
      </p:sp>
    </p:spTree>
    <p:extLst>
      <p:ext uri="{BB962C8B-B14F-4D97-AF65-F5344CB8AC3E}">
        <p14:creationId xmlns:p14="http://schemas.microsoft.com/office/powerpoint/2010/main" val="2557715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points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4282758"/>
            <a:ext cx="2111375" cy="520700"/>
          </a:xfrm>
        </p:spPr>
        <p:txBody>
          <a:bodyPr/>
          <a:lstStyle>
            <a:lvl1pPr algn="ctr">
              <a:defRPr sz="1800" b="1">
                <a:solidFill>
                  <a:schemeClr val="accent1"/>
                </a:solidFill>
              </a:defRPr>
            </a:lvl1pPr>
            <a:lvl5pPr algn="ctr">
              <a:defRPr b="1"/>
            </a:lvl5pPr>
            <a:lvl6pPr algn="ctr">
              <a:defRPr b="1"/>
            </a:lvl6pPr>
          </a:lstStyle>
          <a:p>
            <a:pPr lvl="0"/>
            <a:r>
              <a:rPr lang="en-US"/>
              <a:t>Main point’s titles can be on two lines</a:t>
            </a:r>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2741091" y="4282758"/>
            <a:ext cx="2111375" cy="520700"/>
          </a:xfrm>
        </p:spPr>
        <p:txBody>
          <a:bodyPr/>
          <a:lstStyle>
            <a:lvl1pPr algn="ctr">
              <a:defRPr sz="1800" b="1">
                <a:solidFill>
                  <a:schemeClr val="accent1"/>
                </a:solidFill>
              </a:defRPr>
            </a:lvl1pPr>
            <a:lvl5pPr algn="ctr">
              <a:defRPr b="1"/>
            </a:lvl5pPr>
            <a:lvl6pPr algn="ctr">
              <a:defRPr b="1"/>
            </a:lvl6pPr>
          </a:lstStyle>
          <a:p>
            <a:pPr lvl="0"/>
            <a:r>
              <a:rPr lang="en-US"/>
              <a:t>Second main</a:t>
            </a:r>
          </a:p>
          <a:p>
            <a:pPr lvl="0"/>
            <a:r>
              <a:rPr lang="en-US"/>
              <a:t> point</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5040313" y="4282758"/>
            <a:ext cx="2111375" cy="520700"/>
          </a:xfrm>
        </p:spPr>
        <p:txBody>
          <a:bodyPr/>
          <a:lstStyle>
            <a:lvl1pPr algn="ctr">
              <a:defRPr sz="1800" b="1">
                <a:solidFill>
                  <a:schemeClr val="accent1"/>
                </a:solidFill>
              </a:defRPr>
            </a:lvl1pPr>
            <a:lvl5pPr algn="ctr">
              <a:defRPr b="1"/>
            </a:lvl5pPr>
            <a:lvl6pPr algn="ctr">
              <a:defRPr b="1"/>
            </a:lvl6pPr>
          </a:lstStyle>
          <a:p>
            <a:pPr lvl="0"/>
            <a:r>
              <a:rPr lang="en-US"/>
              <a:t>Third main </a:t>
            </a:r>
            <a:br>
              <a:rPr lang="en-US"/>
            </a:br>
            <a:r>
              <a:rPr lang="en-US"/>
              <a:t>point</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7333729" y="4282758"/>
            <a:ext cx="2111375" cy="520700"/>
          </a:xfrm>
        </p:spPr>
        <p:txBody>
          <a:bodyPr/>
          <a:lstStyle>
            <a:lvl1pPr algn="ctr">
              <a:defRPr sz="1800" b="1">
                <a:solidFill>
                  <a:schemeClr val="accent1"/>
                </a:solidFill>
              </a:defRPr>
            </a:lvl1pPr>
            <a:lvl5pPr algn="ctr">
              <a:defRPr b="1"/>
            </a:lvl5pPr>
            <a:lvl6pPr algn="ctr">
              <a:defRPr b="1"/>
            </a:lvl6pPr>
          </a:lstStyle>
          <a:p>
            <a:pPr lvl="0"/>
            <a:r>
              <a:rPr lang="en-US"/>
              <a:t>Fourth main </a:t>
            </a:r>
            <a:br>
              <a:rPr lang="en-US"/>
            </a:br>
            <a:r>
              <a:rPr lang="en-US"/>
              <a:t>point</a:t>
            </a:r>
          </a:p>
        </p:txBody>
      </p:sp>
      <p:sp>
        <p:nvSpPr>
          <p:cNvPr id="44" name="Text Placeholder 7">
            <a:extLst>
              <a:ext uri="{FF2B5EF4-FFF2-40B4-BE49-F238E27FC236}">
                <a16:creationId xmlns:a16="http://schemas.microsoft.com/office/drawing/2014/main" id="{B0D171FC-4719-4E32-909F-A647650B063D}"/>
              </a:ext>
            </a:extLst>
          </p:cNvPr>
          <p:cNvSpPr>
            <a:spLocks noGrp="1"/>
          </p:cNvSpPr>
          <p:nvPr>
            <p:ph type="body" sz="quarter" idx="31" hasCustomPrompt="1"/>
          </p:nvPr>
        </p:nvSpPr>
        <p:spPr>
          <a:xfrm>
            <a:off x="9634880" y="4282758"/>
            <a:ext cx="2111375" cy="520700"/>
          </a:xfrm>
        </p:spPr>
        <p:txBody>
          <a:bodyPr/>
          <a:lstStyle>
            <a:lvl1pPr algn="ctr">
              <a:defRPr sz="1800" b="1">
                <a:solidFill>
                  <a:schemeClr val="accent1"/>
                </a:solidFill>
              </a:defRPr>
            </a:lvl1pPr>
            <a:lvl5pPr algn="ctr">
              <a:defRPr b="1"/>
            </a:lvl5pPr>
            <a:lvl6pPr algn="ctr">
              <a:defRPr b="1"/>
            </a:lvl6pPr>
          </a:lstStyle>
          <a:p>
            <a:pPr lvl="0"/>
            <a:r>
              <a:rPr lang="en-US"/>
              <a:t>Fifth main </a:t>
            </a:r>
            <a:br>
              <a:rPr lang="en-US"/>
            </a:br>
            <a:r>
              <a:rPr lang="en-US"/>
              <a:t>point</a:t>
            </a:r>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48" name="Straight Connector 10">
            <a:extLst>
              <a:ext uri="{FF2B5EF4-FFF2-40B4-BE49-F238E27FC236}">
                <a16:creationId xmlns:a16="http://schemas.microsoft.com/office/drawing/2014/main" id="{99122570-D7C3-4663-9520-8361595BFCC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49" name="Rectangle 48">
            <a:hlinkClick r:id="" action="ppaction://hlinkshowjump?jump=previousslide"/>
            <a:extLst>
              <a:ext uri="{FF2B5EF4-FFF2-40B4-BE49-F238E27FC236}">
                <a16:creationId xmlns:a16="http://schemas.microsoft.com/office/drawing/2014/main" id="{AA59F51F-3C99-46BA-95F1-6CEBD607F954}"/>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0" name="Rectangle 49">
            <a:hlinkClick r:id="" action="ppaction://hlinkshowjump?jump=nextslide"/>
            <a:extLst>
              <a:ext uri="{FF2B5EF4-FFF2-40B4-BE49-F238E27FC236}">
                <a16:creationId xmlns:a16="http://schemas.microsoft.com/office/drawing/2014/main" id="{16DD3CDA-4B81-4235-80FD-66ACEC059497}"/>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6" name="Picture Placeholder 35">
            <a:extLst>
              <a:ext uri="{FF2B5EF4-FFF2-40B4-BE49-F238E27FC236}">
                <a16:creationId xmlns:a16="http://schemas.microsoft.com/office/drawing/2014/main" id="{03C5F4CE-CED1-40E1-BC8A-B35260A736CC}"/>
              </a:ext>
            </a:extLst>
          </p:cNvPr>
          <p:cNvSpPr>
            <a:spLocks noGrp="1"/>
          </p:cNvSpPr>
          <p:nvPr>
            <p:ph type="pic" sz="quarter" idx="33" hasCustomPrompt="1"/>
          </p:nvPr>
        </p:nvSpPr>
        <p:spPr>
          <a:xfrm>
            <a:off x="1042757"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7" name="Picture Placeholder 35">
            <a:extLst>
              <a:ext uri="{FF2B5EF4-FFF2-40B4-BE49-F238E27FC236}">
                <a16:creationId xmlns:a16="http://schemas.microsoft.com/office/drawing/2014/main" id="{844B8591-8747-455E-B3C5-B15CF030FC86}"/>
              </a:ext>
            </a:extLst>
          </p:cNvPr>
          <p:cNvSpPr>
            <a:spLocks noGrp="1"/>
          </p:cNvSpPr>
          <p:nvPr>
            <p:ph type="pic" sz="quarter" idx="34" hasCustomPrompt="1"/>
          </p:nvPr>
        </p:nvSpPr>
        <p:spPr>
          <a:xfrm>
            <a:off x="3339870"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38" name="Picture Placeholder 35">
            <a:extLst>
              <a:ext uri="{FF2B5EF4-FFF2-40B4-BE49-F238E27FC236}">
                <a16:creationId xmlns:a16="http://schemas.microsoft.com/office/drawing/2014/main" id="{CC30BBC8-34D4-4801-AE3B-886F5F93E646}"/>
              </a:ext>
            </a:extLst>
          </p:cNvPr>
          <p:cNvSpPr>
            <a:spLocks noGrp="1"/>
          </p:cNvSpPr>
          <p:nvPr>
            <p:ph type="pic" sz="quarter" idx="35" hasCustomPrompt="1"/>
          </p:nvPr>
        </p:nvSpPr>
        <p:spPr>
          <a:xfrm>
            <a:off x="5636983"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9" name="Picture Placeholder 35">
            <a:extLst>
              <a:ext uri="{FF2B5EF4-FFF2-40B4-BE49-F238E27FC236}">
                <a16:creationId xmlns:a16="http://schemas.microsoft.com/office/drawing/2014/main" id="{CE6266C1-089A-4EB4-A1F7-33E1E2F3E336}"/>
              </a:ext>
            </a:extLst>
          </p:cNvPr>
          <p:cNvSpPr>
            <a:spLocks noGrp="1"/>
          </p:cNvSpPr>
          <p:nvPr>
            <p:ph type="pic" sz="quarter" idx="36" hasCustomPrompt="1"/>
          </p:nvPr>
        </p:nvSpPr>
        <p:spPr>
          <a:xfrm>
            <a:off x="7939460"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0" name="Picture Placeholder 35">
            <a:extLst>
              <a:ext uri="{FF2B5EF4-FFF2-40B4-BE49-F238E27FC236}">
                <a16:creationId xmlns:a16="http://schemas.microsoft.com/office/drawing/2014/main" id="{DA819D2E-2B64-42A8-9B8D-53573F270089}"/>
              </a:ext>
            </a:extLst>
          </p:cNvPr>
          <p:cNvSpPr>
            <a:spLocks noGrp="1"/>
          </p:cNvSpPr>
          <p:nvPr>
            <p:ph type="pic" sz="quarter" idx="37" hasCustomPrompt="1"/>
          </p:nvPr>
        </p:nvSpPr>
        <p:spPr>
          <a:xfrm>
            <a:off x="10233398"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3" name="Footer Placeholder 7">
            <a:extLst>
              <a:ext uri="{FF2B5EF4-FFF2-40B4-BE49-F238E27FC236}">
                <a16:creationId xmlns:a16="http://schemas.microsoft.com/office/drawing/2014/main" id="{447937EA-FB9B-428A-8CFE-0A1D6D675C81}"/>
              </a:ext>
            </a:extLst>
          </p:cNvPr>
          <p:cNvSpPr txBox="1">
            <a:spLocks/>
          </p:cNvSpPr>
          <p:nvPr userDrawn="1"/>
        </p:nvSpPr>
        <p:spPr>
          <a:xfrm>
            <a:off x="444501" y="6559200"/>
            <a:ext cx="1837226"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C10652C7-8BEE-4B4F-910E-4F491A1B09B8}"/>
              </a:ext>
            </a:extLst>
          </p:cNvPr>
          <p:cNvSpPr>
            <a:spLocks noGrp="1"/>
          </p:cNvSpPr>
          <p:nvPr>
            <p:ph type="dt" sz="half" idx="38"/>
          </p:nvPr>
        </p:nvSpPr>
        <p:spPr/>
        <p:txBody>
          <a:bodyPr/>
          <a:lstStyle/>
          <a:p>
            <a:fld id="{D21055D0-1268-4224-8B69-A0B79FEAF50F}" type="datetime1">
              <a:rPr lang="de-DE" smtClean="0"/>
              <a:t>28.08.2024</a:t>
            </a:fld>
            <a:endParaRPr lang="bg-BG"/>
          </a:p>
        </p:txBody>
      </p:sp>
      <p:sp>
        <p:nvSpPr>
          <p:cNvPr id="4" name="Footer Placeholder 3">
            <a:extLst>
              <a:ext uri="{FF2B5EF4-FFF2-40B4-BE49-F238E27FC236}">
                <a16:creationId xmlns:a16="http://schemas.microsoft.com/office/drawing/2014/main" id="{B068E11A-4643-4B1D-ABC5-11AA5A121979}"/>
              </a:ext>
            </a:extLst>
          </p:cNvPr>
          <p:cNvSpPr>
            <a:spLocks noGrp="1"/>
          </p:cNvSpPr>
          <p:nvPr>
            <p:ph type="ftr" sz="quarter" idx="39"/>
          </p:nvPr>
        </p:nvSpPr>
        <p:spPr/>
        <p:txBody>
          <a:bodyPr/>
          <a:lstStyle/>
          <a:p>
            <a:endParaRPr lang="bg-BG"/>
          </a:p>
        </p:txBody>
      </p:sp>
      <p:cxnSp>
        <p:nvCxnSpPr>
          <p:cNvPr id="27" name="Straight Connector 10">
            <a:extLst>
              <a:ext uri="{FF2B5EF4-FFF2-40B4-BE49-F238E27FC236}">
                <a16:creationId xmlns:a16="http://schemas.microsoft.com/office/drawing/2014/main" id="{94B0896D-A497-4962-B263-97B803724B1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374063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FBAE40"/>
          </p15:clr>
        </p15:guide>
        <p15:guide id="29" orient="horz" pos="1146">
          <p15:clr>
            <a:srgbClr val="FBAE40"/>
          </p15:clr>
        </p15:guide>
        <p15:guide id="30" orient="horz" pos="1252">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4">
          <p15:clr>
            <a:srgbClr val="FBAE40"/>
          </p15:clr>
        </p15:guide>
        <p15:guide id="36" orient="horz" pos="1887">
          <p15:clr>
            <a:srgbClr val="FBAE40"/>
          </p15:clr>
        </p15:guide>
        <p15:guide id="37" orient="horz" pos="1993">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22">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 points +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44500" y="3870960"/>
            <a:ext cx="2110853" cy="2486978"/>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If the text here is not longer than 3 lines, you can move all the elements 3 lines down.</a:t>
            </a:r>
          </a:p>
        </p:txBody>
      </p:sp>
      <p:sp>
        <p:nvSpPr>
          <p:cNvPr id="28" name="Text Placeholder 21">
            <a:extLst>
              <a:ext uri="{FF2B5EF4-FFF2-40B4-BE49-F238E27FC236}">
                <a16:creationId xmlns:a16="http://schemas.microsoft.com/office/drawing/2014/main" id="{4AF73C2C-4B57-4A42-9C2D-ED09D40BC4AB}"/>
              </a:ext>
            </a:extLst>
          </p:cNvPr>
          <p:cNvSpPr>
            <a:spLocks noGrp="1"/>
          </p:cNvSpPr>
          <p:nvPr>
            <p:ph type="body" sz="quarter" idx="14" hasCustomPrompt="1"/>
          </p:nvPr>
        </p:nvSpPr>
        <p:spPr>
          <a:xfrm>
            <a:off x="2743200" y="3870960"/>
            <a:ext cx="2110853" cy="2486978"/>
          </a:xfrm>
        </p:spPr>
        <p:txBody>
          <a:bodyPr/>
          <a:lstStyle>
            <a:lvl1pPr>
              <a:defRPr/>
            </a:lvl1pPr>
            <a:lvl2pPr>
              <a:defRPr/>
            </a:lvl2pPr>
          </a:lstStyle>
          <a:p>
            <a:pPr lvl="0"/>
            <a:r>
              <a:rPr lang="en-US"/>
              <a:t>Main text style. For more, click on Increase / Decrease list level button.</a:t>
            </a:r>
          </a:p>
        </p:txBody>
      </p:sp>
      <p:sp>
        <p:nvSpPr>
          <p:cNvPr id="29" name="Text Placeholder 21">
            <a:extLst>
              <a:ext uri="{FF2B5EF4-FFF2-40B4-BE49-F238E27FC236}">
                <a16:creationId xmlns:a16="http://schemas.microsoft.com/office/drawing/2014/main" id="{33880E35-7887-4AA6-B199-0D11B449CDB0}"/>
              </a:ext>
            </a:extLst>
          </p:cNvPr>
          <p:cNvSpPr>
            <a:spLocks noGrp="1"/>
          </p:cNvSpPr>
          <p:nvPr>
            <p:ph type="body" sz="quarter" idx="15" hasCustomPrompt="1"/>
          </p:nvPr>
        </p:nvSpPr>
        <p:spPr>
          <a:xfrm>
            <a:off x="5037138" y="3870960"/>
            <a:ext cx="2110853" cy="2486978"/>
          </a:xfrm>
        </p:spPr>
        <p:txBody>
          <a:bodyPr/>
          <a:lstStyle>
            <a:lvl1pPr>
              <a:defRPr/>
            </a:lvl1pPr>
            <a:lvl2pPr>
              <a:defRPr/>
            </a:lvl2pPr>
          </a:lstStyle>
          <a:p>
            <a:pPr lvl="0"/>
            <a:r>
              <a:rPr lang="en-US"/>
              <a:t>Main text style. For more, click on Increase / Decrease list level button.</a:t>
            </a:r>
          </a:p>
        </p:txBody>
      </p:sp>
      <p:sp>
        <p:nvSpPr>
          <p:cNvPr id="30" name="Text Placeholder 21">
            <a:extLst>
              <a:ext uri="{FF2B5EF4-FFF2-40B4-BE49-F238E27FC236}">
                <a16:creationId xmlns:a16="http://schemas.microsoft.com/office/drawing/2014/main" id="{A8C72526-6B99-482F-84EC-EDF51B8C31E3}"/>
              </a:ext>
            </a:extLst>
          </p:cNvPr>
          <p:cNvSpPr>
            <a:spLocks noGrp="1"/>
          </p:cNvSpPr>
          <p:nvPr>
            <p:ph type="body" sz="quarter" idx="16" hasCustomPrompt="1"/>
          </p:nvPr>
        </p:nvSpPr>
        <p:spPr>
          <a:xfrm>
            <a:off x="7340942" y="3870960"/>
            <a:ext cx="2110853" cy="2486978"/>
          </a:xfrm>
        </p:spPr>
        <p:txBody>
          <a:bodyPr/>
          <a:lstStyle>
            <a:lvl1pPr>
              <a:defRPr/>
            </a:lvl1pPr>
            <a:lvl2pPr>
              <a:defRPr/>
            </a:lvl2pPr>
          </a:lstStyle>
          <a:p>
            <a:pPr lvl="0"/>
            <a:r>
              <a:rPr lang="en-US"/>
              <a:t>Main text style. For more, click on Increase / Decrease list level button.</a:t>
            </a:r>
          </a:p>
        </p:txBody>
      </p:sp>
      <p:sp>
        <p:nvSpPr>
          <p:cNvPr id="31" name="Text Placeholder 21">
            <a:extLst>
              <a:ext uri="{FF2B5EF4-FFF2-40B4-BE49-F238E27FC236}">
                <a16:creationId xmlns:a16="http://schemas.microsoft.com/office/drawing/2014/main" id="{716F20DC-770C-4D88-A27C-FC8371BE2C2A}"/>
              </a:ext>
            </a:extLst>
          </p:cNvPr>
          <p:cNvSpPr>
            <a:spLocks noGrp="1"/>
          </p:cNvSpPr>
          <p:nvPr>
            <p:ph type="body" sz="quarter" idx="17" hasCustomPrompt="1"/>
          </p:nvPr>
        </p:nvSpPr>
        <p:spPr>
          <a:xfrm>
            <a:off x="9634880" y="3870960"/>
            <a:ext cx="2110853" cy="2486978"/>
          </a:xfrm>
        </p:spPr>
        <p:txBody>
          <a:bodyPr/>
          <a:lstStyle>
            <a:lvl1pPr>
              <a:defRPr/>
            </a:lvl1pPr>
            <a:lvl2pPr>
              <a:defRPr/>
            </a:lvl2pPr>
          </a:lstStyle>
          <a:p>
            <a:pPr lvl="0"/>
            <a:r>
              <a:rPr lang="en-US"/>
              <a:t>Main text style. For more, click on Increase / Decrease list level button.</a:t>
            </a:r>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2949258"/>
            <a:ext cx="2111375" cy="520700"/>
          </a:xfrm>
        </p:spPr>
        <p:txBody>
          <a:bodyPr/>
          <a:lstStyle>
            <a:lvl1pPr algn="ctr">
              <a:defRPr sz="1800" b="1">
                <a:solidFill>
                  <a:schemeClr val="accent1"/>
                </a:solidFill>
              </a:defRPr>
            </a:lvl1pPr>
            <a:lvl5pPr algn="ctr">
              <a:defRPr b="1"/>
            </a:lvl5pPr>
            <a:lvl6pPr algn="ctr">
              <a:defRPr b="1"/>
            </a:lvl6pPr>
          </a:lstStyle>
          <a:p>
            <a:pPr lvl="0"/>
            <a:r>
              <a:rPr lang="en-US"/>
              <a:t>Main point’s titles can be on two lines</a:t>
            </a:r>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2741091" y="2949258"/>
            <a:ext cx="2111375" cy="520700"/>
          </a:xfrm>
        </p:spPr>
        <p:txBody>
          <a:bodyPr/>
          <a:lstStyle>
            <a:lvl1pPr algn="ctr">
              <a:defRPr sz="1800" b="1">
                <a:solidFill>
                  <a:schemeClr val="accent1"/>
                </a:solidFill>
              </a:defRPr>
            </a:lvl1pPr>
            <a:lvl5pPr algn="ctr">
              <a:defRPr b="1"/>
            </a:lvl5pPr>
            <a:lvl6pPr algn="ctr">
              <a:defRPr b="1"/>
            </a:lvl6pPr>
          </a:lstStyle>
          <a:p>
            <a:pPr lvl="0"/>
            <a:r>
              <a:rPr lang="en-US"/>
              <a:t>Second main</a:t>
            </a:r>
          </a:p>
          <a:p>
            <a:pPr lvl="0"/>
            <a:r>
              <a:rPr lang="en-US"/>
              <a:t> point</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5040313" y="2949258"/>
            <a:ext cx="2111375" cy="520700"/>
          </a:xfrm>
        </p:spPr>
        <p:txBody>
          <a:bodyPr/>
          <a:lstStyle>
            <a:lvl1pPr algn="ctr">
              <a:defRPr sz="1800" b="1">
                <a:solidFill>
                  <a:schemeClr val="accent1"/>
                </a:solidFill>
              </a:defRPr>
            </a:lvl1pPr>
            <a:lvl5pPr algn="ctr">
              <a:defRPr b="1"/>
            </a:lvl5pPr>
            <a:lvl6pPr algn="ctr">
              <a:defRPr b="1"/>
            </a:lvl6pPr>
          </a:lstStyle>
          <a:p>
            <a:pPr lvl="0"/>
            <a:r>
              <a:rPr lang="en-US"/>
              <a:t>Third main point</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7333729" y="2949258"/>
            <a:ext cx="2111375" cy="520700"/>
          </a:xfrm>
        </p:spPr>
        <p:txBody>
          <a:bodyPr/>
          <a:lstStyle>
            <a:lvl1pPr algn="ctr">
              <a:defRPr sz="1800" b="1">
                <a:solidFill>
                  <a:schemeClr val="accent1"/>
                </a:solidFill>
              </a:defRPr>
            </a:lvl1pPr>
            <a:lvl5pPr algn="ctr">
              <a:defRPr b="1"/>
            </a:lvl5pPr>
            <a:lvl6pPr algn="ctr">
              <a:defRPr b="1"/>
            </a:lvl6pPr>
          </a:lstStyle>
          <a:p>
            <a:pPr lvl="0"/>
            <a:r>
              <a:rPr lang="en-US"/>
              <a:t>Fourth main point</a:t>
            </a:r>
          </a:p>
        </p:txBody>
      </p:sp>
      <p:sp>
        <p:nvSpPr>
          <p:cNvPr id="44" name="Text Placeholder 7">
            <a:extLst>
              <a:ext uri="{FF2B5EF4-FFF2-40B4-BE49-F238E27FC236}">
                <a16:creationId xmlns:a16="http://schemas.microsoft.com/office/drawing/2014/main" id="{B0D171FC-4719-4E32-909F-A647650B063D}"/>
              </a:ext>
            </a:extLst>
          </p:cNvPr>
          <p:cNvSpPr>
            <a:spLocks noGrp="1"/>
          </p:cNvSpPr>
          <p:nvPr>
            <p:ph type="body" sz="quarter" idx="31" hasCustomPrompt="1"/>
          </p:nvPr>
        </p:nvSpPr>
        <p:spPr>
          <a:xfrm>
            <a:off x="9634880" y="2949258"/>
            <a:ext cx="2111375" cy="520700"/>
          </a:xfrm>
        </p:spPr>
        <p:txBody>
          <a:bodyPr/>
          <a:lstStyle>
            <a:lvl1pPr algn="ctr">
              <a:defRPr sz="1800" b="1">
                <a:solidFill>
                  <a:schemeClr val="accent1"/>
                </a:solidFill>
              </a:defRPr>
            </a:lvl1pPr>
            <a:lvl5pPr algn="ctr">
              <a:defRPr b="1"/>
            </a:lvl5pPr>
            <a:lvl6pPr algn="ctr">
              <a:defRPr b="1"/>
            </a:lvl6pPr>
          </a:lstStyle>
          <a:p>
            <a:pPr lvl="0"/>
            <a:r>
              <a:rPr lang="en-US"/>
              <a:t>Fifth main point</a:t>
            </a:r>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48" name="Straight Connector 10">
            <a:extLst>
              <a:ext uri="{FF2B5EF4-FFF2-40B4-BE49-F238E27FC236}">
                <a16:creationId xmlns:a16="http://schemas.microsoft.com/office/drawing/2014/main" id="{99122570-D7C3-4663-9520-8361595BFCC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49" name="Rectangle 48">
            <a:hlinkClick r:id="" action="ppaction://hlinkshowjump?jump=previousslide"/>
            <a:extLst>
              <a:ext uri="{FF2B5EF4-FFF2-40B4-BE49-F238E27FC236}">
                <a16:creationId xmlns:a16="http://schemas.microsoft.com/office/drawing/2014/main" id="{AA59F51F-3C99-46BA-95F1-6CEBD607F954}"/>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0" name="Rectangle 49">
            <a:hlinkClick r:id="" action="ppaction://hlinkshowjump?jump=nextslide"/>
            <a:extLst>
              <a:ext uri="{FF2B5EF4-FFF2-40B4-BE49-F238E27FC236}">
                <a16:creationId xmlns:a16="http://schemas.microsoft.com/office/drawing/2014/main" id="{16DD3CDA-4B81-4235-80FD-66ACEC059497}"/>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6" name="Picture Placeholder 35">
            <a:extLst>
              <a:ext uri="{FF2B5EF4-FFF2-40B4-BE49-F238E27FC236}">
                <a16:creationId xmlns:a16="http://schemas.microsoft.com/office/drawing/2014/main" id="{03C5F4CE-CED1-40E1-BC8A-B35260A736CC}"/>
              </a:ext>
            </a:extLst>
          </p:cNvPr>
          <p:cNvSpPr>
            <a:spLocks noGrp="1"/>
          </p:cNvSpPr>
          <p:nvPr>
            <p:ph type="pic" sz="quarter" idx="33" hasCustomPrompt="1"/>
          </p:nvPr>
        </p:nvSpPr>
        <p:spPr>
          <a:xfrm>
            <a:off x="1042757"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3" name="Footer Placeholder 7">
            <a:extLst>
              <a:ext uri="{FF2B5EF4-FFF2-40B4-BE49-F238E27FC236}">
                <a16:creationId xmlns:a16="http://schemas.microsoft.com/office/drawing/2014/main" id="{447937EA-FB9B-428A-8CFE-0A1D6D675C81}"/>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C10652C7-8BEE-4B4F-910E-4F491A1B09B8}"/>
              </a:ext>
            </a:extLst>
          </p:cNvPr>
          <p:cNvSpPr>
            <a:spLocks noGrp="1"/>
          </p:cNvSpPr>
          <p:nvPr>
            <p:ph type="dt" sz="half" idx="38"/>
          </p:nvPr>
        </p:nvSpPr>
        <p:spPr/>
        <p:txBody>
          <a:bodyPr/>
          <a:lstStyle/>
          <a:p>
            <a:fld id="{D21055D0-1268-4224-8B69-A0B79FEAF50F}" type="datetime1">
              <a:rPr lang="de-DE" smtClean="0"/>
              <a:t>28.08.2024</a:t>
            </a:fld>
            <a:endParaRPr lang="bg-BG"/>
          </a:p>
        </p:txBody>
      </p:sp>
      <p:sp>
        <p:nvSpPr>
          <p:cNvPr id="4" name="Footer Placeholder 3">
            <a:extLst>
              <a:ext uri="{FF2B5EF4-FFF2-40B4-BE49-F238E27FC236}">
                <a16:creationId xmlns:a16="http://schemas.microsoft.com/office/drawing/2014/main" id="{B068E11A-4643-4B1D-ABC5-11AA5A121979}"/>
              </a:ext>
            </a:extLst>
          </p:cNvPr>
          <p:cNvSpPr>
            <a:spLocks noGrp="1"/>
          </p:cNvSpPr>
          <p:nvPr>
            <p:ph type="ftr" sz="quarter" idx="39"/>
          </p:nvPr>
        </p:nvSpPr>
        <p:spPr/>
        <p:txBody>
          <a:bodyPr/>
          <a:lstStyle/>
          <a:p>
            <a:endParaRPr lang="bg-BG"/>
          </a:p>
        </p:txBody>
      </p:sp>
      <p:cxnSp>
        <p:nvCxnSpPr>
          <p:cNvPr id="27" name="Straight Connector 10">
            <a:extLst>
              <a:ext uri="{FF2B5EF4-FFF2-40B4-BE49-F238E27FC236}">
                <a16:creationId xmlns:a16="http://schemas.microsoft.com/office/drawing/2014/main" id="{94B0896D-A497-4962-B263-97B803724B1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5" name="Picture Placeholder 35">
            <a:extLst>
              <a:ext uri="{FF2B5EF4-FFF2-40B4-BE49-F238E27FC236}">
                <a16:creationId xmlns:a16="http://schemas.microsoft.com/office/drawing/2014/main" id="{BD1510D6-6B85-4291-9390-DD6CEEE3DC45}"/>
              </a:ext>
            </a:extLst>
          </p:cNvPr>
          <p:cNvSpPr>
            <a:spLocks noGrp="1"/>
          </p:cNvSpPr>
          <p:nvPr>
            <p:ph type="pic" sz="quarter" idx="34" hasCustomPrompt="1"/>
          </p:nvPr>
        </p:nvSpPr>
        <p:spPr>
          <a:xfrm>
            <a:off x="3339870"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45" name="Picture Placeholder 35">
            <a:extLst>
              <a:ext uri="{FF2B5EF4-FFF2-40B4-BE49-F238E27FC236}">
                <a16:creationId xmlns:a16="http://schemas.microsoft.com/office/drawing/2014/main" id="{9AFF29D0-11F9-4372-BDD1-1CC647F316FB}"/>
              </a:ext>
            </a:extLst>
          </p:cNvPr>
          <p:cNvSpPr>
            <a:spLocks noGrp="1"/>
          </p:cNvSpPr>
          <p:nvPr>
            <p:ph type="pic" sz="quarter" idx="35" hasCustomPrompt="1"/>
          </p:nvPr>
        </p:nvSpPr>
        <p:spPr>
          <a:xfrm>
            <a:off x="5636983"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6" name="Picture Placeholder 35">
            <a:extLst>
              <a:ext uri="{FF2B5EF4-FFF2-40B4-BE49-F238E27FC236}">
                <a16:creationId xmlns:a16="http://schemas.microsoft.com/office/drawing/2014/main" id="{717E7F13-09F5-4861-A855-C3E6692B17ED}"/>
              </a:ext>
            </a:extLst>
          </p:cNvPr>
          <p:cNvSpPr>
            <a:spLocks noGrp="1"/>
          </p:cNvSpPr>
          <p:nvPr>
            <p:ph type="pic" sz="quarter" idx="36" hasCustomPrompt="1"/>
          </p:nvPr>
        </p:nvSpPr>
        <p:spPr>
          <a:xfrm>
            <a:off x="7939460"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7" name="Picture Placeholder 35">
            <a:extLst>
              <a:ext uri="{FF2B5EF4-FFF2-40B4-BE49-F238E27FC236}">
                <a16:creationId xmlns:a16="http://schemas.microsoft.com/office/drawing/2014/main" id="{44B8D725-655A-46FE-88A2-A92853B9EFF8}"/>
              </a:ext>
            </a:extLst>
          </p:cNvPr>
          <p:cNvSpPr>
            <a:spLocks noGrp="1"/>
          </p:cNvSpPr>
          <p:nvPr>
            <p:ph type="pic" sz="quarter" idx="37" hasCustomPrompt="1"/>
          </p:nvPr>
        </p:nvSpPr>
        <p:spPr>
          <a:xfrm>
            <a:off x="10233398"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Tree>
    <p:extLst>
      <p:ext uri="{BB962C8B-B14F-4D97-AF65-F5344CB8AC3E}">
        <p14:creationId xmlns:p14="http://schemas.microsoft.com/office/powerpoint/2010/main" val="1655911991"/>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userDrawn="1">
          <p15:clr>
            <a:srgbClr val="FBAE40"/>
          </p15:clr>
        </p15:guide>
        <p15:guide id="29" orient="horz" pos="1146">
          <p15:clr>
            <a:srgbClr val="FBAE40"/>
          </p15:clr>
        </p15:guide>
        <p15:guide id="30" orient="horz" pos="1252">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4">
          <p15:clr>
            <a:srgbClr val="FBAE40"/>
          </p15:clr>
        </p15:guide>
        <p15:guide id="36" orient="horz" pos="1887">
          <p15:clr>
            <a:srgbClr val="FBAE40"/>
          </p15:clr>
        </p15:guide>
        <p15:guide id="37" orient="horz" pos="1993">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22">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 points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0CC45-2CC3-4115-9B38-22C72FF62FC5}"/>
              </a:ext>
            </a:extLst>
          </p:cNvPr>
          <p:cNvSpPr>
            <a:spLocks noGrp="1"/>
          </p:cNvSpPr>
          <p:nvPr>
            <p:ph type="title" hasCustomPrompt="1"/>
          </p:nvPr>
        </p:nvSpPr>
        <p:spPr>
          <a:xfrm>
            <a:off x="449581" y="658006"/>
            <a:ext cx="10335894" cy="335432"/>
          </a:xfrm>
        </p:spPr>
        <p:txBody>
          <a:bodyPr/>
          <a:lstStyle>
            <a:lvl1pPr>
              <a:defRPr/>
            </a:lvl1pPr>
          </a:lstStyle>
          <a:p>
            <a:r>
              <a:rPr lang="en-US"/>
              <a:t>Accent title goes on this bright blue line</a:t>
            </a:r>
            <a:endParaRPr lang="bg-BG"/>
          </a:p>
        </p:txBody>
      </p:sp>
      <p:sp>
        <p:nvSpPr>
          <p:cNvPr id="6" name="Text Placeholder 8">
            <a:extLst>
              <a:ext uri="{FF2B5EF4-FFF2-40B4-BE49-F238E27FC236}">
                <a16:creationId xmlns:a16="http://schemas.microsoft.com/office/drawing/2014/main" id="{3C0A4BF0-ABFD-48F9-98AA-FF53B98A0A61}"/>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0" name="Straight Connector 10">
            <a:extLst>
              <a:ext uri="{FF2B5EF4-FFF2-40B4-BE49-F238E27FC236}">
                <a16:creationId xmlns:a16="http://schemas.microsoft.com/office/drawing/2014/main" id="{F8AB94FC-E319-4567-A8BF-18116037DAB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a:hlinkClick r:id="" action="ppaction://hlinkshowjump?jump=previousslide"/>
            <a:extLst>
              <a:ext uri="{FF2B5EF4-FFF2-40B4-BE49-F238E27FC236}">
                <a16:creationId xmlns:a16="http://schemas.microsoft.com/office/drawing/2014/main" id="{A3B3BCDE-C924-4641-8826-36862120A68C}"/>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2" name="Rectangle 11">
            <a:hlinkClick r:id="" action="ppaction://hlinkshowjump?jump=nextslide"/>
            <a:extLst>
              <a:ext uri="{FF2B5EF4-FFF2-40B4-BE49-F238E27FC236}">
                <a16:creationId xmlns:a16="http://schemas.microsoft.com/office/drawing/2014/main" id="{93E710E6-68E5-4B36-A0C7-1CE5D0F2F8D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8" name="Text Placeholder 7">
            <a:extLst>
              <a:ext uri="{FF2B5EF4-FFF2-40B4-BE49-F238E27FC236}">
                <a16:creationId xmlns:a16="http://schemas.microsoft.com/office/drawing/2014/main" id="{E42E3A24-753F-4291-BB6B-5F0646642F32}"/>
              </a:ext>
            </a:extLst>
          </p:cNvPr>
          <p:cNvSpPr>
            <a:spLocks noGrp="1"/>
          </p:cNvSpPr>
          <p:nvPr>
            <p:ph type="body" sz="quarter" idx="16" hasCustomPrompt="1"/>
          </p:nvPr>
        </p:nvSpPr>
        <p:spPr>
          <a:xfrm>
            <a:off x="449263" y="2773885"/>
            <a:ext cx="2687637" cy="564596"/>
          </a:xfrm>
        </p:spPr>
        <p:txBody>
          <a:bodyPr/>
          <a:lstStyle>
            <a:lvl1pPr algn="ctr">
              <a:defRPr sz="1800" b="1"/>
            </a:lvl1pPr>
          </a:lstStyle>
          <a:p>
            <a:pPr lvl="0"/>
            <a:r>
              <a:rPr lang="en-US"/>
              <a:t>First point title</a:t>
            </a:r>
            <a:br>
              <a:rPr lang="en-US"/>
            </a:br>
            <a:r>
              <a:rPr lang="en-US"/>
              <a:t>even longer</a:t>
            </a:r>
            <a:endParaRPr lang="bg-BG"/>
          </a:p>
        </p:txBody>
      </p:sp>
      <p:sp>
        <p:nvSpPr>
          <p:cNvPr id="32" name="Text Placeholder 7">
            <a:extLst>
              <a:ext uri="{FF2B5EF4-FFF2-40B4-BE49-F238E27FC236}">
                <a16:creationId xmlns:a16="http://schemas.microsoft.com/office/drawing/2014/main" id="{286F583E-E82B-49BB-BCF6-75E39986266A}"/>
              </a:ext>
            </a:extLst>
          </p:cNvPr>
          <p:cNvSpPr>
            <a:spLocks noGrp="1"/>
          </p:cNvSpPr>
          <p:nvPr>
            <p:ph type="body" sz="quarter" idx="25" hasCustomPrompt="1"/>
          </p:nvPr>
        </p:nvSpPr>
        <p:spPr>
          <a:xfrm>
            <a:off x="3319483" y="2773885"/>
            <a:ext cx="2687637" cy="564596"/>
          </a:xfrm>
        </p:spPr>
        <p:txBody>
          <a:bodyPr/>
          <a:lstStyle>
            <a:lvl1pPr algn="ctr">
              <a:defRPr sz="1800" b="1"/>
            </a:lvl1pPr>
          </a:lstStyle>
          <a:p>
            <a:pPr lvl="0"/>
            <a:r>
              <a:rPr lang="en-US"/>
              <a:t>Second point title</a:t>
            </a:r>
            <a:br>
              <a:rPr lang="en-US"/>
            </a:br>
            <a:r>
              <a:rPr lang="en-US"/>
              <a:t>even longer</a:t>
            </a:r>
            <a:endParaRPr lang="bg-BG"/>
          </a:p>
        </p:txBody>
      </p:sp>
      <p:sp>
        <p:nvSpPr>
          <p:cNvPr id="34" name="Text Placeholder 7">
            <a:extLst>
              <a:ext uri="{FF2B5EF4-FFF2-40B4-BE49-F238E27FC236}">
                <a16:creationId xmlns:a16="http://schemas.microsoft.com/office/drawing/2014/main" id="{EF106304-EB86-4E71-A715-A0A2EEE11492}"/>
              </a:ext>
            </a:extLst>
          </p:cNvPr>
          <p:cNvSpPr>
            <a:spLocks noGrp="1"/>
          </p:cNvSpPr>
          <p:nvPr>
            <p:ph type="body" sz="quarter" idx="27" hasCustomPrompt="1"/>
          </p:nvPr>
        </p:nvSpPr>
        <p:spPr>
          <a:xfrm>
            <a:off x="6189703" y="2773885"/>
            <a:ext cx="2687637" cy="564596"/>
          </a:xfrm>
        </p:spPr>
        <p:txBody>
          <a:bodyPr/>
          <a:lstStyle>
            <a:lvl1pPr algn="ctr">
              <a:defRPr sz="1800" b="1"/>
            </a:lvl1pPr>
          </a:lstStyle>
          <a:p>
            <a:pPr lvl="0"/>
            <a:r>
              <a:rPr lang="en-US"/>
              <a:t>Third point title</a:t>
            </a:r>
            <a:br>
              <a:rPr lang="en-US"/>
            </a:br>
            <a:r>
              <a:rPr lang="en-US"/>
              <a:t>even longer</a:t>
            </a:r>
            <a:endParaRPr lang="bg-BG"/>
          </a:p>
        </p:txBody>
      </p:sp>
      <p:sp>
        <p:nvSpPr>
          <p:cNvPr id="36" name="Text Placeholder 7">
            <a:extLst>
              <a:ext uri="{FF2B5EF4-FFF2-40B4-BE49-F238E27FC236}">
                <a16:creationId xmlns:a16="http://schemas.microsoft.com/office/drawing/2014/main" id="{8CC98075-F727-401F-973A-A9407E79C3DF}"/>
              </a:ext>
            </a:extLst>
          </p:cNvPr>
          <p:cNvSpPr>
            <a:spLocks noGrp="1"/>
          </p:cNvSpPr>
          <p:nvPr>
            <p:ph type="body" sz="quarter" idx="29" hasCustomPrompt="1"/>
          </p:nvPr>
        </p:nvSpPr>
        <p:spPr>
          <a:xfrm>
            <a:off x="9059923" y="2773885"/>
            <a:ext cx="2687637" cy="564596"/>
          </a:xfrm>
        </p:spPr>
        <p:txBody>
          <a:bodyPr/>
          <a:lstStyle>
            <a:lvl1pPr algn="ctr">
              <a:defRPr sz="1800" b="1"/>
            </a:lvl1pPr>
          </a:lstStyle>
          <a:p>
            <a:pPr lvl="0"/>
            <a:r>
              <a:rPr lang="en-US"/>
              <a:t>Fourth point title</a:t>
            </a:r>
            <a:br>
              <a:rPr lang="en-US"/>
            </a:br>
            <a:r>
              <a:rPr lang="en-US"/>
              <a:t>even longer</a:t>
            </a:r>
            <a:endParaRPr lang="bg-BG"/>
          </a:p>
        </p:txBody>
      </p:sp>
      <p:sp>
        <p:nvSpPr>
          <p:cNvPr id="38" name="Text Placeholder 7">
            <a:extLst>
              <a:ext uri="{FF2B5EF4-FFF2-40B4-BE49-F238E27FC236}">
                <a16:creationId xmlns:a16="http://schemas.microsoft.com/office/drawing/2014/main" id="{1F10EBEB-B6E5-44A4-9107-E6E976A9C9B4}"/>
              </a:ext>
            </a:extLst>
          </p:cNvPr>
          <p:cNvSpPr>
            <a:spLocks noGrp="1"/>
          </p:cNvSpPr>
          <p:nvPr>
            <p:ph type="body" sz="quarter" idx="31" hasCustomPrompt="1"/>
          </p:nvPr>
        </p:nvSpPr>
        <p:spPr>
          <a:xfrm>
            <a:off x="449263" y="5302293"/>
            <a:ext cx="2687637" cy="564596"/>
          </a:xfrm>
        </p:spPr>
        <p:txBody>
          <a:bodyPr/>
          <a:lstStyle>
            <a:lvl1pPr algn="ctr">
              <a:defRPr sz="1800" b="1"/>
            </a:lvl1pPr>
          </a:lstStyle>
          <a:p>
            <a:pPr lvl="0"/>
            <a:r>
              <a:rPr lang="en-US"/>
              <a:t>Fifth point title</a:t>
            </a:r>
            <a:br>
              <a:rPr lang="en-US"/>
            </a:br>
            <a:r>
              <a:rPr lang="en-US"/>
              <a:t>even longer</a:t>
            </a:r>
            <a:endParaRPr lang="bg-BG"/>
          </a:p>
        </p:txBody>
      </p:sp>
      <p:sp>
        <p:nvSpPr>
          <p:cNvPr id="39" name="Picture Placeholder 35">
            <a:extLst>
              <a:ext uri="{FF2B5EF4-FFF2-40B4-BE49-F238E27FC236}">
                <a16:creationId xmlns:a16="http://schemas.microsoft.com/office/drawing/2014/main" id="{57678FED-6508-43C7-B0B5-8CCB3869362C}"/>
              </a:ext>
            </a:extLst>
          </p:cNvPr>
          <p:cNvSpPr>
            <a:spLocks noGrp="1"/>
          </p:cNvSpPr>
          <p:nvPr>
            <p:ph type="pic" sz="quarter" idx="32" hasCustomPrompt="1"/>
          </p:nvPr>
        </p:nvSpPr>
        <p:spPr>
          <a:xfrm>
            <a:off x="1332294" y="4142825"/>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0" name="Text Placeholder 7">
            <a:extLst>
              <a:ext uri="{FF2B5EF4-FFF2-40B4-BE49-F238E27FC236}">
                <a16:creationId xmlns:a16="http://schemas.microsoft.com/office/drawing/2014/main" id="{F3BD0171-6D5A-4599-B697-3F7CA14C1199}"/>
              </a:ext>
            </a:extLst>
          </p:cNvPr>
          <p:cNvSpPr>
            <a:spLocks noGrp="1"/>
          </p:cNvSpPr>
          <p:nvPr>
            <p:ph type="body" sz="quarter" idx="33" hasCustomPrompt="1"/>
          </p:nvPr>
        </p:nvSpPr>
        <p:spPr>
          <a:xfrm>
            <a:off x="3319483" y="5302293"/>
            <a:ext cx="2687637" cy="564596"/>
          </a:xfrm>
        </p:spPr>
        <p:txBody>
          <a:bodyPr/>
          <a:lstStyle>
            <a:lvl1pPr algn="ctr">
              <a:defRPr sz="1800" b="1"/>
            </a:lvl1pPr>
          </a:lstStyle>
          <a:p>
            <a:pPr lvl="0"/>
            <a:r>
              <a:rPr lang="en-US"/>
              <a:t>Sixth point title</a:t>
            </a:r>
            <a:br>
              <a:rPr lang="en-US"/>
            </a:br>
            <a:r>
              <a:rPr lang="en-US"/>
              <a:t>even longer</a:t>
            </a:r>
            <a:endParaRPr lang="bg-BG"/>
          </a:p>
        </p:txBody>
      </p:sp>
      <p:sp>
        <p:nvSpPr>
          <p:cNvPr id="41" name="Picture Placeholder 35">
            <a:extLst>
              <a:ext uri="{FF2B5EF4-FFF2-40B4-BE49-F238E27FC236}">
                <a16:creationId xmlns:a16="http://schemas.microsoft.com/office/drawing/2014/main" id="{9C6B57CA-5FA2-4DC8-9EF0-E81A088926B2}"/>
              </a:ext>
            </a:extLst>
          </p:cNvPr>
          <p:cNvSpPr>
            <a:spLocks noGrp="1"/>
          </p:cNvSpPr>
          <p:nvPr>
            <p:ph type="pic" sz="quarter" idx="34" hasCustomPrompt="1"/>
          </p:nvPr>
        </p:nvSpPr>
        <p:spPr>
          <a:xfrm>
            <a:off x="4202514" y="4142825"/>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2" name="Text Placeholder 7">
            <a:extLst>
              <a:ext uri="{FF2B5EF4-FFF2-40B4-BE49-F238E27FC236}">
                <a16:creationId xmlns:a16="http://schemas.microsoft.com/office/drawing/2014/main" id="{79437DAE-EF92-495C-871F-A335D51B8236}"/>
              </a:ext>
            </a:extLst>
          </p:cNvPr>
          <p:cNvSpPr>
            <a:spLocks noGrp="1"/>
          </p:cNvSpPr>
          <p:nvPr>
            <p:ph type="body" sz="quarter" idx="35" hasCustomPrompt="1"/>
          </p:nvPr>
        </p:nvSpPr>
        <p:spPr>
          <a:xfrm>
            <a:off x="6189703" y="5302293"/>
            <a:ext cx="2687637" cy="564596"/>
          </a:xfrm>
        </p:spPr>
        <p:txBody>
          <a:bodyPr/>
          <a:lstStyle>
            <a:lvl1pPr algn="ctr">
              <a:defRPr sz="1800" b="1"/>
            </a:lvl1pPr>
          </a:lstStyle>
          <a:p>
            <a:pPr lvl="0"/>
            <a:r>
              <a:rPr lang="en-US"/>
              <a:t>Seventh point title</a:t>
            </a:r>
            <a:br>
              <a:rPr lang="en-US"/>
            </a:br>
            <a:r>
              <a:rPr lang="en-US"/>
              <a:t>even longer</a:t>
            </a:r>
            <a:endParaRPr lang="bg-BG"/>
          </a:p>
        </p:txBody>
      </p:sp>
      <p:sp>
        <p:nvSpPr>
          <p:cNvPr id="43" name="Picture Placeholder 35">
            <a:extLst>
              <a:ext uri="{FF2B5EF4-FFF2-40B4-BE49-F238E27FC236}">
                <a16:creationId xmlns:a16="http://schemas.microsoft.com/office/drawing/2014/main" id="{C1429CBF-EF23-4CF1-9817-E5732600E644}"/>
              </a:ext>
            </a:extLst>
          </p:cNvPr>
          <p:cNvSpPr>
            <a:spLocks noGrp="1"/>
          </p:cNvSpPr>
          <p:nvPr>
            <p:ph type="pic" sz="quarter" idx="36" hasCustomPrompt="1"/>
          </p:nvPr>
        </p:nvSpPr>
        <p:spPr>
          <a:xfrm>
            <a:off x="7072734" y="4142825"/>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4" name="Text Placeholder 7">
            <a:extLst>
              <a:ext uri="{FF2B5EF4-FFF2-40B4-BE49-F238E27FC236}">
                <a16:creationId xmlns:a16="http://schemas.microsoft.com/office/drawing/2014/main" id="{123FBDBE-D713-4E38-9BED-087B64D6D57E}"/>
              </a:ext>
            </a:extLst>
          </p:cNvPr>
          <p:cNvSpPr>
            <a:spLocks noGrp="1"/>
          </p:cNvSpPr>
          <p:nvPr>
            <p:ph type="body" sz="quarter" idx="37" hasCustomPrompt="1"/>
          </p:nvPr>
        </p:nvSpPr>
        <p:spPr>
          <a:xfrm>
            <a:off x="9059923" y="5302293"/>
            <a:ext cx="2687637" cy="564596"/>
          </a:xfrm>
        </p:spPr>
        <p:txBody>
          <a:bodyPr/>
          <a:lstStyle>
            <a:lvl1pPr algn="ctr">
              <a:defRPr sz="1800" b="1"/>
            </a:lvl1pPr>
          </a:lstStyle>
          <a:p>
            <a:pPr lvl="0"/>
            <a:r>
              <a:rPr lang="en-US"/>
              <a:t>Eight point title</a:t>
            </a:r>
            <a:br>
              <a:rPr lang="en-US"/>
            </a:br>
            <a:r>
              <a:rPr lang="en-US"/>
              <a:t>even longer</a:t>
            </a:r>
            <a:endParaRPr lang="bg-BG"/>
          </a:p>
        </p:txBody>
      </p:sp>
      <p:sp>
        <p:nvSpPr>
          <p:cNvPr id="45" name="Picture Placeholder 35">
            <a:extLst>
              <a:ext uri="{FF2B5EF4-FFF2-40B4-BE49-F238E27FC236}">
                <a16:creationId xmlns:a16="http://schemas.microsoft.com/office/drawing/2014/main" id="{70C0E31A-72C7-4B5E-A118-E87430DC815D}"/>
              </a:ext>
            </a:extLst>
          </p:cNvPr>
          <p:cNvSpPr>
            <a:spLocks noGrp="1"/>
          </p:cNvSpPr>
          <p:nvPr>
            <p:ph type="pic" sz="quarter" idx="38" hasCustomPrompt="1"/>
          </p:nvPr>
        </p:nvSpPr>
        <p:spPr>
          <a:xfrm>
            <a:off x="9942954" y="4142825"/>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6" name="Footer Placeholder 7">
            <a:extLst>
              <a:ext uri="{FF2B5EF4-FFF2-40B4-BE49-F238E27FC236}">
                <a16:creationId xmlns:a16="http://schemas.microsoft.com/office/drawing/2014/main" id="{72054B0B-D3D0-4ECB-9BB1-67FBB807D1DE}"/>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21EF7187-9FB3-4A59-A227-8379917035A2}"/>
              </a:ext>
            </a:extLst>
          </p:cNvPr>
          <p:cNvSpPr>
            <a:spLocks noGrp="1"/>
          </p:cNvSpPr>
          <p:nvPr>
            <p:ph type="dt" sz="half" idx="39"/>
          </p:nvPr>
        </p:nvSpPr>
        <p:spPr/>
        <p:txBody>
          <a:bodyPr/>
          <a:lstStyle/>
          <a:p>
            <a:fld id="{85144C4E-4014-4E42-934A-F518EFAE743F}" type="datetime1">
              <a:rPr lang="de-DE" smtClean="0"/>
              <a:t>28.08.2024</a:t>
            </a:fld>
            <a:endParaRPr lang="bg-BG"/>
          </a:p>
        </p:txBody>
      </p:sp>
      <p:sp>
        <p:nvSpPr>
          <p:cNvPr id="4" name="Footer Placeholder 3">
            <a:extLst>
              <a:ext uri="{FF2B5EF4-FFF2-40B4-BE49-F238E27FC236}">
                <a16:creationId xmlns:a16="http://schemas.microsoft.com/office/drawing/2014/main" id="{F78766A3-7BDE-46D1-8418-BB2DE2D2E47B}"/>
              </a:ext>
            </a:extLst>
          </p:cNvPr>
          <p:cNvSpPr>
            <a:spLocks noGrp="1"/>
          </p:cNvSpPr>
          <p:nvPr>
            <p:ph type="ftr" sz="quarter" idx="40"/>
          </p:nvPr>
        </p:nvSpPr>
        <p:spPr/>
        <p:txBody>
          <a:bodyPr/>
          <a:lstStyle/>
          <a:p>
            <a:endParaRPr lang="bg-BG"/>
          </a:p>
        </p:txBody>
      </p:sp>
      <p:cxnSp>
        <p:nvCxnSpPr>
          <p:cNvPr id="27" name="Straight Connector 10">
            <a:extLst>
              <a:ext uri="{FF2B5EF4-FFF2-40B4-BE49-F238E27FC236}">
                <a16:creationId xmlns:a16="http://schemas.microsoft.com/office/drawing/2014/main" id="{5BC178CB-26CC-4F56-9CBF-5E301DBA40AA}"/>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9" name="Picture Placeholder 35">
            <a:extLst>
              <a:ext uri="{FF2B5EF4-FFF2-40B4-BE49-F238E27FC236}">
                <a16:creationId xmlns:a16="http://schemas.microsoft.com/office/drawing/2014/main" id="{424CA880-088D-47FC-BE1D-C16037EB6952}"/>
              </a:ext>
            </a:extLst>
          </p:cNvPr>
          <p:cNvSpPr>
            <a:spLocks noGrp="1"/>
          </p:cNvSpPr>
          <p:nvPr>
            <p:ph type="pic" sz="quarter" idx="41" hasCustomPrompt="1"/>
          </p:nvPr>
        </p:nvSpPr>
        <p:spPr>
          <a:xfrm>
            <a:off x="1328507"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 / paste an icon from the icon set at the end of this template.</a:t>
            </a:r>
            <a:endParaRPr lang="bg-BG"/>
          </a:p>
        </p:txBody>
      </p:sp>
      <p:sp>
        <p:nvSpPr>
          <p:cNvPr id="50" name="Picture Placeholder 35">
            <a:extLst>
              <a:ext uri="{FF2B5EF4-FFF2-40B4-BE49-F238E27FC236}">
                <a16:creationId xmlns:a16="http://schemas.microsoft.com/office/drawing/2014/main" id="{A99EA6EC-A4FE-4074-84D1-8F2AE3692B7A}"/>
              </a:ext>
            </a:extLst>
          </p:cNvPr>
          <p:cNvSpPr>
            <a:spLocks noGrp="1"/>
          </p:cNvSpPr>
          <p:nvPr>
            <p:ph type="pic" sz="quarter" idx="42" hasCustomPrompt="1"/>
          </p:nvPr>
        </p:nvSpPr>
        <p:spPr>
          <a:xfrm>
            <a:off x="4215372"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51" name="Picture Placeholder 35">
            <a:extLst>
              <a:ext uri="{FF2B5EF4-FFF2-40B4-BE49-F238E27FC236}">
                <a16:creationId xmlns:a16="http://schemas.microsoft.com/office/drawing/2014/main" id="{2ACF106D-0778-42C6-9D2F-183E0403D950}"/>
              </a:ext>
            </a:extLst>
          </p:cNvPr>
          <p:cNvSpPr>
            <a:spLocks noGrp="1"/>
          </p:cNvSpPr>
          <p:nvPr>
            <p:ph type="pic" sz="quarter" idx="43" hasCustomPrompt="1"/>
          </p:nvPr>
        </p:nvSpPr>
        <p:spPr>
          <a:xfrm>
            <a:off x="7076708"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52" name="Picture Placeholder 35">
            <a:extLst>
              <a:ext uri="{FF2B5EF4-FFF2-40B4-BE49-F238E27FC236}">
                <a16:creationId xmlns:a16="http://schemas.microsoft.com/office/drawing/2014/main" id="{12053E49-2AED-4B52-88C6-96B6946FD89A}"/>
              </a:ext>
            </a:extLst>
          </p:cNvPr>
          <p:cNvSpPr>
            <a:spLocks noGrp="1"/>
          </p:cNvSpPr>
          <p:nvPr>
            <p:ph type="pic" sz="quarter" idx="44" hasCustomPrompt="1"/>
          </p:nvPr>
        </p:nvSpPr>
        <p:spPr>
          <a:xfrm>
            <a:off x="9938043"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Tree>
    <p:extLst>
      <p:ext uri="{BB962C8B-B14F-4D97-AF65-F5344CB8AC3E}">
        <p14:creationId xmlns:p14="http://schemas.microsoft.com/office/powerpoint/2010/main" val="4266237351"/>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 points, keywords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3751707"/>
            <a:ext cx="2111375" cy="520700"/>
          </a:xfrm>
        </p:spPr>
        <p:txBody>
          <a:bodyPr anchor="b"/>
          <a:lstStyle>
            <a:lvl1pPr algn="ctr">
              <a:defRPr sz="3200" b="1">
                <a:solidFill>
                  <a:schemeClr val="tx2"/>
                </a:solidFill>
              </a:defRPr>
            </a:lvl1pPr>
            <a:lvl5pPr algn="ctr">
              <a:defRPr b="1"/>
            </a:lvl5pPr>
            <a:lvl6pPr algn="ctr">
              <a:defRPr b="1"/>
            </a:lvl6pPr>
          </a:lstStyle>
          <a:p>
            <a:pPr lvl="0"/>
            <a:r>
              <a:rPr lang="en-US"/>
              <a:t>Numbers</a:t>
            </a:r>
          </a:p>
        </p:txBody>
      </p:sp>
      <p:sp>
        <p:nvSpPr>
          <p:cNvPr id="36" name="Picture Placeholder 35">
            <a:extLst>
              <a:ext uri="{FF2B5EF4-FFF2-40B4-BE49-F238E27FC236}">
                <a16:creationId xmlns:a16="http://schemas.microsoft.com/office/drawing/2014/main" id="{0119DB5B-B551-410F-9F50-7734D4DD9682}"/>
              </a:ext>
            </a:extLst>
          </p:cNvPr>
          <p:cNvSpPr>
            <a:spLocks noGrp="1"/>
          </p:cNvSpPr>
          <p:nvPr>
            <p:ph type="pic" sz="quarter" idx="23" hasCustomPrompt="1"/>
          </p:nvPr>
        </p:nvSpPr>
        <p:spPr>
          <a:xfrm>
            <a:off x="911065" y="2144779"/>
            <a:ext cx="1177200" cy="1177200"/>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7" name="Picture Placeholder 35">
            <a:extLst>
              <a:ext uri="{FF2B5EF4-FFF2-40B4-BE49-F238E27FC236}">
                <a16:creationId xmlns:a16="http://schemas.microsoft.com/office/drawing/2014/main" id="{BC3CBFF9-857B-4B7B-8817-E8061A6FBED0}"/>
              </a:ext>
            </a:extLst>
          </p:cNvPr>
          <p:cNvSpPr>
            <a:spLocks noGrp="1"/>
          </p:cNvSpPr>
          <p:nvPr>
            <p:ph type="pic" sz="quarter" idx="24" hasCustomPrompt="1"/>
          </p:nvPr>
        </p:nvSpPr>
        <p:spPr>
          <a:xfrm>
            <a:off x="3208178" y="2144779"/>
            <a:ext cx="1177200" cy="1177200"/>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38" name="Picture Placeholder 35">
            <a:extLst>
              <a:ext uri="{FF2B5EF4-FFF2-40B4-BE49-F238E27FC236}">
                <a16:creationId xmlns:a16="http://schemas.microsoft.com/office/drawing/2014/main" id="{4CE1A7F8-3467-4040-98FD-BA4E2BC4E5D8}"/>
              </a:ext>
            </a:extLst>
          </p:cNvPr>
          <p:cNvSpPr>
            <a:spLocks noGrp="1"/>
          </p:cNvSpPr>
          <p:nvPr>
            <p:ph type="pic" sz="quarter" idx="25" hasCustomPrompt="1"/>
          </p:nvPr>
        </p:nvSpPr>
        <p:spPr>
          <a:xfrm>
            <a:off x="5507400" y="2144779"/>
            <a:ext cx="1177200" cy="1177200"/>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9" name="Picture Placeholder 35">
            <a:extLst>
              <a:ext uri="{FF2B5EF4-FFF2-40B4-BE49-F238E27FC236}">
                <a16:creationId xmlns:a16="http://schemas.microsoft.com/office/drawing/2014/main" id="{98548941-2C33-457A-AB95-92C5AFD1A120}"/>
              </a:ext>
            </a:extLst>
          </p:cNvPr>
          <p:cNvSpPr>
            <a:spLocks noGrp="1"/>
          </p:cNvSpPr>
          <p:nvPr>
            <p:ph type="pic" sz="quarter" idx="26" hasCustomPrompt="1"/>
          </p:nvPr>
        </p:nvSpPr>
        <p:spPr>
          <a:xfrm>
            <a:off x="7800817" y="2144779"/>
            <a:ext cx="1177200" cy="1177200"/>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0" name="Picture Placeholder 35">
            <a:extLst>
              <a:ext uri="{FF2B5EF4-FFF2-40B4-BE49-F238E27FC236}">
                <a16:creationId xmlns:a16="http://schemas.microsoft.com/office/drawing/2014/main" id="{AC20A37F-9D94-49A9-8A3B-C4FC4984FBB2}"/>
              </a:ext>
            </a:extLst>
          </p:cNvPr>
          <p:cNvSpPr>
            <a:spLocks noGrp="1"/>
          </p:cNvSpPr>
          <p:nvPr>
            <p:ph type="pic" sz="quarter" idx="27" hasCustomPrompt="1"/>
          </p:nvPr>
        </p:nvSpPr>
        <p:spPr>
          <a:xfrm>
            <a:off x="10101968" y="2144779"/>
            <a:ext cx="1177200" cy="1177200"/>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2741091" y="3751707"/>
            <a:ext cx="2111375" cy="520700"/>
          </a:xfrm>
        </p:spPr>
        <p:txBody>
          <a:bodyPr anchor="b"/>
          <a:lstStyle>
            <a:lvl1pPr algn="ctr">
              <a:defRPr sz="3200" b="1">
                <a:solidFill>
                  <a:schemeClr val="tx2"/>
                </a:solidFill>
              </a:defRPr>
            </a:lvl1pPr>
            <a:lvl5pPr algn="ctr">
              <a:defRPr b="1"/>
            </a:lvl5pPr>
            <a:lvl6pPr algn="ctr">
              <a:defRPr b="1"/>
            </a:lvl6pPr>
          </a:lstStyle>
          <a:p>
            <a:pPr lvl="0"/>
            <a:r>
              <a:rPr lang="en-US"/>
              <a:t>Keywords</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5040313" y="3751707"/>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7333729" y="3751707"/>
            <a:ext cx="2111375" cy="520700"/>
          </a:xfrm>
        </p:spPr>
        <p:txBody>
          <a:bodyPr anchor="b"/>
          <a:lstStyle>
            <a:lvl1pPr marL="0" marR="0" indent="0" algn="ctr"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3200" b="1">
                <a:solidFill>
                  <a:schemeClr val="tx2"/>
                </a:solidFill>
              </a:defRPr>
            </a:lvl1pPr>
            <a:lvl5pPr algn="ctr">
              <a:defRPr b="1"/>
            </a:lvl5pPr>
            <a:lvl6pPr algn="ctr">
              <a:defRPr b="1"/>
            </a:lvl6pPr>
          </a:lstStyle>
          <a:p>
            <a:pPr lvl="0"/>
            <a:r>
              <a:rPr lang="en-US"/>
              <a:t>+100 000 €</a:t>
            </a:r>
          </a:p>
        </p:txBody>
      </p:sp>
      <p:sp>
        <p:nvSpPr>
          <p:cNvPr id="44" name="Text Placeholder 7">
            <a:extLst>
              <a:ext uri="{FF2B5EF4-FFF2-40B4-BE49-F238E27FC236}">
                <a16:creationId xmlns:a16="http://schemas.microsoft.com/office/drawing/2014/main" id="{B0D171FC-4719-4E32-909F-A647650B063D}"/>
              </a:ext>
            </a:extLst>
          </p:cNvPr>
          <p:cNvSpPr>
            <a:spLocks noGrp="1"/>
          </p:cNvSpPr>
          <p:nvPr>
            <p:ph type="body" sz="quarter" idx="31" hasCustomPrompt="1"/>
          </p:nvPr>
        </p:nvSpPr>
        <p:spPr>
          <a:xfrm>
            <a:off x="9634880" y="3751707"/>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+100 000 €</a:t>
            </a:r>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sp>
        <p:nvSpPr>
          <p:cNvPr id="46" name="Text Placeholder 7">
            <a:extLst>
              <a:ext uri="{FF2B5EF4-FFF2-40B4-BE49-F238E27FC236}">
                <a16:creationId xmlns:a16="http://schemas.microsoft.com/office/drawing/2014/main" id="{11DBD05B-DAE2-4249-8551-48820F1DE812}"/>
              </a:ext>
            </a:extLst>
          </p:cNvPr>
          <p:cNvSpPr>
            <a:spLocks noGrp="1"/>
          </p:cNvSpPr>
          <p:nvPr>
            <p:ph type="body" sz="quarter" idx="33" hasCustomPrompt="1"/>
          </p:nvPr>
        </p:nvSpPr>
        <p:spPr>
          <a:xfrm>
            <a:off x="443978" y="4298559"/>
            <a:ext cx="2111375" cy="520700"/>
          </a:xfrm>
        </p:spPr>
        <p:txBody>
          <a:bodyPr/>
          <a:lstStyle>
            <a:lvl1pPr algn="ctr">
              <a:defRPr sz="1800" b="1">
                <a:solidFill>
                  <a:schemeClr val="tx2"/>
                </a:solidFill>
              </a:defRPr>
            </a:lvl1pPr>
            <a:lvl5pPr algn="ctr">
              <a:defRPr b="1"/>
            </a:lvl5pPr>
            <a:lvl6pPr algn="ctr">
              <a:defRPr b="1"/>
            </a:lvl6pPr>
          </a:lstStyle>
          <a:p>
            <a:pPr lvl="0"/>
            <a:r>
              <a:rPr lang="en-US"/>
              <a:t>Explanation for  the above</a:t>
            </a:r>
          </a:p>
        </p:txBody>
      </p:sp>
      <p:sp>
        <p:nvSpPr>
          <p:cNvPr id="47" name="Text Placeholder 7">
            <a:extLst>
              <a:ext uri="{FF2B5EF4-FFF2-40B4-BE49-F238E27FC236}">
                <a16:creationId xmlns:a16="http://schemas.microsoft.com/office/drawing/2014/main" id="{4A1D8DE2-A13A-4238-AC51-11D0D2B8BE19}"/>
              </a:ext>
            </a:extLst>
          </p:cNvPr>
          <p:cNvSpPr>
            <a:spLocks noGrp="1"/>
          </p:cNvSpPr>
          <p:nvPr>
            <p:ph type="body" sz="quarter" idx="34" hasCustomPrompt="1"/>
          </p:nvPr>
        </p:nvSpPr>
        <p:spPr>
          <a:xfrm>
            <a:off x="2741091" y="4298559"/>
            <a:ext cx="2111375" cy="520700"/>
          </a:xfrm>
        </p:spPr>
        <p:txBody>
          <a:bodyPr/>
          <a:lstStyle>
            <a:lvl1pPr algn="ctr">
              <a:defRPr sz="1800" b="1">
                <a:solidFill>
                  <a:schemeClr val="tx2"/>
                </a:solidFill>
              </a:defRPr>
            </a:lvl1pPr>
            <a:lvl5pPr algn="ctr">
              <a:defRPr b="1"/>
            </a:lvl5pPr>
            <a:lvl6pPr algn="ctr">
              <a:defRPr b="1"/>
            </a:lvl6pPr>
          </a:lstStyle>
          <a:p>
            <a:pPr lvl="0"/>
            <a:r>
              <a:rPr lang="en-US"/>
              <a:t>Explanation for  the above</a:t>
            </a:r>
          </a:p>
        </p:txBody>
      </p:sp>
      <p:sp>
        <p:nvSpPr>
          <p:cNvPr id="48" name="Text Placeholder 7">
            <a:extLst>
              <a:ext uri="{FF2B5EF4-FFF2-40B4-BE49-F238E27FC236}">
                <a16:creationId xmlns:a16="http://schemas.microsoft.com/office/drawing/2014/main" id="{607A3125-623F-4E86-BE54-AF8C41DFBDF3}"/>
              </a:ext>
            </a:extLst>
          </p:cNvPr>
          <p:cNvSpPr>
            <a:spLocks noGrp="1"/>
          </p:cNvSpPr>
          <p:nvPr>
            <p:ph type="body" sz="quarter" idx="35" hasCustomPrompt="1"/>
          </p:nvPr>
        </p:nvSpPr>
        <p:spPr>
          <a:xfrm>
            <a:off x="5040313" y="4298559"/>
            <a:ext cx="2111375" cy="520700"/>
          </a:xfrm>
        </p:spPr>
        <p:txBody>
          <a:bodyPr/>
          <a:lstStyle>
            <a:lvl1pPr algn="ctr">
              <a:defRPr sz="1800" b="1">
                <a:solidFill>
                  <a:schemeClr val="tx2"/>
                </a:solidFill>
              </a:defRPr>
            </a:lvl1pPr>
            <a:lvl5pPr algn="ctr">
              <a:defRPr b="1"/>
            </a:lvl5pPr>
            <a:lvl6pPr algn="ctr">
              <a:defRPr b="1"/>
            </a:lvl6pPr>
          </a:lstStyle>
          <a:p>
            <a:pPr lvl="0"/>
            <a:r>
              <a:rPr lang="en-US"/>
              <a:t>Explanation for  the above</a:t>
            </a:r>
          </a:p>
        </p:txBody>
      </p:sp>
      <p:sp>
        <p:nvSpPr>
          <p:cNvPr id="49" name="Text Placeholder 7">
            <a:extLst>
              <a:ext uri="{FF2B5EF4-FFF2-40B4-BE49-F238E27FC236}">
                <a16:creationId xmlns:a16="http://schemas.microsoft.com/office/drawing/2014/main" id="{65DD38EC-4D0A-4F96-81A2-5CDEF5EDC0AC}"/>
              </a:ext>
            </a:extLst>
          </p:cNvPr>
          <p:cNvSpPr>
            <a:spLocks noGrp="1"/>
          </p:cNvSpPr>
          <p:nvPr>
            <p:ph type="body" sz="quarter" idx="36" hasCustomPrompt="1"/>
          </p:nvPr>
        </p:nvSpPr>
        <p:spPr>
          <a:xfrm>
            <a:off x="7333729" y="4298559"/>
            <a:ext cx="2111375" cy="520700"/>
          </a:xfrm>
        </p:spPr>
        <p:txBody>
          <a:bodyPr/>
          <a:lstStyle>
            <a:lvl1pPr algn="ctr">
              <a:defRPr sz="1800" b="1">
                <a:solidFill>
                  <a:schemeClr val="tx2"/>
                </a:solidFill>
              </a:defRPr>
            </a:lvl1pPr>
            <a:lvl5pPr algn="ctr">
              <a:defRPr b="1"/>
            </a:lvl5pPr>
            <a:lvl6pPr algn="ctr">
              <a:defRPr b="1"/>
            </a:lvl6pPr>
          </a:lstStyle>
          <a:p>
            <a:pPr lvl="0"/>
            <a:r>
              <a:rPr lang="en-US"/>
              <a:t>Explanation for  the above</a:t>
            </a:r>
          </a:p>
        </p:txBody>
      </p:sp>
      <p:sp>
        <p:nvSpPr>
          <p:cNvPr id="50" name="Text Placeholder 7">
            <a:extLst>
              <a:ext uri="{FF2B5EF4-FFF2-40B4-BE49-F238E27FC236}">
                <a16:creationId xmlns:a16="http://schemas.microsoft.com/office/drawing/2014/main" id="{9078197A-6779-475E-A6DA-B0CA4DE520A6}"/>
              </a:ext>
            </a:extLst>
          </p:cNvPr>
          <p:cNvSpPr>
            <a:spLocks noGrp="1"/>
          </p:cNvSpPr>
          <p:nvPr>
            <p:ph type="body" sz="quarter" idx="37" hasCustomPrompt="1"/>
          </p:nvPr>
        </p:nvSpPr>
        <p:spPr>
          <a:xfrm>
            <a:off x="9634880" y="4298559"/>
            <a:ext cx="2111375" cy="520700"/>
          </a:xfrm>
        </p:spPr>
        <p:txBody>
          <a:bodyPr/>
          <a:lstStyle>
            <a:lvl1pPr algn="ctr">
              <a:defRPr sz="1800" b="1">
                <a:solidFill>
                  <a:schemeClr val="tx2"/>
                </a:solidFill>
              </a:defRPr>
            </a:lvl1pPr>
            <a:lvl5pPr algn="ctr">
              <a:defRPr b="1"/>
            </a:lvl5pPr>
            <a:lvl6pPr algn="ctr">
              <a:defRPr b="1"/>
            </a:lvl6pPr>
          </a:lstStyle>
          <a:p>
            <a:pPr lvl="0"/>
            <a:r>
              <a:rPr lang="en-US"/>
              <a:t>Explanation for  the above</a:t>
            </a:r>
          </a:p>
        </p:txBody>
      </p:sp>
      <p:cxnSp>
        <p:nvCxnSpPr>
          <p:cNvPr id="54" name="Straight Connector 10">
            <a:extLst>
              <a:ext uri="{FF2B5EF4-FFF2-40B4-BE49-F238E27FC236}">
                <a16:creationId xmlns:a16="http://schemas.microsoft.com/office/drawing/2014/main" id="{E7D02952-AD9B-4ACC-9B59-E72A8176AA9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5" name="Rectangle 54">
            <a:hlinkClick r:id="" action="ppaction://hlinkshowjump?jump=previousslide"/>
            <a:extLst>
              <a:ext uri="{FF2B5EF4-FFF2-40B4-BE49-F238E27FC236}">
                <a16:creationId xmlns:a16="http://schemas.microsoft.com/office/drawing/2014/main" id="{1A3B6FA4-B651-42C2-947E-E8EB648B71D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6" name="Rectangle 55">
            <a:hlinkClick r:id="" action="ppaction://hlinkshowjump?jump=nextslide"/>
            <a:extLst>
              <a:ext uri="{FF2B5EF4-FFF2-40B4-BE49-F238E27FC236}">
                <a16:creationId xmlns:a16="http://schemas.microsoft.com/office/drawing/2014/main" id="{9521E7DB-570D-4CD3-B321-A714795D83C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3" name="Footer Placeholder 7">
            <a:extLst>
              <a:ext uri="{FF2B5EF4-FFF2-40B4-BE49-F238E27FC236}">
                <a16:creationId xmlns:a16="http://schemas.microsoft.com/office/drawing/2014/main" id="{A35ADEBF-A2A3-448C-8B80-099CF2622B0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7D5D22AF-8792-455D-9DEE-F3B25EC8C6E4}"/>
              </a:ext>
            </a:extLst>
          </p:cNvPr>
          <p:cNvSpPr>
            <a:spLocks noGrp="1"/>
          </p:cNvSpPr>
          <p:nvPr>
            <p:ph type="dt" sz="half" idx="38"/>
          </p:nvPr>
        </p:nvSpPr>
        <p:spPr/>
        <p:txBody>
          <a:bodyPr/>
          <a:lstStyle/>
          <a:p>
            <a:fld id="{182FA866-85D0-4156-94C8-FEC3006C13B0}" type="datetime1">
              <a:rPr lang="de-DE" smtClean="0"/>
              <a:t>28.08.2024</a:t>
            </a:fld>
            <a:endParaRPr lang="bg-BG"/>
          </a:p>
        </p:txBody>
      </p:sp>
      <p:sp>
        <p:nvSpPr>
          <p:cNvPr id="4" name="Footer Placeholder 3">
            <a:extLst>
              <a:ext uri="{FF2B5EF4-FFF2-40B4-BE49-F238E27FC236}">
                <a16:creationId xmlns:a16="http://schemas.microsoft.com/office/drawing/2014/main" id="{8E06B343-B053-476A-A66C-9EB6FED95764}"/>
              </a:ext>
            </a:extLst>
          </p:cNvPr>
          <p:cNvSpPr>
            <a:spLocks noGrp="1"/>
          </p:cNvSpPr>
          <p:nvPr>
            <p:ph type="ftr" sz="quarter" idx="39"/>
          </p:nvPr>
        </p:nvSpPr>
        <p:spPr/>
        <p:txBody>
          <a:bodyPr/>
          <a:lstStyle/>
          <a:p>
            <a:endParaRPr lang="bg-BG"/>
          </a:p>
        </p:txBody>
      </p:sp>
      <p:cxnSp>
        <p:nvCxnSpPr>
          <p:cNvPr id="27" name="Straight Connector 10">
            <a:extLst>
              <a:ext uri="{FF2B5EF4-FFF2-40B4-BE49-F238E27FC236}">
                <a16:creationId xmlns:a16="http://schemas.microsoft.com/office/drawing/2014/main" id="{70D97CFF-7376-452D-8375-3B2BD8E0E596}"/>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9863237"/>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3" userDrawn="1">
          <p15:clr>
            <a:srgbClr val="FBAE40"/>
          </p15:clr>
        </p15:guide>
        <p15:guide id="4" pos="892" userDrawn="1">
          <p15:clr>
            <a:srgbClr val="FBAE40"/>
          </p15:clr>
        </p15:guide>
        <p15:guide id="5" pos="1006" userDrawn="1">
          <p15:clr>
            <a:srgbClr val="FBAE40"/>
          </p15:clr>
        </p15:guide>
        <p15:guide id="6" pos="1615" userDrawn="1">
          <p15:clr>
            <a:srgbClr val="FBAE40"/>
          </p15:clr>
        </p15:guide>
        <p15:guide id="7" pos="1728" userDrawn="1">
          <p15:clr>
            <a:srgbClr val="FBAE40"/>
          </p15:clr>
        </p15:guide>
        <p15:guide id="8" pos="2338" userDrawn="1">
          <p15:clr>
            <a:srgbClr val="FBAE40"/>
          </p15:clr>
        </p15:guide>
        <p15:guide id="9" pos="2451" userDrawn="1">
          <p15:clr>
            <a:srgbClr val="FBAE40"/>
          </p15:clr>
        </p15:guide>
        <p15:guide id="10" pos="3060" userDrawn="1">
          <p15:clr>
            <a:srgbClr val="FBAE40"/>
          </p15:clr>
        </p15:guide>
        <p15:guide id="11" pos="3174" userDrawn="1">
          <p15:clr>
            <a:srgbClr val="FBAE40"/>
          </p15:clr>
        </p15:guide>
        <p15:guide id="12" pos="3783" userDrawn="1">
          <p15:clr>
            <a:srgbClr val="FBAE40"/>
          </p15:clr>
        </p15:guide>
        <p15:guide id="13" pos="3896" userDrawn="1">
          <p15:clr>
            <a:srgbClr val="FBAE40"/>
          </p15:clr>
        </p15:guide>
        <p15:guide id="14" pos="4505" userDrawn="1">
          <p15:clr>
            <a:srgbClr val="FBAE40"/>
          </p15:clr>
        </p15:guide>
        <p15:guide id="15" pos="4619" userDrawn="1">
          <p15:clr>
            <a:srgbClr val="FBAE40"/>
          </p15:clr>
        </p15:guide>
        <p15:guide id="16" pos="5228" userDrawn="1">
          <p15:clr>
            <a:srgbClr val="FBAE40"/>
          </p15:clr>
        </p15:guide>
        <p15:guide id="17" pos="5341" userDrawn="1">
          <p15:clr>
            <a:srgbClr val="FBAE40"/>
          </p15:clr>
        </p15:guide>
        <p15:guide id="18" pos="5951" userDrawn="1">
          <p15:clr>
            <a:srgbClr val="FBAE40"/>
          </p15:clr>
        </p15:guide>
        <p15:guide id="19" pos="6064" userDrawn="1">
          <p15:clr>
            <a:srgbClr val="FBAE40"/>
          </p15:clr>
        </p15:guide>
        <p15:guide id="20" pos="6673" userDrawn="1">
          <p15:clr>
            <a:srgbClr val="FBAE40"/>
          </p15:clr>
        </p15:guide>
        <p15:guide id="21" pos="6787" userDrawn="1">
          <p15:clr>
            <a:srgbClr val="FBAE40"/>
          </p15:clr>
        </p15:guide>
        <p15:guide id="22" pos="7396" userDrawn="1">
          <p15:clr>
            <a:srgbClr val="FBAE40"/>
          </p15:clr>
        </p15:guide>
        <p15:guide id="23" orient="horz" userDrawn="1">
          <p15:clr>
            <a:srgbClr val="FBAE40"/>
          </p15:clr>
        </p15:guide>
        <p15:guide id="24" orient="horz" pos="4320" userDrawn="1">
          <p15:clr>
            <a:srgbClr val="FBAE40"/>
          </p15:clr>
        </p15:guide>
        <p15:guide id="25" orient="horz" pos="722" userDrawn="1">
          <p15:clr>
            <a:srgbClr val="FBAE40"/>
          </p15:clr>
        </p15:guide>
        <p15:guide id="26" orient="horz" pos="828" userDrawn="1">
          <p15:clr>
            <a:srgbClr val="FBAE40"/>
          </p15:clr>
        </p15:guide>
        <p15:guide id="27" orient="horz" pos="934" userDrawn="1">
          <p15:clr>
            <a:srgbClr val="FBAE40"/>
          </p15:clr>
        </p15:guide>
        <p15:guide id="28" orient="horz" pos="1040" userDrawn="1">
          <p15:clr>
            <a:srgbClr val="5ACBF0"/>
          </p15:clr>
        </p15:guide>
        <p15:guide id="29" orient="horz" pos="1146" userDrawn="1">
          <p15:clr>
            <a:srgbClr val="FBAE40"/>
          </p15:clr>
        </p15:guide>
        <p15:guide id="30" orient="horz" pos="1254" userDrawn="1">
          <p15:clr>
            <a:srgbClr val="FBAE40"/>
          </p15:clr>
        </p15:guide>
        <p15:guide id="31" orient="horz" pos="1357" userDrawn="1">
          <p15:clr>
            <a:srgbClr val="FBAE40"/>
          </p15:clr>
        </p15:guide>
        <p15:guide id="32" orient="horz" pos="1463" userDrawn="1">
          <p15:clr>
            <a:srgbClr val="FBAE40"/>
          </p15:clr>
        </p15:guide>
        <p15:guide id="33" orient="horz" pos="1569" userDrawn="1">
          <p15:clr>
            <a:srgbClr val="FBAE40"/>
          </p15:clr>
        </p15:guide>
        <p15:guide id="34" orient="horz" pos="1675" userDrawn="1">
          <p15:clr>
            <a:srgbClr val="FBAE40"/>
          </p15:clr>
        </p15:guide>
        <p15:guide id="35" orient="horz" pos="1784" userDrawn="1">
          <p15:clr>
            <a:srgbClr val="FBAE40"/>
          </p15:clr>
        </p15:guide>
        <p15:guide id="36" orient="horz" pos="1887" userDrawn="1">
          <p15:clr>
            <a:srgbClr val="FBAE40"/>
          </p15:clr>
        </p15:guide>
        <p15:guide id="37" orient="horz" pos="1993" userDrawn="1">
          <p15:clr>
            <a:srgbClr val="FBAE40"/>
          </p15:clr>
        </p15:guide>
        <p15:guide id="38" orient="horz" pos="2099" userDrawn="1">
          <p15:clr>
            <a:srgbClr val="FBAE40"/>
          </p15:clr>
        </p15:guide>
        <p15:guide id="39" orient="horz" pos="2205" userDrawn="1">
          <p15:clr>
            <a:srgbClr val="FBAE40"/>
          </p15:clr>
        </p15:guide>
        <p15:guide id="40" orient="horz" pos="2311" userDrawn="1">
          <p15:clr>
            <a:srgbClr val="FBAE40"/>
          </p15:clr>
        </p15:guide>
        <p15:guide id="41" orient="horz" pos="2416" userDrawn="1">
          <p15:clr>
            <a:srgbClr val="FBAE40"/>
          </p15:clr>
        </p15:guide>
        <p15:guide id="42" orient="horz" pos="2522" userDrawn="1">
          <p15:clr>
            <a:srgbClr val="FBAE40"/>
          </p15:clr>
        </p15:guide>
        <p15:guide id="43" orient="horz" pos="2628" userDrawn="1">
          <p15:clr>
            <a:srgbClr val="FBAE40"/>
          </p15:clr>
        </p15:guide>
        <p15:guide id="44" orient="horz" pos="2734" userDrawn="1">
          <p15:clr>
            <a:srgbClr val="FBAE40"/>
          </p15:clr>
        </p15:guide>
        <p15:guide id="45" orient="horz" pos="2840" userDrawn="1">
          <p15:clr>
            <a:srgbClr val="FBAE40"/>
          </p15:clr>
        </p15:guide>
        <p15:guide id="46" orient="horz" pos="2946" userDrawn="1">
          <p15:clr>
            <a:srgbClr val="FBAE40"/>
          </p15:clr>
        </p15:guide>
        <p15:guide id="47" orient="horz" pos="3052" userDrawn="1">
          <p15:clr>
            <a:srgbClr val="FBAE40"/>
          </p15:clr>
        </p15:guide>
        <p15:guide id="48" orient="horz" pos="3158" userDrawn="1">
          <p15:clr>
            <a:srgbClr val="FBAE40"/>
          </p15:clr>
        </p15:guide>
        <p15:guide id="49" orient="horz" pos="3264" userDrawn="1">
          <p15:clr>
            <a:srgbClr val="FBAE40"/>
          </p15:clr>
        </p15:guide>
        <p15:guide id="50" orient="horz" pos="3370" userDrawn="1">
          <p15:clr>
            <a:srgbClr val="FBAE40"/>
          </p15:clr>
        </p15:guide>
        <p15:guide id="51" orient="horz" pos="3475" userDrawn="1">
          <p15:clr>
            <a:srgbClr val="FBAE40"/>
          </p15:clr>
        </p15:guide>
        <p15:guide id="52" orient="horz" pos="3581" userDrawn="1">
          <p15:clr>
            <a:srgbClr val="FBAE40"/>
          </p15:clr>
        </p15:guide>
        <p15:guide id="53" orient="horz" pos="3687" userDrawn="1">
          <p15:clr>
            <a:srgbClr val="FBAE40"/>
          </p15:clr>
        </p15:guide>
        <p15:guide id="54" orient="horz" pos="3793" userDrawn="1">
          <p15:clr>
            <a:srgbClr val="FBAE40"/>
          </p15:clr>
        </p15:guide>
        <p15:guide id="55" orient="horz" pos="3899" userDrawn="1">
          <p15:clr>
            <a:srgbClr val="FBAE40"/>
          </p15:clr>
        </p15:guide>
        <p15:guide id="56" orient="horz" pos="4005" userDrawn="1">
          <p15:clr>
            <a:srgbClr val="FBAE40"/>
          </p15:clr>
        </p15:guide>
        <p15:guide id="57" orient="horz" pos="4111"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 points, keywords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2573420"/>
            <a:ext cx="2111375" cy="520700"/>
          </a:xfrm>
        </p:spPr>
        <p:txBody>
          <a:bodyPr anchor="b"/>
          <a:lstStyle>
            <a:lvl1pPr algn="ctr">
              <a:defRPr sz="3200" b="1">
                <a:solidFill>
                  <a:schemeClr val="tx2"/>
                </a:solidFill>
              </a:defRPr>
            </a:lvl1pPr>
            <a:lvl5pPr algn="ctr">
              <a:defRPr b="1"/>
            </a:lvl5pPr>
            <a:lvl6pPr algn="ctr">
              <a:defRPr b="1"/>
            </a:lvl6pPr>
          </a:lstStyle>
          <a:p>
            <a:pPr lvl="0"/>
            <a:r>
              <a:rPr lang="en-US"/>
              <a:t>Number</a:t>
            </a:r>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sp>
        <p:nvSpPr>
          <p:cNvPr id="46" name="Text Placeholder 7">
            <a:extLst>
              <a:ext uri="{FF2B5EF4-FFF2-40B4-BE49-F238E27FC236}">
                <a16:creationId xmlns:a16="http://schemas.microsoft.com/office/drawing/2014/main" id="{11DBD05B-DAE2-4249-8551-48820F1DE812}"/>
              </a:ext>
            </a:extLst>
          </p:cNvPr>
          <p:cNvSpPr>
            <a:spLocks noGrp="1"/>
          </p:cNvSpPr>
          <p:nvPr>
            <p:ph type="body" sz="quarter" idx="33" hasCustomPrompt="1"/>
          </p:nvPr>
        </p:nvSpPr>
        <p:spPr>
          <a:xfrm>
            <a:off x="443978" y="3120272"/>
            <a:ext cx="2111375" cy="520700"/>
          </a:xfrm>
        </p:spPr>
        <p:txBody>
          <a:bodyPr/>
          <a:lstStyle>
            <a:lvl1pPr algn="ctr">
              <a:defRPr sz="1800" b="0">
                <a:solidFill>
                  <a:schemeClr val="tx2"/>
                </a:solidFill>
              </a:defRPr>
            </a:lvl1pPr>
            <a:lvl5pPr algn="ctr">
              <a:defRPr b="1"/>
            </a:lvl5pPr>
            <a:lvl6pPr algn="ctr">
              <a:defRPr b="1"/>
            </a:lvl6pPr>
          </a:lstStyle>
          <a:p>
            <a:pPr lvl="0"/>
            <a:r>
              <a:rPr lang="en-US"/>
              <a:t>If needed, change the size of the text </a:t>
            </a:r>
          </a:p>
        </p:txBody>
      </p:sp>
      <p:cxnSp>
        <p:nvCxnSpPr>
          <p:cNvPr id="54" name="Straight Connector 10">
            <a:extLst>
              <a:ext uri="{FF2B5EF4-FFF2-40B4-BE49-F238E27FC236}">
                <a16:creationId xmlns:a16="http://schemas.microsoft.com/office/drawing/2014/main" id="{E7D02952-AD9B-4ACC-9B59-E72A8176AA9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5" name="Rectangle 54">
            <a:hlinkClick r:id="" action="ppaction://hlinkshowjump?jump=previousslide"/>
            <a:extLst>
              <a:ext uri="{FF2B5EF4-FFF2-40B4-BE49-F238E27FC236}">
                <a16:creationId xmlns:a16="http://schemas.microsoft.com/office/drawing/2014/main" id="{1A3B6FA4-B651-42C2-947E-E8EB648B71D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6" name="Rectangle 55">
            <a:hlinkClick r:id="" action="ppaction://hlinkshowjump?jump=nextslide"/>
            <a:extLst>
              <a:ext uri="{FF2B5EF4-FFF2-40B4-BE49-F238E27FC236}">
                <a16:creationId xmlns:a16="http://schemas.microsoft.com/office/drawing/2014/main" id="{9521E7DB-570D-4CD3-B321-A714795D83C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8" name="Picture Placeholder 35">
            <a:extLst>
              <a:ext uri="{FF2B5EF4-FFF2-40B4-BE49-F238E27FC236}">
                <a16:creationId xmlns:a16="http://schemas.microsoft.com/office/drawing/2014/main" id="{F1257F61-E006-4143-A0B3-535A7933AE1C}"/>
              </a:ext>
            </a:extLst>
          </p:cNvPr>
          <p:cNvSpPr>
            <a:spLocks noGrp="1"/>
          </p:cNvSpPr>
          <p:nvPr>
            <p:ph type="pic" sz="quarter" idx="24" hasCustomPrompt="1"/>
          </p:nvPr>
        </p:nvSpPr>
        <p:spPr>
          <a:xfrm>
            <a:off x="1042757"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1" name="Text Placeholder 7">
            <a:extLst>
              <a:ext uri="{FF2B5EF4-FFF2-40B4-BE49-F238E27FC236}">
                <a16:creationId xmlns:a16="http://schemas.microsoft.com/office/drawing/2014/main" id="{7E3AA68B-70E7-4FFB-BC31-E4D464D25E9F}"/>
              </a:ext>
            </a:extLst>
          </p:cNvPr>
          <p:cNvSpPr>
            <a:spLocks noGrp="1"/>
          </p:cNvSpPr>
          <p:nvPr>
            <p:ph type="body" sz="quarter" idx="40" hasCustomPrompt="1"/>
          </p:nvPr>
        </p:nvSpPr>
        <p:spPr>
          <a:xfrm>
            <a:off x="443978" y="5096892"/>
            <a:ext cx="2111375" cy="520700"/>
          </a:xfrm>
        </p:spPr>
        <p:txBody>
          <a:bodyPr anchor="b"/>
          <a:lstStyle>
            <a:lvl1pPr algn="ctr">
              <a:defRPr sz="3200" b="1">
                <a:solidFill>
                  <a:schemeClr val="tx2"/>
                </a:solidFill>
              </a:defRPr>
            </a:lvl1pPr>
            <a:lvl5pPr algn="ctr">
              <a:defRPr b="1"/>
            </a:lvl5pPr>
            <a:lvl6pPr algn="ctr">
              <a:defRPr b="1"/>
            </a:lvl6pPr>
          </a:lstStyle>
          <a:p>
            <a:pPr lvl="0"/>
            <a:r>
              <a:rPr lang="en-US"/>
              <a:t>Number</a:t>
            </a:r>
          </a:p>
        </p:txBody>
      </p:sp>
      <p:sp>
        <p:nvSpPr>
          <p:cNvPr id="33" name="Text Placeholder 7">
            <a:extLst>
              <a:ext uri="{FF2B5EF4-FFF2-40B4-BE49-F238E27FC236}">
                <a16:creationId xmlns:a16="http://schemas.microsoft.com/office/drawing/2014/main" id="{E1FC6DD6-91DD-4782-99E6-6D400DC356BB}"/>
              </a:ext>
            </a:extLst>
          </p:cNvPr>
          <p:cNvSpPr>
            <a:spLocks noGrp="1"/>
          </p:cNvSpPr>
          <p:nvPr>
            <p:ph type="body" sz="quarter" idx="41" hasCustomPrompt="1"/>
          </p:nvPr>
        </p:nvSpPr>
        <p:spPr>
          <a:xfrm>
            <a:off x="443978" y="5643744"/>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34" name="Picture Placeholder 35">
            <a:extLst>
              <a:ext uri="{FF2B5EF4-FFF2-40B4-BE49-F238E27FC236}">
                <a16:creationId xmlns:a16="http://schemas.microsoft.com/office/drawing/2014/main" id="{A5FDD80E-0569-4F64-9E1F-65FB75F33990}"/>
              </a:ext>
            </a:extLst>
          </p:cNvPr>
          <p:cNvSpPr>
            <a:spLocks noGrp="1"/>
          </p:cNvSpPr>
          <p:nvPr>
            <p:ph type="pic" sz="quarter" idx="42" hasCustomPrompt="1"/>
          </p:nvPr>
        </p:nvSpPr>
        <p:spPr>
          <a:xfrm>
            <a:off x="1042757" y="4137889"/>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5" name="Text Placeholder 7">
            <a:extLst>
              <a:ext uri="{FF2B5EF4-FFF2-40B4-BE49-F238E27FC236}">
                <a16:creationId xmlns:a16="http://schemas.microsoft.com/office/drawing/2014/main" id="{DC7ED1BF-E8DC-43F9-B2E5-D36793415AB3}"/>
              </a:ext>
            </a:extLst>
          </p:cNvPr>
          <p:cNvSpPr>
            <a:spLocks noGrp="1"/>
          </p:cNvSpPr>
          <p:nvPr>
            <p:ph type="body" sz="quarter" idx="43" hasCustomPrompt="1"/>
          </p:nvPr>
        </p:nvSpPr>
        <p:spPr>
          <a:xfrm>
            <a:off x="2746375" y="2573420"/>
            <a:ext cx="2111375" cy="520700"/>
          </a:xfrm>
        </p:spPr>
        <p:txBody>
          <a:bodyPr anchor="b"/>
          <a:lstStyle>
            <a:lvl1pPr algn="ctr">
              <a:defRPr sz="3200" b="1">
                <a:solidFill>
                  <a:schemeClr val="tx2"/>
                </a:solidFill>
              </a:defRPr>
            </a:lvl1pPr>
            <a:lvl5pPr algn="ctr">
              <a:defRPr b="1"/>
            </a:lvl5pPr>
            <a:lvl6pPr algn="ctr">
              <a:defRPr b="1"/>
            </a:lvl6pPr>
          </a:lstStyle>
          <a:p>
            <a:pPr lvl="0"/>
            <a:r>
              <a:rPr lang="en-US"/>
              <a:t>Keyword</a:t>
            </a:r>
          </a:p>
        </p:txBody>
      </p:sp>
      <p:sp>
        <p:nvSpPr>
          <p:cNvPr id="45" name="Text Placeholder 7">
            <a:extLst>
              <a:ext uri="{FF2B5EF4-FFF2-40B4-BE49-F238E27FC236}">
                <a16:creationId xmlns:a16="http://schemas.microsoft.com/office/drawing/2014/main" id="{7D8007B0-A141-472A-8F5A-685832A01A9B}"/>
              </a:ext>
            </a:extLst>
          </p:cNvPr>
          <p:cNvSpPr>
            <a:spLocks noGrp="1"/>
          </p:cNvSpPr>
          <p:nvPr>
            <p:ph type="body" sz="quarter" idx="44" hasCustomPrompt="1"/>
          </p:nvPr>
        </p:nvSpPr>
        <p:spPr>
          <a:xfrm>
            <a:off x="2746375" y="3120272"/>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51" name="Picture Placeholder 35">
            <a:extLst>
              <a:ext uri="{FF2B5EF4-FFF2-40B4-BE49-F238E27FC236}">
                <a16:creationId xmlns:a16="http://schemas.microsoft.com/office/drawing/2014/main" id="{00A20C8B-7E40-4564-9DF2-006AD545F35D}"/>
              </a:ext>
            </a:extLst>
          </p:cNvPr>
          <p:cNvSpPr>
            <a:spLocks noGrp="1"/>
          </p:cNvSpPr>
          <p:nvPr>
            <p:ph type="pic" sz="quarter" idx="45" hasCustomPrompt="1"/>
          </p:nvPr>
        </p:nvSpPr>
        <p:spPr>
          <a:xfrm>
            <a:off x="3345154"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52" name="Text Placeholder 7">
            <a:extLst>
              <a:ext uri="{FF2B5EF4-FFF2-40B4-BE49-F238E27FC236}">
                <a16:creationId xmlns:a16="http://schemas.microsoft.com/office/drawing/2014/main" id="{282ABACC-2910-4FBC-AA86-9ABAC82D2C02}"/>
              </a:ext>
            </a:extLst>
          </p:cNvPr>
          <p:cNvSpPr>
            <a:spLocks noGrp="1"/>
          </p:cNvSpPr>
          <p:nvPr>
            <p:ph type="body" sz="quarter" idx="46" hasCustomPrompt="1"/>
          </p:nvPr>
        </p:nvSpPr>
        <p:spPr>
          <a:xfrm>
            <a:off x="2746375" y="5096892"/>
            <a:ext cx="2111375" cy="520700"/>
          </a:xfrm>
        </p:spPr>
        <p:txBody>
          <a:bodyPr anchor="b"/>
          <a:lstStyle>
            <a:lvl1pPr algn="ctr">
              <a:defRPr sz="3200" b="1">
                <a:solidFill>
                  <a:schemeClr val="tx2"/>
                </a:solidFill>
              </a:defRPr>
            </a:lvl1pPr>
            <a:lvl5pPr algn="ctr">
              <a:defRPr b="1"/>
            </a:lvl5pPr>
            <a:lvl6pPr algn="ctr">
              <a:defRPr b="1"/>
            </a:lvl6pPr>
          </a:lstStyle>
          <a:p>
            <a:pPr lvl="0"/>
            <a:r>
              <a:rPr lang="en-US"/>
              <a:t>Keyword</a:t>
            </a:r>
          </a:p>
        </p:txBody>
      </p:sp>
      <p:sp>
        <p:nvSpPr>
          <p:cNvPr id="53" name="Text Placeholder 7">
            <a:extLst>
              <a:ext uri="{FF2B5EF4-FFF2-40B4-BE49-F238E27FC236}">
                <a16:creationId xmlns:a16="http://schemas.microsoft.com/office/drawing/2014/main" id="{23842D33-0DC4-44B9-A374-B53461B18C82}"/>
              </a:ext>
            </a:extLst>
          </p:cNvPr>
          <p:cNvSpPr>
            <a:spLocks noGrp="1"/>
          </p:cNvSpPr>
          <p:nvPr>
            <p:ph type="body" sz="quarter" idx="47" hasCustomPrompt="1"/>
          </p:nvPr>
        </p:nvSpPr>
        <p:spPr>
          <a:xfrm>
            <a:off x="2746375" y="5643744"/>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57" name="Picture Placeholder 35">
            <a:extLst>
              <a:ext uri="{FF2B5EF4-FFF2-40B4-BE49-F238E27FC236}">
                <a16:creationId xmlns:a16="http://schemas.microsoft.com/office/drawing/2014/main" id="{2740588C-115B-4348-A3F4-1241BB4CEF58}"/>
              </a:ext>
            </a:extLst>
          </p:cNvPr>
          <p:cNvSpPr>
            <a:spLocks noGrp="1"/>
          </p:cNvSpPr>
          <p:nvPr>
            <p:ph type="pic" sz="quarter" idx="48" hasCustomPrompt="1"/>
          </p:nvPr>
        </p:nvSpPr>
        <p:spPr>
          <a:xfrm>
            <a:off x="3345154" y="4137889"/>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58" name="Text Placeholder 7">
            <a:extLst>
              <a:ext uri="{FF2B5EF4-FFF2-40B4-BE49-F238E27FC236}">
                <a16:creationId xmlns:a16="http://schemas.microsoft.com/office/drawing/2014/main" id="{ADF29453-395E-4B64-9658-E77883050644}"/>
              </a:ext>
            </a:extLst>
          </p:cNvPr>
          <p:cNvSpPr>
            <a:spLocks noGrp="1"/>
          </p:cNvSpPr>
          <p:nvPr>
            <p:ph type="body" sz="quarter" idx="49" hasCustomPrompt="1"/>
          </p:nvPr>
        </p:nvSpPr>
        <p:spPr>
          <a:xfrm>
            <a:off x="5038725" y="2573420"/>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a:t>
            </a:r>
          </a:p>
        </p:txBody>
      </p:sp>
      <p:sp>
        <p:nvSpPr>
          <p:cNvPr id="59" name="Text Placeholder 7">
            <a:extLst>
              <a:ext uri="{FF2B5EF4-FFF2-40B4-BE49-F238E27FC236}">
                <a16:creationId xmlns:a16="http://schemas.microsoft.com/office/drawing/2014/main" id="{A5D6F19A-0F2E-4387-8F5F-2F5A931B4F0F}"/>
              </a:ext>
            </a:extLst>
          </p:cNvPr>
          <p:cNvSpPr>
            <a:spLocks noGrp="1"/>
          </p:cNvSpPr>
          <p:nvPr>
            <p:ph type="body" sz="quarter" idx="50" hasCustomPrompt="1"/>
          </p:nvPr>
        </p:nvSpPr>
        <p:spPr>
          <a:xfrm>
            <a:off x="5038725" y="3120272"/>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60" name="Picture Placeholder 35">
            <a:extLst>
              <a:ext uri="{FF2B5EF4-FFF2-40B4-BE49-F238E27FC236}">
                <a16:creationId xmlns:a16="http://schemas.microsoft.com/office/drawing/2014/main" id="{D8912F61-ACC8-4E43-B17F-FF27B8486EA5}"/>
              </a:ext>
            </a:extLst>
          </p:cNvPr>
          <p:cNvSpPr>
            <a:spLocks noGrp="1"/>
          </p:cNvSpPr>
          <p:nvPr>
            <p:ph type="pic" sz="quarter" idx="51" hasCustomPrompt="1"/>
          </p:nvPr>
        </p:nvSpPr>
        <p:spPr>
          <a:xfrm>
            <a:off x="5637504"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61" name="Text Placeholder 7">
            <a:extLst>
              <a:ext uri="{FF2B5EF4-FFF2-40B4-BE49-F238E27FC236}">
                <a16:creationId xmlns:a16="http://schemas.microsoft.com/office/drawing/2014/main" id="{3AED3B8B-3811-495D-BAAE-8564065C0FE7}"/>
              </a:ext>
            </a:extLst>
          </p:cNvPr>
          <p:cNvSpPr>
            <a:spLocks noGrp="1"/>
          </p:cNvSpPr>
          <p:nvPr>
            <p:ph type="body" sz="quarter" idx="52" hasCustomPrompt="1"/>
          </p:nvPr>
        </p:nvSpPr>
        <p:spPr>
          <a:xfrm>
            <a:off x="5038725" y="5096892"/>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a:t>
            </a:r>
          </a:p>
        </p:txBody>
      </p:sp>
      <p:sp>
        <p:nvSpPr>
          <p:cNvPr id="62" name="Text Placeholder 7">
            <a:extLst>
              <a:ext uri="{FF2B5EF4-FFF2-40B4-BE49-F238E27FC236}">
                <a16:creationId xmlns:a16="http://schemas.microsoft.com/office/drawing/2014/main" id="{F5F86882-9476-47BE-A64B-43C3D194AD9A}"/>
              </a:ext>
            </a:extLst>
          </p:cNvPr>
          <p:cNvSpPr>
            <a:spLocks noGrp="1"/>
          </p:cNvSpPr>
          <p:nvPr>
            <p:ph type="body" sz="quarter" idx="53" hasCustomPrompt="1"/>
          </p:nvPr>
        </p:nvSpPr>
        <p:spPr>
          <a:xfrm>
            <a:off x="5038725" y="5643744"/>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63" name="Picture Placeholder 35">
            <a:extLst>
              <a:ext uri="{FF2B5EF4-FFF2-40B4-BE49-F238E27FC236}">
                <a16:creationId xmlns:a16="http://schemas.microsoft.com/office/drawing/2014/main" id="{98B24888-566D-48CE-B8FF-C55D911F8B2A}"/>
              </a:ext>
            </a:extLst>
          </p:cNvPr>
          <p:cNvSpPr>
            <a:spLocks noGrp="1"/>
          </p:cNvSpPr>
          <p:nvPr>
            <p:ph type="pic" sz="quarter" idx="54" hasCustomPrompt="1"/>
          </p:nvPr>
        </p:nvSpPr>
        <p:spPr>
          <a:xfrm>
            <a:off x="5637504" y="4137889"/>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64" name="Text Placeholder 7">
            <a:extLst>
              <a:ext uri="{FF2B5EF4-FFF2-40B4-BE49-F238E27FC236}">
                <a16:creationId xmlns:a16="http://schemas.microsoft.com/office/drawing/2014/main" id="{4FF49E61-8D74-4A2D-A6F7-178AE1F331F6}"/>
              </a:ext>
            </a:extLst>
          </p:cNvPr>
          <p:cNvSpPr>
            <a:spLocks noGrp="1"/>
          </p:cNvSpPr>
          <p:nvPr>
            <p:ph type="body" sz="quarter" idx="55" hasCustomPrompt="1"/>
          </p:nvPr>
        </p:nvSpPr>
        <p:spPr>
          <a:xfrm>
            <a:off x="7341826" y="2573420"/>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+100 000 €</a:t>
            </a:r>
          </a:p>
        </p:txBody>
      </p:sp>
      <p:sp>
        <p:nvSpPr>
          <p:cNvPr id="65" name="Text Placeholder 7">
            <a:extLst>
              <a:ext uri="{FF2B5EF4-FFF2-40B4-BE49-F238E27FC236}">
                <a16:creationId xmlns:a16="http://schemas.microsoft.com/office/drawing/2014/main" id="{F24A1307-B91E-4ABF-91BD-D392367E0263}"/>
              </a:ext>
            </a:extLst>
          </p:cNvPr>
          <p:cNvSpPr>
            <a:spLocks noGrp="1"/>
          </p:cNvSpPr>
          <p:nvPr>
            <p:ph type="body" sz="quarter" idx="56" hasCustomPrompt="1"/>
          </p:nvPr>
        </p:nvSpPr>
        <p:spPr>
          <a:xfrm>
            <a:off x="7341826" y="3120272"/>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66" name="Picture Placeholder 35">
            <a:extLst>
              <a:ext uri="{FF2B5EF4-FFF2-40B4-BE49-F238E27FC236}">
                <a16:creationId xmlns:a16="http://schemas.microsoft.com/office/drawing/2014/main" id="{FFB52E86-D9F6-4DE4-9B5B-D9442359218D}"/>
              </a:ext>
            </a:extLst>
          </p:cNvPr>
          <p:cNvSpPr>
            <a:spLocks noGrp="1"/>
          </p:cNvSpPr>
          <p:nvPr>
            <p:ph type="pic" sz="quarter" idx="57" hasCustomPrompt="1"/>
          </p:nvPr>
        </p:nvSpPr>
        <p:spPr>
          <a:xfrm>
            <a:off x="7940605"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67" name="Text Placeholder 7">
            <a:extLst>
              <a:ext uri="{FF2B5EF4-FFF2-40B4-BE49-F238E27FC236}">
                <a16:creationId xmlns:a16="http://schemas.microsoft.com/office/drawing/2014/main" id="{D77A9B6F-2AB1-43C5-AB25-B8CBC63F28AB}"/>
              </a:ext>
            </a:extLst>
          </p:cNvPr>
          <p:cNvSpPr>
            <a:spLocks noGrp="1"/>
          </p:cNvSpPr>
          <p:nvPr>
            <p:ph type="body" sz="quarter" idx="58" hasCustomPrompt="1"/>
          </p:nvPr>
        </p:nvSpPr>
        <p:spPr>
          <a:xfrm>
            <a:off x="7341826" y="5096892"/>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+100 000 €</a:t>
            </a:r>
          </a:p>
        </p:txBody>
      </p:sp>
      <p:sp>
        <p:nvSpPr>
          <p:cNvPr id="68" name="Text Placeholder 7">
            <a:extLst>
              <a:ext uri="{FF2B5EF4-FFF2-40B4-BE49-F238E27FC236}">
                <a16:creationId xmlns:a16="http://schemas.microsoft.com/office/drawing/2014/main" id="{D007D07E-9477-4D7B-970C-12B1DB15B26C}"/>
              </a:ext>
            </a:extLst>
          </p:cNvPr>
          <p:cNvSpPr>
            <a:spLocks noGrp="1"/>
          </p:cNvSpPr>
          <p:nvPr>
            <p:ph type="body" sz="quarter" idx="59" hasCustomPrompt="1"/>
          </p:nvPr>
        </p:nvSpPr>
        <p:spPr>
          <a:xfrm>
            <a:off x="7341826" y="5643744"/>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69" name="Picture Placeholder 35">
            <a:extLst>
              <a:ext uri="{FF2B5EF4-FFF2-40B4-BE49-F238E27FC236}">
                <a16:creationId xmlns:a16="http://schemas.microsoft.com/office/drawing/2014/main" id="{5648612D-3E22-4D69-9EF4-BE501FE1F70B}"/>
              </a:ext>
            </a:extLst>
          </p:cNvPr>
          <p:cNvSpPr>
            <a:spLocks noGrp="1"/>
          </p:cNvSpPr>
          <p:nvPr>
            <p:ph type="pic" sz="quarter" idx="60" hasCustomPrompt="1"/>
          </p:nvPr>
        </p:nvSpPr>
        <p:spPr>
          <a:xfrm>
            <a:off x="7940605" y="4137889"/>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70" name="Text Placeholder 7">
            <a:extLst>
              <a:ext uri="{FF2B5EF4-FFF2-40B4-BE49-F238E27FC236}">
                <a16:creationId xmlns:a16="http://schemas.microsoft.com/office/drawing/2014/main" id="{17D2A63F-0A17-4D10-91FA-EC87C9D93CAE}"/>
              </a:ext>
            </a:extLst>
          </p:cNvPr>
          <p:cNvSpPr>
            <a:spLocks noGrp="1"/>
          </p:cNvSpPr>
          <p:nvPr>
            <p:ph type="body" sz="quarter" idx="61" hasCustomPrompt="1"/>
          </p:nvPr>
        </p:nvSpPr>
        <p:spPr>
          <a:xfrm>
            <a:off x="9634880" y="2573420"/>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+100 000 €</a:t>
            </a:r>
          </a:p>
        </p:txBody>
      </p:sp>
      <p:sp>
        <p:nvSpPr>
          <p:cNvPr id="71" name="Text Placeholder 7">
            <a:extLst>
              <a:ext uri="{FF2B5EF4-FFF2-40B4-BE49-F238E27FC236}">
                <a16:creationId xmlns:a16="http://schemas.microsoft.com/office/drawing/2014/main" id="{D7B44038-2E39-4A7A-8B64-367ED9F8C86D}"/>
              </a:ext>
            </a:extLst>
          </p:cNvPr>
          <p:cNvSpPr>
            <a:spLocks noGrp="1"/>
          </p:cNvSpPr>
          <p:nvPr>
            <p:ph type="body" sz="quarter" idx="62" hasCustomPrompt="1"/>
          </p:nvPr>
        </p:nvSpPr>
        <p:spPr>
          <a:xfrm>
            <a:off x="9634880" y="3120272"/>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72" name="Picture Placeholder 35">
            <a:extLst>
              <a:ext uri="{FF2B5EF4-FFF2-40B4-BE49-F238E27FC236}">
                <a16:creationId xmlns:a16="http://schemas.microsoft.com/office/drawing/2014/main" id="{F15676D1-AAAD-47B0-B3EF-F7816E0411C1}"/>
              </a:ext>
            </a:extLst>
          </p:cNvPr>
          <p:cNvSpPr>
            <a:spLocks noGrp="1"/>
          </p:cNvSpPr>
          <p:nvPr>
            <p:ph type="pic" sz="quarter" idx="63" hasCustomPrompt="1"/>
          </p:nvPr>
        </p:nvSpPr>
        <p:spPr>
          <a:xfrm>
            <a:off x="10233659"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73" name="Text Placeholder 7">
            <a:extLst>
              <a:ext uri="{FF2B5EF4-FFF2-40B4-BE49-F238E27FC236}">
                <a16:creationId xmlns:a16="http://schemas.microsoft.com/office/drawing/2014/main" id="{F43A9C9B-A926-47A0-A8CB-6FEF17231637}"/>
              </a:ext>
            </a:extLst>
          </p:cNvPr>
          <p:cNvSpPr>
            <a:spLocks noGrp="1"/>
          </p:cNvSpPr>
          <p:nvPr>
            <p:ph type="body" sz="quarter" idx="64" hasCustomPrompt="1"/>
          </p:nvPr>
        </p:nvSpPr>
        <p:spPr>
          <a:xfrm>
            <a:off x="9634880" y="5096892"/>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+100 000 €</a:t>
            </a:r>
          </a:p>
        </p:txBody>
      </p:sp>
      <p:sp>
        <p:nvSpPr>
          <p:cNvPr id="74" name="Text Placeholder 7">
            <a:extLst>
              <a:ext uri="{FF2B5EF4-FFF2-40B4-BE49-F238E27FC236}">
                <a16:creationId xmlns:a16="http://schemas.microsoft.com/office/drawing/2014/main" id="{853FA7C0-2B98-45EB-B051-4B4B18BF9DAC}"/>
              </a:ext>
            </a:extLst>
          </p:cNvPr>
          <p:cNvSpPr>
            <a:spLocks noGrp="1"/>
          </p:cNvSpPr>
          <p:nvPr>
            <p:ph type="body" sz="quarter" idx="65" hasCustomPrompt="1"/>
          </p:nvPr>
        </p:nvSpPr>
        <p:spPr>
          <a:xfrm>
            <a:off x="9634880" y="5643744"/>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75" name="Picture Placeholder 35">
            <a:extLst>
              <a:ext uri="{FF2B5EF4-FFF2-40B4-BE49-F238E27FC236}">
                <a16:creationId xmlns:a16="http://schemas.microsoft.com/office/drawing/2014/main" id="{C3E0BE9B-BE56-4CB2-BA74-CA31582BAA1E}"/>
              </a:ext>
            </a:extLst>
          </p:cNvPr>
          <p:cNvSpPr>
            <a:spLocks noGrp="1"/>
          </p:cNvSpPr>
          <p:nvPr>
            <p:ph type="pic" sz="quarter" idx="66" hasCustomPrompt="1"/>
          </p:nvPr>
        </p:nvSpPr>
        <p:spPr>
          <a:xfrm>
            <a:off x="10233659" y="4137889"/>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8" name="Footer Placeholder 7">
            <a:extLst>
              <a:ext uri="{FF2B5EF4-FFF2-40B4-BE49-F238E27FC236}">
                <a16:creationId xmlns:a16="http://schemas.microsoft.com/office/drawing/2014/main" id="{E821087B-85AC-4C93-A8B6-8DEABACBDADA}"/>
              </a:ext>
            </a:extLst>
          </p:cNvPr>
          <p:cNvSpPr txBox="1">
            <a:spLocks/>
          </p:cNvSpPr>
          <p:nvPr userDrawn="1"/>
        </p:nvSpPr>
        <p:spPr>
          <a:xfrm>
            <a:off x="444501" y="6559200"/>
            <a:ext cx="1991050"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716C8CEE-1A7C-49DB-BBC0-D336B70060A2}"/>
              </a:ext>
            </a:extLst>
          </p:cNvPr>
          <p:cNvSpPr>
            <a:spLocks noGrp="1"/>
          </p:cNvSpPr>
          <p:nvPr>
            <p:ph type="dt" sz="half" idx="67"/>
          </p:nvPr>
        </p:nvSpPr>
        <p:spPr/>
        <p:txBody>
          <a:bodyPr/>
          <a:lstStyle/>
          <a:p>
            <a:fld id="{E3CC8CC8-FD95-4BB7-A377-BEF185018634}" type="datetime1">
              <a:rPr lang="de-DE" smtClean="0"/>
              <a:t>28.08.2024</a:t>
            </a:fld>
            <a:endParaRPr lang="bg-BG"/>
          </a:p>
        </p:txBody>
      </p:sp>
      <p:sp>
        <p:nvSpPr>
          <p:cNvPr id="4" name="Footer Placeholder 3">
            <a:extLst>
              <a:ext uri="{FF2B5EF4-FFF2-40B4-BE49-F238E27FC236}">
                <a16:creationId xmlns:a16="http://schemas.microsoft.com/office/drawing/2014/main" id="{7944D26F-B6A4-4010-A0BF-3D1E2C2CAD66}"/>
              </a:ext>
            </a:extLst>
          </p:cNvPr>
          <p:cNvSpPr>
            <a:spLocks noGrp="1"/>
          </p:cNvSpPr>
          <p:nvPr>
            <p:ph type="ftr" sz="quarter" idx="68"/>
          </p:nvPr>
        </p:nvSpPr>
        <p:spPr/>
        <p:txBody>
          <a:bodyPr/>
          <a:lstStyle/>
          <a:p>
            <a:endParaRPr lang="bg-BG"/>
          </a:p>
        </p:txBody>
      </p:sp>
      <p:cxnSp>
        <p:nvCxnSpPr>
          <p:cNvPr id="41" name="Straight Connector 10">
            <a:extLst>
              <a:ext uri="{FF2B5EF4-FFF2-40B4-BE49-F238E27FC236}">
                <a16:creationId xmlns:a16="http://schemas.microsoft.com/office/drawing/2014/main" id="{3218A678-F33C-42B3-9CD9-7DA27A4BF57F}"/>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1993043"/>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5ACBF0"/>
          </p15:clr>
        </p15:guide>
        <p15:guide id="29" orient="horz" pos="1146">
          <p15:clr>
            <a:srgbClr val="FBAE40"/>
          </p15:clr>
        </p15:guide>
        <p15:guide id="30" orient="horz" pos="1254">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4">
          <p15:clr>
            <a:srgbClr val="FBAE40"/>
          </p15:clr>
        </p15:guide>
        <p15:guide id="36" orient="horz" pos="1887">
          <p15:clr>
            <a:srgbClr val="FBAE40"/>
          </p15:clr>
        </p15:guide>
        <p15:guide id="37" orient="horz" pos="1993">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22">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points + number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58780" y="4541521"/>
            <a:ext cx="2677976" cy="1816418"/>
          </a:xfrm>
        </p:spPr>
        <p:txBody>
          <a:bodyPr/>
          <a:lstStyle>
            <a:lvl1pPr>
              <a:defRPr/>
            </a:lvl1pPr>
            <a:lvl2pPr>
              <a:defRPr/>
            </a:lvl2pPr>
          </a:lstStyle>
          <a:p>
            <a:pPr lvl="0"/>
            <a:r>
              <a:rPr lang="en-US"/>
              <a:t>Main text style. For more, click on Increase / Decrease list level button.</a:t>
            </a:r>
            <a:br>
              <a:rPr lang="en-US"/>
            </a:br>
            <a:br>
              <a:rPr lang="en-US"/>
            </a:br>
            <a:r>
              <a:rPr lang="en-US"/>
              <a:t>If the text here is not longer than 3 lines, you can move all the elements 3 lines down.</a:t>
            </a:r>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58263" y="3612198"/>
            <a:ext cx="2678638" cy="520700"/>
          </a:xfrm>
        </p:spPr>
        <p:txBody>
          <a:bodyPr/>
          <a:lstStyle>
            <a:lvl1pPr algn="ctr">
              <a:defRPr sz="1800" b="1">
                <a:solidFill>
                  <a:schemeClr val="accent1"/>
                </a:solidFill>
              </a:defRPr>
            </a:lvl1pPr>
            <a:lvl5pPr algn="ctr">
              <a:defRPr b="0"/>
            </a:lvl5pPr>
            <a:lvl6pPr algn="ctr">
              <a:defRPr b="1"/>
            </a:lvl6pPr>
          </a:lstStyle>
          <a:p>
            <a:pPr lvl="0"/>
            <a:r>
              <a:rPr lang="en-US"/>
              <a:t>Main point’s titles can be on two lines</a:t>
            </a:r>
          </a:p>
        </p:txBody>
      </p:sp>
      <p:sp>
        <p:nvSpPr>
          <p:cNvPr id="9" name="Text Placeholder 8">
            <a:extLst>
              <a:ext uri="{FF2B5EF4-FFF2-40B4-BE49-F238E27FC236}">
                <a16:creationId xmlns:a16="http://schemas.microsoft.com/office/drawing/2014/main" id="{E667E835-00B9-42A6-A630-621D76FE084E}"/>
              </a:ext>
            </a:extLst>
          </p:cNvPr>
          <p:cNvSpPr>
            <a:spLocks noGrp="1"/>
          </p:cNvSpPr>
          <p:nvPr>
            <p:ph type="body" sz="quarter" idx="23" hasCustomPrompt="1"/>
          </p:nvPr>
        </p:nvSpPr>
        <p:spPr>
          <a:xfrm>
            <a:off x="458767" y="2145984"/>
            <a:ext cx="2675354" cy="1266825"/>
          </a:xfrm>
        </p:spPr>
        <p:txBody>
          <a:bodyPr anchor="ctr"/>
          <a:lstStyle>
            <a:lvl1pPr algn="ctr">
              <a:defRPr sz="8000" b="1">
                <a:ln w="12700">
                  <a:solidFill>
                    <a:schemeClr val="tx2"/>
                  </a:solidFill>
                </a:ln>
                <a:noFill/>
              </a:defRPr>
            </a:lvl1pPr>
          </a:lstStyle>
          <a:p>
            <a:pPr lvl="0"/>
            <a:r>
              <a:rPr lang="en-US"/>
              <a:t>1</a:t>
            </a:r>
            <a:endParaRPr lang="bg-BG"/>
          </a:p>
        </p:txBody>
      </p:sp>
      <p:sp>
        <p:nvSpPr>
          <p:cNvPr id="42" name="Text Placeholder 21">
            <a:extLst>
              <a:ext uri="{FF2B5EF4-FFF2-40B4-BE49-F238E27FC236}">
                <a16:creationId xmlns:a16="http://schemas.microsoft.com/office/drawing/2014/main" id="{96DBDB1A-7C59-440C-96D3-D8A1126CBF18}"/>
              </a:ext>
            </a:extLst>
          </p:cNvPr>
          <p:cNvSpPr>
            <a:spLocks noGrp="1"/>
          </p:cNvSpPr>
          <p:nvPr>
            <p:ph type="body" sz="quarter" idx="24" hasCustomPrompt="1"/>
          </p:nvPr>
        </p:nvSpPr>
        <p:spPr>
          <a:xfrm>
            <a:off x="3317511" y="4541521"/>
            <a:ext cx="2690275" cy="1816418"/>
          </a:xfrm>
        </p:spPr>
        <p:txBody>
          <a:bodyPr/>
          <a:lstStyle>
            <a:lvl1pPr>
              <a:defRPr/>
            </a:lvl1pPr>
            <a:lvl2pPr>
              <a:defRPr/>
            </a:lvl2pPr>
          </a:lstStyle>
          <a:p>
            <a:pPr lvl="0"/>
            <a:r>
              <a:rPr lang="en-US"/>
              <a:t>Main text style. For more, click on Increase / Decrease list level button.</a:t>
            </a:r>
          </a:p>
        </p:txBody>
      </p:sp>
      <p:sp>
        <p:nvSpPr>
          <p:cNvPr id="44" name="Text Placeholder 8">
            <a:extLst>
              <a:ext uri="{FF2B5EF4-FFF2-40B4-BE49-F238E27FC236}">
                <a16:creationId xmlns:a16="http://schemas.microsoft.com/office/drawing/2014/main" id="{DD053AF5-D6A9-419E-ADC3-E17A2D32A454}"/>
              </a:ext>
            </a:extLst>
          </p:cNvPr>
          <p:cNvSpPr>
            <a:spLocks noGrp="1"/>
          </p:cNvSpPr>
          <p:nvPr>
            <p:ph type="body" sz="quarter" idx="26" hasCustomPrompt="1"/>
          </p:nvPr>
        </p:nvSpPr>
        <p:spPr>
          <a:xfrm>
            <a:off x="3317875" y="2145984"/>
            <a:ext cx="2687637" cy="1266825"/>
          </a:xfrm>
        </p:spPr>
        <p:txBody>
          <a:bodyPr anchor="ctr"/>
          <a:lstStyle>
            <a:lvl1pPr algn="ctr">
              <a:defRPr sz="8000" b="1">
                <a:ln w="12700">
                  <a:solidFill>
                    <a:schemeClr val="tx2"/>
                  </a:solidFill>
                </a:ln>
                <a:noFill/>
              </a:defRPr>
            </a:lvl1pPr>
          </a:lstStyle>
          <a:p>
            <a:pPr lvl="0"/>
            <a:r>
              <a:rPr lang="en-US"/>
              <a:t>2</a:t>
            </a:r>
            <a:endParaRPr lang="bg-BG"/>
          </a:p>
        </p:txBody>
      </p:sp>
      <p:sp>
        <p:nvSpPr>
          <p:cNvPr id="45" name="Text Placeholder 21">
            <a:extLst>
              <a:ext uri="{FF2B5EF4-FFF2-40B4-BE49-F238E27FC236}">
                <a16:creationId xmlns:a16="http://schemas.microsoft.com/office/drawing/2014/main" id="{3F241161-703E-485E-A6AE-9402885A0574}"/>
              </a:ext>
            </a:extLst>
          </p:cNvPr>
          <p:cNvSpPr>
            <a:spLocks noGrp="1"/>
          </p:cNvSpPr>
          <p:nvPr>
            <p:ph type="body" sz="quarter" idx="27" hasCustomPrompt="1"/>
          </p:nvPr>
        </p:nvSpPr>
        <p:spPr>
          <a:xfrm>
            <a:off x="6184900" y="4557712"/>
            <a:ext cx="2688165" cy="1816418"/>
          </a:xfrm>
        </p:spPr>
        <p:txBody>
          <a:bodyPr/>
          <a:lstStyle>
            <a:lvl1pPr>
              <a:defRPr/>
            </a:lvl1pPr>
            <a:lvl2pPr>
              <a:defRPr/>
            </a:lvl2pPr>
          </a:lstStyle>
          <a:p>
            <a:pPr lvl="0"/>
            <a:r>
              <a:rPr lang="en-US"/>
              <a:t>Main text style. For more, click on Increase / Decrease list level button.</a:t>
            </a:r>
          </a:p>
        </p:txBody>
      </p:sp>
      <p:sp>
        <p:nvSpPr>
          <p:cNvPr id="47" name="Text Placeholder 8">
            <a:extLst>
              <a:ext uri="{FF2B5EF4-FFF2-40B4-BE49-F238E27FC236}">
                <a16:creationId xmlns:a16="http://schemas.microsoft.com/office/drawing/2014/main" id="{7A40D1EF-7756-4814-8AA0-7824CB100523}"/>
              </a:ext>
            </a:extLst>
          </p:cNvPr>
          <p:cNvSpPr>
            <a:spLocks noGrp="1"/>
          </p:cNvSpPr>
          <p:nvPr>
            <p:ph type="body" sz="quarter" idx="29" hasCustomPrompt="1"/>
          </p:nvPr>
        </p:nvSpPr>
        <p:spPr>
          <a:xfrm>
            <a:off x="6185467" y="2162175"/>
            <a:ext cx="2685530" cy="1266825"/>
          </a:xfrm>
        </p:spPr>
        <p:txBody>
          <a:bodyPr anchor="ctr"/>
          <a:lstStyle>
            <a:lvl1pPr algn="ctr">
              <a:defRPr sz="8000" b="1">
                <a:ln w="12700">
                  <a:solidFill>
                    <a:schemeClr val="tx2"/>
                  </a:solidFill>
                </a:ln>
                <a:noFill/>
              </a:defRPr>
            </a:lvl1pPr>
          </a:lstStyle>
          <a:p>
            <a:pPr lvl="0"/>
            <a:r>
              <a:rPr lang="en-US"/>
              <a:t>3</a:t>
            </a:r>
            <a:endParaRPr lang="bg-BG"/>
          </a:p>
        </p:txBody>
      </p:sp>
      <p:sp>
        <p:nvSpPr>
          <p:cNvPr id="48" name="Text Placeholder 21">
            <a:extLst>
              <a:ext uri="{FF2B5EF4-FFF2-40B4-BE49-F238E27FC236}">
                <a16:creationId xmlns:a16="http://schemas.microsoft.com/office/drawing/2014/main" id="{93288430-EF44-45A5-904D-9C6BE62B0BDC}"/>
              </a:ext>
            </a:extLst>
          </p:cNvPr>
          <p:cNvSpPr>
            <a:spLocks noGrp="1"/>
          </p:cNvSpPr>
          <p:nvPr>
            <p:ph type="body" sz="quarter" idx="30" hasCustomPrompt="1"/>
          </p:nvPr>
        </p:nvSpPr>
        <p:spPr>
          <a:xfrm>
            <a:off x="9058168" y="4541521"/>
            <a:ext cx="2682982" cy="1816418"/>
          </a:xfrm>
        </p:spPr>
        <p:txBody>
          <a:bodyPr/>
          <a:lstStyle>
            <a:lvl1pPr>
              <a:defRPr/>
            </a:lvl1pPr>
            <a:lvl2pPr>
              <a:defRPr/>
            </a:lvl2pPr>
          </a:lstStyle>
          <a:p>
            <a:pPr lvl="0"/>
            <a:r>
              <a:rPr lang="en-US"/>
              <a:t>Main text style. For more, click on Increase / Decrease list level button.</a:t>
            </a:r>
          </a:p>
        </p:txBody>
      </p:sp>
      <p:sp>
        <p:nvSpPr>
          <p:cNvPr id="50" name="Text Placeholder 8">
            <a:extLst>
              <a:ext uri="{FF2B5EF4-FFF2-40B4-BE49-F238E27FC236}">
                <a16:creationId xmlns:a16="http://schemas.microsoft.com/office/drawing/2014/main" id="{B3D7C20F-7F7F-409A-B389-9C7B183EC884}"/>
              </a:ext>
            </a:extLst>
          </p:cNvPr>
          <p:cNvSpPr>
            <a:spLocks noGrp="1"/>
          </p:cNvSpPr>
          <p:nvPr>
            <p:ph type="body" sz="quarter" idx="32" hasCustomPrompt="1"/>
          </p:nvPr>
        </p:nvSpPr>
        <p:spPr>
          <a:xfrm>
            <a:off x="9060329" y="2145984"/>
            <a:ext cx="2672904" cy="1266825"/>
          </a:xfrm>
        </p:spPr>
        <p:txBody>
          <a:bodyPr anchor="ctr"/>
          <a:lstStyle>
            <a:lvl1pPr algn="ctr">
              <a:defRPr sz="8000" b="1">
                <a:ln w="12700">
                  <a:solidFill>
                    <a:schemeClr val="tx2"/>
                  </a:solidFill>
                </a:ln>
                <a:noFill/>
              </a:defRPr>
            </a:lvl1pPr>
          </a:lstStyle>
          <a:p>
            <a:pPr lvl="0"/>
            <a:r>
              <a:rPr lang="en-US"/>
              <a:t>4</a:t>
            </a:r>
            <a:endParaRPr lang="bg-BG"/>
          </a:p>
        </p:txBody>
      </p:sp>
      <p:sp>
        <p:nvSpPr>
          <p:cNvPr id="54" name="Text Placeholder 21">
            <a:extLst>
              <a:ext uri="{FF2B5EF4-FFF2-40B4-BE49-F238E27FC236}">
                <a16:creationId xmlns:a16="http://schemas.microsoft.com/office/drawing/2014/main" id="{67207554-E5DC-42C3-A22A-570864F66A63}"/>
              </a:ext>
            </a:extLst>
          </p:cNvPr>
          <p:cNvSpPr>
            <a:spLocks noGrp="1"/>
          </p:cNvSpPr>
          <p:nvPr>
            <p:ph type="body" sz="quarter" idx="36" hasCustomPrompt="1"/>
          </p:nvPr>
        </p:nvSpPr>
        <p:spPr>
          <a:xfrm>
            <a:off x="444500" y="1483361"/>
            <a:ext cx="5561013" cy="463234"/>
          </a:xfrm>
        </p:spPr>
        <p:txBody>
          <a:bodyPr/>
          <a:lstStyle>
            <a:lvl1pPr>
              <a:defRPr sz="1400">
                <a:solidFill>
                  <a:schemeClr val="accent1"/>
                </a:solidFill>
              </a:defRPr>
            </a:lvl1pPr>
            <a:lvl2pPr>
              <a:defRPr/>
            </a:lvl2pPr>
            <a:lvl5pPr>
              <a:defRPr/>
            </a:lvl5pPr>
          </a:lstStyle>
          <a:p>
            <a:pPr lvl="0"/>
            <a:r>
              <a:rPr lang="en-US"/>
              <a:t>This text box can contain a highlight text. If you’re not going to use it, remove it and move all the other text boxes 2 lines higher.</a:t>
            </a:r>
          </a:p>
        </p:txBody>
      </p:sp>
      <p:sp>
        <p:nvSpPr>
          <p:cNvPr id="55" name="Text Placeholder 7">
            <a:extLst>
              <a:ext uri="{FF2B5EF4-FFF2-40B4-BE49-F238E27FC236}">
                <a16:creationId xmlns:a16="http://schemas.microsoft.com/office/drawing/2014/main" id="{13E9C256-44BF-4E03-B2F0-2D3DDD10FF96}"/>
              </a:ext>
            </a:extLst>
          </p:cNvPr>
          <p:cNvSpPr>
            <a:spLocks noGrp="1"/>
          </p:cNvSpPr>
          <p:nvPr>
            <p:ph type="body" sz="quarter" idx="37" hasCustomPrompt="1"/>
          </p:nvPr>
        </p:nvSpPr>
        <p:spPr>
          <a:xfrm>
            <a:off x="3313722" y="3612198"/>
            <a:ext cx="2690940" cy="520700"/>
          </a:xfrm>
        </p:spPr>
        <p:txBody>
          <a:bodyPr/>
          <a:lstStyle>
            <a:lvl1pPr algn="ctr">
              <a:defRPr sz="1800" b="1">
                <a:solidFill>
                  <a:schemeClr val="accent1"/>
                </a:solidFill>
              </a:defRPr>
            </a:lvl1pPr>
            <a:lvl5pPr algn="ctr">
              <a:defRPr b="0"/>
            </a:lvl5pPr>
            <a:lvl6pPr algn="ctr">
              <a:defRPr b="1"/>
            </a:lvl6pPr>
          </a:lstStyle>
          <a:p>
            <a:pPr lvl="0"/>
            <a:r>
              <a:rPr lang="en-US"/>
              <a:t>Second main point</a:t>
            </a:r>
          </a:p>
        </p:txBody>
      </p:sp>
      <p:sp>
        <p:nvSpPr>
          <p:cNvPr id="56" name="Text Placeholder 7">
            <a:extLst>
              <a:ext uri="{FF2B5EF4-FFF2-40B4-BE49-F238E27FC236}">
                <a16:creationId xmlns:a16="http://schemas.microsoft.com/office/drawing/2014/main" id="{CEF1E4A1-7F8A-430E-A3D7-4CC1049E6E84}"/>
              </a:ext>
            </a:extLst>
          </p:cNvPr>
          <p:cNvSpPr>
            <a:spLocks noGrp="1"/>
          </p:cNvSpPr>
          <p:nvPr>
            <p:ph type="body" sz="quarter" idx="38" hasCustomPrompt="1"/>
          </p:nvPr>
        </p:nvSpPr>
        <p:spPr>
          <a:xfrm>
            <a:off x="6184276" y="3628389"/>
            <a:ext cx="2688830" cy="520700"/>
          </a:xfrm>
        </p:spPr>
        <p:txBody>
          <a:bodyPr/>
          <a:lstStyle>
            <a:lvl1pPr algn="ctr">
              <a:defRPr sz="1800" b="1">
                <a:solidFill>
                  <a:schemeClr val="accent1"/>
                </a:solidFill>
              </a:defRPr>
            </a:lvl1pPr>
            <a:lvl5pPr algn="ctr">
              <a:defRPr b="0"/>
            </a:lvl5pPr>
            <a:lvl6pPr algn="ctr">
              <a:defRPr b="1"/>
            </a:lvl6pPr>
          </a:lstStyle>
          <a:p>
            <a:pPr lvl="0"/>
            <a:r>
              <a:rPr lang="en-US"/>
              <a:t>Third main point</a:t>
            </a:r>
          </a:p>
        </p:txBody>
      </p:sp>
      <p:sp>
        <p:nvSpPr>
          <p:cNvPr id="57" name="Text Placeholder 7">
            <a:extLst>
              <a:ext uri="{FF2B5EF4-FFF2-40B4-BE49-F238E27FC236}">
                <a16:creationId xmlns:a16="http://schemas.microsoft.com/office/drawing/2014/main" id="{FF693613-B711-4656-A833-2E37EF47839E}"/>
              </a:ext>
            </a:extLst>
          </p:cNvPr>
          <p:cNvSpPr>
            <a:spLocks noGrp="1"/>
          </p:cNvSpPr>
          <p:nvPr>
            <p:ph type="body" sz="quarter" idx="39" hasCustomPrompt="1"/>
          </p:nvPr>
        </p:nvSpPr>
        <p:spPr>
          <a:xfrm>
            <a:off x="9053512" y="3612198"/>
            <a:ext cx="2687637" cy="520700"/>
          </a:xfrm>
        </p:spPr>
        <p:txBody>
          <a:bodyPr/>
          <a:lstStyle>
            <a:lvl1pPr algn="ctr">
              <a:defRPr sz="1800" b="1">
                <a:solidFill>
                  <a:schemeClr val="accent1"/>
                </a:solidFill>
              </a:defRPr>
            </a:lvl1pPr>
            <a:lvl5pPr algn="ctr">
              <a:defRPr b="0"/>
            </a:lvl5pPr>
            <a:lvl6pPr algn="ctr">
              <a:defRPr b="1"/>
            </a:lvl6pPr>
          </a:lstStyle>
          <a:p>
            <a:pPr lvl="0"/>
            <a:r>
              <a:rPr lang="en-US"/>
              <a:t>Fourth main point</a:t>
            </a:r>
          </a:p>
        </p:txBody>
      </p:sp>
      <p:sp>
        <p:nvSpPr>
          <p:cNvPr id="26" name="Text Placeholder 8">
            <a:extLst>
              <a:ext uri="{FF2B5EF4-FFF2-40B4-BE49-F238E27FC236}">
                <a16:creationId xmlns:a16="http://schemas.microsoft.com/office/drawing/2014/main" id="{561AB07A-EFED-4A72-8B17-06007BC394A3}"/>
              </a:ext>
            </a:extLst>
          </p:cNvPr>
          <p:cNvSpPr>
            <a:spLocks noGrp="1"/>
          </p:cNvSpPr>
          <p:nvPr>
            <p:ph type="body" sz="quarter" idx="15"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28" name="Straight Connector 10">
            <a:extLst>
              <a:ext uri="{FF2B5EF4-FFF2-40B4-BE49-F238E27FC236}">
                <a16:creationId xmlns:a16="http://schemas.microsoft.com/office/drawing/2014/main" id="{143517B5-DE94-448D-B852-3371382DD161}"/>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9" name="Rectangle 28">
            <a:hlinkClick r:id="" action="ppaction://hlinkshowjump?jump=previousslide"/>
            <a:extLst>
              <a:ext uri="{FF2B5EF4-FFF2-40B4-BE49-F238E27FC236}">
                <a16:creationId xmlns:a16="http://schemas.microsoft.com/office/drawing/2014/main" id="{5A1FAFAF-C8FA-4A77-9606-F2F4FBE78CBE}"/>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30" name="Rectangle 29">
            <a:hlinkClick r:id="" action="ppaction://hlinkshowjump?jump=nextslide"/>
            <a:extLst>
              <a:ext uri="{FF2B5EF4-FFF2-40B4-BE49-F238E27FC236}">
                <a16:creationId xmlns:a16="http://schemas.microsoft.com/office/drawing/2014/main" id="{3B84166F-7910-4B92-85D4-895405DA6E11}"/>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4" name="Footer Placeholder 7">
            <a:extLst>
              <a:ext uri="{FF2B5EF4-FFF2-40B4-BE49-F238E27FC236}">
                <a16:creationId xmlns:a16="http://schemas.microsoft.com/office/drawing/2014/main" id="{8F589708-980D-45B1-836B-B1F708D72E9E}"/>
              </a:ext>
            </a:extLst>
          </p:cNvPr>
          <p:cNvSpPr txBox="1">
            <a:spLocks/>
          </p:cNvSpPr>
          <p:nvPr userDrawn="1"/>
        </p:nvSpPr>
        <p:spPr>
          <a:xfrm>
            <a:off x="444501" y="6559200"/>
            <a:ext cx="2078288"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672157A8-B262-4298-88FA-35C412F834D3}"/>
              </a:ext>
            </a:extLst>
          </p:cNvPr>
          <p:cNvSpPr>
            <a:spLocks noGrp="1"/>
          </p:cNvSpPr>
          <p:nvPr>
            <p:ph type="dt" sz="half" idx="41"/>
          </p:nvPr>
        </p:nvSpPr>
        <p:spPr/>
        <p:txBody>
          <a:bodyPr/>
          <a:lstStyle/>
          <a:p>
            <a:fld id="{331D3669-345E-467E-91B1-025ECD4F97D3}" type="datetime1">
              <a:rPr lang="de-DE" smtClean="0"/>
              <a:t>28.08.2024</a:t>
            </a:fld>
            <a:endParaRPr lang="bg-BG"/>
          </a:p>
        </p:txBody>
      </p:sp>
      <p:sp>
        <p:nvSpPr>
          <p:cNvPr id="4" name="Footer Placeholder 3">
            <a:extLst>
              <a:ext uri="{FF2B5EF4-FFF2-40B4-BE49-F238E27FC236}">
                <a16:creationId xmlns:a16="http://schemas.microsoft.com/office/drawing/2014/main" id="{6F44A7BF-2FC6-4433-A954-1C7FA9FC6F3A}"/>
              </a:ext>
            </a:extLst>
          </p:cNvPr>
          <p:cNvSpPr>
            <a:spLocks noGrp="1"/>
          </p:cNvSpPr>
          <p:nvPr>
            <p:ph type="ftr" sz="quarter" idx="42"/>
          </p:nvPr>
        </p:nvSpPr>
        <p:spPr/>
        <p:txBody>
          <a:bodyPr/>
          <a:lstStyle/>
          <a:p>
            <a:endParaRPr lang="bg-BG"/>
          </a:p>
        </p:txBody>
      </p:sp>
      <p:cxnSp>
        <p:nvCxnSpPr>
          <p:cNvPr id="27" name="Straight Connector 10">
            <a:extLst>
              <a:ext uri="{FF2B5EF4-FFF2-40B4-BE49-F238E27FC236}">
                <a16:creationId xmlns:a16="http://schemas.microsoft.com/office/drawing/2014/main" id="{176A20D3-1560-46B3-825F-F307E00D22A4}"/>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4255398"/>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3" userDrawn="1">
          <p15:clr>
            <a:srgbClr val="FBAE40"/>
          </p15:clr>
        </p15:guide>
        <p15:guide id="4" pos="772" userDrawn="1">
          <p15:clr>
            <a:srgbClr val="FBAE40"/>
          </p15:clr>
        </p15:guide>
        <p15:guide id="5" pos="885" userDrawn="1">
          <p15:clr>
            <a:srgbClr val="FBAE40"/>
          </p15:clr>
        </p15:guide>
        <p15:guide id="6" pos="1374" userDrawn="1">
          <p15:clr>
            <a:srgbClr val="FBAE40"/>
          </p15:clr>
        </p15:guide>
        <p15:guide id="7" pos="1504" userDrawn="1">
          <p15:clr>
            <a:srgbClr val="FBAE40"/>
          </p15:clr>
        </p15:guide>
        <p15:guide id="8" pos="1976" userDrawn="1">
          <p15:clr>
            <a:srgbClr val="FBAE40"/>
          </p15:clr>
        </p15:guide>
        <p15:guide id="9" pos="2090" userDrawn="1">
          <p15:clr>
            <a:srgbClr val="FBAE40"/>
          </p15:clr>
        </p15:guide>
        <p15:guide id="10" pos="2578" userDrawn="1">
          <p15:clr>
            <a:srgbClr val="FBAE40"/>
          </p15:clr>
        </p15:guide>
        <p15:guide id="11" pos="2692" userDrawn="1">
          <p15:clr>
            <a:srgbClr val="FBAE40"/>
          </p15:clr>
        </p15:guide>
        <p15:guide id="12" pos="3181" userDrawn="1">
          <p15:clr>
            <a:srgbClr val="FBAE40"/>
          </p15:clr>
        </p15:guide>
        <p15:guide id="13" pos="3294" userDrawn="1">
          <p15:clr>
            <a:srgbClr val="FBAE40"/>
          </p15:clr>
        </p15:guide>
        <p15:guide id="14" pos="3783" userDrawn="1">
          <p15:clr>
            <a:srgbClr val="FBAE40"/>
          </p15:clr>
        </p15:guide>
        <p15:guide id="15" pos="3896" userDrawn="1">
          <p15:clr>
            <a:srgbClr val="FBAE40"/>
          </p15:clr>
        </p15:guide>
        <p15:guide id="16" pos="4385" userDrawn="1">
          <p15:clr>
            <a:srgbClr val="FBAE40"/>
          </p15:clr>
        </p15:guide>
        <p15:guide id="17" pos="4498" userDrawn="1">
          <p15:clr>
            <a:srgbClr val="FBAE40"/>
          </p15:clr>
        </p15:guide>
        <p15:guide id="18" pos="4987" userDrawn="1">
          <p15:clr>
            <a:srgbClr val="FBAE40"/>
          </p15:clr>
        </p15:guide>
        <p15:guide id="19" pos="5101" userDrawn="1">
          <p15:clr>
            <a:srgbClr val="FBAE40"/>
          </p15:clr>
        </p15:guide>
        <p15:guide id="20" pos="5589" userDrawn="1">
          <p15:clr>
            <a:srgbClr val="FBAE40"/>
          </p15:clr>
        </p15:guide>
        <p15:guide id="21" pos="5703" userDrawn="1">
          <p15:clr>
            <a:srgbClr val="FBAE40"/>
          </p15:clr>
        </p15:guide>
        <p15:guide id="22" pos="6192" userDrawn="1">
          <p15:clr>
            <a:srgbClr val="FBAE40"/>
          </p15:clr>
        </p15:guide>
        <p15:guide id="23" pos="6305" userDrawn="1">
          <p15:clr>
            <a:srgbClr val="FBAE40"/>
          </p15:clr>
        </p15:guide>
        <p15:guide id="24" pos="6794" userDrawn="1">
          <p15:clr>
            <a:srgbClr val="FBAE40"/>
          </p15:clr>
        </p15:guide>
        <p15:guide id="25" pos="6907" userDrawn="1">
          <p15:clr>
            <a:srgbClr val="FBAE40"/>
          </p15:clr>
        </p15:guide>
        <p15:guide id="26" pos="7396" userDrawn="1">
          <p15:clr>
            <a:srgbClr val="FBAE40"/>
          </p15:clr>
        </p15:guide>
        <p15:guide id="27" orient="horz" userDrawn="1">
          <p15:clr>
            <a:srgbClr val="FBAE40"/>
          </p15:clr>
        </p15:guide>
        <p15:guide id="28" orient="horz" pos="4320" userDrawn="1">
          <p15:clr>
            <a:srgbClr val="FBAE40"/>
          </p15:clr>
        </p15:guide>
        <p15:guide id="29" orient="horz" pos="722" userDrawn="1">
          <p15:clr>
            <a:srgbClr val="FBAE40"/>
          </p15:clr>
        </p15:guide>
        <p15:guide id="30" orient="horz" pos="828" userDrawn="1">
          <p15:clr>
            <a:srgbClr val="FBAE40"/>
          </p15:clr>
        </p15:guide>
        <p15:guide id="31" orient="horz" pos="934" userDrawn="1">
          <p15:clr>
            <a:srgbClr val="FBAE40"/>
          </p15:clr>
        </p15:guide>
        <p15:guide id="32" orient="horz" pos="1040" userDrawn="1">
          <p15:clr>
            <a:srgbClr val="FBAE40"/>
          </p15:clr>
        </p15:guide>
        <p15:guide id="33" orient="horz" pos="1146" userDrawn="1">
          <p15:clr>
            <a:srgbClr val="FBAE40"/>
          </p15:clr>
        </p15:guide>
        <p15:guide id="34" orient="horz" pos="1252" userDrawn="1">
          <p15:clr>
            <a:srgbClr val="FBAE40"/>
          </p15:clr>
        </p15:guide>
        <p15:guide id="35" orient="horz" pos="1357" userDrawn="1">
          <p15:clr>
            <a:srgbClr val="FBAE40"/>
          </p15:clr>
        </p15:guide>
        <p15:guide id="36" orient="horz" pos="1463" userDrawn="1">
          <p15:clr>
            <a:srgbClr val="FBAE40"/>
          </p15:clr>
        </p15:guide>
        <p15:guide id="37" orient="horz" pos="1569" userDrawn="1">
          <p15:clr>
            <a:srgbClr val="FBAE40"/>
          </p15:clr>
        </p15:guide>
        <p15:guide id="38" orient="horz" pos="1675" userDrawn="1">
          <p15:clr>
            <a:srgbClr val="FBAE40"/>
          </p15:clr>
        </p15:guide>
        <p15:guide id="39" orient="horz" pos="1781" userDrawn="1">
          <p15:clr>
            <a:srgbClr val="FBAE40"/>
          </p15:clr>
        </p15:guide>
        <p15:guide id="40" orient="horz" pos="1887" userDrawn="1">
          <p15:clr>
            <a:srgbClr val="FBAE40"/>
          </p15:clr>
        </p15:guide>
        <p15:guide id="41" orient="horz" pos="1993" userDrawn="1">
          <p15:clr>
            <a:srgbClr val="FBAE40"/>
          </p15:clr>
        </p15:guide>
        <p15:guide id="42" orient="horz" pos="2099" userDrawn="1">
          <p15:clr>
            <a:srgbClr val="FBAE40"/>
          </p15:clr>
        </p15:guide>
        <p15:guide id="43" orient="horz" pos="2205" userDrawn="1">
          <p15:clr>
            <a:srgbClr val="FBAE40"/>
          </p15:clr>
        </p15:guide>
        <p15:guide id="44" orient="horz" pos="2311" userDrawn="1">
          <p15:clr>
            <a:srgbClr val="FBAE40"/>
          </p15:clr>
        </p15:guide>
        <p15:guide id="45" orient="horz" pos="2416" userDrawn="1">
          <p15:clr>
            <a:srgbClr val="FBAE40"/>
          </p15:clr>
        </p15:guide>
        <p15:guide id="46" orient="horz" pos="2523" userDrawn="1">
          <p15:clr>
            <a:srgbClr val="FBAE40"/>
          </p15:clr>
        </p15:guide>
        <p15:guide id="47" orient="horz" pos="2628" userDrawn="1">
          <p15:clr>
            <a:srgbClr val="FBAE40"/>
          </p15:clr>
        </p15:guide>
        <p15:guide id="48" orient="horz" pos="2734" userDrawn="1">
          <p15:clr>
            <a:srgbClr val="FBAE40"/>
          </p15:clr>
        </p15:guide>
        <p15:guide id="49" orient="horz" pos="2840" userDrawn="1">
          <p15:clr>
            <a:srgbClr val="FBAE40"/>
          </p15:clr>
        </p15:guide>
        <p15:guide id="50" orient="horz" pos="2946" userDrawn="1">
          <p15:clr>
            <a:srgbClr val="FBAE40"/>
          </p15:clr>
        </p15:guide>
        <p15:guide id="51" orient="horz" pos="3052" userDrawn="1">
          <p15:clr>
            <a:srgbClr val="FBAE40"/>
          </p15:clr>
        </p15:guide>
        <p15:guide id="52" orient="horz" pos="3158" userDrawn="1">
          <p15:clr>
            <a:srgbClr val="FBAE40"/>
          </p15:clr>
        </p15:guide>
        <p15:guide id="53" orient="horz" pos="3264" userDrawn="1">
          <p15:clr>
            <a:srgbClr val="FBAE40"/>
          </p15:clr>
        </p15:guide>
        <p15:guide id="54" orient="horz" pos="3370" userDrawn="1">
          <p15:clr>
            <a:srgbClr val="FBAE40"/>
          </p15:clr>
        </p15:guide>
        <p15:guide id="55" orient="horz" pos="3475" userDrawn="1">
          <p15:clr>
            <a:srgbClr val="FBAE40"/>
          </p15:clr>
        </p15:guide>
        <p15:guide id="56" orient="horz" pos="3581" userDrawn="1">
          <p15:clr>
            <a:srgbClr val="FBAE40"/>
          </p15:clr>
        </p15:guide>
        <p15:guide id="57" orient="horz" pos="3687" userDrawn="1">
          <p15:clr>
            <a:srgbClr val="FBAE40"/>
          </p15:clr>
        </p15:guide>
        <p15:guide id="58" orient="horz" pos="3793" userDrawn="1">
          <p15:clr>
            <a:srgbClr val="FBAE40"/>
          </p15:clr>
        </p15:guide>
        <p15:guide id="59" orient="horz" pos="3899" userDrawn="1">
          <p15:clr>
            <a:srgbClr val="FBAE40"/>
          </p15:clr>
        </p15:guide>
        <p15:guide id="60" orient="horz" pos="4005" userDrawn="1">
          <p15:clr>
            <a:srgbClr val="FBAE40"/>
          </p15:clr>
        </p15:guide>
        <p15:guide id="61" orient="horz" pos="4111"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points + number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44500" y="4541521"/>
            <a:ext cx="2110853" cy="1816418"/>
          </a:xfrm>
        </p:spPr>
        <p:txBody>
          <a:bodyPr/>
          <a:lstStyle>
            <a:lvl1pPr>
              <a:defRPr/>
            </a:lvl1pPr>
            <a:lvl2pPr>
              <a:defRPr/>
            </a:lvl2pPr>
          </a:lstStyle>
          <a:p>
            <a:pPr lvl="0"/>
            <a:r>
              <a:rPr lang="en-US"/>
              <a:t>Main text style. For more, click on Increase / Decrease list level button.</a:t>
            </a:r>
            <a:br>
              <a:rPr lang="en-US"/>
            </a:br>
            <a:br>
              <a:rPr lang="en-US"/>
            </a:br>
            <a:r>
              <a:rPr lang="en-US"/>
              <a:t>If the text here is not longer than 3 lines, you can move all the elements 3 lines down.</a:t>
            </a:r>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3612198"/>
            <a:ext cx="2111375" cy="520700"/>
          </a:xfrm>
        </p:spPr>
        <p:txBody>
          <a:bodyPr/>
          <a:lstStyle>
            <a:lvl1pPr algn="ctr">
              <a:defRPr sz="1800" b="1">
                <a:solidFill>
                  <a:schemeClr val="accent1"/>
                </a:solidFill>
              </a:defRPr>
            </a:lvl1pPr>
            <a:lvl5pPr algn="ctr">
              <a:defRPr b="0"/>
            </a:lvl5pPr>
            <a:lvl6pPr algn="ctr">
              <a:defRPr b="1"/>
            </a:lvl6pPr>
          </a:lstStyle>
          <a:p>
            <a:pPr lvl="0"/>
            <a:r>
              <a:rPr lang="en-US"/>
              <a:t>Main point’s titles can be on two lines</a:t>
            </a:r>
          </a:p>
        </p:txBody>
      </p:sp>
      <p:sp>
        <p:nvSpPr>
          <p:cNvPr id="9" name="Text Placeholder 8">
            <a:extLst>
              <a:ext uri="{FF2B5EF4-FFF2-40B4-BE49-F238E27FC236}">
                <a16:creationId xmlns:a16="http://schemas.microsoft.com/office/drawing/2014/main" id="{E667E835-00B9-42A6-A630-621D76FE084E}"/>
              </a:ext>
            </a:extLst>
          </p:cNvPr>
          <p:cNvSpPr>
            <a:spLocks noGrp="1"/>
          </p:cNvSpPr>
          <p:nvPr>
            <p:ph type="body" sz="quarter" idx="23" hasCustomPrompt="1"/>
          </p:nvPr>
        </p:nvSpPr>
        <p:spPr>
          <a:xfrm>
            <a:off x="444501" y="2145984"/>
            <a:ext cx="2108786" cy="1266825"/>
          </a:xfrm>
        </p:spPr>
        <p:txBody>
          <a:bodyPr anchor="ctr"/>
          <a:lstStyle>
            <a:lvl1pPr algn="ctr">
              <a:defRPr sz="8000" b="1">
                <a:ln w="12700">
                  <a:solidFill>
                    <a:schemeClr val="tx2"/>
                  </a:solidFill>
                </a:ln>
                <a:noFill/>
              </a:defRPr>
            </a:lvl1pPr>
          </a:lstStyle>
          <a:p>
            <a:pPr lvl="0"/>
            <a:r>
              <a:rPr lang="en-US"/>
              <a:t>1</a:t>
            </a:r>
            <a:endParaRPr lang="bg-BG"/>
          </a:p>
        </p:txBody>
      </p:sp>
      <p:sp>
        <p:nvSpPr>
          <p:cNvPr id="42" name="Text Placeholder 21">
            <a:extLst>
              <a:ext uri="{FF2B5EF4-FFF2-40B4-BE49-F238E27FC236}">
                <a16:creationId xmlns:a16="http://schemas.microsoft.com/office/drawing/2014/main" id="{96DBDB1A-7C59-440C-96D3-D8A1126CBF18}"/>
              </a:ext>
            </a:extLst>
          </p:cNvPr>
          <p:cNvSpPr>
            <a:spLocks noGrp="1"/>
          </p:cNvSpPr>
          <p:nvPr>
            <p:ph type="body" sz="quarter" idx="24" hasCustomPrompt="1"/>
          </p:nvPr>
        </p:nvSpPr>
        <p:spPr>
          <a:xfrm>
            <a:off x="2746897" y="4541521"/>
            <a:ext cx="2110853" cy="1816418"/>
          </a:xfrm>
        </p:spPr>
        <p:txBody>
          <a:bodyPr/>
          <a:lstStyle>
            <a:lvl1pPr>
              <a:defRPr/>
            </a:lvl1pPr>
            <a:lvl2pPr>
              <a:defRPr/>
            </a:lvl2pPr>
          </a:lstStyle>
          <a:p>
            <a:pPr lvl="0"/>
            <a:r>
              <a:rPr lang="en-US"/>
              <a:t>Main text style. For more, click on Increase / Decrease list level button.</a:t>
            </a:r>
          </a:p>
        </p:txBody>
      </p:sp>
      <p:sp>
        <p:nvSpPr>
          <p:cNvPr id="44" name="Text Placeholder 8">
            <a:extLst>
              <a:ext uri="{FF2B5EF4-FFF2-40B4-BE49-F238E27FC236}">
                <a16:creationId xmlns:a16="http://schemas.microsoft.com/office/drawing/2014/main" id="{DD053AF5-D6A9-419E-ADC3-E17A2D32A454}"/>
              </a:ext>
            </a:extLst>
          </p:cNvPr>
          <p:cNvSpPr>
            <a:spLocks noGrp="1"/>
          </p:cNvSpPr>
          <p:nvPr>
            <p:ph type="body" sz="quarter" idx="26" hasCustomPrompt="1"/>
          </p:nvPr>
        </p:nvSpPr>
        <p:spPr>
          <a:xfrm>
            <a:off x="2746898" y="2145984"/>
            <a:ext cx="2108784" cy="1266825"/>
          </a:xfrm>
        </p:spPr>
        <p:txBody>
          <a:bodyPr anchor="ctr"/>
          <a:lstStyle>
            <a:lvl1pPr algn="ctr">
              <a:defRPr sz="8000" b="1">
                <a:ln w="12700">
                  <a:solidFill>
                    <a:schemeClr val="tx2"/>
                  </a:solidFill>
                </a:ln>
                <a:noFill/>
              </a:defRPr>
            </a:lvl1pPr>
          </a:lstStyle>
          <a:p>
            <a:pPr lvl="0"/>
            <a:r>
              <a:rPr lang="en-US"/>
              <a:t>2</a:t>
            </a:r>
            <a:endParaRPr lang="bg-BG"/>
          </a:p>
        </p:txBody>
      </p:sp>
      <p:sp>
        <p:nvSpPr>
          <p:cNvPr id="45" name="Text Placeholder 21">
            <a:extLst>
              <a:ext uri="{FF2B5EF4-FFF2-40B4-BE49-F238E27FC236}">
                <a16:creationId xmlns:a16="http://schemas.microsoft.com/office/drawing/2014/main" id="{3F241161-703E-485E-A6AE-9402885A0574}"/>
              </a:ext>
            </a:extLst>
          </p:cNvPr>
          <p:cNvSpPr>
            <a:spLocks noGrp="1"/>
          </p:cNvSpPr>
          <p:nvPr>
            <p:ph type="body" sz="quarter" idx="27" hasCustomPrompt="1"/>
          </p:nvPr>
        </p:nvSpPr>
        <p:spPr>
          <a:xfrm>
            <a:off x="5042904" y="4541521"/>
            <a:ext cx="2110853" cy="1816418"/>
          </a:xfrm>
        </p:spPr>
        <p:txBody>
          <a:bodyPr/>
          <a:lstStyle>
            <a:lvl1pPr>
              <a:defRPr/>
            </a:lvl1pPr>
            <a:lvl2pPr>
              <a:defRPr/>
            </a:lvl2pPr>
          </a:lstStyle>
          <a:p>
            <a:pPr lvl="0"/>
            <a:r>
              <a:rPr lang="en-US"/>
              <a:t>Main text style. For more, click on Increase / Decrease list level button.</a:t>
            </a:r>
          </a:p>
        </p:txBody>
      </p:sp>
      <p:sp>
        <p:nvSpPr>
          <p:cNvPr id="47" name="Text Placeholder 8">
            <a:extLst>
              <a:ext uri="{FF2B5EF4-FFF2-40B4-BE49-F238E27FC236}">
                <a16:creationId xmlns:a16="http://schemas.microsoft.com/office/drawing/2014/main" id="{7A40D1EF-7756-4814-8AA0-7824CB100523}"/>
              </a:ext>
            </a:extLst>
          </p:cNvPr>
          <p:cNvSpPr>
            <a:spLocks noGrp="1"/>
          </p:cNvSpPr>
          <p:nvPr>
            <p:ph type="body" sz="quarter" idx="29" hasCustomPrompt="1"/>
          </p:nvPr>
        </p:nvSpPr>
        <p:spPr>
          <a:xfrm>
            <a:off x="5042905" y="2145984"/>
            <a:ext cx="2108784" cy="1266825"/>
          </a:xfrm>
        </p:spPr>
        <p:txBody>
          <a:bodyPr anchor="ctr"/>
          <a:lstStyle>
            <a:lvl1pPr algn="ctr">
              <a:defRPr sz="8000" b="1">
                <a:ln w="12700">
                  <a:solidFill>
                    <a:schemeClr val="tx2"/>
                  </a:solidFill>
                </a:ln>
                <a:noFill/>
              </a:defRPr>
            </a:lvl1pPr>
          </a:lstStyle>
          <a:p>
            <a:pPr lvl="0"/>
            <a:r>
              <a:rPr lang="en-US"/>
              <a:t>3</a:t>
            </a:r>
            <a:endParaRPr lang="bg-BG"/>
          </a:p>
        </p:txBody>
      </p:sp>
      <p:sp>
        <p:nvSpPr>
          <p:cNvPr id="48" name="Text Placeholder 21">
            <a:extLst>
              <a:ext uri="{FF2B5EF4-FFF2-40B4-BE49-F238E27FC236}">
                <a16:creationId xmlns:a16="http://schemas.microsoft.com/office/drawing/2014/main" id="{93288430-EF44-45A5-904D-9C6BE62B0BDC}"/>
              </a:ext>
            </a:extLst>
          </p:cNvPr>
          <p:cNvSpPr>
            <a:spLocks noGrp="1"/>
          </p:cNvSpPr>
          <p:nvPr>
            <p:ph type="body" sz="quarter" idx="30" hasCustomPrompt="1"/>
          </p:nvPr>
        </p:nvSpPr>
        <p:spPr>
          <a:xfrm>
            <a:off x="7345302" y="4541521"/>
            <a:ext cx="2107718" cy="1816418"/>
          </a:xfrm>
        </p:spPr>
        <p:txBody>
          <a:bodyPr/>
          <a:lstStyle>
            <a:lvl1pPr>
              <a:defRPr/>
            </a:lvl1pPr>
            <a:lvl2pPr>
              <a:defRPr/>
            </a:lvl2pPr>
          </a:lstStyle>
          <a:p>
            <a:pPr lvl="0"/>
            <a:r>
              <a:rPr lang="en-US"/>
              <a:t>Main text style. For more, click on Increase / Decrease list level button.</a:t>
            </a:r>
          </a:p>
        </p:txBody>
      </p:sp>
      <p:sp>
        <p:nvSpPr>
          <p:cNvPr id="50" name="Text Placeholder 8">
            <a:extLst>
              <a:ext uri="{FF2B5EF4-FFF2-40B4-BE49-F238E27FC236}">
                <a16:creationId xmlns:a16="http://schemas.microsoft.com/office/drawing/2014/main" id="{B3D7C20F-7F7F-409A-B389-9C7B183EC884}"/>
              </a:ext>
            </a:extLst>
          </p:cNvPr>
          <p:cNvSpPr>
            <a:spLocks noGrp="1"/>
          </p:cNvSpPr>
          <p:nvPr>
            <p:ph type="body" sz="quarter" idx="32" hasCustomPrompt="1"/>
          </p:nvPr>
        </p:nvSpPr>
        <p:spPr>
          <a:xfrm>
            <a:off x="7345301" y="2145984"/>
            <a:ext cx="2099801" cy="1266825"/>
          </a:xfrm>
        </p:spPr>
        <p:txBody>
          <a:bodyPr anchor="ctr"/>
          <a:lstStyle>
            <a:lvl1pPr algn="ctr">
              <a:defRPr sz="8000" b="1">
                <a:ln w="12700">
                  <a:solidFill>
                    <a:schemeClr val="tx2"/>
                  </a:solidFill>
                </a:ln>
                <a:noFill/>
              </a:defRPr>
            </a:lvl1pPr>
          </a:lstStyle>
          <a:p>
            <a:pPr lvl="0"/>
            <a:r>
              <a:rPr lang="en-US"/>
              <a:t>4</a:t>
            </a:r>
            <a:endParaRPr lang="bg-BG"/>
          </a:p>
        </p:txBody>
      </p:sp>
      <p:sp>
        <p:nvSpPr>
          <p:cNvPr id="51" name="Text Placeholder 21">
            <a:extLst>
              <a:ext uri="{FF2B5EF4-FFF2-40B4-BE49-F238E27FC236}">
                <a16:creationId xmlns:a16="http://schemas.microsoft.com/office/drawing/2014/main" id="{EE3914F4-5946-497E-A2CF-7A23EAA41DF4}"/>
              </a:ext>
            </a:extLst>
          </p:cNvPr>
          <p:cNvSpPr>
            <a:spLocks noGrp="1"/>
          </p:cNvSpPr>
          <p:nvPr>
            <p:ph type="body" sz="quarter" idx="33" hasCustomPrompt="1"/>
          </p:nvPr>
        </p:nvSpPr>
        <p:spPr>
          <a:xfrm>
            <a:off x="9626601" y="4541521"/>
            <a:ext cx="2109788" cy="1816418"/>
          </a:xfrm>
        </p:spPr>
        <p:txBody>
          <a:bodyPr/>
          <a:lstStyle>
            <a:lvl1pPr>
              <a:defRPr/>
            </a:lvl1pPr>
            <a:lvl2pPr>
              <a:defRPr/>
            </a:lvl2pPr>
          </a:lstStyle>
          <a:p>
            <a:pPr lvl="0"/>
            <a:r>
              <a:rPr lang="en-US"/>
              <a:t>Main text style. For more, click on Increase / Decrease list level button.</a:t>
            </a:r>
          </a:p>
        </p:txBody>
      </p:sp>
      <p:sp>
        <p:nvSpPr>
          <p:cNvPr id="53" name="Text Placeholder 8">
            <a:extLst>
              <a:ext uri="{FF2B5EF4-FFF2-40B4-BE49-F238E27FC236}">
                <a16:creationId xmlns:a16="http://schemas.microsoft.com/office/drawing/2014/main" id="{041605A5-EAAD-4875-A6BE-DC48DAA9FF10}"/>
              </a:ext>
            </a:extLst>
          </p:cNvPr>
          <p:cNvSpPr>
            <a:spLocks noGrp="1"/>
          </p:cNvSpPr>
          <p:nvPr>
            <p:ph type="body" sz="quarter" idx="35" hasCustomPrompt="1"/>
          </p:nvPr>
        </p:nvSpPr>
        <p:spPr>
          <a:xfrm>
            <a:off x="9636124" y="2145984"/>
            <a:ext cx="2099801" cy="1266825"/>
          </a:xfrm>
        </p:spPr>
        <p:txBody>
          <a:bodyPr anchor="ctr"/>
          <a:lstStyle>
            <a:lvl1pPr algn="ctr">
              <a:defRPr sz="8000" b="1">
                <a:ln w="12700">
                  <a:solidFill>
                    <a:schemeClr val="tx2"/>
                  </a:solidFill>
                </a:ln>
                <a:noFill/>
              </a:defRPr>
            </a:lvl1pPr>
          </a:lstStyle>
          <a:p>
            <a:pPr lvl="0"/>
            <a:r>
              <a:rPr lang="en-US"/>
              <a:t>5</a:t>
            </a:r>
            <a:endParaRPr lang="bg-BG"/>
          </a:p>
        </p:txBody>
      </p:sp>
      <p:sp>
        <p:nvSpPr>
          <p:cNvPr id="54" name="Text Placeholder 21">
            <a:extLst>
              <a:ext uri="{FF2B5EF4-FFF2-40B4-BE49-F238E27FC236}">
                <a16:creationId xmlns:a16="http://schemas.microsoft.com/office/drawing/2014/main" id="{67207554-E5DC-42C3-A22A-570864F66A63}"/>
              </a:ext>
            </a:extLst>
          </p:cNvPr>
          <p:cNvSpPr>
            <a:spLocks noGrp="1"/>
          </p:cNvSpPr>
          <p:nvPr>
            <p:ph type="body" sz="quarter" idx="36" hasCustomPrompt="1"/>
          </p:nvPr>
        </p:nvSpPr>
        <p:spPr>
          <a:xfrm>
            <a:off x="444500" y="1483361"/>
            <a:ext cx="5561013" cy="463234"/>
          </a:xfrm>
        </p:spPr>
        <p:txBody>
          <a:bodyPr/>
          <a:lstStyle>
            <a:lvl1pPr>
              <a:defRPr sz="1400">
                <a:solidFill>
                  <a:schemeClr val="accent1"/>
                </a:solidFill>
              </a:defRPr>
            </a:lvl1pPr>
            <a:lvl2pPr>
              <a:defRPr/>
            </a:lvl2pPr>
            <a:lvl5pPr>
              <a:defRPr/>
            </a:lvl5pPr>
          </a:lstStyle>
          <a:p>
            <a:pPr lvl="0"/>
            <a:r>
              <a:rPr lang="en-US"/>
              <a:t>This text box can contain a highlight text. If you’re not going to use it, remove it and move all the other text boxes 2 lines higher.</a:t>
            </a:r>
          </a:p>
        </p:txBody>
      </p:sp>
      <p:sp>
        <p:nvSpPr>
          <p:cNvPr id="55" name="Text Placeholder 7">
            <a:extLst>
              <a:ext uri="{FF2B5EF4-FFF2-40B4-BE49-F238E27FC236}">
                <a16:creationId xmlns:a16="http://schemas.microsoft.com/office/drawing/2014/main" id="{13E9C256-44BF-4E03-B2F0-2D3DDD10FF96}"/>
              </a:ext>
            </a:extLst>
          </p:cNvPr>
          <p:cNvSpPr>
            <a:spLocks noGrp="1"/>
          </p:cNvSpPr>
          <p:nvPr>
            <p:ph type="body" sz="quarter" idx="37" hasCustomPrompt="1"/>
          </p:nvPr>
        </p:nvSpPr>
        <p:spPr>
          <a:xfrm>
            <a:off x="2743200" y="3612198"/>
            <a:ext cx="2111375" cy="520700"/>
          </a:xfrm>
        </p:spPr>
        <p:txBody>
          <a:bodyPr/>
          <a:lstStyle>
            <a:lvl1pPr algn="ctr">
              <a:defRPr sz="1800" b="1">
                <a:solidFill>
                  <a:schemeClr val="accent1"/>
                </a:solidFill>
              </a:defRPr>
            </a:lvl1pPr>
            <a:lvl5pPr algn="ctr">
              <a:defRPr b="0"/>
            </a:lvl5pPr>
            <a:lvl6pPr algn="ctr">
              <a:defRPr b="1"/>
            </a:lvl6pPr>
          </a:lstStyle>
          <a:p>
            <a:pPr lvl="0"/>
            <a:r>
              <a:rPr lang="en-US"/>
              <a:t>Second main point</a:t>
            </a:r>
          </a:p>
        </p:txBody>
      </p:sp>
      <p:sp>
        <p:nvSpPr>
          <p:cNvPr id="56" name="Text Placeholder 7">
            <a:extLst>
              <a:ext uri="{FF2B5EF4-FFF2-40B4-BE49-F238E27FC236}">
                <a16:creationId xmlns:a16="http://schemas.microsoft.com/office/drawing/2014/main" id="{CEF1E4A1-7F8A-430E-A3D7-4CC1049E6E84}"/>
              </a:ext>
            </a:extLst>
          </p:cNvPr>
          <p:cNvSpPr>
            <a:spLocks noGrp="1"/>
          </p:cNvSpPr>
          <p:nvPr>
            <p:ph type="body" sz="quarter" idx="38" hasCustomPrompt="1"/>
          </p:nvPr>
        </p:nvSpPr>
        <p:spPr>
          <a:xfrm>
            <a:off x="5042422" y="3612198"/>
            <a:ext cx="2111375" cy="520700"/>
          </a:xfrm>
        </p:spPr>
        <p:txBody>
          <a:bodyPr/>
          <a:lstStyle>
            <a:lvl1pPr algn="ctr">
              <a:defRPr sz="1800" b="1">
                <a:solidFill>
                  <a:schemeClr val="accent1"/>
                </a:solidFill>
              </a:defRPr>
            </a:lvl1pPr>
            <a:lvl5pPr algn="ctr">
              <a:defRPr b="0"/>
            </a:lvl5pPr>
            <a:lvl6pPr algn="ctr">
              <a:defRPr b="1"/>
            </a:lvl6pPr>
          </a:lstStyle>
          <a:p>
            <a:pPr lvl="0"/>
            <a:r>
              <a:rPr lang="en-US"/>
              <a:t>Third main point</a:t>
            </a:r>
          </a:p>
        </p:txBody>
      </p:sp>
      <p:sp>
        <p:nvSpPr>
          <p:cNvPr id="57" name="Text Placeholder 7">
            <a:extLst>
              <a:ext uri="{FF2B5EF4-FFF2-40B4-BE49-F238E27FC236}">
                <a16:creationId xmlns:a16="http://schemas.microsoft.com/office/drawing/2014/main" id="{FF693613-B711-4656-A833-2E37EF47839E}"/>
              </a:ext>
            </a:extLst>
          </p:cNvPr>
          <p:cNvSpPr>
            <a:spLocks noGrp="1"/>
          </p:cNvSpPr>
          <p:nvPr>
            <p:ph type="body" sz="quarter" idx="39" hasCustomPrompt="1"/>
          </p:nvPr>
        </p:nvSpPr>
        <p:spPr>
          <a:xfrm>
            <a:off x="7341644" y="3612198"/>
            <a:ext cx="2111375" cy="520700"/>
          </a:xfrm>
        </p:spPr>
        <p:txBody>
          <a:bodyPr/>
          <a:lstStyle>
            <a:lvl1pPr algn="ctr">
              <a:defRPr sz="1800" b="1">
                <a:solidFill>
                  <a:schemeClr val="accent1"/>
                </a:solidFill>
              </a:defRPr>
            </a:lvl1pPr>
            <a:lvl5pPr algn="ctr">
              <a:defRPr b="0"/>
            </a:lvl5pPr>
            <a:lvl6pPr algn="ctr">
              <a:defRPr b="1"/>
            </a:lvl6pPr>
          </a:lstStyle>
          <a:p>
            <a:pPr lvl="0"/>
            <a:r>
              <a:rPr lang="en-US"/>
              <a:t>Fourth main point</a:t>
            </a:r>
          </a:p>
        </p:txBody>
      </p:sp>
      <p:sp>
        <p:nvSpPr>
          <p:cNvPr id="58" name="Text Placeholder 7">
            <a:extLst>
              <a:ext uri="{FF2B5EF4-FFF2-40B4-BE49-F238E27FC236}">
                <a16:creationId xmlns:a16="http://schemas.microsoft.com/office/drawing/2014/main" id="{1EC85B59-7CB7-4C1A-BF22-514AD32908F3}"/>
              </a:ext>
            </a:extLst>
          </p:cNvPr>
          <p:cNvSpPr>
            <a:spLocks noGrp="1"/>
          </p:cNvSpPr>
          <p:nvPr>
            <p:ph type="body" sz="quarter" idx="40" hasCustomPrompt="1"/>
          </p:nvPr>
        </p:nvSpPr>
        <p:spPr>
          <a:xfrm>
            <a:off x="9640866" y="3612198"/>
            <a:ext cx="2095059" cy="520700"/>
          </a:xfrm>
        </p:spPr>
        <p:txBody>
          <a:bodyPr/>
          <a:lstStyle>
            <a:lvl1pPr algn="ctr">
              <a:defRPr sz="1800" b="1">
                <a:solidFill>
                  <a:schemeClr val="accent1"/>
                </a:solidFill>
              </a:defRPr>
            </a:lvl1pPr>
            <a:lvl5pPr algn="ctr">
              <a:defRPr b="0"/>
            </a:lvl5pPr>
            <a:lvl6pPr algn="ctr">
              <a:defRPr b="1"/>
            </a:lvl6pPr>
          </a:lstStyle>
          <a:p>
            <a:pPr lvl="0"/>
            <a:r>
              <a:rPr lang="en-US"/>
              <a:t>Fifth main point</a:t>
            </a:r>
          </a:p>
        </p:txBody>
      </p:sp>
      <p:sp>
        <p:nvSpPr>
          <p:cNvPr id="26" name="Text Placeholder 8">
            <a:extLst>
              <a:ext uri="{FF2B5EF4-FFF2-40B4-BE49-F238E27FC236}">
                <a16:creationId xmlns:a16="http://schemas.microsoft.com/office/drawing/2014/main" id="{561AB07A-EFED-4A72-8B17-06007BC394A3}"/>
              </a:ext>
            </a:extLst>
          </p:cNvPr>
          <p:cNvSpPr>
            <a:spLocks noGrp="1"/>
          </p:cNvSpPr>
          <p:nvPr>
            <p:ph type="body" sz="quarter" idx="15"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28" name="Straight Connector 10">
            <a:extLst>
              <a:ext uri="{FF2B5EF4-FFF2-40B4-BE49-F238E27FC236}">
                <a16:creationId xmlns:a16="http://schemas.microsoft.com/office/drawing/2014/main" id="{143517B5-DE94-448D-B852-3371382DD161}"/>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9" name="Rectangle 28">
            <a:hlinkClick r:id="" action="ppaction://hlinkshowjump?jump=previousslide"/>
            <a:extLst>
              <a:ext uri="{FF2B5EF4-FFF2-40B4-BE49-F238E27FC236}">
                <a16:creationId xmlns:a16="http://schemas.microsoft.com/office/drawing/2014/main" id="{5A1FAFAF-C8FA-4A77-9606-F2F4FBE78CBE}"/>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30" name="Rectangle 29">
            <a:hlinkClick r:id="" action="ppaction://hlinkshowjump?jump=nextslide"/>
            <a:extLst>
              <a:ext uri="{FF2B5EF4-FFF2-40B4-BE49-F238E27FC236}">
                <a16:creationId xmlns:a16="http://schemas.microsoft.com/office/drawing/2014/main" id="{3B84166F-7910-4B92-85D4-895405DA6E11}"/>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4" name="Footer Placeholder 7">
            <a:extLst>
              <a:ext uri="{FF2B5EF4-FFF2-40B4-BE49-F238E27FC236}">
                <a16:creationId xmlns:a16="http://schemas.microsoft.com/office/drawing/2014/main" id="{8F589708-980D-45B1-836B-B1F708D72E9E}"/>
              </a:ext>
            </a:extLst>
          </p:cNvPr>
          <p:cNvSpPr txBox="1">
            <a:spLocks/>
          </p:cNvSpPr>
          <p:nvPr userDrawn="1"/>
        </p:nvSpPr>
        <p:spPr>
          <a:xfrm>
            <a:off x="444501" y="6559200"/>
            <a:ext cx="1991050"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672157A8-B262-4298-88FA-35C412F834D3}"/>
              </a:ext>
            </a:extLst>
          </p:cNvPr>
          <p:cNvSpPr>
            <a:spLocks noGrp="1"/>
          </p:cNvSpPr>
          <p:nvPr>
            <p:ph type="dt" sz="half" idx="41"/>
          </p:nvPr>
        </p:nvSpPr>
        <p:spPr/>
        <p:txBody>
          <a:bodyPr/>
          <a:lstStyle/>
          <a:p>
            <a:fld id="{331D3669-345E-467E-91B1-025ECD4F97D3}" type="datetime1">
              <a:rPr lang="de-DE" smtClean="0"/>
              <a:t>28.08.2024</a:t>
            </a:fld>
            <a:endParaRPr lang="bg-BG"/>
          </a:p>
        </p:txBody>
      </p:sp>
      <p:sp>
        <p:nvSpPr>
          <p:cNvPr id="4" name="Footer Placeholder 3">
            <a:extLst>
              <a:ext uri="{FF2B5EF4-FFF2-40B4-BE49-F238E27FC236}">
                <a16:creationId xmlns:a16="http://schemas.microsoft.com/office/drawing/2014/main" id="{6F44A7BF-2FC6-4433-A954-1C7FA9FC6F3A}"/>
              </a:ext>
            </a:extLst>
          </p:cNvPr>
          <p:cNvSpPr>
            <a:spLocks noGrp="1"/>
          </p:cNvSpPr>
          <p:nvPr>
            <p:ph type="ftr" sz="quarter" idx="42"/>
          </p:nvPr>
        </p:nvSpPr>
        <p:spPr/>
        <p:txBody>
          <a:bodyPr/>
          <a:lstStyle/>
          <a:p>
            <a:endParaRPr lang="bg-BG"/>
          </a:p>
        </p:txBody>
      </p:sp>
      <p:cxnSp>
        <p:nvCxnSpPr>
          <p:cNvPr id="27" name="Straight Connector 10">
            <a:extLst>
              <a:ext uri="{FF2B5EF4-FFF2-40B4-BE49-F238E27FC236}">
                <a16:creationId xmlns:a16="http://schemas.microsoft.com/office/drawing/2014/main" id="{176A20D3-1560-46B3-825F-F307E00D22A4}"/>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376373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FBAE40"/>
          </p15:clr>
        </p15:guide>
        <p15:guide id="29" orient="horz" pos="1146">
          <p15:clr>
            <a:srgbClr val="FBAE40"/>
          </p15:clr>
        </p15:guide>
        <p15:guide id="30" orient="horz" pos="1252">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4">
          <p15:clr>
            <a:srgbClr val="FBAE40"/>
          </p15:clr>
        </p15:guide>
        <p15:guide id="36" orient="horz" pos="1888">
          <p15:clr>
            <a:srgbClr val="FBAE40"/>
          </p15:clr>
        </p15:guide>
        <p15:guide id="37" orient="horz" pos="1992">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00">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icon + 4 point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44500" y="3371850"/>
            <a:ext cx="2676003" cy="2986088"/>
          </a:xfrm>
        </p:spPr>
        <p:txBody>
          <a:bodyPr/>
          <a:lstStyle>
            <a:lvl1pPr>
              <a:defRPr/>
            </a:lvl1pPr>
            <a:lvl2pPr>
              <a:defRPr/>
            </a:lvl2pPr>
          </a:lstStyle>
          <a:p>
            <a:pPr lvl="0"/>
            <a:r>
              <a:rPr lang="en-US"/>
              <a:t>Main text style. For more, click on Increase / Decrease list level button.</a:t>
            </a:r>
          </a:p>
        </p:txBody>
      </p:sp>
      <p:sp>
        <p:nvSpPr>
          <p:cNvPr id="28" name="Text Placeholder 21">
            <a:extLst>
              <a:ext uri="{FF2B5EF4-FFF2-40B4-BE49-F238E27FC236}">
                <a16:creationId xmlns:a16="http://schemas.microsoft.com/office/drawing/2014/main" id="{4AF73C2C-4B57-4A42-9C2D-ED09D40BC4AB}"/>
              </a:ext>
            </a:extLst>
          </p:cNvPr>
          <p:cNvSpPr>
            <a:spLocks noGrp="1"/>
          </p:cNvSpPr>
          <p:nvPr>
            <p:ph type="body" sz="quarter" idx="14" hasCustomPrompt="1"/>
          </p:nvPr>
        </p:nvSpPr>
        <p:spPr>
          <a:xfrm>
            <a:off x="3324224" y="3371850"/>
            <a:ext cx="2676003" cy="2986088"/>
          </a:xfrm>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Main text style. For more, click on Increase / Decrease list level button.</a:t>
            </a:r>
          </a:p>
        </p:txBody>
      </p:sp>
      <p:sp>
        <p:nvSpPr>
          <p:cNvPr id="29" name="Text Placeholder 21">
            <a:extLst>
              <a:ext uri="{FF2B5EF4-FFF2-40B4-BE49-F238E27FC236}">
                <a16:creationId xmlns:a16="http://schemas.microsoft.com/office/drawing/2014/main" id="{33880E35-7887-4AA6-B199-0D11B449CDB0}"/>
              </a:ext>
            </a:extLst>
          </p:cNvPr>
          <p:cNvSpPr>
            <a:spLocks noGrp="1"/>
          </p:cNvSpPr>
          <p:nvPr>
            <p:ph type="body" sz="quarter" idx="15" hasCustomPrompt="1"/>
          </p:nvPr>
        </p:nvSpPr>
        <p:spPr>
          <a:xfrm>
            <a:off x="6184900" y="3371850"/>
            <a:ext cx="2683941" cy="2986088"/>
          </a:xfrm>
        </p:spPr>
        <p:txBody>
          <a:bodyPr/>
          <a:lstStyle>
            <a:lvl1pPr>
              <a:defRPr/>
            </a:lvl1pPr>
            <a:lvl2pPr>
              <a:defRPr/>
            </a:lvl2pPr>
          </a:lstStyle>
          <a:p>
            <a:pPr lvl="0"/>
            <a:r>
              <a:rPr lang="en-US"/>
              <a:t>Main text style. For more, click on Increase / Decrease list level button.</a:t>
            </a:r>
          </a:p>
        </p:txBody>
      </p:sp>
      <p:sp>
        <p:nvSpPr>
          <p:cNvPr id="30" name="Text Placeholder 21">
            <a:extLst>
              <a:ext uri="{FF2B5EF4-FFF2-40B4-BE49-F238E27FC236}">
                <a16:creationId xmlns:a16="http://schemas.microsoft.com/office/drawing/2014/main" id="{A8C72526-6B99-482F-84EC-EDF51B8C31E3}"/>
              </a:ext>
            </a:extLst>
          </p:cNvPr>
          <p:cNvSpPr>
            <a:spLocks noGrp="1"/>
          </p:cNvSpPr>
          <p:nvPr>
            <p:ph type="body" sz="quarter" idx="16" hasCustomPrompt="1"/>
          </p:nvPr>
        </p:nvSpPr>
        <p:spPr>
          <a:xfrm>
            <a:off x="9061791" y="3371850"/>
            <a:ext cx="2683942" cy="2986088"/>
          </a:xfrm>
        </p:spPr>
        <p:txBody>
          <a:bodyPr/>
          <a:lstStyle>
            <a:lvl1pPr>
              <a:defRPr/>
            </a:lvl1pPr>
            <a:lvl2pPr>
              <a:defRPr/>
            </a:lvl2pPr>
          </a:lstStyle>
          <a:p>
            <a:pPr lvl="0"/>
            <a:r>
              <a:rPr lang="en-US"/>
              <a:t>Main text style. For more, click on Increase / Decrease list level button.</a:t>
            </a:r>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2659063"/>
            <a:ext cx="2676665" cy="504825"/>
          </a:xfrm>
        </p:spPr>
        <p:txBody>
          <a:bodyPr/>
          <a:lstStyle>
            <a:lvl1pPr algn="l">
              <a:defRPr sz="1400" b="1">
                <a:solidFill>
                  <a:schemeClr val="tx2"/>
                </a:solidFill>
              </a:defRPr>
            </a:lvl1pPr>
            <a:lvl5pPr algn="ctr">
              <a:defRPr b="1"/>
            </a:lvl5pPr>
            <a:lvl6pPr algn="ctr">
              <a:defRPr b="1"/>
            </a:lvl6pPr>
          </a:lstStyle>
          <a:p>
            <a:pPr lvl="0"/>
            <a:r>
              <a:rPr lang="en-US"/>
              <a:t>Main point’s titles can be on two lines</a:t>
            </a:r>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3322260" y="2659063"/>
            <a:ext cx="2676664" cy="504825"/>
          </a:xfrm>
        </p:spPr>
        <p:txBody>
          <a:bodyPr/>
          <a:lstStyle>
            <a:lvl1pPr algn="l">
              <a:defRPr sz="1400" b="1">
                <a:solidFill>
                  <a:schemeClr val="tx2"/>
                </a:solidFill>
              </a:defRPr>
            </a:lvl1pPr>
            <a:lvl5pPr algn="ctr">
              <a:defRPr b="1"/>
            </a:lvl5pPr>
            <a:lvl6pPr algn="ctr">
              <a:defRPr b="1"/>
            </a:lvl6pPr>
          </a:lstStyle>
          <a:p>
            <a:pPr lvl="0"/>
            <a:r>
              <a:rPr lang="en-US"/>
              <a:t>Second main point</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6187933" y="2659063"/>
            <a:ext cx="2684605" cy="504825"/>
          </a:xfrm>
        </p:spPr>
        <p:txBody>
          <a:bodyPr/>
          <a:lstStyle>
            <a:lvl1pPr algn="l">
              <a:defRPr sz="1400" b="1">
                <a:solidFill>
                  <a:schemeClr val="tx2"/>
                </a:solidFill>
              </a:defRPr>
            </a:lvl1pPr>
            <a:lvl5pPr algn="ctr">
              <a:defRPr b="1"/>
            </a:lvl5pPr>
            <a:lvl6pPr algn="ctr">
              <a:defRPr b="1"/>
            </a:lvl6pPr>
          </a:lstStyle>
          <a:p>
            <a:pPr lvl="0"/>
            <a:r>
              <a:rPr lang="en-US"/>
              <a:t>Third main point</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9055003" y="2659063"/>
            <a:ext cx="2684606" cy="504825"/>
          </a:xfrm>
        </p:spPr>
        <p:txBody>
          <a:bodyPr/>
          <a:lstStyle>
            <a:lvl1pPr algn="l">
              <a:defRPr sz="1400" b="1">
                <a:solidFill>
                  <a:schemeClr val="tx2"/>
                </a:solidFill>
              </a:defRPr>
            </a:lvl1pPr>
            <a:lvl5pPr algn="ctr">
              <a:defRPr b="1"/>
            </a:lvl5pPr>
            <a:lvl6pPr algn="ctr">
              <a:defRPr b="1"/>
            </a:lvl6pPr>
          </a:lstStyle>
          <a:p>
            <a:pPr lvl="0"/>
            <a:r>
              <a:rPr lang="en-US"/>
              <a:t>Fourth main point</a:t>
            </a:r>
          </a:p>
        </p:txBody>
      </p:sp>
      <p:sp>
        <p:nvSpPr>
          <p:cNvPr id="23" name="Text Placeholder 8">
            <a:extLst>
              <a:ext uri="{FF2B5EF4-FFF2-40B4-BE49-F238E27FC236}">
                <a16:creationId xmlns:a16="http://schemas.microsoft.com/office/drawing/2014/main" id="{ACBC8DA6-DBAF-424F-A80A-6A6EE3C58DE0}"/>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24" name="Straight Connector 10">
            <a:extLst>
              <a:ext uri="{FF2B5EF4-FFF2-40B4-BE49-F238E27FC236}">
                <a16:creationId xmlns:a16="http://schemas.microsoft.com/office/drawing/2014/main" id="{8D991B5E-CBAA-4CDC-8CD9-ACF3BC5453A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5" name="Rectangle 24">
            <a:hlinkClick r:id="" action="ppaction://hlinkshowjump?jump=previousslide"/>
            <a:extLst>
              <a:ext uri="{FF2B5EF4-FFF2-40B4-BE49-F238E27FC236}">
                <a16:creationId xmlns:a16="http://schemas.microsoft.com/office/drawing/2014/main" id="{314C1262-C7E2-4972-9C8C-AA50CA51CA4F}"/>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6" name="Rectangle 25">
            <a:hlinkClick r:id="" action="ppaction://hlinkshowjump?jump=nextslide"/>
            <a:extLst>
              <a:ext uri="{FF2B5EF4-FFF2-40B4-BE49-F238E27FC236}">
                <a16:creationId xmlns:a16="http://schemas.microsoft.com/office/drawing/2014/main" id="{8BF351AD-A4BA-4907-B483-14FA29BD7F30}"/>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Picture Placeholder 35">
            <a:extLst>
              <a:ext uri="{FF2B5EF4-FFF2-40B4-BE49-F238E27FC236}">
                <a16:creationId xmlns:a16="http://schemas.microsoft.com/office/drawing/2014/main" id="{8FA7AAF6-A469-40AB-89B7-986E540A4361}"/>
              </a:ext>
            </a:extLst>
          </p:cNvPr>
          <p:cNvSpPr>
            <a:spLocks noGrp="1"/>
          </p:cNvSpPr>
          <p:nvPr>
            <p:ph type="pic" sz="quarter" idx="33" hasCustomPrompt="1"/>
          </p:nvPr>
        </p:nvSpPr>
        <p:spPr>
          <a:xfrm>
            <a:off x="5635656" y="1445712"/>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31" name="Footer Placeholder 7">
            <a:extLst>
              <a:ext uri="{FF2B5EF4-FFF2-40B4-BE49-F238E27FC236}">
                <a16:creationId xmlns:a16="http://schemas.microsoft.com/office/drawing/2014/main" id="{7D56D55E-863B-41FE-92A7-D44815E1E8C2}"/>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F96D108-4F69-4348-86F3-FDF8DFEA2006}"/>
              </a:ext>
            </a:extLst>
          </p:cNvPr>
          <p:cNvSpPr>
            <a:spLocks noGrp="1"/>
          </p:cNvSpPr>
          <p:nvPr>
            <p:ph type="dt" sz="half" idx="34"/>
          </p:nvPr>
        </p:nvSpPr>
        <p:spPr/>
        <p:txBody>
          <a:bodyPr/>
          <a:lstStyle/>
          <a:p>
            <a:fld id="{5718536B-61E2-44A2-BDE0-2949E330007E}" type="datetime1">
              <a:rPr lang="de-DE" smtClean="0"/>
              <a:t>28.08.2024</a:t>
            </a:fld>
            <a:endParaRPr lang="bg-BG"/>
          </a:p>
        </p:txBody>
      </p:sp>
      <p:sp>
        <p:nvSpPr>
          <p:cNvPr id="4" name="Footer Placeholder 3">
            <a:extLst>
              <a:ext uri="{FF2B5EF4-FFF2-40B4-BE49-F238E27FC236}">
                <a16:creationId xmlns:a16="http://schemas.microsoft.com/office/drawing/2014/main" id="{4C6E74ED-DDB6-4344-8A53-C89511A7728E}"/>
              </a:ext>
            </a:extLst>
          </p:cNvPr>
          <p:cNvSpPr>
            <a:spLocks noGrp="1"/>
          </p:cNvSpPr>
          <p:nvPr>
            <p:ph type="ftr" sz="quarter" idx="35"/>
          </p:nvPr>
        </p:nvSpPr>
        <p:spPr/>
        <p:txBody>
          <a:bodyPr/>
          <a:lstStyle/>
          <a:p>
            <a:endParaRPr lang="bg-BG"/>
          </a:p>
        </p:txBody>
      </p:sp>
      <p:cxnSp>
        <p:nvCxnSpPr>
          <p:cNvPr id="20" name="Straight Connector 10">
            <a:extLst>
              <a:ext uri="{FF2B5EF4-FFF2-40B4-BE49-F238E27FC236}">
                <a16:creationId xmlns:a16="http://schemas.microsoft.com/office/drawing/2014/main" id="{9B393216-5448-425D-A956-67B17AA93B53}"/>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2245316"/>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3" userDrawn="1">
          <p15:clr>
            <a:srgbClr val="FBAE40"/>
          </p15:clr>
        </p15:guide>
        <p15:guide id="4" pos="772" userDrawn="1">
          <p15:clr>
            <a:srgbClr val="FBAE40"/>
          </p15:clr>
        </p15:guide>
        <p15:guide id="5" pos="885" userDrawn="1">
          <p15:clr>
            <a:srgbClr val="FBAE40"/>
          </p15:clr>
        </p15:guide>
        <p15:guide id="6" pos="1374" userDrawn="1">
          <p15:clr>
            <a:srgbClr val="FBAE40"/>
          </p15:clr>
        </p15:guide>
        <p15:guide id="7" pos="1487" userDrawn="1">
          <p15:clr>
            <a:srgbClr val="FBAE40"/>
          </p15:clr>
        </p15:guide>
        <p15:guide id="8" pos="1976" userDrawn="1">
          <p15:clr>
            <a:srgbClr val="FBAE40"/>
          </p15:clr>
        </p15:guide>
        <p15:guide id="9" pos="2090" userDrawn="1">
          <p15:clr>
            <a:srgbClr val="FBAE40"/>
          </p15:clr>
        </p15:guide>
        <p15:guide id="10" pos="2578" userDrawn="1">
          <p15:clr>
            <a:srgbClr val="FBAE40"/>
          </p15:clr>
        </p15:guide>
        <p15:guide id="11" pos="2692" userDrawn="1">
          <p15:clr>
            <a:srgbClr val="FBAE40"/>
          </p15:clr>
        </p15:guide>
        <p15:guide id="12" pos="3181" userDrawn="1">
          <p15:clr>
            <a:srgbClr val="FBAE40"/>
          </p15:clr>
        </p15:guide>
        <p15:guide id="13" pos="3294" userDrawn="1">
          <p15:clr>
            <a:srgbClr val="FBAE40"/>
          </p15:clr>
        </p15:guide>
        <p15:guide id="14" pos="3783" userDrawn="1">
          <p15:clr>
            <a:srgbClr val="FBAE40"/>
          </p15:clr>
        </p15:guide>
        <p15:guide id="15" pos="3896" userDrawn="1">
          <p15:clr>
            <a:srgbClr val="FBAE40"/>
          </p15:clr>
        </p15:guide>
        <p15:guide id="16" pos="4385" userDrawn="1">
          <p15:clr>
            <a:srgbClr val="FBAE40"/>
          </p15:clr>
        </p15:guide>
        <p15:guide id="17" pos="4498" userDrawn="1">
          <p15:clr>
            <a:srgbClr val="FBAE40"/>
          </p15:clr>
        </p15:guide>
        <p15:guide id="18" pos="4987" userDrawn="1">
          <p15:clr>
            <a:srgbClr val="FBAE40"/>
          </p15:clr>
        </p15:guide>
        <p15:guide id="19" pos="5101" userDrawn="1">
          <p15:clr>
            <a:srgbClr val="FBAE40"/>
          </p15:clr>
        </p15:guide>
        <p15:guide id="20" pos="5589" userDrawn="1">
          <p15:clr>
            <a:srgbClr val="FBAE40"/>
          </p15:clr>
        </p15:guide>
        <p15:guide id="21" pos="5703" userDrawn="1">
          <p15:clr>
            <a:srgbClr val="FBAE40"/>
          </p15:clr>
        </p15:guide>
        <p15:guide id="22" pos="6192" userDrawn="1">
          <p15:clr>
            <a:srgbClr val="FBAE40"/>
          </p15:clr>
        </p15:guide>
        <p15:guide id="23" pos="6305" userDrawn="1">
          <p15:clr>
            <a:srgbClr val="FBAE40"/>
          </p15:clr>
        </p15:guide>
        <p15:guide id="24" pos="6794" userDrawn="1">
          <p15:clr>
            <a:srgbClr val="FBAE40"/>
          </p15:clr>
        </p15:guide>
        <p15:guide id="25" pos="6907" userDrawn="1">
          <p15:clr>
            <a:srgbClr val="FBAE40"/>
          </p15:clr>
        </p15:guide>
        <p15:guide id="26" pos="7396" userDrawn="1">
          <p15:clr>
            <a:srgbClr val="FBAE40"/>
          </p15:clr>
        </p15:guide>
        <p15:guide id="27" orient="horz" userDrawn="1">
          <p15:clr>
            <a:srgbClr val="FBAE40"/>
          </p15:clr>
        </p15:guide>
        <p15:guide id="28" orient="horz" pos="4320" userDrawn="1">
          <p15:clr>
            <a:srgbClr val="FBAE40"/>
          </p15:clr>
        </p15:guide>
        <p15:guide id="29" orient="horz" pos="722" userDrawn="1">
          <p15:clr>
            <a:srgbClr val="FBAE40"/>
          </p15:clr>
        </p15:guide>
        <p15:guide id="30" orient="horz" pos="828" userDrawn="1">
          <p15:clr>
            <a:srgbClr val="FBAE40"/>
          </p15:clr>
        </p15:guide>
        <p15:guide id="31" orient="horz" pos="934" userDrawn="1">
          <p15:clr>
            <a:srgbClr val="FBAE40"/>
          </p15:clr>
        </p15:guide>
        <p15:guide id="32" orient="horz" pos="1040" userDrawn="1">
          <p15:clr>
            <a:srgbClr val="FBAE40"/>
          </p15:clr>
        </p15:guide>
        <p15:guide id="33" orient="horz" pos="1146" userDrawn="1">
          <p15:clr>
            <a:srgbClr val="FBAE40"/>
          </p15:clr>
        </p15:guide>
        <p15:guide id="34" orient="horz" pos="1252" userDrawn="1">
          <p15:clr>
            <a:srgbClr val="FBAE40"/>
          </p15:clr>
        </p15:guide>
        <p15:guide id="35" orient="horz" pos="1357" userDrawn="1">
          <p15:clr>
            <a:srgbClr val="FBAE40"/>
          </p15:clr>
        </p15:guide>
        <p15:guide id="36" orient="horz" pos="1463" userDrawn="1">
          <p15:clr>
            <a:srgbClr val="FBAE40"/>
          </p15:clr>
        </p15:guide>
        <p15:guide id="37" orient="horz" pos="1569" userDrawn="1">
          <p15:clr>
            <a:srgbClr val="FBAE40"/>
          </p15:clr>
        </p15:guide>
        <p15:guide id="38" orient="horz" pos="1675" userDrawn="1">
          <p15:clr>
            <a:srgbClr val="FBAE40"/>
          </p15:clr>
        </p15:guide>
        <p15:guide id="39" orient="horz" pos="1781" userDrawn="1">
          <p15:clr>
            <a:srgbClr val="FBAE40"/>
          </p15:clr>
        </p15:guide>
        <p15:guide id="40" orient="horz" pos="1887" userDrawn="1">
          <p15:clr>
            <a:srgbClr val="FBAE40"/>
          </p15:clr>
        </p15:guide>
        <p15:guide id="41" orient="horz" pos="1993" userDrawn="1">
          <p15:clr>
            <a:srgbClr val="FBAE40"/>
          </p15:clr>
        </p15:guide>
        <p15:guide id="42" orient="horz" pos="2099" userDrawn="1">
          <p15:clr>
            <a:srgbClr val="FBAE40"/>
          </p15:clr>
        </p15:guide>
        <p15:guide id="43" orient="horz" pos="2205" userDrawn="1">
          <p15:clr>
            <a:srgbClr val="FBAE40"/>
          </p15:clr>
        </p15:guide>
        <p15:guide id="44" orient="horz" pos="2311" userDrawn="1">
          <p15:clr>
            <a:srgbClr val="FBAE40"/>
          </p15:clr>
        </p15:guide>
        <p15:guide id="45" orient="horz" pos="2416" userDrawn="1">
          <p15:clr>
            <a:srgbClr val="FBAE40"/>
          </p15:clr>
        </p15:guide>
        <p15:guide id="46" orient="horz" pos="2522" userDrawn="1">
          <p15:clr>
            <a:srgbClr val="FBAE40"/>
          </p15:clr>
        </p15:guide>
        <p15:guide id="47" orient="horz" pos="2628" userDrawn="1">
          <p15:clr>
            <a:srgbClr val="FBAE40"/>
          </p15:clr>
        </p15:guide>
        <p15:guide id="48" orient="horz" pos="2734" userDrawn="1">
          <p15:clr>
            <a:srgbClr val="FBAE40"/>
          </p15:clr>
        </p15:guide>
        <p15:guide id="49" orient="horz" pos="2840" userDrawn="1">
          <p15:clr>
            <a:srgbClr val="FBAE40"/>
          </p15:clr>
        </p15:guide>
        <p15:guide id="50" orient="horz" pos="2946" userDrawn="1">
          <p15:clr>
            <a:srgbClr val="FBAE40"/>
          </p15:clr>
        </p15:guide>
        <p15:guide id="51" orient="horz" pos="3052" userDrawn="1">
          <p15:clr>
            <a:srgbClr val="FBAE40"/>
          </p15:clr>
        </p15:guide>
        <p15:guide id="52" orient="horz" pos="3158" userDrawn="1">
          <p15:clr>
            <a:srgbClr val="FBAE40"/>
          </p15:clr>
        </p15:guide>
        <p15:guide id="53" orient="horz" pos="3264" userDrawn="1">
          <p15:clr>
            <a:srgbClr val="FBAE40"/>
          </p15:clr>
        </p15:guide>
        <p15:guide id="54" orient="horz" pos="3370" userDrawn="1">
          <p15:clr>
            <a:srgbClr val="FBAE40"/>
          </p15:clr>
        </p15:guide>
        <p15:guide id="55" orient="horz" pos="3475" userDrawn="1">
          <p15:clr>
            <a:srgbClr val="FBAE40"/>
          </p15:clr>
        </p15:guide>
        <p15:guide id="56" orient="horz" pos="3581" userDrawn="1">
          <p15:clr>
            <a:srgbClr val="FBAE40"/>
          </p15:clr>
        </p15:guide>
        <p15:guide id="57" orient="horz" pos="3687" userDrawn="1">
          <p15:clr>
            <a:srgbClr val="FBAE40"/>
          </p15:clr>
        </p15:guide>
        <p15:guide id="58" orient="horz" pos="3793" userDrawn="1">
          <p15:clr>
            <a:srgbClr val="FBAE40"/>
          </p15:clr>
        </p15:guide>
        <p15:guide id="59" orient="horz" pos="3899" userDrawn="1">
          <p15:clr>
            <a:srgbClr val="FBAE40"/>
          </p15:clr>
        </p15:guide>
        <p15:guide id="60" orient="horz" pos="4005" userDrawn="1">
          <p15:clr>
            <a:srgbClr val="FBAE40"/>
          </p15:clr>
        </p15:guide>
        <p15:guide id="61" orient="horz" pos="4111"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icon + 5 point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44500" y="3371850"/>
            <a:ext cx="2110853" cy="2986088"/>
          </a:xfrm>
        </p:spPr>
        <p:txBody>
          <a:bodyPr/>
          <a:lstStyle>
            <a:lvl1pPr>
              <a:defRPr/>
            </a:lvl1pPr>
            <a:lvl2pPr>
              <a:defRPr/>
            </a:lvl2pPr>
          </a:lstStyle>
          <a:p>
            <a:pPr lvl="0"/>
            <a:r>
              <a:rPr lang="en-US"/>
              <a:t>Main text style. For more, click on Increase / Decrease list level button.</a:t>
            </a:r>
          </a:p>
        </p:txBody>
      </p:sp>
      <p:sp>
        <p:nvSpPr>
          <p:cNvPr id="28" name="Text Placeholder 21">
            <a:extLst>
              <a:ext uri="{FF2B5EF4-FFF2-40B4-BE49-F238E27FC236}">
                <a16:creationId xmlns:a16="http://schemas.microsoft.com/office/drawing/2014/main" id="{4AF73C2C-4B57-4A42-9C2D-ED09D40BC4AB}"/>
              </a:ext>
            </a:extLst>
          </p:cNvPr>
          <p:cNvSpPr>
            <a:spLocks noGrp="1"/>
          </p:cNvSpPr>
          <p:nvPr>
            <p:ph type="body" sz="quarter" idx="14" hasCustomPrompt="1"/>
          </p:nvPr>
        </p:nvSpPr>
        <p:spPr>
          <a:xfrm>
            <a:off x="2743200" y="3371850"/>
            <a:ext cx="2110853" cy="2986088"/>
          </a:xfrm>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Main text style. For more, click on Increase / Decrease list level button.</a:t>
            </a:r>
          </a:p>
        </p:txBody>
      </p:sp>
      <p:sp>
        <p:nvSpPr>
          <p:cNvPr id="29" name="Text Placeholder 21">
            <a:extLst>
              <a:ext uri="{FF2B5EF4-FFF2-40B4-BE49-F238E27FC236}">
                <a16:creationId xmlns:a16="http://schemas.microsoft.com/office/drawing/2014/main" id="{33880E35-7887-4AA6-B199-0D11B449CDB0}"/>
              </a:ext>
            </a:extLst>
          </p:cNvPr>
          <p:cNvSpPr>
            <a:spLocks noGrp="1"/>
          </p:cNvSpPr>
          <p:nvPr>
            <p:ph type="body" sz="quarter" idx="15" hasCustomPrompt="1"/>
          </p:nvPr>
        </p:nvSpPr>
        <p:spPr>
          <a:xfrm>
            <a:off x="5037138" y="3371850"/>
            <a:ext cx="2110853" cy="2986088"/>
          </a:xfrm>
        </p:spPr>
        <p:txBody>
          <a:bodyPr/>
          <a:lstStyle>
            <a:lvl1pPr>
              <a:defRPr/>
            </a:lvl1pPr>
            <a:lvl2pPr>
              <a:defRPr/>
            </a:lvl2pPr>
          </a:lstStyle>
          <a:p>
            <a:pPr lvl="0"/>
            <a:r>
              <a:rPr lang="en-US"/>
              <a:t>Main text style. For more, click on Increase / Decrease list level button.</a:t>
            </a:r>
          </a:p>
        </p:txBody>
      </p:sp>
      <p:sp>
        <p:nvSpPr>
          <p:cNvPr id="30" name="Text Placeholder 21">
            <a:extLst>
              <a:ext uri="{FF2B5EF4-FFF2-40B4-BE49-F238E27FC236}">
                <a16:creationId xmlns:a16="http://schemas.microsoft.com/office/drawing/2014/main" id="{A8C72526-6B99-482F-84EC-EDF51B8C31E3}"/>
              </a:ext>
            </a:extLst>
          </p:cNvPr>
          <p:cNvSpPr>
            <a:spLocks noGrp="1"/>
          </p:cNvSpPr>
          <p:nvPr>
            <p:ph type="body" sz="quarter" idx="16" hasCustomPrompt="1"/>
          </p:nvPr>
        </p:nvSpPr>
        <p:spPr>
          <a:xfrm>
            <a:off x="7340942" y="3371850"/>
            <a:ext cx="2110853" cy="2986088"/>
          </a:xfrm>
        </p:spPr>
        <p:txBody>
          <a:bodyPr/>
          <a:lstStyle>
            <a:lvl1pPr>
              <a:defRPr/>
            </a:lvl1pPr>
            <a:lvl2pPr>
              <a:defRPr/>
            </a:lvl2pPr>
          </a:lstStyle>
          <a:p>
            <a:pPr lvl="0"/>
            <a:r>
              <a:rPr lang="en-US"/>
              <a:t>Main text style. For more, click on Increase / Decrease list level button.</a:t>
            </a:r>
          </a:p>
        </p:txBody>
      </p:sp>
      <p:sp>
        <p:nvSpPr>
          <p:cNvPr id="31" name="Text Placeholder 21">
            <a:extLst>
              <a:ext uri="{FF2B5EF4-FFF2-40B4-BE49-F238E27FC236}">
                <a16:creationId xmlns:a16="http://schemas.microsoft.com/office/drawing/2014/main" id="{716F20DC-770C-4D88-A27C-FC8371BE2C2A}"/>
              </a:ext>
            </a:extLst>
          </p:cNvPr>
          <p:cNvSpPr>
            <a:spLocks noGrp="1"/>
          </p:cNvSpPr>
          <p:nvPr>
            <p:ph type="body" sz="quarter" idx="17" hasCustomPrompt="1"/>
          </p:nvPr>
        </p:nvSpPr>
        <p:spPr>
          <a:xfrm>
            <a:off x="9634880" y="3371850"/>
            <a:ext cx="2110853" cy="2986088"/>
          </a:xfrm>
        </p:spPr>
        <p:txBody>
          <a:bodyPr/>
          <a:lstStyle>
            <a:lvl1pPr>
              <a:defRPr/>
            </a:lvl1pPr>
            <a:lvl2pPr>
              <a:defRPr/>
            </a:lvl2pPr>
          </a:lstStyle>
          <a:p>
            <a:pPr lvl="0"/>
            <a:r>
              <a:rPr lang="en-US"/>
              <a:t>Main text style. For more, click on Increase / Decrease list level button.</a:t>
            </a:r>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2659063"/>
            <a:ext cx="2111375" cy="504825"/>
          </a:xfrm>
        </p:spPr>
        <p:txBody>
          <a:bodyPr/>
          <a:lstStyle>
            <a:lvl1pPr algn="l">
              <a:defRPr sz="1400" b="1">
                <a:solidFill>
                  <a:schemeClr val="tx2"/>
                </a:solidFill>
              </a:defRPr>
            </a:lvl1pPr>
            <a:lvl5pPr algn="ctr">
              <a:defRPr b="1"/>
            </a:lvl5pPr>
            <a:lvl6pPr algn="ctr">
              <a:defRPr b="1"/>
            </a:lvl6pPr>
          </a:lstStyle>
          <a:p>
            <a:pPr lvl="0"/>
            <a:r>
              <a:rPr lang="en-US"/>
              <a:t>Main point’s titles can be on two lines</a:t>
            </a:r>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2741091" y="2659063"/>
            <a:ext cx="2111375" cy="504825"/>
          </a:xfrm>
        </p:spPr>
        <p:txBody>
          <a:bodyPr/>
          <a:lstStyle>
            <a:lvl1pPr algn="l">
              <a:defRPr sz="1400" b="1">
                <a:solidFill>
                  <a:schemeClr val="tx2"/>
                </a:solidFill>
              </a:defRPr>
            </a:lvl1pPr>
            <a:lvl5pPr algn="ctr">
              <a:defRPr b="1"/>
            </a:lvl5pPr>
            <a:lvl6pPr algn="ctr">
              <a:defRPr b="1"/>
            </a:lvl6pPr>
          </a:lstStyle>
          <a:p>
            <a:pPr lvl="0"/>
            <a:r>
              <a:rPr lang="en-US"/>
              <a:t>Second main point</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5040313" y="2659063"/>
            <a:ext cx="2111375" cy="504825"/>
          </a:xfrm>
        </p:spPr>
        <p:txBody>
          <a:bodyPr/>
          <a:lstStyle>
            <a:lvl1pPr algn="l">
              <a:defRPr sz="1400" b="1">
                <a:solidFill>
                  <a:schemeClr val="tx2"/>
                </a:solidFill>
              </a:defRPr>
            </a:lvl1pPr>
            <a:lvl5pPr algn="ctr">
              <a:defRPr b="1"/>
            </a:lvl5pPr>
            <a:lvl6pPr algn="ctr">
              <a:defRPr b="1"/>
            </a:lvl6pPr>
          </a:lstStyle>
          <a:p>
            <a:pPr lvl="0"/>
            <a:r>
              <a:rPr lang="en-US"/>
              <a:t>Third main point</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7333729" y="2659063"/>
            <a:ext cx="2111375" cy="504825"/>
          </a:xfrm>
        </p:spPr>
        <p:txBody>
          <a:bodyPr/>
          <a:lstStyle>
            <a:lvl1pPr algn="l">
              <a:defRPr sz="1400" b="1">
                <a:solidFill>
                  <a:schemeClr val="tx2"/>
                </a:solidFill>
              </a:defRPr>
            </a:lvl1pPr>
            <a:lvl5pPr algn="ctr">
              <a:defRPr b="1"/>
            </a:lvl5pPr>
            <a:lvl6pPr algn="ctr">
              <a:defRPr b="1"/>
            </a:lvl6pPr>
          </a:lstStyle>
          <a:p>
            <a:pPr lvl="0"/>
            <a:r>
              <a:rPr lang="en-US"/>
              <a:t>Fourth main point</a:t>
            </a:r>
          </a:p>
        </p:txBody>
      </p:sp>
      <p:sp>
        <p:nvSpPr>
          <p:cNvPr id="44" name="Text Placeholder 7">
            <a:extLst>
              <a:ext uri="{FF2B5EF4-FFF2-40B4-BE49-F238E27FC236}">
                <a16:creationId xmlns:a16="http://schemas.microsoft.com/office/drawing/2014/main" id="{B0D171FC-4719-4E32-909F-A647650B063D}"/>
              </a:ext>
            </a:extLst>
          </p:cNvPr>
          <p:cNvSpPr>
            <a:spLocks noGrp="1"/>
          </p:cNvSpPr>
          <p:nvPr>
            <p:ph type="body" sz="quarter" idx="31" hasCustomPrompt="1"/>
          </p:nvPr>
        </p:nvSpPr>
        <p:spPr>
          <a:xfrm>
            <a:off x="9634880" y="2659063"/>
            <a:ext cx="2111375" cy="504825"/>
          </a:xfrm>
        </p:spPr>
        <p:txBody>
          <a:bodyPr/>
          <a:lstStyle>
            <a:lvl1pPr algn="l">
              <a:defRPr sz="1400" b="1">
                <a:solidFill>
                  <a:schemeClr val="tx2"/>
                </a:solidFill>
              </a:defRPr>
            </a:lvl1pPr>
            <a:lvl5pPr algn="ctr">
              <a:defRPr b="1"/>
            </a:lvl5pPr>
            <a:lvl6pPr algn="ctr">
              <a:defRPr b="1"/>
            </a:lvl6pPr>
          </a:lstStyle>
          <a:p>
            <a:pPr lvl="0"/>
            <a:r>
              <a:rPr lang="en-US"/>
              <a:t>Fifth main point</a:t>
            </a:r>
          </a:p>
        </p:txBody>
      </p:sp>
      <p:sp>
        <p:nvSpPr>
          <p:cNvPr id="23" name="Text Placeholder 8">
            <a:extLst>
              <a:ext uri="{FF2B5EF4-FFF2-40B4-BE49-F238E27FC236}">
                <a16:creationId xmlns:a16="http://schemas.microsoft.com/office/drawing/2014/main" id="{ACBC8DA6-DBAF-424F-A80A-6A6EE3C58DE0}"/>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24" name="Straight Connector 10">
            <a:extLst>
              <a:ext uri="{FF2B5EF4-FFF2-40B4-BE49-F238E27FC236}">
                <a16:creationId xmlns:a16="http://schemas.microsoft.com/office/drawing/2014/main" id="{8D991B5E-CBAA-4CDC-8CD9-ACF3BC5453A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5" name="Rectangle 24">
            <a:hlinkClick r:id="" action="ppaction://hlinkshowjump?jump=previousslide"/>
            <a:extLst>
              <a:ext uri="{FF2B5EF4-FFF2-40B4-BE49-F238E27FC236}">
                <a16:creationId xmlns:a16="http://schemas.microsoft.com/office/drawing/2014/main" id="{314C1262-C7E2-4972-9C8C-AA50CA51CA4F}"/>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6" name="Rectangle 25">
            <a:hlinkClick r:id="" action="ppaction://hlinkshowjump?jump=nextslide"/>
            <a:extLst>
              <a:ext uri="{FF2B5EF4-FFF2-40B4-BE49-F238E27FC236}">
                <a16:creationId xmlns:a16="http://schemas.microsoft.com/office/drawing/2014/main" id="{8BF351AD-A4BA-4907-B483-14FA29BD7F30}"/>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7" name="Picture Placeholder 35">
            <a:extLst>
              <a:ext uri="{FF2B5EF4-FFF2-40B4-BE49-F238E27FC236}">
                <a16:creationId xmlns:a16="http://schemas.microsoft.com/office/drawing/2014/main" id="{5472B03F-0983-4E3C-B7A8-B6CE5E555948}"/>
              </a:ext>
            </a:extLst>
          </p:cNvPr>
          <p:cNvSpPr>
            <a:spLocks noGrp="1"/>
          </p:cNvSpPr>
          <p:nvPr>
            <p:ph type="pic" sz="quarter" idx="33" hasCustomPrompt="1"/>
          </p:nvPr>
        </p:nvSpPr>
        <p:spPr>
          <a:xfrm>
            <a:off x="5635656" y="1445712"/>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33" name="Footer Placeholder 7">
            <a:extLst>
              <a:ext uri="{FF2B5EF4-FFF2-40B4-BE49-F238E27FC236}">
                <a16:creationId xmlns:a16="http://schemas.microsoft.com/office/drawing/2014/main" id="{E997E152-F792-42FC-851F-CB6935F90CE6}"/>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A2442A17-CC4D-4E5C-B07C-CA73D12215C1}"/>
              </a:ext>
            </a:extLst>
          </p:cNvPr>
          <p:cNvSpPr>
            <a:spLocks noGrp="1"/>
          </p:cNvSpPr>
          <p:nvPr>
            <p:ph type="dt" sz="half" idx="34"/>
          </p:nvPr>
        </p:nvSpPr>
        <p:spPr/>
        <p:txBody>
          <a:bodyPr/>
          <a:lstStyle/>
          <a:p>
            <a:fld id="{0680B8C9-3B35-4C6A-A80E-63ACD8E6CF4B}" type="datetime1">
              <a:rPr lang="de-DE" smtClean="0"/>
              <a:t>28.08.2024</a:t>
            </a:fld>
            <a:endParaRPr lang="bg-BG"/>
          </a:p>
        </p:txBody>
      </p:sp>
      <p:sp>
        <p:nvSpPr>
          <p:cNvPr id="4" name="Footer Placeholder 3">
            <a:extLst>
              <a:ext uri="{FF2B5EF4-FFF2-40B4-BE49-F238E27FC236}">
                <a16:creationId xmlns:a16="http://schemas.microsoft.com/office/drawing/2014/main" id="{880208C0-62E6-4975-A1E6-466A7569BED0}"/>
              </a:ext>
            </a:extLst>
          </p:cNvPr>
          <p:cNvSpPr>
            <a:spLocks noGrp="1"/>
          </p:cNvSpPr>
          <p:nvPr>
            <p:ph type="ftr" sz="quarter" idx="35"/>
          </p:nvPr>
        </p:nvSpPr>
        <p:spPr/>
        <p:txBody>
          <a:bodyPr/>
          <a:lstStyle/>
          <a:p>
            <a:endParaRPr lang="bg-BG"/>
          </a:p>
        </p:txBody>
      </p:sp>
      <p:cxnSp>
        <p:nvCxnSpPr>
          <p:cNvPr id="34" name="Straight Connector 10">
            <a:extLst>
              <a:ext uri="{FF2B5EF4-FFF2-40B4-BE49-F238E27FC236}">
                <a16:creationId xmlns:a16="http://schemas.microsoft.com/office/drawing/2014/main" id="{520A493A-974B-4845-9464-ACBA4C756AB5}"/>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1156052"/>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FBAE40"/>
          </p15:clr>
        </p15:guide>
        <p15:guide id="29" orient="horz" pos="1146">
          <p15:clr>
            <a:srgbClr val="FBAE40"/>
          </p15:clr>
        </p15:guide>
        <p15:guide id="30" orient="horz" pos="1252">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4">
          <p15:clr>
            <a:srgbClr val="FBAE40"/>
          </p15:clr>
        </p15:guide>
        <p15:guide id="36" orient="horz" pos="1887">
          <p15:clr>
            <a:srgbClr val="FBAE40"/>
          </p15:clr>
        </p15:guide>
        <p15:guide id="37" orient="horz" pos="1993">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22">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meline, simp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54" name="Straight Connector 10">
            <a:extLst>
              <a:ext uri="{FF2B5EF4-FFF2-40B4-BE49-F238E27FC236}">
                <a16:creationId xmlns:a16="http://schemas.microsoft.com/office/drawing/2014/main" id="{E7D02952-AD9B-4ACC-9B59-E72A8176AA9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5" name="Rectangle 54">
            <a:hlinkClick r:id="" action="ppaction://hlinkshowjump?jump=previousslide"/>
            <a:extLst>
              <a:ext uri="{FF2B5EF4-FFF2-40B4-BE49-F238E27FC236}">
                <a16:creationId xmlns:a16="http://schemas.microsoft.com/office/drawing/2014/main" id="{1A3B6FA4-B651-42C2-947E-E8EB648B71D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6" name="Rectangle 55">
            <a:hlinkClick r:id="" action="ppaction://hlinkshowjump?jump=nextslide"/>
            <a:extLst>
              <a:ext uri="{FF2B5EF4-FFF2-40B4-BE49-F238E27FC236}">
                <a16:creationId xmlns:a16="http://schemas.microsoft.com/office/drawing/2014/main" id="{9521E7DB-570D-4CD3-B321-A714795D83C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3" name="Footer Placeholder 7">
            <a:extLst>
              <a:ext uri="{FF2B5EF4-FFF2-40B4-BE49-F238E27FC236}">
                <a16:creationId xmlns:a16="http://schemas.microsoft.com/office/drawing/2014/main" id="{A35ADEBF-A2A3-448C-8B80-099CF2622B00}"/>
              </a:ext>
            </a:extLst>
          </p:cNvPr>
          <p:cNvSpPr txBox="1">
            <a:spLocks/>
          </p:cNvSpPr>
          <p:nvPr userDrawn="1"/>
        </p:nvSpPr>
        <p:spPr>
          <a:xfrm>
            <a:off x="444501" y="6559200"/>
            <a:ext cx="1916112"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27" name="Text Placeholder 7">
            <a:extLst>
              <a:ext uri="{FF2B5EF4-FFF2-40B4-BE49-F238E27FC236}">
                <a16:creationId xmlns:a16="http://schemas.microsoft.com/office/drawing/2014/main" id="{608EF730-DF64-4F93-9A4C-14E728DDB226}"/>
              </a:ext>
            </a:extLst>
          </p:cNvPr>
          <p:cNvSpPr>
            <a:spLocks noGrp="1"/>
          </p:cNvSpPr>
          <p:nvPr>
            <p:ph type="body" sz="quarter" idx="41" hasCustomPrompt="1"/>
          </p:nvPr>
        </p:nvSpPr>
        <p:spPr>
          <a:xfrm>
            <a:off x="444500" y="4294013"/>
            <a:ext cx="1736726" cy="520700"/>
          </a:xfrm>
        </p:spPr>
        <p:txBody>
          <a:bodyPr lIns="0" rIns="0" anchor="t"/>
          <a:lstStyle>
            <a:lvl1pPr algn="ctr">
              <a:defRPr sz="1800" b="1">
                <a:solidFill>
                  <a:schemeClr val="tx2"/>
                </a:solidFill>
              </a:defRPr>
            </a:lvl1pPr>
            <a:lvl5pPr algn="ctr">
              <a:defRPr b="1"/>
            </a:lvl5pPr>
            <a:lvl6pPr algn="ctr">
              <a:defRPr b="1"/>
            </a:lvl6pPr>
          </a:lstStyle>
          <a:p>
            <a:pPr lvl="0"/>
            <a:r>
              <a:rPr lang="en-US"/>
              <a:t>First </a:t>
            </a:r>
            <a:br>
              <a:rPr lang="en-US"/>
            </a:br>
            <a:r>
              <a:rPr lang="en-US"/>
              <a:t>main point</a:t>
            </a:r>
          </a:p>
        </p:txBody>
      </p:sp>
      <p:sp>
        <p:nvSpPr>
          <p:cNvPr id="28" name="Text Placeholder 7">
            <a:extLst>
              <a:ext uri="{FF2B5EF4-FFF2-40B4-BE49-F238E27FC236}">
                <a16:creationId xmlns:a16="http://schemas.microsoft.com/office/drawing/2014/main" id="{AF5ED1D3-4C8D-43DB-8571-2008BD1ED220}"/>
              </a:ext>
            </a:extLst>
          </p:cNvPr>
          <p:cNvSpPr>
            <a:spLocks noGrp="1"/>
          </p:cNvSpPr>
          <p:nvPr>
            <p:ph type="body" sz="quarter" idx="42" hasCustomPrompt="1"/>
          </p:nvPr>
        </p:nvSpPr>
        <p:spPr>
          <a:xfrm>
            <a:off x="2360613" y="4294013"/>
            <a:ext cx="1736726" cy="520700"/>
          </a:xfrm>
        </p:spPr>
        <p:txBody>
          <a:bodyPr lIns="0" rIns="0" anchor="t"/>
          <a:lstStyle>
            <a:lvl1pPr algn="ctr">
              <a:defRPr sz="1800" b="1">
                <a:solidFill>
                  <a:schemeClr val="tx2"/>
                </a:solidFill>
              </a:defRPr>
            </a:lvl1pPr>
            <a:lvl5pPr algn="ctr">
              <a:defRPr b="1"/>
            </a:lvl5pPr>
            <a:lvl6pPr algn="ctr">
              <a:defRPr b="1"/>
            </a:lvl6pPr>
          </a:lstStyle>
          <a:p>
            <a:pPr lvl="0"/>
            <a:r>
              <a:rPr lang="en-US"/>
              <a:t>Second </a:t>
            </a:r>
            <a:br>
              <a:rPr lang="en-US"/>
            </a:br>
            <a:r>
              <a:rPr lang="en-US"/>
              <a:t>main point</a:t>
            </a:r>
          </a:p>
        </p:txBody>
      </p:sp>
      <p:sp>
        <p:nvSpPr>
          <p:cNvPr id="29" name="Text Placeholder 7">
            <a:extLst>
              <a:ext uri="{FF2B5EF4-FFF2-40B4-BE49-F238E27FC236}">
                <a16:creationId xmlns:a16="http://schemas.microsoft.com/office/drawing/2014/main" id="{574256A6-572C-45A7-BD16-ED48B4D627BE}"/>
              </a:ext>
            </a:extLst>
          </p:cNvPr>
          <p:cNvSpPr>
            <a:spLocks noGrp="1"/>
          </p:cNvSpPr>
          <p:nvPr>
            <p:ph type="body" sz="quarter" idx="43" hasCustomPrompt="1"/>
          </p:nvPr>
        </p:nvSpPr>
        <p:spPr>
          <a:xfrm>
            <a:off x="4276726" y="4294013"/>
            <a:ext cx="1736726" cy="520700"/>
          </a:xfrm>
        </p:spPr>
        <p:txBody>
          <a:bodyPr lIns="0" rIns="0" anchor="t"/>
          <a:lstStyle>
            <a:lvl1pPr algn="ctr">
              <a:defRPr sz="1800" b="1">
                <a:solidFill>
                  <a:schemeClr val="tx2"/>
                </a:solidFill>
              </a:defRPr>
            </a:lvl1pPr>
            <a:lvl5pPr algn="ctr">
              <a:defRPr b="1"/>
            </a:lvl5pPr>
            <a:lvl6pPr algn="ctr">
              <a:defRPr b="1"/>
            </a:lvl6pPr>
          </a:lstStyle>
          <a:p>
            <a:pPr lvl="0"/>
            <a:r>
              <a:rPr lang="en-US"/>
              <a:t>Third </a:t>
            </a:r>
            <a:br>
              <a:rPr lang="en-US"/>
            </a:br>
            <a:r>
              <a:rPr lang="en-US"/>
              <a:t>main point</a:t>
            </a:r>
          </a:p>
        </p:txBody>
      </p:sp>
      <p:sp>
        <p:nvSpPr>
          <p:cNvPr id="30" name="Text Placeholder 7">
            <a:extLst>
              <a:ext uri="{FF2B5EF4-FFF2-40B4-BE49-F238E27FC236}">
                <a16:creationId xmlns:a16="http://schemas.microsoft.com/office/drawing/2014/main" id="{F35DAE4B-ADD0-465F-B69B-0E7891BE0201}"/>
              </a:ext>
            </a:extLst>
          </p:cNvPr>
          <p:cNvSpPr>
            <a:spLocks noGrp="1"/>
          </p:cNvSpPr>
          <p:nvPr>
            <p:ph type="body" sz="quarter" idx="44" hasCustomPrompt="1"/>
          </p:nvPr>
        </p:nvSpPr>
        <p:spPr>
          <a:xfrm>
            <a:off x="6180137" y="4294013"/>
            <a:ext cx="1736726" cy="520700"/>
          </a:xfrm>
        </p:spPr>
        <p:txBody>
          <a:bodyPr lIns="0" rIns="0" anchor="t"/>
          <a:lstStyle>
            <a:lvl1pPr algn="ctr">
              <a:defRPr sz="1800" b="1">
                <a:solidFill>
                  <a:schemeClr val="tx2"/>
                </a:solidFill>
              </a:defRPr>
            </a:lvl1pPr>
            <a:lvl5pPr algn="ctr">
              <a:defRPr b="1"/>
            </a:lvl5pPr>
            <a:lvl6pPr algn="ctr">
              <a:defRPr b="1"/>
            </a:lvl6pPr>
          </a:lstStyle>
          <a:p>
            <a:pPr lvl="0"/>
            <a:r>
              <a:rPr lang="en-US"/>
              <a:t>Fourth </a:t>
            </a:r>
            <a:br>
              <a:rPr lang="en-US"/>
            </a:br>
            <a:r>
              <a:rPr lang="en-US"/>
              <a:t>main point</a:t>
            </a:r>
          </a:p>
        </p:txBody>
      </p:sp>
      <p:sp>
        <p:nvSpPr>
          <p:cNvPr id="31" name="Text Placeholder 7">
            <a:extLst>
              <a:ext uri="{FF2B5EF4-FFF2-40B4-BE49-F238E27FC236}">
                <a16:creationId xmlns:a16="http://schemas.microsoft.com/office/drawing/2014/main" id="{F199E281-BD3C-4ED8-927C-AA34B990E184}"/>
              </a:ext>
            </a:extLst>
          </p:cNvPr>
          <p:cNvSpPr>
            <a:spLocks noGrp="1"/>
          </p:cNvSpPr>
          <p:nvPr>
            <p:ph type="body" sz="quarter" idx="45" hasCustomPrompt="1"/>
          </p:nvPr>
        </p:nvSpPr>
        <p:spPr>
          <a:xfrm>
            <a:off x="8107363" y="4294013"/>
            <a:ext cx="1736726" cy="520700"/>
          </a:xfrm>
        </p:spPr>
        <p:txBody>
          <a:bodyPr lIns="0" rIns="0" anchor="t"/>
          <a:lstStyle>
            <a:lvl1pPr algn="ctr">
              <a:defRPr sz="1800" b="1">
                <a:solidFill>
                  <a:schemeClr val="tx2"/>
                </a:solidFill>
              </a:defRPr>
            </a:lvl1pPr>
            <a:lvl5pPr algn="ctr">
              <a:defRPr b="1"/>
            </a:lvl5pPr>
            <a:lvl6pPr algn="ctr">
              <a:defRPr b="1"/>
            </a:lvl6pPr>
          </a:lstStyle>
          <a:p>
            <a:pPr lvl="0"/>
            <a:r>
              <a:rPr lang="en-US"/>
              <a:t>Fifth </a:t>
            </a:r>
            <a:br>
              <a:rPr lang="en-US"/>
            </a:br>
            <a:r>
              <a:rPr lang="en-US"/>
              <a:t>main point</a:t>
            </a:r>
          </a:p>
        </p:txBody>
      </p:sp>
      <p:sp>
        <p:nvSpPr>
          <p:cNvPr id="34" name="Text Placeholder 7">
            <a:extLst>
              <a:ext uri="{FF2B5EF4-FFF2-40B4-BE49-F238E27FC236}">
                <a16:creationId xmlns:a16="http://schemas.microsoft.com/office/drawing/2014/main" id="{F811F8B8-F233-456A-9FFC-BFE7D411715A}"/>
              </a:ext>
            </a:extLst>
          </p:cNvPr>
          <p:cNvSpPr>
            <a:spLocks noGrp="1"/>
          </p:cNvSpPr>
          <p:nvPr>
            <p:ph type="body" sz="quarter" idx="46" hasCustomPrompt="1"/>
          </p:nvPr>
        </p:nvSpPr>
        <p:spPr>
          <a:xfrm>
            <a:off x="10010774" y="4294013"/>
            <a:ext cx="1736726" cy="520700"/>
          </a:xfrm>
        </p:spPr>
        <p:txBody>
          <a:bodyPr lIns="0" rIns="0" anchor="t"/>
          <a:lstStyle>
            <a:lvl1pPr algn="ctr">
              <a:defRPr sz="1800" b="1">
                <a:solidFill>
                  <a:schemeClr val="tx2"/>
                </a:solidFill>
              </a:defRPr>
            </a:lvl1pPr>
            <a:lvl5pPr algn="ctr">
              <a:defRPr b="1"/>
            </a:lvl5pPr>
            <a:lvl6pPr algn="ctr">
              <a:defRPr b="1"/>
            </a:lvl6pPr>
          </a:lstStyle>
          <a:p>
            <a:pPr lvl="0"/>
            <a:r>
              <a:rPr lang="en-US"/>
              <a:t>Sixth </a:t>
            </a:r>
            <a:br>
              <a:rPr lang="en-US"/>
            </a:br>
            <a:r>
              <a:rPr lang="en-US"/>
              <a:t>main point</a:t>
            </a:r>
          </a:p>
        </p:txBody>
      </p:sp>
      <p:sp>
        <p:nvSpPr>
          <p:cNvPr id="35" name="Text Placeholder 7">
            <a:extLst>
              <a:ext uri="{FF2B5EF4-FFF2-40B4-BE49-F238E27FC236}">
                <a16:creationId xmlns:a16="http://schemas.microsoft.com/office/drawing/2014/main" id="{06861E48-7D42-4064-9172-7888AFDCCD93}"/>
              </a:ext>
            </a:extLst>
          </p:cNvPr>
          <p:cNvSpPr>
            <a:spLocks noGrp="1"/>
          </p:cNvSpPr>
          <p:nvPr>
            <p:ph type="body" sz="quarter" idx="47" hasCustomPrompt="1"/>
          </p:nvPr>
        </p:nvSpPr>
        <p:spPr>
          <a:xfrm>
            <a:off x="444500" y="2877948"/>
            <a:ext cx="1736726" cy="520700"/>
          </a:xfrm>
        </p:spPr>
        <p:txBody>
          <a:bodyPr lIns="0" rIns="0" anchor="b"/>
          <a:lstStyle>
            <a:lvl1pPr algn="ctr">
              <a:defRPr sz="1800" b="0">
                <a:solidFill>
                  <a:schemeClr val="tx2">
                    <a:lumMod val="60000"/>
                    <a:lumOff val="40000"/>
                  </a:schemeClr>
                </a:solidFill>
              </a:defRPr>
            </a:lvl1pPr>
            <a:lvl5pPr algn="ctr">
              <a:defRPr b="1"/>
            </a:lvl5pPr>
            <a:lvl6pPr algn="ctr">
              <a:defRPr b="1"/>
            </a:lvl6pPr>
          </a:lstStyle>
          <a:p>
            <a:pPr lvl="0"/>
            <a:r>
              <a:rPr lang="en-US"/>
              <a:t>1970</a:t>
            </a:r>
          </a:p>
        </p:txBody>
      </p:sp>
      <p:sp>
        <p:nvSpPr>
          <p:cNvPr id="45" name="Text Placeholder 7">
            <a:extLst>
              <a:ext uri="{FF2B5EF4-FFF2-40B4-BE49-F238E27FC236}">
                <a16:creationId xmlns:a16="http://schemas.microsoft.com/office/drawing/2014/main" id="{5F5B5FE4-AEAA-427B-A416-88339EA3D722}"/>
              </a:ext>
            </a:extLst>
          </p:cNvPr>
          <p:cNvSpPr>
            <a:spLocks noGrp="1"/>
          </p:cNvSpPr>
          <p:nvPr>
            <p:ph type="body" sz="quarter" idx="48" hasCustomPrompt="1"/>
          </p:nvPr>
        </p:nvSpPr>
        <p:spPr>
          <a:xfrm>
            <a:off x="2360613" y="2877948"/>
            <a:ext cx="1736726" cy="520700"/>
          </a:xfrm>
        </p:spPr>
        <p:txBody>
          <a:bodyPr lIns="0" rIns="0" anchor="b"/>
          <a:lstStyle>
            <a:lvl1pPr algn="ctr">
              <a:defRPr sz="1800" b="0">
                <a:solidFill>
                  <a:schemeClr val="tx2">
                    <a:lumMod val="60000"/>
                    <a:lumOff val="40000"/>
                  </a:schemeClr>
                </a:solidFill>
              </a:defRPr>
            </a:lvl1pPr>
            <a:lvl5pPr algn="ctr">
              <a:defRPr b="1"/>
            </a:lvl5pPr>
            <a:lvl6pPr algn="ctr">
              <a:defRPr b="1"/>
            </a:lvl6pPr>
          </a:lstStyle>
          <a:p>
            <a:pPr lvl="0"/>
            <a:r>
              <a:rPr lang="en-US"/>
              <a:t>1980</a:t>
            </a:r>
          </a:p>
        </p:txBody>
      </p:sp>
      <p:sp>
        <p:nvSpPr>
          <p:cNvPr id="51" name="Text Placeholder 7">
            <a:extLst>
              <a:ext uri="{FF2B5EF4-FFF2-40B4-BE49-F238E27FC236}">
                <a16:creationId xmlns:a16="http://schemas.microsoft.com/office/drawing/2014/main" id="{4F504221-9150-47EC-9661-968AECA13537}"/>
              </a:ext>
            </a:extLst>
          </p:cNvPr>
          <p:cNvSpPr>
            <a:spLocks noGrp="1"/>
          </p:cNvSpPr>
          <p:nvPr>
            <p:ph type="body" sz="quarter" idx="49" hasCustomPrompt="1"/>
          </p:nvPr>
        </p:nvSpPr>
        <p:spPr>
          <a:xfrm>
            <a:off x="4276726" y="2877948"/>
            <a:ext cx="1736726" cy="520700"/>
          </a:xfrm>
        </p:spPr>
        <p:txBody>
          <a:bodyPr lIns="0" rIns="0" anchor="b"/>
          <a:lstStyle>
            <a:lvl1pPr algn="ctr">
              <a:defRPr sz="1800" b="0">
                <a:solidFill>
                  <a:schemeClr val="tx2">
                    <a:lumMod val="60000"/>
                    <a:lumOff val="40000"/>
                  </a:schemeClr>
                </a:solidFill>
              </a:defRPr>
            </a:lvl1pPr>
            <a:lvl5pPr algn="ctr">
              <a:defRPr b="1"/>
            </a:lvl5pPr>
            <a:lvl6pPr algn="ctr">
              <a:defRPr b="1"/>
            </a:lvl6pPr>
          </a:lstStyle>
          <a:p>
            <a:pPr lvl="0"/>
            <a:r>
              <a:rPr lang="en-US"/>
              <a:t>19</a:t>
            </a:r>
            <a:r>
              <a:rPr lang="bg-BG"/>
              <a:t>9</a:t>
            </a:r>
            <a:r>
              <a:rPr lang="en-US"/>
              <a:t>0</a:t>
            </a:r>
          </a:p>
        </p:txBody>
      </p:sp>
      <p:sp>
        <p:nvSpPr>
          <p:cNvPr id="52" name="Text Placeholder 7">
            <a:extLst>
              <a:ext uri="{FF2B5EF4-FFF2-40B4-BE49-F238E27FC236}">
                <a16:creationId xmlns:a16="http://schemas.microsoft.com/office/drawing/2014/main" id="{6F1516F4-C890-4FA8-9ABD-2D5055A97762}"/>
              </a:ext>
            </a:extLst>
          </p:cNvPr>
          <p:cNvSpPr>
            <a:spLocks noGrp="1"/>
          </p:cNvSpPr>
          <p:nvPr>
            <p:ph type="body" sz="quarter" idx="50" hasCustomPrompt="1"/>
          </p:nvPr>
        </p:nvSpPr>
        <p:spPr>
          <a:xfrm>
            <a:off x="6192839" y="2877948"/>
            <a:ext cx="1736726" cy="520700"/>
          </a:xfrm>
        </p:spPr>
        <p:txBody>
          <a:bodyPr lIns="0" rIns="0" anchor="b"/>
          <a:lstStyle>
            <a:lvl1pPr algn="ctr">
              <a:defRPr sz="1800" b="0">
                <a:solidFill>
                  <a:schemeClr val="tx2">
                    <a:lumMod val="60000"/>
                    <a:lumOff val="40000"/>
                  </a:schemeClr>
                </a:solidFill>
              </a:defRPr>
            </a:lvl1pPr>
            <a:lvl5pPr algn="ctr">
              <a:defRPr b="1"/>
            </a:lvl5pPr>
            <a:lvl6pPr algn="ctr">
              <a:defRPr b="1"/>
            </a:lvl6pPr>
          </a:lstStyle>
          <a:p>
            <a:pPr lvl="0"/>
            <a:r>
              <a:rPr lang="bg-BG"/>
              <a:t>2000</a:t>
            </a:r>
            <a:endParaRPr lang="en-US"/>
          </a:p>
        </p:txBody>
      </p:sp>
      <p:sp>
        <p:nvSpPr>
          <p:cNvPr id="53" name="Text Placeholder 7">
            <a:extLst>
              <a:ext uri="{FF2B5EF4-FFF2-40B4-BE49-F238E27FC236}">
                <a16:creationId xmlns:a16="http://schemas.microsoft.com/office/drawing/2014/main" id="{B1940461-53F5-480C-85E8-F920BEA851CB}"/>
              </a:ext>
            </a:extLst>
          </p:cNvPr>
          <p:cNvSpPr>
            <a:spLocks noGrp="1"/>
          </p:cNvSpPr>
          <p:nvPr>
            <p:ph type="body" sz="quarter" idx="51" hasCustomPrompt="1"/>
          </p:nvPr>
        </p:nvSpPr>
        <p:spPr>
          <a:xfrm>
            <a:off x="8093074" y="2877948"/>
            <a:ext cx="1736726" cy="520700"/>
          </a:xfrm>
        </p:spPr>
        <p:txBody>
          <a:bodyPr lIns="0" rIns="0" anchor="b"/>
          <a:lstStyle>
            <a:lvl1pPr algn="ctr">
              <a:defRPr sz="1800" b="0">
                <a:solidFill>
                  <a:schemeClr val="tx2">
                    <a:lumMod val="60000"/>
                    <a:lumOff val="40000"/>
                  </a:schemeClr>
                </a:solidFill>
              </a:defRPr>
            </a:lvl1pPr>
            <a:lvl5pPr algn="ctr">
              <a:defRPr b="1"/>
            </a:lvl5pPr>
            <a:lvl6pPr algn="ctr">
              <a:defRPr b="1"/>
            </a:lvl6pPr>
          </a:lstStyle>
          <a:p>
            <a:pPr lvl="0"/>
            <a:r>
              <a:rPr lang="bg-BG"/>
              <a:t>2010</a:t>
            </a:r>
            <a:endParaRPr lang="en-US"/>
          </a:p>
        </p:txBody>
      </p:sp>
      <p:sp>
        <p:nvSpPr>
          <p:cNvPr id="57" name="Text Placeholder 7">
            <a:extLst>
              <a:ext uri="{FF2B5EF4-FFF2-40B4-BE49-F238E27FC236}">
                <a16:creationId xmlns:a16="http://schemas.microsoft.com/office/drawing/2014/main" id="{2355DD7E-BE8E-4B9C-9A9D-764C53B49859}"/>
              </a:ext>
            </a:extLst>
          </p:cNvPr>
          <p:cNvSpPr>
            <a:spLocks noGrp="1"/>
          </p:cNvSpPr>
          <p:nvPr>
            <p:ph type="body" sz="quarter" idx="52" hasCustomPrompt="1"/>
          </p:nvPr>
        </p:nvSpPr>
        <p:spPr>
          <a:xfrm>
            <a:off x="10010774" y="2877948"/>
            <a:ext cx="1736726" cy="520700"/>
          </a:xfrm>
        </p:spPr>
        <p:txBody>
          <a:bodyPr lIns="0" rIns="0" anchor="b"/>
          <a:lstStyle>
            <a:lvl1pPr algn="ctr">
              <a:defRPr sz="1800" b="0">
                <a:solidFill>
                  <a:schemeClr val="tx2">
                    <a:lumMod val="60000"/>
                    <a:lumOff val="40000"/>
                  </a:schemeClr>
                </a:solidFill>
              </a:defRPr>
            </a:lvl1pPr>
            <a:lvl5pPr algn="ctr">
              <a:defRPr b="1"/>
            </a:lvl5pPr>
            <a:lvl6pPr algn="ctr">
              <a:defRPr b="1"/>
            </a:lvl6pPr>
          </a:lstStyle>
          <a:p>
            <a:pPr lvl="0"/>
            <a:r>
              <a:rPr lang="bg-BG"/>
              <a:t>2020</a:t>
            </a:r>
            <a:endParaRPr lang="en-US"/>
          </a:p>
        </p:txBody>
      </p:sp>
      <p:sp>
        <p:nvSpPr>
          <p:cNvPr id="58" name="Text Placeholder 21">
            <a:extLst>
              <a:ext uri="{FF2B5EF4-FFF2-40B4-BE49-F238E27FC236}">
                <a16:creationId xmlns:a16="http://schemas.microsoft.com/office/drawing/2014/main" id="{4D3B84E8-04CF-4D6A-B26A-7CF2762397CA}"/>
              </a:ext>
            </a:extLst>
          </p:cNvPr>
          <p:cNvSpPr>
            <a:spLocks noGrp="1"/>
          </p:cNvSpPr>
          <p:nvPr>
            <p:ph type="body" sz="quarter" idx="36" hasCustomPrompt="1"/>
          </p:nvPr>
        </p:nvSpPr>
        <p:spPr>
          <a:xfrm>
            <a:off x="444500" y="1483361"/>
            <a:ext cx="5561013" cy="463234"/>
          </a:xfrm>
        </p:spPr>
        <p:txBody>
          <a:bodyPr/>
          <a:lstStyle>
            <a:lvl1pPr>
              <a:defRPr sz="1400">
                <a:solidFill>
                  <a:schemeClr val="accent1"/>
                </a:solidFill>
              </a:defRPr>
            </a:lvl1pPr>
            <a:lvl2pPr>
              <a:defRPr/>
            </a:lvl2pPr>
            <a:lvl5pPr>
              <a:defRPr/>
            </a:lvl5pPr>
          </a:lstStyle>
          <a:p>
            <a:pPr lvl="0"/>
            <a:r>
              <a:rPr lang="en-US"/>
              <a:t>This text box can contain a highlight text. If you’re not going to use it, remove it and move all the other text boxes 2 lines higher.</a:t>
            </a:r>
          </a:p>
        </p:txBody>
      </p:sp>
      <p:sp>
        <p:nvSpPr>
          <p:cNvPr id="59" name="Text Placeholder 21">
            <a:extLst>
              <a:ext uri="{FF2B5EF4-FFF2-40B4-BE49-F238E27FC236}">
                <a16:creationId xmlns:a16="http://schemas.microsoft.com/office/drawing/2014/main" id="{8197A175-1081-48EE-A39B-6A3C28219173}"/>
              </a:ext>
            </a:extLst>
          </p:cNvPr>
          <p:cNvSpPr>
            <a:spLocks noGrp="1"/>
          </p:cNvSpPr>
          <p:nvPr>
            <p:ph type="body" sz="quarter" idx="13" hasCustomPrompt="1"/>
          </p:nvPr>
        </p:nvSpPr>
        <p:spPr>
          <a:xfrm>
            <a:off x="444501" y="5013324"/>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60" name="Text Placeholder 21">
            <a:extLst>
              <a:ext uri="{FF2B5EF4-FFF2-40B4-BE49-F238E27FC236}">
                <a16:creationId xmlns:a16="http://schemas.microsoft.com/office/drawing/2014/main" id="{4F02E173-998A-473D-9DA1-FD41EEE12561}"/>
              </a:ext>
            </a:extLst>
          </p:cNvPr>
          <p:cNvSpPr>
            <a:spLocks noGrp="1"/>
          </p:cNvSpPr>
          <p:nvPr>
            <p:ph type="body" sz="quarter" idx="53" hasCustomPrompt="1"/>
          </p:nvPr>
        </p:nvSpPr>
        <p:spPr>
          <a:xfrm>
            <a:off x="2360614" y="5013324"/>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61" name="Text Placeholder 21">
            <a:extLst>
              <a:ext uri="{FF2B5EF4-FFF2-40B4-BE49-F238E27FC236}">
                <a16:creationId xmlns:a16="http://schemas.microsoft.com/office/drawing/2014/main" id="{F572C736-55B3-4675-A1B9-9A7F8886C24A}"/>
              </a:ext>
            </a:extLst>
          </p:cNvPr>
          <p:cNvSpPr>
            <a:spLocks noGrp="1"/>
          </p:cNvSpPr>
          <p:nvPr>
            <p:ph type="body" sz="quarter" idx="54" hasCustomPrompt="1"/>
          </p:nvPr>
        </p:nvSpPr>
        <p:spPr>
          <a:xfrm>
            <a:off x="4276727" y="5013324"/>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62" name="Text Placeholder 21">
            <a:extLst>
              <a:ext uri="{FF2B5EF4-FFF2-40B4-BE49-F238E27FC236}">
                <a16:creationId xmlns:a16="http://schemas.microsoft.com/office/drawing/2014/main" id="{C7A1D0B5-013E-44AB-942E-2D9A4DAF70C1}"/>
              </a:ext>
            </a:extLst>
          </p:cNvPr>
          <p:cNvSpPr>
            <a:spLocks noGrp="1"/>
          </p:cNvSpPr>
          <p:nvPr>
            <p:ph type="body" sz="quarter" idx="55" hasCustomPrompt="1"/>
          </p:nvPr>
        </p:nvSpPr>
        <p:spPr>
          <a:xfrm>
            <a:off x="6180138" y="5013324"/>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63" name="Text Placeholder 21">
            <a:extLst>
              <a:ext uri="{FF2B5EF4-FFF2-40B4-BE49-F238E27FC236}">
                <a16:creationId xmlns:a16="http://schemas.microsoft.com/office/drawing/2014/main" id="{00C23156-DE7A-4CBA-8CA3-A12681483F80}"/>
              </a:ext>
            </a:extLst>
          </p:cNvPr>
          <p:cNvSpPr>
            <a:spLocks noGrp="1"/>
          </p:cNvSpPr>
          <p:nvPr>
            <p:ph type="body" sz="quarter" idx="56" hasCustomPrompt="1"/>
          </p:nvPr>
        </p:nvSpPr>
        <p:spPr>
          <a:xfrm>
            <a:off x="8107365" y="5013324"/>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64" name="Text Placeholder 21">
            <a:extLst>
              <a:ext uri="{FF2B5EF4-FFF2-40B4-BE49-F238E27FC236}">
                <a16:creationId xmlns:a16="http://schemas.microsoft.com/office/drawing/2014/main" id="{D06E0F52-2BDA-4846-9D8D-1C78020766FF}"/>
              </a:ext>
            </a:extLst>
          </p:cNvPr>
          <p:cNvSpPr>
            <a:spLocks noGrp="1"/>
          </p:cNvSpPr>
          <p:nvPr>
            <p:ph type="body" sz="quarter" idx="57" hasCustomPrompt="1"/>
          </p:nvPr>
        </p:nvSpPr>
        <p:spPr>
          <a:xfrm>
            <a:off x="10010776" y="5013324"/>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3" name="Date Placeholder 2">
            <a:extLst>
              <a:ext uri="{FF2B5EF4-FFF2-40B4-BE49-F238E27FC236}">
                <a16:creationId xmlns:a16="http://schemas.microsoft.com/office/drawing/2014/main" id="{5414C3DA-2841-44E5-B009-1E4A6C44170D}"/>
              </a:ext>
            </a:extLst>
          </p:cNvPr>
          <p:cNvSpPr>
            <a:spLocks noGrp="1"/>
          </p:cNvSpPr>
          <p:nvPr>
            <p:ph type="dt" sz="half" idx="58"/>
          </p:nvPr>
        </p:nvSpPr>
        <p:spPr/>
        <p:txBody>
          <a:bodyPr/>
          <a:lstStyle/>
          <a:p>
            <a:fld id="{09A4450F-88B5-457E-B6C9-75937E5FE478}" type="datetime1">
              <a:rPr lang="de-DE" smtClean="0"/>
              <a:t>28.08.2024</a:t>
            </a:fld>
            <a:endParaRPr lang="bg-BG"/>
          </a:p>
        </p:txBody>
      </p:sp>
      <p:sp>
        <p:nvSpPr>
          <p:cNvPr id="4" name="Footer Placeholder 3">
            <a:extLst>
              <a:ext uri="{FF2B5EF4-FFF2-40B4-BE49-F238E27FC236}">
                <a16:creationId xmlns:a16="http://schemas.microsoft.com/office/drawing/2014/main" id="{05DDCEBC-1F15-4598-8D8F-823F270C2FCA}"/>
              </a:ext>
            </a:extLst>
          </p:cNvPr>
          <p:cNvSpPr>
            <a:spLocks noGrp="1"/>
          </p:cNvSpPr>
          <p:nvPr>
            <p:ph type="ftr" sz="quarter" idx="59"/>
          </p:nvPr>
        </p:nvSpPr>
        <p:spPr/>
        <p:txBody>
          <a:bodyPr/>
          <a:lstStyle/>
          <a:p>
            <a:endParaRPr lang="bg-BG"/>
          </a:p>
        </p:txBody>
      </p:sp>
      <p:cxnSp>
        <p:nvCxnSpPr>
          <p:cNvPr id="32" name="Straight Connector 10">
            <a:extLst>
              <a:ext uri="{FF2B5EF4-FFF2-40B4-BE49-F238E27FC236}">
                <a16:creationId xmlns:a16="http://schemas.microsoft.com/office/drawing/2014/main" id="{DE41257B-5982-4663-BC34-C4A72C85006A}"/>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1253407"/>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3" userDrawn="1">
          <p15:clr>
            <a:srgbClr val="FBAE40"/>
          </p15:clr>
        </p15:guide>
        <p15:guide id="4" pos="772" userDrawn="1">
          <p15:clr>
            <a:srgbClr val="FBAE40"/>
          </p15:clr>
        </p15:guide>
        <p15:guide id="5" pos="885" userDrawn="1">
          <p15:clr>
            <a:srgbClr val="FBAE40"/>
          </p15:clr>
        </p15:guide>
        <p15:guide id="6" pos="1374" userDrawn="1">
          <p15:clr>
            <a:srgbClr val="FBAE40"/>
          </p15:clr>
        </p15:guide>
        <p15:guide id="7" pos="1487" userDrawn="1">
          <p15:clr>
            <a:srgbClr val="FBAE40"/>
          </p15:clr>
        </p15:guide>
        <p15:guide id="8" pos="1976" userDrawn="1">
          <p15:clr>
            <a:srgbClr val="FBAE40"/>
          </p15:clr>
        </p15:guide>
        <p15:guide id="9" pos="2090" userDrawn="1">
          <p15:clr>
            <a:srgbClr val="FBAE40"/>
          </p15:clr>
        </p15:guide>
        <p15:guide id="10" pos="2578" userDrawn="1">
          <p15:clr>
            <a:srgbClr val="FBAE40"/>
          </p15:clr>
        </p15:guide>
        <p15:guide id="11" pos="2692" userDrawn="1">
          <p15:clr>
            <a:srgbClr val="FBAE40"/>
          </p15:clr>
        </p15:guide>
        <p15:guide id="12" pos="3181" userDrawn="1">
          <p15:clr>
            <a:srgbClr val="FBAE40"/>
          </p15:clr>
        </p15:guide>
        <p15:guide id="13" pos="3294" userDrawn="1">
          <p15:clr>
            <a:srgbClr val="FBAE40"/>
          </p15:clr>
        </p15:guide>
        <p15:guide id="14" pos="3783" userDrawn="1">
          <p15:clr>
            <a:srgbClr val="FBAE40"/>
          </p15:clr>
        </p15:guide>
        <p15:guide id="15" pos="3896" userDrawn="1">
          <p15:clr>
            <a:srgbClr val="FBAE40"/>
          </p15:clr>
        </p15:guide>
        <p15:guide id="16" pos="4385" userDrawn="1">
          <p15:clr>
            <a:srgbClr val="FBAE40"/>
          </p15:clr>
        </p15:guide>
        <p15:guide id="17" pos="4498" userDrawn="1">
          <p15:clr>
            <a:srgbClr val="FBAE40"/>
          </p15:clr>
        </p15:guide>
        <p15:guide id="18" pos="4987" userDrawn="1">
          <p15:clr>
            <a:srgbClr val="FBAE40"/>
          </p15:clr>
        </p15:guide>
        <p15:guide id="19" pos="5101" userDrawn="1">
          <p15:clr>
            <a:srgbClr val="FBAE40"/>
          </p15:clr>
        </p15:guide>
        <p15:guide id="20" pos="5589" userDrawn="1">
          <p15:clr>
            <a:srgbClr val="FBAE40"/>
          </p15:clr>
        </p15:guide>
        <p15:guide id="21" pos="5703" userDrawn="1">
          <p15:clr>
            <a:srgbClr val="FBAE40"/>
          </p15:clr>
        </p15:guide>
        <p15:guide id="22" pos="6192" userDrawn="1">
          <p15:clr>
            <a:srgbClr val="FBAE40"/>
          </p15:clr>
        </p15:guide>
        <p15:guide id="23" pos="6305" userDrawn="1">
          <p15:clr>
            <a:srgbClr val="FBAE40"/>
          </p15:clr>
        </p15:guide>
        <p15:guide id="24" pos="6794" userDrawn="1">
          <p15:clr>
            <a:srgbClr val="FBAE40"/>
          </p15:clr>
        </p15:guide>
        <p15:guide id="25" pos="6907" userDrawn="1">
          <p15:clr>
            <a:srgbClr val="FBAE40"/>
          </p15:clr>
        </p15:guide>
        <p15:guide id="26" pos="7396" userDrawn="1">
          <p15:clr>
            <a:srgbClr val="FBAE40"/>
          </p15:clr>
        </p15:guide>
        <p15:guide id="27" orient="horz" userDrawn="1">
          <p15:clr>
            <a:srgbClr val="FBAE40"/>
          </p15:clr>
        </p15:guide>
        <p15:guide id="28" orient="horz" pos="4320" userDrawn="1">
          <p15:clr>
            <a:srgbClr val="FBAE40"/>
          </p15:clr>
        </p15:guide>
        <p15:guide id="29" orient="horz" pos="722" userDrawn="1">
          <p15:clr>
            <a:srgbClr val="FBAE40"/>
          </p15:clr>
        </p15:guide>
        <p15:guide id="30" orient="horz" pos="828" userDrawn="1">
          <p15:clr>
            <a:srgbClr val="FBAE40"/>
          </p15:clr>
        </p15:guide>
        <p15:guide id="31" orient="horz" pos="934" userDrawn="1">
          <p15:clr>
            <a:srgbClr val="FBAE40"/>
          </p15:clr>
        </p15:guide>
        <p15:guide id="32" orient="horz" pos="1040" userDrawn="1">
          <p15:clr>
            <a:srgbClr val="FBAE40"/>
          </p15:clr>
        </p15:guide>
        <p15:guide id="33" orient="horz" pos="1146" userDrawn="1">
          <p15:clr>
            <a:srgbClr val="FBAE40"/>
          </p15:clr>
        </p15:guide>
        <p15:guide id="34" orient="horz" pos="1252" userDrawn="1">
          <p15:clr>
            <a:srgbClr val="FBAE40"/>
          </p15:clr>
        </p15:guide>
        <p15:guide id="35" orient="horz" pos="1357" userDrawn="1">
          <p15:clr>
            <a:srgbClr val="FBAE40"/>
          </p15:clr>
        </p15:guide>
        <p15:guide id="36" orient="horz" pos="1463" userDrawn="1">
          <p15:clr>
            <a:srgbClr val="FBAE40"/>
          </p15:clr>
        </p15:guide>
        <p15:guide id="37" orient="horz" pos="1569" userDrawn="1">
          <p15:clr>
            <a:srgbClr val="FBAE40"/>
          </p15:clr>
        </p15:guide>
        <p15:guide id="38" orient="horz" pos="1675" userDrawn="1">
          <p15:clr>
            <a:srgbClr val="FBAE40"/>
          </p15:clr>
        </p15:guide>
        <p15:guide id="39" orient="horz" pos="1781" userDrawn="1">
          <p15:clr>
            <a:srgbClr val="FBAE40"/>
          </p15:clr>
        </p15:guide>
        <p15:guide id="40" orient="horz" pos="1887" userDrawn="1">
          <p15:clr>
            <a:srgbClr val="FBAE40"/>
          </p15:clr>
        </p15:guide>
        <p15:guide id="41" orient="horz" pos="1993" userDrawn="1">
          <p15:clr>
            <a:srgbClr val="FBAE40"/>
          </p15:clr>
        </p15:guide>
        <p15:guide id="42" orient="horz" pos="2099" userDrawn="1">
          <p15:clr>
            <a:srgbClr val="FBAE40"/>
          </p15:clr>
        </p15:guide>
        <p15:guide id="43" orient="horz" pos="2205" userDrawn="1">
          <p15:clr>
            <a:srgbClr val="FBAE40"/>
          </p15:clr>
        </p15:guide>
        <p15:guide id="44" orient="horz" pos="2311" userDrawn="1">
          <p15:clr>
            <a:srgbClr val="FBAE40"/>
          </p15:clr>
        </p15:guide>
        <p15:guide id="45" orient="horz" pos="2416" userDrawn="1">
          <p15:clr>
            <a:srgbClr val="FBAE40"/>
          </p15:clr>
        </p15:guide>
        <p15:guide id="46" orient="horz" pos="2522" userDrawn="1">
          <p15:clr>
            <a:srgbClr val="FBAE40"/>
          </p15:clr>
        </p15:guide>
        <p15:guide id="47" orient="horz" pos="2628" userDrawn="1">
          <p15:clr>
            <a:srgbClr val="FBAE40"/>
          </p15:clr>
        </p15:guide>
        <p15:guide id="48" orient="horz" pos="2734" userDrawn="1">
          <p15:clr>
            <a:srgbClr val="FBAE40"/>
          </p15:clr>
        </p15:guide>
        <p15:guide id="49" orient="horz" pos="2840" userDrawn="1">
          <p15:clr>
            <a:srgbClr val="FBAE40"/>
          </p15:clr>
        </p15:guide>
        <p15:guide id="50" orient="horz" pos="2946" userDrawn="1">
          <p15:clr>
            <a:srgbClr val="FBAE40"/>
          </p15:clr>
        </p15:guide>
        <p15:guide id="51" orient="horz" pos="3052" userDrawn="1">
          <p15:clr>
            <a:srgbClr val="FBAE40"/>
          </p15:clr>
        </p15:guide>
        <p15:guide id="52" orient="horz" pos="3158" userDrawn="1">
          <p15:clr>
            <a:srgbClr val="FBAE40"/>
          </p15:clr>
        </p15:guide>
        <p15:guide id="53" orient="horz" pos="3264" userDrawn="1">
          <p15:clr>
            <a:srgbClr val="FBAE40"/>
          </p15:clr>
        </p15:guide>
        <p15:guide id="54" orient="horz" pos="3370" userDrawn="1">
          <p15:clr>
            <a:srgbClr val="FBAE40"/>
          </p15:clr>
        </p15:guide>
        <p15:guide id="55" orient="horz" pos="3475" userDrawn="1">
          <p15:clr>
            <a:srgbClr val="FBAE40"/>
          </p15:clr>
        </p15:guide>
        <p15:guide id="56" orient="horz" pos="3581" userDrawn="1">
          <p15:clr>
            <a:srgbClr val="FBAE40"/>
          </p15:clr>
        </p15:guide>
        <p15:guide id="57" orient="horz" pos="3687" userDrawn="1">
          <p15:clr>
            <a:srgbClr val="FBAE40"/>
          </p15:clr>
        </p15:guide>
        <p15:guide id="58" orient="horz" pos="3793" userDrawn="1">
          <p15:clr>
            <a:srgbClr val="FBAE40"/>
          </p15:clr>
        </p15:guide>
        <p15:guide id="59" orient="horz" pos="3899" userDrawn="1">
          <p15:clr>
            <a:srgbClr val="FBAE40"/>
          </p15:clr>
        </p15:guide>
        <p15:guide id="60" orient="horz" pos="4005" userDrawn="1">
          <p15:clr>
            <a:srgbClr val="FBAE40"/>
          </p15:clr>
        </p15:guide>
        <p15:guide id="61" orient="horz" pos="41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divider + agenda">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D2B3AD0-B35F-4431-8B71-BAEF30CEEDCE}"/>
              </a:ext>
            </a:extLst>
          </p:cNvPr>
          <p:cNvSpPr>
            <a:spLocks noGrp="1"/>
          </p:cNvSpPr>
          <p:nvPr>
            <p:ph type="pic" sz="quarter" idx="13" hasCustomPrompt="1"/>
          </p:nvPr>
        </p:nvSpPr>
        <p:spPr>
          <a:xfrm>
            <a:off x="444500" y="441325"/>
            <a:ext cx="11298238" cy="5913438"/>
          </a:xfrm>
          <a:solidFill>
            <a:schemeClr val="tx2">
              <a:lumMod val="20000"/>
              <a:lumOff val="80000"/>
            </a:schemeClr>
          </a:solid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 name="Title 1">
            <a:extLst>
              <a:ext uri="{FF2B5EF4-FFF2-40B4-BE49-F238E27FC236}">
                <a16:creationId xmlns:a16="http://schemas.microsoft.com/office/drawing/2014/main" id="{BEBB00AE-489B-431D-AE58-9D961A71B0C8}"/>
              </a:ext>
            </a:extLst>
          </p:cNvPr>
          <p:cNvSpPr>
            <a:spLocks noGrp="1"/>
          </p:cNvSpPr>
          <p:nvPr>
            <p:ph type="title" hasCustomPrompt="1"/>
          </p:nvPr>
        </p:nvSpPr>
        <p:spPr>
          <a:xfrm>
            <a:off x="444500" y="650015"/>
            <a:ext cx="9385298" cy="833663"/>
          </a:xfrm>
          <a:custGeom>
            <a:avLst/>
            <a:gdLst>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0 w 9380535"/>
              <a:gd name="connsiteY2" fmla="*/ 0 h 774590"/>
              <a:gd name="connsiteX3" fmla="*/ 0 w 9380535"/>
              <a:gd name="connsiteY3" fmla="*/ 0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0 w 9380535"/>
              <a:gd name="connsiteY2" fmla="*/ 0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681037 w 9380535"/>
              <a:gd name="connsiteY2" fmla="*/ 6977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242888 w 9380535"/>
              <a:gd name="connsiteY0" fmla="*/ 30480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242888 w 9380535"/>
              <a:gd name="connsiteY8" fmla="*/ 304800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0 w 9380535"/>
              <a:gd name="connsiteY0" fmla="*/ 774590 h 774590"/>
              <a:gd name="connsiteX1" fmla="*/ 457200 w 9380535"/>
              <a:gd name="connsiteY1" fmla="*/ 67934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457200 w 9380535"/>
              <a:gd name="connsiteY0" fmla="*/ 679340 h 774590"/>
              <a:gd name="connsiteX1" fmla="*/ 676275 w 9380535"/>
              <a:gd name="connsiteY1" fmla="*/ 773906 h 774590"/>
              <a:gd name="connsiteX2" fmla="*/ 1231106 w 9380535"/>
              <a:gd name="connsiteY2" fmla="*/ 769144 h 774590"/>
              <a:gd name="connsiteX3" fmla="*/ 9380535 w 9380535"/>
              <a:gd name="connsiteY3" fmla="*/ 0 h 774590"/>
              <a:gd name="connsiteX4" fmla="*/ 9380535 w 9380535"/>
              <a:gd name="connsiteY4" fmla="*/ 0 h 774590"/>
              <a:gd name="connsiteX5" fmla="*/ 9380535 w 9380535"/>
              <a:gd name="connsiteY5" fmla="*/ 774590 h 774590"/>
              <a:gd name="connsiteX6" fmla="*/ 9380535 w 9380535"/>
              <a:gd name="connsiteY6"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402432 w 9380535"/>
              <a:gd name="connsiteY0" fmla="*/ 772209 h 774590"/>
              <a:gd name="connsiteX1" fmla="*/ 676275 w 9380535"/>
              <a:gd name="connsiteY1" fmla="*/ 773906 h 774590"/>
              <a:gd name="connsiteX2" fmla="*/ 1231106 w 9380535"/>
              <a:gd name="connsiteY2" fmla="*/ 769144 h 774590"/>
              <a:gd name="connsiteX3" fmla="*/ 9380535 w 9380535"/>
              <a:gd name="connsiteY3" fmla="*/ 0 h 774590"/>
              <a:gd name="connsiteX4" fmla="*/ 9380535 w 9380535"/>
              <a:gd name="connsiteY4" fmla="*/ 0 h 774590"/>
              <a:gd name="connsiteX5" fmla="*/ 9380535 w 9380535"/>
              <a:gd name="connsiteY5" fmla="*/ 774590 h 774590"/>
              <a:gd name="connsiteX6" fmla="*/ 9380535 w 9380535"/>
              <a:gd name="connsiteY6"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676275 w 9380535"/>
              <a:gd name="connsiteY0" fmla="*/ 773906 h 774590"/>
              <a:gd name="connsiteX1" fmla="*/ 1231106 w 9380535"/>
              <a:gd name="connsiteY1" fmla="*/ 769144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681038 w 9385298"/>
              <a:gd name="connsiteY0" fmla="*/ 773906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033463 w 9385298"/>
              <a:gd name="connsiteY0" fmla="*/ 642937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6287"/>
              <a:gd name="connsiteX1" fmla="*/ 4763 w 9385298"/>
              <a:gd name="connsiteY1" fmla="*/ 0 h 776287"/>
              <a:gd name="connsiteX2" fmla="*/ 9385298 w 9385298"/>
              <a:gd name="connsiteY2" fmla="*/ 0 h 776287"/>
              <a:gd name="connsiteX3" fmla="*/ 9385298 w 9385298"/>
              <a:gd name="connsiteY3" fmla="*/ 0 h 776287"/>
              <a:gd name="connsiteX4" fmla="*/ 9385298 w 9385298"/>
              <a:gd name="connsiteY4" fmla="*/ 774590 h 776287"/>
              <a:gd name="connsiteX5" fmla="*/ 9385298 w 9385298"/>
              <a:gd name="connsiteY5" fmla="*/ 774590 h 776287"/>
              <a:gd name="connsiteX6" fmla="*/ 4763 w 9385298"/>
              <a:gd name="connsiteY6" fmla="*/ 774590 h 776287"/>
              <a:gd name="connsiteX7" fmla="*/ 4763 w 9385298"/>
              <a:gd name="connsiteY7" fmla="*/ 774590 h 776287"/>
              <a:gd name="connsiteX8" fmla="*/ 0 w 9385298"/>
              <a:gd name="connsiteY8" fmla="*/ 2381 h 776287"/>
              <a:gd name="connsiteX0" fmla="*/ 488156 w 9385298"/>
              <a:gd name="connsiteY0" fmla="*/ 776287 h 776287"/>
              <a:gd name="connsiteX1" fmla="*/ 1235869 w 9385298"/>
              <a:gd name="connsiteY1" fmla="*/ 769144 h 776287"/>
              <a:gd name="connsiteX2" fmla="*/ 9385298 w 9385298"/>
              <a:gd name="connsiteY2" fmla="*/ 0 h 776287"/>
              <a:gd name="connsiteX3" fmla="*/ 9385298 w 9385298"/>
              <a:gd name="connsiteY3" fmla="*/ 0 h 776287"/>
              <a:gd name="connsiteX4" fmla="*/ 9385298 w 9385298"/>
              <a:gd name="connsiteY4" fmla="*/ 774590 h 776287"/>
              <a:gd name="connsiteX5" fmla="*/ 9385298 w 9385298"/>
              <a:gd name="connsiteY5" fmla="*/ 774590 h 776287"/>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481012 w 9385298"/>
              <a:gd name="connsiteY0" fmla="*/ 773906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0" fmla="*/ 0 w 9385298"/>
              <a:gd name="connsiteY0" fmla="*/ 2381 h 847463"/>
              <a:gd name="connsiteX1" fmla="*/ 4763 w 9385298"/>
              <a:gd name="connsiteY1" fmla="*/ 0 h 847463"/>
              <a:gd name="connsiteX2" fmla="*/ 9385298 w 9385298"/>
              <a:gd name="connsiteY2" fmla="*/ 0 h 847463"/>
              <a:gd name="connsiteX3" fmla="*/ 9385298 w 9385298"/>
              <a:gd name="connsiteY3" fmla="*/ 0 h 847463"/>
              <a:gd name="connsiteX4" fmla="*/ 9385298 w 9385298"/>
              <a:gd name="connsiteY4" fmla="*/ 774590 h 847463"/>
              <a:gd name="connsiteX5" fmla="*/ 9385298 w 9385298"/>
              <a:gd name="connsiteY5" fmla="*/ 774590 h 847463"/>
              <a:gd name="connsiteX6" fmla="*/ 4763 w 9385298"/>
              <a:gd name="connsiteY6" fmla="*/ 774590 h 847463"/>
              <a:gd name="connsiteX7" fmla="*/ 4763 w 9385298"/>
              <a:gd name="connsiteY7" fmla="*/ 774590 h 847463"/>
              <a:gd name="connsiteX8" fmla="*/ 0 w 9385298"/>
              <a:gd name="connsiteY8" fmla="*/ 2381 h 847463"/>
              <a:gd name="connsiteX0" fmla="*/ 481012 w 9385298"/>
              <a:gd name="connsiteY0" fmla="*/ 773906 h 847463"/>
              <a:gd name="connsiteX1" fmla="*/ 1166813 w 9385298"/>
              <a:gd name="connsiteY1" fmla="*/ 776288 h 847463"/>
              <a:gd name="connsiteX2" fmla="*/ 9385298 w 9385298"/>
              <a:gd name="connsiteY2" fmla="*/ 0 h 847463"/>
              <a:gd name="connsiteX3" fmla="*/ 9385298 w 9385298"/>
              <a:gd name="connsiteY3" fmla="*/ 0 h 847463"/>
              <a:gd name="connsiteX4" fmla="*/ 9385298 w 9385298"/>
              <a:gd name="connsiteY4" fmla="*/ 774590 h 847463"/>
              <a:gd name="connsiteX5" fmla="*/ 9385298 w 9385298"/>
              <a:gd name="connsiteY5" fmla="*/ 774590 h 847463"/>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118598 w 9385298"/>
              <a:gd name="connsiteY3" fmla="*/ 307182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8889998 w 9385298"/>
              <a:gd name="connsiteY3" fmla="*/ 309031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774590 h 776288"/>
              <a:gd name="connsiteX3" fmla="*/ 9385298 w 9385298"/>
              <a:gd name="connsiteY3"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192881 w 9385298"/>
              <a:gd name="connsiteY0" fmla="*/ 773906 h 776288"/>
              <a:gd name="connsiteX1" fmla="*/ 1166813 w 9385298"/>
              <a:gd name="connsiteY1" fmla="*/ 776288 h 776288"/>
              <a:gd name="connsiteX2" fmla="*/ 9385298 w 9385298"/>
              <a:gd name="connsiteY2" fmla="*/ 774590 h 776288"/>
              <a:gd name="connsiteX3" fmla="*/ 9385298 w 9385298"/>
              <a:gd name="connsiteY3" fmla="*/ 774590 h 776288"/>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92881 w 9385298"/>
              <a:gd name="connsiteY0" fmla="*/ 773906 h 774590"/>
              <a:gd name="connsiteX1" fmla="*/ 664369 w 9385298"/>
              <a:gd name="connsiteY1" fmla="*/ 774079 h 774590"/>
              <a:gd name="connsiteX2" fmla="*/ 9385298 w 9385298"/>
              <a:gd name="connsiteY2" fmla="*/ 774590 h 774590"/>
              <a:gd name="connsiteX3" fmla="*/ 9385298 w 9385298"/>
              <a:gd name="connsiteY3"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92881 w 9385298"/>
              <a:gd name="connsiteY0" fmla="*/ 773906 h 774590"/>
              <a:gd name="connsiteX1" fmla="*/ 657226 w 9385298"/>
              <a:gd name="connsiteY1" fmla="*/ 774079 h 774590"/>
              <a:gd name="connsiteX2" fmla="*/ 9385298 w 9385298"/>
              <a:gd name="connsiteY2" fmla="*/ 774590 h 774590"/>
              <a:gd name="connsiteX3" fmla="*/ 9385298 w 9385298"/>
              <a:gd name="connsiteY3" fmla="*/ 774590 h 774590"/>
              <a:gd name="connsiteX0" fmla="*/ 0 w 9385298"/>
              <a:gd name="connsiteY0" fmla="*/ 2381 h 776116"/>
              <a:gd name="connsiteX1" fmla="*/ 4763 w 9385298"/>
              <a:gd name="connsiteY1" fmla="*/ 0 h 776116"/>
              <a:gd name="connsiteX2" fmla="*/ 9385298 w 9385298"/>
              <a:gd name="connsiteY2" fmla="*/ 0 h 776116"/>
              <a:gd name="connsiteX3" fmla="*/ 9385298 w 9385298"/>
              <a:gd name="connsiteY3" fmla="*/ 0 h 776116"/>
              <a:gd name="connsiteX4" fmla="*/ 9385298 w 9385298"/>
              <a:gd name="connsiteY4" fmla="*/ 774590 h 776116"/>
              <a:gd name="connsiteX5" fmla="*/ 9385298 w 9385298"/>
              <a:gd name="connsiteY5" fmla="*/ 774590 h 776116"/>
              <a:gd name="connsiteX6" fmla="*/ 4763 w 9385298"/>
              <a:gd name="connsiteY6" fmla="*/ 774590 h 776116"/>
              <a:gd name="connsiteX7" fmla="*/ 4763 w 9385298"/>
              <a:gd name="connsiteY7" fmla="*/ 774590 h 776116"/>
              <a:gd name="connsiteX8" fmla="*/ 0 w 9385298"/>
              <a:gd name="connsiteY8" fmla="*/ 2381 h 776116"/>
              <a:gd name="connsiteX0" fmla="*/ 195262 w 9385298"/>
              <a:gd name="connsiteY0" fmla="*/ 776116 h 776116"/>
              <a:gd name="connsiteX1" fmla="*/ 657226 w 9385298"/>
              <a:gd name="connsiteY1" fmla="*/ 774079 h 776116"/>
              <a:gd name="connsiteX2" fmla="*/ 9385298 w 9385298"/>
              <a:gd name="connsiteY2" fmla="*/ 774590 h 776116"/>
              <a:gd name="connsiteX3" fmla="*/ 9385298 w 9385298"/>
              <a:gd name="connsiteY3" fmla="*/ 774590 h 776116"/>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195262 w 9385298"/>
              <a:gd name="connsiteY0" fmla="*/ 776116 h 776288"/>
              <a:gd name="connsiteX1" fmla="*/ 657226 w 9385298"/>
              <a:gd name="connsiteY1" fmla="*/ 776288 h 776288"/>
              <a:gd name="connsiteX2" fmla="*/ 9385298 w 9385298"/>
              <a:gd name="connsiteY2" fmla="*/ 774590 h 776288"/>
              <a:gd name="connsiteX3" fmla="*/ 9385298 w 9385298"/>
              <a:gd name="connsiteY3" fmla="*/ 774590 h 776288"/>
            </a:gdLst>
            <a:ahLst/>
            <a:cxnLst>
              <a:cxn ang="0">
                <a:pos x="connsiteX0" y="connsiteY0"/>
              </a:cxn>
              <a:cxn ang="0">
                <a:pos x="connsiteX1" y="connsiteY1"/>
              </a:cxn>
              <a:cxn ang="0">
                <a:pos x="connsiteX2" y="connsiteY2"/>
              </a:cxn>
              <a:cxn ang="0">
                <a:pos x="connsiteX3" y="connsiteY3"/>
              </a:cxn>
            </a:cxnLst>
            <a:rect l="l" t="t" r="r" b="b"/>
            <a:pathLst>
              <a:path w="9385298" h="776288" stroke="0" extrusionOk="0">
                <a:moveTo>
                  <a:pt x="0" y="2381"/>
                </a:moveTo>
                <a:lnTo>
                  <a:pt x="4763" y="0"/>
                </a:lnTo>
                <a:lnTo>
                  <a:pt x="9385298" y="0"/>
                </a:lnTo>
                <a:lnTo>
                  <a:pt x="9385298" y="0"/>
                </a:lnTo>
                <a:lnTo>
                  <a:pt x="9385298" y="774590"/>
                </a:lnTo>
                <a:lnTo>
                  <a:pt x="9385298" y="774590"/>
                </a:lnTo>
                <a:lnTo>
                  <a:pt x="4763" y="774590"/>
                </a:lnTo>
                <a:lnTo>
                  <a:pt x="4763" y="774590"/>
                </a:lnTo>
                <a:cubicBezTo>
                  <a:pt x="3175" y="517187"/>
                  <a:pt x="1588" y="259784"/>
                  <a:pt x="0" y="2381"/>
                </a:cubicBezTo>
                <a:close/>
              </a:path>
              <a:path w="9385298" h="776288" fill="none">
                <a:moveTo>
                  <a:pt x="195262" y="776116"/>
                </a:moveTo>
                <a:lnTo>
                  <a:pt x="657226" y="776288"/>
                </a:lnTo>
                <a:moveTo>
                  <a:pt x="9385298" y="774590"/>
                </a:moveTo>
                <a:lnTo>
                  <a:pt x="9385298" y="774590"/>
                </a:lnTo>
              </a:path>
            </a:pathLst>
          </a:custGeom>
          <a:ln w="38100">
            <a:solidFill>
              <a:schemeClr val="bg1"/>
            </a:solidFill>
          </a:ln>
        </p:spPr>
        <p:txBody>
          <a:bodyPr lIns="180000" bIns="216000" anchor="t">
            <a:spAutoFit/>
          </a:bodyPr>
          <a:lstStyle>
            <a:lvl1pPr>
              <a:defRPr sz="4000">
                <a:solidFill>
                  <a:schemeClr val="bg1"/>
                </a:solidFill>
              </a:defRPr>
            </a:lvl1pPr>
          </a:lstStyle>
          <a:p>
            <a:r>
              <a:rPr lang="en-US"/>
              <a:t>Chapter title</a:t>
            </a:r>
            <a:endParaRPr lang="bg-BG"/>
          </a:p>
        </p:txBody>
      </p:sp>
      <p:sp>
        <p:nvSpPr>
          <p:cNvPr id="6" name="Text Placeholder 23">
            <a:extLst>
              <a:ext uri="{FF2B5EF4-FFF2-40B4-BE49-F238E27FC236}">
                <a16:creationId xmlns:a16="http://schemas.microsoft.com/office/drawing/2014/main" id="{B6A7BE9B-0493-49F3-96FB-5AB6B6BA9D4E}"/>
              </a:ext>
            </a:extLst>
          </p:cNvPr>
          <p:cNvSpPr>
            <a:spLocks noGrp="1"/>
          </p:cNvSpPr>
          <p:nvPr>
            <p:ph type="body" sz="quarter" idx="23" hasCustomPrompt="1"/>
          </p:nvPr>
        </p:nvSpPr>
        <p:spPr>
          <a:xfrm>
            <a:off x="462282" y="1934159"/>
            <a:ext cx="8410255" cy="461731"/>
          </a:xfrm>
        </p:spPr>
        <p:txBody>
          <a:bodyPr lIns="180000"/>
          <a:lstStyle>
            <a:lvl1pPr marL="540000" indent="-540000">
              <a:spcBef>
                <a:spcPts val="0"/>
              </a:spcBef>
              <a:spcAft>
                <a:spcPts val="1200"/>
              </a:spcAft>
              <a:tabLst>
                <a:tab pos="540000" algn="l"/>
              </a:tabLst>
              <a:defRPr sz="1800" b="0">
                <a:solidFill>
                  <a:schemeClr val="bg1"/>
                </a:solidFill>
              </a:defRPr>
            </a:lvl1pPr>
            <a:lvl2pPr>
              <a:spcAft>
                <a:spcPts val="0"/>
              </a:spcAft>
              <a:defRPr sz="2400" b="0">
                <a:solidFill>
                  <a:schemeClr val="bg1"/>
                </a:solidFill>
              </a:defRPr>
            </a:lvl2pPr>
            <a:lvl3pPr>
              <a:spcAft>
                <a:spcPts val="0"/>
              </a:spcAft>
              <a:defRPr sz="2400" b="0">
                <a:solidFill>
                  <a:schemeClr val="bg1"/>
                </a:solidFill>
              </a:defRPr>
            </a:lvl3pPr>
            <a:lvl4pPr>
              <a:spcAft>
                <a:spcPts val="0"/>
              </a:spcAft>
              <a:defRPr sz="2400" b="0">
                <a:solidFill>
                  <a:schemeClr val="bg1"/>
                </a:solidFill>
              </a:defRPr>
            </a:lvl4pPr>
            <a:lvl5pPr>
              <a:spcAft>
                <a:spcPts val="0"/>
              </a:spcAft>
              <a:defRPr sz="2400" b="0">
                <a:solidFill>
                  <a:schemeClr val="bg1"/>
                </a:solidFill>
              </a:defRPr>
            </a:lvl5pPr>
          </a:lstStyle>
          <a:p>
            <a:pPr lvl="0"/>
            <a:r>
              <a:rPr lang="en-US"/>
              <a:t>1.1	First subchapter title. Pay attention that after the number in front, there is a</a:t>
            </a:r>
            <a:r>
              <a:rPr lang="bg-BG"/>
              <a:t> </a:t>
            </a:r>
            <a:r>
              <a:rPr lang="en-US"/>
              <a:t>Tab space. There should be no dot after the last number</a:t>
            </a:r>
          </a:p>
        </p:txBody>
      </p:sp>
      <p:sp>
        <p:nvSpPr>
          <p:cNvPr id="7" name="Text Placeholder 2">
            <a:extLst>
              <a:ext uri="{FF2B5EF4-FFF2-40B4-BE49-F238E27FC236}">
                <a16:creationId xmlns:a16="http://schemas.microsoft.com/office/drawing/2014/main" id="{E19E6E04-3735-41A4-8993-391F8465E8B3}"/>
              </a:ext>
            </a:extLst>
          </p:cNvPr>
          <p:cNvSpPr>
            <a:spLocks noGrp="1"/>
          </p:cNvSpPr>
          <p:nvPr>
            <p:ph type="body" idx="1" hasCustomPrompt="1"/>
          </p:nvPr>
        </p:nvSpPr>
        <p:spPr>
          <a:xfrm>
            <a:off x="453076" y="4775168"/>
            <a:ext cx="5552438" cy="1843091"/>
          </a:xfrm>
        </p:spPr>
        <p:txBody>
          <a:bodyPr lIns="180000"/>
          <a:lstStyle>
            <a:lvl1pPr marL="0" indent="0">
              <a:buNone/>
              <a:defRPr sz="130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1</a:t>
            </a:r>
          </a:p>
        </p:txBody>
      </p:sp>
      <p:sp>
        <p:nvSpPr>
          <p:cNvPr id="10" name="Footer Placeholder 7">
            <a:extLst>
              <a:ext uri="{FF2B5EF4-FFF2-40B4-BE49-F238E27FC236}">
                <a16:creationId xmlns:a16="http://schemas.microsoft.com/office/drawing/2014/main" id="{ED63874B-6629-46AB-9FD4-2D315F065BA0}"/>
              </a:ext>
            </a:extLst>
          </p:cNvPr>
          <p:cNvSpPr txBox="1">
            <a:spLocks/>
          </p:cNvSpPr>
          <p:nvPr userDrawn="1"/>
        </p:nvSpPr>
        <p:spPr>
          <a:xfrm>
            <a:off x="444501" y="6559200"/>
            <a:ext cx="1939776"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8" name="Rectangle 7">
            <a:extLst>
              <a:ext uri="{FF2B5EF4-FFF2-40B4-BE49-F238E27FC236}">
                <a16:creationId xmlns:a16="http://schemas.microsoft.com/office/drawing/2014/main" id="{580E6765-36E4-4951-BD1A-262E0ADBFA80}"/>
              </a:ext>
            </a:extLst>
          </p:cNvPr>
          <p:cNvSpPr/>
          <p:nvPr userDrawn="1"/>
        </p:nvSpPr>
        <p:spPr>
          <a:xfrm>
            <a:off x="11350171"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bg-BG"/>
          </a:p>
        </p:txBody>
      </p:sp>
    </p:spTree>
    <p:extLst>
      <p:ext uri="{BB962C8B-B14F-4D97-AF65-F5344CB8AC3E}">
        <p14:creationId xmlns:p14="http://schemas.microsoft.com/office/powerpoint/2010/main" val="3373197583"/>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guide id="62" orient="horz" pos="27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meline, advanc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54" name="Straight Connector 10">
            <a:extLst>
              <a:ext uri="{FF2B5EF4-FFF2-40B4-BE49-F238E27FC236}">
                <a16:creationId xmlns:a16="http://schemas.microsoft.com/office/drawing/2014/main" id="{E7D02952-AD9B-4ACC-9B59-E72A8176AA9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5" name="Rectangle 54">
            <a:hlinkClick r:id="" action="ppaction://hlinkshowjump?jump=previousslide"/>
            <a:extLst>
              <a:ext uri="{FF2B5EF4-FFF2-40B4-BE49-F238E27FC236}">
                <a16:creationId xmlns:a16="http://schemas.microsoft.com/office/drawing/2014/main" id="{1A3B6FA4-B651-42C2-947E-E8EB648B71D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6" name="Rectangle 55">
            <a:hlinkClick r:id="" action="ppaction://hlinkshowjump?jump=nextslide"/>
            <a:extLst>
              <a:ext uri="{FF2B5EF4-FFF2-40B4-BE49-F238E27FC236}">
                <a16:creationId xmlns:a16="http://schemas.microsoft.com/office/drawing/2014/main" id="{9521E7DB-570D-4CD3-B321-A714795D83C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3" name="Footer Placeholder 7">
            <a:extLst>
              <a:ext uri="{FF2B5EF4-FFF2-40B4-BE49-F238E27FC236}">
                <a16:creationId xmlns:a16="http://schemas.microsoft.com/office/drawing/2014/main" id="{A35ADEBF-A2A3-448C-8B80-099CF2622B00}"/>
              </a:ext>
            </a:extLst>
          </p:cNvPr>
          <p:cNvSpPr txBox="1">
            <a:spLocks/>
          </p:cNvSpPr>
          <p:nvPr userDrawn="1"/>
        </p:nvSpPr>
        <p:spPr>
          <a:xfrm>
            <a:off x="444500" y="6559200"/>
            <a:ext cx="1916113"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50" name="Text Placeholder 7">
            <a:extLst>
              <a:ext uri="{FF2B5EF4-FFF2-40B4-BE49-F238E27FC236}">
                <a16:creationId xmlns:a16="http://schemas.microsoft.com/office/drawing/2014/main" id="{29FB9A60-BA1E-498C-B6A2-ACFEDBC12456}"/>
              </a:ext>
            </a:extLst>
          </p:cNvPr>
          <p:cNvSpPr>
            <a:spLocks noGrp="1"/>
          </p:cNvSpPr>
          <p:nvPr>
            <p:ph type="body" sz="quarter" idx="33" hasCustomPrompt="1"/>
          </p:nvPr>
        </p:nvSpPr>
        <p:spPr>
          <a:xfrm>
            <a:off x="462728" y="4294013"/>
            <a:ext cx="1718497" cy="520700"/>
          </a:xfrm>
        </p:spPr>
        <p:txBody>
          <a:bodyPr lIns="0" rIns="0" anchor="t"/>
          <a:lstStyle>
            <a:lvl1pPr algn="l">
              <a:defRPr sz="1800" b="1">
                <a:solidFill>
                  <a:schemeClr val="tx2"/>
                </a:solidFill>
              </a:defRPr>
            </a:lvl1pPr>
            <a:lvl5pPr algn="ctr">
              <a:defRPr b="1"/>
            </a:lvl5pPr>
            <a:lvl6pPr algn="ctr">
              <a:defRPr b="1"/>
            </a:lvl6pPr>
          </a:lstStyle>
          <a:p>
            <a:pPr lvl="0"/>
            <a:r>
              <a:rPr lang="en-US"/>
              <a:t>First </a:t>
            </a:r>
            <a:br>
              <a:rPr lang="en-US"/>
            </a:br>
            <a:r>
              <a:rPr lang="en-US"/>
              <a:t>main point</a:t>
            </a:r>
          </a:p>
        </p:txBody>
      </p:sp>
      <p:sp>
        <p:nvSpPr>
          <p:cNvPr id="65" name="Text Placeholder 7">
            <a:extLst>
              <a:ext uri="{FF2B5EF4-FFF2-40B4-BE49-F238E27FC236}">
                <a16:creationId xmlns:a16="http://schemas.microsoft.com/office/drawing/2014/main" id="{F6F51092-0258-4809-9CAA-C47E14482B18}"/>
              </a:ext>
            </a:extLst>
          </p:cNvPr>
          <p:cNvSpPr>
            <a:spLocks noGrp="1"/>
          </p:cNvSpPr>
          <p:nvPr>
            <p:ph type="body" sz="quarter" idx="41" hasCustomPrompt="1"/>
          </p:nvPr>
        </p:nvSpPr>
        <p:spPr>
          <a:xfrm>
            <a:off x="2363789" y="4294013"/>
            <a:ext cx="1736726" cy="520700"/>
          </a:xfrm>
        </p:spPr>
        <p:txBody>
          <a:bodyPr lIns="0" rIns="0" anchor="t"/>
          <a:lstStyle>
            <a:lvl1pPr algn="l">
              <a:defRPr sz="1800" b="1">
                <a:solidFill>
                  <a:schemeClr val="tx2"/>
                </a:solidFill>
              </a:defRPr>
            </a:lvl1pPr>
            <a:lvl5pPr algn="ctr">
              <a:defRPr b="1"/>
            </a:lvl5pPr>
            <a:lvl6pPr algn="ctr">
              <a:defRPr b="1"/>
            </a:lvl6pPr>
          </a:lstStyle>
          <a:p>
            <a:pPr lvl="0"/>
            <a:r>
              <a:rPr lang="en-US"/>
              <a:t>Second </a:t>
            </a:r>
            <a:br>
              <a:rPr lang="en-US"/>
            </a:br>
            <a:r>
              <a:rPr lang="en-US"/>
              <a:t>main point</a:t>
            </a:r>
          </a:p>
        </p:txBody>
      </p:sp>
      <p:sp>
        <p:nvSpPr>
          <p:cNvPr id="66" name="Text Placeholder 7">
            <a:extLst>
              <a:ext uri="{FF2B5EF4-FFF2-40B4-BE49-F238E27FC236}">
                <a16:creationId xmlns:a16="http://schemas.microsoft.com/office/drawing/2014/main" id="{53482FA2-EC33-4D60-A072-836AD2E43FFE}"/>
              </a:ext>
            </a:extLst>
          </p:cNvPr>
          <p:cNvSpPr>
            <a:spLocks noGrp="1"/>
          </p:cNvSpPr>
          <p:nvPr>
            <p:ph type="body" sz="quarter" idx="42" hasCustomPrompt="1"/>
          </p:nvPr>
        </p:nvSpPr>
        <p:spPr>
          <a:xfrm>
            <a:off x="4283080" y="4294013"/>
            <a:ext cx="1731964" cy="520700"/>
          </a:xfrm>
        </p:spPr>
        <p:txBody>
          <a:bodyPr lIns="0" rIns="0" anchor="t"/>
          <a:lstStyle>
            <a:lvl1pPr algn="l">
              <a:defRPr sz="1800" b="1">
                <a:solidFill>
                  <a:schemeClr val="tx2"/>
                </a:solidFill>
              </a:defRPr>
            </a:lvl1pPr>
            <a:lvl5pPr algn="ctr">
              <a:defRPr b="1"/>
            </a:lvl5pPr>
            <a:lvl6pPr algn="ctr">
              <a:defRPr b="1"/>
            </a:lvl6pPr>
          </a:lstStyle>
          <a:p>
            <a:pPr lvl="0"/>
            <a:r>
              <a:rPr lang="en-US"/>
              <a:t>Third </a:t>
            </a:r>
            <a:br>
              <a:rPr lang="en-US"/>
            </a:br>
            <a:r>
              <a:rPr lang="en-US"/>
              <a:t>main point</a:t>
            </a:r>
          </a:p>
        </p:txBody>
      </p:sp>
      <p:sp>
        <p:nvSpPr>
          <p:cNvPr id="67" name="Text Placeholder 7">
            <a:extLst>
              <a:ext uri="{FF2B5EF4-FFF2-40B4-BE49-F238E27FC236}">
                <a16:creationId xmlns:a16="http://schemas.microsoft.com/office/drawing/2014/main" id="{8EEB852D-DF63-4171-A854-09E864D2F497}"/>
              </a:ext>
            </a:extLst>
          </p:cNvPr>
          <p:cNvSpPr>
            <a:spLocks noGrp="1"/>
          </p:cNvSpPr>
          <p:nvPr>
            <p:ph type="body" sz="quarter" idx="43" hasCustomPrompt="1"/>
          </p:nvPr>
        </p:nvSpPr>
        <p:spPr>
          <a:xfrm>
            <a:off x="6197609" y="4294013"/>
            <a:ext cx="1731963" cy="520700"/>
          </a:xfrm>
        </p:spPr>
        <p:txBody>
          <a:bodyPr lIns="0" rIns="0" anchor="t"/>
          <a:lstStyle>
            <a:lvl1pPr algn="l">
              <a:defRPr sz="1800" b="1">
                <a:solidFill>
                  <a:schemeClr val="tx2"/>
                </a:solidFill>
              </a:defRPr>
            </a:lvl1pPr>
            <a:lvl5pPr algn="ctr">
              <a:defRPr b="1"/>
            </a:lvl5pPr>
            <a:lvl6pPr algn="ctr">
              <a:defRPr b="1"/>
            </a:lvl6pPr>
          </a:lstStyle>
          <a:p>
            <a:pPr lvl="0"/>
            <a:r>
              <a:rPr lang="en-US"/>
              <a:t>Fourth </a:t>
            </a:r>
            <a:br>
              <a:rPr lang="en-US"/>
            </a:br>
            <a:r>
              <a:rPr lang="en-US"/>
              <a:t>main point</a:t>
            </a:r>
          </a:p>
        </p:txBody>
      </p:sp>
      <p:sp>
        <p:nvSpPr>
          <p:cNvPr id="68" name="Text Placeholder 7">
            <a:extLst>
              <a:ext uri="{FF2B5EF4-FFF2-40B4-BE49-F238E27FC236}">
                <a16:creationId xmlns:a16="http://schemas.microsoft.com/office/drawing/2014/main" id="{13EE2AB3-C45D-482A-B125-ED24C9C4F386}"/>
              </a:ext>
            </a:extLst>
          </p:cNvPr>
          <p:cNvSpPr>
            <a:spLocks noGrp="1"/>
          </p:cNvSpPr>
          <p:nvPr>
            <p:ph type="body" sz="quarter" idx="47" hasCustomPrompt="1"/>
          </p:nvPr>
        </p:nvSpPr>
        <p:spPr>
          <a:xfrm>
            <a:off x="2363789" y="2858898"/>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2018</a:t>
            </a:r>
            <a:br>
              <a:rPr lang="en-US"/>
            </a:br>
            <a:r>
              <a:rPr lang="en-US"/>
              <a:t>December</a:t>
            </a:r>
          </a:p>
        </p:txBody>
      </p:sp>
      <p:sp>
        <p:nvSpPr>
          <p:cNvPr id="69" name="Text Placeholder 7">
            <a:extLst>
              <a:ext uri="{FF2B5EF4-FFF2-40B4-BE49-F238E27FC236}">
                <a16:creationId xmlns:a16="http://schemas.microsoft.com/office/drawing/2014/main" id="{B600A6D9-C07B-44EA-8493-8B295D8FB829}"/>
              </a:ext>
            </a:extLst>
          </p:cNvPr>
          <p:cNvSpPr>
            <a:spLocks noGrp="1"/>
          </p:cNvSpPr>
          <p:nvPr>
            <p:ph type="body" sz="quarter" idx="48" hasCustomPrompt="1"/>
          </p:nvPr>
        </p:nvSpPr>
        <p:spPr>
          <a:xfrm>
            <a:off x="4283079" y="2858898"/>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br>
              <a:rPr lang="en-US"/>
            </a:br>
            <a:r>
              <a:rPr lang="en-US"/>
              <a:t>June</a:t>
            </a:r>
          </a:p>
        </p:txBody>
      </p:sp>
      <p:sp>
        <p:nvSpPr>
          <p:cNvPr id="70" name="Text Placeholder 7">
            <a:extLst>
              <a:ext uri="{FF2B5EF4-FFF2-40B4-BE49-F238E27FC236}">
                <a16:creationId xmlns:a16="http://schemas.microsoft.com/office/drawing/2014/main" id="{F4706F17-8F53-43CE-AE9E-6C729D898B24}"/>
              </a:ext>
            </a:extLst>
          </p:cNvPr>
          <p:cNvSpPr>
            <a:spLocks noGrp="1"/>
          </p:cNvSpPr>
          <p:nvPr>
            <p:ph type="body" sz="quarter" idx="49" hasCustomPrompt="1"/>
          </p:nvPr>
        </p:nvSpPr>
        <p:spPr>
          <a:xfrm>
            <a:off x="6184901" y="2858898"/>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br>
              <a:rPr lang="en-US"/>
            </a:br>
            <a:r>
              <a:rPr lang="en-US"/>
              <a:t>December</a:t>
            </a:r>
          </a:p>
        </p:txBody>
      </p:sp>
      <p:sp>
        <p:nvSpPr>
          <p:cNvPr id="73" name="Text Placeholder 7">
            <a:extLst>
              <a:ext uri="{FF2B5EF4-FFF2-40B4-BE49-F238E27FC236}">
                <a16:creationId xmlns:a16="http://schemas.microsoft.com/office/drawing/2014/main" id="{117FA434-9EE3-4E6F-BAF4-5939880EBEDC}"/>
              </a:ext>
            </a:extLst>
          </p:cNvPr>
          <p:cNvSpPr>
            <a:spLocks noGrp="1"/>
          </p:cNvSpPr>
          <p:nvPr>
            <p:ph type="body" sz="quarter" idx="58" hasCustomPrompt="1"/>
          </p:nvPr>
        </p:nvSpPr>
        <p:spPr>
          <a:xfrm>
            <a:off x="444500" y="2858898"/>
            <a:ext cx="1736725"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2018</a:t>
            </a:r>
            <a:br>
              <a:rPr lang="en-US"/>
            </a:br>
            <a:r>
              <a:rPr lang="en-US"/>
              <a:t>June </a:t>
            </a:r>
          </a:p>
        </p:txBody>
      </p:sp>
      <p:sp>
        <p:nvSpPr>
          <p:cNvPr id="74" name="Text Placeholder 7">
            <a:extLst>
              <a:ext uri="{FF2B5EF4-FFF2-40B4-BE49-F238E27FC236}">
                <a16:creationId xmlns:a16="http://schemas.microsoft.com/office/drawing/2014/main" id="{E3FA2146-8684-47E6-B4DE-484F8E26ABC9}"/>
              </a:ext>
            </a:extLst>
          </p:cNvPr>
          <p:cNvSpPr>
            <a:spLocks noGrp="1"/>
          </p:cNvSpPr>
          <p:nvPr>
            <p:ph type="body" sz="quarter" idx="59" hasCustomPrompt="1"/>
          </p:nvPr>
        </p:nvSpPr>
        <p:spPr>
          <a:xfrm>
            <a:off x="8110546" y="4294013"/>
            <a:ext cx="1731963" cy="520700"/>
          </a:xfrm>
        </p:spPr>
        <p:txBody>
          <a:bodyPr lIns="0" rIns="0" anchor="t"/>
          <a:lstStyle>
            <a:lvl1pPr algn="l">
              <a:defRPr sz="1800" b="1">
                <a:solidFill>
                  <a:schemeClr val="tx2"/>
                </a:solidFill>
              </a:defRPr>
            </a:lvl1pPr>
            <a:lvl5pPr algn="ctr">
              <a:defRPr b="1"/>
            </a:lvl5pPr>
            <a:lvl6pPr algn="ctr">
              <a:defRPr b="1"/>
            </a:lvl6pPr>
          </a:lstStyle>
          <a:p>
            <a:pPr lvl="0"/>
            <a:r>
              <a:rPr lang="en-US"/>
              <a:t>Fourth </a:t>
            </a:r>
            <a:br>
              <a:rPr lang="en-US"/>
            </a:br>
            <a:r>
              <a:rPr lang="en-US"/>
              <a:t>main point</a:t>
            </a:r>
          </a:p>
        </p:txBody>
      </p:sp>
      <p:sp>
        <p:nvSpPr>
          <p:cNvPr id="75" name="Text Placeholder 7">
            <a:extLst>
              <a:ext uri="{FF2B5EF4-FFF2-40B4-BE49-F238E27FC236}">
                <a16:creationId xmlns:a16="http://schemas.microsoft.com/office/drawing/2014/main" id="{3351C491-4769-4537-8C6F-6671D4824761}"/>
              </a:ext>
            </a:extLst>
          </p:cNvPr>
          <p:cNvSpPr>
            <a:spLocks noGrp="1"/>
          </p:cNvSpPr>
          <p:nvPr>
            <p:ph type="body" sz="quarter" idx="60" hasCustomPrompt="1"/>
          </p:nvPr>
        </p:nvSpPr>
        <p:spPr>
          <a:xfrm>
            <a:off x="8097838" y="2858898"/>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bg-BG"/>
              <a:t>20</a:t>
            </a:r>
            <a:r>
              <a:rPr lang="en-US"/>
              <a:t>2</a:t>
            </a:r>
            <a:r>
              <a:rPr lang="bg-BG"/>
              <a:t>0</a:t>
            </a:r>
            <a:br>
              <a:rPr lang="en-US"/>
            </a:br>
            <a:r>
              <a:rPr lang="en-US"/>
              <a:t>June</a:t>
            </a:r>
          </a:p>
        </p:txBody>
      </p:sp>
      <p:sp>
        <p:nvSpPr>
          <p:cNvPr id="76" name="Text Placeholder 7">
            <a:extLst>
              <a:ext uri="{FF2B5EF4-FFF2-40B4-BE49-F238E27FC236}">
                <a16:creationId xmlns:a16="http://schemas.microsoft.com/office/drawing/2014/main" id="{7708351C-FAAC-4B5E-8909-C1F32727C6E5}"/>
              </a:ext>
            </a:extLst>
          </p:cNvPr>
          <p:cNvSpPr>
            <a:spLocks noGrp="1"/>
          </p:cNvSpPr>
          <p:nvPr>
            <p:ph type="body" sz="quarter" idx="61" hasCustomPrompt="1"/>
          </p:nvPr>
        </p:nvSpPr>
        <p:spPr>
          <a:xfrm>
            <a:off x="10036191" y="4294013"/>
            <a:ext cx="1731963" cy="520700"/>
          </a:xfrm>
        </p:spPr>
        <p:txBody>
          <a:bodyPr lIns="0" rIns="0" anchor="t"/>
          <a:lstStyle>
            <a:lvl1pPr algn="l">
              <a:defRPr sz="1800" b="1">
                <a:solidFill>
                  <a:schemeClr val="tx2"/>
                </a:solidFill>
              </a:defRPr>
            </a:lvl1pPr>
            <a:lvl5pPr algn="ctr">
              <a:defRPr b="1"/>
            </a:lvl5pPr>
            <a:lvl6pPr algn="ctr">
              <a:defRPr b="1"/>
            </a:lvl6pPr>
          </a:lstStyle>
          <a:p>
            <a:pPr lvl="0"/>
            <a:r>
              <a:rPr lang="en-US"/>
              <a:t>Fourth </a:t>
            </a:r>
            <a:br>
              <a:rPr lang="en-US"/>
            </a:br>
            <a:r>
              <a:rPr lang="en-US"/>
              <a:t>main point</a:t>
            </a:r>
          </a:p>
        </p:txBody>
      </p:sp>
      <p:sp>
        <p:nvSpPr>
          <p:cNvPr id="77" name="Text Placeholder 7">
            <a:extLst>
              <a:ext uri="{FF2B5EF4-FFF2-40B4-BE49-F238E27FC236}">
                <a16:creationId xmlns:a16="http://schemas.microsoft.com/office/drawing/2014/main" id="{6F2E5C51-A30B-4D86-925C-A11400D46E9F}"/>
              </a:ext>
            </a:extLst>
          </p:cNvPr>
          <p:cNvSpPr>
            <a:spLocks noGrp="1"/>
          </p:cNvSpPr>
          <p:nvPr>
            <p:ph type="body" sz="quarter" idx="62" hasCustomPrompt="1"/>
          </p:nvPr>
        </p:nvSpPr>
        <p:spPr>
          <a:xfrm>
            <a:off x="10023483" y="2858898"/>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bg-BG"/>
              <a:t>20</a:t>
            </a:r>
            <a:r>
              <a:rPr lang="en-US"/>
              <a:t>2</a:t>
            </a:r>
            <a:r>
              <a:rPr lang="bg-BG"/>
              <a:t>0</a:t>
            </a:r>
            <a:br>
              <a:rPr lang="en-US"/>
            </a:br>
            <a:r>
              <a:rPr lang="en-US"/>
              <a:t>December</a:t>
            </a:r>
          </a:p>
        </p:txBody>
      </p:sp>
      <p:sp>
        <p:nvSpPr>
          <p:cNvPr id="79" name="Text Placeholder 7">
            <a:extLst>
              <a:ext uri="{FF2B5EF4-FFF2-40B4-BE49-F238E27FC236}">
                <a16:creationId xmlns:a16="http://schemas.microsoft.com/office/drawing/2014/main" id="{682EBAC2-627B-4B31-8E49-AB6AD3D43DC9}"/>
              </a:ext>
            </a:extLst>
          </p:cNvPr>
          <p:cNvSpPr>
            <a:spLocks noGrp="1"/>
          </p:cNvSpPr>
          <p:nvPr>
            <p:ph type="body" sz="quarter" idx="53" hasCustomPrompt="1"/>
          </p:nvPr>
        </p:nvSpPr>
        <p:spPr>
          <a:xfrm>
            <a:off x="449262" y="2123944"/>
            <a:ext cx="5556250" cy="535248"/>
          </a:xfrm>
          <a:custGeom>
            <a:avLst/>
            <a:gdLst>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0 w 5556250"/>
              <a:gd name="connsiteY2" fmla="*/ 86785 h 520700"/>
              <a:gd name="connsiteX3" fmla="*/ 86785 w 5556250"/>
              <a:gd name="connsiteY3" fmla="*/ 0 h 520700"/>
              <a:gd name="connsiteX4" fmla="*/ 5469465 w 5556250"/>
              <a:gd name="connsiteY4" fmla="*/ 0 h 520700"/>
              <a:gd name="connsiteX5" fmla="*/ 5556250 w 5556250"/>
              <a:gd name="connsiteY5" fmla="*/ 86785 h 520700"/>
              <a:gd name="connsiteX6" fmla="*/ 5556250 w 5556250"/>
              <a:gd name="connsiteY6" fmla="*/ 433915 h 520700"/>
              <a:gd name="connsiteX7" fmla="*/ 5469465 w 5556250"/>
              <a:gd name="connsiteY7" fmla="*/ 520700 h 520700"/>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0 w 5556250"/>
              <a:gd name="connsiteY2" fmla="*/ 86785 h 520700"/>
              <a:gd name="connsiteX3" fmla="*/ 5469465 w 5556250"/>
              <a:gd name="connsiteY3" fmla="*/ 0 h 520700"/>
              <a:gd name="connsiteX4" fmla="*/ 5556250 w 5556250"/>
              <a:gd name="connsiteY4" fmla="*/ 86785 h 520700"/>
              <a:gd name="connsiteX5" fmla="*/ 5556250 w 5556250"/>
              <a:gd name="connsiteY5" fmla="*/ 433915 h 520700"/>
              <a:gd name="connsiteX6" fmla="*/ 5469465 w 5556250"/>
              <a:gd name="connsiteY6" fmla="*/ 520700 h 520700"/>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1190 w 5556250"/>
              <a:gd name="connsiteY2" fmla="*/ 3442 h 520700"/>
              <a:gd name="connsiteX3" fmla="*/ 5469465 w 5556250"/>
              <a:gd name="connsiteY3" fmla="*/ 0 h 520700"/>
              <a:gd name="connsiteX4" fmla="*/ 5556250 w 5556250"/>
              <a:gd name="connsiteY4" fmla="*/ 86785 h 520700"/>
              <a:gd name="connsiteX5" fmla="*/ 5556250 w 5556250"/>
              <a:gd name="connsiteY5" fmla="*/ 433915 h 520700"/>
              <a:gd name="connsiteX6" fmla="*/ 5469465 w 5556250"/>
              <a:gd name="connsiteY6" fmla="*/ 520700 h 520700"/>
              <a:gd name="connsiteX0" fmla="*/ 1191 w 5557441"/>
              <a:gd name="connsiteY0" fmla="*/ 86785 h 535348"/>
              <a:gd name="connsiteX1" fmla="*/ 87976 w 5557441"/>
              <a:gd name="connsiteY1" fmla="*/ 0 h 535348"/>
              <a:gd name="connsiteX2" fmla="*/ 5470656 w 5557441"/>
              <a:gd name="connsiteY2" fmla="*/ 0 h 535348"/>
              <a:gd name="connsiteX3" fmla="*/ 5557441 w 5557441"/>
              <a:gd name="connsiteY3" fmla="*/ 86785 h 535348"/>
              <a:gd name="connsiteX4" fmla="*/ 5557441 w 5557441"/>
              <a:gd name="connsiteY4" fmla="*/ 433915 h 535348"/>
              <a:gd name="connsiteX5" fmla="*/ 5470656 w 5557441"/>
              <a:gd name="connsiteY5" fmla="*/ 520700 h 535348"/>
              <a:gd name="connsiteX6" fmla="*/ 87976 w 5557441"/>
              <a:gd name="connsiteY6" fmla="*/ 520700 h 535348"/>
              <a:gd name="connsiteX7" fmla="*/ 1191 w 5557441"/>
              <a:gd name="connsiteY7" fmla="*/ 433915 h 535348"/>
              <a:gd name="connsiteX8" fmla="*/ 1191 w 5557441"/>
              <a:gd name="connsiteY8" fmla="*/ 86785 h 535348"/>
              <a:gd name="connsiteX0" fmla="*/ 87976 w 5557441"/>
              <a:gd name="connsiteY0" fmla="*/ 520700 h 535348"/>
              <a:gd name="connsiteX1" fmla="*/ 0 w 5557441"/>
              <a:gd name="connsiteY1" fmla="*/ 511305 h 535348"/>
              <a:gd name="connsiteX2" fmla="*/ 2381 w 5557441"/>
              <a:gd name="connsiteY2" fmla="*/ 3442 h 535348"/>
              <a:gd name="connsiteX3" fmla="*/ 5470656 w 5557441"/>
              <a:gd name="connsiteY3" fmla="*/ 0 h 535348"/>
              <a:gd name="connsiteX4" fmla="*/ 5557441 w 5557441"/>
              <a:gd name="connsiteY4" fmla="*/ 86785 h 535348"/>
              <a:gd name="connsiteX5" fmla="*/ 5557441 w 5557441"/>
              <a:gd name="connsiteY5" fmla="*/ 433915 h 535348"/>
              <a:gd name="connsiteX6" fmla="*/ 5470656 w 5557441"/>
              <a:gd name="connsiteY6" fmla="*/ 520700 h 535348"/>
              <a:gd name="connsiteX0" fmla="*/ 1191 w 5557441"/>
              <a:gd name="connsiteY0" fmla="*/ 86785 h 520700"/>
              <a:gd name="connsiteX1" fmla="*/ 87976 w 5557441"/>
              <a:gd name="connsiteY1" fmla="*/ 0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6" fmla="*/ 87976 w 5557441"/>
              <a:gd name="connsiteY6" fmla="*/ 520700 h 520700"/>
              <a:gd name="connsiteX7" fmla="*/ 1191 w 5557441"/>
              <a:gd name="connsiteY7" fmla="*/ 433915 h 520700"/>
              <a:gd name="connsiteX8" fmla="*/ 1191 w 5557441"/>
              <a:gd name="connsiteY8" fmla="*/ 86785 h 520700"/>
              <a:gd name="connsiteX0" fmla="*/ 0 w 5557441"/>
              <a:gd name="connsiteY0" fmla="*/ 511305 h 520700"/>
              <a:gd name="connsiteX1" fmla="*/ 2381 w 5557441"/>
              <a:gd name="connsiteY1" fmla="*/ 3442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0" fmla="*/ 1191 w 5557441"/>
              <a:gd name="connsiteY0" fmla="*/ 99860 h 533775"/>
              <a:gd name="connsiteX1" fmla="*/ 87976 w 5557441"/>
              <a:gd name="connsiteY1" fmla="*/ 13075 h 533775"/>
              <a:gd name="connsiteX2" fmla="*/ 5470656 w 5557441"/>
              <a:gd name="connsiteY2" fmla="*/ 13075 h 533775"/>
              <a:gd name="connsiteX3" fmla="*/ 5557441 w 5557441"/>
              <a:gd name="connsiteY3" fmla="*/ 99860 h 533775"/>
              <a:gd name="connsiteX4" fmla="*/ 5557441 w 5557441"/>
              <a:gd name="connsiteY4" fmla="*/ 446990 h 533775"/>
              <a:gd name="connsiteX5" fmla="*/ 5470656 w 5557441"/>
              <a:gd name="connsiteY5" fmla="*/ 533775 h 533775"/>
              <a:gd name="connsiteX6" fmla="*/ 87976 w 5557441"/>
              <a:gd name="connsiteY6" fmla="*/ 533775 h 533775"/>
              <a:gd name="connsiteX7" fmla="*/ 1191 w 5557441"/>
              <a:gd name="connsiteY7" fmla="*/ 446990 h 533775"/>
              <a:gd name="connsiteX8" fmla="*/ 1191 w 5557441"/>
              <a:gd name="connsiteY8" fmla="*/ 99860 h 533775"/>
              <a:gd name="connsiteX0" fmla="*/ 0 w 5557441"/>
              <a:gd name="connsiteY0" fmla="*/ 524380 h 533775"/>
              <a:gd name="connsiteX1" fmla="*/ 2381 w 5557441"/>
              <a:gd name="connsiteY1" fmla="*/ 16517 h 533775"/>
              <a:gd name="connsiteX2" fmla="*/ 5470656 w 5557441"/>
              <a:gd name="connsiteY2" fmla="*/ 13075 h 533775"/>
              <a:gd name="connsiteX3" fmla="*/ 5557441 w 5557441"/>
              <a:gd name="connsiteY3" fmla="*/ 24850 h 533775"/>
              <a:gd name="connsiteX4" fmla="*/ 5557441 w 5557441"/>
              <a:gd name="connsiteY4" fmla="*/ 446990 h 533775"/>
              <a:gd name="connsiteX5" fmla="*/ 5470656 w 5557441"/>
              <a:gd name="connsiteY5" fmla="*/ 533775 h 533775"/>
              <a:gd name="connsiteX0" fmla="*/ 1191 w 5557441"/>
              <a:gd name="connsiteY0" fmla="*/ 86785 h 520700"/>
              <a:gd name="connsiteX1" fmla="*/ 87976 w 5557441"/>
              <a:gd name="connsiteY1" fmla="*/ 0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6" fmla="*/ 87976 w 5557441"/>
              <a:gd name="connsiteY6" fmla="*/ 520700 h 520700"/>
              <a:gd name="connsiteX7" fmla="*/ 1191 w 5557441"/>
              <a:gd name="connsiteY7" fmla="*/ 433915 h 520700"/>
              <a:gd name="connsiteX8" fmla="*/ 1191 w 5557441"/>
              <a:gd name="connsiteY8" fmla="*/ 86785 h 520700"/>
              <a:gd name="connsiteX0" fmla="*/ 0 w 5557441"/>
              <a:gd name="connsiteY0" fmla="*/ 511305 h 520700"/>
              <a:gd name="connsiteX1" fmla="*/ 2381 w 5557441"/>
              <a:gd name="connsiteY1" fmla="*/ 3442 h 520700"/>
              <a:gd name="connsiteX2" fmla="*/ 5557441 w 5557441"/>
              <a:gd name="connsiteY2" fmla="*/ 11775 h 520700"/>
              <a:gd name="connsiteX3" fmla="*/ 5557441 w 5557441"/>
              <a:gd name="connsiteY3" fmla="*/ 433915 h 520700"/>
              <a:gd name="connsiteX4" fmla="*/ 5470656 w 5557441"/>
              <a:gd name="connsiteY4" fmla="*/ 520700 h 520700"/>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1488 w 5557441"/>
              <a:gd name="connsiteY2" fmla="*/ 0 h 530356"/>
              <a:gd name="connsiteX3" fmla="*/ 5557441 w 5557441"/>
              <a:gd name="connsiteY3" fmla="*/ 443571 h 530356"/>
              <a:gd name="connsiteX4" fmla="*/ 5470656 w 5557441"/>
              <a:gd name="connsiteY4" fmla="*/ 530356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7441 w 5557441"/>
              <a:gd name="connsiteY3" fmla="*/ 443571 h 530356"/>
              <a:gd name="connsiteX4" fmla="*/ 5470656 w 5557441"/>
              <a:gd name="connsiteY4" fmla="*/ 530356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7441 w 5557441"/>
              <a:gd name="connsiteY3" fmla="*/ 443571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5060 w 5557441"/>
              <a:gd name="connsiteY3" fmla="*/ 524533 h 530356"/>
              <a:gd name="connsiteX0" fmla="*/ 1191 w 5557441"/>
              <a:gd name="connsiteY0" fmla="*/ 96441 h 535248"/>
              <a:gd name="connsiteX1" fmla="*/ 87976 w 5557441"/>
              <a:gd name="connsiteY1" fmla="*/ 9656 h 535248"/>
              <a:gd name="connsiteX2" fmla="*/ 5470656 w 5557441"/>
              <a:gd name="connsiteY2" fmla="*/ 9656 h 535248"/>
              <a:gd name="connsiteX3" fmla="*/ 5557441 w 5557441"/>
              <a:gd name="connsiteY3" fmla="*/ 96441 h 535248"/>
              <a:gd name="connsiteX4" fmla="*/ 5557441 w 5557441"/>
              <a:gd name="connsiteY4" fmla="*/ 443571 h 535248"/>
              <a:gd name="connsiteX5" fmla="*/ 5470656 w 5557441"/>
              <a:gd name="connsiteY5" fmla="*/ 530356 h 535248"/>
              <a:gd name="connsiteX6" fmla="*/ 87976 w 5557441"/>
              <a:gd name="connsiteY6" fmla="*/ 530356 h 535248"/>
              <a:gd name="connsiteX7" fmla="*/ 1191 w 5557441"/>
              <a:gd name="connsiteY7" fmla="*/ 443571 h 535248"/>
              <a:gd name="connsiteX8" fmla="*/ 1191 w 5557441"/>
              <a:gd name="connsiteY8" fmla="*/ 96441 h 535248"/>
              <a:gd name="connsiteX0" fmla="*/ 0 w 5557441"/>
              <a:gd name="connsiteY0" fmla="*/ 520961 h 535248"/>
              <a:gd name="connsiteX1" fmla="*/ 2381 w 5557441"/>
              <a:gd name="connsiteY1" fmla="*/ 13098 h 535248"/>
              <a:gd name="connsiteX2" fmla="*/ 5553869 w 5557441"/>
              <a:gd name="connsiteY2" fmla="*/ 0 h 535248"/>
              <a:gd name="connsiteX3" fmla="*/ 5555060 w 5557441"/>
              <a:gd name="connsiteY3" fmla="*/ 535248 h 535248"/>
              <a:gd name="connsiteX0" fmla="*/ 3572 w 5559822"/>
              <a:gd name="connsiteY0" fmla="*/ 96441 h 535248"/>
              <a:gd name="connsiteX1" fmla="*/ 90357 w 5559822"/>
              <a:gd name="connsiteY1" fmla="*/ 9656 h 535248"/>
              <a:gd name="connsiteX2" fmla="*/ 5473037 w 5559822"/>
              <a:gd name="connsiteY2" fmla="*/ 9656 h 535248"/>
              <a:gd name="connsiteX3" fmla="*/ 5559822 w 5559822"/>
              <a:gd name="connsiteY3" fmla="*/ 96441 h 535248"/>
              <a:gd name="connsiteX4" fmla="*/ 5559822 w 5559822"/>
              <a:gd name="connsiteY4" fmla="*/ 443571 h 535248"/>
              <a:gd name="connsiteX5" fmla="*/ 5473037 w 5559822"/>
              <a:gd name="connsiteY5" fmla="*/ 530356 h 535248"/>
              <a:gd name="connsiteX6" fmla="*/ 90357 w 5559822"/>
              <a:gd name="connsiteY6" fmla="*/ 530356 h 535248"/>
              <a:gd name="connsiteX7" fmla="*/ 3572 w 5559822"/>
              <a:gd name="connsiteY7" fmla="*/ 443571 h 535248"/>
              <a:gd name="connsiteX8" fmla="*/ 3572 w 5559822"/>
              <a:gd name="connsiteY8" fmla="*/ 96441 h 535248"/>
              <a:gd name="connsiteX0" fmla="*/ 0 w 5559822"/>
              <a:gd name="connsiteY0" fmla="*/ 532867 h 535248"/>
              <a:gd name="connsiteX1" fmla="*/ 4762 w 5559822"/>
              <a:gd name="connsiteY1" fmla="*/ 13098 h 535248"/>
              <a:gd name="connsiteX2" fmla="*/ 5556250 w 5559822"/>
              <a:gd name="connsiteY2" fmla="*/ 0 h 535248"/>
              <a:gd name="connsiteX3" fmla="*/ 5557441 w 5559822"/>
              <a:gd name="connsiteY3" fmla="*/ 535248 h 535248"/>
              <a:gd name="connsiteX0" fmla="*/ 0 w 5556250"/>
              <a:gd name="connsiteY0" fmla="*/ 96441 h 535248"/>
              <a:gd name="connsiteX1" fmla="*/ 86785 w 5556250"/>
              <a:gd name="connsiteY1" fmla="*/ 9656 h 535248"/>
              <a:gd name="connsiteX2" fmla="*/ 5469465 w 5556250"/>
              <a:gd name="connsiteY2" fmla="*/ 9656 h 535248"/>
              <a:gd name="connsiteX3" fmla="*/ 5556250 w 5556250"/>
              <a:gd name="connsiteY3" fmla="*/ 96441 h 535248"/>
              <a:gd name="connsiteX4" fmla="*/ 5556250 w 5556250"/>
              <a:gd name="connsiteY4" fmla="*/ 443571 h 535248"/>
              <a:gd name="connsiteX5" fmla="*/ 5469465 w 5556250"/>
              <a:gd name="connsiteY5" fmla="*/ 530356 h 535248"/>
              <a:gd name="connsiteX6" fmla="*/ 86785 w 5556250"/>
              <a:gd name="connsiteY6" fmla="*/ 530356 h 535248"/>
              <a:gd name="connsiteX7" fmla="*/ 0 w 5556250"/>
              <a:gd name="connsiteY7" fmla="*/ 443571 h 535248"/>
              <a:gd name="connsiteX8" fmla="*/ 0 w 5556250"/>
              <a:gd name="connsiteY8" fmla="*/ 96441 h 535248"/>
              <a:gd name="connsiteX0" fmla="*/ 0 w 5556250"/>
              <a:gd name="connsiteY0" fmla="*/ 534057 h 535248"/>
              <a:gd name="connsiteX1" fmla="*/ 1190 w 5556250"/>
              <a:gd name="connsiteY1" fmla="*/ 13098 h 535248"/>
              <a:gd name="connsiteX2" fmla="*/ 5552678 w 5556250"/>
              <a:gd name="connsiteY2" fmla="*/ 0 h 535248"/>
              <a:gd name="connsiteX3" fmla="*/ 5553869 w 5556250"/>
              <a:gd name="connsiteY3" fmla="*/ 535248 h 535248"/>
            </a:gdLst>
            <a:ahLst/>
            <a:cxnLst>
              <a:cxn ang="0">
                <a:pos x="connsiteX0" y="connsiteY0"/>
              </a:cxn>
              <a:cxn ang="0">
                <a:pos x="connsiteX1" y="connsiteY1"/>
              </a:cxn>
              <a:cxn ang="0">
                <a:pos x="connsiteX2" y="connsiteY2"/>
              </a:cxn>
              <a:cxn ang="0">
                <a:pos x="connsiteX3" y="connsiteY3"/>
              </a:cxn>
            </a:cxnLst>
            <a:rect l="l" t="t" r="r" b="b"/>
            <a:pathLst>
              <a:path w="5556250" h="535248" stroke="0" extrusionOk="0">
                <a:moveTo>
                  <a:pt x="0" y="96441"/>
                </a:moveTo>
                <a:cubicBezTo>
                  <a:pt x="0" y="48511"/>
                  <a:pt x="38855" y="9656"/>
                  <a:pt x="86785" y="9656"/>
                </a:cubicBezTo>
                <a:lnTo>
                  <a:pt x="5469465" y="9656"/>
                </a:lnTo>
                <a:cubicBezTo>
                  <a:pt x="5517395" y="9656"/>
                  <a:pt x="5556250" y="48511"/>
                  <a:pt x="5556250" y="96441"/>
                </a:cubicBezTo>
                <a:lnTo>
                  <a:pt x="5556250" y="443571"/>
                </a:lnTo>
                <a:cubicBezTo>
                  <a:pt x="5556250" y="491501"/>
                  <a:pt x="5517395" y="530356"/>
                  <a:pt x="5469465" y="530356"/>
                </a:cubicBezTo>
                <a:lnTo>
                  <a:pt x="86785" y="530356"/>
                </a:lnTo>
                <a:cubicBezTo>
                  <a:pt x="38855" y="530356"/>
                  <a:pt x="0" y="491501"/>
                  <a:pt x="0" y="443571"/>
                </a:cubicBezTo>
                <a:lnTo>
                  <a:pt x="0" y="96441"/>
                </a:lnTo>
                <a:close/>
              </a:path>
              <a:path w="5556250" h="535248" fill="none">
                <a:moveTo>
                  <a:pt x="0" y="534057"/>
                </a:moveTo>
                <a:cubicBezTo>
                  <a:pt x="397" y="390566"/>
                  <a:pt x="793" y="156589"/>
                  <a:pt x="1190" y="13098"/>
                </a:cubicBezTo>
                <a:moveTo>
                  <a:pt x="5552678" y="0"/>
                </a:moveTo>
                <a:cubicBezTo>
                  <a:pt x="5554662" y="147857"/>
                  <a:pt x="5551885" y="387391"/>
                  <a:pt x="5553869" y="535248"/>
                </a:cubicBezTo>
              </a:path>
            </a:pathLst>
          </a:custGeom>
          <a:ln w="15875">
            <a:solidFill>
              <a:schemeClr val="accent1"/>
            </a:solidFill>
          </a:ln>
        </p:spPr>
        <p:txBody>
          <a:bodyPr lIns="180000" rIns="180000" anchor="ctr"/>
          <a:lstStyle>
            <a:lvl1pPr algn="l">
              <a:defRPr sz="1800" b="0">
                <a:solidFill>
                  <a:schemeClr val="accent1"/>
                </a:solidFill>
              </a:defRPr>
            </a:lvl1pPr>
            <a:lvl5pPr algn="ctr">
              <a:defRPr b="1"/>
            </a:lvl5pPr>
            <a:lvl6pPr algn="ctr">
              <a:defRPr b="1"/>
            </a:lvl6pPr>
          </a:lstStyle>
          <a:p>
            <a:pPr lvl="0"/>
            <a:r>
              <a:rPr lang="en-US"/>
              <a:t>First stage</a:t>
            </a:r>
          </a:p>
        </p:txBody>
      </p:sp>
      <p:sp>
        <p:nvSpPr>
          <p:cNvPr id="80" name="Text Placeholder 21">
            <a:extLst>
              <a:ext uri="{FF2B5EF4-FFF2-40B4-BE49-F238E27FC236}">
                <a16:creationId xmlns:a16="http://schemas.microsoft.com/office/drawing/2014/main" id="{8277A24E-6B93-422B-A704-2C9786F82112}"/>
              </a:ext>
            </a:extLst>
          </p:cNvPr>
          <p:cNvSpPr>
            <a:spLocks noGrp="1"/>
          </p:cNvSpPr>
          <p:nvPr>
            <p:ph type="body" sz="quarter" idx="13" hasCustomPrompt="1"/>
          </p:nvPr>
        </p:nvSpPr>
        <p:spPr>
          <a:xfrm>
            <a:off x="444501" y="5013324"/>
            <a:ext cx="1736724" cy="1519237"/>
          </a:xfrm>
        </p:spPr>
        <p:txBody>
          <a:bodyPr/>
          <a:lstStyle>
            <a:lvl1pPr>
              <a:defRPr/>
            </a:lvl1pPr>
            <a:lvl2pPr>
              <a:defRPr/>
            </a:lvl2pPr>
          </a:lstStyle>
          <a:p>
            <a:pPr lvl="0"/>
            <a:r>
              <a:rPr lang="en-US"/>
              <a:t>Main text style. All the text should be left aligned.</a:t>
            </a:r>
          </a:p>
        </p:txBody>
      </p:sp>
      <p:sp>
        <p:nvSpPr>
          <p:cNvPr id="81" name="Text Placeholder 21">
            <a:extLst>
              <a:ext uri="{FF2B5EF4-FFF2-40B4-BE49-F238E27FC236}">
                <a16:creationId xmlns:a16="http://schemas.microsoft.com/office/drawing/2014/main" id="{7D558CE5-88AE-4A63-AB06-6AF734CC81EE}"/>
              </a:ext>
            </a:extLst>
          </p:cNvPr>
          <p:cNvSpPr>
            <a:spLocks noGrp="1"/>
          </p:cNvSpPr>
          <p:nvPr>
            <p:ph type="body" sz="quarter" idx="63" hasCustomPrompt="1"/>
          </p:nvPr>
        </p:nvSpPr>
        <p:spPr>
          <a:xfrm>
            <a:off x="2360614" y="5013324"/>
            <a:ext cx="1736724" cy="1519237"/>
          </a:xfrm>
        </p:spPr>
        <p:txBody>
          <a:bodyPr/>
          <a:lstStyle>
            <a:lvl1pPr>
              <a:defRPr/>
            </a:lvl1pPr>
            <a:lvl2pPr>
              <a:defRPr/>
            </a:lvl2pPr>
          </a:lstStyle>
          <a:p>
            <a:pPr lvl="0"/>
            <a:r>
              <a:rPr lang="en-US"/>
              <a:t>Main text style. All the text should be left aligned.</a:t>
            </a:r>
          </a:p>
        </p:txBody>
      </p:sp>
      <p:sp>
        <p:nvSpPr>
          <p:cNvPr id="82" name="Text Placeholder 21">
            <a:extLst>
              <a:ext uri="{FF2B5EF4-FFF2-40B4-BE49-F238E27FC236}">
                <a16:creationId xmlns:a16="http://schemas.microsoft.com/office/drawing/2014/main" id="{0B8808FA-139F-43E6-BF33-F97F4D37066A}"/>
              </a:ext>
            </a:extLst>
          </p:cNvPr>
          <p:cNvSpPr>
            <a:spLocks noGrp="1"/>
          </p:cNvSpPr>
          <p:nvPr>
            <p:ph type="body" sz="quarter" idx="64" hasCustomPrompt="1"/>
          </p:nvPr>
        </p:nvSpPr>
        <p:spPr>
          <a:xfrm>
            <a:off x="4276727" y="5013324"/>
            <a:ext cx="1736724" cy="1519237"/>
          </a:xfrm>
        </p:spPr>
        <p:txBody>
          <a:bodyPr/>
          <a:lstStyle>
            <a:lvl1pPr>
              <a:defRPr/>
            </a:lvl1pPr>
            <a:lvl2pPr>
              <a:defRPr/>
            </a:lvl2pPr>
          </a:lstStyle>
          <a:p>
            <a:pPr lvl="0"/>
            <a:r>
              <a:rPr lang="en-US"/>
              <a:t>Main text style. All the text should be left aligned.</a:t>
            </a:r>
          </a:p>
        </p:txBody>
      </p:sp>
      <p:sp>
        <p:nvSpPr>
          <p:cNvPr id="83" name="Text Placeholder 21">
            <a:extLst>
              <a:ext uri="{FF2B5EF4-FFF2-40B4-BE49-F238E27FC236}">
                <a16:creationId xmlns:a16="http://schemas.microsoft.com/office/drawing/2014/main" id="{0DCA48EF-33B2-4788-A316-0FCF0B49D022}"/>
              </a:ext>
            </a:extLst>
          </p:cNvPr>
          <p:cNvSpPr>
            <a:spLocks noGrp="1"/>
          </p:cNvSpPr>
          <p:nvPr>
            <p:ph type="body" sz="quarter" idx="55" hasCustomPrompt="1"/>
          </p:nvPr>
        </p:nvSpPr>
        <p:spPr>
          <a:xfrm>
            <a:off x="6180138" y="5013324"/>
            <a:ext cx="1736724" cy="1519237"/>
          </a:xfrm>
        </p:spPr>
        <p:txBody>
          <a:bodyPr/>
          <a:lstStyle>
            <a:lvl1pPr>
              <a:defRPr/>
            </a:lvl1pPr>
            <a:lvl2pPr>
              <a:defRPr/>
            </a:lvl2pPr>
          </a:lstStyle>
          <a:p>
            <a:pPr lvl="0"/>
            <a:r>
              <a:rPr lang="en-US"/>
              <a:t>Main text style. All the text should be left aligned.</a:t>
            </a:r>
          </a:p>
        </p:txBody>
      </p:sp>
      <p:sp>
        <p:nvSpPr>
          <p:cNvPr id="84" name="Text Placeholder 21">
            <a:extLst>
              <a:ext uri="{FF2B5EF4-FFF2-40B4-BE49-F238E27FC236}">
                <a16:creationId xmlns:a16="http://schemas.microsoft.com/office/drawing/2014/main" id="{8504F25E-9ECA-466F-8603-3B0CDD17FE20}"/>
              </a:ext>
            </a:extLst>
          </p:cNvPr>
          <p:cNvSpPr>
            <a:spLocks noGrp="1"/>
          </p:cNvSpPr>
          <p:nvPr>
            <p:ph type="body" sz="quarter" idx="56" hasCustomPrompt="1"/>
          </p:nvPr>
        </p:nvSpPr>
        <p:spPr>
          <a:xfrm>
            <a:off x="8107365" y="5013324"/>
            <a:ext cx="1736724" cy="1519237"/>
          </a:xfrm>
        </p:spPr>
        <p:txBody>
          <a:bodyPr/>
          <a:lstStyle>
            <a:lvl1pPr>
              <a:defRPr/>
            </a:lvl1pPr>
            <a:lvl2pPr>
              <a:defRPr/>
            </a:lvl2pPr>
          </a:lstStyle>
          <a:p>
            <a:pPr lvl="0"/>
            <a:r>
              <a:rPr lang="en-US"/>
              <a:t>Main text style. All the text should be left aligned.</a:t>
            </a:r>
          </a:p>
        </p:txBody>
      </p:sp>
      <p:sp>
        <p:nvSpPr>
          <p:cNvPr id="85" name="Text Placeholder 21">
            <a:extLst>
              <a:ext uri="{FF2B5EF4-FFF2-40B4-BE49-F238E27FC236}">
                <a16:creationId xmlns:a16="http://schemas.microsoft.com/office/drawing/2014/main" id="{D29A27E7-871B-4F48-B55F-934DE9ACE89F}"/>
              </a:ext>
            </a:extLst>
          </p:cNvPr>
          <p:cNvSpPr>
            <a:spLocks noGrp="1"/>
          </p:cNvSpPr>
          <p:nvPr>
            <p:ph type="body" sz="quarter" idx="57" hasCustomPrompt="1"/>
          </p:nvPr>
        </p:nvSpPr>
        <p:spPr>
          <a:xfrm>
            <a:off x="10010776" y="5013324"/>
            <a:ext cx="1736724" cy="1519237"/>
          </a:xfrm>
        </p:spPr>
        <p:txBody>
          <a:bodyPr/>
          <a:lstStyle>
            <a:lvl1pPr>
              <a:defRPr/>
            </a:lvl1pPr>
            <a:lvl2pPr>
              <a:defRPr/>
            </a:lvl2pPr>
          </a:lstStyle>
          <a:p>
            <a:pPr lvl="0"/>
            <a:r>
              <a:rPr lang="en-US"/>
              <a:t>Main text style. All the text should be left aligned.</a:t>
            </a:r>
          </a:p>
        </p:txBody>
      </p:sp>
      <p:sp>
        <p:nvSpPr>
          <p:cNvPr id="3" name="Date Placeholder 2">
            <a:extLst>
              <a:ext uri="{FF2B5EF4-FFF2-40B4-BE49-F238E27FC236}">
                <a16:creationId xmlns:a16="http://schemas.microsoft.com/office/drawing/2014/main" id="{D1A860AC-B29E-474B-B613-46DF1C43A56B}"/>
              </a:ext>
            </a:extLst>
          </p:cNvPr>
          <p:cNvSpPr>
            <a:spLocks noGrp="1"/>
          </p:cNvSpPr>
          <p:nvPr>
            <p:ph type="dt" sz="half" idx="65"/>
          </p:nvPr>
        </p:nvSpPr>
        <p:spPr/>
        <p:txBody>
          <a:bodyPr/>
          <a:lstStyle/>
          <a:p>
            <a:fld id="{2D926567-D4F9-4697-A94A-6F6A0AA8A2BE}" type="datetime1">
              <a:rPr lang="de-DE" smtClean="0"/>
              <a:t>28.08.2024</a:t>
            </a:fld>
            <a:endParaRPr lang="bg-BG"/>
          </a:p>
        </p:txBody>
      </p:sp>
      <p:sp>
        <p:nvSpPr>
          <p:cNvPr id="4" name="Footer Placeholder 3">
            <a:extLst>
              <a:ext uri="{FF2B5EF4-FFF2-40B4-BE49-F238E27FC236}">
                <a16:creationId xmlns:a16="http://schemas.microsoft.com/office/drawing/2014/main" id="{BB80A51B-A059-40B9-8EEC-894DC9F373B5}"/>
              </a:ext>
            </a:extLst>
          </p:cNvPr>
          <p:cNvSpPr>
            <a:spLocks noGrp="1"/>
          </p:cNvSpPr>
          <p:nvPr>
            <p:ph type="ftr" sz="quarter" idx="66"/>
          </p:nvPr>
        </p:nvSpPr>
        <p:spPr/>
        <p:txBody>
          <a:bodyPr/>
          <a:lstStyle/>
          <a:p>
            <a:endParaRPr lang="bg-BG"/>
          </a:p>
        </p:txBody>
      </p:sp>
      <p:cxnSp>
        <p:nvCxnSpPr>
          <p:cNvPr id="31" name="Straight Connector 10">
            <a:extLst>
              <a:ext uri="{FF2B5EF4-FFF2-40B4-BE49-F238E27FC236}">
                <a16:creationId xmlns:a16="http://schemas.microsoft.com/office/drawing/2014/main" id="{9AE2A0BE-9AB4-436C-B59E-D6CCE56EC193}"/>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4" name="Text Placeholder 7">
            <a:extLst>
              <a:ext uri="{FF2B5EF4-FFF2-40B4-BE49-F238E27FC236}">
                <a16:creationId xmlns:a16="http://schemas.microsoft.com/office/drawing/2014/main" id="{BEEC20EE-3E54-493C-8A32-C388E4FC11D7}"/>
              </a:ext>
            </a:extLst>
          </p:cNvPr>
          <p:cNvSpPr>
            <a:spLocks noGrp="1"/>
          </p:cNvSpPr>
          <p:nvPr>
            <p:ph type="body" sz="quarter" idx="67" hasCustomPrompt="1"/>
          </p:nvPr>
        </p:nvSpPr>
        <p:spPr>
          <a:xfrm>
            <a:off x="6005512" y="2123944"/>
            <a:ext cx="5730876" cy="535248"/>
          </a:xfrm>
          <a:custGeom>
            <a:avLst/>
            <a:gdLst>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0 w 5556250"/>
              <a:gd name="connsiteY2" fmla="*/ 86785 h 520700"/>
              <a:gd name="connsiteX3" fmla="*/ 86785 w 5556250"/>
              <a:gd name="connsiteY3" fmla="*/ 0 h 520700"/>
              <a:gd name="connsiteX4" fmla="*/ 5469465 w 5556250"/>
              <a:gd name="connsiteY4" fmla="*/ 0 h 520700"/>
              <a:gd name="connsiteX5" fmla="*/ 5556250 w 5556250"/>
              <a:gd name="connsiteY5" fmla="*/ 86785 h 520700"/>
              <a:gd name="connsiteX6" fmla="*/ 5556250 w 5556250"/>
              <a:gd name="connsiteY6" fmla="*/ 433915 h 520700"/>
              <a:gd name="connsiteX7" fmla="*/ 5469465 w 5556250"/>
              <a:gd name="connsiteY7" fmla="*/ 520700 h 520700"/>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0 w 5556250"/>
              <a:gd name="connsiteY2" fmla="*/ 86785 h 520700"/>
              <a:gd name="connsiteX3" fmla="*/ 5469465 w 5556250"/>
              <a:gd name="connsiteY3" fmla="*/ 0 h 520700"/>
              <a:gd name="connsiteX4" fmla="*/ 5556250 w 5556250"/>
              <a:gd name="connsiteY4" fmla="*/ 86785 h 520700"/>
              <a:gd name="connsiteX5" fmla="*/ 5556250 w 5556250"/>
              <a:gd name="connsiteY5" fmla="*/ 433915 h 520700"/>
              <a:gd name="connsiteX6" fmla="*/ 5469465 w 5556250"/>
              <a:gd name="connsiteY6" fmla="*/ 520700 h 520700"/>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1190 w 5556250"/>
              <a:gd name="connsiteY2" fmla="*/ 3442 h 520700"/>
              <a:gd name="connsiteX3" fmla="*/ 5469465 w 5556250"/>
              <a:gd name="connsiteY3" fmla="*/ 0 h 520700"/>
              <a:gd name="connsiteX4" fmla="*/ 5556250 w 5556250"/>
              <a:gd name="connsiteY4" fmla="*/ 86785 h 520700"/>
              <a:gd name="connsiteX5" fmla="*/ 5556250 w 5556250"/>
              <a:gd name="connsiteY5" fmla="*/ 433915 h 520700"/>
              <a:gd name="connsiteX6" fmla="*/ 5469465 w 5556250"/>
              <a:gd name="connsiteY6" fmla="*/ 520700 h 520700"/>
              <a:gd name="connsiteX0" fmla="*/ 1191 w 5557441"/>
              <a:gd name="connsiteY0" fmla="*/ 86785 h 535348"/>
              <a:gd name="connsiteX1" fmla="*/ 87976 w 5557441"/>
              <a:gd name="connsiteY1" fmla="*/ 0 h 535348"/>
              <a:gd name="connsiteX2" fmla="*/ 5470656 w 5557441"/>
              <a:gd name="connsiteY2" fmla="*/ 0 h 535348"/>
              <a:gd name="connsiteX3" fmla="*/ 5557441 w 5557441"/>
              <a:gd name="connsiteY3" fmla="*/ 86785 h 535348"/>
              <a:gd name="connsiteX4" fmla="*/ 5557441 w 5557441"/>
              <a:gd name="connsiteY4" fmla="*/ 433915 h 535348"/>
              <a:gd name="connsiteX5" fmla="*/ 5470656 w 5557441"/>
              <a:gd name="connsiteY5" fmla="*/ 520700 h 535348"/>
              <a:gd name="connsiteX6" fmla="*/ 87976 w 5557441"/>
              <a:gd name="connsiteY6" fmla="*/ 520700 h 535348"/>
              <a:gd name="connsiteX7" fmla="*/ 1191 w 5557441"/>
              <a:gd name="connsiteY7" fmla="*/ 433915 h 535348"/>
              <a:gd name="connsiteX8" fmla="*/ 1191 w 5557441"/>
              <a:gd name="connsiteY8" fmla="*/ 86785 h 535348"/>
              <a:gd name="connsiteX0" fmla="*/ 87976 w 5557441"/>
              <a:gd name="connsiteY0" fmla="*/ 520700 h 535348"/>
              <a:gd name="connsiteX1" fmla="*/ 0 w 5557441"/>
              <a:gd name="connsiteY1" fmla="*/ 511305 h 535348"/>
              <a:gd name="connsiteX2" fmla="*/ 2381 w 5557441"/>
              <a:gd name="connsiteY2" fmla="*/ 3442 h 535348"/>
              <a:gd name="connsiteX3" fmla="*/ 5470656 w 5557441"/>
              <a:gd name="connsiteY3" fmla="*/ 0 h 535348"/>
              <a:gd name="connsiteX4" fmla="*/ 5557441 w 5557441"/>
              <a:gd name="connsiteY4" fmla="*/ 86785 h 535348"/>
              <a:gd name="connsiteX5" fmla="*/ 5557441 w 5557441"/>
              <a:gd name="connsiteY5" fmla="*/ 433915 h 535348"/>
              <a:gd name="connsiteX6" fmla="*/ 5470656 w 5557441"/>
              <a:gd name="connsiteY6" fmla="*/ 520700 h 535348"/>
              <a:gd name="connsiteX0" fmla="*/ 1191 w 5557441"/>
              <a:gd name="connsiteY0" fmla="*/ 86785 h 520700"/>
              <a:gd name="connsiteX1" fmla="*/ 87976 w 5557441"/>
              <a:gd name="connsiteY1" fmla="*/ 0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6" fmla="*/ 87976 w 5557441"/>
              <a:gd name="connsiteY6" fmla="*/ 520700 h 520700"/>
              <a:gd name="connsiteX7" fmla="*/ 1191 w 5557441"/>
              <a:gd name="connsiteY7" fmla="*/ 433915 h 520700"/>
              <a:gd name="connsiteX8" fmla="*/ 1191 w 5557441"/>
              <a:gd name="connsiteY8" fmla="*/ 86785 h 520700"/>
              <a:gd name="connsiteX0" fmla="*/ 0 w 5557441"/>
              <a:gd name="connsiteY0" fmla="*/ 511305 h 520700"/>
              <a:gd name="connsiteX1" fmla="*/ 2381 w 5557441"/>
              <a:gd name="connsiteY1" fmla="*/ 3442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0" fmla="*/ 1191 w 5557441"/>
              <a:gd name="connsiteY0" fmla="*/ 99860 h 533775"/>
              <a:gd name="connsiteX1" fmla="*/ 87976 w 5557441"/>
              <a:gd name="connsiteY1" fmla="*/ 13075 h 533775"/>
              <a:gd name="connsiteX2" fmla="*/ 5470656 w 5557441"/>
              <a:gd name="connsiteY2" fmla="*/ 13075 h 533775"/>
              <a:gd name="connsiteX3" fmla="*/ 5557441 w 5557441"/>
              <a:gd name="connsiteY3" fmla="*/ 99860 h 533775"/>
              <a:gd name="connsiteX4" fmla="*/ 5557441 w 5557441"/>
              <a:gd name="connsiteY4" fmla="*/ 446990 h 533775"/>
              <a:gd name="connsiteX5" fmla="*/ 5470656 w 5557441"/>
              <a:gd name="connsiteY5" fmla="*/ 533775 h 533775"/>
              <a:gd name="connsiteX6" fmla="*/ 87976 w 5557441"/>
              <a:gd name="connsiteY6" fmla="*/ 533775 h 533775"/>
              <a:gd name="connsiteX7" fmla="*/ 1191 w 5557441"/>
              <a:gd name="connsiteY7" fmla="*/ 446990 h 533775"/>
              <a:gd name="connsiteX8" fmla="*/ 1191 w 5557441"/>
              <a:gd name="connsiteY8" fmla="*/ 99860 h 533775"/>
              <a:gd name="connsiteX0" fmla="*/ 0 w 5557441"/>
              <a:gd name="connsiteY0" fmla="*/ 524380 h 533775"/>
              <a:gd name="connsiteX1" fmla="*/ 2381 w 5557441"/>
              <a:gd name="connsiteY1" fmla="*/ 16517 h 533775"/>
              <a:gd name="connsiteX2" fmla="*/ 5470656 w 5557441"/>
              <a:gd name="connsiteY2" fmla="*/ 13075 h 533775"/>
              <a:gd name="connsiteX3" fmla="*/ 5557441 w 5557441"/>
              <a:gd name="connsiteY3" fmla="*/ 24850 h 533775"/>
              <a:gd name="connsiteX4" fmla="*/ 5557441 w 5557441"/>
              <a:gd name="connsiteY4" fmla="*/ 446990 h 533775"/>
              <a:gd name="connsiteX5" fmla="*/ 5470656 w 5557441"/>
              <a:gd name="connsiteY5" fmla="*/ 533775 h 533775"/>
              <a:gd name="connsiteX0" fmla="*/ 1191 w 5557441"/>
              <a:gd name="connsiteY0" fmla="*/ 86785 h 520700"/>
              <a:gd name="connsiteX1" fmla="*/ 87976 w 5557441"/>
              <a:gd name="connsiteY1" fmla="*/ 0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6" fmla="*/ 87976 w 5557441"/>
              <a:gd name="connsiteY6" fmla="*/ 520700 h 520700"/>
              <a:gd name="connsiteX7" fmla="*/ 1191 w 5557441"/>
              <a:gd name="connsiteY7" fmla="*/ 433915 h 520700"/>
              <a:gd name="connsiteX8" fmla="*/ 1191 w 5557441"/>
              <a:gd name="connsiteY8" fmla="*/ 86785 h 520700"/>
              <a:gd name="connsiteX0" fmla="*/ 0 w 5557441"/>
              <a:gd name="connsiteY0" fmla="*/ 511305 h 520700"/>
              <a:gd name="connsiteX1" fmla="*/ 2381 w 5557441"/>
              <a:gd name="connsiteY1" fmla="*/ 3442 h 520700"/>
              <a:gd name="connsiteX2" fmla="*/ 5557441 w 5557441"/>
              <a:gd name="connsiteY2" fmla="*/ 11775 h 520700"/>
              <a:gd name="connsiteX3" fmla="*/ 5557441 w 5557441"/>
              <a:gd name="connsiteY3" fmla="*/ 433915 h 520700"/>
              <a:gd name="connsiteX4" fmla="*/ 5470656 w 5557441"/>
              <a:gd name="connsiteY4" fmla="*/ 520700 h 520700"/>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1488 w 5557441"/>
              <a:gd name="connsiteY2" fmla="*/ 0 h 530356"/>
              <a:gd name="connsiteX3" fmla="*/ 5557441 w 5557441"/>
              <a:gd name="connsiteY3" fmla="*/ 443571 h 530356"/>
              <a:gd name="connsiteX4" fmla="*/ 5470656 w 5557441"/>
              <a:gd name="connsiteY4" fmla="*/ 530356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7441 w 5557441"/>
              <a:gd name="connsiteY3" fmla="*/ 443571 h 530356"/>
              <a:gd name="connsiteX4" fmla="*/ 5470656 w 5557441"/>
              <a:gd name="connsiteY4" fmla="*/ 530356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7441 w 5557441"/>
              <a:gd name="connsiteY3" fmla="*/ 443571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5060 w 5557441"/>
              <a:gd name="connsiteY3" fmla="*/ 524533 h 530356"/>
              <a:gd name="connsiteX0" fmla="*/ 1191 w 5557441"/>
              <a:gd name="connsiteY0" fmla="*/ 96441 h 535248"/>
              <a:gd name="connsiteX1" fmla="*/ 87976 w 5557441"/>
              <a:gd name="connsiteY1" fmla="*/ 9656 h 535248"/>
              <a:gd name="connsiteX2" fmla="*/ 5470656 w 5557441"/>
              <a:gd name="connsiteY2" fmla="*/ 9656 h 535248"/>
              <a:gd name="connsiteX3" fmla="*/ 5557441 w 5557441"/>
              <a:gd name="connsiteY3" fmla="*/ 96441 h 535248"/>
              <a:gd name="connsiteX4" fmla="*/ 5557441 w 5557441"/>
              <a:gd name="connsiteY4" fmla="*/ 443571 h 535248"/>
              <a:gd name="connsiteX5" fmla="*/ 5470656 w 5557441"/>
              <a:gd name="connsiteY5" fmla="*/ 530356 h 535248"/>
              <a:gd name="connsiteX6" fmla="*/ 87976 w 5557441"/>
              <a:gd name="connsiteY6" fmla="*/ 530356 h 535248"/>
              <a:gd name="connsiteX7" fmla="*/ 1191 w 5557441"/>
              <a:gd name="connsiteY7" fmla="*/ 443571 h 535248"/>
              <a:gd name="connsiteX8" fmla="*/ 1191 w 5557441"/>
              <a:gd name="connsiteY8" fmla="*/ 96441 h 535248"/>
              <a:gd name="connsiteX0" fmla="*/ 0 w 5557441"/>
              <a:gd name="connsiteY0" fmla="*/ 520961 h 535248"/>
              <a:gd name="connsiteX1" fmla="*/ 2381 w 5557441"/>
              <a:gd name="connsiteY1" fmla="*/ 13098 h 535248"/>
              <a:gd name="connsiteX2" fmla="*/ 5553869 w 5557441"/>
              <a:gd name="connsiteY2" fmla="*/ 0 h 535248"/>
              <a:gd name="connsiteX3" fmla="*/ 5555060 w 5557441"/>
              <a:gd name="connsiteY3" fmla="*/ 535248 h 535248"/>
              <a:gd name="connsiteX0" fmla="*/ 3572 w 5559822"/>
              <a:gd name="connsiteY0" fmla="*/ 96441 h 535248"/>
              <a:gd name="connsiteX1" fmla="*/ 90357 w 5559822"/>
              <a:gd name="connsiteY1" fmla="*/ 9656 h 535248"/>
              <a:gd name="connsiteX2" fmla="*/ 5473037 w 5559822"/>
              <a:gd name="connsiteY2" fmla="*/ 9656 h 535248"/>
              <a:gd name="connsiteX3" fmla="*/ 5559822 w 5559822"/>
              <a:gd name="connsiteY3" fmla="*/ 96441 h 535248"/>
              <a:gd name="connsiteX4" fmla="*/ 5559822 w 5559822"/>
              <a:gd name="connsiteY4" fmla="*/ 443571 h 535248"/>
              <a:gd name="connsiteX5" fmla="*/ 5473037 w 5559822"/>
              <a:gd name="connsiteY5" fmla="*/ 530356 h 535248"/>
              <a:gd name="connsiteX6" fmla="*/ 90357 w 5559822"/>
              <a:gd name="connsiteY6" fmla="*/ 530356 h 535248"/>
              <a:gd name="connsiteX7" fmla="*/ 3572 w 5559822"/>
              <a:gd name="connsiteY7" fmla="*/ 443571 h 535248"/>
              <a:gd name="connsiteX8" fmla="*/ 3572 w 5559822"/>
              <a:gd name="connsiteY8" fmla="*/ 96441 h 535248"/>
              <a:gd name="connsiteX0" fmla="*/ 0 w 5559822"/>
              <a:gd name="connsiteY0" fmla="*/ 532867 h 535248"/>
              <a:gd name="connsiteX1" fmla="*/ 4762 w 5559822"/>
              <a:gd name="connsiteY1" fmla="*/ 13098 h 535248"/>
              <a:gd name="connsiteX2" fmla="*/ 5556250 w 5559822"/>
              <a:gd name="connsiteY2" fmla="*/ 0 h 535248"/>
              <a:gd name="connsiteX3" fmla="*/ 5557441 w 5559822"/>
              <a:gd name="connsiteY3" fmla="*/ 535248 h 535248"/>
              <a:gd name="connsiteX0" fmla="*/ 0 w 5556250"/>
              <a:gd name="connsiteY0" fmla="*/ 96441 h 535248"/>
              <a:gd name="connsiteX1" fmla="*/ 86785 w 5556250"/>
              <a:gd name="connsiteY1" fmla="*/ 9656 h 535248"/>
              <a:gd name="connsiteX2" fmla="*/ 5469465 w 5556250"/>
              <a:gd name="connsiteY2" fmla="*/ 9656 h 535248"/>
              <a:gd name="connsiteX3" fmla="*/ 5556250 w 5556250"/>
              <a:gd name="connsiteY3" fmla="*/ 96441 h 535248"/>
              <a:gd name="connsiteX4" fmla="*/ 5556250 w 5556250"/>
              <a:gd name="connsiteY4" fmla="*/ 443571 h 535248"/>
              <a:gd name="connsiteX5" fmla="*/ 5469465 w 5556250"/>
              <a:gd name="connsiteY5" fmla="*/ 530356 h 535248"/>
              <a:gd name="connsiteX6" fmla="*/ 86785 w 5556250"/>
              <a:gd name="connsiteY6" fmla="*/ 530356 h 535248"/>
              <a:gd name="connsiteX7" fmla="*/ 0 w 5556250"/>
              <a:gd name="connsiteY7" fmla="*/ 443571 h 535248"/>
              <a:gd name="connsiteX8" fmla="*/ 0 w 5556250"/>
              <a:gd name="connsiteY8" fmla="*/ 96441 h 535248"/>
              <a:gd name="connsiteX0" fmla="*/ 0 w 5556250"/>
              <a:gd name="connsiteY0" fmla="*/ 534057 h 535248"/>
              <a:gd name="connsiteX1" fmla="*/ 1190 w 5556250"/>
              <a:gd name="connsiteY1" fmla="*/ 13098 h 535248"/>
              <a:gd name="connsiteX2" fmla="*/ 5552678 w 5556250"/>
              <a:gd name="connsiteY2" fmla="*/ 0 h 535248"/>
              <a:gd name="connsiteX3" fmla="*/ 5553869 w 5556250"/>
              <a:gd name="connsiteY3" fmla="*/ 535248 h 535248"/>
            </a:gdLst>
            <a:ahLst/>
            <a:cxnLst>
              <a:cxn ang="0">
                <a:pos x="connsiteX0" y="connsiteY0"/>
              </a:cxn>
              <a:cxn ang="0">
                <a:pos x="connsiteX1" y="connsiteY1"/>
              </a:cxn>
              <a:cxn ang="0">
                <a:pos x="connsiteX2" y="connsiteY2"/>
              </a:cxn>
              <a:cxn ang="0">
                <a:pos x="connsiteX3" y="connsiteY3"/>
              </a:cxn>
            </a:cxnLst>
            <a:rect l="l" t="t" r="r" b="b"/>
            <a:pathLst>
              <a:path w="5556250" h="535248" stroke="0" extrusionOk="0">
                <a:moveTo>
                  <a:pt x="0" y="96441"/>
                </a:moveTo>
                <a:cubicBezTo>
                  <a:pt x="0" y="48511"/>
                  <a:pt x="38855" y="9656"/>
                  <a:pt x="86785" y="9656"/>
                </a:cubicBezTo>
                <a:lnTo>
                  <a:pt x="5469465" y="9656"/>
                </a:lnTo>
                <a:cubicBezTo>
                  <a:pt x="5517395" y="9656"/>
                  <a:pt x="5556250" y="48511"/>
                  <a:pt x="5556250" y="96441"/>
                </a:cubicBezTo>
                <a:lnTo>
                  <a:pt x="5556250" y="443571"/>
                </a:lnTo>
                <a:cubicBezTo>
                  <a:pt x="5556250" y="491501"/>
                  <a:pt x="5517395" y="530356"/>
                  <a:pt x="5469465" y="530356"/>
                </a:cubicBezTo>
                <a:lnTo>
                  <a:pt x="86785" y="530356"/>
                </a:lnTo>
                <a:cubicBezTo>
                  <a:pt x="38855" y="530356"/>
                  <a:pt x="0" y="491501"/>
                  <a:pt x="0" y="443571"/>
                </a:cubicBezTo>
                <a:lnTo>
                  <a:pt x="0" y="96441"/>
                </a:lnTo>
                <a:close/>
              </a:path>
              <a:path w="5556250" h="535248" fill="none">
                <a:moveTo>
                  <a:pt x="0" y="534057"/>
                </a:moveTo>
                <a:cubicBezTo>
                  <a:pt x="397" y="390566"/>
                  <a:pt x="793" y="156589"/>
                  <a:pt x="1190" y="13098"/>
                </a:cubicBezTo>
                <a:moveTo>
                  <a:pt x="5552678" y="0"/>
                </a:moveTo>
                <a:cubicBezTo>
                  <a:pt x="5554662" y="147857"/>
                  <a:pt x="5551885" y="387391"/>
                  <a:pt x="5553869" y="535248"/>
                </a:cubicBezTo>
              </a:path>
            </a:pathLst>
          </a:custGeom>
          <a:ln w="15875">
            <a:solidFill>
              <a:schemeClr val="accent1"/>
            </a:solidFill>
          </a:ln>
        </p:spPr>
        <p:txBody>
          <a:bodyPr lIns="180000" rIns="180000" anchor="ctr"/>
          <a:lstStyle>
            <a:lvl1pPr algn="l">
              <a:defRPr sz="1800" b="0">
                <a:solidFill>
                  <a:schemeClr val="accent1"/>
                </a:solidFill>
              </a:defRPr>
            </a:lvl1pPr>
            <a:lvl5pPr algn="ctr">
              <a:defRPr b="1"/>
            </a:lvl5pPr>
            <a:lvl6pPr algn="ctr">
              <a:defRPr b="1"/>
            </a:lvl6pPr>
          </a:lstStyle>
          <a:p>
            <a:pPr lvl="0"/>
            <a:r>
              <a:rPr lang="en-US"/>
              <a:t>Second stage</a:t>
            </a:r>
          </a:p>
        </p:txBody>
      </p:sp>
    </p:spTree>
    <p:extLst>
      <p:ext uri="{BB962C8B-B14F-4D97-AF65-F5344CB8AC3E}">
        <p14:creationId xmlns:p14="http://schemas.microsoft.com/office/powerpoint/2010/main" val="491121459"/>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meline, process, simple">
    <p:spTree>
      <p:nvGrpSpPr>
        <p:cNvPr id="1" name=""/>
        <p:cNvGrpSpPr/>
        <p:nvPr/>
      </p:nvGrpSpPr>
      <p:grpSpPr>
        <a:xfrm>
          <a:off x="0" y="0"/>
          <a:ext cx="0" cy="0"/>
          <a:chOff x="0" y="0"/>
          <a:chExt cx="0" cy="0"/>
        </a:xfrm>
      </p:grpSpPr>
      <p:sp>
        <p:nvSpPr>
          <p:cNvPr id="46" name="Text Placeholder 7">
            <a:extLst>
              <a:ext uri="{FF2B5EF4-FFF2-40B4-BE49-F238E27FC236}">
                <a16:creationId xmlns:a16="http://schemas.microsoft.com/office/drawing/2014/main" id="{11DBD05B-DAE2-4249-8551-48820F1DE812}"/>
              </a:ext>
            </a:extLst>
          </p:cNvPr>
          <p:cNvSpPr>
            <a:spLocks noGrp="1"/>
          </p:cNvSpPr>
          <p:nvPr>
            <p:ph type="body" sz="quarter" idx="33" hasCustomPrompt="1"/>
          </p:nvPr>
        </p:nvSpPr>
        <p:spPr>
          <a:xfrm>
            <a:off x="452438" y="2502428"/>
            <a:ext cx="3821112"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First process</a:t>
            </a:r>
          </a:p>
        </p:txBody>
      </p:sp>
      <p:sp>
        <p:nvSpPr>
          <p:cNvPr id="4" name="Date Placeholder 3">
            <a:extLst>
              <a:ext uri="{FF2B5EF4-FFF2-40B4-BE49-F238E27FC236}">
                <a16:creationId xmlns:a16="http://schemas.microsoft.com/office/drawing/2014/main" id="{E4A9C264-F7A3-477B-867F-A1D0D2C3017A}"/>
              </a:ext>
            </a:extLst>
          </p:cNvPr>
          <p:cNvSpPr>
            <a:spLocks noGrp="1"/>
          </p:cNvSpPr>
          <p:nvPr>
            <p:ph type="dt" sz="half" idx="37"/>
          </p:nvPr>
        </p:nvSpPr>
        <p:spPr/>
        <p:txBody>
          <a:bodyPr/>
          <a:lstStyle/>
          <a:p>
            <a:endParaRPr lang="bg-BG"/>
          </a:p>
        </p:txBody>
      </p:sp>
      <p:sp>
        <p:nvSpPr>
          <p:cNvPr id="5" name="Footer Placeholder 4">
            <a:extLst>
              <a:ext uri="{FF2B5EF4-FFF2-40B4-BE49-F238E27FC236}">
                <a16:creationId xmlns:a16="http://schemas.microsoft.com/office/drawing/2014/main" id="{07AF8157-ECA7-40E4-B929-E46F875DD277}"/>
              </a:ext>
            </a:extLst>
          </p:cNvPr>
          <p:cNvSpPr>
            <a:spLocks noGrp="1"/>
          </p:cNvSpPr>
          <p:nvPr>
            <p:ph type="ftr" sz="quarter" idx="38"/>
          </p:nvPr>
        </p:nvSpPr>
        <p:spPr/>
        <p:txBody>
          <a:bodyPr/>
          <a:lstStyle/>
          <a:p>
            <a:r>
              <a:rPr lang="en-US"/>
              <a:t>© 2024 Westernacher Consulting GmbH</a:t>
            </a:r>
            <a:endParaRPr lang="bg-BG"/>
          </a:p>
        </p:txBody>
      </p:sp>
      <p:sp>
        <p:nvSpPr>
          <p:cNvPr id="6" name="Slide Number Placeholder 5">
            <a:extLst>
              <a:ext uri="{FF2B5EF4-FFF2-40B4-BE49-F238E27FC236}">
                <a16:creationId xmlns:a16="http://schemas.microsoft.com/office/drawing/2014/main" id="{ED279399-C59B-4CD2-BF89-176ED0AEACC0}"/>
              </a:ext>
            </a:extLst>
          </p:cNvPr>
          <p:cNvSpPr>
            <a:spLocks noGrp="1"/>
          </p:cNvSpPr>
          <p:nvPr>
            <p:ph type="sldNum" sz="quarter" idx="39"/>
          </p:nvPr>
        </p:nvSpPr>
        <p:spPr>
          <a:xfrm>
            <a:off x="11287080" y="6561139"/>
            <a:ext cx="449308" cy="296862"/>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3C2A7C-DE52-46AE-8A53-B07AED9255FA}" type="slidenum">
              <a:rPr lang="bg-BG" smtClean="0"/>
              <a:pPr/>
              <a:t>‹#›</a:t>
            </a:fld>
            <a:endParaRPr lang="bg-BG"/>
          </a:p>
        </p:txBody>
      </p:sp>
      <p:sp>
        <p:nvSpPr>
          <p:cNvPr id="20" name="Text Placeholder 7">
            <a:extLst>
              <a:ext uri="{FF2B5EF4-FFF2-40B4-BE49-F238E27FC236}">
                <a16:creationId xmlns:a16="http://schemas.microsoft.com/office/drawing/2014/main" id="{1213785C-9594-4F5D-9631-0B0733E5C4B2}"/>
              </a:ext>
            </a:extLst>
          </p:cNvPr>
          <p:cNvSpPr>
            <a:spLocks noGrp="1"/>
          </p:cNvSpPr>
          <p:nvPr>
            <p:ph type="body" sz="quarter" idx="40" hasCustomPrompt="1"/>
          </p:nvPr>
        </p:nvSpPr>
        <p:spPr>
          <a:xfrm>
            <a:off x="2363789" y="3214639"/>
            <a:ext cx="3821112"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Second process</a:t>
            </a:r>
          </a:p>
        </p:txBody>
      </p:sp>
      <p:sp>
        <p:nvSpPr>
          <p:cNvPr id="25" name="Text Placeholder 7">
            <a:extLst>
              <a:ext uri="{FF2B5EF4-FFF2-40B4-BE49-F238E27FC236}">
                <a16:creationId xmlns:a16="http://schemas.microsoft.com/office/drawing/2014/main" id="{3A56930F-84D7-489B-8FFF-65E57B5D9BB5}"/>
              </a:ext>
            </a:extLst>
          </p:cNvPr>
          <p:cNvSpPr>
            <a:spLocks noGrp="1"/>
          </p:cNvSpPr>
          <p:nvPr>
            <p:ph type="body" sz="quarter" idx="41" hasCustomPrompt="1"/>
          </p:nvPr>
        </p:nvSpPr>
        <p:spPr>
          <a:xfrm>
            <a:off x="1411668" y="3926850"/>
            <a:ext cx="4773233"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Third process</a:t>
            </a:r>
          </a:p>
        </p:txBody>
      </p:sp>
      <p:sp>
        <p:nvSpPr>
          <p:cNvPr id="27" name="Text Placeholder 7">
            <a:extLst>
              <a:ext uri="{FF2B5EF4-FFF2-40B4-BE49-F238E27FC236}">
                <a16:creationId xmlns:a16="http://schemas.microsoft.com/office/drawing/2014/main" id="{041F2583-4BCE-41D6-987B-AE00E896E185}"/>
              </a:ext>
            </a:extLst>
          </p:cNvPr>
          <p:cNvSpPr>
            <a:spLocks noGrp="1"/>
          </p:cNvSpPr>
          <p:nvPr>
            <p:ph type="body" sz="quarter" idx="42" hasCustomPrompt="1"/>
          </p:nvPr>
        </p:nvSpPr>
        <p:spPr>
          <a:xfrm>
            <a:off x="4273550" y="4639061"/>
            <a:ext cx="1911351"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Fourth process</a:t>
            </a:r>
          </a:p>
        </p:txBody>
      </p:sp>
      <p:sp>
        <p:nvSpPr>
          <p:cNvPr id="44" name="Text Placeholder 7">
            <a:extLst>
              <a:ext uri="{FF2B5EF4-FFF2-40B4-BE49-F238E27FC236}">
                <a16:creationId xmlns:a16="http://schemas.microsoft.com/office/drawing/2014/main" id="{B752DE6D-78E1-48CD-8225-E87A3FE8C320}"/>
              </a:ext>
            </a:extLst>
          </p:cNvPr>
          <p:cNvSpPr>
            <a:spLocks noGrp="1"/>
          </p:cNvSpPr>
          <p:nvPr>
            <p:ph type="body" sz="quarter" idx="47" hasCustomPrompt="1"/>
          </p:nvPr>
        </p:nvSpPr>
        <p:spPr>
          <a:xfrm>
            <a:off x="2363789" y="1477792"/>
            <a:ext cx="1736726"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February</a:t>
            </a:r>
          </a:p>
        </p:txBody>
      </p:sp>
      <p:sp>
        <p:nvSpPr>
          <p:cNvPr id="45" name="Text Placeholder 7">
            <a:extLst>
              <a:ext uri="{FF2B5EF4-FFF2-40B4-BE49-F238E27FC236}">
                <a16:creationId xmlns:a16="http://schemas.microsoft.com/office/drawing/2014/main" id="{903A5AF4-46B3-4AD0-9A9C-885D4A37B38F}"/>
              </a:ext>
            </a:extLst>
          </p:cNvPr>
          <p:cNvSpPr>
            <a:spLocks noGrp="1"/>
          </p:cNvSpPr>
          <p:nvPr>
            <p:ph type="body" sz="quarter" idx="48" hasCustomPrompt="1"/>
          </p:nvPr>
        </p:nvSpPr>
        <p:spPr>
          <a:xfrm>
            <a:off x="4283079" y="1477792"/>
            <a:ext cx="1736726"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March</a:t>
            </a:r>
          </a:p>
        </p:txBody>
      </p:sp>
      <p:sp>
        <p:nvSpPr>
          <p:cNvPr id="48" name="Text Placeholder 7">
            <a:extLst>
              <a:ext uri="{FF2B5EF4-FFF2-40B4-BE49-F238E27FC236}">
                <a16:creationId xmlns:a16="http://schemas.microsoft.com/office/drawing/2014/main" id="{8AB2E96A-536B-4215-B3E3-E1F3F49A3527}"/>
              </a:ext>
            </a:extLst>
          </p:cNvPr>
          <p:cNvSpPr>
            <a:spLocks noGrp="1"/>
          </p:cNvSpPr>
          <p:nvPr>
            <p:ph type="body" sz="quarter" idx="49" hasCustomPrompt="1"/>
          </p:nvPr>
        </p:nvSpPr>
        <p:spPr>
          <a:xfrm>
            <a:off x="6184901" y="1477792"/>
            <a:ext cx="1736726"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April</a:t>
            </a:r>
          </a:p>
        </p:txBody>
      </p:sp>
      <p:sp>
        <p:nvSpPr>
          <p:cNvPr id="65" name="Text Placeholder 7">
            <a:extLst>
              <a:ext uri="{FF2B5EF4-FFF2-40B4-BE49-F238E27FC236}">
                <a16:creationId xmlns:a16="http://schemas.microsoft.com/office/drawing/2014/main" id="{73D5F6CC-49D3-4ED5-AD23-25BE281493DA}"/>
              </a:ext>
            </a:extLst>
          </p:cNvPr>
          <p:cNvSpPr>
            <a:spLocks noGrp="1"/>
          </p:cNvSpPr>
          <p:nvPr>
            <p:ph type="body" sz="quarter" idx="58" hasCustomPrompt="1"/>
          </p:nvPr>
        </p:nvSpPr>
        <p:spPr>
          <a:xfrm>
            <a:off x="444500" y="1477792"/>
            <a:ext cx="1736725"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January</a:t>
            </a:r>
          </a:p>
        </p:txBody>
      </p:sp>
      <p:sp>
        <p:nvSpPr>
          <p:cNvPr id="66" name="Text Placeholder 7">
            <a:extLst>
              <a:ext uri="{FF2B5EF4-FFF2-40B4-BE49-F238E27FC236}">
                <a16:creationId xmlns:a16="http://schemas.microsoft.com/office/drawing/2014/main" id="{640B98C4-BA35-4292-8096-1286AD43F61E}"/>
              </a:ext>
            </a:extLst>
          </p:cNvPr>
          <p:cNvSpPr>
            <a:spLocks noGrp="1"/>
          </p:cNvSpPr>
          <p:nvPr>
            <p:ph type="body" sz="quarter" idx="59" hasCustomPrompt="1"/>
          </p:nvPr>
        </p:nvSpPr>
        <p:spPr>
          <a:xfrm>
            <a:off x="6184900" y="5351272"/>
            <a:ext cx="3824288"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Fifth process</a:t>
            </a:r>
          </a:p>
        </p:txBody>
      </p:sp>
      <p:sp>
        <p:nvSpPr>
          <p:cNvPr id="67" name="Text Placeholder 7">
            <a:extLst>
              <a:ext uri="{FF2B5EF4-FFF2-40B4-BE49-F238E27FC236}">
                <a16:creationId xmlns:a16="http://schemas.microsoft.com/office/drawing/2014/main" id="{F4800CB8-29AF-4078-8E71-4EA1C6177CD5}"/>
              </a:ext>
            </a:extLst>
          </p:cNvPr>
          <p:cNvSpPr>
            <a:spLocks noGrp="1"/>
          </p:cNvSpPr>
          <p:nvPr>
            <p:ph type="body" sz="quarter" idx="60" hasCustomPrompt="1"/>
          </p:nvPr>
        </p:nvSpPr>
        <p:spPr>
          <a:xfrm>
            <a:off x="8097838" y="1477792"/>
            <a:ext cx="1736726"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May</a:t>
            </a:r>
          </a:p>
        </p:txBody>
      </p:sp>
      <p:sp>
        <p:nvSpPr>
          <p:cNvPr id="68" name="Text Placeholder 7">
            <a:extLst>
              <a:ext uri="{FF2B5EF4-FFF2-40B4-BE49-F238E27FC236}">
                <a16:creationId xmlns:a16="http://schemas.microsoft.com/office/drawing/2014/main" id="{04AA10E9-1205-4099-A95B-E1E860F0BD82}"/>
              </a:ext>
            </a:extLst>
          </p:cNvPr>
          <p:cNvSpPr>
            <a:spLocks noGrp="1"/>
          </p:cNvSpPr>
          <p:nvPr>
            <p:ph type="body" sz="quarter" idx="61" hasCustomPrompt="1"/>
          </p:nvPr>
        </p:nvSpPr>
        <p:spPr>
          <a:xfrm>
            <a:off x="4283079" y="6063482"/>
            <a:ext cx="7453309" cy="288147"/>
          </a:xfrm>
          <a:solidFill>
            <a:schemeClr val="tx2">
              <a:lumMod val="20000"/>
              <a:lumOff val="80000"/>
            </a:schemeClr>
          </a:solidFill>
          <a:ln>
            <a:solidFill>
              <a:schemeClr val="tx2">
                <a:lumMod val="20000"/>
                <a:lumOff val="80000"/>
              </a:schemeClr>
            </a:solidFill>
          </a:ln>
        </p:spPr>
        <p:txBody>
          <a:bodyPr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Sixth process</a:t>
            </a:r>
          </a:p>
        </p:txBody>
      </p:sp>
      <p:sp>
        <p:nvSpPr>
          <p:cNvPr id="69" name="Text Placeholder 7">
            <a:extLst>
              <a:ext uri="{FF2B5EF4-FFF2-40B4-BE49-F238E27FC236}">
                <a16:creationId xmlns:a16="http://schemas.microsoft.com/office/drawing/2014/main" id="{4FECF3B6-1A57-4F09-8FDA-285FDFB9F391}"/>
              </a:ext>
            </a:extLst>
          </p:cNvPr>
          <p:cNvSpPr>
            <a:spLocks noGrp="1"/>
          </p:cNvSpPr>
          <p:nvPr>
            <p:ph type="body" sz="quarter" idx="62" hasCustomPrompt="1"/>
          </p:nvPr>
        </p:nvSpPr>
        <p:spPr>
          <a:xfrm>
            <a:off x="10023483" y="1477792"/>
            <a:ext cx="1736726"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June</a:t>
            </a:r>
          </a:p>
        </p:txBody>
      </p:sp>
      <p:sp>
        <p:nvSpPr>
          <p:cNvPr id="2" name="Title 1">
            <a:extLst>
              <a:ext uri="{FF2B5EF4-FFF2-40B4-BE49-F238E27FC236}">
                <a16:creationId xmlns:a16="http://schemas.microsoft.com/office/drawing/2014/main" id="{F2CB804E-57EA-42A9-9E63-1823FB2F3155}"/>
              </a:ext>
            </a:extLst>
          </p:cNvPr>
          <p:cNvSpPr>
            <a:spLocks noGrp="1"/>
          </p:cNvSpPr>
          <p:nvPr>
            <p:ph type="title" hasCustomPrompt="1"/>
          </p:nvPr>
        </p:nvSpPr>
        <p:spPr>
          <a:xfrm>
            <a:off x="449581" y="658006"/>
            <a:ext cx="10515600" cy="335432"/>
          </a:xfrm>
        </p:spPr>
        <p:txBody>
          <a:bodyPr/>
          <a:lstStyle>
            <a:lvl1pPr>
              <a:defRPr/>
            </a:lvl1pPr>
          </a:lstStyle>
          <a:p>
            <a:r>
              <a:rPr lang="en-US"/>
              <a:t>Accent title goes on this bright blue line</a:t>
            </a:r>
          </a:p>
        </p:txBody>
      </p:sp>
      <p:sp>
        <p:nvSpPr>
          <p:cNvPr id="21" name="Text Placeholder 8">
            <a:extLst>
              <a:ext uri="{FF2B5EF4-FFF2-40B4-BE49-F238E27FC236}">
                <a16:creationId xmlns:a16="http://schemas.microsoft.com/office/drawing/2014/main" id="{CABAC913-D919-41AD-A12F-2EDF1E921C16}"/>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22" name="Straight Connector 10">
            <a:extLst>
              <a:ext uri="{FF2B5EF4-FFF2-40B4-BE49-F238E27FC236}">
                <a16:creationId xmlns:a16="http://schemas.microsoft.com/office/drawing/2014/main" id="{76458B74-3C77-4C01-8B9A-BC03D36B2E1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354569"/>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44">
          <p15:clr>
            <a:srgbClr val="FBAE40"/>
          </p15:clr>
        </p15:guide>
        <p15:guide id="36" orient="horz" pos="1463">
          <p15:clr>
            <a:srgbClr val="FBAE40"/>
          </p15:clr>
        </p15:guide>
        <p15:guide id="37" orient="horz" pos="1570">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2001">
          <p15:clr>
            <a:srgbClr val="FBAE40"/>
          </p15:clr>
        </p15:guide>
        <p15:guide id="42" orient="horz" pos="2099">
          <p15:clr>
            <a:srgbClr val="FBAE40"/>
          </p15:clr>
        </p15:guide>
        <p15:guide id="43" orient="horz" pos="2205">
          <p15:clr>
            <a:srgbClr val="FBAE40"/>
          </p15:clr>
        </p15:guide>
        <p15:guide id="44" orient="horz" pos="2296">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process, advanc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54" name="Straight Connector 10">
            <a:extLst>
              <a:ext uri="{FF2B5EF4-FFF2-40B4-BE49-F238E27FC236}">
                <a16:creationId xmlns:a16="http://schemas.microsoft.com/office/drawing/2014/main" id="{E7D02952-AD9B-4ACC-9B59-E72A8176AA9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5" name="Rectangle 54">
            <a:hlinkClick r:id="" action="ppaction://hlinkshowjump?jump=previousslide"/>
            <a:extLst>
              <a:ext uri="{FF2B5EF4-FFF2-40B4-BE49-F238E27FC236}">
                <a16:creationId xmlns:a16="http://schemas.microsoft.com/office/drawing/2014/main" id="{1A3B6FA4-B651-42C2-947E-E8EB648B71D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6" name="Rectangle 55">
            <a:hlinkClick r:id="" action="ppaction://hlinkshowjump?jump=nextslide"/>
            <a:extLst>
              <a:ext uri="{FF2B5EF4-FFF2-40B4-BE49-F238E27FC236}">
                <a16:creationId xmlns:a16="http://schemas.microsoft.com/office/drawing/2014/main" id="{9521E7DB-570D-4CD3-B321-A714795D83C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3" name="Footer Placeholder 7">
            <a:extLst>
              <a:ext uri="{FF2B5EF4-FFF2-40B4-BE49-F238E27FC236}">
                <a16:creationId xmlns:a16="http://schemas.microsoft.com/office/drawing/2014/main" id="{A35ADEBF-A2A3-448C-8B80-099CF2622B0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2" name="Text Placeholder 7">
            <a:extLst>
              <a:ext uri="{FF2B5EF4-FFF2-40B4-BE49-F238E27FC236}">
                <a16:creationId xmlns:a16="http://schemas.microsoft.com/office/drawing/2014/main" id="{0A35F46F-C5E7-4E86-8CBC-034FF59BCA51}"/>
              </a:ext>
            </a:extLst>
          </p:cNvPr>
          <p:cNvSpPr>
            <a:spLocks noGrp="1"/>
          </p:cNvSpPr>
          <p:nvPr>
            <p:ph type="body" sz="quarter" idx="53" hasCustomPrompt="1"/>
          </p:nvPr>
        </p:nvSpPr>
        <p:spPr>
          <a:xfrm>
            <a:off x="365761" y="2659066"/>
            <a:ext cx="5908039" cy="1681159"/>
          </a:xfrm>
          <a:ln>
            <a:solidFill>
              <a:schemeClr val="accent1"/>
            </a:solidFill>
          </a:ln>
        </p:spPr>
        <p:txBody>
          <a:bodyPr lIns="180000" tIns="72000" rIns="0" anchor="t"/>
          <a:lstStyle>
            <a:lvl1pPr algn="l">
              <a:defRPr sz="1400" b="0">
                <a:solidFill>
                  <a:schemeClr val="accent1"/>
                </a:solidFill>
              </a:defRPr>
            </a:lvl1pPr>
            <a:lvl5pPr algn="ctr">
              <a:defRPr b="1"/>
            </a:lvl5pPr>
            <a:lvl6pPr algn="ctr">
              <a:defRPr b="1"/>
            </a:lvl6pPr>
          </a:lstStyle>
          <a:p>
            <a:pPr lvl="0"/>
            <a:r>
              <a:rPr lang="en-US"/>
              <a:t>First stage</a:t>
            </a:r>
          </a:p>
        </p:txBody>
      </p:sp>
      <p:sp>
        <p:nvSpPr>
          <p:cNvPr id="34" name="Text Placeholder 7">
            <a:extLst>
              <a:ext uri="{FF2B5EF4-FFF2-40B4-BE49-F238E27FC236}">
                <a16:creationId xmlns:a16="http://schemas.microsoft.com/office/drawing/2014/main" id="{47041539-08C2-4D26-940A-347D204A07AB}"/>
              </a:ext>
            </a:extLst>
          </p:cNvPr>
          <p:cNvSpPr>
            <a:spLocks noGrp="1"/>
          </p:cNvSpPr>
          <p:nvPr>
            <p:ph type="body" sz="quarter" idx="54" hasCustomPrompt="1"/>
          </p:nvPr>
        </p:nvSpPr>
        <p:spPr>
          <a:xfrm>
            <a:off x="4168140" y="4676775"/>
            <a:ext cx="7665720" cy="1677988"/>
          </a:xfrm>
          <a:ln>
            <a:solidFill>
              <a:schemeClr val="accent1"/>
            </a:solidFill>
          </a:ln>
        </p:spPr>
        <p:txBody>
          <a:bodyPr lIns="180000" tIns="72000" rIns="0" anchor="t"/>
          <a:lstStyle>
            <a:lvl1pPr algn="l">
              <a:defRPr sz="1400" b="0">
                <a:solidFill>
                  <a:schemeClr val="accent1"/>
                </a:solidFill>
              </a:defRPr>
            </a:lvl1pPr>
            <a:lvl5pPr algn="ctr">
              <a:defRPr b="1"/>
            </a:lvl5pPr>
            <a:lvl6pPr algn="ctr">
              <a:defRPr b="1"/>
            </a:lvl6pPr>
          </a:lstStyle>
          <a:p>
            <a:pPr lvl="0"/>
            <a:r>
              <a:rPr lang="en-US"/>
              <a:t>Second stage</a:t>
            </a:r>
          </a:p>
        </p:txBody>
      </p:sp>
      <p:sp>
        <p:nvSpPr>
          <p:cNvPr id="35" name="Text Placeholder 7">
            <a:extLst>
              <a:ext uri="{FF2B5EF4-FFF2-40B4-BE49-F238E27FC236}">
                <a16:creationId xmlns:a16="http://schemas.microsoft.com/office/drawing/2014/main" id="{36AB418A-E44D-498E-A7D7-16DFA7D00B10}"/>
              </a:ext>
            </a:extLst>
          </p:cNvPr>
          <p:cNvSpPr>
            <a:spLocks noGrp="1"/>
          </p:cNvSpPr>
          <p:nvPr>
            <p:ph type="body" sz="quarter" idx="33" hasCustomPrompt="1"/>
          </p:nvPr>
        </p:nvSpPr>
        <p:spPr>
          <a:xfrm>
            <a:off x="452438" y="2999420"/>
            <a:ext cx="3821112"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First process</a:t>
            </a:r>
          </a:p>
        </p:txBody>
      </p:sp>
      <p:sp>
        <p:nvSpPr>
          <p:cNvPr id="36" name="Text Placeholder 7">
            <a:extLst>
              <a:ext uri="{FF2B5EF4-FFF2-40B4-BE49-F238E27FC236}">
                <a16:creationId xmlns:a16="http://schemas.microsoft.com/office/drawing/2014/main" id="{293D84B2-91AC-4F05-9940-1CDAC96E4733}"/>
              </a:ext>
            </a:extLst>
          </p:cNvPr>
          <p:cNvSpPr>
            <a:spLocks noGrp="1"/>
          </p:cNvSpPr>
          <p:nvPr>
            <p:ph type="body" sz="quarter" idx="55" hasCustomPrompt="1"/>
          </p:nvPr>
        </p:nvSpPr>
        <p:spPr>
          <a:xfrm>
            <a:off x="2363789" y="3446940"/>
            <a:ext cx="3821112"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Second process</a:t>
            </a:r>
          </a:p>
        </p:txBody>
      </p:sp>
      <p:sp>
        <p:nvSpPr>
          <p:cNvPr id="37" name="Text Placeholder 7">
            <a:extLst>
              <a:ext uri="{FF2B5EF4-FFF2-40B4-BE49-F238E27FC236}">
                <a16:creationId xmlns:a16="http://schemas.microsoft.com/office/drawing/2014/main" id="{77C9A900-E989-4AFF-9211-F27663D9BCFA}"/>
              </a:ext>
            </a:extLst>
          </p:cNvPr>
          <p:cNvSpPr>
            <a:spLocks noGrp="1"/>
          </p:cNvSpPr>
          <p:nvPr>
            <p:ph type="body" sz="quarter" idx="41" hasCustomPrompt="1"/>
          </p:nvPr>
        </p:nvSpPr>
        <p:spPr>
          <a:xfrm>
            <a:off x="1411668" y="3894460"/>
            <a:ext cx="4773233"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Third process</a:t>
            </a:r>
          </a:p>
        </p:txBody>
      </p:sp>
      <p:sp>
        <p:nvSpPr>
          <p:cNvPr id="38" name="Text Placeholder 7">
            <a:extLst>
              <a:ext uri="{FF2B5EF4-FFF2-40B4-BE49-F238E27FC236}">
                <a16:creationId xmlns:a16="http://schemas.microsoft.com/office/drawing/2014/main" id="{3BF2E36E-FA11-4BF9-BB75-317A204A7F76}"/>
              </a:ext>
            </a:extLst>
          </p:cNvPr>
          <p:cNvSpPr>
            <a:spLocks noGrp="1"/>
          </p:cNvSpPr>
          <p:nvPr>
            <p:ph type="body" sz="quarter" idx="42" hasCustomPrompt="1"/>
          </p:nvPr>
        </p:nvSpPr>
        <p:spPr>
          <a:xfrm>
            <a:off x="4273550" y="5011294"/>
            <a:ext cx="1911351"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Fourth process</a:t>
            </a:r>
          </a:p>
        </p:txBody>
      </p:sp>
      <p:sp>
        <p:nvSpPr>
          <p:cNvPr id="39" name="Text Placeholder 7">
            <a:extLst>
              <a:ext uri="{FF2B5EF4-FFF2-40B4-BE49-F238E27FC236}">
                <a16:creationId xmlns:a16="http://schemas.microsoft.com/office/drawing/2014/main" id="{F65EB22C-5E0B-4982-8719-8C014DE18B3C}"/>
              </a:ext>
            </a:extLst>
          </p:cNvPr>
          <p:cNvSpPr>
            <a:spLocks noGrp="1"/>
          </p:cNvSpPr>
          <p:nvPr>
            <p:ph type="body" sz="quarter" idx="47" hasCustomPrompt="1"/>
          </p:nvPr>
        </p:nvSpPr>
        <p:spPr>
          <a:xfrm>
            <a:off x="2363789"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February</a:t>
            </a:r>
          </a:p>
        </p:txBody>
      </p:sp>
      <p:sp>
        <p:nvSpPr>
          <p:cNvPr id="40" name="Text Placeholder 7">
            <a:extLst>
              <a:ext uri="{FF2B5EF4-FFF2-40B4-BE49-F238E27FC236}">
                <a16:creationId xmlns:a16="http://schemas.microsoft.com/office/drawing/2014/main" id="{CADD3A50-975A-4F53-B184-A612033E4D54}"/>
              </a:ext>
            </a:extLst>
          </p:cNvPr>
          <p:cNvSpPr>
            <a:spLocks noGrp="1"/>
          </p:cNvSpPr>
          <p:nvPr>
            <p:ph type="body" sz="quarter" idx="48" hasCustomPrompt="1"/>
          </p:nvPr>
        </p:nvSpPr>
        <p:spPr>
          <a:xfrm>
            <a:off x="4283079"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March</a:t>
            </a:r>
          </a:p>
        </p:txBody>
      </p:sp>
      <p:sp>
        <p:nvSpPr>
          <p:cNvPr id="41" name="Text Placeholder 7">
            <a:extLst>
              <a:ext uri="{FF2B5EF4-FFF2-40B4-BE49-F238E27FC236}">
                <a16:creationId xmlns:a16="http://schemas.microsoft.com/office/drawing/2014/main" id="{9EC1CF83-0F6D-44E9-9866-94A6476B545C}"/>
              </a:ext>
            </a:extLst>
          </p:cNvPr>
          <p:cNvSpPr>
            <a:spLocks noGrp="1"/>
          </p:cNvSpPr>
          <p:nvPr>
            <p:ph type="body" sz="quarter" idx="49" hasCustomPrompt="1"/>
          </p:nvPr>
        </p:nvSpPr>
        <p:spPr>
          <a:xfrm>
            <a:off x="6184901"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April</a:t>
            </a:r>
          </a:p>
        </p:txBody>
      </p:sp>
      <p:sp>
        <p:nvSpPr>
          <p:cNvPr id="42" name="Text Placeholder 7">
            <a:extLst>
              <a:ext uri="{FF2B5EF4-FFF2-40B4-BE49-F238E27FC236}">
                <a16:creationId xmlns:a16="http://schemas.microsoft.com/office/drawing/2014/main" id="{06AC29CA-3DC5-4117-94D9-D3D48C615F6D}"/>
              </a:ext>
            </a:extLst>
          </p:cNvPr>
          <p:cNvSpPr>
            <a:spLocks noGrp="1"/>
          </p:cNvSpPr>
          <p:nvPr>
            <p:ph type="body" sz="quarter" idx="58" hasCustomPrompt="1"/>
          </p:nvPr>
        </p:nvSpPr>
        <p:spPr>
          <a:xfrm>
            <a:off x="444500" y="1665514"/>
            <a:ext cx="1736725"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January</a:t>
            </a:r>
          </a:p>
        </p:txBody>
      </p:sp>
      <p:sp>
        <p:nvSpPr>
          <p:cNvPr id="43" name="Text Placeholder 7">
            <a:extLst>
              <a:ext uri="{FF2B5EF4-FFF2-40B4-BE49-F238E27FC236}">
                <a16:creationId xmlns:a16="http://schemas.microsoft.com/office/drawing/2014/main" id="{4121CEF2-4264-4369-94B7-A412D63DDB21}"/>
              </a:ext>
            </a:extLst>
          </p:cNvPr>
          <p:cNvSpPr>
            <a:spLocks noGrp="1"/>
          </p:cNvSpPr>
          <p:nvPr>
            <p:ph type="body" sz="quarter" idx="59" hasCustomPrompt="1"/>
          </p:nvPr>
        </p:nvSpPr>
        <p:spPr>
          <a:xfrm>
            <a:off x="6184900" y="5458814"/>
            <a:ext cx="3824288"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Fifth process</a:t>
            </a:r>
          </a:p>
        </p:txBody>
      </p:sp>
      <p:sp>
        <p:nvSpPr>
          <p:cNvPr id="44" name="Text Placeholder 7">
            <a:extLst>
              <a:ext uri="{FF2B5EF4-FFF2-40B4-BE49-F238E27FC236}">
                <a16:creationId xmlns:a16="http://schemas.microsoft.com/office/drawing/2014/main" id="{84863F5F-F76C-48AA-9B49-574633E7EFAD}"/>
              </a:ext>
            </a:extLst>
          </p:cNvPr>
          <p:cNvSpPr>
            <a:spLocks noGrp="1"/>
          </p:cNvSpPr>
          <p:nvPr>
            <p:ph type="body" sz="quarter" idx="60" hasCustomPrompt="1"/>
          </p:nvPr>
        </p:nvSpPr>
        <p:spPr>
          <a:xfrm>
            <a:off x="8097838"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May</a:t>
            </a:r>
          </a:p>
        </p:txBody>
      </p:sp>
      <p:sp>
        <p:nvSpPr>
          <p:cNvPr id="45" name="Text Placeholder 7">
            <a:extLst>
              <a:ext uri="{FF2B5EF4-FFF2-40B4-BE49-F238E27FC236}">
                <a16:creationId xmlns:a16="http://schemas.microsoft.com/office/drawing/2014/main" id="{2A1BEC6A-B2E1-4037-9944-1FBACA995D38}"/>
              </a:ext>
            </a:extLst>
          </p:cNvPr>
          <p:cNvSpPr>
            <a:spLocks noGrp="1"/>
          </p:cNvSpPr>
          <p:nvPr>
            <p:ph type="body" sz="quarter" idx="61" hasCustomPrompt="1"/>
          </p:nvPr>
        </p:nvSpPr>
        <p:spPr>
          <a:xfrm>
            <a:off x="4283079" y="5906335"/>
            <a:ext cx="7453309" cy="288147"/>
          </a:xfrm>
          <a:solidFill>
            <a:schemeClr val="tx2">
              <a:lumMod val="20000"/>
              <a:lumOff val="80000"/>
            </a:schemeClr>
          </a:solidFill>
        </p:spPr>
        <p:txBody>
          <a:bodyPr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Sixth process</a:t>
            </a:r>
          </a:p>
        </p:txBody>
      </p:sp>
      <p:sp>
        <p:nvSpPr>
          <p:cNvPr id="46" name="Text Placeholder 7">
            <a:extLst>
              <a:ext uri="{FF2B5EF4-FFF2-40B4-BE49-F238E27FC236}">
                <a16:creationId xmlns:a16="http://schemas.microsoft.com/office/drawing/2014/main" id="{431CAA93-2897-451B-BF7E-5D02995A02E3}"/>
              </a:ext>
            </a:extLst>
          </p:cNvPr>
          <p:cNvSpPr>
            <a:spLocks noGrp="1"/>
          </p:cNvSpPr>
          <p:nvPr>
            <p:ph type="body" sz="quarter" idx="62" hasCustomPrompt="1"/>
          </p:nvPr>
        </p:nvSpPr>
        <p:spPr>
          <a:xfrm>
            <a:off x="10023483"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June</a:t>
            </a:r>
          </a:p>
        </p:txBody>
      </p:sp>
      <p:sp>
        <p:nvSpPr>
          <p:cNvPr id="5" name="Date Placeholder 4">
            <a:extLst>
              <a:ext uri="{FF2B5EF4-FFF2-40B4-BE49-F238E27FC236}">
                <a16:creationId xmlns:a16="http://schemas.microsoft.com/office/drawing/2014/main" id="{269AE3EC-AA70-44CD-BC9B-BB8B44EB213C}"/>
              </a:ext>
            </a:extLst>
          </p:cNvPr>
          <p:cNvSpPr>
            <a:spLocks noGrp="1"/>
          </p:cNvSpPr>
          <p:nvPr>
            <p:ph type="dt" sz="half" idx="63"/>
          </p:nvPr>
        </p:nvSpPr>
        <p:spPr/>
        <p:txBody>
          <a:bodyPr/>
          <a:lstStyle/>
          <a:p>
            <a:fld id="{F2448837-02C0-4E41-BD17-824D0425DE80}" type="datetime1">
              <a:rPr lang="de-DE" smtClean="0"/>
              <a:t>28.08.2024</a:t>
            </a:fld>
            <a:endParaRPr lang="bg-BG"/>
          </a:p>
        </p:txBody>
      </p:sp>
      <p:sp>
        <p:nvSpPr>
          <p:cNvPr id="6" name="Footer Placeholder 5">
            <a:extLst>
              <a:ext uri="{FF2B5EF4-FFF2-40B4-BE49-F238E27FC236}">
                <a16:creationId xmlns:a16="http://schemas.microsoft.com/office/drawing/2014/main" id="{12286C4A-092A-4719-8E0D-268F52FDF050}"/>
              </a:ext>
            </a:extLst>
          </p:cNvPr>
          <p:cNvSpPr>
            <a:spLocks noGrp="1"/>
          </p:cNvSpPr>
          <p:nvPr>
            <p:ph type="ftr" sz="quarter" idx="64"/>
          </p:nvPr>
        </p:nvSpPr>
        <p:spPr/>
        <p:txBody>
          <a:bodyPr/>
          <a:lstStyle/>
          <a:p>
            <a:endParaRPr lang="bg-BG"/>
          </a:p>
        </p:txBody>
      </p:sp>
      <p:cxnSp>
        <p:nvCxnSpPr>
          <p:cNvPr id="25" name="Straight Connector 10">
            <a:extLst>
              <a:ext uri="{FF2B5EF4-FFF2-40B4-BE49-F238E27FC236}">
                <a16:creationId xmlns:a16="http://schemas.microsoft.com/office/drawing/2014/main" id="{51791869-7A88-4017-AF37-DE3163EB2C14}"/>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1779192"/>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uge icon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7150100" y="2438942"/>
            <a:ext cx="3648075" cy="717976"/>
          </a:xfrm>
        </p:spPr>
        <p:txBody>
          <a:bodyPr/>
          <a:lstStyle>
            <a:lvl1pPr>
              <a:defRPr sz="1800" b="1"/>
            </a:lvl1pPr>
            <a:lvl2pPr>
              <a:defRPr/>
            </a:lvl2pPr>
            <a:lvl6pPr>
              <a:defRPr sz="2000" b="1">
                <a:solidFill>
                  <a:schemeClr val="tx2"/>
                </a:solidFill>
              </a:defRPr>
            </a:lvl6pPr>
          </a:lstStyle>
          <a:p>
            <a:pPr lvl="0"/>
            <a:r>
              <a:rPr lang="en-US"/>
              <a:t>Highlight statement or some kind of a key sentence.</a:t>
            </a:r>
          </a:p>
        </p:txBody>
      </p:sp>
      <p:sp>
        <p:nvSpPr>
          <p:cNvPr id="8" name="Content Placeholder 7">
            <a:extLst>
              <a:ext uri="{FF2B5EF4-FFF2-40B4-BE49-F238E27FC236}">
                <a16:creationId xmlns:a16="http://schemas.microsoft.com/office/drawing/2014/main" id="{6356695A-FB70-4222-B264-743DA225FB3B}"/>
              </a:ext>
            </a:extLst>
          </p:cNvPr>
          <p:cNvSpPr>
            <a:spLocks noGrp="1"/>
          </p:cNvSpPr>
          <p:nvPr>
            <p:ph sz="quarter" idx="14" hasCustomPrompt="1"/>
          </p:nvPr>
        </p:nvSpPr>
        <p:spPr>
          <a:xfrm>
            <a:off x="449263" y="1819275"/>
            <a:ext cx="5556474" cy="4033838"/>
          </a:xfrm>
        </p:spPr>
        <p:txBody>
          <a:bodyPr/>
          <a:lstStyle>
            <a:lvl1pPr>
              <a:defRPr i="1">
                <a:solidFill>
                  <a:schemeClr val="tx2">
                    <a:lumMod val="60000"/>
                    <a:lumOff val="40000"/>
                  </a:schemeClr>
                </a:solidFill>
              </a:defRPr>
            </a:lvl1pPr>
          </a:lstStyle>
          <a:p>
            <a:pPr lvl="0"/>
            <a:r>
              <a:rPr lang="en-US"/>
              <a:t>Place for icon. Copy / paste an icon from the icon set.</a:t>
            </a:r>
            <a:br>
              <a:rPr lang="en-US"/>
            </a:br>
            <a:r>
              <a:rPr lang="en-US"/>
              <a:t>1. Resize the icon to fit proportionally in this placeholder</a:t>
            </a:r>
            <a:br>
              <a:rPr lang="en-US"/>
            </a:br>
            <a:r>
              <a:rPr lang="en-US"/>
              <a:t>2. Align center &amp; middle to this placeholder</a:t>
            </a: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17" name="Text Placeholder 21">
            <a:extLst>
              <a:ext uri="{FF2B5EF4-FFF2-40B4-BE49-F238E27FC236}">
                <a16:creationId xmlns:a16="http://schemas.microsoft.com/office/drawing/2014/main" id="{7AC0A3B7-018D-4BA7-AE24-146743CE880E}"/>
              </a:ext>
            </a:extLst>
          </p:cNvPr>
          <p:cNvSpPr>
            <a:spLocks noGrp="1"/>
          </p:cNvSpPr>
          <p:nvPr>
            <p:ph type="body" sz="quarter" idx="16" hasCustomPrompt="1"/>
          </p:nvPr>
        </p:nvSpPr>
        <p:spPr>
          <a:xfrm>
            <a:off x="7150100" y="3341687"/>
            <a:ext cx="3648075" cy="2847975"/>
          </a:xfrm>
        </p:spPr>
        <p:txBody>
          <a:bodyPr/>
          <a:lstStyle>
            <a:lvl1pPr>
              <a:defRPr sz="1400"/>
            </a:lvl1pPr>
            <a:lvl2pPr>
              <a:defRPr/>
            </a:lvl2pPr>
            <a:lvl5pPr>
              <a:defRPr>
                <a:solidFill>
                  <a:schemeClr val="tx2"/>
                </a:solidFill>
              </a:defRPr>
            </a:lvl5pPr>
            <a:lvl6pPr>
              <a:defRPr b="1">
                <a:solidFill>
                  <a:schemeClr val="tx2"/>
                </a:solidFill>
              </a:defRPr>
            </a:lvl6pPr>
          </a:lstStyle>
          <a:p>
            <a:pPr lvl="4"/>
            <a:r>
              <a:rPr lang="en-US"/>
              <a:t>Main text. The logic of all text boxes in the template is that the first line of each, should be aligned to a line of the grid. To see the customized grid for this template, go on View tab and click on “Guides”. You can find it also with right mouse click in “Grids and Guides” submenu and turn it on and off whenever you need to. Also make sure that there is a 2 lines space between the highlight statement box and this main text.</a:t>
            </a:r>
          </a:p>
        </p:txBody>
      </p:sp>
      <p:cxnSp>
        <p:nvCxnSpPr>
          <p:cNvPr id="18" name="Straight Connector 10">
            <a:extLst>
              <a:ext uri="{FF2B5EF4-FFF2-40B4-BE49-F238E27FC236}">
                <a16:creationId xmlns:a16="http://schemas.microsoft.com/office/drawing/2014/main" id="{10138EE0-C2D5-4479-AA26-8D1BF6D245D7}"/>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627E3965-72FA-41E8-BB71-E0967D72D8E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DD13D603-1F64-453A-9D46-B908E6685B75}"/>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444F38C-8840-448E-9554-4ACA32A85067}"/>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871E5708-271F-4716-8055-1B3AF26D26A6}"/>
              </a:ext>
            </a:extLst>
          </p:cNvPr>
          <p:cNvSpPr>
            <a:spLocks noGrp="1"/>
          </p:cNvSpPr>
          <p:nvPr>
            <p:ph type="dt" sz="half" idx="17"/>
          </p:nvPr>
        </p:nvSpPr>
        <p:spPr/>
        <p:txBody>
          <a:bodyPr/>
          <a:lstStyle/>
          <a:p>
            <a:fld id="{564596AF-6FDB-423A-BA1E-1D026193EC17}" type="datetime1">
              <a:rPr lang="de-DE" smtClean="0"/>
              <a:t>28.08.2024</a:t>
            </a:fld>
            <a:endParaRPr lang="bg-BG"/>
          </a:p>
        </p:txBody>
      </p:sp>
      <p:sp>
        <p:nvSpPr>
          <p:cNvPr id="4" name="Footer Placeholder 3">
            <a:extLst>
              <a:ext uri="{FF2B5EF4-FFF2-40B4-BE49-F238E27FC236}">
                <a16:creationId xmlns:a16="http://schemas.microsoft.com/office/drawing/2014/main" id="{90C9AB23-6ECE-4B38-8D4B-FA162A55E573}"/>
              </a:ext>
            </a:extLst>
          </p:cNvPr>
          <p:cNvSpPr>
            <a:spLocks noGrp="1"/>
          </p:cNvSpPr>
          <p:nvPr>
            <p:ph type="ftr" sz="quarter" idx="18"/>
          </p:nvPr>
        </p:nvSpPr>
        <p:spPr/>
        <p:txBody>
          <a:bodyPr/>
          <a:lstStyle/>
          <a:p>
            <a:endParaRPr lang="bg-BG"/>
          </a:p>
        </p:txBody>
      </p:sp>
    </p:spTree>
    <p:extLst>
      <p:ext uri="{BB962C8B-B14F-4D97-AF65-F5344CB8AC3E}">
        <p14:creationId xmlns:p14="http://schemas.microsoft.com/office/powerpoint/2010/main" val="82000769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guide id="62" orient="horz" pos="1674" userDrawn="1">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uge icon + text, without title">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7150100" y="1591217"/>
            <a:ext cx="3648075" cy="553998"/>
          </a:xfrm>
        </p:spPr>
        <p:txBody>
          <a:bodyPr>
            <a:spAutoFit/>
          </a:bodyPr>
          <a:lstStyle>
            <a:lvl1pPr>
              <a:defRPr sz="1800" b="1"/>
            </a:lvl1pPr>
            <a:lvl2pPr>
              <a:defRPr/>
            </a:lvl2pPr>
            <a:lvl6pPr>
              <a:defRPr sz="2000" b="1">
                <a:solidFill>
                  <a:schemeClr val="tx2"/>
                </a:solidFill>
              </a:defRPr>
            </a:lvl6pPr>
          </a:lstStyle>
          <a:p>
            <a:pPr lvl="0"/>
            <a:r>
              <a:rPr lang="en-US"/>
              <a:t>Highlight statement or some kind of a key sentence.</a:t>
            </a:r>
          </a:p>
        </p:txBody>
      </p:sp>
      <p:sp>
        <p:nvSpPr>
          <p:cNvPr id="8" name="Content Placeholder 7">
            <a:extLst>
              <a:ext uri="{FF2B5EF4-FFF2-40B4-BE49-F238E27FC236}">
                <a16:creationId xmlns:a16="http://schemas.microsoft.com/office/drawing/2014/main" id="{6356695A-FB70-4222-B264-743DA225FB3B}"/>
              </a:ext>
            </a:extLst>
          </p:cNvPr>
          <p:cNvSpPr>
            <a:spLocks noGrp="1"/>
          </p:cNvSpPr>
          <p:nvPr>
            <p:ph sz="quarter" idx="14" hasCustomPrompt="1"/>
          </p:nvPr>
        </p:nvSpPr>
        <p:spPr>
          <a:xfrm>
            <a:off x="449263" y="1308099"/>
            <a:ext cx="5556474" cy="4033838"/>
          </a:xfrm>
        </p:spPr>
        <p:txBody>
          <a:bodyPr/>
          <a:lstStyle>
            <a:lvl1pPr>
              <a:defRPr i="1">
                <a:solidFill>
                  <a:schemeClr val="tx2">
                    <a:lumMod val="60000"/>
                    <a:lumOff val="40000"/>
                  </a:schemeClr>
                </a:solidFill>
              </a:defRPr>
            </a:lvl1pPr>
          </a:lstStyle>
          <a:p>
            <a:pPr lvl="0"/>
            <a:r>
              <a:rPr lang="en-US"/>
              <a:t>Place for icon. Copy / paste an icon from the icon set.</a:t>
            </a:r>
            <a:br>
              <a:rPr lang="en-US"/>
            </a:br>
            <a:r>
              <a:rPr lang="en-US"/>
              <a:t>1. Resize the icon to fit proportionally in this placeholder</a:t>
            </a:r>
            <a:br>
              <a:rPr lang="en-US"/>
            </a:br>
            <a:r>
              <a:rPr lang="en-US"/>
              <a:t>2. Align center &amp; middle to this placeholder</a:t>
            </a:r>
          </a:p>
        </p:txBody>
      </p:sp>
      <p:sp>
        <p:nvSpPr>
          <p:cNvPr id="17" name="Text Placeholder 21">
            <a:extLst>
              <a:ext uri="{FF2B5EF4-FFF2-40B4-BE49-F238E27FC236}">
                <a16:creationId xmlns:a16="http://schemas.microsoft.com/office/drawing/2014/main" id="{7AC0A3B7-018D-4BA7-AE24-146743CE880E}"/>
              </a:ext>
            </a:extLst>
          </p:cNvPr>
          <p:cNvSpPr>
            <a:spLocks noGrp="1"/>
          </p:cNvSpPr>
          <p:nvPr>
            <p:ph type="body" sz="quarter" idx="16" hasCustomPrompt="1"/>
          </p:nvPr>
        </p:nvSpPr>
        <p:spPr>
          <a:xfrm>
            <a:off x="7150100" y="2493962"/>
            <a:ext cx="3648075" cy="2847975"/>
          </a:xfrm>
        </p:spPr>
        <p:txBody>
          <a:bodyPr/>
          <a:lstStyle>
            <a:lvl1pPr>
              <a:defRPr sz="1400"/>
            </a:lvl1pPr>
            <a:lvl2pPr>
              <a:defRPr/>
            </a:lvl2pPr>
            <a:lvl5pPr>
              <a:defRPr>
                <a:solidFill>
                  <a:schemeClr val="tx2"/>
                </a:solidFill>
              </a:defRPr>
            </a:lvl5pPr>
            <a:lvl6pPr>
              <a:defRPr b="1">
                <a:solidFill>
                  <a:schemeClr val="tx2"/>
                </a:solidFill>
              </a:defRPr>
            </a:lvl6pPr>
          </a:lstStyle>
          <a:p>
            <a:pPr lvl="4"/>
            <a:r>
              <a:rPr lang="en-US"/>
              <a:t>Main text. The logic of all text boxes in the template is that the first line of each, should be aligned to a line of the grid. To see the customized grid for this template, go on View tab and click on “Guides”. You can find it also with right mouse click in “Grids and Guides” submenu and turn it on and off whenever you need to. Also make sure that there is a 2 lines space between the highlight statement box and this main text.</a:t>
            </a:r>
          </a:p>
        </p:txBody>
      </p:sp>
      <p:cxnSp>
        <p:nvCxnSpPr>
          <p:cNvPr id="18" name="Straight Connector 10">
            <a:extLst>
              <a:ext uri="{FF2B5EF4-FFF2-40B4-BE49-F238E27FC236}">
                <a16:creationId xmlns:a16="http://schemas.microsoft.com/office/drawing/2014/main" id="{10138EE0-C2D5-4479-AA26-8D1BF6D245D7}"/>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627E3965-72FA-41E8-BB71-E0967D72D8E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DD13D603-1F64-453A-9D46-B908E6685B75}"/>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444F38C-8840-448E-9554-4ACA32A85067}"/>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871E5708-271F-4716-8055-1B3AF26D26A6}"/>
              </a:ext>
            </a:extLst>
          </p:cNvPr>
          <p:cNvSpPr>
            <a:spLocks noGrp="1"/>
          </p:cNvSpPr>
          <p:nvPr>
            <p:ph type="dt" sz="half" idx="17"/>
          </p:nvPr>
        </p:nvSpPr>
        <p:spPr/>
        <p:txBody>
          <a:bodyPr/>
          <a:lstStyle/>
          <a:p>
            <a:fld id="{564596AF-6FDB-423A-BA1E-1D026193EC17}" type="datetime1">
              <a:rPr lang="de-DE" smtClean="0"/>
              <a:t>28.08.2024</a:t>
            </a:fld>
            <a:endParaRPr lang="bg-BG"/>
          </a:p>
        </p:txBody>
      </p:sp>
      <p:sp>
        <p:nvSpPr>
          <p:cNvPr id="4" name="Footer Placeholder 3">
            <a:extLst>
              <a:ext uri="{FF2B5EF4-FFF2-40B4-BE49-F238E27FC236}">
                <a16:creationId xmlns:a16="http://schemas.microsoft.com/office/drawing/2014/main" id="{90C9AB23-6ECE-4B38-8D4B-FA162A55E573}"/>
              </a:ext>
            </a:extLst>
          </p:cNvPr>
          <p:cNvSpPr>
            <a:spLocks noGrp="1"/>
          </p:cNvSpPr>
          <p:nvPr>
            <p:ph type="ftr" sz="quarter" idx="18"/>
          </p:nvPr>
        </p:nvSpPr>
        <p:spPr/>
        <p:txBody>
          <a:bodyPr/>
          <a:lstStyle/>
          <a:p>
            <a:endParaRPr lang="bg-BG"/>
          </a:p>
        </p:txBody>
      </p:sp>
    </p:spTree>
    <p:extLst>
      <p:ext uri="{BB962C8B-B14F-4D97-AF65-F5344CB8AC3E}">
        <p14:creationId xmlns:p14="http://schemas.microsoft.com/office/powerpoint/2010/main" val="635690062"/>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guide id="62" orient="horz" pos="167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martphones, 3 steps">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298A634E-FB73-407A-AC86-2962922A8987}"/>
              </a:ext>
            </a:extLst>
          </p:cNvPr>
          <p:cNvGrpSpPr/>
          <p:nvPr userDrawn="1"/>
        </p:nvGrpSpPr>
        <p:grpSpPr>
          <a:xfrm>
            <a:off x="8890343" y="1314450"/>
            <a:ext cx="3013974" cy="5299076"/>
            <a:chOff x="4543689" y="1314450"/>
            <a:chExt cx="3107150" cy="5462896"/>
          </a:xfrm>
        </p:grpSpPr>
        <p:pic>
          <p:nvPicPr>
            <p:cNvPr id="60" name="Picture 59" descr="A screen shot of a computer&#10;&#10;Description automatically generated">
              <a:extLst>
                <a:ext uri="{FF2B5EF4-FFF2-40B4-BE49-F238E27FC236}">
                  <a16:creationId xmlns:a16="http://schemas.microsoft.com/office/drawing/2014/main" id="{EEAF2CF7-10BB-4659-97E8-AEA9DBD748D7}"/>
                </a:ext>
              </a:extLst>
            </p:cNvPr>
            <p:cNvPicPr>
              <a:picLocks noChangeAspect="1"/>
            </p:cNvPicPr>
            <p:nvPr/>
          </p:nvPicPr>
          <p:blipFill>
            <a:blip r:embed="rId2"/>
            <a:stretch>
              <a:fillRect/>
            </a:stretch>
          </p:blipFill>
          <p:spPr>
            <a:xfrm>
              <a:off x="4543689" y="1314450"/>
              <a:ext cx="3107150" cy="5462896"/>
            </a:xfrm>
            <a:prstGeom prst="rect">
              <a:avLst/>
            </a:prstGeom>
          </p:spPr>
        </p:pic>
        <p:pic>
          <p:nvPicPr>
            <p:cNvPr id="61" name="Picture 60" descr="A close up of a logo&#10;&#10;Description automatically generated">
              <a:extLst>
                <a:ext uri="{FF2B5EF4-FFF2-40B4-BE49-F238E27FC236}">
                  <a16:creationId xmlns:a16="http://schemas.microsoft.com/office/drawing/2014/main" id="{6F676BC1-168C-4BD9-A57A-C406950BA23D}"/>
                </a:ext>
              </a:extLst>
            </p:cNvPr>
            <p:cNvPicPr>
              <a:picLocks noChangeAspect="1"/>
            </p:cNvPicPr>
            <p:nvPr/>
          </p:nvPicPr>
          <p:blipFill rotWithShape="1">
            <a:blip r:embed="rId3"/>
            <a:srcRect l="5457" t="1010" b="91420"/>
            <a:stretch/>
          </p:blipFill>
          <p:spPr>
            <a:xfrm>
              <a:off x="4999831" y="2019194"/>
              <a:ext cx="2214608" cy="361572"/>
            </a:xfrm>
            <a:prstGeom prst="rect">
              <a:avLst/>
            </a:prstGeom>
          </p:spPr>
        </p:pic>
      </p:grpSp>
      <p:pic>
        <p:nvPicPr>
          <p:cNvPr id="57" name="Picture 56" descr="A screen shot of a computer&#10;&#10;Description automatically generated">
            <a:extLst>
              <a:ext uri="{FF2B5EF4-FFF2-40B4-BE49-F238E27FC236}">
                <a16:creationId xmlns:a16="http://schemas.microsoft.com/office/drawing/2014/main" id="{3CF82746-B585-4CA8-989E-9199567F32B5}"/>
              </a:ext>
            </a:extLst>
          </p:cNvPr>
          <p:cNvPicPr>
            <a:picLocks noChangeAspect="1"/>
          </p:cNvPicPr>
          <p:nvPr/>
        </p:nvPicPr>
        <p:blipFill>
          <a:blip r:embed="rId2"/>
          <a:stretch>
            <a:fillRect/>
          </a:stretch>
        </p:blipFill>
        <p:spPr>
          <a:xfrm>
            <a:off x="6025073" y="1314450"/>
            <a:ext cx="3013974" cy="5299076"/>
          </a:xfrm>
          <a:prstGeom prst="rect">
            <a:avLst/>
          </a:prstGeom>
        </p:spPr>
      </p:pic>
      <p:grpSp>
        <p:nvGrpSpPr>
          <p:cNvPr id="40" name="Group 39">
            <a:extLst>
              <a:ext uri="{FF2B5EF4-FFF2-40B4-BE49-F238E27FC236}">
                <a16:creationId xmlns:a16="http://schemas.microsoft.com/office/drawing/2014/main" id="{312A114F-6628-4701-BB04-F3281571F8A8}"/>
              </a:ext>
            </a:extLst>
          </p:cNvPr>
          <p:cNvGrpSpPr/>
          <p:nvPr userDrawn="1"/>
        </p:nvGrpSpPr>
        <p:grpSpPr>
          <a:xfrm>
            <a:off x="3154706" y="1314450"/>
            <a:ext cx="3013974" cy="5299076"/>
            <a:chOff x="4543689" y="1314450"/>
            <a:chExt cx="3107150" cy="5462896"/>
          </a:xfrm>
        </p:grpSpPr>
        <p:pic>
          <p:nvPicPr>
            <p:cNvPr id="41" name="Picture 40" descr="A screen shot of a computer&#10;&#10;Description automatically generated">
              <a:extLst>
                <a:ext uri="{FF2B5EF4-FFF2-40B4-BE49-F238E27FC236}">
                  <a16:creationId xmlns:a16="http://schemas.microsoft.com/office/drawing/2014/main" id="{3EE3208A-A32D-490C-9616-FE0B13638F27}"/>
                </a:ext>
              </a:extLst>
            </p:cNvPr>
            <p:cNvPicPr>
              <a:picLocks noChangeAspect="1"/>
            </p:cNvPicPr>
            <p:nvPr/>
          </p:nvPicPr>
          <p:blipFill>
            <a:blip r:embed="rId2"/>
            <a:stretch>
              <a:fillRect/>
            </a:stretch>
          </p:blipFill>
          <p:spPr>
            <a:xfrm>
              <a:off x="4543689" y="1314450"/>
              <a:ext cx="3107150" cy="5462896"/>
            </a:xfrm>
            <a:prstGeom prst="rect">
              <a:avLst/>
            </a:prstGeom>
          </p:spPr>
        </p:pic>
        <p:pic>
          <p:nvPicPr>
            <p:cNvPr id="42" name="Picture 41" descr="A close up of a logo&#10;&#10;Description automatically generated">
              <a:extLst>
                <a:ext uri="{FF2B5EF4-FFF2-40B4-BE49-F238E27FC236}">
                  <a16:creationId xmlns:a16="http://schemas.microsoft.com/office/drawing/2014/main" id="{8D601E5A-62C8-421C-9BEF-5E969A65A373}"/>
                </a:ext>
              </a:extLst>
            </p:cNvPr>
            <p:cNvPicPr>
              <a:picLocks noChangeAspect="1"/>
            </p:cNvPicPr>
            <p:nvPr/>
          </p:nvPicPr>
          <p:blipFill rotWithShape="1">
            <a:blip r:embed="rId3"/>
            <a:srcRect l="5457" t="1010" b="91420"/>
            <a:stretch/>
          </p:blipFill>
          <p:spPr>
            <a:xfrm>
              <a:off x="4999831" y="2019194"/>
              <a:ext cx="2214608" cy="361572"/>
            </a:xfrm>
            <a:prstGeom prst="rect">
              <a:avLst/>
            </a:prstGeom>
          </p:spPr>
        </p:pic>
      </p:grpSp>
      <p:pic>
        <p:nvPicPr>
          <p:cNvPr id="45" name="Picture 44" descr="A close up of a logo&#10;&#10;Description automatically generated">
            <a:extLst>
              <a:ext uri="{FF2B5EF4-FFF2-40B4-BE49-F238E27FC236}">
                <a16:creationId xmlns:a16="http://schemas.microsoft.com/office/drawing/2014/main" id="{337CBE38-F97B-4042-9775-A8059D955E7F}"/>
              </a:ext>
            </a:extLst>
          </p:cNvPr>
          <p:cNvPicPr>
            <a:picLocks noChangeAspect="1"/>
          </p:cNvPicPr>
          <p:nvPr/>
        </p:nvPicPr>
        <p:blipFill rotWithShape="1">
          <a:blip r:embed="rId3"/>
          <a:srcRect l="5457" t="1010" b="91420"/>
          <a:stretch/>
        </p:blipFill>
        <p:spPr>
          <a:xfrm>
            <a:off x="9304136" y="2019194"/>
            <a:ext cx="2214608" cy="361572"/>
          </a:xfrm>
          <a:prstGeom prst="rect">
            <a:avLst/>
          </a:prstGeom>
        </p:spPr>
      </p:pic>
      <p:sp>
        <p:nvSpPr>
          <p:cNvPr id="2" name="Title 1">
            <a:extLst>
              <a:ext uri="{FF2B5EF4-FFF2-40B4-BE49-F238E27FC236}">
                <a16:creationId xmlns:a16="http://schemas.microsoft.com/office/drawing/2014/main" id="{DF9EEE2A-3BA1-4389-8E2D-1B2AB4681CE9}"/>
              </a:ext>
            </a:extLst>
          </p:cNvPr>
          <p:cNvSpPr>
            <a:spLocks noGrp="1"/>
          </p:cNvSpPr>
          <p:nvPr userDrawn="1">
            <p:ph type="title" hasCustomPrompt="1"/>
          </p:nvPr>
        </p:nvSpPr>
        <p:spPr>
          <a:xfrm>
            <a:off x="449581" y="658005"/>
            <a:ext cx="10335892" cy="335432"/>
          </a:xfrm>
        </p:spPr>
        <p:txBody>
          <a:bodyPr/>
          <a:lstStyle>
            <a:lvl1pPr>
              <a:defRPr>
                <a:solidFill>
                  <a:schemeClr val="accent1"/>
                </a:solidFill>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1">
            <a:extLst>
              <a:ext uri="{FF2B5EF4-FFF2-40B4-BE49-F238E27FC236}">
                <a16:creationId xmlns:a16="http://schemas.microsoft.com/office/drawing/2014/main" id="{0AE28E5F-57B7-4CD5-94AB-14C53E32A360}"/>
              </a:ext>
            </a:extLst>
          </p:cNvPr>
          <p:cNvSpPr>
            <a:spLocks noGrp="1"/>
          </p:cNvSpPr>
          <p:nvPr userDrawn="1">
            <p:ph type="body" sz="quarter" idx="13" hasCustomPrompt="1"/>
          </p:nvPr>
        </p:nvSpPr>
        <p:spPr>
          <a:xfrm>
            <a:off x="444501" y="1678487"/>
            <a:ext cx="2692400" cy="4854075"/>
          </a:xfrm>
        </p:spPr>
        <p:txBody>
          <a:bodyPr/>
          <a:lstStyle>
            <a:lvl1pPr>
              <a:defRPr/>
            </a:lvl1pPr>
            <a:lvl2pPr>
              <a:defRPr/>
            </a:lvl2pPr>
          </a:lstStyle>
          <a:p>
            <a:pPr lvl="0"/>
            <a:r>
              <a:rPr lang="en-US"/>
              <a:t>Main text style. For more, click on Increase / Decrease list level button.</a:t>
            </a:r>
          </a:p>
        </p:txBody>
      </p:sp>
      <p:sp>
        <p:nvSpPr>
          <p:cNvPr id="9" name="Text Placeholder 8">
            <a:extLst>
              <a:ext uri="{FF2B5EF4-FFF2-40B4-BE49-F238E27FC236}">
                <a16:creationId xmlns:a16="http://schemas.microsoft.com/office/drawing/2014/main" id="{B405355F-D8CE-42C8-A263-067AC6D37433}"/>
              </a:ext>
            </a:extLst>
          </p:cNvPr>
          <p:cNvSpPr>
            <a:spLocks noGrp="1"/>
          </p:cNvSpPr>
          <p:nvPr userDrawn="1">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8" name="Straight Connector 10">
            <a:extLst>
              <a:ext uri="{FF2B5EF4-FFF2-40B4-BE49-F238E27FC236}">
                <a16:creationId xmlns:a16="http://schemas.microsoft.com/office/drawing/2014/main" id="{F0DD8C89-A52F-4DA4-AD2C-A16297BFB7D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EE69417D-D733-4153-A43D-935BA9C5A83A}"/>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6EE5FE41-26B0-4FA9-8446-1296756D183C}"/>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7554750-C1AB-4F36-938E-754193B28B3E}"/>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4" name="Picture Placeholder 3">
            <a:extLst>
              <a:ext uri="{FF2B5EF4-FFF2-40B4-BE49-F238E27FC236}">
                <a16:creationId xmlns:a16="http://schemas.microsoft.com/office/drawing/2014/main" id="{A8F1D3F4-F3DE-4476-B72F-763309E0B466}"/>
              </a:ext>
            </a:extLst>
          </p:cNvPr>
          <p:cNvSpPr>
            <a:spLocks noGrp="1"/>
          </p:cNvSpPr>
          <p:nvPr userDrawn="1">
            <p:ph type="pic" sz="quarter" idx="19" hasCustomPrompt="1"/>
          </p:nvPr>
        </p:nvSpPr>
        <p:spPr>
          <a:xfrm>
            <a:off x="3600555" y="2322513"/>
            <a:ext cx="2152378" cy="3530600"/>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8" name="Picture Placeholder 3">
            <a:extLst>
              <a:ext uri="{FF2B5EF4-FFF2-40B4-BE49-F238E27FC236}">
                <a16:creationId xmlns:a16="http://schemas.microsoft.com/office/drawing/2014/main" id="{F3CD00FD-DBE5-4083-96F4-1A2C7021E908}"/>
              </a:ext>
            </a:extLst>
          </p:cNvPr>
          <p:cNvSpPr>
            <a:spLocks noGrp="1"/>
          </p:cNvSpPr>
          <p:nvPr>
            <p:ph type="pic" sz="quarter" idx="20" hasCustomPrompt="1"/>
          </p:nvPr>
        </p:nvSpPr>
        <p:spPr>
          <a:xfrm>
            <a:off x="6460275" y="1989138"/>
            <a:ext cx="2151913" cy="3863976"/>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49" name="Picture Placeholder 3">
            <a:extLst>
              <a:ext uri="{FF2B5EF4-FFF2-40B4-BE49-F238E27FC236}">
                <a16:creationId xmlns:a16="http://schemas.microsoft.com/office/drawing/2014/main" id="{28418313-13C0-4851-9FCA-11561CDAFFE7}"/>
              </a:ext>
            </a:extLst>
          </p:cNvPr>
          <p:cNvSpPr>
            <a:spLocks noGrp="1"/>
          </p:cNvSpPr>
          <p:nvPr>
            <p:ph type="pic" sz="quarter" idx="21" hasCustomPrompt="1"/>
          </p:nvPr>
        </p:nvSpPr>
        <p:spPr>
          <a:xfrm>
            <a:off x="9336087" y="1989138"/>
            <a:ext cx="2151913" cy="3863976"/>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5" name="Date Placeholder 4">
            <a:extLst>
              <a:ext uri="{FF2B5EF4-FFF2-40B4-BE49-F238E27FC236}">
                <a16:creationId xmlns:a16="http://schemas.microsoft.com/office/drawing/2014/main" id="{ACC3C602-24DA-4138-8964-CD30772A7A50}"/>
              </a:ext>
            </a:extLst>
          </p:cNvPr>
          <p:cNvSpPr>
            <a:spLocks noGrp="1"/>
          </p:cNvSpPr>
          <p:nvPr>
            <p:ph type="dt" sz="half" idx="22"/>
          </p:nvPr>
        </p:nvSpPr>
        <p:spPr/>
        <p:txBody>
          <a:bodyPr/>
          <a:lstStyle/>
          <a:p>
            <a:fld id="{69D5FB21-1AA3-4FB7-9F6E-2A7A8AB9F4AE}" type="datetime1">
              <a:rPr lang="de-DE" smtClean="0"/>
              <a:t>28.08.2024</a:t>
            </a:fld>
            <a:endParaRPr lang="bg-BG"/>
          </a:p>
        </p:txBody>
      </p:sp>
      <p:sp>
        <p:nvSpPr>
          <p:cNvPr id="6" name="Footer Placeholder 5">
            <a:extLst>
              <a:ext uri="{FF2B5EF4-FFF2-40B4-BE49-F238E27FC236}">
                <a16:creationId xmlns:a16="http://schemas.microsoft.com/office/drawing/2014/main" id="{DBDE7DD5-C73C-4DE0-B734-647F3C53705F}"/>
              </a:ext>
            </a:extLst>
          </p:cNvPr>
          <p:cNvSpPr>
            <a:spLocks noGrp="1"/>
          </p:cNvSpPr>
          <p:nvPr>
            <p:ph type="ftr" sz="quarter" idx="23"/>
          </p:nvPr>
        </p:nvSpPr>
        <p:spPr/>
        <p:txBody>
          <a:bodyPr/>
          <a:lstStyle/>
          <a:p>
            <a:endParaRPr lang="bg-BG"/>
          </a:p>
        </p:txBody>
      </p:sp>
    </p:spTree>
    <p:extLst>
      <p:ext uri="{BB962C8B-B14F-4D97-AF65-F5344CB8AC3E}">
        <p14:creationId xmlns:p14="http://schemas.microsoft.com/office/powerpoint/2010/main" val="1017881750"/>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6">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84" userDrawn="1">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martphones, 2 steps">
    <p:spTree>
      <p:nvGrpSpPr>
        <p:cNvPr id="1" name=""/>
        <p:cNvGrpSpPr/>
        <p:nvPr/>
      </p:nvGrpSpPr>
      <p:grpSpPr>
        <a:xfrm>
          <a:off x="0" y="0"/>
          <a:ext cx="0" cy="0"/>
          <a:chOff x="0" y="0"/>
          <a:chExt cx="0" cy="0"/>
        </a:xfrm>
      </p:grpSpPr>
      <p:pic>
        <p:nvPicPr>
          <p:cNvPr id="40" name="Picture 39" descr="A screen shot of a computer&#10;&#10;Description automatically generated">
            <a:extLst>
              <a:ext uri="{FF2B5EF4-FFF2-40B4-BE49-F238E27FC236}">
                <a16:creationId xmlns:a16="http://schemas.microsoft.com/office/drawing/2014/main" id="{94257097-A7A3-4637-9776-6F652150BD8B}"/>
              </a:ext>
            </a:extLst>
          </p:cNvPr>
          <p:cNvPicPr>
            <a:picLocks noChangeAspect="1"/>
          </p:cNvPicPr>
          <p:nvPr userDrawn="1"/>
        </p:nvPicPr>
        <p:blipFill>
          <a:blip r:embed="rId2"/>
          <a:stretch>
            <a:fillRect/>
          </a:stretch>
        </p:blipFill>
        <p:spPr>
          <a:xfrm>
            <a:off x="441960" y="1314450"/>
            <a:ext cx="3013974" cy="5299076"/>
          </a:xfrm>
          <a:prstGeom prst="rect">
            <a:avLst/>
          </a:prstGeom>
        </p:spPr>
      </p:pic>
      <p:pic>
        <p:nvPicPr>
          <p:cNvPr id="38" name="Picture 37" descr="A screen shot of a computer&#10;&#10;Description automatically generated">
            <a:extLst>
              <a:ext uri="{FF2B5EF4-FFF2-40B4-BE49-F238E27FC236}">
                <a16:creationId xmlns:a16="http://schemas.microsoft.com/office/drawing/2014/main" id="{040B8CF7-78E7-4C39-AFDB-C0EFEC910C6C}"/>
              </a:ext>
            </a:extLst>
          </p:cNvPr>
          <p:cNvPicPr>
            <a:picLocks noChangeAspect="1"/>
          </p:cNvPicPr>
          <p:nvPr userDrawn="1"/>
        </p:nvPicPr>
        <p:blipFill>
          <a:blip r:embed="rId2"/>
          <a:stretch>
            <a:fillRect/>
          </a:stretch>
        </p:blipFill>
        <p:spPr>
          <a:xfrm>
            <a:off x="6169660" y="1314450"/>
            <a:ext cx="3013974" cy="5299076"/>
          </a:xfrm>
          <a:prstGeom prst="rect">
            <a:avLst/>
          </a:prstGeom>
        </p:spPr>
      </p:pic>
      <p:sp>
        <p:nvSpPr>
          <p:cNvPr id="2" name="Title 1">
            <a:extLst>
              <a:ext uri="{FF2B5EF4-FFF2-40B4-BE49-F238E27FC236}">
                <a16:creationId xmlns:a16="http://schemas.microsoft.com/office/drawing/2014/main" id="{DF9EEE2A-3BA1-4389-8E2D-1B2AB4681CE9}"/>
              </a:ext>
            </a:extLst>
          </p:cNvPr>
          <p:cNvSpPr>
            <a:spLocks noGrp="1"/>
          </p:cNvSpPr>
          <p:nvPr userDrawn="1">
            <p:ph type="title" hasCustomPrompt="1"/>
          </p:nvPr>
        </p:nvSpPr>
        <p:spPr>
          <a:xfrm>
            <a:off x="449581" y="658005"/>
            <a:ext cx="10335892" cy="335432"/>
          </a:xfrm>
        </p:spPr>
        <p:txBody>
          <a:bodyPr/>
          <a:lstStyle>
            <a:lvl1pPr>
              <a:defRPr>
                <a:solidFill>
                  <a:schemeClr val="accent1"/>
                </a:solidFill>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ext Placeholder 8">
            <a:extLst>
              <a:ext uri="{FF2B5EF4-FFF2-40B4-BE49-F238E27FC236}">
                <a16:creationId xmlns:a16="http://schemas.microsoft.com/office/drawing/2014/main" id="{B405355F-D8CE-42C8-A263-067AC6D37433}"/>
              </a:ext>
            </a:extLst>
          </p:cNvPr>
          <p:cNvSpPr>
            <a:spLocks noGrp="1"/>
          </p:cNvSpPr>
          <p:nvPr userDrawn="1">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19" name="Rectangle 18">
            <a:hlinkClick r:id="" action="ppaction://hlinkshowjump?jump=previousslide"/>
            <a:extLst>
              <a:ext uri="{FF2B5EF4-FFF2-40B4-BE49-F238E27FC236}">
                <a16:creationId xmlns:a16="http://schemas.microsoft.com/office/drawing/2014/main" id="{EE69417D-D733-4153-A43D-935BA9C5A83A}"/>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6EE5FE41-26B0-4FA9-8446-1296756D183C}"/>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7554750-C1AB-4F36-938E-754193B28B3E}"/>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25" name="Text Placeholder 21">
            <a:extLst>
              <a:ext uri="{FF2B5EF4-FFF2-40B4-BE49-F238E27FC236}">
                <a16:creationId xmlns:a16="http://schemas.microsoft.com/office/drawing/2014/main" id="{7A0C8A38-EFDB-42FF-A3F9-21368E292E0C}"/>
              </a:ext>
            </a:extLst>
          </p:cNvPr>
          <p:cNvSpPr>
            <a:spLocks noGrp="1"/>
          </p:cNvSpPr>
          <p:nvPr>
            <p:ph type="body" sz="quarter" idx="13" hasCustomPrompt="1"/>
          </p:nvPr>
        </p:nvSpPr>
        <p:spPr>
          <a:xfrm>
            <a:off x="3318396" y="4332288"/>
            <a:ext cx="2689751" cy="2200276"/>
          </a:xfrm>
        </p:spPr>
        <p:txBody>
          <a:bodyPr/>
          <a:lstStyle>
            <a:lvl1pPr>
              <a:defRPr/>
            </a:lvl1pPr>
            <a:lvl2pPr>
              <a:defRPr/>
            </a:lvl2pPr>
          </a:lstStyle>
          <a:p>
            <a:pPr lvl="0"/>
            <a:r>
              <a:rPr lang="en-US"/>
              <a:t>Main text style. For more, click on Increase / Decrease list level button.</a:t>
            </a:r>
          </a:p>
        </p:txBody>
      </p:sp>
      <p:sp>
        <p:nvSpPr>
          <p:cNvPr id="26" name="Text Placeholder 7">
            <a:extLst>
              <a:ext uri="{FF2B5EF4-FFF2-40B4-BE49-F238E27FC236}">
                <a16:creationId xmlns:a16="http://schemas.microsoft.com/office/drawing/2014/main" id="{FA05EB5B-2E35-4F2E-96A0-7F06EAF90FDC}"/>
              </a:ext>
            </a:extLst>
          </p:cNvPr>
          <p:cNvSpPr>
            <a:spLocks noGrp="1"/>
          </p:cNvSpPr>
          <p:nvPr>
            <p:ph type="body" sz="quarter" idx="22" hasCustomPrompt="1"/>
          </p:nvPr>
        </p:nvSpPr>
        <p:spPr>
          <a:xfrm>
            <a:off x="3317874" y="3612198"/>
            <a:ext cx="2690415" cy="520700"/>
          </a:xfrm>
        </p:spPr>
        <p:txBody>
          <a:bodyPr/>
          <a:lstStyle>
            <a:lvl1pPr algn="l">
              <a:defRPr sz="1800" b="1">
                <a:solidFill>
                  <a:schemeClr val="accent1"/>
                </a:solidFill>
              </a:defRPr>
            </a:lvl1pPr>
            <a:lvl5pPr algn="ctr">
              <a:defRPr b="0"/>
            </a:lvl5pPr>
            <a:lvl6pPr algn="ctr">
              <a:defRPr b="1"/>
            </a:lvl6pPr>
          </a:lstStyle>
          <a:p>
            <a:pPr lvl="0"/>
            <a:r>
              <a:rPr lang="en-US"/>
              <a:t>Main point’s titles can be on two lines</a:t>
            </a:r>
          </a:p>
        </p:txBody>
      </p:sp>
      <p:sp>
        <p:nvSpPr>
          <p:cNvPr id="27" name="Text Placeholder 8">
            <a:extLst>
              <a:ext uri="{FF2B5EF4-FFF2-40B4-BE49-F238E27FC236}">
                <a16:creationId xmlns:a16="http://schemas.microsoft.com/office/drawing/2014/main" id="{4680468D-C0FE-4F26-91BE-9BF110ABF56C}"/>
              </a:ext>
            </a:extLst>
          </p:cNvPr>
          <p:cNvSpPr>
            <a:spLocks noGrp="1"/>
          </p:cNvSpPr>
          <p:nvPr>
            <p:ph type="body" sz="quarter" idx="23" hasCustomPrompt="1"/>
          </p:nvPr>
        </p:nvSpPr>
        <p:spPr>
          <a:xfrm>
            <a:off x="3318396" y="2145984"/>
            <a:ext cx="2687117" cy="1266825"/>
          </a:xfrm>
        </p:spPr>
        <p:txBody>
          <a:bodyPr anchor="ctr"/>
          <a:lstStyle>
            <a:lvl1pPr algn="l">
              <a:defRPr sz="8000" b="1">
                <a:ln w="12700">
                  <a:solidFill>
                    <a:schemeClr val="tx2"/>
                  </a:solidFill>
                </a:ln>
                <a:noFill/>
              </a:defRPr>
            </a:lvl1pPr>
          </a:lstStyle>
          <a:p>
            <a:pPr lvl="0"/>
            <a:r>
              <a:rPr lang="en-US"/>
              <a:t>1</a:t>
            </a:r>
            <a:endParaRPr lang="bg-BG"/>
          </a:p>
        </p:txBody>
      </p:sp>
      <p:sp>
        <p:nvSpPr>
          <p:cNvPr id="31" name="Picture Placeholder 3">
            <a:extLst>
              <a:ext uri="{FF2B5EF4-FFF2-40B4-BE49-F238E27FC236}">
                <a16:creationId xmlns:a16="http://schemas.microsoft.com/office/drawing/2014/main" id="{0589ED41-4E1A-4BF6-B73C-0B0B944A687F}"/>
              </a:ext>
            </a:extLst>
          </p:cNvPr>
          <p:cNvSpPr>
            <a:spLocks noGrp="1"/>
          </p:cNvSpPr>
          <p:nvPr>
            <p:ph type="pic" sz="quarter" idx="20" hasCustomPrompt="1"/>
          </p:nvPr>
        </p:nvSpPr>
        <p:spPr>
          <a:xfrm>
            <a:off x="890588" y="2001442"/>
            <a:ext cx="2142212" cy="3851672"/>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32" name="Text Placeholder 21">
            <a:extLst>
              <a:ext uri="{FF2B5EF4-FFF2-40B4-BE49-F238E27FC236}">
                <a16:creationId xmlns:a16="http://schemas.microsoft.com/office/drawing/2014/main" id="{714017A3-B25A-4520-AB0F-C8A3440FF3A9}"/>
              </a:ext>
            </a:extLst>
          </p:cNvPr>
          <p:cNvSpPr>
            <a:spLocks noGrp="1"/>
          </p:cNvSpPr>
          <p:nvPr>
            <p:ph type="body" sz="quarter" idx="37" hasCustomPrompt="1"/>
          </p:nvPr>
        </p:nvSpPr>
        <p:spPr>
          <a:xfrm>
            <a:off x="9054026" y="4332288"/>
            <a:ext cx="2694382" cy="2200276"/>
          </a:xfrm>
        </p:spPr>
        <p:txBody>
          <a:bodyPr/>
          <a:lstStyle>
            <a:lvl1pPr>
              <a:defRPr/>
            </a:lvl1pPr>
            <a:lvl2pPr>
              <a:defRPr/>
            </a:lvl2pPr>
          </a:lstStyle>
          <a:p>
            <a:pPr lvl="0"/>
            <a:r>
              <a:rPr lang="en-US"/>
              <a:t>Main text style. For more, click on Increase / Decrease list level button.</a:t>
            </a:r>
          </a:p>
        </p:txBody>
      </p:sp>
      <p:sp>
        <p:nvSpPr>
          <p:cNvPr id="33" name="Text Placeholder 7">
            <a:extLst>
              <a:ext uri="{FF2B5EF4-FFF2-40B4-BE49-F238E27FC236}">
                <a16:creationId xmlns:a16="http://schemas.microsoft.com/office/drawing/2014/main" id="{C4B61E0B-1D17-45EA-B926-8FC9C0F26C12}"/>
              </a:ext>
            </a:extLst>
          </p:cNvPr>
          <p:cNvSpPr>
            <a:spLocks noGrp="1"/>
          </p:cNvSpPr>
          <p:nvPr>
            <p:ph type="body" sz="quarter" idx="38" hasCustomPrompt="1"/>
          </p:nvPr>
        </p:nvSpPr>
        <p:spPr>
          <a:xfrm>
            <a:off x="9053512" y="3612198"/>
            <a:ext cx="2695047" cy="520700"/>
          </a:xfrm>
        </p:spPr>
        <p:txBody>
          <a:bodyPr/>
          <a:lstStyle>
            <a:lvl1pPr algn="l">
              <a:defRPr sz="1800" b="1">
                <a:solidFill>
                  <a:schemeClr val="accent1"/>
                </a:solidFill>
              </a:defRPr>
            </a:lvl1pPr>
            <a:lvl5pPr algn="ctr">
              <a:defRPr b="0"/>
            </a:lvl5pPr>
            <a:lvl6pPr algn="ctr">
              <a:defRPr b="1"/>
            </a:lvl6pPr>
          </a:lstStyle>
          <a:p>
            <a:pPr lvl="0"/>
            <a:r>
              <a:rPr lang="en-US"/>
              <a:t>Main point’s titles can be on two lines</a:t>
            </a:r>
          </a:p>
        </p:txBody>
      </p:sp>
      <p:sp>
        <p:nvSpPr>
          <p:cNvPr id="34" name="Text Placeholder 8">
            <a:extLst>
              <a:ext uri="{FF2B5EF4-FFF2-40B4-BE49-F238E27FC236}">
                <a16:creationId xmlns:a16="http://schemas.microsoft.com/office/drawing/2014/main" id="{8AFFD04B-D113-413C-9D3A-2BB34D985F1C}"/>
              </a:ext>
            </a:extLst>
          </p:cNvPr>
          <p:cNvSpPr>
            <a:spLocks noGrp="1"/>
          </p:cNvSpPr>
          <p:nvPr>
            <p:ph type="body" sz="quarter" idx="39" hasCustomPrompt="1"/>
          </p:nvPr>
        </p:nvSpPr>
        <p:spPr>
          <a:xfrm>
            <a:off x="9053990" y="2145984"/>
            <a:ext cx="2691743" cy="1266825"/>
          </a:xfrm>
        </p:spPr>
        <p:txBody>
          <a:bodyPr anchor="ctr"/>
          <a:lstStyle>
            <a:lvl1pPr algn="l">
              <a:defRPr sz="8000" b="1">
                <a:ln w="12700">
                  <a:solidFill>
                    <a:schemeClr val="tx2"/>
                  </a:solidFill>
                </a:ln>
                <a:noFill/>
              </a:defRPr>
            </a:lvl1pPr>
          </a:lstStyle>
          <a:p>
            <a:pPr lvl="0"/>
            <a:r>
              <a:rPr lang="en-US"/>
              <a:t>2</a:t>
            </a:r>
            <a:endParaRPr lang="bg-BG"/>
          </a:p>
        </p:txBody>
      </p:sp>
      <p:sp>
        <p:nvSpPr>
          <p:cNvPr id="35" name="Picture Placeholder 3">
            <a:extLst>
              <a:ext uri="{FF2B5EF4-FFF2-40B4-BE49-F238E27FC236}">
                <a16:creationId xmlns:a16="http://schemas.microsoft.com/office/drawing/2014/main" id="{93252F4D-A9E8-4A0E-81B6-2DD730ECD9D3}"/>
              </a:ext>
            </a:extLst>
          </p:cNvPr>
          <p:cNvSpPr>
            <a:spLocks noGrp="1"/>
          </p:cNvSpPr>
          <p:nvPr>
            <p:ph type="pic" sz="quarter" idx="40" hasCustomPrompt="1"/>
          </p:nvPr>
        </p:nvSpPr>
        <p:spPr>
          <a:xfrm>
            <a:off x="6618683" y="2001441"/>
            <a:ext cx="2150269" cy="3851672"/>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cxnSp>
        <p:nvCxnSpPr>
          <p:cNvPr id="36" name="Straight Connector 10">
            <a:extLst>
              <a:ext uri="{FF2B5EF4-FFF2-40B4-BE49-F238E27FC236}">
                <a16:creationId xmlns:a16="http://schemas.microsoft.com/office/drawing/2014/main" id="{2FB85056-CB0F-4CDF-AE2F-18C876F59CA2}"/>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 name="Date Placeholder 2">
            <a:extLst>
              <a:ext uri="{FF2B5EF4-FFF2-40B4-BE49-F238E27FC236}">
                <a16:creationId xmlns:a16="http://schemas.microsoft.com/office/drawing/2014/main" id="{66793DC4-479A-4614-8E02-957266519FB4}"/>
              </a:ext>
            </a:extLst>
          </p:cNvPr>
          <p:cNvSpPr>
            <a:spLocks noGrp="1"/>
          </p:cNvSpPr>
          <p:nvPr>
            <p:ph type="dt" sz="half" idx="41"/>
          </p:nvPr>
        </p:nvSpPr>
        <p:spPr/>
        <p:txBody>
          <a:bodyPr/>
          <a:lstStyle/>
          <a:p>
            <a:fld id="{46A5117A-BEAD-4952-9B56-915713216CDB}" type="datetime1">
              <a:rPr lang="de-DE" smtClean="0"/>
              <a:t>28.08.2024</a:t>
            </a:fld>
            <a:endParaRPr lang="bg-BG"/>
          </a:p>
        </p:txBody>
      </p:sp>
      <p:sp>
        <p:nvSpPr>
          <p:cNvPr id="4" name="Footer Placeholder 3">
            <a:extLst>
              <a:ext uri="{FF2B5EF4-FFF2-40B4-BE49-F238E27FC236}">
                <a16:creationId xmlns:a16="http://schemas.microsoft.com/office/drawing/2014/main" id="{93B0EC5C-5322-4E2C-B0F7-1D4B47A3A2C4}"/>
              </a:ext>
            </a:extLst>
          </p:cNvPr>
          <p:cNvSpPr>
            <a:spLocks noGrp="1"/>
          </p:cNvSpPr>
          <p:nvPr>
            <p:ph type="ftr" sz="quarter" idx="42"/>
          </p:nvPr>
        </p:nvSpPr>
        <p:spPr/>
        <p:txBody>
          <a:bodyPr/>
          <a:lstStyle/>
          <a:p>
            <a:endParaRPr lang="bg-BG"/>
          </a:p>
        </p:txBody>
      </p:sp>
    </p:spTree>
    <p:extLst>
      <p:ext uri="{BB962C8B-B14F-4D97-AF65-F5344CB8AC3E}">
        <p14:creationId xmlns:p14="http://schemas.microsoft.com/office/powerpoint/2010/main" val="179714178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6">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84">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ptop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userDrawn="1">
            <p:ph type="title" hasCustomPrompt="1"/>
          </p:nvPr>
        </p:nvSpPr>
        <p:spPr>
          <a:xfrm>
            <a:off x="449581" y="658005"/>
            <a:ext cx="10335892"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1">
            <a:extLst>
              <a:ext uri="{FF2B5EF4-FFF2-40B4-BE49-F238E27FC236}">
                <a16:creationId xmlns:a16="http://schemas.microsoft.com/office/drawing/2014/main" id="{0AE28E5F-57B7-4CD5-94AB-14C53E32A360}"/>
              </a:ext>
            </a:extLst>
          </p:cNvPr>
          <p:cNvSpPr>
            <a:spLocks noGrp="1"/>
          </p:cNvSpPr>
          <p:nvPr userDrawn="1">
            <p:ph type="body" sz="quarter" idx="13" hasCustomPrompt="1"/>
          </p:nvPr>
        </p:nvSpPr>
        <p:spPr>
          <a:xfrm>
            <a:off x="444501" y="1678487"/>
            <a:ext cx="2692400" cy="4854075"/>
          </a:xfrm>
        </p:spPr>
        <p:txBody>
          <a:bodyPr/>
          <a:lstStyle>
            <a:lvl1pPr>
              <a:defRPr/>
            </a:lvl1pPr>
            <a:lvl2pPr>
              <a:defRPr/>
            </a:lvl2pPr>
          </a:lstStyle>
          <a:p>
            <a:pPr lvl="0"/>
            <a:r>
              <a:rPr lang="en-US"/>
              <a:t>Main text style. For more, click on Increase / Decrease list level button.</a:t>
            </a:r>
          </a:p>
        </p:txBody>
      </p:sp>
      <p:sp>
        <p:nvSpPr>
          <p:cNvPr id="9" name="Text Placeholder 8">
            <a:extLst>
              <a:ext uri="{FF2B5EF4-FFF2-40B4-BE49-F238E27FC236}">
                <a16:creationId xmlns:a16="http://schemas.microsoft.com/office/drawing/2014/main" id="{B405355F-D8CE-42C8-A263-067AC6D37433}"/>
              </a:ext>
            </a:extLst>
          </p:cNvPr>
          <p:cNvSpPr>
            <a:spLocks noGrp="1"/>
          </p:cNvSpPr>
          <p:nvPr userDrawn="1">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8" name="Straight Connector 10">
            <a:extLst>
              <a:ext uri="{FF2B5EF4-FFF2-40B4-BE49-F238E27FC236}">
                <a16:creationId xmlns:a16="http://schemas.microsoft.com/office/drawing/2014/main" id="{F0DD8C89-A52F-4DA4-AD2C-A16297BFB7D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EE69417D-D733-4153-A43D-935BA9C5A83A}"/>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6EE5FE41-26B0-4FA9-8446-1296756D183C}"/>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7554750-C1AB-4F36-938E-754193B28B3E}"/>
              </a:ext>
            </a:extLst>
          </p:cNvPr>
          <p:cNvSpPr txBox="1">
            <a:spLocks/>
          </p:cNvSpPr>
          <p:nvPr userDrawn="1"/>
        </p:nvSpPr>
        <p:spPr>
          <a:xfrm>
            <a:off x="444501" y="6559200"/>
            <a:ext cx="1982506"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pic>
        <p:nvPicPr>
          <p:cNvPr id="5" name="Picture 4" descr="A screen shot of an open computer sitting on a table&#10;&#10;Description automatically generated">
            <a:extLst>
              <a:ext uri="{FF2B5EF4-FFF2-40B4-BE49-F238E27FC236}">
                <a16:creationId xmlns:a16="http://schemas.microsoft.com/office/drawing/2014/main" id="{F042796C-5A98-4EA6-8137-AC68C511F8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6267" y="1572147"/>
            <a:ext cx="7182266" cy="4827509"/>
          </a:xfrm>
          <a:prstGeom prst="rect">
            <a:avLst/>
          </a:prstGeom>
        </p:spPr>
      </p:pic>
      <p:sp>
        <p:nvSpPr>
          <p:cNvPr id="4" name="Picture Placeholder 3">
            <a:extLst>
              <a:ext uri="{FF2B5EF4-FFF2-40B4-BE49-F238E27FC236}">
                <a16:creationId xmlns:a16="http://schemas.microsoft.com/office/drawing/2014/main" id="{A8F1D3F4-F3DE-4476-B72F-763309E0B466}"/>
              </a:ext>
            </a:extLst>
          </p:cNvPr>
          <p:cNvSpPr>
            <a:spLocks noGrp="1"/>
          </p:cNvSpPr>
          <p:nvPr userDrawn="1">
            <p:ph type="pic" sz="quarter" idx="19" hasCustomPrompt="1"/>
          </p:nvPr>
        </p:nvSpPr>
        <p:spPr>
          <a:xfrm>
            <a:off x="5188744" y="2312194"/>
            <a:ext cx="4731544" cy="2924175"/>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0" name="Date Placeholder 9">
            <a:extLst>
              <a:ext uri="{FF2B5EF4-FFF2-40B4-BE49-F238E27FC236}">
                <a16:creationId xmlns:a16="http://schemas.microsoft.com/office/drawing/2014/main" id="{E6C5797D-5A3F-4168-94E8-56AB03442336}"/>
              </a:ext>
            </a:extLst>
          </p:cNvPr>
          <p:cNvSpPr>
            <a:spLocks noGrp="1"/>
          </p:cNvSpPr>
          <p:nvPr>
            <p:ph type="dt" sz="half" idx="20"/>
          </p:nvPr>
        </p:nvSpPr>
        <p:spPr/>
        <p:txBody>
          <a:bodyPr/>
          <a:lstStyle/>
          <a:p>
            <a:fld id="{D4DEFAFE-4431-4544-88EC-3EE170120F26}" type="datetime1">
              <a:rPr lang="de-DE" smtClean="0"/>
              <a:t>28.08.2024</a:t>
            </a:fld>
            <a:endParaRPr lang="bg-BG"/>
          </a:p>
        </p:txBody>
      </p:sp>
      <p:sp>
        <p:nvSpPr>
          <p:cNvPr id="11" name="Footer Placeholder 10">
            <a:extLst>
              <a:ext uri="{FF2B5EF4-FFF2-40B4-BE49-F238E27FC236}">
                <a16:creationId xmlns:a16="http://schemas.microsoft.com/office/drawing/2014/main" id="{AC3BE343-48EB-4BA1-B861-655DD7E97C9B}"/>
              </a:ext>
            </a:extLst>
          </p:cNvPr>
          <p:cNvSpPr>
            <a:spLocks noGrp="1"/>
          </p:cNvSpPr>
          <p:nvPr>
            <p:ph type="ftr" sz="quarter" idx="21"/>
          </p:nvPr>
        </p:nvSpPr>
        <p:spPr/>
        <p:txBody>
          <a:bodyPr/>
          <a:lstStyle/>
          <a:p>
            <a:endParaRPr lang="bg-BG"/>
          </a:p>
        </p:txBody>
      </p:sp>
    </p:spTree>
    <p:extLst>
      <p:ext uri="{BB962C8B-B14F-4D97-AF65-F5344CB8AC3E}">
        <p14:creationId xmlns:p14="http://schemas.microsoft.com/office/powerpoint/2010/main" val="3713769849"/>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6">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84">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onitor +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1D3CBF-2694-4888-8DB5-0C58E60B8B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08128" y="1658934"/>
            <a:ext cx="5512224" cy="4481516"/>
          </a:xfrm>
          <a:prstGeom prst="rect">
            <a:avLst/>
          </a:prstGeom>
        </p:spPr>
      </p:pic>
      <p:sp>
        <p:nvSpPr>
          <p:cNvPr id="2" name="Title 1">
            <a:extLst>
              <a:ext uri="{FF2B5EF4-FFF2-40B4-BE49-F238E27FC236}">
                <a16:creationId xmlns:a16="http://schemas.microsoft.com/office/drawing/2014/main" id="{DF9EEE2A-3BA1-4389-8E2D-1B2AB4681CE9}"/>
              </a:ext>
            </a:extLst>
          </p:cNvPr>
          <p:cNvSpPr>
            <a:spLocks noGrp="1"/>
          </p:cNvSpPr>
          <p:nvPr userDrawn="1">
            <p:ph type="title" hasCustomPrompt="1"/>
          </p:nvPr>
        </p:nvSpPr>
        <p:spPr>
          <a:xfrm>
            <a:off x="449581" y="658005"/>
            <a:ext cx="10335892"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1">
            <a:extLst>
              <a:ext uri="{FF2B5EF4-FFF2-40B4-BE49-F238E27FC236}">
                <a16:creationId xmlns:a16="http://schemas.microsoft.com/office/drawing/2014/main" id="{0AE28E5F-57B7-4CD5-94AB-14C53E32A360}"/>
              </a:ext>
            </a:extLst>
          </p:cNvPr>
          <p:cNvSpPr>
            <a:spLocks noGrp="1"/>
          </p:cNvSpPr>
          <p:nvPr userDrawn="1">
            <p:ph type="body" sz="quarter" idx="13" hasCustomPrompt="1"/>
          </p:nvPr>
        </p:nvSpPr>
        <p:spPr>
          <a:xfrm>
            <a:off x="444501" y="1678487"/>
            <a:ext cx="2692400" cy="4854075"/>
          </a:xfrm>
        </p:spPr>
        <p:txBody>
          <a:bodyPr/>
          <a:lstStyle>
            <a:lvl1pPr>
              <a:defRPr/>
            </a:lvl1pPr>
            <a:lvl2pPr>
              <a:defRPr/>
            </a:lvl2pPr>
          </a:lstStyle>
          <a:p>
            <a:pPr lvl="0"/>
            <a:r>
              <a:rPr lang="en-US"/>
              <a:t>Main text style. For more, click on Increase / Decrease list level button.</a:t>
            </a:r>
          </a:p>
        </p:txBody>
      </p:sp>
      <p:sp>
        <p:nvSpPr>
          <p:cNvPr id="9" name="Text Placeholder 8">
            <a:extLst>
              <a:ext uri="{FF2B5EF4-FFF2-40B4-BE49-F238E27FC236}">
                <a16:creationId xmlns:a16="http://schemas.microsoft.com/office/drawing/2014/main" id="{B405355F-D8CE-42C8-A263-067AC6D37433}"/>
              </a:ext>
            </a:extLst>
          </p:cNvPr>
          <p:cNvSpPr>
            <a:spLocks noGrp="1"/>
          </p:cNvSpPr>
          <p:nvPr userDrawn="1">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8" name="Straight Connector 10">
            <a:extLst>
              <a:ext uri="{FF2B5EF4-FFF2-40B4-BE49-F238E27FC236}">
                <a16:creationId xmlns:a16="http://schemas.microsoft.com/office/drawing/2014/main" id="{F0DD8C89-A52F-4DA4-AD2C-A16297BFB7D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EE69417D-D733-4153-A43D-935BA9C5A83A}"/>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6EE5FE41-26B0-4FA9-8446-1296756D183C}"/>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7554750-C1AB-4F36-938E-754193B28B3E}"/>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4" name="Picture Placeholder 3">
            <a:extLst>
              <a:ext uri="{FF2B5EF4-FFF2-40B4-BE49-F238E27FC236}">
                <a16:creationId xmlns:a16="http://schemas.microsoft.com/office/drawing/2014/main" id="{A8F1D3F4-F3DE-4476-B72F-763309E0B466}"/>
              </a:ext>
            </a:extLst>
          </p:cNvPr>
          <p:cNvSpPr>
            <a:spLocks noGrp="1"/>
          </p:cNvSpPr>
          <p:nvPr userDrawn="1">
            <p:ph type="pic" sz="quarter" idx="19" hasCustomPrompt="1"/>
          </p:nvPr>
        </p:nvSpPr>
        <p:spPr>
          <a:xfrm>
            <a:off x="5279231" y="2212181"/>
            <a:ext cx="4493419" cy="2602707"/>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0" name="Date Placeholder 9">
            <a:extLst>
              <a:ext uri="{FF2B5EF4-FFF2-40B4-BE49-F238E27FC236}">
                <a16:creationId xmlns:a16="http://schemas.microsoft.com/office/drawing/2014/main" id="{CF706193-4728-4423-8F48-28C04A04AE6B}"/>
              </a:ext>
            </a:extLst>
          </p:cNvPr>
          <p:cNvSpPr>
            <a:spLocks noGrp="1"/>
          </p:cNvSpPr>
          <p:nvPr>
            <p:ph type="dt" sz="half" idx="20"/>
          </p:nvPr>
        </p:nvSpPr>
        <p:spPr/>
        <p:txBody>
          <a:bodyPr/>
          <a:lstStyle/>
          <a:p>
            <a:fld id="{7A2D866B-305B-4427-9CC4-2747D31047C4}" type="datetime1">
              <a:rPr lang="de-DE" smtClean="0"/>
              <a:t>28.08.2024</a:t>
            </a:fld>
            <a:endParaRPr lang="bg-BG"/>
          </a:p>
        </p:txBody>
      </p:sp>
      <p:sp>
        <p:nvSpPr>
          <p:cNvPr id="11" name="Footer Placeholder 10">
            <a:extLst>
              <a:ext uri="{FF2B5EF4-FFF2-40B4-BE49-F238E27FC236}">
                <a16:creationId xmlns:a16="http://schemas.microsoft.com/office/drawing/2014/main" id="{434A03FB-710A-4A07-AEE7-9BBBEE7B5F1F}"/>
              </a:ext>
            </a:extLst>
          </p:cNvPr>
          <p:cNvSpPr>
            <a:spLocks noGrp="1"/>
          </p:cNvSpPr>
          <p:nvPr>
            <p:ph type="ftr" sz="quarter" idx="21"/>
          </p:nvPr>
        </p:nvSpPr>
        <p:spPr/>
        <p:txBody>
          <a:bodyPr/>
          <a:lstStyle/>
          <a:p>
            <a:endParaRPr lang="bg-BG"/>
          </a:p>
        </p:txBody>
      </p:sp>
    </p:spTree>
    <p:extLst>
      <p:ext uri="{BB962C8B-B14F-4D97-AF65-F5344CB8AC3E}">
        <p14:creationId xmlns:p14="http://schemas.microsoft.com/office/powerpoint/2010/main" val="2370584672"/>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6">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84">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D2B3AD0-B35F-4431-8B71-BAEF30CEEDCE}"/>
              </a:ext>
            </a:extLst>
          </p:cNvPr>
          <p:cNvSpPr>
            <a:spLocks noGrp="1"/>
          </p:cNvSpPr>
          <p:nvPr>
            <p:ph type="pic" sz="quarter" idx="13" hasCustomPrompt="1"/>
          </p:nvPr>
        </p:nvSpPr>
        <p:spPr>
          <a:xfrm>
            <a:off x="444500" y="441325"/>
            <a:ext cx="11298238" cy="5913438"/>
          </a:xfrm>
          <a:solidFill>
            <a:schemeClr val="tx2">
              <a:lumMod val="20000"/>
              <a:lumOff val="80000"/>
            </a:schemeClr>
          </a:solid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cxnSp>
        <p:nvCxnSpPr>
          <p:cNvPr id="15" name="Straight Connector 10">
            <a:extLst>
              <a:ext uri="{FF2B5EF4-FFF2-40B4-BE49-F238E27FC236}">
                <a16:creationId xmlns:a16="http://schemas.microsoft.com/office/drawing/2014/main" id="{5B7C58CB-2F55-4514-85B6-B54263FA8BB4}"/>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6" name="Rectangle 15">
            <a:hlinkClick r:id="" action="ppaction://hlinkshowjump?jump=previousslide"/>
            <a:extLst>
              <a:ext uri="{FF2B5EF4-FFF2-40B4-BE49-F238E27FC236}">
                <a16:creationId xmlns:a16="http://schemas.microsoft.com/office/drawing/2014/main" id="{31B76749-FA15-4370-85D4-69B67B8108BB}"/>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7" name="Rectangle 16">
            <a:hlinkClick r:id="" action="ppaction://hlinkshowjump?jump=nextslide"/>
            <a:extLst>
              <a:ext uri="{FF2B5EF4-FFF2-40B4-BE49-F238E27FC236}">
                <a16:creationId xmlns:a16="http://schemas.microsoft.com/office/drawing/2014/main" id="{1802FE1F-48FD-4D52-A364-A23195F575D8}"/>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8" name="Footer Placeholder 7">
            <a:extLst>
              <a:ext uri="{FF2B5EF4-FFF2-40B4-BE49-F238E27FC236}">
                <a16:creationId xmlns:a16="http://schemas.microsoft.com/office/drawing/2014/main" id="{967DB320-EF89-443E-95C1-CF0C3D7F387F}"/>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2" name="Date Placeholder 1">
            <a:extLst>
              <a:ext uri="{FF2B5EF4-FFF2-40B4-BE49-F238E27FC236}">
                <a16:creationId xmlns:a16="http://schemas.microsoft.com/office/drawing/2014/main" id="{70BA9306-AF08-48FC-8F68-5768EF9D10FE}"/>
              </a:ext>
            </a:extLst>
          </p:cNvPr>
          <p:cNvSpPr>
            <a:spLocks noGrp="1"/>
          </p:cNvSpPr>
          <p:nvPr>
            <p:ph type="dt" sz="half" idx="14"/>
          </p:nvPr>
        </p:nvSpPr>
        <p:spPr/>
        <p:txBody>
          <a:bodyPr/>
          <a:lstStyle/>
          <a:p>
            <a:fld id="{FDC64D79-7153-4EFF-8794-CC5A90F2629E}" type="datetime1">
              <a:rPr lang="de-DE" smtClean="0"/>
              <a:t>28.08.2024</a:t>
            </a:fld>
            <a:endParaRPr lang="bg-BG"/>
          </a:p>
        </p:txBody>
      </p:sp>
      <p:sp>
        <p:nvSpPr>
          <p:cNvPr id="3" name="Footer Placeholder 2">
            <a:extLst>
              <a:ext uri="{FF2B5EF4-FFF2-40B4-BE49-F238E27FC236}">
                <a16:creationId xmlns:a16="http://schemas.microsoft.com/office/drawing/2014/main" id="{71D9422C-0DBE-499E-A5A4-DE7F95BCD1A5}"/>
              </a:ext>
            </a:extLst>
          </p:cNvPr>
          <p:cNvSpPr>
            <a:spLocks noGrp="1"/>
          </p:cNvSpPr>
          <p:nvPr>
            <p:ph type="ftr" sz="quarter" idx="15"/>
          </p:nvPr>
        </p:nvSpPr>
        <p:spPr/>
        <p:txBody>
          <a:bodyPr/>
          <a:lstStyle/>
          <a:p>
            <a:endParaRPr lang="bg-BG"/>
          </a:p>
        </p:txBody>
      </p:sp>
    </p:spTree>
    <p:extLst>
      <p:ext uri="{BB962C8B-B14F-4D97-AF65-F5344CB8AC3E}">
        <p14:creationId xmlns:p14="http://schemas.microsoft.com/office/powerpoint/2010/main" val="183810444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chapter divider">
    <p:spTree>
      <p:nvGrpSpPr>
        <p:cNvPr id="1" name=""/>
        <p:cNvGrpSpPr/>
        <p:nvPr/>
      </p:nvGrpSpPr>
      <p:grpSpPr>
        <a:xfrm>
          <a:off x="0" y="0"/>
          <a:ext cx="0" cy="0"/>
          <a:chOff x="0" y="0"/>
          <a:chExt cx="0" cy="0"/>
        </a:xfrm>
      </p:grpSpPr>
      <p:sp>
        <p:nvSpPr>
          <p:cNvPr id="10" name="Picture Placeholder 19">
            <a:extLst>
              <a:ext uri="{FF2B5EF4-FFF2-40B4-BE49-F238E27FC236}">
                <a16:creationId xmlns:a16="http://schemas.microsoft.com/office/drawing/2014/main" id="{0E4739AA-E6A9-4192-9638-5AD3E0B8130B}"/>
              </a:ext>
            </a:extLst>
          </p:cNvPr>
          <p:cNvSpPr>
            <a:spLocks noGrp="1"/>
          </p:cNvSpPr>
          <p:nvPr>
            <p:ph type="pic" sz="quarter" idx="13" hasCustomPrompt="1"/>
          </p:nvPr>
        </p:nvSpPr>
        <p:spPr>
          <a:xfrm>
            <a:off x="449581" y="2490786"/>
            <a:ext cx="11293475" cy="3865562"/>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 name="Title 1">
            <a:extLst>
              <a:ext uri="{FF2B5EF4-FFF2-40B4-BE49-F238E27FC236}">
                <a16:creationId xmlns:a16="http://schemas.microsoft.com/office/drawing/2014/main" id="{BEBB00AE-489B-431D-AE58-9D961A71B0C8}"/>
              </a:ext>
            </a:extLst>
          </p:cNvPr>
          <p:cNvSpPr>
            <a:spLocks noGrp="1"/>
          </p:cNvSpPr>
          <p:nvPr>
            <p:ph type="title" hasCustomPrompt="1"/>
          </p:nvPr>
        </p:nvSpPr>
        <p:spPr>
          <a:xfrm>
            <a:off x="444499" y="406408"/>
            <a:ext cx="10340975" cy="398462"/>
          </a:xfrm>
        </p:spPr>
        <p:txBody>
          <a:bodyPr lIns="0" anchor="b"/>
          <a:lstStyle>
            <a:lvl1pPr>
              <a:defRPr sz="2800">
                <a:solidFill>
                  <a:schemeClr val="tx2"/>
                </a:solidFill>
              </a:defRPr>
            </a:lvl1pPr>
          </a:lstStyle>
          <a:p>
            <a:r>
              <a:rPr lang="en-US"/>
              <a:t>This can be the chapter title</a:t>
            </a:r>
            <a:endParaRPr lang="bg-BG"/>
          </a:p>
        </p:txBody>
      </p:sp>
      <p:sp>
        <p:nvSpPr>
          <p:cNvPr id="3" name="Text Placeholder 2">
            <a:extLst>
              <a:ext uri="{FF2B5EF4-FFF2-40B4-BE49-F238E27FC236}">
                <a16:creationId xmlns:a16="http://schemas.microsoft.com/office/drawing/2014/main" id="{CCA3CA7B-F088-47D6-BA5F-3B8A98AA44B3}"/>
              </a:ext>
            </a:extLst>
          </p:cNvPr>
          <p:cNvSpPr>
            <a:spLocks noGrp="1"/>
          </p:cNvSpPr>
          <p:nvPr>
            <p:ph type="body" idx="1" hasCustomPrompt="1"/>
          </p:nvPr>
        </p:nvSpPr>
        <p:spPr>
          <a:xfrm>
            <a:off x="453076" y="4775168"/>
            <a:ext cx="5552438" cy="1843091"/>
          </a:xfrm>
        </p:spPr>
        <p:txBody>
          <a:bodyPr lIns="180000"/>
          <a:lstStyle>
            <a:lvl1pPr marL="0" indent="0">
              <a:buNone/>
              <a:defRPr sz="130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1.1</a:t>
            </a:r>
          </a:p>
        </p:txBody>
      </p:sp>
      <p:sp>
        <p:nvSpPr>
          <p:cNvPr id="6" name="Text Placeholder 11">
            <a:extLst>
              <a:ext uri="{FF2B5EF4-FFF2-40B4-BE49-F238E27FC236}">
                <a16:creationId xmlns:a16="http://schemas.microsoft.com/office/drawing/2014/main" id="{C7918D3D-CADD-4520-BA19-80D37EADB5C8}"/>
              </a:ext>
            </a:extLst>
          </p:cNvPr>
          <p:cNvSpPr>
            <a:spLocks noGrp="1"/>
          </p:cNvSpPr>
          <p:nvPr>
            <p:ph type="body" sz="quarter" idx="20" hasCustomPrompt="1"/>
          </p:nvPr>
        </p:nvSpPr>
        <p:spPr>
          <a:xfrm>
            <a:off x="449579" y="802630"/>
            <a:ext cx="11293200" cy="398462"/>
          </a:xfrm>
        </p:spPr>
        <p:txBody>
          <a:bodyPr/>
          <a:lstStyle>
            <a:lvl1pPr>
              <a:defRPr sz="2800" b="1">
                <a:solidFill>
                  <a:schemeClr val="accent1"/>
                </a:solidFill>
              </a:defRPr>
            </a:lvl1pPr>
            <a:lvl2pPr>
              <a:defRPr sz="2800"/>
            </a:lvl2pPr>
            <a:lvl3pPr>
              <a:defRPr sz="2800"/>
            </a:lvl3pPr>
            <a:lvl4pPr>
              <a:defRPr sz="2800"/>
            </a:lvl4pPr>
            <a:lvl5pPr>
              <a:defRPr sz="2800"/>
            </a:lvl5pPr>
          </a:lstStyle>
          <a:p>
            <a:pPr lvl="0"/>
            <a:r>
              <a:rPr lang="en-US"/>
              <a:t>Subchapter title goes on this bright blue line</a:t>
            </a:r>
            <a:endParaRPr lang="bg-BG"/>
          </a:p>
        </p:txBody>
      </p:sp>
      <p:sp>
        <p:nvSpPr>
          <p:cNvPr id="11" name="Footer Placeholder 7">
            <a:extLst>
              <a:ext uri="{FF2B5EF4-FFF2-40B4-BE49-F238E27FC236}">
                <a16:creationId xmlns:a16="http://schemas.microsoft.com/office/drawing/2014/main" id="{C2FA1623-CC6A-4D42-B4C5-A33D7F45A39D}"/>
              </a:ext>
            </a:extLst>
          </p:cNvPr>
          <p:cNvSpPr txBox="1">
            <a:spLocks/>
          </p:cNvSpPr>
          <p:nvPr userDrawn="1"/>
        </p:nvSpPr>
        <p:spPr>
          <a:xfrm>
            <a:off x="444500" y="6559200"/>
            <a:ext cx="1965413"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7" name="Rectangle 6">
            <a:extLst>
              <a:ext uri="{FF2B5EF4-FFF2-40B4-BE49-F238E27FC236}">
                <a16:creationId xmlns:a16="http://schemas.microsoft.com/office/drawing/2014/main" id="{2E31552A-D550-4057-A9D1-03EB05296C97}"/>
              </a:ext>
            </a:extLst>
          </p:cNvPr>
          <p:cNvSpPr/>
          <p:nvPr userDrawn="1"/>
        </p:nvSpPr>
        <p:spPr>
          <a:xfrm>
            <a:off x="11350171"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bg-BG"/>
          </a:p>
        </p:txBody>
      </p:sp>
    </p:spTree>
    <p:extLst>
      <p:ext uri="{BB962C8B-B14F-4D97-AF65-F5344CB8AC3E}">
        <p14:creationId xmlns:p14="http://schemas.microsoft.com/office/powerpoint/2010/main" val="49905644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2" userDrawn="1">
          <p15:clr>
            <a:srgbClr val="FBAE40"/>
          </p15:clr>
        </p15:guide>
        <p15:guide id="33" orient="horz" pos="1147" userDrawn="1">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 title + 3 point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D2B3AD0-B35F-4431-8B71-BAEF30CEEDCE}"/>
              </a:ext>
            </a:extLst>
          </p:cNvPr>
          <p:cNvSpPr>
            <a:spLocks noGrp="1"/>
          </p:cNvSpPr>
          <p:nvPr>
            <p:ph type="pic" sz="quarter" idx="13" hasCustomPrompt="1"/>
          </p:nvPr>
        </p:nvSpPr>
        <p:spPr>
          <a:xfrm>
            <a:off x="444500" y="441325"/>
            <a:ext cx="11298238" cy="5913438"/>
          </a:xfrm>
          <a:solidFill>
            <a:schemeClr val="tx2">
              <a:lumMod val="20000"/>
              <a:lumOff val="80000"/>
            </a:schemeClr>
          </a:solid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cxnSp>
        <p:nvCxnSpPr>
          <p:cNvPr id="15" name="Straight Connector 10">
            <a:extLst>
              <a:ext uri="{FF2B5EF4-FFF2-40B4-BE49-F238E27FC236}">
                <a16:creationId xmlns:a16="http://schemas.microsoft.com/office/drawing/2014/main" id="{5B7C58CB-2F55-4514-85B6-B54263FA8BB4}"/>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6" name="Rectangle 15">
            <a:hlinkClick r:id="" action="ppaction://hlinkshowjump?jump=previousslide"/>
            <a:extLst>
              <a:ext uri="{FF2B5EF4-FFF2-40B4-BE49-F238E27FC236}">
                <a16:creationId xmlns:a16="http://schemas.microsoft.com/office/drawing/2014/main" id="{31B76749-FA15-4370-85D4-69B67B8108BB}"/>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7" name="Rectangle 16">
            <a:hlinkClick r:id="" action="ppaction://hlinkshowjump?jump=nextslide"/>
            <a:extLst>
              <a:ext uri="{FF2B5EF4-FFF2-40B4-BE49-F238E27FC236}">
                <a16:creationId xmlns:a16="http://schemas.microsoft.com/office/drawing/2014/main" id="{1802FE1F-48FD-4D52-A364-A23195F575D8}"/>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8" name="Footer Placeholder 7">
            <a:extLst>
              <a:ext uri="{FF2B5EF4-FFF2-40B4-BE49-F238E27FC236}">
                <a16:creationId xmlns:a16="http://schemas.microsoft.com/office/drawing/2014/main" id="{967DB320-EF89-443E-95C1-CF0C3D7F387F}"/>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2" name="Date Placeholder 1">
            <a:extLst>
              <a:ext uri="{FF2B5EF4-FFF2-40B4-BE49-F238E27FC236}">
                <a16:creationId xmlns:a16="http://schemas.microsoft.com/office/drawing/2014/main" id="{70BA9306-AF08-48FC-8F68-5768EF9D10FE}"/>
              </a:ext>
            </a:extLst>
          </p:cNvPr>
          <p:cNvSpPr>
            <a:spLocks noGrp="1"/>
          </p:cNvSpPr>
          <p:nvPr>
            <p:ph type="dt" sz="half" idx="14"/>
          </p:nvPr>
        </p:nvSpPr>
        <p:spPr/>
        <p:txBody>
          <a:bodyPr/>
          <a:lstStyle/>
          <a:p>
            <a:fld id="{FDC64D79-7153-4EFF-8794-CC5A90F2629E}" type="datetime1">
              <a:rPr lang="de-DE" smtClean="0"/>
              <a:t>28.08.2024</a:t>
            </a:fld>
            <a:endParaRPr lang="bg-BG"/>
          </a:p>
        </p:txBody>
      </p:sp>
      <p:sp>
        <p:nvSpPr>
          <p:cNvPr id="3" name="Footer Placeholder 2">
            <a:extLst>
              <a:ext uri="{FF2B5EF4-FFF2-40B4-BE49-F238E27FC236}">
                <a16:creationId xmlns:a16="http://schemas.microsoft.com/office/drawing/2014/main" id="{71D9422C-0DBE-499E-A5A4-DE7F95BCD1A5}"/>
              </a:ext>
            </a:extLst>
          </p:cNvPr>
          <p:cNvSpPr>
            <a:spLocks noGrp="1"/>
          </p:cNvSpPr>
          <p:nvPr>
            <p:ph type="ftr" sz="quarter" idx="15"/>
          </p:nvPr>
        </p:nvSpPr>
        <p:spPr/>
        <p:txBody>
          <a:bodyPr/>
          <a:lstStyle/>
          <a:p>
            <a:endParaRPr lang="bg-BG"/>
          </a:p>
        </p:txBody>
      </p:sp>
      <p:sp>
        <p:nvSpPr>
          <p:cNvPr id="11" name="Title 1">
            <a:extLst>
              <a:ext uri="{FF2B5EF4-FFF2-40B4-BE49-F238E27FC236}">
                <a16:creationId xmlns:a16="http://schemas.microsoft.com/office/drawing/2014/main" id="{2CB7D53B-8BCF-495E-AB82-A9793882DCEE}"/>
              </a:ext>
            </a:extLst>
          </p:cNvPr>
          <p:cNvSpPr>
            <a:spLocks noGrp="1"/>
          </p:cNvSpPr>
          <p:nvPr>
            <p:ph type="title" hasCustomPrompt="1"/>
          </p:nvPr>
        </p:nvSpPr>
        <p:spPr>
          <a:xfrm>
            <a:off x="444500" y="650015"/>
            <a:ext cx="9385298" cy="822515"/>
          </a:xfrm>
          <a:custGeom>
            <a:avLst/>
            <a:gdLst>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0 w 9380535"/>
              <a:gd name="connsiteY2" fmla="*/ 0 h 774590"/>
              <a:gd name="connsiteX3" fmla="*/ 0 w 9380535"/>
              <a:gd name="connsiteY3" fmla="*/ 0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0 w 9380535"/>
              <a:gd name="connsiteY2" fmla="*/ 0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681037 w 9380535"/>
              <a:gd name="connsiteY2" fmla="*/ 6977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242888 w 9380535"/>
              <a:gd name="connsiteY0" fmla="*/ 30480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242888 w 9380535"/>
              <a:gd name="connsiteY8" fmla="*/ 304800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0 w 9380535"/>
              <a:gd name="connsiteY0" fmla="*/ 774590 h 774590"/>
              <a:gd name="connsiteX1" fmla="*/ 457200 w 9380535"/>
              <a:gd name="connsiteY1" fmla="*/ 67934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457200 w 9380535"/>
              <a:gd name="connsiteY0" fmla="*/ 679340 h 774590"/>
              <a:gd name="connsiteX1" fmla="*/ 676275 w 9380535"/>
              <a:gd name="connsiteY1" fmla="*/ 773906 h 774590"/>
              <a:gd name="connsiteX2" fmla="*/ 1231106 w 9380535"/>
              <a:gd name="connsiteY2" fmla="*/ 769144 h 774590"/>
              <a:gd name="connsiteX3" fmla="*/ 9380535 w 9380535"/>
              <a:gd name="connsiteY3" fmla="*/ 0 h 774590"/>
              <a:gd name="connsiteX4" fmla="*/ 9380535 w 9380535"/>
              <a:gd name="connsiteY4" fmla="*/ 0 h 774590"/>
              <a:gd name="connsiteX5" fmla="*/ 9380535 w 9380535"/>
              <a:gd name="connsiteY5" fmla="*/ 774590 h 774590"/>
              <a:gd name="connsiteX6" fmla="*/ 9380535 w 9380535"/>
              <a:gd name="connsiteY6"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402432 w 9380535"/>
              <a:gd name="connsiteY0" fmla="*/ 772209 h 774590"/>
              <a:gd name="connsiteX1" fmla="*/ 676275 w 9380535"/>
              <a:gd name="connsiteY1" fmla="*/ 773906 h 774590"/>
              <a:gd name="connsiteX2" fmla="*/ 1231106 w 9380535"/>
              <a:gd name="connsiteY2" fmla="*/ 769144 h 774590"/>
              <a:gd name="connsiteX3" fmla="*/ 9380535 w 9380535"/>
              <a:gd name="connsiteY3" fmla="*/ 0 h 774590"/>
              <a:gd name="connsiteX4" fmla="*/ 9380535 w 9380535"/>
              <a:gd name="connsiteY4" fmla="*/ 0 h 774590"/>
              <a:gd name="connsiteX5" fmla="*/ 9380535 w 9380535"/>
              <a:gd name="connsiteY5" fmla="*/ 774590 h 774590"/>
              <a:gd name="connsiteX6" fmla="*/ 9380535 w 9380535"/>
              <a:gd name="connsiteY6"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676275 w 9380535"/>
              <a:gd name="connsiteY0" fmla="*/ 773906 h 774590"/>
              <a:gd name="connsiteX1" fmla="*/ 1231106 w 9380535"/>
              <a:gd name="connsiteY1" fmla="*/ 769144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681038 w 9385298"/>
              <a:gd name="connsiteY0" fmla="*/ 773906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033463 w 9385298"/>
              <a:gd name="connsiteY0" fmla="*/ 642937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6287"/>
              <a:gd name="connsiteX1" fmla="*/ 4763 w 9385298"/>
              <a:gd name="connsiteY1" fmla="*/ 0 h 776287"/>
              <a:gd name="connsiteX2" fmla="*/ 9385298 w 9385298"/>
              <a:gd name="connsiteY2" fmla="*/ 0 h 776287"/>
              <a:gd name="connsiteX3" fmla="*/ 9385298 w 9385298"/>
              <a:gd name="connsiteY3" fmla="*/ 0 h 776287"/>
              <a:gd name="connsiteX4" fmla="*/ 9385298 w 9385298"/>
              <a:gd name="connsiteY4" fmla="*/ 774590 h 776287"/>
              <a:gd name="connsiteX5" fmla="*/ 9385298 w 9385298"/>
              <a:gd name="connsiteY5" fmla="*/ 774590 h 776287"/>
              <a:gd name="connsiteX6" fmla="*/ 4763 w 9385298"/>
              <a:gd name="connsiteY6" fmla="*/ 774590 h 776287"/>
              <a:gd name="connsiteX7" fmla="*/ 4763 w 9385298"/>
              <a:gd name="connsiteY7" fmla="*/ 774590 h 776287"/>
              <a:gd name="connsiteX8" fmla="*/ 0 w 9385298"/>
              <a:gd name="connsiteY8" fmla="*/ 2381 h 776287"/>
              <a:gd name="connsiteX0" fmla="*/ 488156 w 9385298"/>
              <a:gd name="connsiteY0" fmla="*/ 776287 h 776287"/>
              <a:gd name="connsiteX1" fmla="*/ 1235869 w 9385298"/>
              <a:gd name="connsiteY1" fmla="*/ 769144 h 776287"/>
              <a:gd name="connsiteX2" fmla="*/ 9385298 w 9385298"/>
              <a:gd name="connsiteY2" fmla="*/ 0 h 776287"/>
              <a:gd name="connsiteX3" fmla="*/ 9385298 w 9385298"/>
              <a:gd name="connsiteY3" fmla="*/ 0 h 776287"/>
              <a:gd name="connsiteX4" fmla="*/ 9385298 w 9385298"/>
              <a:gd name="connsiteY4" fmla="*/ 774590 h 776287"/>
              <a:gd name="connsiteX5" fmla="*/ 9385298 w 9385298"/>
              <a:gd name="connsiteY5" fmla="*/ 774590 h 776287"/>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481012 w 9385298"/>
              <a:gd name="connsiteY0" fmla="*/ 773906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0" fmla="*/ 0 w 9385298"/>
              <a:gd name="connsiteY0" fmla="*/ 2381 h 847463"/>
              <a:gd name="connsiteX1" fmla="*/ 4763 w 9385298"/>
              <a:gd name="connsiteY1" fmla="*/ 0 h 847463"/>
              <a:gd name="connsiteX2" fmla="*/ 9385298 w 9385298"/>
              <a:gd name="connsiteY2" fmla="*/ 0 h 847463"/>
              <a:gd name="connsiteX3" fmla="*/ 9385298 w 9385298"/>
              <a:gd name="connsiteY3" fmla="*/ 0 h 847463"/>
              <a:gd name="connsiteX4" fmla="*/ 9385298 w 9385298"/>
              <a:gd name="connsiteY4" fmla="*/ 774590 h 847463"/>
              <a:gd name="connsiteX5" fmla="*/ 9385298 w 9385298"/>
              <a:gd name="connsiteY5" fmla="*/ 774590 h 847463"/>
              <a:gd name="connsiteX6" fmla="*/ 4763 w 9385298"/>
              <a:gd name="connsiteY6" fmla="*/ 774590 h 847463"/>
              <a:gd name="connsiteX7" fmla="*/ 4763 w 9385298"/>
              <a:gd name="connsiteY7" fmla="*/ 774590 h 847463"/>
              <a:gd name="connsiteX8" fmla="*/ 0 w 9385298"/>
              <a:gd name="connsiteY8" fmla="*/ 2381 h 847463"/>
              <a:gd name="connsiteX0" fmla="*/ 481012 w 9385298"/>
              <a:gd name="connsiteY0" fmla="*/ 773906 h 847463"/>
              <a:gd name="connsiteX1" fmla="*/ 1166813 w 9385298"/>
              <a:gd name="connsiteY1" fmla="*/ 776288 h 847463"/>
              <a:gd name="connsiteX2" fmla="*/ 9385298 w 9385298"/>
              <a:gd name="connsiteY2" fmla="*/ 0 h 847463"/>
              <a:gd name="connsiteX3" fmla="*/ 9385298 w 9385298"/>
              <a:gd name="connsiteY3" fmla="*/ 0 h 847463"/>
              <a:gd name="connsiteX4" fmla="*/ 9385298 w 9385298"/>
              <a:gd name="connsiteY4" fmla="*/ 774590 h 847463"/>
              <a:gd name="connsiteX5" fmla="*/ 9385298 w 9385298"/>
              <a:gd name="connsiteY5" fmla="*/ 774590 h 847463"/>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118598 w 9385298"/>
              <a:gd name="connsiteY3" fmla="*/ 307182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8889998 w 9385298"/>
              <a:gd name="connsiteY3" fmla="*/ 309031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774590 h 776288"/>
              <a:gd name="connsiteX3" fmla="*/ 9385298 w 9385298"/>
              <a:gd name="connsiteY3"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192881 w 9385298"/>
              <a:gd name="connsiteY0" fmla="*/ 773906 h 776288"/>
              <a:gd name="connsiteX1" fmla="*/ 1166813 w 9385298"/>
              <a:gd name="connsiteY1" fmla="*/ 776288 h 776288"/>
              <a:gd name="connsiteX2" fmla="*/ 9385298 w 9385298"/>
              <a:gd name="connsiteY2" fmla="*/ 774590 h 776288"/>
              <a:gd name="connsiteX3" fmla="*/ 9385298 w 9385298"/>
              <a:gd name="connsiteY3" fmla="*/ 774590 h 776288"/>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92881 w 9385298"/>
              <a:gd name="connsiteY0" fmla="*/ 773906 h 774590"/>
              <a:gd name="connsiteX1" fmla="*/ 664369 w 9385298"/>
              <a:gd name="connsiteY1" fmla="*/ 774079 h 774590"/>
              <a:gd name="connsiteX2" fmla="*/ 9385298 w 9385298"/>
              <a:gd name="connsiteY2" fmla="*/ 774590 h 774590"/>
              <a:gd name="connsiteX3" fmla="*/ 9385298 w 9385298"/>
              <a:gd name="connsiteY3"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92881 w 9385298"/>
              <a:gd name="connsiteY0" fmla="*/ 773906 h 774590"/>
              <a:gd name="connsiteX1" fmla="*/ 657226 w 9385298"/>
              <a:gd name="connsiteY1" fmla="*/ 774079 h 774590"/>
              <a:gd name="connsiteX2" fmla="*/ 9385298 w 9385298"/>
              <a:gd name="connsiteY2" fmla="*/ 774590 h 774590"/>
              <a:gd name="connsiteX3" fmla="*/ 9385298 w 9385298"/>
              <a:gd name="connsiteY3" fmla="*/ 774590 h 774590"/>
              <a:gd name="connsiteX0" fmla="*/ 0 w 9385298"/>
              <a:gd name="connsiteY0" fmla="*/ 2381 h 776116"/>
              <a:gd name="connsiteX1" fmla="*/ 4763 w 9385298"/>
              <a:gd name="connsiteY1" fmla="*/ 0 h 776116"/>
              <a:gd name="connsiteX2" fmla="*/ 9385298 w 9385298"/>
              <a:gd name="connsiteY2" fmla="*/ 0 h 776116"/>
              <a:gd name="connsiteX3" fmla="*/ 9385298 w 9385298"/>
              <a:gd name="connsiteY3" fmla="*/ 0 h 776116"/>
              <a:gd name="connsiteX4" fmla="*/ 9385298 w 9385298"/>
              <a:gd name="connsiteY4" fmla="*/ 774590 h 776116"/>
              <a:gd name="connsiteX5" fmla="*/ 9385298 w 9385298"/>
              <a:gd name="connsiteY5" fmla="*/ 774590 h 776116"/>
              <a:gd name="connsiteX6" fmla="*/ 4763 w 9385298"/>
              <a:gd name="connsiteY6" fmla="*/ 774590 h 776116"/>
              <a:gd name="connsiteX7" fmla="*/ 4763 w 9385298"/>
              <a:gd name="connsiteY7" fmla="*/ 774590 h 776116"/>
              <a:gd name="connsiteX8" fmla="*/ 0 w 9385298"/>
              <a:gd name="connsiteY8" fmla="*/ 2381 h 776116"/>
              <a:gd name="connsiteX0" fmla="*/ 195262 w 9385298"/>
              <a:gd name="connsiteY0" fmla="*/ 776116 h 776116"/>
              <a:gd name="connsiteX1" fmla="*/ 657226 w 9385298"/>
              <a:gd name="connsiteY1" fmla="*/ 774079 h 776116"/>
              <a:gd name="connsiteX2" fmla="*/ 9385298 w 9385298"/>
              <a:gd name="connsiteY2" fmla="*/ 774590 h 776116"/>
              <a:gd name="connsiteX3" fmla="*/ 9385298 w 9385298"/>
              <a:gd name="connsiteY3" fmla="*/ 774590 h 776116"/>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195262 w 9385298"/>
              <a:gd name="connsiteY0" fmla="*/ 776116 h 776288"/>
              <a:gd name="connsiteX1" fmla="*/ 657226 w 9385298"/>
              <a:gd name="connsiteY1" fmla="*/ 776288 h 776288"/>
              <a:gd name="connsiteX2" fmla="*/ 9385298 w 9385298"/>
              <a:gd name="connsiteY2" fmla="*/ 774590 h 776288"/>
              <a:gd name="connsiteX3" fmla="*/ 9385298 w 9385298"/>
              <a:gd name="connsiteY3" fmla="*/ 774590 h 776288"/>
            </a:gdLst>
            <a:ahLst/>
            <a:cxnLst>
              <a:cxn ang="0">
                <a:pos x="connsiteX0" y="connsiteY0"/>
              </a:cxn>
              <a:cxn ang="0">
                <a:pos x="connsiteX1" y="connsiteY1"/>
              </a:cxn>
              <a:cxn ang="0">
                <a:pos x="connsiteX2" y="connsiteY2"/>
              </a:cxn>
              <a:cxn ang="0">
                <a:pos x="connsiteX3" y="connsiteY3"/>
              </a:cxn>
            </a:cxnLst>
            <a:rect l="l" t="t" r="r" b="b"/>
            <a:pathLst>
              <a:path w="9385298" h="776288" stroke="0" extrusionOk="0">
                <a:moveTo>
                  <a:pt x="0" y="2381"/>
                </a:moveTo>
                <a:lnTo>
                  <a:pt x="4763" y="0"/>
                </a:lnTo>
                <a:lnTo>
                  <a:pt x="9385298" y="0"/>
                </a:lnTo>
                <a:lnTo>
                  <a:pt x="9385298" y="0"/>
                </a:lnTo>
                <a:lnTo>
                  <a:pt x="9385298" y="774590"/>
                </a:lnTo>
                <a:lnTo>
                  <a:pt x="9385298" y="774590"/>
                </a:lnTo>
                <a:lnTo>
                  <a:pt x="4763" y="774590"/>
                </a:lnTo>
                <a:lnTo>
                  <a:pt x="4763" y="774590"/>
                </a:lnTo>
                <a:cubicBezTo>
                  <a:pt x="3175" y="517187"/>
                  <a:pt x="1588" y="259784"/>
                  <a:pt x="0" y="2381"/>
                </a:cubicBezTo>
                <a:close/>
              </a:path>
              <a:path w="9385298" h="776288" fill="none">
                <a:moveTo>
                  <a:pt x="195262" y="776116"/>
                </a:moveTo>
                <a:lnTo>
                  <a:pt x="657226" y="776288"/>
                </a:lnTo>
                <a:moveTo>
                  <a:pt x="9385298" y="774590"/>
                </a:moveTo>
                <a:lnTo>
                  <a:pt x="9385298" y="774590"/>
                </a:lnTo>
              </a:path>
            </a:pathLst>
          </a:custGeom>
          <a:ln w="38100">
            <a:solidFill>
              <a:schemeClr val="bg1"/>
            </a:solidFill>
          </a:ln>
        </p:spPr>
        <p:txBody>
          <a:bodyPr lIns="180000" bIns="144000" anchor="t">
            <a:spAutoFit/>
          </a:bodyPr>
          <a:lstStyle>
            <a:lvl1pPr>
              <a:defRPr sz="2200">
                <a:solidFill>
                  <a:schemeClr val="bg1"/>
                </a:solidFill>
              </a:defRPr>
            </a:lvl1pPr>
          </a:lstStyle>
          <a:p>
            <a:r>
              <a:rPr lang="en-US"/>
              <a:t>Title line with lower transparency (manually adjusted)</a:t>
            </a:r>
            <a:br>
              <a:rPr lang="en-US"/>
            </a:br>
            <a:r>
              <a:rPr lang="en-US"/>
              <a:t>Accent title goes on this bright white line</a:t>
            </a:r>
            <a:endParaRPr lang="bg-BG"/>
          </a:p>
        </p:txBody>
      </p:sp>
      <p:sp>
        <p:nvSpPr>
          <p:cNvPr id="20" name="Text Placeholder 7">
            <a:extLst>
              <a:ext uri="{FF2B5EF4-FFF2-40B4-BE49-F238E27FC236}">
                <a16:creationId xmlns:a16="http://schemas.microsoft.com/office/drawing/2014/main" id="{6853F0ED-ECD4-48AD-9E39-5804FBC24CD9}"/>
              </a:ext>
            </a:extLst>
          </p:cNvPr>
          <p:cNvSpPr>
            <a:spLocks noGrp="1"/>
          </p:cNvSpPr>
          <p:nvPr>
            <p:ph type="body" sz="quarter" idx="33" hasCustomPrompt="1"/>
          </p:nvPr>
        </p:nvSpPr>
        <p:spPr>
          <a:xfrm>
            <a:off x="444500" y="4815450"/>
            <a:ext cx="3648076" cy="520700"/>
          </a:xfrm>
        </p:spPr>
        <p:txBody>
          <a:bodyPr lIns="180000" rIns="180000"/>
          <a:lstStyle>
            <a:lvl1pPr marL="0" marR="0" indent="0" algn="ctr"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sz="1400" b="1">
                <a:solidFill>
                  <a:schemeClr val="bg1"/>
                </a:solidFill>
              </a:defRPr>
            </a:lvl1pPr>
            <a:lvl5pPr algn="ctr">
              <a:defRPr b="1"/>
            </a:lvl5pPr>
            <a:lvl6pPr algn="ctr">
              <a:defRPr b="1"/>
            </a:lvl6pPr>
          </a:lstStyle>
          <a:p>
            <a:pPr marL="0" marR="0" lvl="0" indent="0" algn="ctr"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If needed, use gradient shape behind the text for a better legibility</a:t>
            </a:r>
          </a:p>
        </p:txBody>
      </p:sp>
      <p:sp>
        <p:nvSpPr>
          <p:cNvPr id="21" name="Text Placeholder 7">
            <a:extLst>
              <a:ext uri="{FF2B5EF4-FFF2-40B4-BE49-F238E27FC236}">
                <a16:creationId xmlns:a16="http://schemas.microsoft.com/office/drawing/2014/main" id="{91CF4701-795A-44F8-8EB3-047E44EBA18D}"/>
              </a:ext>
            </a:extLst>
          </p:cNvPr>
          <p:cNvSpPr>
            <a:spLocks noGrp="1"/>
          </p:cNvSpPr>
          <p:nvPr>
            <p:ph type="body" sz="quarter" idx="34" hasCustomPrompt="1"/>
          </p:nvPr>
        </p:nvSpPr>
        <p:spPr>
          <a:xfrm>
            <a:off x="4273550" y="4815450"/>
            <a:ext cx="3643314" cy="520700"/>
          </a:xfrm>
        </p:spPr>
        <p:txBody>
          <a:bodyPr lIns="180000" rIns="180000"/>
          <a:lstStyle>
            <a:lvl1pPr algn="ctr">
              <a:defRPr sz="1400" b="1">
                <a:solidFill>
                  <a:schemeClr val="bg1"/>
                </a:solidFill>
              </a:defRPr>
            </a:lvl1pPr>
            <a:lvl5pPr algn="ctr">
              <a:defRPr b="1"/>
            </a:lvl5pPr>
            <a:lvl6pPr algn="ctr">
              <a:defRPr b="1"/>
            </a:lvl6pPr>
          </a:lstStyle>
          <a:p>
            <a:pPr lvl="0"/>
            <a:r>
              <a:rPr lang="en-US"/>
              <a:t>Change the number of text boxes </a:t>
            </a:r>
            <a:br>
              <a:rPr lang="bg-BG"/>
            </a:br>
            <a:r>
              <a:rPr lang="en-US"/>
              <a:t>but don’t forget to align them according to the grid</a:t>
            </a:r>
          </a:p>
        </p:txBody>
      </p:sp>
      <p:sp>
        <p:nvSpPr>
          <p:cNvPr id="22" name="Text Placeholder 7">
            <a:extLst>
              <a:ext uri="{FF2B5EF4-FFF2-40B4-BE49-F238E27FC236}">
                <a16:creationId xmlns:a16="http://schemas.microsoft.com/office/drawing/2014/main" id="{9B0C1A87-617B-44FF-84FF-D7C2B4D32A05}"/>
              </a:ext>
            </a:extLst>
          </p:cNvPr>
          <p:cNvSpPr>
            <a:spLocks noGrp="1"/>
          </p:cNvSpPr>
          <p:nvPr>
            <p:ph type="body" sz="quarter" idx="36" hasCustomPrompt="1"/>
          </p:nvPr>
        </p:nvSpPr>
        <p:spPr>
          <a:xfrm>
            <a:off x="8097838" y="4815450"/>
            <a:ext cx="3643314" cy="520700"/>
          </a:xfrm>
        </p:spPr>
        <p:txBody>
          <a:bodyPr lIns="180000" rIns="180000"/>
          <a:lstStyle>
            <a:lvl1pPr algn="ctr">
              <a:defRPr sz="1400" b="1">
                <a:solidFill>
                  <a:schemeClr val="bg1"/>
                </a:solidFill>
              </a:defRPr>
            </a:lvl1pPr>
            <a:lvl5pPr algn="ctr">
              <a:defRPr b="1"/>
            </a:lvl5pPr>
            <a:lvl6pPr algn="ctr">
              <a:defRPr b="1"/>
            </a:lvl6pPr>
          </a:lstStyle>
          <a:p>
            <a:pPr lvl="0"/>
            <a:r>
              <a:rPr lang="en-US"/>
              <a:t>If possible, place the longest </a:t>
            </a:r>
            <a:br>
              <a:rPr lang="en-US"/>
            </a:br>
            <a:r>
              <a:rPr lang="en-US"/>
              <a:t>text in the middle</a:t>
            </a:r>
          </a:p>
        </p:txBody>
      </p:sp>
    </p:spTree>
    <p:extLst>
      <p:ext uri="{BB962C8B-B14F-4D97-AF65-F5344CB8AC3E}">
        <p14:creationId xmlns:p14="http://schemas.microsoft.com/office/powerpoint/2010/main" val="215258157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guide id="62" orient="horz" pos="581" userDrawn="1">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3EF0270-568C-4894-B33C-6CEEFEE3C12C}"/>
              </a:ext>
            </a:extLst>
          </p:cNvPr>
          <p:cNvSpPr>
            <a:spLocks noGrp="1"/>
          </p:cNvSpPr>
          <p:nvPr>
            <p:ph type="pic" idx="1" hasCustomPrompt="1"/>
          </p:nvPr>
        </p:nvSpPr>
        <p:spPr>
          <a:xfrm>
            <a:off x="5229224" y="1482725"/>
            <a:ext cx="6511926" cy="4875213"/>
          </a:xfrm>
          <a:solidFill>
            <a:schemeClr val="bg2"/>
          </a:solid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1100" i="1">
                <a:solidFill>
                  <a:schemeClr val="accent4"/>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4" name="Text Placeholder 3">
            <a:extLst>
              <a:ext uri="{FF2B5EF4-FFF2-40B4-BE49-F238E27FC236}">
                <a16:creationId xmlns:a16="http://schemas.microsoft.com/office/drawing/2014/main" id="{4BF51124-804A-4075-965D-E0D3BD486A58}"/>
              </a:ext>
            </a:extLst>
          </p:cNvPr>
          <p:cNvSpPr>
            <a:spLocks noGrp="1"/>
          </p:cNvSpPr>
          <p:nvPr>
            <p:ph type="body" sz="half" idx="2" hasCustomPrompt="1"/>
          </p:nvPr>
        </p:nvSpPr>
        <p:spPr>
          <a:xfrm>
            <a:off x="450850" y="1516380"/>
            <a:ext cx="3641725" cy="4841554"/>
          </a:xfrm>
        </p:spPr>
        <p:txBody>
          <a:bodyPr/>
          <a:lstStyle>
            <a:lvl1pPr marL="0" indent="0">
              <a:buNone/>
              <a:defRPr sz="11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Main text style. For more, click on Increase / Decrease list level button.</a:t>
            </a:r>
          </a:p>
        </p:txBody>
      </p:sp>
      <p:sp>
        <p:nvSpPr>
          <p:cNvPr id="5" name="Date Placeholder 4">
            <a:extLst>
              <a:ext uri="{FF2B5EF4-FFF2-40B4-BE49-F238E27FC236}">
                <a16:creationId xmlns:a16="http://schemas.microsoft.com/office/drawing/2014/main" id="{AC8F8F74-C2AB-47C5-91E1-81216A51DF4A}"/>
              </a:ext>
            </a:extLst>
          </p:cNvPr>
          <p:cNvSpPr>
            <a:spLocks noGrp="1"/>
          </p:cNvSpPr>
          <p:nvPr>
            <p:ph type="dt" sz="half" idx="10"/>
          </p:nvPr>
        </p:nvSpPr>
        <p:spPr/>
        <p:txBody>
          <a:bodyPr/>
          <a:lstStyle/>
          <a:p>
            <a:fld id="{616B3CEA-D650-4437-80E2-016F0EA45434}" type="datetime1">
              <a:rPr lang="de-DE" smtClean="0"/>
              <a:t>28.08.2024</a:t>
            </a:fld>
            <a:endParaRPr lang="bg-BG"/>
          </a:p>
        </p:txBody>
      </p:sp>
      <p:sp>
        <p:nvSpPr>
          <p:cNvPr id="6" name="Footer Placeholder 5">
            <a:extLst>
              <a:ext uri="{FF2B5EF4-FFF2-40B4-BE49-F238E27FC236}">
                <a16:creationId xmlns:a16="http://schemas.microsoft.com/office/drawing/2014/main" id="{6D8CCF06-AAFE-4055-B110-5EB208E3FD5F}"/>
              </a:ext>
            </a:extLst>
          </p:cNvPr>
          <p:cNvSpPr>
            <a:spLocks noGrp="1"/>
          </p:cNvSpPr>
          <p:nvPr>
            <p:ph type="ftr" sz="quarter" idx="11"/>
          </p:nvPr>
        </p:nvSpPr>
        <p:spPr/>
        <p:txBody>
          <a:bodyPr/>
          <a:lstStyle/>
          <a:p>
            <a:endParaRPr lang="bg-BG"/>
          </a:p>
        </p:txBody>
      </p:sp>
      <p:sp>
        <p:nvSpPr>
          <p:cNvPr id="7" name="Title 6">
            <a:extLst>
              <a:ext uri="{FF2B5EF4-FFF2-40B4-BE49-F238E27FC236}">
                <a16:creationId xmlns:a16="http://schemas.microsoft.com/office/drawing/2014/main" id="{23F7C324-25A2-4B35-9763-83D65C9DACEA}"/>
              </a:ext>
            </a:extLst>
          </p:cNvPr>
          <p:cNvSpPr>
            <a:spLocks noGrp="1"/>
          </p:cNvSpPr>
          <p:nvPr>
            <p:ph type="title" hasCustomPrompt="1"/>
          </p:nvPr>
        </p:nvSpPr>
        <p:spPr>
          <a:xfrm>
            <a:off x="449581" y="658004"/>
            <a:ext cx="10335894" cy="335433"/>
          </a:xfrm>
        </p:spPr>
        <p:txBody>
          <a:bodyPr/>
          <a:lstStyle>
            <a:lvl1pPr>
              <a:defRPr/>
            </a:lvl1pPr>
          </a:lstStyle>
          <a:p>
            <a:r>
              <a:rPr lang="en-US"/>
              <a:t>Accent title goes on this bright blue line</a:t>
            </a:r>
          </a:p>
        </p:txBody>
      </p:sp>
      <p:sp>
        <p:nvSpPr>
          <p:cNvPr id="8" name="Text Placeholder 8">
            <a:extLst>
              <a:ext uri="{FF2B5EF4-FFF2-40B4-BE49-F238E27FC236}">
                <a16:creationId xmlns:a16="http://schemas.microsoft.com/office/drawing/2014/main" id="{54092071-76DE-4E27-8FCC-E57E681AD737}"/>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9" name="Straight Connector 10">
            <a:extLst>
              <a:ext uri="{FF2B5EF4-FFF2-40B4-BE49-F238E27FC236}">
                <a16:creationId xmlns:a16="http://schemas.microsoft.com/office/drawing/2014/main" id="{E74AB18F-269F-49FD-AFA6-D09AB1323E3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Footer Placeholder 7">
            <a:extLst>
              <a:ext uri="{FF2B5EF4-FFF2-40B4-BE49-F238E27FC236}">
                <a16:creationId xmlns:a16="http://schemas.microsoft.com/office/drawing/2014/main" id="{91AD22C5-0305-4FDA-8FDD-FBFF17319039}"/>
              </a:ext>
            </a:extLst>
          </p:cNvPr>
          <p:cNvSpPr txBox="1">
            <a:spLocks/>
          </p:cNvSpPr>
          <p:nvPr userDrawn="1"/>
        </p:nvSpPr>
        <p:spPr>
          <a:xfrm>
            <a:off x="444501"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cxnSp>
        <p:nvCxnSpPr>
          <p:cNvPr id="11" name="Straight Connector 10">
            <a:extLst>
              <a:ext uri="{FF2B5EF4-FFF2-40B4-BE49-F238E27FC236}">
                <a16:creationId xmlns:a16="http://schemas.microsoft.com/office/drawing/2014/main" id="{4F9C3A47-1AD9-432C-A8FE-C58BB667B013}"/>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a:hlinkClick r:id="" action="ppaction://hlinkshowjump?jump=previousslide"/>
            <a:extLst>
              <a:ext uri="{FF2B5EF4-FFF2-40B4-BE49-F238E27FC236}">
                <a16:creationId xmlns:a16="http://schemas.microsoft.com/office/drawing/2014/main" id="{88663EFF-BDFC-4820-98C4-5DF6FFC3A87D}"/>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3" name="Rectangle 12">
            <a:hlinkClick r:id="" action="ppaction://hlinkshowjump?jump=nextslide"/>
            <a:extLst>
              <a:ext uri="{FF2B5EF4-FFF2-40B4-BE49-F238E27FC236}">
                <a16:creationId xmlns:a16="http://schemas.microsoft.com/office/drawing/2014/main" id="{4C660B3D-3629-410A-BBBF-E1BBFF892BBC}"/>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Tree>
    <p:extLst>
      <p:ext uri="{BB962C8B-B14F-4D97-AF65-F5344CB8AC3E}">
        <p14:creationId xmlns:p14="http://schemas.microsoft.com/office/powerpoint/2010/main" val="3032032579"/>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3" userDrawn="1">
          <p15:clr>
            <a:srgbClr val="FBAE40"/>
          </p15:clr>
        </p15:guide>
        <p15:guide id="4" pos="772" userDrawn="1">
          <p15:clr>
            <a:srgbClr val="FBAE40"/>
          </p15:clr>
        </p15:guide>
        <p15:guide id="5" pos="885" userDrawn="1">
          <p15:clr>
            <a:srgbClr val="FBAE40"/>
          </p15:clr>
        </p15:guide>
        <p15:guide id="6" pos="1374" userDrawn="1">
          <p15:clr>
            <a:srgbClr val="FBAE40"/>
          </p15:clr>
        </p15:guide>
        <p15:guide id="7" pos="1487" userDrawn="1">
          <p15:clr>
            <a:srgbClr val="FBAE40"/>
          </p15:clr>
        </p15:guide>
        <p15:guide id="8" pos="1976" userDrawn="1">
          <p15:clr>
            <a:srgbClr val="FBAE40"/>
          </p15:clr>
        </p15:guide>
        <p15:guide id="9" pos="2090" userDrawn="1">
          <p15:clr>
            <a:srgbClr val="FBAE40"/>
          </p15:clr>
        </p15:guide>
        <p15:guide id="10" pos="2578" userDrawn="1">
          <p15:clr>
            <a:srgbClr val="FBAE40"/>
          </p15:clr>
        </p15:guide>
        <p15:guide id="11" pos="2692" userDrawn="1">
          <p15:clr>
            <a:srgbClr val="FBAE40"/>
          </p15:clr>
        </p15:guide>
        <p15:guide id="12" pos="3181" userDrawn="1">
          <p15:clr>
            <a:srgbClr val="FBAE40"/>
          </p15:clr>
        </p15:guide>
        <p15:guide id="13" pos="3294" userDrawn="1">
          <p15:clr>
            <a:srgbClr val="FBAE40"/>
          </p15:clr>
        </p15:guide>
        <p15:guide id="14" pos="3783" userDrawn="1">
          <p15:clr>
            <a:srgbClr val="FBAE40"/>
          </p15:clr>
        </p15:guide>
        <p15:guide id="15" pos="3896" userDrawn="1">
          <p15:clr>
            <a:srgbClr val="FBAE40"/>
          </p15:clr>
        </p15:guide>
        <p15:guide id="16" pos="4385" userDrawn="1">
          <p15:clr>
            <a:srgbClr val="FBAE40"/>
          </p15:clr>
        </p15:guide>
        <p15:guide id="17" pos="4498" userDrawn="1">
          <p15:clr>
            <a:srgbClr val="FBAE40"/>
          </p15:clr>
        </p15:guide>
        <p15:guide id="18" pos="4987" userDrawn="1">
          <p15:clr>
            <a:srgbClr val="FBAE40"/>
          </p15:clr>
        </p15:guide>
        <p15:guide id="19" pos="5101" userDrawn="1">
          <p15:clr>
            <a:srgbClr val="FBAE40"/>
          </p15:clr>
        </p15:guide>
        <p15:guide id="20" pos="5589" userDrawn="1">
          <p15:clr>
            <a:srgbClr val="FBAE40"/>
          </p15:clr>
        </p15:guide>
        <p15:guide id="21" pos="5703" userDrawn="1">
          <p15:clr>
            <a:srgbClr val="FBAE40"/>
          </p15:clr>
        </p15:guide>
        <p15:guide id="22" pos="6192" userDrawn="1">
          <p15:clr>
            <a:srgbClr val="FBAE40"/>
          </p15:clr>
        </p15:guide>
        <p15:guide id="23" pos="6305" userDrawn="1">
          <p15:clr>
            <a:srgbClr val="FBAE40"/>
          </p15:clr>
        </p15:guide>
        <p15:guide id="24" pos="6794" userDrawn="1">
          <p15:clr>
            <a:srgbClr val="FBAE40"/>
          </p15:clr>
        </p15:guide>
        <p15:guide id="25" pos="6907" userDrawn="1">
          <p15:clr>
            <a:srgbClr val="FBAE40"/>
          </p15:clr>
        </p15:guide>
        <p15:guide id="26" pos="7396" userDrawn="1">
          <p15:clr>
            <a:srgbClr val="FBAE40"/>
          </p15:clr>
        </p15:guide>
        <p15:guide id="27" orient="horz" userDrawn="1">
          <p15:clr>
            <a:srgbClr val="FBAE40"/>
          </p15:clr>
        </p15:guide>
        <p15:guide id="28" orient="horz" pos="4320" userDrawn="1">
          <p15:clr>
            <a:srgbClr val="FBAE40"/>
          </p15:clr>
        </p15:guide>
        <p15:guide id="29" orient="horz" pos="722" userDrawn="1">
          <p15:clr>
            <a:srgbClr val="FBAE40"/>
          </p15:clr>
        </p15:guide>
        <p15:guide id="30" orient="horz" pos="828" userDrawn="1">
          <p15:clr>
            <a:srgbClr val="FBAE40"/>
          </p15:clr>
        </p15:guide>
        <p15:guide id="31" orient="horz" pos="934" userDrawn="1">
          <p15:clr>
            <a:srgbClr val="5ACBF0"/>
          </p15:clr>
        </p15:guide>
        <p15:guide id="32" orient="horz" pos="1040" userDrawn="1">
          <p15:clr>
            <a:srgbClr val="FBAE40"/>
          </p15:clr>
        </p15:guide>
        <p15:guide id="33" orient="horz" pos="1146" userDrawn="1">
          <p15:clr>
            <a:srgbClr val="FBAE40"/>
          </p15:clr>
        </p15:guide>
        <p15:guide id="34" orient="horz" pos="1252" userDrawn="1">
          <p15:clr>
            <a:srgbClr val="FBAE40"/>
          </p15:clr>
        </p15:guide>
        <p15:guide id="35" orient="horz" pos="1357" userDrawn="1">
          <p15:clr>
            <a:srgbClr val="FBAE40"/>
          </p15:clr>
        </p15:guide>
        <p15:guide id="36" orient="horz" pos="1463" userDrawn="1">
          <p15:clr>
            <a:srgbClr val="FBAE40"/>
          </p15:clr>
        </p15:guide>
        <p15:guide id="37" orient="horz" pos="1569" userDrawn="1">
          <p15:clr>
            <a:srgbClr val="FBAE40"/>
          </p15:clr>
        </p15:guide>
        <p15:guide id="38" orient="horz" pos="1675" userDrawn="1">
          <p15:clr>
            <a:srgbClr val="FBAE40"/>
          </p15:clr>
        </p15:guide>
        <p15:guide id="39" orient="horz" pos="1781" userDrawn="1">
          <p15:clr>
            <a:srgbClr val="FBAE40"/>
          </p15:clr>
        </p15:guide>
        <p15:guide id="40" orient="horz" pos="1887" userDrawn="1">
          <p15:clr>
            <a:srgbClr val="FBAE40"/>
          </p15:clr>
        </p15:guide>
        <p15:guide id="41" orient="horz" pos="1993" userDrawn="1">
          <p15:clr>
            <a:srgbClr val="FBAE40"/>
          </p15:clr>
        </p15:guide>
        <p15:guide id="42" orient="horz" pos="2099" userDrawn="1">
          <p15:clr>
            <a:srgbClr val="FBAE40"/>
          </p15:clr>
        </p15:guide>
        <p15:guide id="43" orient="horz" pos="2205" userDrawn="1">
          <p15:clr>
            <a:srgbClr val="FBAE40"/>
          </p15:clr>
        </p15:guide>
        <p15:guide id="44" orient="horz" pos="2311" userDrawn="1">
          <p15:clr>
            <a:srgbClr val="FBAE40"/>
          </p15:clr>
        </p15:guide>
        <p15:guide id="45" orient="horz" pos="2416" userDrawn="1">
          <p15:clr>
            <a:srgbClr val="FBAE40"/>
          </p15:clr>
        </p15:guide>
        <p15:guide id="46" orient="horz" pos="2522" userDrawn="1">
          <p15:clr>
            <a:srgbClr val="FBAE40"/>
          </p15:clr>
        </p15:guide>
        <p15:guide id="47" orient="horz" pos="2628" userDrawn="1">
          <p15:clr>
            <a:srgbClr val="FBAE40"/>
          </p15:clr>
        </p15:guide>
        <p15:guide id="48" orient="horz" pos="2734" userDrawn="1">
          <p15:clr>
            <a:srgbClr val="FBAE40"/>
          </p15:clr>
        </p15:guide>
        <p15:guide id="49" orient="horz" pos="2840" userDrawn="1">
          <p15:clr>
            <a:srgbClr val="FBAE40"/>
          </p15:clr>
        </p15:guide>
        <p15:guide id="50" orient="horz" pos="2946" userDrawn="1">
          <p15:clr>
            <a:srgbClr val="FBAE40"/>
          </p15:clr>
        </p15:guide>
        <p15:guide id="51" orient="horz" pos="3052" userDrawn="1">
          <p15:clr>
            <a:srgbClr val="FBAE40"/>
          </p15:clr>
        </p15:guide>
        <p15:guide id="52" orient="horz" pos="3158" userDrawn="1">
          <p15:clr>
            <a:srgbClr val="FBAE40"/>
          </p15:clr>
        </p15:guide>
        <p15:guide id="53" orient="horz" pos="3264" userDrawn="1">
          <p15:clr>
            <a:srgbClr val="FBAE40"/>
          </p15:clr>
        </p15:guide>
        <p15:guide id="54" orient="horz" pos="3370" userDrawn="1">
          <p15:clr>
            <a:srgbClr val="FBAE40"/>
          </p15:clr>
        </p15:guide>
        <p15:guide id="55" orient="horz" pos="3475" userDrawn="1">
          <p15:clr>
            <a:srgbClr val="FBAE40"/>
          </p15:clr>
        </p15:guide>
        <p15:guide id="56" orient="horz" pos="3581" userDrawn="1">
          <p15:clr>
            <a:srgbClr val="FBAE40"/>
          </p15:clr>
        </p15:guide>
        <p15:guide id="57" orient="horz" pos="3687" userDrawn="1">
          <p15:clr>
            <a:srgbClr val="FBAE40"/>
          </p15:clr>
        </p15:guide>
        <p15:guide id="58" orient="horz" pos="3793" userDrawn="1">
          <p15:clr>
            <a:srgbClr val="FBAE40"/>
          </p15:clr>
        </p15:guide>
        <p15:guide id="59" orient="horz" pos="3899" userDrawn="1">
          <p15:clr>
            <a:srgbClr val="FBAE40"/>
          </p15:clr>
        </p15:guide>
        <p15:guide id="60" orient="horz" pos="4005" userDrawn="1">
          <p15:clr>
            <a:srgbClr val="FBAE40"/>
          </p15:clr>
        </p15:guide>
        <p15:guide id="61" orient="horz" pos="4111"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548577-0B92-4845-9B4C-F72D9199AA60}"/>
              </a:ext>
            </a:extLst>
          </p:cNvPr>
          <p:cNvSpPr>
            <a:spLocks noGrp="1"/>
          </p:cNvSpPr>
          <p:nvPr>
            <p:ph type="title" orient="vert"/>
          </p:nvPr>
        </p:nvSpPr>
        <p:spPr>
          <a:xfrm>
            <a:off x="10713720" y="365125"/>
            <a:ext cx="640080" cy="5811838"/>
          </a:xfrm>
        </p:spPr>
        <p:txBody>
          <a:bodyPr vert="eaVert"/>
          <a:lstStyle/>
          <a:p>
            <a:r>
              <a:rPr lang="en-US"/>
              <a:t>Click to edit Master title style</a:t>
            </a:r>
            <a:endParaRPr lang="bg-BG"/>
          </a:p>
        </p:txBody>
      </p:sp>
      <p:sp>
        <p:nvSpPr>
          <p:cNvPr id="3" name="Vertical Text Placeholder 2">
            <a:extLst>
              <a:ext uri="{FF2B5EF4-FFF2-40B4-BE49-F238E27FC236}">
                <a16:creationId xmlns:a16="http://schemas.microsoft.com/office/drawing/2014/main" id="{F333C92A-3952-4103-BDD9-C5E434C8B3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Date Placeholder 3">
            <a:extLst>
              <a:ext uri="{FF2B5EF4-FFF2-40B4-BE49-F238E27FC236}">
                <a16:creationId xmlns:a16="http://schemas.microsoft.com/office/drawing/2014/main" id="{3CB434CB-6403-4D6A-89B8-3451D95806C3}"/>
              </a:ext>
            </a:extLst>
          </p:cNvPr>
          <p:cNvSpPr>
            <a:spLocks noGrp="1"/>
          </p:cNvSpPr>
          <p:nvPr>
            <p:ph type="dt" sz="half" idx="10"/>
          </p:nvPr>
        </p:nvSpPr>
        <p:spPr/>
        <p:txBody>
          <a:bodyPr/>
          <a:lstStyle/>
          <a:p>
            <a:fld id="{1B865099-223D-41D3-8BB8-A56136A3193D}" type="datetime1">
              <a:rPr lang="de-DE" smtClean="0"/>
              <a:t>28.08.2024</a:t>
            </a:fld>
            <a:endParaRPr lang="bg-BG"/>
          </a:p>
        </p:txBody>
      </p:sp>
      <p:sp>
        <p:nvSpPr>
          <p:cNvPr id="5" name="Footer Placeholder 4">
            <a:extLst>
              <a:ext uri="{FF2B5EF4-FFF2-40B4-BE49-F238E27FC236}">
                <a16:creationId xmlns:a16="http://schemas.microsoft.com/office/drawing/2014/main" id="{0729DB51-C19D-455F-951C-D641EF7DD3D0}"/>
              </a:ext>
            </a:extLst>
          </p:cNvPr>
          <p:cNvSpPr>
            <a:spLocks noGrp="1"/>
          </p:cNvSpPr>
          <p:nvPr>
            <p:ph type="ftr" sz="quarter" idx="11"/>
          </p:nvPr>
        </p:nvSpPr>
        <p:spPr/>
        <p:txBody>
          <a:bodyPr/>
          <a:lstStyle/>
          <a:p>
            <a:endParaRPr lang="bg-BG"/>
          </a:p>
        </p:txBody>
      </p:sp>
      <p:cxnSp>
        <p:nvCxnSpPr>
          <p:cNvPr id="6" name="Straight Connector 10">
            <a:extLst>
              <a:ext uri="{FF2B5EF4-FFF2-40B4-BE49-F238E27FC236}">
                <a16:creationId xmlns:a16="http://schemas.microsoft.com/office/drawing/2014/main" id="{13ABF951-3027-4C65-95AF-DC45111080C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7" name="Rectangle 6">
            <a:hlinkClick r:id="" action="ppaction://hlinkshowjump?jump=previousslide"/>
            <a:extLst>
              <a:ext uri="{FF2B5EF4-FFF2-40B4-BE49-F238E27FC236}">
                <a16:creationId xmlns:a16="http://schemas.microsoft.com/office/drawing/2014/main" id="{683467D8-F5BA-4B9D-A4C5-695A88F272C6}"/>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8" name="Rectangle 7">
            <a:hlinkClick r:id="" action="ppaction://hlinkshowjump?jump=nextslide"/>
            <a:extLst>
              <a:ext uri="{FF2B5EF4-FFF2-40B4-BE49-F238E27FC236}">
                <a16:creationId xmlns:a16="http://schemas.microsoft.com/office/drawing/2014/main" id="{D9627B74-7774-4856-9164-51C57A0B2110}"/>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Tree>
    <p:extLst>
      <p:ext uri="{BB962C8B-B14F-4D97-AF65-F5344CB8AC3E}">
        <p14:creationId xmlns:p14="http://schemas.microsoft.com/office/powerpoint/2010/main" val="7188022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0CC45-2CC3-4115-9B38-22C72FF62FC5}"/>
              </a:ext>
            </a:extLst>
          </p:cNvPr>
          <p:cNvSpPr>
            <a:spLocks noGrp="1"/>
          </p:cNvSpPr>
          <p:nvPr>
            <p:ph type="title" hasCustomPrompt="1"/>
          </p:nvPr>
        </p:nvSpPr>
        <p:spPr>
          <a:xfrm>
            <a:off x="449581" y="658006"/>
            <a:ext cx="10335894" cy="335432"/>
          </a:xfrm>
        </p:spPr>
        <p:txBody>
          <a:bodyPr/>
          <a:lstStyle>
            <a:lvl1pPr>
              <a:defRPr/>
            </a:lvl1pPr>
          </a:lstStyle>
          <a:p>
            <a:r>
              <a:rPr lang="en-US"/>
              <a:t>Accent title goes on this bright blue line</a:t>
            </a:r>
            <a:endParaRPr lang="bg-BG"/>
          </a:p>
        </p:txBody>
      </p:sp>
      <p:sp>
        <p:nvSpPr>
          <p:cNvPr id="6" name="Text Placeholder 8">
            <a:extLst>
              <a:ext uri="{FF2B5EF4-FFF2-40B4-BE49-F238E27FC236}">
                <a16:creationId xmlns:a16="http://schemas.microsoft.com/office/drawing/2014/main" id="{3C0A4BF0-ABFD-48F9-98AA-FF53B98A0A61}"/>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0" name="Straight Connector 10">
            <a:extLst>
              <a:ext uri="{FF2B5EF4-FFF2-40B4-BE49-F238E27FC236}">
                <a16:creationId xmlns:a16="http://schemas.microsoft.com/office/drawing/2014/main" id="{F8AB94FC-E319-4567-A8BF-18116037DAB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a:hlinkClick r:id="" action="ppaction://hlinkshowjump?jump=previousslide"/>
            <a:extLst>
              <a:ext uri="{FF2B5EF4-FFF2-40B4-BE49-F238E27FC236}">
                <a16:creationId xmlns:a16="http://schemas.microsoft.com/office/drawing/2014/main" id="{A3B3BCDE-C924-4641-8826-36862120A68C}"/>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2" name="Rectangle 11">
            <a:hlinkClick r:id="" action="ppaction://hlinkshowjump?jump=nextslide"/>
            <a:extLst>
              <a:ext uri="{FF2B5EF4-FFF2-40B4-BE49-F238E27FC236}">
                <a16:creationId xmlns:a16="http://schemas.microsoft.com/office/drawing/2014/main" id="{93E710E6-68E5-4B36-A0C7-1CE5D0F2F8D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cxnSp>
        <p:nvCxnSpPr>
          <p:cNvPr id="13" name="Straight Connector 10">
            <a:extLst>
              <a:ext uri="{FF2B5EF4-FFF2-40B4-BE49-F238E27FC236}">
                <a16:creationId xmlns:a16="http://schemas.microsoft.com/office/drawing/2014/main" id="{34159007-05AF-40DF-BDA9-316C1FE77D1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8" name="Footer Placeholder 7">
            <a:extLst>
              <a:ext uri="{FF2B5EF4-FFF2-40B4-BE49-F238E27FC236}">
                <a16:creationId xmlns:a16="http://schemas.microsoft.com/office/drawing/2014/main" id="{6A4B2CCA-F001-40E2-A9EF-EEF134C1E2C2}"/>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C7D42042-008E-49C3-AB9F-A845861D7EE8}"/>
              </a:ext>
            </a:extLst>
          </p:cNvPr>
          <p:cNvSpPr>
            <a:spLocks noGrp="1"/>
          </p:cNvSpPr>
          <p:nvPr>
            <p:ph type="dt" sz="half" idx="16"/>
          </p:nvPr>
        </p:nvSpPr>
        <p:spPr/>
        <p:txBody>
          <a:bodyPr/>
          <a:lstStyle/>
          <a:p>
            <a:fld id="{D1C1CA62-C3BE-4F2D-BE5E-CE7DEEC7BFA2}" type="datetime1">
              <a:rPr lang="de-DE" smtClean="0"/>
              <a:t>28.08.2024</a:t>
            </a:fld>
            <a:endParaRPr lang="bg-BG"/>
          </a:p>
        </p:txBody>
      </p:sp>
      <p:sp>
        <p:nvSpPr>
          <p:cNvPr id="4" name="Footer Placeholder 3">
            <a:extLst>
              <a:ext uri="{FF2B5EF4-FFF2-40B4-BE49-F238E27FC236}">
                <a16:creationId xmlns:a16="http://schemas.microsoft.com/office/drawing/2014/main" id="{4F221E82-EA78-4B2A-9C68-65D8659D2871}"/>
              </a:ext>
            </a:extLst>
          </p:cNvPr>
          <p:cNvSpPr>
            <a:spLocks noGrp="1"/>
          </p:cNvSpPr>
          <p:nvPr>
            <p:ph type="ftr" sz="quarter" idx="17"/>
          </p:nvPr>
        </p:nvSpPr>
        <p:spPr/>
        <p:txBody>
          <a:bodyPr/>
          <a:lstStyle/>
          <a:p>
            <a:endParaRPr lang="bg-BG"/>
          </a:p>
        </p:txBody>
      </p:sp>
    </p:spTree>
    <p:extLst>
      <p:ext uri="{BB962C8B-B14F-4D97-AF65-F5344CB8AC3E}">
        <p14:creationId xmlns:p14="http://schemas.microsoft.com/office/powerpoint/2010/main" val="4193940327"/>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3" userDrawn="1">
          <p15:clr>
            <a:srgbClr val="FBAE40"/>
          </p15:clr>
        </p15:guide>
        <p15:guide id="4" pos="772" userDrawn="1">
          <p15:clr>
            <a:srgbClr val="FBAE40"/>
          </p15:clr>
        </p15:guide>
        <p15:guide id="5" pos="885" userDrawn="1">
          <p15:clr>
            <a:srgbClr val="FBAE40"/>
          </p15:clr>
        </p15:guide>
        <p15:guide id="6" pos="1374" userDrawn="1">
          <p15:clr>
            <a:srgbClr val="FBAE40"/>
          </p15:clr>
        </p15:guide>
        <p15:guide id="7" pos="1487" userDrawn="1">
          <p15:clr>
            <a:srgbClr val="FBAE40"/>
          </p15:clr>
        </p15:guide>
        <p15:guide id="8" pos="1976" userDrawn="1">
          <p15:clr>
            <a:srgbClr val="FBAE40"/>
          </p15:clr>
        </p15:guide>
        <p15:guide id="9" pos="2090" userDrawn="1">
          <p15:clr>
            <a:srgbClr val="FBAE40"/>
          </p15:clr>
        </p15:guide>
        <p15:guide id="10" pos="2578" userDrawn="1">
          <p15:clr>
            <a:srgbClr val="FBAE40"/>
          </p15:clr>
        </p15:guide>
        <p15:guide id="11" pos="2692" userDrawn="1">
          <p15:clr>
            <a:srgbClr val="FBAE40"/>
          </p15:clr>
        </p15:guide>
        <p15:guide id="12" pos="3181" userDrawn="1">
          <p15:clr>
            <a:srgbClr val="FBAE40"/>
          </p15:clr>
        </p15:guide>
        <p15:guide id="13" pos="3294" userDrawn="1">
          <p15:clr>
            <a:srgbClr val="FBAE40"/>
          </p15:clr>
        </p15:guide>
        <p15:guide id="14" pos="3783" userDrawn="1">
          <p15:clr>
            <a:srgbClr val="FBAE40"/>
          </p15:clr>
        </p15:guide>
        <p15:guide id="15" pos="3896" userDrawn="1">
          <p15:clr>
            <a:srgbClr val="FBAE40"/>
          </p15:clr>
        </p15:guide>
        <p15:guide id="16" pos="4385" userDrawn="1">
          <p15:clr>
            <a:srgbClr val="FBAE40"/>
          </p15:clr>
        </p15:guide>
        <p15:guide id="17" pos="4498" userDrawn="1">
          <p15:clr>
            <a:srgbClr val="FBAE40"/>
          </p15:clr>
        </p15:guide>
        <p15:guide id="18" pos="4987" userDrawn="1">
          <p15:clr>
            <a:srgbClr val="FBAE40"/>
          </p15:clr>
        </p15:guide>
        <p15:guide id="19" pos="5101" userDrawn="1">
          <p15:clr>
            <a:srgbClr val="FBAE40"/>
          </p15:clr>
        </p15:guide>
        <p15:guide id="20" pos="5589" userDrawn="1">
          <p15:clr>
            <a:srgbClr val="FBAE40"/>
          </p15:clr>
        </p15:guide>
        <p15:guide id="21" pos="5703" userDrawn="1">
          <p15:clr>
            <a:srgbClr val="FBAE40"/>
          </p15:clr>
        </p15:guide>
        <p15:guide id="22" pos="6192" userDrawn="1">
          <p15:clr>
            <a:srgbClr val="FBAE40"/>
          </p15:clr>
        </p15:guide>
        <p15:guide id="23" pos="6305" userDrawn="1">
          <p15:clr>
            <a:srgbClr val="FBAE40"/>
          </p15:clr>
        </p15:guide>
        <p15:guide id="24" pos="6794" userDrawn="1">
          <p15:clr>
            <a:srgbClr val="FBAE40"/>
          </p15:clr>
        </p15:guide>
        <p15:guide id="25" pos="6907" userDrawn="1">
          <p15:clr>
            <a:srgbClr val="FBAE40"/>
          </p15:clr>
        </p15:guide>
        <p15:guide id="26" pos="7396" userDrawn="1">
          <p15:clr>
            <a:srgbClr val="FBAE40"/>
          </p15:clr>
        </p15:guide>
        <p15:guide id="27" orient="horz" userDrawn="1">
          <p15:clr>
            <a:srgbClr val="FBAE40"/>
          </p15:clr>
        </p15:guide>
        <p15:guide id="28" orient="horz" pos="4320" userDrawn="1">
          <p15:clr>
            <a:srgbClr val="FBAE40"/>
          </p15:clr>
        </p15:guide>
        <p15:guide id="29" orient="horz" pos="723" userDrawn="1">
          <p15:clr>
            <a:srgbClr val="FBAE40"/>
          </p15:clr>
        </p15:guide>
        <p15:guide id="30" orient="horz" pos="828" userDrawn="1">
          <p15:clr>
            <a:srgbClr val="FBAE40"/>
          </p15:clr>
        </p15:guide>
        <p15:guide id="31" orient="horz" pos="934" userDrawn="1">
          <p15:clr>
            <a:srgbClr val="FBAE40"/>
          </p15:clr>
        </p15:guide>
        <p15:guide id="32" orient="horz" pos="1040" userDrawn="1">
          <p15:clr>
            <a:srgbClr val="FBAE40"/>
          </p15:clr>
        </p15:guide>
        <p15:guide id="33" orient="horz" pos="1146" userDrawn="1">
          <p15:clr>
            <a:srgbClr val="FBAE40"/>
          </p15:clr>
        </p15:guide>
        <p15:guide id="34" orient="horz" pos="1252" userDrawn="1">
          <p15:clr>
            <a:srgbClr val="FBAE40"/>
          </p15:clr>
        </p15:guide>
        <p15:guide id="35" orient="horz" pos="1357" userDrawn="1">
          <p15:clr>
            <a:srgbClr val="FBAE40"/>
          </p15:clr>
        </p15:guide>
        <p15:guide id="36" orient="horz" pos="1463" userDrawn="1">
          <p15:clr>
            <a:srgbClr val="FBAE40"/>
          </p15:clr>
        </p15:guide>
        <p15:guide id="37" orient="horz" pos="1569" userDrawn="1">
          <p15:clr>
            <a:srgbClr val="FBAE40"/>
          </p15:clr>
        </p15:guide>
        <p15:guide id="38" orient="horz" pos="1675" userDrawn="1">
          <p15:clr>
            <a:srgbClr val="FBAE40"/>
          </p15:clr>
        </p15:guide>
        <p15:guide id="39" orient="horz" pos="1781" userDrawn="1">
          <p15:clr>
            <a:srgbClr val="FBAE40"/>
          </p15:clr>
        </p15:guide>
        <p15:guide id="40" orient="horz" pos="1887" userDrawn="1">
          <p15:clr>
            <a:srgbClr val="FBAE40"/>
          </p15:clr>
        </p15:guide>
        <p15:guide id="41" orient="horz" pos="1993" userDrawn="1">
          <p15:clr>
            <a:srgbClr val="FBAE40"/>
          </p15:clr>
        </p15:guide>
        <p15:guide id="42" orient="horz" pos="2099" userDrawn="1">
          <p15:clr>
            <a:srgbClr val="FBAE40"/>
          </p15:clr>
        </p15:guide>
        <p15:guide id="43" orient="horz" pos="2205" userDrawn="1">
          <p15:clr>
            <a:srgbClr val="FBAE40"/>
          </p15:clr>
        </p15:guide>
        <p15:guide id="44" orient="horz" pos="2311" userDrawn="1">
          <p15:clr>
            <a:srgbClr val="FBAE40"/>
          </p15:clr>
        </p15:guide>
        <p15:guide id="45" orient="horz" pos="2416" userDrawn="1">
          <p15:clr>
            <a:srgbClr val="FBAE40"/>
          </p15:clr>
        </p15:guide>
        <p15:guide id="46" orient="horz" pos="2522" userDrawn="1">
          <p15:clr>
            <a:srgbClr val="FBAE40"/>
          </p15:clr>
        </p15:guide>
        <p15:guide id="47" orient="horz" pos="2628" userDrawn="1">
          <p15:clr>
            <a:srgbClr val="FBAE40"/>
          </p15:clr>
        </p15:guide>
        <p15:guide id="48" orient="horz" pos="2734" userDrawn="1">
          <p15:clr>
            <a:srgbClr val="FBAE40"/>
          </p15:clr>
        </p15:guide>
        <p15:guide id="49" orient="horz" pos="2840" userDrawn="1">
          <p15:clr>
            <a:srgbClr val="FBAE40"/>
          </p15:clr>
        </p15:guide>
        <p15:guide id="50" orient="horz" pos="2946" userDrawn="1">
          <p15:clr>
            <a:srgbClr val="FBAE40"/>
          </p15:clr>
        </p15:guide>
        <p15:guide id="51" orient="horz" pos="3052" userDrawn="1">
          <p15:clr>
            <a:srgbClr val="FBAE40"/>
          </p15:clr>
        </p15:guide>
        <p15:guide id="52" orient="horz" pos="3158" userDrawn="1">
          <p15:clr>
            <a:srgbClr val="FBAE40"/>
          </p15:clr>
        </p15:guide>
        <p15:guide id="53" orient="horz" pos="3264" userDrawn="1">
          <p15:clr>
            <a:srgbClr val="FBAE40"/>
          </p15:clr>
        </p15:guide>
        <p15:guide id="54" orient="horz" pos="3370" userDrawn="1">
          <p15:clr>
            <a:srgbClr val="FBAE40"/>
          </p15:clr>
        </p15:guide>
        <p15:guide id="55" orient="horz" pos="3475" userDrawn="1">
          <p15:clr>
            <a:srgbClr val="FBAE40"/>
          </p15:clr>
        </p15:guide>
        <p15:guide id="56" orient="horz" pos="3581" userDrawn="1">
          <p15:clr>
            <a:srgbClr val="FBAE40"/>
          </p15:clr>
        </p15:guide>
        <p15:guide id="57" orient="horz" pos="3687" userDrawn="1">
          <p15:clr>
            <a:srgbClr val="FBAE40"/>
          </p15:clr>
        </p15:guide>
        <p15:guide id="58" orient="horz" pos="3793" userDrawn="1">
          <p15:clr>
            <a:srgbClr val="FBAE40"/>
          </p15:clr>
        </p15:guide>
        <p15:guide id="59" orient="horz" pos="3899" userDrawn="1">
          <p15:clr>
            <a:srgbClr val="FBAE40"/>
          </p15:clr>
        </p15:guide>
        <p15:guide id="60" orient="horz" pos="4005" userDrawn="1">
          <p15:clr>
            <a:srgbClr val="FBAE40"/>
          </p15:clr>
        </p15:guide>
        <p15:guide id="61" orient="horz" pos="4111"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12 colums">
    <p:spTree>
      <p:nvGrpSpPr>
        <p:cNvPr id="1" name=""/>
        <p:cNvGrpSpPr/>
        <p:nvPr/>
      </p:nvGrpSpPr>
      <p:grpSpPr>
        <a:xfrm>
          <a:off x="0" y="0"/>
          <a:ext cx="0" cy="0"/>
          <a:chOff x="0" y="0"/>
          <a:chExt cx="0" cy="0"/>
        </a:xfrm>
      </p:grpSpPr>
      <p:cxnSp>
        <p:nvCxnSpPr>
          <p:cNvPr id="2" name="Straight Connector 10">
            <a:extLst>
              <a:ext uri="{FF2B5EF4-FFF2-40B4-BE49-F238E27FC236}">
                <a16:creationId xmlns:a16="http://schemas.microsoft.com/office/drawing/2014/main" id="{7BD70A99-2C69-4268-BB09-9C17A89092D5}"/>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 name="Rectangle 2">
            <a:hlinkClick r:id="" action="ppaction://hlinkshowjump?jump=previousslide"/>
            <a:extLst>
              <a:ext uri="{FF2B5EF4-FFF2-40B4-BE49-F238E27FC236}">
                <a16:creationId xmlns:a16="http://schemas.microsoft.com/office/drawing/2014/main" id="{0147BC5A-3C34-4296-A8FD-38ED2D078439}"/>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4" name="Rectangle 3">
            <a:hlinkClick r:id="" action="ppaction://hlinkshowjump?jump=nextslide"/>
            <a:extLst>
              <a:ext uri="{FF2B5EF4-FFF2-40B4-BE49-F238E27FC236}">
                <a16:creationId xmlns:a16="http://schemas.microsoft.com/office/drawing/2014/main" id="{9A7D4266-3EEF-4836-81B7-3FE77BEEBF6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5" name="Footer Placeholder 7">
            <a:extLst>
              <a:ext uri="{FF2B5EF4-FFF2-40B4-BE49-F238E27FC236}">
                <a16:creationId xmlns:a16="http://schemas.microsoft.com/office/drawing/2014/main" id="{E71CBD47-847E-4D01-8DB9-02FB486D9D2D}"/>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6" name="Date Placeholder 5">
            <a:extLst>
              <a:ext uri="{FF2B5EF4-FFF2-40B4-BE49-F238E27FC236}">
                <a16:creationId xmlns:a16="http://schemas.microsoft.com/office/drawing/2014/main" id="{18C22956-16C0-40B9-8232-FC7ABBFAD93E}"/>
              </a:ext>
            </a:extLst>
          </p:cNvPr>
          <p:cNvSpPr>
            <a:spLocks noGrp="1"/>
          </p:cNvSpPr>
          <p:nvPr>
            <p:ph type="dt" sz="half" idx="10"/>
          </p:nvPr>
        </p:nvSpPr>
        <p:spPr/>
        <p:txBody>
          <a:bodyPr/>
          <a:lstStyle/>
          <a:p>
            <a:fld id="{D4683162-D84D-4989-A061-A03C3FDF4E9C}" type="datetime1">
              <a:rPr lang="de-DE" smtClean="0"/>
              <a:t>28.08.2024</a:t>
            </a:fld>
            <a:endParaRPr lang="bg-BG"/>
          </a:p>
        </p:txBody>
      </p:sp>
      <p:sp>
        <p:nvSpPr>
          <p:cNvPr id="7" name="Footer Placeholder 6">
            <a:extLst>
              <a:ext uri="{FF2B5EF4-FFF2-40B4-BE49-F238E27FC236}">
                <a16:creationId xmlns:a16="http://schemas.microsoft.com/office/drawing/2014/main" id="{DC503E5D-39C2-4D35-AD8C-3A12D1E4E7B5}"/>
              </a:ext>
            </a:extLst>
          </p:cNvPr>
          <p:cNvSpPr>
            <a:spLocks noGrp="1"/>
          </p:cNvSpPr>
          <p:nvPr>
            <p:ph type="ftr" sz="quarter" idx="11"/>
          </p:nvPr>
        </p:nvSpPr>
        <p:spPr/>
        <p:txBody>
          <a:bodyPr/>
          <a:lstStyle/>
          <a:p>
            <a:endParaRPr lang="bg-BG"/>
          </a:p>
        </p:txBody>
      </p:sp>
    </p:spTree>
    <p:extLst>
      <p:ext uri="{BB962C8B-B14F-4D97-AF65-F5344CB8AC3E}">
        <p14:creationId xmlns:p14="http://schemas.microsoft.com/office/powerpoint/2010/main" val="671886603"/>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3" userDrawn="1">
          <p15:clr>
            <a:srgbClr val="FBAE40"/>
          </p15:clr>
        </p15:guide>
        <p15:guide id="4" pos="772" userDrawn="1">
          <p15:clr>
            <a:srgbClr val="FBAE40"/>
          </p15:clr>
        </p15:guide>
        <p15:guide id="5" pos="885" userDrawn="1">
          <p15:clr>
            <a:srgbClr val="FBAE40"/>
          </p15:clr>
        </p15:guide>
        <p15:guide id="6" pos="1374" userDrawn="1">
          <p15:clr>
            <a:srgbClr val="FBAE40"/>
          </p15:clr>
        </p15:guide>
        <p15:guide id="7" pos="1487" userDrawn="1">
          <p15:clr>
            <a:srgbClr val="FBAE40"/>
          </p15:clr>
        </p15:guide>
        <p15:guide id="8" pos="1976" userDrawn="1">
          <p15:clr>
            <a:srgbClr val="FBAE40"/>
          </p15:clr>
        </p15:guide>
        <p15:guide id="9" pos="2090" userDrawn="1">
          <p15:clr>
            <a:srgbClr val="FBAE40"/>
          </p15:clr>
        </p15:guide>
        <p15:guide id="10" pos="2578" userDrawn="1">
          <p15:clr>
            <a:srgbClr val="FBAE40"/>
          </p15:clr>
        </p15:guide>
        <p15:guide id="11" pos="2692" userDrawn="1">
          <p15:clr>
            <a:srgbClr val="FBAE40"/>
          </p15:clr>
        </p15:guide>
        <p15:guide id="12" pos="3181" userDrawn="1">
          <p15:clr>
            <a:srgbClr val="FBAE40"/>
          </p15:clr>
        </p15:guide>
        <p15:guide id="13" pos="3294" userDrawn="1">
          <p15:clr>
            <a:srgbClr val="FBAE40"/>
          </p15:clr>
        </p15:guide>
        <p15:guide id="14" pos="3783" userDrawn="1">
          <p15:clr>
            <a:srgbClr val="FBAE40"/>
          </p15:clr>
        </p15:guide>
        <p15:guide id="15" pos="3896" userDrawn="1">
          <p15:clr>
            <a:srgbClr val="FBAE40"/>
          </p15:clr>
        </p15:guide>
        <p15:guide id="16" pos="4385" userDrawn="1">
          <p15:clr>
            <a:srgbClr val="FBAE40"/>
          </p15:clr>
        </p15:guide>
        <p15:guide id="17" pos="4498" userDrawn="1">
          <p15:clr>
            <a:srgbClr val="FBAE40"/>
          </p15:clr>
        </p15:guide>
        <p15:guide id="18" pos="4987" userDrawn="1">
          <p15:clr>
            <a:srgbClr val="FBAE40"/>
          </p15:clr>
        </p15:guide>
        <p15:guide id="19" pos="5101" userDrawn="1">
          <p15:clr>
            <a:srgbClr val="FBAE40"/>
          </p15:clr>
        </p15:guide>
        <p15:guide id="20" pos="5589" userDrawn="1">
          <p15:clr>
            <a:srgbClr val="FBAE40"/>
          </p15:clr>
        </p15:guide>
        <p15:guide id="21" pos="5703" userDrawn="1">
          <p15:clr>
            <a:srgbClr val="FBAE40"/>
          </p15:clr>
        </p15:guide>
        <p15:guide id="22" pos="6192" userDrawn="1">
          <p15:clr>
            <a:srgbClr val="FBAE40"/>
          </p15:clr>
        </p15:guide>
        <p15:guide id="23" pos="6305" userDrawn="1">
          <p15:clr>
            <a:srgbClr val="FBAE40"/>
          </p15:clr>
        </p15:guide>
        <p15:guide id="24" pos="6794" userDrawn="1">
          <p15:clr>
            <a:srgbClr val="FBAE40"/>
          </p15:clr>
        </p15:guide>
        <p15:guide id="25" pos="6907" userDrawn="1">
          <p15:clr>
            <a:srgbClr val="FBAE40"/>
          </p15:clr>
        </p15:guide>
        <p15:guide id="26" pos="7396" userDrawn="1">
          <p15:clr>
            <a:srgbClr val="FBAE40"/>
          </p15:clr>
        </p15:guide>
        <p15:guide id="27" orient="horz" userDrawn="1">
          <p15:clr>
            <a:srgbClr val="FBAE40"/>
          </p15:clr>
        </p15:guide>
        <p15:guide id="28" orient="horz" pos="4320" userDrawn="1">
          <p15:clr>
            <a:srgbClr val="FBAE40"/>
          </p15:clr>
        </p15:guide>
        <p15:guide id="29" orient="horz" pos="723" userDrawn="1">
          <p15:clr>
            <a:srgbClr val="FBAE40"/>
          </p15:clr>
        </p15:guide>
        <p15:guide id="30" orient="horz" pos="828" userDrawn="1">
          <p15:clr>
            <a:srgbClr val="FBAE40"/>
          </p15:clr>
        </p15:guide>
        <p15:guide id="31" orient="horz" pos="934" userDrawn="1">
          <p15:clr>
            <a:srgbClr val="FBAE40"/>
          </p15:clr>
        </p15:guide>
        <p15:guide id="32" orient="horz" pos="1040" userDrawn="1">
          <p15:clr>
            <a:srgbClr val="FBAE40"/>
          </p15:clr>
        </p15:guide>
        <p15:guide id="33" orient="horz" pos="1146" userDrawn="1">
          <p15:clr>
            <a:srgbClr val="FBAE40"/>
          </p15:clr>
        </p15:guide>
        <p15:guide id="34" orient="horz" pos="1252" userDrawn="1">
          <p15:clr>
            <a:srgbClr val="FBAE40"/>
          </p15:clr>
        </p15:guide>
        <p15:guide id="35" orient="horz" pos="1357" userDrawn="1">
          <p15:clr>
            <a:srgbClr val="FBAE40"/>
          </p15:clr>
        </p15:guide>
        <p15:guide id="36" orient="horz" pos="1463" userDrawn="1">
          <p15:clr>
            <a:srgbClr val="FBAE40"/>
          </p15:clr>
        </p15:guide>
        <p15:guide id="37" orient="horz" pos="1569" userDrawn="1">
          <p15:clr>
            <a:srgbClr val="FBAE40"/>
          </p15:clr>
        </p15:guide>
        <p15:guide id="38" orient="horz" pos="1675" userDrawn="1">
          <p15:clr>
            <a:srgbClr val="FBAE40"/>
          </p15:clr>
        </p15:guide>
        <p15:guide id="39" orient="horz" pos="1781" userDrawn="1">
          <p15:clr>
            <a:srgbClr val="FBAE40"/>
          </p15:clr>
        </p15:guide>
        <p15:guide id="40" orient="horz" pos="1887" userDrawn="1">
          <p15:clr>
            <a:srgbClr val="FBAE40"/>
          </p15:clr>
        </p15:guide>
        <p15:guide id="41" orient="horz" pos="1993" userDrawn="1">
          <p15:clr>
            <a:srgbClr val="FBAE40"/>
          </p15:clr>
        </p15:guide>
        <p15:guide id="42" orient="horz" pos="2099" userDrawn="1">
          <p15:clr>
            <a:srgbClr val="FBAE40"/>
          </p15:clr>
        </p15:guide>
        <p15:guide id="43" orient="horz" pos="2205" userDrawn="1">
          <p15:clr>
            <a:srgbClr val="FBAE40"/>
          </p15:clr>
        </p15:guide>
        <p15:guide id="44" orient="horz" pos="2311" userDrawn="1">
          <p15:clr>
            <a:srgbClr val="FBAE40"/>
          </p15:clr>
        </p15:guide>
        <p15:guide id="45" orient="horz" pos="2416" userDrawn="1">
          <p15:clr>
            <a:srgbClr val="FBAE40"/>
          </p15:clr>
        </p15:guide>
        <p15:guide id="46" orient="horz" pos="2522" userDrawn="1">
          <p15:clr>
            <a:srgbClr val="FBAE40"/>
          </p15:clr>
        </p15:guide>
        <p15:guide id="47" orient="horz" pos="2628" userDrawn="1">
          <p15:clr>
            <a:srgbClr val="FBAE40"/>
          </p15:clr>
        </p15:guide>
        <p15:guide id="48" orient="horz" pos="2734" userDrawn="1">
          <p15:clr>
            <a:srgbClr val="FBAE40"/>
          </p15:clr>
        </p15:guide>
        <p15:guide id="49" orient="horz" pos="2840" userDrawn="1">
          <p15:clr>
            <a:srgbClr val="FBAE40"/>
          </p15:clr>
        </p15:guide>
        <p15:guide id="50" orient="horz" pos="2946" userDrawn="1">
          <p15:clr>
            <a:srgbClr val="FBAE40"/>
          </p15:clr>
        </p15:guide>
        <p15:guide id="51" orient="horz" pos="3052" userDrawn="1">
          <p15:clr>
            <a:srgbClr val="FBAE40"/>
          </p15:clr>
        </p15:guide>
        <p15:guide id="52" orient="horz" pos="3158" userDrawn="1">
          <p15:clr>
            <a:srgbClr val="FBAE40"/>
          </p15:clr>
        </p15:guide>
        <p15:guide id="53" orient="horz" pos="3264" userDrawn="1">
          <p15:clr>
            <a:srgbClr val="FBAE40"/>
          </p15:clr>
        </p15:guide>
        <p15:guide id="54" orient="horz" pos="3370" userDrawn="1">
          <p15:clr>
            <a:srgbClr val="FBAE40"/>
          </p15:clr>
        </p15:guide>
        <p15:guide id="55" orient="horz" pos="3475" userDrawn="1">
          <p15:clr>
            <a:srgbClr val="FBAE40"/>
          </p15:clr>
        </p15:guide>
        <p15:guide id="56" orient="horz" pos="3581" userDrawn="1">
          <p15:clr>
            <a:srgbClr val="FBAE40"/>
          </p15:clr>
        </p15:guide>
        <p15:guide id="57" orient="horz" pos="3687" userDrawn="1">
          <p15:clr>
            <a:srgbClr val="FBAE40"/>
          </p15:clr>
        </p15:guide>
        <p15:guide id="58" orient="horz" pos="3793" userDrawn="1">
          <p15:clr>
            <a:srgbClr val="FBAE40"/>
          </p15:clr>
        </p15:guide>
        <p15:guide id="59" orient="horz" pos="3899" userDrawn="1">
          <p15:clr>
            <a:srgbClr val="FBAE40"/>
          </p15:clr>
        </p15:guide>
        <p15:guide id="60" orient="horz" pos="4005" userDrawn="1">
          <p15:clr>
            <a:srgbClr val="FBAE40"/>
          </p15:clr>
        </p15:guide>
        <p15:guide id="61" orient="horz" pos="4111"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10 columns">
    <p:spTree>
      <p:nvGrpSpPr>
        <p:cNvPr id="1" name=""/>
        <p:cNvGrpSpPr/>
        <p:nvPr/>
      </p:nvGrpSpPr>
      <p:grpSpPr>
        <a:xfrm>
          <a:off x="0" y="0"/>
          <a:ext cx="0" cy="0"/>
          <a:chOff x="0" y="0"/>
          <a:chExt cx="0" cy="0"/>
        </a:xfrm>
      </p:grpSpPr>
      <p:cxnSp>
        <p:nvCxnSpPr>
          <p:cNvPr id="2" name="Straight Connector 10">
            <a:extLst>
              <a:ext uri="{FF2B5EF4-FFF2-40B4-BE49-F238E27FC236}">
                <a16:creationId xmlns:a16="http://schemas.microsoft.com/office/drawing/2014/main" id="{3A03A44E-CFF6-41FF-8380-A75482D99E2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 name="Rectangle 2">
            <a:hlinkClick r:id="" action="ppaction://hlinkshowjump?jump=previousslide"/>
            <a:extLst>
              <a:ext uri="{FF2B5EF4-FFF2-40B4-BE49-F238E27FC236}">
                <a16:creationId xmlns:a16="http://schemas.microsoft.com/office/drawing/2014/main" id="{E4A0EB75-8C36-46C4-A7D0-0922936DCD7F}"/>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4" name="Rectangle 3">
            <a:hlinkClick r:id="" action="ppaction://hlinkshowjump?jump=nextslide"/>
            <a:extLst>
              <a:ext uri="{FF2B5EF4-FFF2-40B4-BE49-F238E27FC236}">
                <a16:creationId xmlns:a16="http://schemas.microsoft.com/office/drawing/2014/main" id="{75D4845C-EB4B-4D76-99C9-895063FF3BBD}"/>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5" name="Footer Placeholder 7">
            <a:extLst>
              <a:ext uri="{FF2B5EF4-FFF2-40B4-BE49-F238E27FC236}">
                <a16:creationId xmlns:a16="http://schemas.microsoft.com/office/drawing/2014/main" id="{116BF69B-65DE-4FCB-92E0-332EDC3E70C0}"/>
              </a:ext>
            </a:extLst>
          </p:cNvPr>
          <p:cNvSpPr txBox="1">
            <a:spLocks/>
          </p:cNvSpPr>
          <p:nvPr userDrawn="1"/>
        </p:nvSpPr>
        <p:spPr>
          <a:xfrm>
            <a:off x="444501" y="6559200"/>
            <a:ext cx="1837226"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6" name="Date Placeholder 5">
            <a:extLst>
              <a:ext uri="{FF2B5EF4-FFF2-40B4-BE49-F238E27FC236}">
                <a16:creationId xmlns:a16="http://schemas.microsoft.com/office/drawing/2014/main" id="{969E4B83-07D9-44C2-BB88-D3B6F0B9016D}"/>
              </a:ext>
            </a:extLst>
          </p:cNvPr>
          <p:cNvSpPr>
            <a:spLocks noGrp="1"/>
          </p:cNvSpPr>
          <p:nvPr>
            <p:ph type="dt" sz="half" idx="10"/>
          </p:nvPr>
        </p:nvSpPr>
        <p:spPr/>
        <p:txBody>
          <a:bodyPr/>
          <a:lstStyle/>
          <a:p>
            <a:fld id="{D4683162-D84D-4989-A061-A03C3FDF4E9C}" type="datetime1">
              <a:rPr lang="de-DE" smtClean="0"/>
              <a:t>28.08.2024</a:t>
            </a:fld>
            <a:endParaRPr lang="bg-BG"/>
          </a:p>
        </p:txBody>
      </p:sp>
      <p:sp>
        <p:nvSpPr>
          <p:cNvPr id="7" name="Footer Placeholder 6">
            <a:extLst>
              <a:ext uri="{FF2B5EF4-FFF2-40B4-BE49-F238E27FC236}">
                <a16:creationId xmlns:a16="http://schemas.microsoft.com/office/drawing/2014/main" id="{BB87ECE9-317D-4B87-9DF6-F16F8BDCA3F9}"/>
              </a:ext>
            </a:extLst>
          </p:cNvPr>
          <p:cNvSpPr>
            <a:spLocks noGrp="1"/>
          </p:cNvSpPr>
          <p:nvPr>
            <p:ph type="ftr" sz="quarter" idx="11"/>
          </p:nvPr>
        </p:nvSpPr>
        <p:spPr/>
        <p:txBody>
          <a:bodyPr/>
          <a:lstStyle/>
          <a:p>
            <a:endParaRPr lang="bg-BG"/>
          </a:p>
        </p:txBody>
      </p:sp>
    </p:spTree>
    <p:extLst>
      <p:ext uri="{BB962C8B-B14F-4D97-AF65-F5344CB8AC3E}">
        <p14:creationId xmlns:p14="http://schemas.microsoft.com/office/powerpoint/2010/main" val="1666975948"/>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3" userDrawn="1">
          <p15:clr>
            <a:srgbClr val="FBAE40"/>
          </p15:clr>
        </p15:guide>
        <p15:guide id="4" pos="892" userDrawn="1">
          <p15:clr>
            <a:srgbClr val="FBAE40"/>
          </p15:clr>
        </p15:guide>
        <p15:guide id="5" pos="1006" userDrawn="1">
          <p15:clr>
            <a:srgbClr val="FBAE40"/>
          </p15:clr>
        </p15:guide>
        <p15:guide id="6" pos="1615" userDrawn="1">
          <p15:clr>
            <a:srgbClr val="FBAE40"/>
          </p15:clr>
        </p15:guide>
        <p15:guide id="7" pos="1728" userDrawn="1">
          <p15:clr>
            <a:srgbClr val="FBAE40"/>
          </p15:clr>
        </p15:guide>
        <p15:guide id="8" pos="2338" userDrawn="1">
          <p15:clr>
            <a:srgbClr val="FBAE40"/>
          </p15:clr>
        </p15:guide>
        <p15:guide id="9" pos="2451" userDrawn="1">
          <p15:clr>
            <a:srgbClr val="FBAE40"/>
          </p15:clr>
        </p15:guide>
        <p15:guide id="10" pos="3060" userDrawn="1">
          <p15:clr>
            <a:srgbClr val="FBAE40"/>
          </p15:clr>
        </p15:guide>
        <p15:guide id="11" pos="3174" userDrawn="1">
          <p15:clr>
            <a:srgbClr val="FBAE40"/>
          </p15:clr>
        </p15:guide>
        <p15:guide id="12" pos="3783" userDrawn="1">
          <p15:clr>
            <a:srgbClr val="FBAE40"/>
          </p15:clr>
        </p15:guide>
        <p15:guide id="13" pos="3896" userDrawn="1">
          <p15:clr>
            <a:srgbClr val="FBAE40"/>
          </p15:clr>
        </p15:guide>
        <p15:guide id="14" pos="4505" userDrawn="1">
          <p15:clr>
            <a:srgbClr val="FBAE40"/>
          </p15:clr>
        </p15:guide>
        <p15:guide id="15" pos="4619" userDrawn="1">
          <p15:clr>
            <a:srgbClr val="FBAE40"/>
          </p15:clr>
        </p15:guide>
        <p15:guide id="16" pos="5228" userDrawn="1">
          <p15:clr>
            <a:srgbClr val="FBAE40"/>
          </p15:clr>
        </p15:guide>
        <p15:guide id="17" pos="5341" userDrawn="1">
          <p15:clr>
            <a:srgbClr val="FBAE40"/>
          </p15:clr>
        </p15:guide>
        <p15:guide id="18" pos="5951" userDrawn="1">
          <p15:clr>
            <a:srgbClr val="FBAE40"/>
          </p15:clr>
        </p15:guide>
        <p15:guide id="19" pos="6064" userDrawn="1">
          <p15:clr>
            <a:srgbClr val="FBAE40"/>
          </p15:clr>
        </p15:guide>
        <p15:guide id="20" pos="6673" userDrawn="1">
          <p15:clr>
            <a:srgbClr val="FBAE40"/>
          </p15:clr>
        </p15:guide>
        <p15:guide id="21" pos="6787" userDrawn="1">
          <p15:clr>
            <a:srgbClr val="FBAE40"/>
          </p15:clr>
        </p15:guide>
        <p15:guide id="22" pos="7396" userDrawn="1">
          <p15:clr>
            <a:srgbClr val="FBAE40"/>
          </p15:clr>
        </p15:guide>
        <p15:guide id="23" orient="horz" userDrawn="1">
          <p15:clr>
            <a:srgbClr val="FBAE40"/>
          </p15:clr>
        </p15:guide>
        <p15:guide id="24" orient="horz" pos="4320" userDrawn="1">
          <p15:clr>
            <a:srgbClr val="FBAE40"/>
          </p15:clr>
        </p15:guide>
        <p15:guide id="25" orient="horz" pos="722" userDrawn="1">
          <p15:clr>
            <a:srgbClr val="FBAE40"/>
          </p15:clr>
        </p15:guide>
        <p15:guide id="26" orient="horz" pos="828" userDrawn="1">
          <p15:clr>
            <a:srgbClr val="FBAE40"/>
          </p15:clr>
        </p15:guide>
        <p15:guide id="27" orient="horz" pos="934" userDrawn="1">
          <p15:clr>
            <a:srgbClr val="FBAE40"/>
          </p15:clr>
        </p15:guide>
        <p15:guide id="28" orient="horz" pos="1040" userDrawn="1">
          <p15:clr>
            <a:srgbClr val="FBAE40"/>
          </p15:clr>
        </p15:guide>
        <p15:guide id="29" orient="horz" pos="1146" userDrawn="1">
          <p15:clr>
            <a:srgbClr val="FBAE40"/>
          </p15:clr>
        </p15:guide>
        <p15:guide id="30" orient="horz" pos="1252" userDrawn="1">
          <p15:clr>
            <a:srgbClr val="FBAE40"/>
          </p15:clr>
        </p15:guide>
        <p15:guide id="31" orient="horz" pos="1357" userDrawn="1">
          <p15:clr>
            <a:srgbClr val="FBAE40"/>
          </p15:clr>
        </p15:guide>
        <p15:guide id="32" orient="horz" pos="1463" userDrawn="1">
          <p15:clr>
            <a:srgbClr val="FBAE40"/>
          </p15:clr>
        </p15:guide>
        <p15:guide id="33" orient="horz" pos="1569" userDrawn="1">
          <p15:clr>
            <a:srgbClr val="FBAE40"/>
          </p15:clr>
        </p15:guide>
        <p15:guide id="34" orient="horz" pos="1675" userDrawn="1">
          <p15:clr>
            <a:srgbClr val="FBAE40"/>
          </p15:clr>
        </p15:guide>
        <p15:guide id="35" orient="horz" pos="1781" userDrawn="1">
          <p15:clr>
            <a:srgbClr val="FBAE40"/>
          </p15:clr>
        </p15:guide>
        <p15:guide id="36" orient="horz" pos="1887" userDrawn="1">
          <p15:clr>
            <a:srgbClr val="FBAE40"/>
          </p15:clr>
        </p15:guide>
        <p15:guide id="37" orient="horz" pos="1993" userDrawn="1">
          <p15:clr>
            <a:srgbClr val="FBAE40"/>
          </p15:clr>
        </p15:guide>
        <p15:guide id="38" orient="horz" pos="2099" userDrawn="1">
          <p15:clr>
            <a:srgbClr val="FBAE40"/>
          </p15:clr>
        </p15:guide>
        <p15:guide id="39" orient="horz" pos="2205" userDrawn="1">
          <p15:clr>
            <a:srgbClr val="FBAE40"/>
          </p15:clr>
        </p15:guide>
        <p15:guide id="40" orient="horz" pos="2311" userDrawn="1">
          <p15:clr>
            <a:srgbClr val="FBAE40"/>
          </p15:clr>
        </p15:guide>
        <p15:guide id="41" orient="horz" pos="2416" userDrawn="1">
          <p15:clr>
            <a:srgbClr val="FBAE40"/>
          </p15:clr>
        </p15:guide>
        <p15:guide id="42" orient="horz" pos="2522" userDrawn="1">
          <p15:clr>
            <a:srgbClr val="FBAE40"/>
          </p15:clr>
        </p15:guide>
        <p15:guide id="43" orient="horz" pos="2628" userDrawn="1">
          <p15:clr>
            <a:srgbClr val="FBAE40"/>
          </p15:clr>
        </p15:guide>
        <p15:guide id="44" orient="horz" pos="2734" userDrawn="1">
          <p15:clr>
            <a:srgbClr val="FBAE40"/>
          </p15:clr>
        </p15:guide>
        <p15:guide id="45" orient="horz" pos="2840" userDrawn="1">
          <p15:clr>
            <a:srgbClr val="FBAE40"/>
          </p15:clr>
        </p15:guide>
        <p15:guide id="46" orient="horz" pos="2946" userDrawn="1">
          <p15:clr>
            <a:srgbClr val="FBAE40"/>
          </p15:clr>
        </p15:guide>
        <p15:guide id="47" orient="horz" pos="3052" userDrawn="1">
          <p15:clr>
            <a:srgbClr val="FBAE40"/>
          </p15:clr>
        </p15:guide>
        <p15:guide id="48" orient="horz" pos="3158" userDrawn="1">
          <p15:clr>
            <a:srgbClr val="FBAE40"/>
          </p15:clr>
        </p15:guide>
        <p15:guide id="49" orient="horz" pos="3264" userDrawn="1">
          <p15:clr>
            <a:srgbClr val="FBAE40"/>
          </p15:clr>
        </p15:guide>
        <p15:guide id="50" orient="horz" pos="3370" userDrawn="1">
          <p15:clr>
            <a:srgbClr val="FBAE40"/>
          </p15:clr>
        </p15:guide>
        <p15:guide id="51" orient="horz" pos="3475" userDrawn="1">
          <p15:clr>
            <a:srgbClr val="FBAE40"/>
          </p15:clr>
        </p15:guide>
        <p15:guide id="52" orient="horz" pos="3581" userDrawn="1">
          <p15:clr>
            <a:srgbClr val="FBAE40"/>
          </p15:clr>
        </p15:guide>
        <p15:guide id="53" orient="horz" pos="3687" userDrawn="1">
          <p15:clr>
            <a:srgbClr val="FBAE40"/>
          </p15:clr>
        </p15:guide>
        <p15:guide id="54" orient="horz" pos="3793" userDrawn="1">
          <p15:clr>
            <a:srgbClr val="FBAE40"/>
          </p15:clr>
        </p15:guide>
        <p15:guide id="55" orient="horz" pos="3899" userDrawn="1">
          <p15:clr>
            <a:srgbClr val="FBAE40"/>
          </p15:clr>
        </p15:guide>
        <p15:guide id="56" orient="horz" pos="4005" userDrawn="1">
          <p15:clr>
            <a:srgbClr val="FBAE40"/>
          </p15:clr>
        </p15:guide>
        <p15:guide id="57" orient="horz" pos="4111"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9 columns">
    <p:spTree>
      <p:nvGrpSpPr>
        <p:cNvPr id="1" name=""/>
        <p:cNvGrpSpPr/>
        <p:nvPr/>
      </p:nvGrpSpPr>
      <p:grpSpPr>
        <a:xfrm>
          <a:off x="0" y="0"/>
          <a:ext cx="0" cy="0"/>
          <a:chOff x="0" y="0"/>
          <a:chExt cx="0" cy="0"/>
        </a:xfrm>
      </p:grpSpPr>
      <p:cxnSp>
        <p:nvCxnSpPr>
          <p:cNvPr id="2" name="Straight Connector 10">
            <a:extLst>
              <a:ext uri="{FF2B5EF4-FFF2-40B4-BE49-F238E27FC236}">
                <a16:creationId xmlns:a16="http://schemas.microsoft.com/office/drawing/2014/main" id="{82D6A5E0-B4B9-4E69-A602-5E2D08E29700}"/>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 name="Rectangle 2">
            <a:hlinkClick r:id="" action="ppaction://hlinkshowjump?jump=previousslide"/>
            <a:extLst>
              <a:ext uri="{FF2B5EF4-FFF2-40B4-BE49-F238E27FC236}">
                <a16:creationId xmlns:a16="http://schemas.microsoft.com/office/drawing/2014/main" id="{5D0AF8DC-7874-4275-ABE7-B5B26FD04195}"/>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4" name="Rectangle 3">
            <a:hlinkClick r:id="" action="ppaction://hlinkshowjump?jump=nextslide"/>
            <a:extLst>
              <a:ext uri="{FF2B5EF4-FFF2-40B4-BE49-F238E27FC236}">
                <a16:creationId xmlns:a16="http://schemas.microsoft.com/office/drawing/2014/main" id="{F0215720-E928-4E71-8DBB-D1598367DCD7}"/>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5" name="Footer Placeholder 7">
            <a:extLst>
              <a:ext uri="{FF2B5EF4-FFF2-40B4-BE49-F238E27FC236}">
                <a16:creationId xmlns:a16="http://schemas.microsoft.com/office/drawing/2014/main" id="{4107443C-F5FF-43A8-91B0-13CED4DB69F9}"/>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6" name="Date Placeholder 5">
            <a:extLst>
              <a:ext uri="{FF2B5EF4-FFF2-40B4-BE49-F238E27FC236}">
                <a16:creationId xmlns:a16="http://schemas.microsoft.com/office/drawing/2014/main" id="{1220D5BD-FF5C-46F9-BBF2-1308BFA6DB3B}"/>
              </a:ext>
            </a:extLst>
          </p:cNvPr>
          <p:cNvSpPr>
            <a:spLocks noGrp="1"/>
          </p:cNvSpPr>
          <p:nvPr>
            <p:ph type="dt" sz="half" idx="10"/>
          </p:nvPr>
        </p:nvSpPr>
        <p:spPr/>
        <p:txBody>
          <a:bodyPr/>
          <a:lstStyle/>
          <a:p>
            <a:fld id="{D4683162-D84D-4989-A061-A03C3FDF4E9C}" type="datetime1">
              <a:rPr lang="de-DE" smtClean="0"/>
              <a:t>28.08.2024</a:t>
            </a:fld>
            <a:endParaRPr lang="bg-BG"/>
          </a:p>
        </p:txBody>
      </p:sp>
      <p:sp>
        <p:nvSpPr>
          <p:cNvPr id="7" name="Footer Placeholder 6">
            <a:extLst>
              <a:ext uri="{FF2B5EF4-FFF2-40B4-BE49-F238E27FC236}">
                <a16:creationId xmlns:a16="http://schemas.microsoft.com/office/drawing/2014/main" id="{C8F42DEE-2766-4C24-B457-39AB6E78E475}"/>
              </a:ext>
            </a:extLst>
          </p:cNvPr>
          <p:cNvSpPr>
            <a:spLocks noGrp="1"/>
          </p:cNvSpPr>
          <p:nvPr>
            <p:ph type="ftr" sz="quarter" idx="11"/>
          </p:nvPr>
        </p:nvSpPr>
        <p:spPr/>
        <p:txBody>
          <a:bodyPr/>
          <a:lstStyle/>
          <a:p>
            <a:endParaRPr lang="bg-BG"/>
          </a:p>
        </p:txBody>
      </p:sp>
    </p:spTree>
    <p:extLst>
      <p:ext uri="{BB962C8B-B14F-4D97-AF65-F5344CB8AC3E}">
        <p14:creationId xmlns:p14="http://schemas.microsoft.com/office/powerpoint/2010/main" val="813341234"/>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3" userDrawn="1">
          <p15:clr>
            <a:srgbClr val="FBAE40"/>
          </p15:clr>
        </p15:guide>
        <p15:guide id="4" pos="973" userDrawn="1">
          <p15:clr>
            <a:srgbClr val="FBAE40"/>
          </p15:clr>
        </p15:guide>
        <p15:guide id="5" pos="1086" userDrawn="1">
          <p15:clr>
            <a:srgbClr val="FBAE40"/>
          </p15:clr>
        </p15:guide>
        <p15:guide id="6" pos="1775" userDrawn="1">
          <p15:clr>
            <a:srgbClr val="FBAE40"/>
          </p15:clr>
        </p15:guide>
        <p15:guide id="7" pos="1889" userDrawn="1">
          <p15:clr>
            <a:srgbClr val="FBAE40"/>
          </p15:clr>
        </p15:guide>
        <p15:guide id="8" pos="2578" userDrawn="1">
          <p15:clr>
            <a:srgbClr val="FBAE40"/>
          </p15:clr>
        </p15:guide>
        <p15:guide id="9" pos="2692" userDrawn="1">
          <p15:clr>
            <a:srgbClr val="FBAE40"/>
          </p15:clr>
        </p15:guide>
        <p15:guide id="10" pos="3381" userDrawn="1">
          <p15:clr>
            <a:srgbClr val="FBAE40"/>
          </p15:clr>
        </p15:guide>
        <p15:guide id="11" pos="3495" userDrawn="1">
          <p15:clr>
            <a:srgbClr val="FBAE40"/>
          </p15:clr>
        </p15:guide>
        <p15:guide id="12" pos="4184" userDrawn="1">
          <p15:clr>
            <a:srgbClr val="FBAE40"/>
          </p15:clr>
        </p15:guide>
        <p15:guide id="13" pos="4298" userDrawn="1">
          <p15:clr>
            <a:srgbClr val="FBAE40"/>
          </p15:clr>
        </p15:guide>
        <p15:guide id="14" pos="4987" userDrawn="1">
          <p15:clr>
            <a:srgbClr val="FBAE40"/>
          </p15:clr>
        </p15:guide>
        <p15:guide id="15" pos="5101" userDrawn="1">
          <p15:clr>
            <a:srgbClr val="FBAE40"/>
          </p15:clr>
        </p15:guide>
        <p15:guide id="16" pos="5790" userDrawn="1">
          <p15:clr>
            <a:srgbClr val="FBAE40"/>
          </p15:clr>
        </p15:guide>
        <p15:guide id="17" pos="5904" userDrawn="1">
          <p15:clr>
            <a:srgbClr val="FBAE40"/>
          </p15:clr>
        </p15:guide>
        <p15:guide id="18" pos="6593" userDrawn="1">
          <p15:clr>
            <a:srgbClr val="FBAE40"/>
          </p15:clr>
        </p15:guide>
        <p15:guide id="19" pos="6706" userDrawn="1">
          <p15:clr>
            <a:srgbClr val="FBAE40"/>
          </p15:clr>
        </p15:guide>
        <p15:guide id="20" pos="7396" userDrawn="1">
          <p15:clr>
            <a:srgbClr val="FBAE40"/>
          </p15:clr>
        </p15:guide>
        <p15:guide id="21" orient="horz" userDrawn="1">
          <p15:clr>
            <a:srgbClr val="FBAE40"/>
          </p15:clr>
        </p15:guide>
        <p15:guide id="22" orient="horz" pos="4320" userDrawn="1">
          <p15:clr>
            <a:srgbClr val="FBAE40"/>
          </p15:clr>
        </p15:guide>
        <p15:guide id="23" orient="horz" pos="722" userDrawn="1">
          <p15:clr>
            <a:srgbClr val="FBAE40"/>
          </p15:clr>
        </p15:guide>
        <p15:guide id="24" orient="horz" pos="828" userDrawn="1">
          <p15:clr>
            <a:srgbClr val="FBAE40"/>
          </p15:clr>
        </p15:guide>
        <p15:guide id="25" orient="horz" pos="934" userDrawn="1">
          <p15:clr>
            <a:srgbClr val="FBAE40"/>
          </p15:clr>
        </p15:guide>
        <p15:guide id="26" orient="horz" pos="1040" userDrawn="1">
          <p15:clr>
            <a:srgbClr val="FBAE40"/>
          </p15:clr>
        </p15:guide>
        <p15:guide id="27" orient="horz" pos="1146" userDrawn="1">
          <p15:clr>
            <a:srgbClr val="FBAE40"/>
          </p15:clr>
        </p15:guide>
        <p15:guide id="28" orient="horz" pos="1252" userDrawn="1">
          <p15:clr>
            <a:srgbClr val="FBAE40"/>
          </p15:clr>
        </p15:guide>
        <p15:guide id="29" orient="horz" pos="1357" userDrawn="1">
          <p15:clr>
            <a:srgbClr val="FBAE40"/>
          </p15:clr>
        </p15:guide>
        <p15:guide id="30" orient="horz" pos="1463" userDrawn="1">
          <p15:clr>
            <a:srgbClr val="FBAE40"/>
          </p15:clr>
        </p15:guide>
        <p15:guide id="31" orient="horz" pos="1569" userDrawn="1">
          <p15:clr>
            <a:srgbClr val="FBAE40"/>
          </p15:clr>
        </p15:guide>
        <p15:guide id="32" orient="horz" pos="1675" userDrawn="1">
          <p15:clr>
            <a:srgbClr val="FBAE40"/>
          </p15:clr>
        </p15:guide>
        <p15:guide id="33" orient="horz" pos="1781" userDrawn="1">
          <p15:clr>
            <a:srgbClr val="FBAE40"/>
          </p15:clr>
        </p15:guide>
        <p15:guide id="34" orient="horz" pos="1887" userDrawn="1">
          <p15:clr>
            <a:srgbClr val="FBAE40"/>
          </p15:clr>
        </p15:guide>
        <p15:guide id="35" orient="horz" pos="1993" userDrawn="1">
          <p15:clr>
            <a:srgbClr val="FBAE40"/>
          </p15:clr>
        </p15:guide>
        <p15:guide id="36" orient="horz" pos="2099" userDrawn="1">
          <p15:clr>
            <a:srgbClr val="FBAE40"/>
          </p15:clr>
        </p15:guide>
        <p15:guide id="37" orient="horz" pos="2205" userDrawn="1">
          <p15:clr>
            <a:srgbClr val="FBAE40"/>
          </p15:clr>
        </p15:guide>
        <p15:guide id="38" orient="horz" pos="2311" userDrawn="1">
          <p15:clr>
            <a:srgbClr val="FBAE40"/>
          </p15:clr>
        </p15:guide>
        <p15:guide id="39" orient="horz" pos="2416" userDrawn="1">
          <p15:clr>
            <a:srgbClr val="FBAE40"/>
          </p15:clr>
        </p15:guide>
        <p15:guide id="40" orient="horz" pos="2522" userDrawn="1">
          <p15:clr>
            <a:srgbClr val="FBAE40"/>
          </p15:clr>
        </p15:guide>
        <p15:guide id="41" orient="horz" pos="2628" userDrawn="1">
          <p15:clr>
            <a:srgbClr val="FBAE40"/>
          </p15:clr>
        </p15:guide>
        <p15:guide id="42" orient="horz" pos="2734" userDrawn="1">
          <p15:clr>
            <a:srgbClr val="FBAE40"/>
          </p15:clr>
        </p15:guide>
        <p15:guide id="43" orient="horz" pos="2840" userDrawn="1">
          <p15:clr>
            <a:srgbClr val="FBAE40"/>
          </p15:clr>
        </p15:guide>
        <p15:guide id="44" orient="horz" pos="2946" userDrawn="1">
          <p15:clr>
            <a:srgbClr val="FBAE40"/>
          </p15:clr>
        </p15:guide>
        <p15:guide id="45" orient="horz" pos="3052" userDrawn="1">
          <p15:clr>
            <a:srgbClr val="FBAE40"/>
          </p15:clr>
        </p15:guide>
        <p15:guide id="46" orient="horz" pos="3158" userDrawn="1">
          <p15:clr>
            <a:srgbClr val="FBAE40"/>
          </p15:clr>
        </p15:guide>
        <p15:guide id="47" orient="horz" pos="3264" userDrawn="1">
          <p15:clr>
            <a:srgbClr val="FBAE40"/>
          </p15:clr>
        </p15:guide>
        <p15:guide id="48" orient="horz" pos="3370" userDrawn="1">
          <p15:clr>
            <a:srgbClr val="FBAE40"/>
          </p15:clr>
        </p15:guide>
        <p15:guide id="49" orient="horz" pos="3475" userDrawn="1">
          <p15:clr>
            <a:srgbClr val="FBAE40"/>
          </p15:clr>
        </p15:guide>
        <p15:guide id="50" orient="horz" pos="3581" userDrawn="1">
          <p15:clr>
            <a:srgbClr val="FBAE40"/>
          </p15:clr>
        </p15:guide>
        <p15:guide id="51" orient="horz" pos="3687" userDrawn="1">
          <p15:clr>
            <a:srgbClr val="FBAE40"/>
          </p15:clr>
        </p15:guide>
        <p15:guide id="52" orient="horz" pos="3793" userDrawn="1">
          <p15:clr>
            <a:srgbClr val="FBAE40"/>
          </p15:clr>
        </p15:guide>
        <p15:guide id="53" orient="horz" pos="3899" userDrawn="1">
          <p15:clr>
            <a:srgbClr val="FBAE40"/>
          </p15:clr>
        </p15:guide>
        <p15:guide id="54" orient="horz" pos="4005" userDrawn="1">
          <p15:clr>
            <a:srgbClr val="FBAE40"/>
          </p15:clr>
        </p15:guide>
        <p15:guide id="55" orient="horz" pos="4111"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7 columns">
    <p:spTree>
      <p:nvGrpSpPr>
        <p:cNvPr id="1" name=""/>
        <p:cNvGrpSpPr/>
        <p:nvPr/>
      </p:nvGrpSpPr>
      <p:grpSpPr>
        <a:xfrm>
          <a:off x="0" y="0"/>
          <a:ext cx="0" cy="0"/>
          <a:chOff x="0" y="0"/>
          <a:chExt cx="0" cy="0"/>
        </a:xfrm>
      </p:grpSpPr>
      <p:cxnSp>
        <p:nvCxnSpPr>
          <p:cNvPr id="2" name="Straight Connector 10">
            <a:extLst>
              <a:ext uri="{FF2B5EF4-FFF2-40B4-BE49-F238E27FC236}">
                <a16:creationId xmlns:a16="http://schemas.microsoft.com/office/drawing/2014/main" id="{F4EAA52F-9AAE-459C-B000-137ED14B284E}"/>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 name="Rectangle 2">
            <a:hlinkClick r:id="" action="ppaction://hlinkshowjump?jump=previousslide"/>
            <a:extLst>
              <a:ext uri="{FF2B5EF4-FFF2-40B4-BE49-F238E27FC236}">
                <a16:creationId xmlns:a16="http://schemas.microsoft.com/office/drawing/2014/main" id="{298782FA-B05F-4DE7-B32E-7B0AD4056EC6}"/>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4" name="Rectangle 3">
            <a:hlinkClick r:id="" action="ppaction://hlinkshowjump?jump=nextslide"/>
            <a:extLst>
              <a:ext uri="{FF2B5EF4-FFF2-40B4-BE49-F238E27FC236}">
                <a16:creationId xmlns:a16="http://schemas.microsoft.com/office/drawing/2014/main" id="{44938416-260F-4671-96B7-52149B9B74B4}"/>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5" name="Footer Placeholder 7">
            <a:extLst>
              <a:ext uri="{FF2B5EF4-FFF2-40B4-BE49-F238E27FC236}">
                <a16:creationId xmlns:a16="http://schemas.microsoft.com/office/drawing/2014/main" id="{9DAC5D53-AF51-4C1B-B097-6DABE5A7C2D8}"/>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6" name="Date Placeholder 5">
            <a:extLst>
              <a:ext uri="{FF2B5EF4-FFF2-40B4-BE49-F238E27FC236}">
                <a16:creationId xmlns:a16="http://schemas.microsoft.com/office/drawing/2014/main" id="{D0DB0668-4284-479E-B972-FB4BEB5C0B1C}"/>
              </a:ext>
            </a:extLst>
          </p:cNvPr>
          <p:cNvSpPr>
            <a:spLocks noGrp="1"/>
          </p:cNvSpPr>
          <p:nvPr>
            <p:ph type="dt" sz="half" idx="10"/>
          </p:nvPr>
        </p:nvSpPr>
        <p:spPr/>
        <p:txBody>
          <a:bodyPr/>
          <a:lstStyle/>
          <a:p>
            <a:fld id="{D4683162-D84D-4989-A061-A03C3FDF4E9C}" type="datetime1">
              <a:rPr lang="de-DE" smtClean="0"/>
              <a:t>28.08.2024</a:t>
            </a:fld>
            <a:endParaRPr lang="bg-BG"/>
          </a:p>
        </p:txBody>
      </p:sp>
      <p:sp>
        <p:nvSpPr>
          <p:cNvPr id="7" name="Footer Placeholder 6">
            <a:extLst>
              <a:ext uri="{FF2B5EF4-FFF2-40B4-BE49-F238E27FC236}">
                <a16:creationId xmlns:a16="http://schemas.microsoft.com/office/drawing/2014/main" id="{BD55B7EB-0C04-48B7-81AF-8CE5D6A10F1E}"/>
              </a:ext>
            </a:extLst>
          </p:cNvPr>
          <p:cNvSpPr>
            <a:spLocks noGrp="1"/>
          </p:cNvSpPr>
          <p:nvPr>
            <p:ph type="ftr" sz="quarter" idx="11"/>
          </p:nvPr>
        </p:nvSpPr>
        <p:spPr/>
        <p:txBody>
          <a:bodyPr/>
          <a:lstStyle/>
          <a:p>
            <a:endParaRPr lang="bg-BG"/>
          </a:p>
        </p:txBody>
      </p:sp>
    </p:spTree>
    <p:extLst>
      <p:ext uri="{BB962C8B-B14F-4D97-AF65-F5344CB8AC3E}">
        <p14:creationId xmlns:p14="http://schemas.microsoft.com/office/powerpoint/2010/main" val="2801947116"/>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3" userDrawn="1">
          <p15:clr>
            <a:srgbClr val="FBAE40"/>
          </p15:clr>
        </p15:guide>
        <p15:guide id="4" pos="1202" userDrawn="1">
          <p15:clr>
            <a:srgbClr val="FBAE40"/>
          </p15:clr>
        </p15:guide>
        <p15:guide id="5" pos="1315" userDrawn="1">
          <p15:clr>
            <a:srgbClr val="FBAE40"/>
          </p15:clr>
        </p15:guide>
        <p15:guide id="6" pos="2234" userDrawn="1">
          <p15:clr>
            <a:srgbClr val="FBAE40"/>
          </p15:clr>
        </p15:guide>
        <p15:guide id="7" pos="2348" userDrawn="1">
          <p15:clr>
            <a:srgbClr val="FBAE40"/>
          </p15:clr>
        </p15:guide>
        <p15:guide id="8" pos="3267" userDrawn="1">
          <p15:clr>
            <a:srgbClr val="FBAE40"/>
          </p15:clr>
        </p15:guide>
        <p15:guide id="9" pos="3380" userDrawn="1">
          <p15:clr>
            <a:srgbClr val="FBAE40"/>
          </p15:clr>
        </p15:guide>
        <p15:guide id="10" pos="4299" userDrawn="1">
          <p15:clr>
            <a:srgbClr val="FBAE40"/>
          </p15:clr>
        </p15:guide>
        <p15:guide id="11" pos="4412" userDrawn="1">
          <p15:clr>
            <a:srgbClr val="FBAE40"/>
          </p15:clr>
        </p15:guide>
        <p15:guide id="12" pos="5331" userDrawn="1">
          <p15:clr>
            <a:srgbClr val="FBAE40"/>
          </p15:clr>
        </p15:guide>
        <p15:guide id="13" pos="5445" userDrawn="1">
          <p15:clr>
            <a:srgbClr val="FBAE40"/>
          </p15:clr>
        </p15:guide>
        <p15:guide id="14" pos="6364" userDrawn="1">
          <p15:clr>
            <a:srgbClr val="FBAE40"/>
          </p15:clr>
        </p15:guide>
        <p15:guide id="15" pos="6477" userDrawn="1">
          <p15:clr>
            <a:srgbClr val="FBAE40"/>
          </p15:clr>
        </p15:guide>
        <p15:guide id="16" pos="7396" userDrawn="1">
          <p15:clr>
            <a:srgbClr val="FBAE40"/>
          </p15:clr>
        </p15:guide>
        <p15:guide id="17" orient="horz" userDrawn="1">
          <p15:clr>
            <a:srgbClr val="FBAE40"/>
          </p15:clr>
        </p15:guide>
        <p15:guide id="18" orient="horz" pos="4320" userDrawn="1">
          <p15:clr>
            <a:srgbClr val="FBAE40"/>
          </p15:clr>
        </p15:guide>
        <p15:guide id="19" orient="horz" pos="722" userDrawn="1">
          <p15:clr>
            <a:srgbClr val="FBAE40"/>
          </p15:clr>
        </p15:guide>
        <p15:guide id="20" orient="horz" pos="828" userDrawn="1">
          <p15:clr>
            <a:srgbClr val="FBAE40"/>
          </p15:clr>
        </p15:guide>
        <p15:guide id="21" orient="horz" pos="934" userDrawn="1">
          <p15:clr>
            <a:srgbClr val="FBAE40"/>
          </p15:clr>
        </p15:guide>
        <p15:guide id="22" orient="horz" pos="1040" userDrawn="1">
          <p15:clr>
            <a:srgbClr val="FBAE40"/>
          </p15:clr>
        </p15:guide>
        <p15:guide id="23" orient="horz" pos="1146" userDrawn="1">
          <p15:clr>
            <a:srgbClr val="FBAE40"/>
          </p15:clr>
        </p15:guide>
        <p15:guide id="24" orient="horz" pos="1252" userDrawn="1">
          <p15:clr>
            <a:srgbClr val="FBAE40"/>
          </p15:clr>
        </p15:guide>
        <p15:guide id="25" orient="horz" pos="1357" userDrawn="1">
          <p15:clr>
            <a:srgbClr val="FBAE40"/>
          </p15:clr>
        </p15:guide>
        <p15:guide id="26" orient="horz" pos="1463" userDrawn="1">
          <p15:clr>
            <a:srgbClr val="FBAE40"/>
          </p15:clr>
        </p15:guide>
        <p15:guide id="27" orient="horz" pos="1569" userDrawn="1">
          <p15:clr>
            <a:srgbClr val="FBAE40"/>
          </p15:clr>
        </p15:guide>
        <p15:guide id="28" orient="horz" pos="1675" userDrawn="1">
          <p15:clr>
            <a:srgbClr val="FBAE40"/>
          </p15:clr>
        </p15:guide>
        <p15:guide id="29" orient="horz" pos="1781" userDrawn="1">
          <p15:clr>
            <a:srgbClr val="FBAE40"/>
          </p15:clr>
        </p15:guide>
        <p15:guide id="30" orient="horz" pos="1887" userDrawn="1">
          <p15:clr>
            <a:srgbClr val="FBAE40"/>
          </p15:clr>
        </p15:guide>
        <p15:guide id="31" orient="horz" pos="1993" userDrawn="1">
          <p15:clr>
            <a:srgbClr val="FBAE40"/>
          </p15:clr>
        </p15:guide>
        <p15:guide id="32" orient="horz" pos="2099" userDrawn="1">
          <p15:clr>
            <a:srgbClr val="FBAE40"/>
          </p15:clr>
        </p15:guide>
        <p15:guide id="33" orient="horz" pos="2205" userDrawn="1">
          <p15:clr>
            <a:srgbClr val="FBAE40"/>
          </p15:clr>
        </p15:guide>
        <p15:guide id="34" orient="horz" pos="2311" userDrawn="1">
          <p15:clr>
            <a:srgbClr val="FBAE40"/>
          </p15:clr>
        </p15:guide>
        <p15:guide id="35" orient="horz" pos="2416" userDrawn="1">
          <p15:clr>
            <a:srgbClr val="FBAE40"/>
          </p15:clr>
        </p15:guide>
        <p15:guide id="36" orient="horz" pos="2522" userDrawn="1">
          <p15:clr>
            <a:srgbClr val="FBAE40"/>
          </p15:clr>
        </p15:guide>
        <p15:guide id="37" orient="horz" pos="2628" userDrawn="1">
          <p15:clr>
            <a:srgbClr val="FBAE40"/>
          </p15:clr>
        </p15:guide>
        <p15:guide id="38" orient="horz" pos="2734" userDrawn="1">
          <p15:clr>
            <a:srgbClr val="FBAE40"/>
          </p15:clr>
        </p15:guide>
        <p15:guide id="39" orient="horz" pos="2840" userDrawn="1">
          <p15:clr>
            <a:srgbClr val="FBAE40"/>
          </p15:clr>
        </p15:guide>
        <p15:guide id="40" orient="horz" pos="2946" userDrawn="1">
          <p15:clr>
            <a:srgbClr val="FBAE40"/>
          </p15:clr>
        </p15:guide>
        <p15:guide id="41" orient="horz" pos="3052" userDrawn="1">
          <p15:clr>
            <a:srgbClr val="FBAE40"/>
          </p15:clr>
        </p15:guide>
        <p15:guide id="42" orient="horz" pos="3158" userDrawn="1">
          <p15:clr>
            <a:srgbClr val="FBAE40"/>
          </p15:clr>
        </p15:guide>
        <p15:guide id="43" orient="horz" pos="3264" userDrawn="1">
          <p15:clr>
            <a:srgbClr val="FBAE40"/>
          </p15:clr>
        </p15:guide>
        <p15:guide id="44" orient="horz" pos="3370" userDrawn="1">
          <p15:clr>
            <a:srgbClr val="FBAE40"/>
          </p15:clr>
        </p15:guide>
        <p15:guide id="45" orient="horz" pos="3475" userDrawn="1">
          <p15:clr>
            <a:srgbClr val="FBAE40"/>
          </p15:clr>
        </p15:guide>
        <p15:guide id="46" orient="horz" pos="3581" userDrawn="1">
          <p15:clr>
            <a:srgbClr val="FBAE40"/>
          </p15:clr>
        </p15:guide>
        <p15:guide id="47" orient="horz" pos="3687" userDrawn="1">
          <p15:clr>
            <a:srgbClr val="FBAE40"/>
          </p15:clr>
        </p15:guide>
        <p15:guide id="48" orient="horz" pos="3793" userDrawn="1">
          <p15:clr>
            <a:srgbClr val="FBAE40"/>
          </p15:clr>
        </p15:guide>
        <p15:guide id="49" orient="horz" pos="3899" userDrawn="1">
          <p15:clr>
            <a:srgbClr val="FBAE40"/>
          </p15:clr>
        </p15:guide>
        <p15:guide id="50" orient="horz" pos="4005" userDrawn="1">
          <p15:clr>
            <a:srgbClr val="FBAE40"/>
          </p15:clr>
        </p15:guide>
        <p15:guide id="51" orient="horz" pos="4111"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3" name="Picture Placeholder 19">
            <a:extLst>
              <a:ext uri="{FF2B5EF4-FFF2-40B4-BE49-F238E27FC236}">
                <a16:creationId xmlns:a16="http://schemas.microsoft.com/office/drawing/2014/main" id="{1163DE15-8837-4EDF-B0A0-7CC806D211FA}"/>
              </a:ext>
            </a:extLst>
          </p:cNvPr>
          <p:cNvSpPr>
            <a:spLocks noGrp="1"/>
          </p:cNvSpPr>
          <p:nvPr>
            <p:ph type="pic" sz="quarter" idx="13" hasCustomPrompt="1"/>
          </p:nvPr>
        </p:nvSpPr>
        <p:spPr>
          <a:xfrm>
            <a:off x="449581" y="441325"/>
            <a:ext cx="11293475" cy="2049461"/>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6" name="Title 15">
            <a:extLst>
              <a:ext uri="{FF2B5EF4-FFF2-40B4-BE49-F238E27FC236}">
                <a16:creationId xmlns:a16="http://schemas.microsoft.com/office/drawing/2014/main" id="{CD53A084-DF8B-4181-9E2A-9D4413E0B9EF}"/>
              </a:ext>
            </a:extLst>
          </p:cNvPr>
          <p:cNvSpPr>
            <a:spLocks noGrp="1"/>
          </p:cNvSpPr>
          <p:nvPr>
            <p:ph type="title" hasCustomPrompt="1"/>
          </p:nvPr>
        </p:nvSpPr>
        <p:spPr>
          <a:xfrm>
            <a:off x="454662" y="3466631"/>
            <a:ext cx="10335892" cy="404161"/>
          </a:xfrm>
        </p:spPr>
        <p:txBody>
          <a:bodyPr/>
          <a:lstStyle>
            <a:lvl1pPr>
              <a:defRPr sz="4000"/>
            </a:lvl1pPr>
          </a:lstStyle>
          <a:p>
            <a:r>
              <a:rPr lang="en-US"/>
              <a:t>Let’s work together.</a:t>
            </a:r>
            <a:endParaRPr lang="bg-BG"/>
          </a:p>
        </p:txBody>
      </p:sp>
      <p:sp>
        <p:nvSpPr>
          <p:cNvPr id="19" name="Text Placeholder 18">
            <a:extLst>
              <a:ext uri="{FF2B5EF4-FFF2-40B4-BE49-F238E27FC236}">
                <a16:creationId xmlns:a16="http://schemas.microsoft.com/office/drawing/2014/main" id="{3A0611A7-FCBF-4FEB-856D-F2295FAF4FA3}"/>
              </a:ext>
            </a:extLst>
          </p:cNvPr>
          <p:cNvSpPr>
            <a:spLocks noGrp="1"/>
          </p:cNvSpPr>
          <p:nvPr>
            <p:ph type="body" sz="quarter" idx="21" hasCustomPrompt="1"/>
          </p:nvPr>
        </p:nvSpPr>
        <p:spPr>
          <a:xfrm>
            <a:off x="449581" y="2674892"/>
            <a:ext cx="10336213" cy="461962"/>
          </a:xfrm>
        </p:spPr>
        <p:txBody>
          <a:bodyPr/>
          <a:lstStyle>
            <a:lvl1pPr>
              <a:defRPr sz="4000" b="1">
                <a:latin typeface="+mj-lt"/>
              </a:defRPr>
            </a:lvl1pPr>
          </a:lstStyle>
          <a:p>
            <a:pPr lvl="0"/>
            <a:r>
              <a:rPr lang="en-US"/>
              <a:t>Thank you.</a:t>
            </a:r>
            <a:endParaRPr lang="bg-BG"/>
          </a:p>
        </p:txBody>
      </p:sp>
      <p:sp>
        <p:nvSpPr>
          <p:cNvPr id="5" name="Rectangle 4">
            <a:extLst>
              <a:ext uri="{FF2B5EF4-FFF2-40B4-BE49-F238E27FC236}">
                <a16:creationId xmlns:a16="http://schemas.microsoft.com/office/drawing/2014/main" id="{1F08973F-5E2E-490D-B180-5E0F957545CB}"/>
              </a:ext>
            </a:extLst>
          </p:cNvPr>
          <p:cNvSpPr/>
          <p:nvPr/>
        </p:nvSpPr>
        <p:spPr>
          <a:xfrm>
            <a:off x="11233150" y="6591300"/>
            <a:ext cx="509906"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bg-BG"/>
          </a:p>
        </p:txBody>
      </p:sp>
      <p:pic>
        <p:nvPicPr>
          <p:cNvPr id="14" name="Graphic 13">
            <a:hlinkClick r:id="rId2"/>
            <a:extLst>
              <a:ext uri="{FF2B5EF4-FFF2-40B4-BE49-F238E27FC236}">
                <a16:creationId xmlns:a16="http://schemas.microsoft.com/office/drawing/2014/main" id="{EE3AB380-B980-40B6-8C1E-5042B35A23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04691" y="6323540"/>
            <a:ext cx="93700" cy="209023"/>
          </a:xfrm>
          <a:prstGeom prst="rect">
            <a:avLst/>
          </a:prstGeom>
        </p:spPr>
      </p:pic>
      <p:pic>
        <p:nvPicPr>
          <p:cNvPr id="15" name="Graphic 14">
            <a:hlinkClick r:id="rId5"/>
            <a:extLst>
              <a:ext uri="{FF2B5EF4-FFF2-40B4-BE49-F238E27FC236}">
                <a16:creationId xmlns:a16="http://schemas.microsoft.com/office/drawing/2014/main" id="{90B80366-3DDB-489E-97A7-2CF1F2D626B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2742" y="6323540"/>
            <a:ext cx="248838" cy="209023"/>
          </a:xfrm>
          <a:prstGeom prst="rect">
            <a:avLst/>
          </a:prstGeom>
        </p:spPr>
      </p:pic>
      <p:sp>
        <p:nvSpPr>
          <p:cNvPr id="17" name="Freeform: Shape 16">
            <a:hlinkClick r:id="rId8"/>
            <a:extLst>
              <a:ext uri="{FF2B5EF4-FFF2-40B4-BE49-F238E27FC236}">
                <a16:creationId xmlns:a16="http://schemas.microsoft.com/office/drawing/2014/main" id="{73319432-0983-4CF5-ACDB-26D99630443C}"/>
              </a:ext>
            </a:extLst>
          </p:cNvPr>
          <p:cNvSpPr/>
          <p:nvPr userDrawn="1"/>
        </p:nvSpPr>
        <p:spPr>
          <a:xfrm>
            <a:off x="996446" y="6339397"/>
            <a:ext cx="273893" cy="193166"/>
          </a:xfrm>
          <a:custGeom>
            <a:avLst/>
            <a:gdLst>
              <a:gd name="connsiteX0" fmla="*/ 108837 w 273893"/>
              <a:gd name="connsiteY0" fmla="*/ 55499 h 193166"/>
              <a:gd name="connsiteX1" fmla="*/ 108837 w 273893"/>
              <a:gd name="connsiteY1" fmla="*/ 136947 h 193166"/>
              <a:gd name="connsiteX2" fmla="*/ 180193 w 273893"/>
              <a:gd name="connsiteY2" fmla="*/ 96584 h 193166"/>
              <a:gd name="connsiteX3" fmla="*/ 136947 w 273893"/>
              <a:gd name="connsiteY3" fmla="*/ 0 h 193166"/>
              <a:gd name="connsiteX4" fmla="*/ 243621 w 273893"/>
              <a:gd name="connsiteY4" fmla="*/ 5766 h 193166"/>
              <a:gd name="connsiteX5" fmla="*/ 268127 w 273893"/>
              <a:gd name="connsiteY5" fmla="*/ 30273 h 193166"/>
              <a:gd name="connsiteX6" fmla="*/ 273893 w 273893"/>
              <a:gd name="connsiteY6" fmla="*/ 96583 h 193166"/>
              <a:gd name="connsiteX7" fmla="*/ 268127 w 273893"/>
              <a:gd name="connsiteY7" fmla="*/ 162894 h 193166"/>
              <a:gd name="connsiteX8" fmla="*/ 243621 w 273893"/>
              <a:gd name="connsiteY8" fmla="*/ 187400 h 193166"/>
              <a:gd name="connsiteX9" fmla="*/ 136947 w 273893"/>
              <a:gd name="connsiteY9" fmla="*/ 193166 h 193166"/>
              <a:gd name="connsiteX10" fmla="*/ 30272 w 273893"/>
              <a:gd name="connsiteY10" fmla="*/ 187400 h 193166"/>
              <a:gd name="connsiteX11" fmla="*/ 5766 w 273893"/>
              <a:gd name="connsiteY11" fmla="*/ 162894 h 193166"/>
              <a:gd name="connsiteX12" fmla="*/ 0 w 273893"/>
              <a:gd name="connsiteY12" fmla="*/ 96583 h 193166"/>
              <a:gd name="connsiteX13" fmla="*/ 5766 w 273893"/>
              <a:gd name="connsiteY13" fmla="*/ 30273 h 193166"/>
              <a:gd name="connsiteX14" fmla="*/ 29552 w 273893"/>
              <a:gd name="connsiteY14" fmla="*/ 5766 h 193166"/>
              <a:gd name="connsiteX15" fmla="*/ 136947 w 273893"/>
              <a:gd name="connsiteY15" fmla="*/ 0 h 19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893" h="193166">
                <a:moveTo>
                  <a:pt x="108837" y="55499"/>
                </a:moveTo>
                <a:lnTo>
                  <a:pt x="108837" y="136947"/>
                </a:lnTo>
                <a:lnTo>
                  <a:pt x="180193" y="96584"/>
                </a:lnTo>
                <a:close/>
                <a:moveTo>
                  <a:pt x="136947" y="0"/>
                </a:moveTo>
                <a:cubicBezTo>
                  <a:pt x="136947" y="0"/>
                  <a:pt x="221998" y="0"/>
                  <a:pt x="243621" y="5766"/>
                </a:cubicBezTo>
                <a:cubicBezTo>
                  <a:pt x="255874" y="9371"/>
                  <a:pt x="265244" y="18740"/>
                  <a:pt x="268127" y="30273"/>
                </a:cubicBezTo>
                <a:cubicBezTo>
                  <a:pt x="273893" y="51896"/>
                  <a:pt x="273893" y="96583"/>
                  <a:pt x="273893" y="96583"/>
                </a:cubicBezTo>
                <a:cubicBezTo>
                  <a:pt x="273893" y="96583"/>
                  <a:pt x="273893" y="141271"/>
                  <a:pt x="268127" y="162894"/>
                </a:cubicBezTo>
                <a:cubicBezTo>
                  <a:pt x="264523" y="175148"/>
                  <a:pt x="255153" y="184517"/>
                  <a:pt x="243621" y="187400"/>
                </a:cubicBezTo>
                <a:cubicBezTo>
                  <a:pt x="222719" y="193166"/>
                  <a:pt x="136947" y="193166"/>
                  <a:pt x="136947" y="193166"/>
                </a:cubicBezTo>
                <a:cubicBezTo>
                  <a:pt x="136947" y="193166"/>
                  <a:pt x="51896" y="193166"/>
                  <a:pt x="30272" y="187400"/>
                </a:cubicBezTo>
                <a:cubicBezTo>
                  <a:pt x="18020" y="183797"/>
                  <a:pt x="8649" y="174426"/>
                  <a:pt x="5766" y="162894"/>
                </a:cubicBezTo>
                <a:cubicBezTo>
                  <a:pt x="0" y="141271"/>
                  <a:pt x="0" y="96583"/>
                  <a:pt x="0" y="96583"/>
                </a:cubicBezTo>
                <a:cubicBezTo>
                  <a:pt x="0" y="96583"/>
                  <a:pt x="0" y="51896"/>
                  <a:pt x="5766" y="30273"/>
                </a:cubicBezTo>
                <a:cubicBezTo>
                  <a:pt x="8649" y="18020"/>
                  <a:pt x="18020" y="8649"/>
                  <a:pt x="29552" y="5766"/>
                </a:cubicBezTo>
                <a:cubicBezTo>
                  <a:pt x="51175" y="0"/>
                  <a:pt x="136947" y="0"/>
                  <a:pt x="136947" y="0"/>
                </a:cubicBezTo>
                <a:close/>
              </a:path>
            </a:pathLst>
          </a:custGeom>
          <a:solidFill>
            <a:schemeClr val="tx2">
              <a:lumMod val="20000"/>
              <a:lumOff val="80000"/>
            </a:schemeClr>
          </a:solidFill>
          <a:ln w="9525" cap="flat">
            <a:noFill/>
            <a:prstDash val="solid"/>
            <a:miter/>
          </a:ln>
        </p:spPr>
        <p:txBody>
          <a:bodyPr wrap="square" rtlCol="0" anchor="ctr">
            <a:noAutofit/>
          </a:bodyPr>
          <a:lstStyle/>
          <a:p>
            <a:endParaRPr lang="bg-BG"/>
          </a:p>
        </p:txBody>
      </p:sp>
      <p:pic>
        <p:nvPicPr>
          <p:cNvPr id="18" name="Graphic 17">
            <a:hlinkClick r:id="rId9"/>
            <a:extLst>
              <a:ext uri="{FF2B5EF4-FFF2-40B4-BE49-F238E27FC236}">
                <a16:creationId xmlns:a16="http://schemas.microsoft.com/office/drawing/2014/main" id="{DC52AECD-581B-4507-8345-78A9A34B879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59421" y="6329890"/>
            <a:ext cx="202673" cy="202673"/>
          </a:xfrm>
          <a:prstGeom prst="rect">
            <a:avLst/>
          </a:prstGeom>
        </p:spPr>
      </p:pic>
      <p:pic>
        <p:nvPicPr>
          <p:cNvPr id="21" name="Graphic 20">
            <a:extLst>
              <a:ext uri="{FF2B5EF4-FFF2-40B4-BE49-F238E27FC236}">
                <a16:creationId xmlns:a16="http://schemas.microsoft.com/office/drawing/2014/main" id="{6F4B51E3-2510-4E55-8547-ECC4A4779A6D}"/>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889056" y="6337827"/>
            <a:ext cx="1854000" cy="315180"/>
          </a:xfrm>
          <a:prstGeom prst="rect">
            <a:avLst/>
          </a:prstGeom>
        </p:spPr>
      </p:pic>
    </p:spTree>
    <p:extLst>
      <p:ext uri="{BB962C8B-B14F-4D97-AF65-F5344CB8AC3E}">
        <p14:creationId xmlns:p14="http://schemas.microsoft.com/office/powerpoint/2010/main" val="2437407289"/>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91">
          <p15:clr>
            <a:srgbClr val="FBAE40"/>
          </p15:clr>
        </p15:guide>
        <p15:guide id="7" pos="1487">
          <p15:clr>
            <a:srgbClr val="FBAE40"/>
          </p15:clr>
        </p15:guide>
        <p15:guide id="8" pos="1976">
          <p15:clr>
            <a:srgbClr val="FBAE40"/>
          </p15:clr>
        </p15:guide>
        <p15:guide id="9" pos="2094" userDrawn="1">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80">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54">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userDrawn="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1" userDrawn="1">
          <p15:clr>
            <a:srgbClr val="FBAE40"/>
          </p15:clr>
        </p15:guide>
        <p15:guide id="61" orient="horz" pos="411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_1 per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AC979-168D-4940-A6C8-F0BEEB3C9A38}"/>
              </a:ext>
            </a:extLst>
          </p:cNvPr>
          <p:cNvSpPr>
            <a:spLocks noGrp="1"/>
          </p:cNvSpPr>
          <p:nvPr>
            <p:ph type="title" hasCustomPrompt="1"/>
          </p:nvPr>
        </p:nvSpPr>
        <p:spPr>
          <a:xfrm>
            <a:off x="465138" y="2354604"/>
            <a:ext cx="6496050" cy="1600200"/>
          </a:xfrm>
        </p:spPr>
        <p:txBody>
          <a:bodyPr anchor="b"/>
          <a:lstStyle>
            <a:lvl1pPr>
              <a:defRPr sz="4000"/>
            </a:lvl1pPr>
          </a:lstStyle>
          <a:p>
            <a:r>
              <a:rPr lang="en-US"/>
              <a:t>Thank you.</a:t>
            </a:r>
            <a:br>
              <a:rPr lang="en-US"/>
            </a:br>
            <a:r>
              <a:rPr lang="en-US"/>
              <a:t>Let’s work together.</a:t>
            </a:r>
            <a:endParaRPr lang="bg-BG"/>
          </a:p>
        </p:txBody>
      </p:sp>
      <p:sp>
        <p:nvSpPr>
          <p:cNvPr id="4" name="Text Placeholder 3">
            <a:extLst>
              <a:ext uri="{FF2B5EF4-FFF2-40B4-BE49-F238E27FC236}">
                <a16:creationId xmlns:a16="http://schemas.microsoft.com/office/drawing/2014/main" id="{B4CAF48F-60F5-4D14-BD8B-A52DF2EE51CB}"/>
              </a:ext>
            </a:extLst>
          </p:cNvPr>
          <p:cNvSpPr>
            <a:spLocks noGrp="1"/>
          </p:cNvSpPr>
          <p:nvPr>
            <p:ph type="body" sz="half" idx="2" hasCustomPrompt="1"/>
          </p:nvPr>
        </p:nvSpPr>
        <p:spPr>
          <a:xfrm>
            <a:off x="8097837" y="3998913"/>
            <a:ext cx="2687638" cy="504825"/>
          </a:xfrm>
        </p:spPr>
        <p:txBody>
          <a:bodyPr/>
          <a:lstStyle>
            <a:lvl1pPr marL="0" indent="0">
              <a:lnSpc>
                <a:spcPct val="100000"/>
              </a:lnSpc>
              <a:buNone/>
              <a:defRPr sz="28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p:txBody>
      </p:sp>
      <p:sp>
        <p:nvSpPr>
          <p:cNvPr id="15" name="Picture Placeholder 14">
            <a:extLst>
              <a:ext uri="{FF2B5EF4-FFF2-40B4-BE49-F238E27FC236}">
                <a16:creationId xmlns:a16="http://schemas.microsoft.com/office/drawing/2014/main" id="{635D2EC4-9EA2-41E4-A62F-441FF546B2F5}"/>
              </a:ext>
            </a:extLst>
          </p:cNvPr>
          <p:cNvSpPr>
            <a:spLocks noGrp="1"/>
          </p:cNvSpPr>
          <p:nvPr>
            <p:ph type="pic" sz="quarter" idx="13" hasCustomPrompt="1"/>
          </p:nvPr>
        </p:nvSpPr>
        <p:spPr>
          <a:xfrm>
            <a:off x="8097837" y="419100"/>
            <a:ext cx="2687638" cy="3419475"/>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9" name="Text Placeholder 3">
            <a:extLst>
              <a:ext uri="{FF2B5EF4-FFF2-40B4-BE49-F238E27FC236}">
                <a16:creationId xmlns:a16="http://schemas.microsoft.com/office/drawing/2014/main" id="{FE5C127E-7058-4180-B414-BAC4799C38E9}"/>
              </a:ext>
            </a:extLst>
          </p:cNvPr>
          <p:cNvSpPr>
            <a:spLocks noGrp="1"/>
          </p:cNvSpPr>
          <p:nvPr>
            <p:ph type="body" sz="half" idx="16" hasCustomPrompt="1"/>
          </p:nvPr>
        </p:nvSpPr>
        <p:spPr>
          <a:xfrm>
            <a:off x="8097837" y="4648200"/>
            <a:ext cx="2687638" cy="503238"/>
          </a:xfrm>
        </p:spPr>
        <p:txBody>
          <a:bodyPr/>
          <a:lstStyle>
            <a:lvl1pPr marL="0" indent="0">
              <a:spcAft>
                <a:spcPts val="800"/>
              </a:spcAft>
              <a:buNone/>
              <a:defRPr sz="16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Position</a:t>
            </a:r>
            <a:br>
              <a:rPr lang="en-US"/>
            </a:br>
            <a:r>
              <a:rPr lang="en-US"/>
              <a:t>might be on two lines</a:t>
            </a:r>
          </a:p>
        </p:txBody>
      </p:sp>
      <p:sp>
        <p:nvSpPr>
          <p:cNvPr id="21" name="Text Placeholder 3">
            <a:extLst>
              <a:ext uri="{FF2B5EF4-FFF2-40B4-BE49-F238E27FC236}">
                <a16:creationId xmlns:a16="http://schemas.microsoft.com/office/drawing/2014/main" id="{665E8847-0740-43AC-BF0A-CCEBE9C758EE}"/>
              </a:ext>
            </a:extLst>
          </p:cNvPr>
          <p:cNvSpPr>
            <a:spLocks noGrp="1"/>
          </p:cNvSpPr>
          <p:nvPr>
            <p:ph type="body" sz="half" idx="17" hasCustomPrompt="1"/>
          </p:nvPr>
        </p:nvSpPr>
        <p:spPr>
          <a:xfrm>
            <a:off x="8097836" y="5905500"/>
            <a:ext cx="3638551" cy="503238"/>
          </a:xfrm>
        </p:spPr>
        <p:txBody>
          <a:bodyPr anchor="b"/>
          <a:lstStyle>
            <a:lvl1pPr marL="0" indent="0">
              <a:buNone/>
              <a:defRPr sz="12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e-mail</a:t>
            </a:r>
            <a:br>
              <a:rPr lang="en-US"/>
            </a:br>
            <a:r>
              <a:rPr lang="en-US"/>
              <a:t>+000 0 000 000 000 </a:t>
            </a:r>
          </a:p>
        </p:txBody>
      </p:sp>
      <p:pic>
        <p:nvPicPr>
          <p:cNvPr id="10" name="Graphic 9">
            <a:hlinkClick r:id="rId2"/>
            <a:extLst>
              <a:ext uri="{FF2B5EF4-FFF2-40B4-BE49-F238E27FC236}">
                <a16:creationId xmlns:a16="http://schemas.microsoft.com/office/drawing/2014/main" id="{3EB33751-16DE-491A-9960-E5C459D9029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04691" y="6170138"/>
            <a:ext cx="93700" cy="209023"/>
          </a:xfrm>
          <a:prstGeom prst="rect">
            <a:avLst/>
          </a:prstGeom>
        </p:spPr>
      </p:pic>
      <p:pic>
        <p:nvPicPr>
          <p:cNvPr id="11" name="Graphic 10">
            <a:hlinkClick r:id="rId5"/>
            <a:extLst>
              <a:ext uri="{FF2B5EF4-FFF2-40B4-BE49-F238E27FC236}">
                <a16:creationId xmlns:a16="http://schemas.microsoft.com/office/drawing/2014/main" id="{53E21002-E967-4E72-BCBF-4D36D47B00C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2742" y="6170138"/>
            <a:ext cx="248838" cy="209023"/>
          </a:xfrm>
          <a:prstGeom prst="rect">
            <a:avLst/>
          </a:prstGeom>
        </p:spPr>
      </p:pic>
      <p:sp>
        <p:nvSpPr>
          <p:cNvPr id="13" name="Freeform: Shape 12">
            <a:hlinkClick r:id="rId8"/>
            <a:extLst>
              <a:ext uri="{FF2B5EF4-FFF2-40B4-BE49-F238E27FC236}">
                <a16:creationId xmlns:a16="http://schemas.microsoft.com/office/drawing/2014/main" id="{2E546B9E-234B-40BF-B6C5-25F0354A7B2F}"/>
              </a:ext>
            </a:extLst>
          </p:cNvPr>
          <p:cNvSpPr/>
          <p:nvPr userDrawn="1"/>
        </p:nvSpPr>
        <p:spPr>
          <a:xfrm>
            <a:off x="996446" y="6184553"/>
            <a:ext cx="273893" cy="193166"/>
          </a:xfrm>
          <a:custGeom>
            <a:avLst/>
            <a:gdLst>
              <a:gd name="connsiteX0" fmla="*/ 108837 w 273893"/>
              <a:gd name="connsiteY0" fmla="*/ 55499 h 193166"/>
              <a:gd name="connsiteX1" fmla="*/ 108837 w 273893"/>
              <a:gd name="connsiteY1" fmla="*/ 136947 h 193166"/>
              <a:gd name="connsiteX2" fmla="*/ 180193 w 273893"/>
              <a:gd name="connsiteY2" fmla="*/ 96584 h 193166"/>
              <a:gd name="connsiteX3" fmla="*/ 136947 w 273893"/>
              <a:gd name="connsiteY3" fmla="*/ 0 h 193166"/>
              <a:gd name="connsiteX4" fmla="*/ 243621 w 273893"/>
              <a:gd name="connsiteY4" fmla="*/ 5766 h 193166"/>
              <a:gd name="connsiteX5" fmla="*/ 268127 w 273893"/>
              <a:gd name="connsiteY5" fmla="*/ 30273 h 193166"/>
              <a:gd name="connsiteX6" fmla="*/ 273893 w 273893"/>
              <a:gd name="connsiteY6" fmla="*/ 96583 h 193166"/>
              <a:gd name="connsiteX7" fmla="*/ 268127 w 273893"/>
              <a:gd name="connsiteY7" fmla="*/ 162894 h 193166"/>
              <a:gd name="connsiteX8" fmla="*/ 243621 w 273893"/>
              <a:gd name="connsiteY8" fmla="*/ 187400 h 193166"/>
              <a:gd name="connsiteX9" fmla="*/ 136947 w 273893"/>
              <a:gd name="connsiteY9" fmla="*/ 193166 h 193166"/>
              <a:gd name="connsiteX10" fmla="*/ 30272 w 273893"/>
              <a:gd name="connsiteY10" fmla="*/ 187400 h 193166"/>
              <a:gd name="connsiteX11" fmla="*/ 5766 w 273893"/>
              <a:gd name="connsiteY11" fmla="*/ 162894 h 193166"/>
              <a:gd name="connsiteX12" fmla="*/ 0 w 273893"/>
              <a:gd name="connsiteY12" fmla="*/ 96583 h 193166"/>
              <a:gd name="connsiteX13" fmla="*/ 5766 w 273893"/>
              <a:gd name="connsiteY13" fmla="*/ 30273 h 193166"/>
              <a:gd name="connsiteX14" fmla="*/ 29552 w 273893"/>
              <a:gd name="connsiteY14" fmla="*/ 5766 h 193166"/>
              <a:gd name="connsiteX15" fmla="*/ 136947 w 273893"/>
              <a:gd name="connsiteY15" fmla="*/ 0 h 19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893" h="193166">
                <a:moveTo>
                  <a:pt x="108837" y="55499"/>
                </a:moveTo>
                <a:lnTo>
                  <a:pt x="108837" y="136947"/>
                </a:lnTo>
                <a:lnTo>
                  <a:pt x="180193" y="96584"/>
                </a:lnTo>
                <a:close/>
                <a:moveTo>
                  <a:pt x="136947" y="0"/>
                </a:moveTo>
                <a:cubicBezTo>
                  <a:pt x="136947" y="0"/>
                  <a:pt x="221998" y="0"/>
                  <a:pt x="243621" y="5766"/>
                </a:cubicBezTo>
                <a:cubicBezTo>
                  <a:pt x="255874" y="9371"/>
                  <a:pt x="265244" y="18740"/>
                  <a:pt x="268127" y="30273"/>
                </a:cubicBezTo>
                <a:cubicBezTo>
                  <a:pt x="273893" y="51896"/>
                  <a:pt x="273893" y="96583"/>
                  <a:pt x="273893" y="96583"/>
                </a:cubicBezTo>
                <a:cubicBezTo>
                  <a:pt x="273893" y="96583"/>
                  <a:pt x="273893" y="141271"/>
                  <a:pt x="268127" y="162894"/>
                </a:cubicBezTo>
                <a:cubicBezTo>
                  <a:pt x="264523" y="175148"/>
                  <a:pt x="255153" y="184517"/>
                  <a:pt x="243621" y="187400"/>
                </a:cubicBezTo>
                <a:cubicBezTo>
                  <a:pt x="222719" y="193166"/>
                  <a:pt x="136947" y="193166"/>
                  <a:pt x="136947" y="193166"/>
                </a:cubicBezTo>
                <a:cubicBezTo>
                  <a:pt x="136947" y="193166"/>
                  <a:pt x="51896" y="193166"/>
                  <a:pt x="30272" y="187400"/>
                </a:cubicBezTo>
                <a:cubicBezTo>
                  <a:pt x="18020" y="183797"/>
                  <a:pt x="8649" y="174426"/>
                  <a:pt x="5766" y="162894"/>
                </a:cubicBezTo>
                <a:cubicBezTo>
                  <a:pt x="0" y="141271"/>
                  <a:pt x="0" y="96583"/>
                  <a:pt x="0" y="96583"/>
                </a:cubicBezTo>
                <a:cubicBezTo>
                  <a:pt x="0" y="96583"/>
                  <a:pt x="0" y="51896"/>
                  <a:pt x="5766" y="30273"/>
                </a:cubicBezTo>
                <a:cubicBezTo>
                  <a:pt x="8649" y="18020"/>
                  <a:pt x="18020" y="8649"/>
                  <a:pt x="29552" y="5766"/>
                </a:cubicBezTo>
                <a:cubicBezTo>
                  <a:pt x="51175" y="0"/>
                  <a:pt x="136947" y="0"/>
                  <a:pt x="136947" y="0"/>
                </a:cubicBezTo>
                <a:close/>
              </a:path>
            </a:pathLst>
          </a:custGeom>
          <a:solidFill>
            <a:schemeClr val="tx2">
              <a:lumMod val="20000"/>
              <a:lumOff val="80000"/>
            </a:schemeClr>
          </a:solidFill>
          <a:ln w="9525" cap="flat">
            <a:noFill/>
            <a:prstDash val="solid"/>
            <a:miter/>
          </a:ln>
        </p:spPr>
        <p:txBody>
          <a:bodyPr wrap="square" rtlCol="0" anchor="ctr">
            <a:noAutofit/>
          </a:bodyPr>
          <a:lstStyle/>
          <a:p>
            <a:endParaRPr lang="bg-BG"/>
          </a:p>
        </p:txBody>
      </p:sp>
      <p:pic>
        <p:nvPicPr>
          <p:cNvPr id="14" name="Graphic 13">
            <a:hlinkClick r:id="rId9"/>
            <a:extLst>
              <a:ext uri="{FF2B5EF4-FFF2-40B4-BE49-F238E27FC236}">
                <a16:creationId xmlns:a16="http://schemas.microsoft.com/office/drawing/2014/main" id="{AC59E5E0-FBC9-483A-98DA-5B0948E557D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59421" y="6170137"/>
            <a:ext cx="202673" cy="202673"/>
          </a:xfrm>
          <a:prstGeom prst="rect">
            <a:avLst/>
          </a:prstGeom>
        </p:spPr>
      </p:pic>
      <p:sp>
        <p:nvSpPr>
          <p:cNvPr id="3" name="Rectangle 2">
            <a:extLst>
              <a:ext uri="{FF2B5EF4-FFF2-40B4-BE49-F238E27FC236}">
                <a16:creationId xmlns:a16="http://schemas.microsoft.com/office/drawing/2014/main" id="{5E639A46-9E2A-40CD-B21B-8526EF976F68}"/>
              </a:ext>
            </a:extLst>
          </p:cNvPr>
          <p:cNvSpPr/>
          <p:nvPr userDrawn="1"/>
        </p:nvSpPr>
        <p:spPr>
          <a:xfrm>
            <a:off x="11155680" y="6598920"/>
            <a:ext cx="585470" cy="25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a:p>
        </p:txBody>
      </p:sp>
      <p:pic>
        <p:nvPicPr>
          <p:cNvPr id="22" name="Graphic 21">
            <a:extLst>
              <a:ext uri="{FF2B5EF4-FFF2-40B4-BE49-F238E27FC236}">
                <a16:creationId xmlns:a16="http://schemas.microsoft.com/office/drawing/2014/main" id="{AD831614-E432-40B2-AEB7-6D6AF619CA17}"/>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4500" y="401083"/>
            <a:ext cx="1854000" cy="315180"/>
          </a:xfrm>
          <a:prstGeom prst="rect">
            <a:avLst/>
          </a:prstGeom>
        </p:spPr>
      </p:pic>
    </p:spTree>
    <p:extLst>
      <p:ext uri="{BB962C8B-B14F-4D97-AF65-F5344CB8AC3E}">
        <p14:creationId xmlns:p14="http://schemas.microsoft.com/office/powerpoint/2010/main" val="1517130010"/>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8">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chapter divider, big photo">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CD29D041-12B1-4A49-89EF-04E4C6A41AE0}"/>
              </a:ext>
            </a:extLst>
          </p:cNvPr>
          <p:cNvSpPr>
            <a:spLocks noGrp="1"/>
          </p:cNvSpPr>
          <p:nvPr>
            <p:ph type="pic" sz="quarter" idx="13" hasCustomPrompt="1"/>
          </p:nvPr>
        </p:nvSpPr>
        <p:spPr>
          <a:xfrm>
            <a:off x="444500" y="441325"/>
            <a:ext cx="11298238" cy="5913438"/>
          </a:xfrm>
          <a:solidFill>
            <a:schemeClr val="tx2">
              <a:lumMod val="20000"/>
              <a:lumOff val="80000"/>
            </a:schemeClr>
          </a:solid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3" name="Text Placeholder 2">
            <a:extLst>
              <a:ext uri="{FF2B5EF4-FFF2-40B4-BE49-F238E27FC236}">
                <a16:creationId xmlns:a16="http://schemas.microsoft.com/office/drawing/2014/main" id="{CCA3CA7B-F088-47D6-BA5F-3B8A98AA44B3}"/>
              </a:ext>
            </a:extLst>
          </p:cNvPr>
          <p:cNvSpPr>
            <a:spLocks noGrp="1"/>
          </p:cNvSpPr>
          <p:nvPr>
            <p:ph type="body" idx="1" hasCustomPrompt="1"/>
          </p:nvPr>
        </p:nvSpPr>
        <p:spPr>
          <a:xfrm>
            <a:off x="453076" y="4775168"/>
            <a:ext cx="5552438" cy="1843091"/>
          </a:xfrm>
        </p:spPr>
        <p:txBody>
          <a:bodyPr lIns="180000"/>
          <a:lstStyle>
            <a:lvl1pPr marL="0" indent="0">
              <a:buNone/>
              <a:defRPr sz="130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1.1</a:t>
            </a:r>
          </a:p>
        </p:txBody>
      </p:sp>
      <p:sp>
        <p:nvSpPr>
          <p:cNvPr id="11" name="Footer Placeholder 7">
            <a:extLst>
              <a:ext uri="{FF2B5EF4-FFF2-40B4-BE49-F238E27FC236}">
                <a16:creationId xmlns:a16="http://schemas.microsoft.com/office/drawing/2014/main" id="{C2FA1623-CC6A-4D42-B4C5-A33D7F45A39D}"/>
              </a:ext>
            </a:extLst>
          </p:cNvPr>
          <p:cNvSpPr txBox="1">
            <a:spLocks/>
          </p:cNvSpPr>
          <p:nvPr userDrawn="1"/>
        </p:nvSpPr>
        <p:spPr>
          <a:xfrm>
            <a:off x="444500" y="6559200"/>
            <a:ext cx="1982505"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7" name="Rectangle 6">
            <a:extLst>
              <a:ext uri="{FF2B5EF4-FFF2-40B4-BE49-F238E27FC236}">
                <a16:creationId xmlns:a16="http://schemas.microsoft.com/office/drawing/2014/main" id="{2E31552A-D550-4057-A9D1-03EB05296C97}"/>
              </a:ext>
            </a:extLst>
          </p:cNvPr>
          <p:cNvSpPr/>
          <p:nvPr userDrawn="1"/>
        </p:nvSpPr>
        <p:spPr>
          <a:xfrm>
            <a:off x="11350171"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bg-BG"/>
          </a:p>
        </p:txBody>
      </p:sp>
      <p:sp>
        <p:nvSpPr>
          <p:cNvPr id="13" name="Text Placeholder 11">
            <a:extLst>
              <a:ext uri="{FF2B5EF4-FFF2-40B4-BE49-F238E27FC236}">
                <a16:creationId xmlns:a16="http://schemas.microsoft.com/office/drawing/2014/main" id="{3AFCFF27-B4C4-4798-83D3-3DC7BF055D19}"/>
              </a:ext>
            </a:extLst>
          </p:cNvPr>
          <p:cNvSpPr>
            <a:spLocks noGrp="1"/>
          </p:cNvSpPr>
          <p:nvPr>
            <p:ph type="body" sz="quarter" idx="20" hasCustomPrompt="1"/>
          </p:nvPr>
        </p:nvSpPr>
        <p:spPr>
          <a:xfrm>
            <a:off x="436215" y="1079309"/>
            <a:ext cx="11451707" cy="398462"/>
          </a:xfrm>
        </p:spPr>
        <p:txBody>
          <a:bodyPr lIns="180000"/>
          <a:lstStyle>
            <a:lvl1pPr>
              <a:defRPr sz="2800" b="1">
                <a:solidFill>
                  <a:schemeClr val="bg1"/>
                </a:solidFill>
              </a:defRPr>
            </a:lvl1pPr>
            <a:lvl2pPr>
              <a:defRPr sz="2800"/>
            </a:lvl2pPr>
            <a:lvl3pPr>
              <a:defRPr sz="2800"/>
            </a:lvl3pPr>
            <a:lvl4pPr>
              <a:defRPr sz="2800"/>
            </a:lvl4pPr>
            <a:lvl5pPr>
              <a:defRPr sz="2800"/>
            </a:lvl5pPr>
          </a:lstStyle>
          <a:p>
            <a:pPr lvl="0"/>
            <a:r>
              <a:rPr lang="en-US"/>
              <a:t>Subchapter title goes on this white line</a:t>
            </a:r>
            <a:endParaRPr lang="bg-BG"/>
          </a:p>
        </p:txBody>
      </p:sp>
      <p:sp>
        <p:nvSpPr>
          <p:cNvPr id="5" name="Title 4">
            <a:extLst>
              <a:ext uri="{FF2B5EF4-FFF2-40B4-BE49-F238E27FC236}">
                <a16:creationId xmlns:a16="http://schemas.microsoft.com/office/drawing/2014/main" id="{099FADB8-1B5B-450C-8C2C-5425D6C54B39}"/>
              </a:ext>
            </a:extLst>
          </p:cNvPr>
          <p:cNvSpPr>
            <a:spLocks noGrp="1"/>
          </p:cNvSpPr>
          <p:nvPr>
            <p:ph type="title" hasCustomPrompt="1"/>
          </p:nvPr>
        </p:nvSpPr>
        <p:spPr>
          <a:xfrm>
            <a:off x="449581" y="654460"/>
            <a:ext cx="10515600" cy="424849"/>
          </a:xfrm>
        </p:spPr>
        <p:txBody>
          <a:bodyPr lIns="180000" anchor="t"/>
          <a:lstStyle>
            <a:lvl1pPr>
              <a:defRPr sz="2800">
                <a:solidFill>
                  <a:schemeClr val="bg1">
                    <a:alpha val="60000"/>
                  </a:schemeClr>
                </a:solidFill>
              </a:defRPr>
            </a:lvl1pPr>
          </a:lstStyle>
          <a:p>
            <a:r>
              <a:rPr lang="en-US"/>
              <a:t>This can be the chapter title with transparency</a:t>
            </a:r>
            <a:endParaRPr lang="bg-BG"/>
          </a:p>
        </p:txBody>
      </p:sp>
    </p:spTree>
    <p:extLst>
      <p:ext uri="{BB962C8B-B14F-4D97-AF65-F5344CB8AC3E}">
        <p14:creationId xmlns:p14="http://schemas.microsoft.com/office/powerpoint/2010/main" val="1978221541"/>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2">
          <p15:clr>
            <a:srgbClr val="FBAE40"/>
          </p15:clr>
        </p15:guide>
        <p15:guide id="33" orient="horz" pos="1147">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guide id="62" orient="horz" pos="278"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_2 peo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AC979-168D-4940-A6C8-F0BEEB3C9A38}"/>
              </a:ext>
            </a:extLst>
          </p:cNvPr>
          <p:cNvSpPr>
            <a:spLocks noGrp="1"/>
          </p:cNvSpPr>
          <p:nvPr>
            <p:ph type="title" hasCustomPrompt="1"/>
          </p:nvPr>
        </p:nvSpPr>
        <p:spPr>
          <a:xfrm>
            <a:off x="465138" y="2354604"/>
            <a:ext cx="3617913" cy="1600200"/>
          </a:xfrm>
        </p:spPr>
        <p:txBody>
          <a:bodyPr anchor="b"/>
          <a:lstStyle>
            <a:lvl1pPr>
              <a:defRPr sz="4000"/>
            </a:lvl1pPr>
          </a:lstStyle>
          <a:p>
            <a:r>
              <a:rPr lang="en-US"/>
              <a:t>Thank you.</a:t>
            </a:r>
            <a:endParaRPr lang="bg-BG"/>
          </a:p>
        </p:txBody>
      </p:sp>
      <p:sp>
        <p:nvSpPr>
          <p:cNvPr id="4" name="Text Placeholder 3">
            <a:extLst>
              <a:ext uri="{FF2B5EF4-FFF2-40B4-BE49-F238E27FC236}">
                <a16:creationId xmlns:a16="http://schemas.microsoft.com/office/drawing/2014/main" id="{B4CAF48F-60F5-4D14-BD8B-A52DF2EE51CB}"/>
              </a:ext>
            </a:extLst>
          </p:cNvPr>
          <p:cNvSpPr>
            <a:spLocks noGrp="1"/>
          </p:cNvSpPr>
          <p:nvPr>
            <p:ph type="body" sz="half" idx="2" hasCustomPrompt="1"/>
          </p:nvPr>
        </p:nvSpPr>
        <p:spPr>
          <a:xfrm>
            <a:off x="4273550" y="3998913"/>
            <a:ext cx="2687638" cy="504825"/>
          </a:xfrm>
        </p:spPr>
        <p:txBody>
          <a:bodyPr/>
          <a:lstStyle>
            <a:lvl1pPr marL="0" indent="0">
              <a:lnSpc>
                <a:spcPct val="100000"/>
              </a:lnSpc>
              <a:buNone/>
              <a:defRPr sz="28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p:txBody>
      </p:sp>
      <p:sp>
        <p:nvSpPr>
          <p:cNvPr id="15" name="Picture Placeholder 14">
            <a:extLst>
              <a:ext uri="{FF2B5EF4-FFF2-40B4-BE49-F238E27FC236}">
                <a16:creationId xmlns:a16="http://schemas.microsoft.com/office/drawing/2014/main" id="{635D2EC4-9EA2-41E4-A62F-441FF546B2F5}"/>
              </a:ext>
            </a:extLst>
          </p:cNvPr>
          <p:cNvSpPr>
            <a:spLocks noGrp="1"/>
          </p:cNvSpPr>
          <p:nvPr>
            <p:ph type="pic" sz="quarter" idx="13" hasCustomPrompt="1"/>
          </p:nvPr>
        </p:nvSpPr>
        <p:spPr>
          <a:xfrm>
            <a:off x="4273550" y="419100"/>
            <a:ext cx="2687638" cy="3419475"/>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9" name="Text Placeholder 3">
            <a:extLst>
              <a:ext uri="{FF2B5EF4-FFF2-40B4-BE49-F238E27FC236}">
                <a16:creationId xmlns:a16="http://schemas.microsoft.com/office/drawing/2014/main" id="{FE5C127E-7058-4180-B414-BAC4799C38E9}"/>
              </a:ext>
            </a:extLst>
          </p:cNvPr>
          <p:cNvSpPr>
            <a:spLocks noGrp="1"/>
          </p:cNvSpPr>
          <p:nvPr>
            <p:ph type="body" sz="half" idx="16" hasCustomPrompt="1"/>
          </p:nvPr>
        </p:nvSpPr>
        <p:spPr>
          <a:xfrm>
            <a:off x="4273550" y="4641850"/>
            <a:ext cx="2687638" cy="503238"/>
          </a:xfrm>
        </p:spPr>
        <p:txBody>
          <a:bodyPr/>
          <a:lstStyle>
            <a:lvl1pPr marL="0" indent="0">
              <a:spcAft>
                <a:spcPts val="800"/>
              </a:spcAft>
              <a:buNone/>
              <a:defRPr sz="16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Position</a:t>
            </a:r>
            <a:br>
              <a:rPr lang="en-US"/>
            </a:br>
            <a:r>
              <a:rPr lang="en-US"/>
              <a:t>might be on two lines</a:t>
            </a:r>
          </a:p>
        </p:txBody>
      </p:sp>
      <p:sp>
        <p:nvSpPr>
          <p:cNvPr id="25" name="Text Placeholder 3">
            <a:extLst>
              <a:ext uri="{FF2B5EF4-FFF2-40B4-BE49-F238E27FC236}">
                <a16:creationId xmlns:a16="http://schemas.microsoft.com/office/drawing/2014/main" id="{78D43F13-B82C-40E0-BE61-84ADC4DB9B15}"/>
              </a:ext>
            </a:extLst>
          </p:cNvPr>
          <p:cNvSpPr>
            <a:spLocks noGrp="1"/>
          </p:cNvSpPr>
          <p:nvPr>
            <p:ph type="body" sz="half" idx="18" hasCustomPrompt="1"/>
          </p:nvPr>
        </p:nvSpPr>
        <p:spPr>
          <a:xfrm>
            <a:off x="8108950" y="3998913"/>
            <a:ext cx="2687638" cy="504825"/>
          </a:xfrm>
        </p:spPr>
        <p:txBody>
          <a:bodyPr/>
          <a:lstStyle>
            <a:lvl1pPr marL="0" indent="0">
              <a:lnSpc>
                <a:spcPct val="100000"/>
              </a:lnSpc>
              <a:buNone/>
              <a:defRPr sz="28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p:txBody>
      </p:sp>
      <p:sp>
        <p:nvSpPr>
          <p:cNvPr id="26" name="Picture Placeholder 14">
            <a:extLst>
              <a:ext uri="{FF2B5EF4-FFF2-40B4-BE49-F238E27FC236}">
                <a16:creationId xmlns:a16="http://schemas.microsoft.com/office/drawing/2014/main" id="{52229CFB-BA8F-4870-8AEB-EAA6DB5739B1}"/>
              </a:ext>
            </a:extLst>
          </p:cNvPr>
          <p:cNvSpPr>
            <a:spLocks noGrp="1"/>
          </p:cNvSpPr>
          <p:nvPr>
            <p:ph type="pic" sz="quarter" idx="19" hasCustomPrompt="1"/>
          </p:nvPr>
        </p:nvSpPr>
        <p:spPr>
          <a:xfrm>
            <a:off x="8108950" y="419100"/>
            <a:ext cx="2687638" cy="3419475"/>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7" name="Text Placeholder 3">
            <a:extLst>
              <a:ext uri="{FF2B5EF4-FFF2-40B4-BE49-F238E27FC236}">
                <a16:creationId xmlns:a16="http://schemas.microsoft.com/office/drawing/2014/main" id="{CA56C96D-9483-4E74-B1D4-5B73EE869F91}"/>
              </a:ext>
            </a:extLst>
          </p:cNvPr>
          <p:cNvSpPr>
            <a:spLocks noGrp="1"/>
          </p:cNvSpPr>
          <p:nvPr>
            <p:ph type="body" sz="half" idx="20" hasCustomPrompt="1"/>
          </p:nvPr>
        </p:nvSpPr>
        <p:spPr>
          <a:xfrm>
            <a:off x="8108950" y="4641850"/>
            <a:ext cx="2687638" cy="503238"/>
          </a:xfrm>
        </p:spPr>
        <p:txBody>
          <a:bodyPr/>
          <a:lstStyle>
            <a:lvl1pPr marL="0" indent="0">
              <a:spcAft>
                <a:spcPts val="800"/>
              </a:spcAft>
              <a:buNone/>
              <a:defRPr sz="16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Position</a:t>
            </a:r>
            <a:br>
              <a:rPr lang="en-US"/>
            </a:br>
            <a:r>
              <a:rPr lang="en-US"/>
              <a:t>might be on two lines</a:t>
            </a:r>
          </a:p>
        </p:txBody>
      </p:sp>
      <p:sp>
        <p:nvSpPr>
          <p:cNvPr id="12" name="Text Placeholder 3">
            <a:extLst>
              <a:ext uri="{FF2B5EF4-FFF2-40B4-BE49-F238E27FC236}">
                <a16:creationId xmlns:a16="http://schemas.microsoft.com/office/drawing/2014/main" id="{2F86E551-D558-48BD-9B44-A94E72A69BD7}"/>
              </a:ext>
            </a:extLst>
          </p:cNvPr>
          <p:cNvSpPr>
            <a:spLocks noGrp="1"/>
          </p:cNvSpPr>
          <p:nvPr>
            <p:ph type="body" sz="half" idx="21" hasCustomPrompt="1"/>
          </p:nvPr>
        </p:nvSpPr>
        <p:spPr>
          <a:xfrm>
            <a:off x="8097836" y="5905500"/>
            <a:ext cx="3638551" cy="503238"/>
          </a:xfrm>
        </p:spPr>
        <p:txBody>
          <a:bodyPr anchor="b"/>
          <a:lstStyle>
            <a:lvl1pPr marL="0" indent="0">
              <a:buNone/>
              <a:defRPr sz="12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e-mail</a:t>
            </a:r>
            <a:br>
              <a:rPr lang="en-US"/>
            </a:br>
            <a:r>
              <a:rPr lang="en-US"/>
              <a:t>+000 0 000 000 000 </a:t>
            </a:r>
          </a:p>
        </p:txBody>
      </p:sp>
      <p:sp>
        <p:nvSpPr>
          <p:cNvPr id="13" name="Text Placeholder 3">
            <a:extLst>
              <a:ext uri="{FF2B5EF4-FFF2-40B4-BE49-F238E27FC236}">
                <a16:creationId xmlns:a16="http://schemas.microsoft.com/office/drawing/2014/main" id="{56EC7D29-18B7-49ED-8220-6EF0A75245F2}"/>
              </a:ext>
            </a:extLst>
          </p:cNvPr>
          <p:cNvSpPr>
            <a:spLocks noGrp="1"/>
          </p:cNvSpPr>
          <p:nvPr>
            <p:ph type="body" sz="half" idx="22" hasCustomPrompt="1"/>
          </p:nvPr>
        </p:nvSpPr>
        <p:spPr>
          <a:xfrm>
            <a:off x="4273550" y="5905500"/>
            <a:ext cx="3638551" cy="503238"/>
          </a:xfrm>
        </p:spPr>
        <p:txBody>
          <a:bodyPr anchor="b"/>
          <a:lstStyle>
            <a:lvl1pPr marL="0" indent="0">
              <a:buNone/>
              <a:defRPr sz="12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e-mail</a:t>
            </a:r>
            <a:br>
              <a:rPr lang="en-US"/>
            </a:br>
            <a:r>
              <a:rPr lang="en-US"/>
              <a:t>+000 0 000 000 000 </a:t>
            </a:r>
          </a:p>
        </p:txBody>
      </p:sp>
      <p:sp>
        <p:nvSpPr>
          <p:cNvPr id="23" name="Rectangle 22">
            <a:extLst>
              <a:ext uri="{FF2B5EF4-FFF2-40B4-BE49-F238E27FC236}">
                <a16:creationId xmlns:a16="http://schemas.microsoft.com/office/drawing/2014/main" id="{2F512DE9-D414-46D9-8669-E4D77E05E198}"/>
              </a:ext>
            </a:extLst>
          </p:cNvPr>
          <p:cNvSpPr/>
          <p:nvPr userDrawn="1"/>
        </p:nvSpPr>
        <p:spPr>
          <a:xfrm>
            <a:off x="11155680" y="6598920"/>
            <a:ext cx="585470" cy="25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a:p>
        </p:txBody>
      </p:sp>
      <p:pic>
        <p:nvPicPr>
          <p:cNvPr id="18" name="Graphic 17">
            <a:hlinkClick r:id="rId2"/>
            <a:extLst>
              <a:ext uri="{FF2B5EF4-FFF2-40B4-BE49-F238E27FC236}">
                <a16:creationId xmlns:a16="http://schemas.microsoft.com/office/drawing/2014/main" id="{DFFD5BC6-A542-487D-9CC5-BFE3B03B1E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04691" y="6170138"/>
            <a:ext cx="93700" cy="209023"/>
          </a:xfrm>
          <a:prstGeom prst="rect">
            <a:avLst/>
          </a:prstGeom>
        </p:spPr>
      </p:pic>
      <p:pic>
        <p:nvPicPr>
          <p:cNvPr id="20" name="Graphic 19">
            <a:hlinkClick r:id="rId5"/>
            <a:extLst>
              <a:ext uri="{FF2B5EF4-FFF2-40B4-BE49-F238E27FC236}">
                <a16:creationId xmlns:a16="http://schemas.microsoft.com/office/drawing/2014/main" id="{25630BA2-050D-44A9-BC40-25B77D3907A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2742" y="6170138"/>
            <a:ext cx="248838" cy="209023"/>
          </a:xfrm>
          <a:prstGeom prst="rect">
            <a:avLst/>
          </a:prstGeom>
        </p:spPr>
      </p:pic>
      <p:sp>
        <p:nvSpPr>
          <p:cNvPr id="21" name="Freeform: Shape 20">
            <a:hlinkClick r:id="rId8"/>
            <a:extLst>
              <a:ext uri="{FF2B5EF4-FFF2-40B4-BE49-F238E27FC236}">
                <a16:creationId xmlns:a16="http://schemas.microsoft.com/office/drawing/2014/main" id="{762CC25A-CD01-4DCC-A0E9-887B8EF402D9}"/>
              </a:ext>
            </a:extLst>
          </p:cNvPr>
          <p:cNvSpPr/>
          <p:nvPr userDrawn="1"/>
        </p:nvSpPr>
        <p:spPr>
          <a:xfrm>
            <a:off x="996446" y="6184553"/>
            <a:ext cx="273893" cy="193166"/>
          </a:xfrm>
          <a:custGeom>
            <a:avLst/>
            <a:gdLst>
              <a:gd name="connsiteX0" fmla="*/ 108837 w 273893"/>
              <a:gd name="connsiteY0" fmla="*/ 55499 h 193166"/>
              <a:gd name="connsiteX1" fmla="*/ 108837 w 273893"/>
              <a:gd name="connsiteY1" fmla="*/ 136947 h 193166"/>
              <a:gd name="connsiteX2" fmla="*/ 180193 w 273893"/>
              <a:gd name="connsiteY2" fmla="*/ 96584 h 193166"/>
              <a:gd name="connsiteX3" fmla="*/ 136947 w 273893"/>
              <a:gd name="connsiteY3" fmla="*/ 0 h 193166"/>
              <a:gd name="connsiteX4" fmla="*/ 243621 w 273893"/>
              <a:gd name="connsiteY4" fmla="*/ 5766 h 193166"/>
              <a:gd name="connsiteX5" fmla="*/ 268127 w 273893"/>
              <a:gd name="connsiteY5" fmla="*/ 30273 h 193166"/>
              <a:gd name="connsiteX6" fmla="*/ 273893 w 273893"/>
              <a:gd name="connsiteY6" fmla="*/ 96583 h 193166"/>
              <a:gd name="connsiteX7" fmla="*/ 268127 w 273893"/>
              <a:gd name="connsiteY7" fmla="*/ 162894 h 193166"/>
              <a:gd name="connsiteX8" fmla="*/ 243621 w 273893"/>
              <a:gd name="connsiteY8" fmla="*/ 187400 h 193166"/>
              <a:gd name="connsiteX9" fmla="*/ 136947 w 273893"/>
              <a:gd name="connsiteY9" fmla="*/ 193166 h 193166"/>
              <a:gd name="connsiteX10" fmla="*/ 30272 w 273893"/>
              <a:gd name="connsiteY10" fmla="*/ 187400 h 193166"/>
              <a:gd name="connsiteX11" fmla="*/ 5766 w 273893"/>
              <a:gd name="connsiteY11" fmla="*/ 162894 h 193166"/>
              <a:gd name="connsiteX12" fmla="*/ 0 w 273893"/>
              <a:gd name="connsiteY12" fmla="*/ 96583 h 193166"/>
              <a:gd name="connsiteX13" fmla="*/ 5766 w 273893"/>
              <a:gd name="connsiteY13" fmla="*/ 30273 h 193166"/>
              <a:gd name="connsiteX14" fmla="*/ 29552 w 273893"/>
              <a:gd name="connsiteY14" fmla="*/ 5766 h 193166"/>
              <a:gd name="connsiteX15" fmla="*/ 136947 w 273893"/>
              <a:gd name="connsiteY15" fmla="*/ 0 h 19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893" h="193166">
                <a:moveTo>
                  <a:pt x="108837" y="55499"/>
                </a:moveTo>
                <a:lnTo>
                  <a:pt x="108837" y="136947"/>
                </a:lnTo>
                <a:lnTo>
                  <a:pt x="180193" y="96584"/>
                </a:lnTo>
                <a:close/>
                <a:moveTo>
                  <a:pt x="136947" y="0"/>
                </a:moveTo>
                <a:cubicBezTo>
                  <a:pt x="136947" y="0"/>
                  <a:pt x="221998" y="0"/>
                  <a:pt x="243621" y="5766"/>
                </a:cubicBezTo>
                <a:cubicBezTo>
                  <a:pt x="255874" y="9371"/>
                  <a:pt x="265244" y="18740"/>
                  <a:pt x="268127" y="30273"/>
                </a:cubicBezTo>
                <a:cubicBezTo>
                  <a:pt x="273893" y="51896"/>
                  <a:pt x="273893" y="96583"/>
                  <a:pt x="273893" y="96583"/>
                </a:cubicBezTo>
                <a:cubicBezTo>
                  <a:pt x="273893" y="96583"/>
                  <a:pt x="273893" y="141271"/>
                  <a:pt x="268127" y="162894"/>
                </a:cubicBezTo>
                <a:cubicBezTo>
                  <a:pt x="264523" y="175148"/>
                  <a:pt x="255153" y="184517"/>
                  <a:pt x="243621" y="187400"/>
                </a:cubicBezTo>
                <a:cubicBezTo>
                  <a:pt x="222719" y="193166"/>
                  <a:pt x="136947" y="193166"/>
                  <a:pt x="136947" y="193166"/>
                </a:cubicBezTo>
                <a:cubicBezTo>
                  <a:pt x="136947" y="193166"/>
                  <a:pt x="51896" y="193166"/>
                  <a:pt x="30272" y="187400"/>
                </a:cubicBezTo>
                <a:cubicBezTo>
                  <a:pt x="18020" y="183797"/>
                  <a:pt x="8649" y="174426"/>
                  <a:pt x="5766" y="162894"/>
                </a:cubicBezTo>
                <a:cubicBezTo>
                  <a:pt x="0" y="141271"/>
                  <a:pt x="0" y="96583"/>
                  <a:pt x="0" y="96583"/>
                </a:cubicBezTo>
                <a:cubicBezTo>
                  <a:pt x="0" y="96583"/>
                  <a:pt x="0" y="51896"/>
                  <a:pt x="5766" y="30273"/>
                </a:cubicBezTo>
                <a:cubicBezTo>
                  <a:pt x="8649" y="18020"/>
                  <a:pt x="18020" y="8649"/>
                  <a:pt x="29552" y="5766"/>
                </a:cubicBezTo>
                <a:cubicBezTo>
                  <a:pt x="51175" y="0"/>
                  <a:pt x="136947" y="0"/>
                  <a:pt x="136947" y="0"/>
                </a:cubicBezTo>
                <a:close/>
              </a:path>
            </a:pathLst>
          </a:custGeom>
          <a:solidFill>
            <a:schemeClr val="tx2">
              <a:lumMod val="20000"/>
              <a:lumOff val="80000"/>
            </a:schemeClr>
          </a:solidFill>
          <a:ln w="9525" cap="flat">
            <a:noFill/>
            <a:prstDash val="solid"/>
            <a:miter/>
          </a:ln>
        </p:spPr>
        <p:txBody>
          <a:bodyPr wrap="square" rtlCol="0" anchor="ctr">
            <a:noAutofit/>
          </a:bodyPr>
          <a:lstStyle/>
          <a:p>
            <a:endParaRPr lang="bg-BG"/>
          </a:p>
        </p:txBody>
      </p:sp>
      <p:pic>
        <p:nvPicPr>
          <p:cNvPr id="22" name="Graphic 21">
            <a:hlinkClick r:id="rId9"/>
            <a:extLst>
              <a:ext uri="{FF2B5EF4-FFF2-40B4-BE49-F238E27FC236}">
                <a16:creationId xmlns:a16="http://schemas.microsoft.com/office/drawing/2014/main" id="{74D4544E-B3AB-4E4A-9201-3ABB2576F17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59421" y="6170137"/>
            <a:ext cx="202673" cy="202673"/>
          </a:xfrm>
          <a:prstGeom prst="rect">
            <a:avLst/>
          </a:prstGeom>
        </p:spPr>
      </p:pic>
      <p:pic>
        <p:nvPicPr>
          <p:cNvPr id="32" name="Graphic 31">
            <a:extLst>
              <a:ext uri="{FF2B5EF4-FFF2-40B4-BE49-F238E27FC236}">
                <a16:creationId xmlns:a16="http://schemas.microsoft.com/office/drawing/2014/main" id="{A3C217A5-99DE-4160-857C-F5FC5A450332}"/>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4500" y="401083"/>
            <a:ext cx="1854000" cy="315180"/>
          </a:xfrm>
          <a:prstGeom prst="rect">
            <a:avLst/>
          </a:prstGeom>
        </p:spPr>
      </p:pic>
    </p:spTree>
    <p:extLst>
      <p:ext uri="{BB962C8B-B14F-4D97-AF65-F5344CB8AC3E}">
        <p14:creationId xmlns:p14="http://schemas.microsoft.com/office/powerpoint/2010/main" val="986564607"/>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45">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_3 peo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AC979-168D-4940-A6C8-F0BEEB3C9A38}"/>
              </a:ext>
            </a:extLst>
          </p:cNvPr>
          <p:cNvSpPr>
            <a:spLocks noGrp="1"/>
          </p:cNvSpPr>
          <p:nvPr>
            <p:ph type="title" hasCustomPrompt="1"/>
          </p:nvPr>
        </p:nvSpPr>
        <p:spPr>
          <a:xfrm>
            <a:off x="465138" y="762468"/>
            <a:ext cx="3617913" cy="667672"/>
          </a:xfrm>
        </p:spPr>
        <p:txBody>
          <a:bodyPr anchor="b"/>
          <a:lstStyle>
            <a:lvl1pPr>
              <a:defRPr sz="4000"/>
            </a:lvl1pPr>
          </a:lstStyle>
          <a:p>
            <a:r>
              <a:rPr lang="en-US"/>
              <a:t>Thank you.</a:t>
            </a:r>
            <a:endParaRPr lang="bg-BG"/>
          </a:p>
        </p:txBody>
      </p:sp>
      <p:sp>
        <p:nvSpPr>
          <p:cNvPr id="4" name="Text Placeholder 3">
            <a:extLst>
              <a:ext uri="{FF2B5EF4-FFF2-40B4-BE49-F238E27FC236}">
                <a16:creationId xmlns:a16="http://schemas.microsoft.com/office/drawing/2014/main" id="{B4CAF48F-60F5-4D14-BD8B-A52DF2EE51CB}"/>
              </a:ext>
            </a:extLst>
          </p:cNvPr>
          <p:cNvSpPr>
            <a:spLocks noGrp="1"/>
          </p:cNvSpPr>
          <p:nvPr>
            <p:ph type="body" sz="half" idx="2" hasCustomPrompt="1"/>
          </p:nvPr>
        </p:nvSpPr>
        <p:spPr>
          <a:xfrm>
            <a:off x="4273550" y="4163680"/>
            <a:ext cx="2687638" cy="504825"/>
          </a:xfrm>
        </p:spPr>
        <p:txBody>
          <a:bodyPr/>
          <a:lstStyle>
            <a:lvl1pPr marL="0" indent="0">
              <a:lnSpc>
                <a:spcPct val="100000"/>
              </a:lnSpc>
              <a:buNone/>
              <a:defRPr sz="28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p:txBody>
      </p:sp>
      <p:sp>
        <p:nvSpPr>
          <p:cNvPr id="15" name="Picture Placeholder 14">
            <a:extLst>
              <a:ext uri="{FF2B5EF4-FFF2-40B4-BE49-F238E27FC236}">
                <a16:creationId xmlns:a16="http://schemas.microsoft.com/office/drawing/2014/main" id="{635D2EC4-9EA2-41E4-A62F-441FF546B2F5}"/>
              </a:ext>
            </a:extLst>
          </p:cNvPr>
          <p:cNvSpPr>
            <a:spLocks noGrp="1"/>
          </p:cNvSpPr>
          <p:nvPr>
            <p:ph type="pic" sz="quarter" idx="13" hasCustomPrompt="1"/>
          </p:nvPr>
        </p:nvSpPr>
        <p:spPr>
          <a:xfrm>
            <a:off x="4273550" y="1802151"/>
            <a:ext cx="1731963" cy="2203572"/>
          </a:xfrm>
          <a:solidFill>
            <a:schemeClr val="tx2">
              <a:lumMod val="20000"/>
              <a:lumOff val="80000"/>
            </a:schemeClr>
          </a:solidFill>
        </p:spPr>
        <p:txBody>
          <a:bodyPr/>
          <a:lstStyle>
            <a:lvl1pPr>
              <a:defRPr sz="1100"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9" name="Text Placeholder 3">
            <a:extLst>
              <a:ext uri="{FF2B5EF4-FFF2-40B4-BE49-F238E27FC236}">
                <a16:creationId xmlns:a16="http://schemas.microsoft.com/office/drawing/2014/main" id="{FE5C127E-7058-4180-B414-BAC4799C38E9}"/>
              </a:ext>
            </a:extLst>
          </p:cNvPr>
          <p:cNvSpPr>
            <a:spLocks noGrp="1"/>
          </p:cNvSpPr>
          <p:nvPr>
            <p:ph type="body" sz="half" idx="16" hasCustomPrompt="1"/>
          </p:nvPr>
        </p:nvSpPr>
        <p:spPr>
          <a:xfrm>
            <a:off x="4273550" y="4813760"/>
            <a:ext cx="2687638" cy="503238"/>
          </a:xfrm>
        </p:spPr>
        <p:txBody>
          <a:bodyPr/>
          <a:lstStyle>
            <a:lvl1pPr marL="0" indent="0">
              <a:spcAft>
                <a:spcPts val="800"/>
              </a:spcAft>
              <a:buNone/>
              <a:defRPr sz="16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Position</a:t>
            </a:r>
            <a:br>
              <a:rPr lang="en-US"/>
            </a:br>
            <a:r>
              <a:rPr lang="en-US"/>
              <a:t>might be on two lines</a:t>
            </a:r>
          </a:p>
        </p:txBody>
      </p:sp>
      <p:sp>
        <p:nvSpPr>
          <p:cNvPr id="25" name="Text Placeholder 3">
            <a:extLst>
              <a:ext uri="{FF2B5EF4-FFF2-40B4-BE49-F238E27FC236}">
                <a16:creationId xmlns:a16="http://schemas.microsoft.com/office/drawing/2014/main" id="{78D43F13-B82C-40E0-BE61-84ADC4DB9B15}"/>
              </a:ext>
            </a:extLst>
          </p:cNvPr>
          <p:cNvSpPr>
            <a:spLocks noGrp="1"/>
          </p:cNvSpPr>
          <p:nvPr>
            <p:ph type="body" sz="half" idx="18" hasCustomPrompt="1"/>
          </p:nvPr>
        </p:nvSpPr>
        <p:spPr>
          <a:xfrm>
            <a:off x="8108950" y="4163680"/>
            <a:ext cx="2687638" cy="504825"/>
          </a:xfrm>
        </p:spPr>
        <p:txBody>
          <a:bodyPr/>
          <a:lstStyle>
            <a:lvl1pPr marL="0" indent="0">
              <a:lnSpc>
                <a:spcPct val="100000"/>
              </a:lnSpc>
              <a:buNone/>
              <a:defRPr sz="28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p:txBody>
      </p:sp>
      <p:sp>
        <p:nvSpPr>
          <p:cNvPr id="26" name="Picture Placeholder 14">
            <a:extLst>
              <a:ext uri="{FF2B5EF4-FFF2-40B4-BE49-F238E27FC236}">
                <a16:creationId xmlns:a16="http://schemas.microsoft.com/office/drawing/2014/main" id="{52229CFB-BA8F-4870-8AEB-EAA6DB5739B1}"/>
              </a:ext>
            </a:extLst>
          </p:cNvPr>
          <p:cNvSpPr>
            <a:spLocks noGrp="1"/>
          </p:cNvSpPr>
          <p:nvPr>
            <p:ph type="pic" sz="quarter" idx="19" hasCustomPrompt="1"/>
          </p:nvPr>
        </p:nvSpPr>
        <p:spPr>
          <a:xfrm>
            <a:off x="8108950" y="1802151"/>
            <a:ext cx="1731963" cy="2203572"/>
          </a:xfrm>
          <a:solidFill>
            <a:schemeClr val="tx2">
              <a:lumMod val="20000"/>
              <a:lumOff val="80000"/>
            </a:schemeClr>
          </a:solidFill>
        </p:spPr>
        <p:txBody>
          <a:bodyPr/>
          <a:lstStyle>
            <a:lvl1pPr>
              <a:defRPr sz="1200"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7" name="Text Placeholder 3">
            <a:extLst>
              <a:ext uri="{FF2B5EF4-FFF2-40B4-BE49-F238E27FC236}">
                <a16:creationId xmlns:a16="http://schemas.microsoft.com/office/drawing/2014/main" id="{CA56C96D-9483-4E74-B1D4-5B73EE869F91}"/>
              </a:ext>
            </a:extLst>
          </p:cNvPr>
          <p:cNvSpPr>
            <a:spLocks noGrp="1"/>
          </p:cNvSpPr>
          <p:nvPr>
            <p:ph type="body" sz="half" idx="20" hasCustomPrompt="1"/>
          </p:nvPr>
        </p:nvSpPr>
        <p:spPr>
          <a:xfrm>
            <a:off x="8108950" y="4813760"/>
            <a:ext cx="2687638" cy="503238"/>
          </a:xfrm>
        </p:spPr>
        <p:txBody>
          <a:bodyPr/>
          <a:lstStyle>
            <a:lvl1pPr marL="0" indent="0">
              <a:spcAft>
                <a:spcPts val="800"/>
              </a:spcAft>
              <a:buNone/>
              <a:defRPr sz="16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Position</a:t>
            </a:r>
            <a:br>
              <a:rPr lang="en-US"/>
            </a:br>
            <a:r>
              <a:rPr lang="en-US"/>
              <a:t>might be on two lines</a:t>
            </a:r>
          </a:p>
        </p:txBody>
      </p:sp>
      <p:sp>
        <p:nvSpPr>
          <p:cNvPr id="12" name="Text Placeholder 3">
            <a:extLst>
              <a:ext uri="{FF2B5EF4-FFF2-40B4-BE49-F238E27FC236}">
                <a16:creationId xmlns:a16="http://schemas.microsoft.com/office/drawing/2014/main" id="{2F86E551-D558-48BD-9B44-A94E72A69BD7}"/>
              </a:ext>
            </a:extLst>
          </p:cNvPr>
          <p:cNvSpPr>
            <a:spLocks noGrp="1"/>
          </p:cNvSpPr>
          <p:nvPr>
            <p:ph type="body" sz="half" idx="21" hasCustomPrompt="1"/>
          </p:nvPr>
        </p:nvSpPr>
        <p:spPr>
          <a:xfrm>
            <a:off x="8097836" y="5570895"/>
            <a:ext cx="3638551" cy="503238"/>
          </a:xfrm>
        </p:spPr>
        <p:txBody>
          <a:bodyPr anchor="b"/>
          <a:lstStyle>
            <a:lvl1pPr marL="0" indent="0">
              <a:buNone/>
              <a:defRPr sz="12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e-mail</a:t>
            </a:r>
            <a:br>
              <a:rPr lang="en-US"/>
            </a:br>
            <a:r>
              <a:rPr lang="en-US"/>
              <a:t>+000 0 000 000 000 </a:t>
            </a:r>
          </a:p>
        </p:txBody>
      </p:sp>
      <p:sp>
        <p:nvSpPr>
          <p:cNvPr id="13" name="Text Placeholder 3">
            <a:extLst>
              <a:ext uri="{FF2B5EF4-FFF2-40B4-BE49-F238E27FC236}">
                <a16:creationId xmlns:a16="http://schemas.microsoft.com/office/drawing/2014/main" id="{56EC7D29-18B7-49ED-8220-6EF0A75245F2}"/>
              </a:ext>
            </a:extLst>
          </p:cNvPr>
          <p:cNvSpPr>
            <a:spLocks noGrp="1"/>
          </p:cNvSpPr>
          <p:nvPr>
            <p:ph type="body" sz="half" idx="22" hasCustomPrompt="1"/>
          </p:nvPr>
        </p:nvSpPr>
        <p:spPr>
          <a:xfrm>
            <a:off x="4273550" y="5570895"/>
            <a:ext cx="3638551" cy="503238"/>
          </a:xfrm>
        </p:spPr>
        <p:txBody>
          <a:bodyPr anchor="b"/>
          <a:lstStyle>
            <a:lvl1pPr marL="0" indent="0">
              <a:buNone/>
              <a:defRPr sz="12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e-mail</a:t>
            </a:r>
            <a:br>
              <a:rPr lang="en-US"/>
            </a:br>
            <a:r>
              <a:rPr lang="en-US"/>
              <a:t>+000 0 000 000 000 </a:t>
            </a:r>
          </a:p>
        </p:txBody>
      </p:sp>
      <p:sp>
        <p:nvSpPr>
          <p:cNvPr id="14" name="Text Placeholder 3">
            <a:extLst>
              <a:ext uri="{FF2B5EF4-FFF2-40B4-BE49-F238E27FC236}">
                <a16:creationId xmlns:a16="http://schemas.microsoft.com/office/drawing/2014/main" id="{EFBF8261-6C07-4B16-98BF-83197847B259}"/>
              </a:ext>
            </a:extLst>
          </p:cNvPr>
          <p:cNvSpPr>
            <a:spLocks noGrp="1"/>
          </p:cNvSpPr>
          <p:nvPr>
            <p:ph type="body" sz="half" idx="23" hasCustomPrompt="1"/>
          </p:nvPr>
        </p:nvSpPr>
        <p:spPr>
          <a:xfrm>
            <a:off x="444500" y="4163680"/>
            <a:ext cx="2687638" cy="504825"/>
          </a:xfrm>
        </p:spPr>
        <p:txBody>
          <a:bodyPr/>
          <a:lstStyle>
            <a:lvl1pPr marL="0" indent="0">
              <a:lnSpc>
                <a:spcPct val="100000"/>
              </a:lnSpc>
              <a:buNone/>
              <a:defRPr sz="28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p:txBody>
      </p:sp>
      <p:sp>
        <p:nvSpPr>
          <p:cNvPr id="18" name="Picture Placeholder 14">
            <a:extLst>
              <a:ext uri="{FF2B5EF4-FFF2-40B4-BE49-F238E27FC236}">
                <a16:creationId xmlns:a16="http://schemas.microsoft.com/office/drawing/2014/main" id="{D581D198-09CA-44BF-9AEC-7025B10E091F}"/>
              </a:ext>
            </a:extLst>
          </p:cNvPr>
          <p:cNvSpPr>
            <a:spLocks noGrp="1"/>
          </p:cNvSpPr>
          <p:nvPr>
            <p:ph type="pic" sz="quarter" idx="24" hasCustomPrompt="1"/>
          </p:nvPr>
        </p:nvSpPr>
        <p:spPr>
          <a:xfrm>
            <a:off x="444500" y="1802151"/>
            <a:ext cx="1731963" cy="2203572"/>
          </a:xfrm>
          <a:solidFill>
            <a:schemeClr val="tx2">
              <a:lumMod val="20000"/>
              <a:lumOff val="80000"/>
            </a:schemeClr>
          </a:solidFill>
        </p:spPr>
        <p:txBody>
          <a:bodyPr/>
          <a:lstStyle>
            <a:lvl1pPr>
              <a:defRPr sz="1100"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0" name="Text Placeholder 3">
            <a:extLst>
              <a:ext uri="{FF2B5EF4-FFF2-40B4-BE49-F238E27FC236}">
                <a16:creationId xmlns:a16="http://schemas.microsoft.com/office/drawing/2014/main" id="{DEF3EF21-C135-4BF4-B352-7F062C6FEE3A}"/>
              </a:ext>
            </a:extLst>
          </p:cNvPr>
          <p:cNvSpPr>
            <a:spLocks noGrp="1"/>
          </p:cNvSpPr>
          <p:nvPr>
            <p:ph type="body" sz="half" idx="25" hasCustomPrompt="1"/>
          </p:nvPr>
        </p:nvSpPr>
        <p:spPr>
          <a:xfrm>
            <a:off x="444500" y="4813760"/>
            <a:ext cx="2687638" cy="503238"/>
          </a:xfrm>
        </p:spPr>
        <p:txBody>
          <a:bodyPr/>
          <a:lstStyle>
            <a:lvl1pPr marL="0" indent="0">
              <a:spcAft>
                <a:spcPts val="800"/>
              </a:spcAft>
              <a:buNone/>
              <a:defRPr sz="16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Position</a:t>
            </a:r>
            <a:br>
              <a:rPr lang="en-US"/>
            </a:br>
            <a:r>
              <a:rPr lang="en-US"/>
              <a:t>might be on two lines</a:t>
            </a:r>
          </a:p>
        </p:txBody>
      </p:sp>
      <p:sp>
        <p:nvSpPr>
          <p:cNvPr id="21" name="Text Placeholder 3">
            <a:extLst>
              <a:ext uri="{FF2B5EF4-FFF2-40B4-BE49-F238E27FC236}">
                <a16:creationId xmlns:a16="http://schemas.microsoft.com/office/drawing/2014/main" id="{F57606E7-0E19-4705-B059-51F459924D40}"/>
              </a:ext>
            </a:extLst>
          </p:cNvPr>
          <p:cNvSpPr>
            <a:spLocks noGrp="1"/>
          </p:cNvSpPr>
          <p:nvPr>
            <p:ph type="body" sz="half" idx="26" hasCustomPrompt="1"/>
          </p:nvPr>
        </p:nvSpPr>
        <p:spPr>
          <a:xfrm>
            <a:off x="444500" y="5570895"/>
            <a:ext cx="3638551" cy="503238"/>
          </a:xfrm>
        </p:spPr>
        <p:txBody>
          <a:bodyPr anchor="b"/>
          <a:lstStyle>
            <a:lvl1pPr marL="0" indent="0">
              <a:buNone/>
              <a:defRPr sz="12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e-mail</a:t>
            </a:r>
            <a:br>
              <a:rPr lang="en-US"/>
            </a:br>
            <a:r>
              <a:rPr lang="en-US"/>
              <a:t>+000 0 000 000 000 </a:t>
            </a:r>
          </a:p>
        </p:txBody>
      </p:sp>
      <p:sp>
        <p:nvSpPr>
          <p:cNvPr id="22" name="Rectangle 21">
            <a:extLst>
              <a:ext uri="{FF2B5EF4-FFF2-40B4-BE49-F238E27FC236}">
                <a16:creationId xmlns:a16="http://schemas.microsoft.com/office/drawing/2014/main" id="{B4E645EB-0D12-4FCC-B90B-6CC76C522FDB}"/>
              </a:ext>
            </a:extLst>
          </p:cNvPr>
          <p:cNvSpPr/>
          <p:nvPr userDrawn="1"/>
        </p:nvSpPr>
        <p:spPr>
          <a:xfrm>
            <a:off x="11155680" y="6598920"/>
            <a:ext cx="585470" cy="25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a:p>
        </p:txBody>
      </p:sp>
      <p:pic>
        <p:nvPicPr>
          <p:cNvPr id="23" name="Graphic 22">
            <a:hlinkClick r:id="rId2"/>
            <a:extLst>
              <a:ext uri="{FF2B5EF4-FFF2-40B4-BE49-F238E27FC236}">
                <a16:creationId xmlns:a16="http://schemas.microsoft.com/office/drawing/2014/main" id="{7FAAFE9A-C803-4758-A2F0-B1A427DEB5B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04691" y="6323540"/>
            <a:ext cx="93700" cy="209023"/>
          </a:xfrm>
          <a:prstGeom prst="rect">
            <a:avLst/>
          </a:prstGeom>
        </p:spPr>
      </p:pic>
      <p:pic>
        <p:nvPicPr>
          <p:cNvPr id="24" name="Graphic 23">
            <a:hlinkClick r:id="rId5"/>
            <a:extLst>
              <a:ext uri="{FF2B5EF4-FFF2-40B4-BE49-F238E27FC236}">
                <a16:creationId xmlns:a16="http://schemas.microsoft.com/office/drawing/2014/main" id="{EB9AB9B3-5F52-4D39-88C4-96A6C9E471E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2742" y="6323540"/>
            <a:ext cx="248838" cy="209023"/>
          </a:xfrm>
          <a:prstGeom prst="rect">
            <a:avLst/>
          </a:prstGeom>
        </p:spPr>
      </p:pic>
      <p:sp>
        <p:nvSpPr>
          <p:cNvPr id="28" name="Freeform: Shape 27">
            <a:hlinkClick r:id="rId8"/>
            <a:extLst>
              <a:ext uri="{FF2B5EF4-FFF2-40B4-BE49-F238E27FC236}">
                <a16:creationId xmlns:a16="http://schemas.microsoft.com/office/drawing/2014/main" id="{6CCD98B9-DA8D-4237-AB3D-FBE71DFD8E07}"/>
              </a:ext>
            </a:extLst>
          </p:cNvPr>
          <p:cNvSpPr/>
          <p:nvPr userDrawn="1"/>
        </p:nvSpPr>
        <p:spPr>
          <a:xfrm>
            <a:off x="996446" y="6339397"/>
            <a:ext cx="273893" cy="193166"/>
          </a:xfrm>
          <a:custGeom>
            <a:avLst/>
            <a:gdLst>
              <a:gd name="connsiteX0" fmla="*/ 108837 w 273893"/>
              <a:gd name="connsiteY0" fmla="*/ 55499 h 193166"/>
              <a:gd name="connsiteX1" fmla="*/ 108837 w 273893"/>
              <a:gd name="connsiteY1" fmla="*/ 136947 h 193166"/>
              <a:gd name="connsiteX2" fmla="*/ 180193 w 273893"/>
              <a:gd name="connsiteY2" fmla="*/ 96584 h 193166"/>
              <a:gd name="connsiteX3" fmla="*/ 136947 w 273893"/>
              <a:gd name="connsiteY3" fmla="*/ 0 h 193166"/>
              <a:gd name="connsiteX4" fmla="*/ 243621 w 273893"/>
              <a:gd name="connsiteY4" fmla="*/ 5766 h 193166"/>
              <a:gd name="connsiteX5" fmla="*/ 268127 w 273893"/>
              <a:gd name="connsiteY5" fmla="*/ 30273 h 193166"/>
              <a:gd name="connsiteX6" fmla="*/ 273893 w 273893"/>
              <a:gd name="connsiteY6" fmla="*/ 96583 h 193166"/>
              <a:gd name="connsiteX7" fmla="*/ 268127 w 273893"/>
              <a:gd name="connsiteY7" fmla="*/ 162894 h 193166"/>
              <a:gd name="connsiteX8" fmla="*/ 243621 w 273893"/>
              <a:gd name="connsiteY8" fmla="*/ 187400 h 193166"/>
              <a:gd name="connsiteX9" fmla="*/ 136947 w 273893"/>
              <a:gd name="connsiteY9" fmla="*/ 193166 h 193166"/>
              <a:gd name="connsiteX10" fmla="*/ 30272 w 273893"/>
              <a:gd name="connsiteY10" fmla="*/ 187400 h 193166"/>
              <a:gd name="connsiteX11" fmla="*/ 5766 w 273893"/>
              <a:gd name="connsiteY11" fmla="*/ 162894 h 193166"/>
              <a:gd name="connsiteX12" fmla="*/ 0 w 273893"/>
              <a:gd name="connsiteY12" fmla="*/ 96583 h 193166"/>
              <a:gd name="connsiteX13" fmla="*/ 5766 w 273893"/>
              <a:gd name="connsiteY13" fmla="*/ 30273 h 193166"/>
              <a:gd name="connsiteX14" fmla="*/ 29552 w 273893"/>
              <a:gd name="connsiteY14" fmla="*/ 5766 h 193166"/>
              <a:gd name="connsiteX15" fmla="*/ 136947 w 273893"/>
              <a:gd name="connsiteY15" fmla="*/ 0 h 19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893" h="193166">
                <a:moveTo>
                  <a:pt x="108837" y="55499"/>
                </a:moveTo>
                <a:lnTo>
                  <a:pt x="108837" y="136947"/>
                </a:lnTo>
                <a:lnTo>
                  <a:pt x="180193" y="96584"/>
                </a:lnTo>
                <a:close/>
                <a:moveTo>
                  <a:pt x="136947" y="0"/>
                </a:moveTo>
                <a:cubicBezTo>
                  <a:pt x="136947" y="0"/>
                  <a:pt x="221998" y="0"/>
                  <a:pt x="243621" y="5766"/>
                </a:cubicBezTo>
                <a:cubicBezTo>
                  <a:pt x="255874" y="9371"/>
                  <a:pt x="265244" y="18740"/>
                  <a:pt x="268127" y="30273"/>
                </a:cubicBezTo>
                <a:cubicBezTo>
                  <a:pt x="273893" y="51896"/>
                  <a:pt x="273893" y="96583"/>
                  <a:pt x="273893" y="96583"/>
                </a:cubicBezTo>
                <a:cubicBezTo>
                  <a:pt x="273893" y="96583"/>
                  <a:pt x="273893" y="141271"/>
                  <a:pt x="268127" y="162894"/>
                </a:cubicBezTo>
                <a:cubicBezTo>
                  <a:pt x="264523" y="175148"/>
                  <a:pt x="255153" y="184517"/>
                  <a:pt x="243621" y="187400"/>
                </a:cubicBezTo>
                <a:cubicBezTo>
                  <a:pt x="222719" y="193166"/>
                  <a:pt x="136947" y="193166"/>
                  <a:pt x="136947" y="193166"/>
                </a:cubicBezTo>
                <a:cubicBezTo>
                  <a:pt x="136947" y="193166"/>
                  <a:pt x="51896" y="193166"/>
                  <a:pt x="30272" y="187400"/>
                </a:cubicBezTo>
                <a:cubicBezTo>
                  <a:pt x="18020" y="183797"/>
                  <a:pt x="8649" y="174426"/>
                  <a:pt x="5766" y="162894"/>
                </a:cubicBezTo>
                <a:cubicBezTo>
                  <a:pt x="0" y="141271"/>
                  <a:pt x="0" y="96583"/>
                  <a:pt x="0" y="96583"/>
                </a:cubicBezTo>
                <a:cubicBezTo>
                  <a:pt x="0" y="96583"/>
                  <a:pt x="0" y="51896"/>
                  <a:pt x="5766" y="30273"/>
                </a:cubicBezTo>
                <a:cubicBezTo>
                  <a:pt x="8649" y="18020"/>
                  <a:pt x="18020" y="8649"/>
                  <a:pt x="29552" y="5766"/>
                </a:cubicBezTo>
                <a:cubicBezTo>
                  <a:pt x="51175" y="0"/>
                  <a:pt x="136947" y="0"/>
                  <a:pt x="136947" y="0"/>
                </a:cubicBezTo>
                <a:close/>
              </a:path>
            </a:pathLst>
          </a:custGeom>
          <a:solidFill>
            <a:schemeClr val="tx2">
              <a:lumMod val="20000"/>
              <a:lumOff val="80000"/>
            </a:schemeClr>
          </a:solidFill>
          <a:ln w="9525" cap="flat">
            <a:noFill/>
            <a:prstDash val="solid"/>
            <a:miter/>
          </a:ln>
        </p:spPr>
        <p:txBody>
          <a:bodyPr wrap="square" rtlCol="0" anchor="ctr">
            <a:noAutofit/>
          </a:bodyPr>
          <a:lstStyle/>
          <a:p>
            <a:endParaRPr lang="bg-BG"/>
          </a:p>
        </p:txBody>
      </p:sp>
      <p:pic>
        <p:nvPicPr>
          <p:cNvPr id="29" name="Graphic 28">
            <a:hlinkClick r:id="rId9"/>
            <a:extLst>
              <a:ext uri="{FF2B5EF4-FFF2-40B4-BE49-F238E27FC236}">
                <a16:creationId xmlns:a16="http://schemas.microsoft.com/office/drawing/2014/main" id="{CA3301E0-61F8-422D-A383-6408AFA3550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59421" y="6329890"/>
            <a:ext cx="202673" cy="202673"/>
          </a:xfrm>
          <a:prstGeom prst="rect">
            <a:avLst/>
          </a:prstGeom>
        </p:spPr>
      </p:pic>
      <p:pic>
        <p:nvPicPr>
          <p:cNvPr id="35" name="Graphic 34">
            <a:extLst>
              <a:ext uri="{FF2B5EF4-FFF2-40B4-BE49-F238E27FC236}">
                <a16:creationId xmlns:a16="http://schemas.microsoft.com/office/drawing/2014/main" id="{9A79C6FD-1B14-416E-BB84-3175F563D928}"/>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4500" y="401083"/>
            <a:ext cx="1854000" cy="315180"/>
          </a:xfrm>
          <a:prstGeom prst="rect">
            <a:avLst/>
          </a:prstGeom>
        </p:spPr>
      </p:pic>
    </p:spTree>
    <p:extLst>
      <p:ext uri="{BB962C8B-B14F-4D97-AF65-F5344CB8AC3E}">
        <p14:creationId xmlns:p14="http://schemas.microsoft.com/office/powerpoint/2010/main" val="1752381632"/>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45">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ll rights reserve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738F542-3DA1-4C49-A0EF-18B0A6DF86CF}"/>
              </a:ext>
            </a:extLst>
          </p:cNvPr>
          <p:cNvSpPr txBox="1"/>
          <p:nvPr userDrawn="1"/>
        </p:nvSpPr>
        <p:spPr>
          <a:xfrm>
            <a:off x="444500" y="3199941"/>
            <a:ext cx="3641904" cy="2215991"/>
          </a:xfrm>
          <a:prstGeom prst="rect">
            <a:avLst/>
          </a:prstGeom>
          <a:noFill/>
        </p:spPr>
        <p:txBody>
          <a:bodyPr wrap="square" lIns="0" tIns="0" rIns="0" bIns="0" rtlCol="0">
            <a:spAutoFit/>
          </a:bodyPr>
          <a:lstStyle/>
          <a:p>
            <a:pPr marL="0" marR="0" lvl="0" indent="0" algn="l" defTabSz="172800" rtl="0" eaLnBrk="1" fontAlgn="auto" latinLnBrk="0" hangingPunct="1">
              <a:lnSpc>
                <a:spcPct val="100000"/>
              </a:lnSpc>
              <a:spcBef>
                <a:spcPts val="0"/>
              </a:spcBef>
              <a:spcAft>
                <a:spcPts val="0"/>
              </a:spcAft>
              <a:buClr>
                <a:srgbClr val="1596D1"/>
              </a:buClr>
              <a:buSzPct val="120000"/>
              <a:buFont typeface="Arial" panose="020B0604020202020204" pitchFamily="34" charset="0"/>
              <a:buNone/>
              <a:tabLst/>
              <a:defRPr/>
            </a:pPr>
            <a:r>
              <a:rPr kumimoji="0" lang="en-US" sz="1800" b="0" i="0" u="none" strike="noStrike" kern="1200" cap="none" spc="0" normalizeH="0" baseline="0" noProof="0">
                <a:ln>
                  <a:noFill/>
                </a:ln>
                <a:solidFill>
                  <a:schemeClr val="accent1"/>
                </a:solidFill>
                <a:effectLst/>
                <a:uLnTx/>
                <a:uFillTx/>
                <a:latin typeface="+mn-lt"/>
                <a:ea typeface="+mn-ea"/>
                <a:cs typeface="+mn-cs"/>
              </a:rPr>
              <a:t>No part of this publication may </a:t>
            </a:r>
            <a:br>
              <a:rPr kumimoji="0" lang="en-US" sz="1800" b="0" i="0" u="none" strike="noStrike" kern="1200" cap="none" spc="0" normalizeH="0" baseline="0" noProof="0">
                <a:ln>
                  <a:noFill/>
                </a:ln>
                <a:solidFill>
                  <a:schemeClr val="accent1"/>
                </a:solidFill>
                <a:effectLst/>
                <a:uLnTx/>
                <a:uFillTx/>
                <a:latin typeface="+mn-lt"/>
                <a:ea typeface="+mn-ea"/>
                <a:cs typeface="+mn-cs"/>
              </a:rPr>
            </a:br>
            <a:r>
              <a:rPr kumimoji="0" lang="en-US" sz="1800" b="0" i="0" u="none" strike="noStrike" kern="1200" cap="none" spc="0" normalizeH="0" baseline="0" noProof="0">
                <a:ln>
                  <a:noFill/>
                </a:ln>
                <a:solidFill>
                  <a:schemeClr val="accent1"/>
                </a:solidFill>
                <a:effectLst/>
                <a:uLnTx/>
                <a:uFillTx/>
                <a:latin typeface="+mn-lt"/>
                <a:ea typeface="+mn-ea"/>
                <a:cs typeface="+mn-cs"/>
              </a:rPr>
              <a:t>be reproduced or transmitted in </a:t>
            </a:r>
            <a:br>
              <a:rPr kumimoji="0" lang="en-US" sz="1800" b="0" i="0" u="none" strike="noStrike" kern="1200" cap="none" spc="0" normalizeH="0" baseline="0" noProof="0">
                <a:ln>
                  <a:noFill/>
                </a:ln>
                <a:solidFill>
                  <a:schemeClr val="accent1"/>
                </a:solidFill>
                <a:effectLst/>
                <a:uLnTx/>
                <a:uFillTx/>
                <a:latin typeface="+mn-lt"/>
                <a:ea typeface="+mn-ea"/>
                <a:cs typeface="+mn-cs"/>
              </a:rPr>
            </a:br>
            <a:r>
              <a:rPr kumimoji="0" lang="en-US" sz="1800" b="0" i="0" u="none" strike="noStrike" kern="1200" cap="none" spc="0" normalizeH="0" baseline="0" noProof="0">
                <a:ln>
                  <a:noFill/>
                </a:ln>
                <a:solidFill>
                  <a:schemeClr val="accent1"/>
                </a:solidFill>
                <a:effectLst/>
                <a:uLnTx/>
                <a:uFillTx/>
                <a:latin typeface="+mn-lt"/>
                <a:ea typeface="+mn-ea"/>
                <a:cs typeface="+mn-cs"/>
              </a:rPr>
              <a:t>any form or for any purpose </a:t>
            </a:r>
            <a:br>
              <a:rPr kumimoji="0" lang="en-US" sz="1800" b="0" i="0" u="none" strike="noStrike" kern="1200" cap="none" spc="0" normalizeH="0" baseline="0" noProof="0">
                <a:ln>
                  <a:noFill/>
                </a:ln>
                <a:solidFill>
                  <a:schemeClr val="accent1"/>
                </a:solidFill>
                <a:effectLst/>
                <a:uLnTx/>
                <a:uFillTx/>
                <a:latin typeface="+mn-lt"/>
                <a:ea typeface="+mn-ea"/>
                <a:cs typeface="+mn-cs"/>
              </a:rPr>
            </a:br>
            <a:r>
              <a:rPr kumimoji="0" lang="en-US" sz="1800" b="0" i="0" u="none" strike="noStrike" kern="1200" cap="none" spc="0" normalizeH="0" baseline="0" noProof="0">
                <a:ln>
                  <a:noFill/>
                </a:ln>
                <a:solidFill>
                  <a:schemeClr val="accent1"/>
                </a:solidFill>
                <a:effectLst/>
                <a:uLnTx/>
                <a:uFillTx/>
                <a:latin typeface="+mn-lt"/>
                <a:ea typeface="+mn-ea"/>
                <a:cs typeface="+mn-cs"/>
              </a:rPr>
              <a:t>without the express permission of WESTERNACHER Consulting GmbH. The information contained herein may be changed without prior notice.</a:t>
            </a:r>
          </a:p>
        </p:txBody>
      </p:sp>
      <p:sp>
        <p:nvSpPr>
          <p:cNvPr id="11" name="TextBox 10">
            <a:extLst>
              <a:ext uri="{FF2B5EF4-FFF2-40B4-BE49-F238E27FC236}">
                <a16:creationId xmlns:a16="http://schemas.microsoft.com/office/drawing/2014/main" id="{980FD007-F43F-4D20-85D5-1347E0269F67}"/>
              </a:ext>
            </a:extLst>
          </p:cNvPr>
          <p:cNvSpPr txBox="1"/>
          <p:nvPr userDrawn="1"/>
        </p:nvSpPr>
        <p:spPr>
          <a:xfrm>
            <a:off x="4279721" y="3199941"/>
            <a:ext cx="3641904" cy="2523768"/>
          </a:xfrm>
          <a:prstGeom prst="rect">
            <a:avLst/>
          </a:prstGeom>
          <a:noFill/>
        </p:spPr>
        <p:txBody>
          <a:bodyPr wrap="square" lIns="0" tIns="0" rIns="0" bIns="0" rtlCol="0">
            <a:spAutoFit/>
          </a:bodyPr>
          <a:lstStyle/>
          <a:p>
            <a:pPr>
              <a:spcBef>
                <a:spcPts val="1200"/>
              </a:spcBef>
            </a:pPr>
            <a:r>
              <a:rPr lang="en-US" sz="1100" kern="1200">
                <a:solidFill>
                  <a:schemeClr val="tx2"/>
                </a:solidFill>
                <a:latin typeface="+mn-lt"/>
                <a:ea typeface="Arial Unicode MS" panose="020B0604020202020204" pitchFamily="34" charset="-128"/>
                <a:cs typeface="+mn-cs"/>
              </a:rPr>
              <a:t>Some software products marketed by WESTERNACHER Consulting GmbH and its distributors contain proprietary software components of other software vendors. National product specifications may vary.</a:t>
            </a:r>
          </a:p>
          <a:p>
            <a:pPr>
              <a:spcBef>
                <a:spcPts val="1200"/>
              </a:spcBef>
            </a:pPr>
            <a:r>
              <a:rPr lang="en-US" sz="1100" kern="1200">
                <a:solidFill>
                  <a:schemeClr val="tx2"/>
                </a:solidFill>
                <a:latin typeface="+mn-lt"/>
                <a:ea typeface="Arial Unicode MS" panose="020B0604020202020204" pitchFamily="34" charset="-128"/>
                <a:cs typeface="+mn-cs"/>
              </a:rPr>
              <a:t>These materials are provided by WESTERNACHER Consulting GmbH and its affiliated companies (“Westernacher Group”) for informational purposes only, without representation or warranty of any kind. We shall not be liable for errors or omissions with respect to the materials. The only warranties for Westernacher Group products and services are those that are set forth in the express warranty statements accompanying such products and services, if any. Nothing herein should be construed as constituting an additional warranty. </a:t>
            </a:r>
          </a:p>
        </p:txBody>
      </p:sp>
      <p:sp>
        <p:nvSpPr>
          <p:cNvPr id="12" name="TextBox 11">
            <a:extLst>
              <a:ext uri="{FF2B5EF4-FFF2-40B4-BE49-F238E27FC236}">
                <a16:creationId xmlns:a16="http://schemas.microsoft.com/office/drawing/2014/main" id="{4EF2402E-27A9-4AC6-96EF-A2C5D0C194B3}"/>
              </a:ext>
            </a:extLst>
          </p:cNvPr>
          <p:cNvSpPr txBox="1"/>
          <p:nvPr userDrawn="1"/>
        </p:nvSpPr>
        <p:spPr>
          <a:xfrm>
            <a:off x="8094484" y="3199941"/>
            <a:ext cx="3641904" cy="1677382"/>
          </a:xfrm>
          <a:prstGeom prst="rect">
            <a:avLst/>
          </a:prstGeom>
          <a:noFill/>
        </p:spPr>
        <p:txBody>
          <a:bodyPr wrap="square" lIns="0" tIns="0" rIns="0" bIns="0" rtlCol="0">
            <a:spAutoFit/>
          </a:bodyPr>
          <a:lstStyle/>
          <a:p>
            <a:pPr>
              <a:spcBef>
                <a:spcPts val="1200"/>
              </a:spcBef>
            </a:pPr>
            <a:r>
              <a:rPr lang="en-US" sz="1100" kern="1200">
                <a:solidFill>
                  <a:schemeClr val="tx2"/>
                </a:solidFill>
                <a:latin typeface="+mn-lt"/>
                <a:ea typeface="Arial Unicode MS" panose="020B0604020202020204" pitchFamily="34" charset="-128"/>
                <a:cs typeface="+mn-cs"/>
              </a:rPr>
              <a:t>Westernacher and other Westernacher services mentioned herein as well as their respective logos are trademarks or registered trademarks of WESTERNACHER Consulting GmbH or its affiliated companies (“Westernacher Group”) in Germany and other countries. </a:t>
            </a:r>
          </a:p>
          <a:p>
            <a:pPr>
              <a:spcBef>
                <a:spcPts val="1200"/>
              </a:spcBef>
            </a:pPr>
            <a:r>
              <a:rPr lang="en-US" sz="1100" kern="1200">
                <a:solidFill>
                  <a:schemeClr val="tx2"/>
                </a:solidFill>
                <a:latin typeface="+mn-lt"/>
                <a:ea typeface="Arial Unicode MS" panose="020B0604020202020204" pitchFamily="34" charset="-128"/>
                <a:cs typeface="+mn-cs"/>
              </a:rPr>
              <a:t>The contents of this document shall remain the confidential property of WESTERNACHER Consulting GmbH and may not be communicated to any other party without the prior written approval of WESTERNACHER Consulting GmbH. </a:t>
            </a:r>
          </a:p>
        </p:txBody>
      </p:sp>
      <p:pic>
        <p:nvPicPr>
          <p:cNvPr id="26" name="Graphic 25">
            <a:extLst>
              <a:ext uri="{FF2B5EF4-FFF2-40B4-BE49-F238E27FC236}">
                <a16:creationId xmlns:a16="http://schemas.microsoft.com/office/drawing/2014/main" id="{04DBE905-894D-4EE2-AC80-592BBF6959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94206" y="425325"/>
            <a:ext cx="851527" cy="89410"/>
          </a:xfrm>
          <a:prstGeom prst="rect">
            <a:avLst/>
          </a:prstGeom>
        </p:spPr>
      </p:pic>
      <p:cxnSp>
        <p:nvCxnSpPr>
          <p:cNvPr id="27" name="Straight Connector 10">
            <a:extLst>
              <a:ext uri="{FF2B5EF4-FFF2-40B4-BE49-F238E27FC236}">
                <a16:creationId xmlns:a16="http://schemas.microsoft.com/office/drawing/2014/main" id="{2C0B6EB1-66A9-48D1-95AF-3DAE56C9059A}"/>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8" name="Rectangle 27">
            <a:hlinkClick r:id="" action="ppaction://hlinkshowjump?jump=previousslide"/>
            <a:extLst>
              <a:ext uri="{FF2B5EF4-FFF2-40B4-BE49-F238E27FC236}">
                <a16:creationId xmlns:a16="http://schemas.microsoft.com/office/drawing/2014/main" id="{127886B8-A673-4C69-8E52-7BC3909CE84F}"/>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cxnSp>
        <p:nvCxnSpPr>
          <p:cNvPr id="30" name="Straight Connector 10">
            <a:extLst>
              <a:ext uri="{FF2B5EF4-FFF2-40B4-BE49-F238E27FC236}">
                <a16:creationId xmlns:a16="http://schemas.microsoft.com/office/drawing/2014/main" id="{EB6DE0BC-975D-4738-B312-B84D804BAD96}"/>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2" name="Title 30">
            <a:extLst>
              <a:ext uri="{FF2B5EF4-FFF2-40B4-BE49-F238E27FC236}">
                <a16:creationId xmlns:a16="http://schemas.microsoft.com/office/drawing/2014/main" id="{80B423DC-B839-4E43-A42E-5AB5F26677B8}"/>
              </a:ext>
            </a:extLst>
          </p:cNvPr>
          <p:cNvSpPr txBox="1">
            <a:spLocks/>
          </p:cNvSpPr>
          <p:nvPr userDrawn="1"/>
        </p:nvSpPr>
        <p:spPr>
          <a:xfrm>
            <a:off x="444500" y="658004"/>
            <a:ext cx="10515600" cy="335433"/>
          </a:xfrm>
          <a:prstGeom prst="rect">
            <a:avLst/>
          </a:prstGeom>
        </p:spPr>
        <p:txBody>
          <a:bodyPr vert="horz" lIns="0" tIns="0" rIns="0" bIns="0" rtlCol="0" anchor="b">
            <a:noAutofit/>
          </a:bodyPr>
          <a:lstStyle>
            <a:lvl1pPr algn="l" defTabSz="914400" rtl="0" eaLnBrk="1" latinLnBrk="0" hangingPunct="1">
              <a:lnSpc>
                <a:spcPct val="100000"/>
              </a:lnSpc>
              <a:spcBef>
                <a:spcPct val="0"/>
              </a:spcBef>
              <a:buNone/>
              <a:defRPr sz="2200" kern="1200">
                <a:solidFill>
                  <a:schemeClr val="accent2"/>
                </a:solidFill>
                <a:latin typeface="+mj-lt"/>
                <a:ea typeface="+mj-ea"/>
                <a:cs typeface="+mj-cs"/>
              </a:defRPr>
            </a:lvl1pPr>
          </a:lstStyle>
          <a:p>
            <a:r>
              <a:rPr lang="en-US" b="1">
                <a:solidFill>
                  <a:schemeClr val="accent1"/>
                </a:solidFill>
              </a:rPr>
              <a:t>All rights reserved</a:t>
            </a:r>
          </a:p>
        </p:txBody>
      </p:sp>
      <p:sp>
        <p:nvSpPr>
          <p:cNvPr id="34" name="Title 30">
            <a:extLst>
              <a:ext uri="{FF2B5EF4-FFF2-40B4-BE49-F238E27FC236}">
                <a16:creationId xmlns:a16="http://schemas.microsoft.com/office/drawing/2014/main" id="{203C7947-D1CE-434E-B1D5-062C45DEA23D}"/>
              </a:ext>
            </a:extLst>
          </p:cNvPr>
          <p:cNvSpPr txBox="1">
            <a:spLocks/>
          </p:cNvSpPr>
          <p:nvPr userDrawn="1"/>
        </p:nvSpPr>
        <p:spPr>
          <a:xfrm>
            <a:off x="444500" y="320613"/>
            <a:ext cx="10515600" cy="335433"/>
          </a:xfrm>
          <a:prstGeom prst="rect">
            <a:avLst/>
          </a:prstGeom>
        </p:spPr>
        <p:txBody>
          <a:bodyPr vert="horz" lIns="0" tIns="0" rIns="0" bIns="0" rtlCol="0" anchor="b">
            <a:noAutofit/>
          </a:bodyPr>
          <a:lstStyle>
            <a:lvl1pPr algn="l" defTabSz="914400" rtl="0" eaLnBrk="1" latinLnBrk="0" hangingPunct="1">
              <a:lnSpc>
                <a:spcPct val="100000"/>
              </a:lnSpc>
              <a:spcBef>
                <a:spcPct val="0"/>
              </a:spcBef>
              <a:buNone/>
              <a:defRPr sz="2200" kern="1200">
                <a:solidFill>
                  <a:schemeClr val="accent2"/>
                </a:solidFill>
                <a:latin typeface="+mj-lt"/>
                <a:ea typeface="+mj-ea"/>
                <a:cs typeface="+mj-cs"/>
              </a:defRPr>
            </a:lvl1pPr>
          </a:lstStyle>
          <a:p>
            <a:r>
              <a:rPr lang="en-US" b="1">
                <a:solidFill>
                  <a:schemeClr val="tx2"/>
                </a:solidFill>
              </a:rPr>
              <a:t>© 2024 Westernacher Consulting GmbH </a:t>
            </a:r>
          </a:p>
        </p:txBody>
      </p:sp>
      <p:sp>
        <p:nvSpPr>
          <p:cNvPr id="2" name="Date Placeholder 1">
            <a:extLst>
              <a:ext uri="{FF2B5EF4-FFF2-40B4-BE49-F238E27FC236}">
                <a16:creationId xmlns:a16="http://schemas.microsoft.com/office/drawing/2014/main" id="{28139B92-B9F7-4C50-878A-42CF5CD03F2B}"/>
              </a:ext>
            </a:extLst>
          </p:cNvPr>
          <p:cNvSpPr>
            <a:spLocks noGrp="1"/>
          </p:cNvSpPr>
          <p:nvPr>
            <p:ph type="dt" sz="half" idx="10"/>
          </p:nvPr>
        </p:nvSpPr>
        <p:spPr/>
        <p:txBody>
          <a:bodyPr/>
          <a:lstStyle/>
          <a:p>
            <a:fld id="{D2CA5B68-CAD6-4399-B14F-700622BD3DB6}" type="datetime1">
              <a:rPr lang="de-DE" smtClean="0"/>
              <a:t>28.08.2024</a:t>
            </a:fld>
            <a:endParaRPr lang="bg-BG"/>
          </a:p>
        </p:txBody>
      </p:sp>
      <p:sp>
        <p:nvSpPr>
          <p:cNvPr id="3" name="Footer Placeholder 2">
            <a:extLst>
              <a:ext uri="{FF2B5EF4-FFF2-40B4-BE49-F238E27FC236}">
                <a16:creationId xmlns:a16="http://schemas.microsoft.com/office/drawing/2014/main" id="{01EBEB8D-E46E-425E-9861-EECDD6C25EAF}"/>
              </a:ext>
            </a:extLst>
          </p:cNvPr>
          <p:cNvSpPr>
            <a:spLocks noGrp="1"/>
          </p:cNvSpPr>
          <p:nvPr>
            <p:ph type="ftr" sz="quarter" idx="11"/>
          </p:nvPr>
        </p:nvSpPr>
        <p:spPr/>
        <p:txBody>
          <a:bodyPr/>
          <a:lstStyle/>
          <a:p>
            <a:endParaRPr lang="bg-BG"/>
          </a:p>
        </p:txBody>
      </p:sp>
      <p:sp>
        <p:nvSpPr>
          <p:cNvPr id="13" name="Rectangle 12">
            <a:extLst>
              <a:ext uri="{FF2B5EF4-FFF2-40B4-BE49-F238E27FC236}">
                <a16:creationId xmlns:a16="http://schemas.microsoft.com/office/drawing/2014/main" id="{E26CC459-D38F-438E-B352-1A74A3C42586}"/>
              </a:ext>
            </a:extLst>
          </p:cNvPr>
          <p:cNvSpPr/>
          <p:nvPr userDrawn="1"/>
        </p:nvSpPr>
        <p:spPr>
          <a:xfrm>
            <a:off x="11155680" y="6517352"/>
            <a:ext cx="585470" cy="340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a:p>
        </p:txBody>
      </p:sp>
    </p:spTree>
    <p:extLst>
      <p:ext uri="{BB962C8B-B14F-4D97-AF65-F5344CB8AC3E}">
        <p14:creationId xmlns:p14="http://schemas.microsoft.com/office/powerpoint/2010/main" val="19725501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mple agenda, 1 column">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2928A77-BF7E-4EF6-8BBD-B050E31512B1}"/>
              </a:ext>
            </a:extLst>
          </p:cNvPr>
          <p:cNvSpPr>
            <a:spLocks noGrp="1"/>
          </p:cNvSpPr>
          <p:nvPr>
            <p:ph type="title" hasCustomPrompt="1"/>
          </p:nvPr>
        </p:nvSpPr>
        <p:spPr>
          <a:xfrm>
            <a:off x="449581" y="658006"/>
            <a:ext cx="10335892" cy="335432"/>
          </a:xfrm>
        </p:spPr>
        <p:txBody>
          <a:bodyPr/>
          <a:lstStyle>
            <a:lvl1pPr>
              <a:defRPr/>
            </a:lvl1pPr>
          </a:lstStyle>
          <a:p>
            <a:r>
              <a:rPr lang="en-US"/>
              <a:t>Agenda / Table of contents</a:t>
            </a:r>
            <a:endParaRPr lang="bg-BG"/>
          </a:p>
        </p:txBody>
      </p:sp>
      <p:cxnSp>
        <p:nvCxnSpPr>
          <p:cNvPr id="15" name="Straight Connector 10">
            <a:extLst>
              <a:ext uri="{FF2B5EF4-FFF2-40B4-BE49-F238E27FC236}">
                <a16:creationId xmlns:a16="http://schemas.microsoft.com/office/drawing/2014/main" id="{A6185774-75FE-4534-9747-246E3DDAB978}"/>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B814E1-00DB-499C-ADF7-053A3D702860}"/>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a:hlinkClick r:id="" action="ppaction://hlinkshowjump?jump=previousslide"/>
            <a:extLst>
              <a:ext uri="{FF2B5EF4-FFF2-40B4-BE49-F238E27FC236}">
                <a16:creationId xmlns:a16="http://schemas.microsoft.com/office/drawing/2014/main" id="{A9E0DA7E-5A09-4E81-8B9E-DB3AF532E021}"/>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3" name="Rectangle 12">
            <a:hlinkClick r:id="" action="ppaction://hlinkshowjump?jump=nextslide"/>
            <a:extLst>
              <a:ext uri="{FF2B5EF4-FFF2-40B4-BE49-F238E27FC236}">
                <a16:creationId xmlns:a16="http://schemas.microsoft.com/office/drawing/2014/main" id="{DE882575-6DDC-4964-837C-D1EE125D91FA}"/>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8" name="Footer Placeholder 7">
            <a:extLst>
              <a:ext uri="{FF2B5EF4-FFF2-40B4-BE49-F238E27FC236}">
                <a16:creationId xmlns:a16="http://schemas.microsoft.com/office/drawing/2014/main" id="{80C75F00-F49E-4AC6-BAC1-83C94FFF3431}"/>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2" name="Date Placeholder 1">
            <a:extLst>
              <a:ext uri="{FF2B5EF4-FFF2-40B4-BE49-F238E27FC236}">
                <a16:creationId xmlns:a16="http://schemas.microsoft.com/office/drawing/2014/main" id="{50BB764A-4CEF-44CB-9C7B-221048484089}"/>
              </a:ext>
            </a:extLst>
          </p:cNvPr>
          <p:cNvSpPr>
            <a:spLocks noGrp="1"/>
          </p:cNvSpPr>
          <p:nvPr>
            <p:ph type="dt" sz="half" idx="10"/>
          </p:nvPr>
        </p:nvSpPr>
        <p:spPr/>
        <p:txBody>
          <a:bodyPr/>
          <a:lstStyle/>
          <a:p>
            <a:fld id="{FB7111D8-612A-4559-8994-BEABEDDDE173}" type="datetime1">
              <a:rPr lang="de-DE" smtClean="0"/>
              <a:t>28.08.2024</a:t>
            </a:fld>
            <a:endParaRPr lang="bg-BG"/>
          </a:p>
        </p:txBody>
      </p:sp>
      <p:sp>
        <p:nvSpPr>
          <p:cNvPr id="3" name="Footer Placeholder 2">
            <a:extLst>
              <a:ext uri="{FF2B5EF4-FFF2-40B4-BE49-F238E27FC236}">
                <a16:creationId xmlns:a16="http://schemas.microsoft.com/office/drawing/2014/main" id="{2E4896BC-236B-446A-B297-05433D02403C}"/>
              </a:ext>
            </a:extLst>
          </p:cNvPr>
          <p:cNvSpPr>
            <a:spLocks noGrp="1"/>
          </p:cNvSpPr>
          <p:nvPr>
            <p:ph type="ftr" sz="quarter" idx="11"/>
          </p:nvPr>
        </p:nvSpPr>
        <p:spPr/>
        <p:txBody>
          <a:bodyPr/>
          <a:lstStyle/>
          <a:p>
            <a:endParaRPr lang="bg-BG"/>
          </a:p>
        </p:txBody>
      </p:sp>
      <p:sp>
        <p:nvSpPr>
          <p:cNvPr id="33" name="Text Placeholder 32">
            <a:extLst>
              <a:ext uri="{FF2B5EF4-FFF2-40B4-BE49-F238E27FC236}">
                <a16:creationId xmlns:a16="http://schemas.microsoft.com/office/drawing/2014/main" id="{C562E4E3-6039-4C2B-A630-82BEECDA9DD3}"/>
              </a:ext>
            </a:extLst>
          </p:cNvPr>
          <p:cNvSpPr>
            <a:spLocks noGrp="1"/>
          </p:cNvSpPr>
          <p:nvPr>
            <p:ph type="body" sz="quarter" idx="13" hasCustomPrompt="1"/>
          </p:nvPr>
        </p:nvSpPr>
        <p:spPr>
          <a:xfrm>
            <a:off x="4271963" y="1597760"/>
            <a:ext cx="6513510" cy="276999"/>
          </a:xfrm>
        </p:spPr>
        <p:txBody>
          <a:bodyPr wrap="square" lIns="0" rIns="180000" anchor="t">
            <a:spAutoFit/>
          </a:bodyPr>
          <a:lstStyle>
            <a:lvl1pPr marL="540000">
              <a:defRPr sz="1800"/>
            </a:lvl1pPr>
            <a:lvl2pPr>
              <a:defRPr sz="1800"/>
            </a:lvl2pPr>
            <a:lvl3pPr>
              <a:defRPr sz="1800"/>
            </a:lvl3pPr>
            <a:lvl4pPr>
              <a:defRPr sz="1800"/>
            </a:lvl4pPr>
            <a:lvl5pPr>
              <a:defRPr sz="1800"/>
            </a:lvl5pPr>
          </a:lstStyle>
          <a:p>
            <a:pPr lvl="0"/>
            <a:r>
              <a:rPr lang="en-US"/>
              <a:t>Chapter title goes here</a:t>
            </a:r>
          </a:p>
        </p:txBody>
      </p:sp>
      <p:sp>
        <p:nvSpPr>
          <p:cNvPr id="39" name="Text Placeholder 32">
            <a:extLst>
              <a:ext uri="{FF2B5EF4-FFF2-40B4-BE49-F238E27FC236}">
                <a16:creationId xmlns:a16="http://schemas.microsoft.com/office/drawing/2014/main" id="{02875DB3-0BA2-4FEF-871D-FEF4F977FC9A}"/>
              </a:ext>
            </a:extLst>
          </p:cNvPr>
          <p:cNvSpPr>
            <a:spLocks noGrp="1"/>
          </p:cNvSpPr>
          <p:nvPr>
            <p:ph type="body" sz="quarter" idx="15" hasCustomPrompt="1"/>
          </p:nvPr>
        </p:nvSpPr>
        <p:spPr>
          <a:xfrm>
            <a:off x="4271963" y="2270641"/>
            <a:ext cx="6511926" cy="276999"/>
          </a:xfrm>
        </p:spPr>
        <p:txBody>
          <a:bodyPr wrap="square" lIns="0" rIns="180000" anchor="t">
            <a:spAutoFit/>
          </a:bodyPr>
          <a:lstStyle>
            <a:lvl1pPr marL="540000">
              <a:defRPr sz="1800">
                <a:solidFill>
                  <a:schemeClr val="tx2"/>
                </a:solidFill>
              </a:defRPr>
            </a:lvl1pPr>
            <a:lvl2pPr>
              <a:defRPr sz="1800"/>
            </a:lvl2pPr>
            <a:lvl3pPr>
              <a:defRPr sz="1800"/>
            </a:lvl3pPr>
            <a:lvl4pPr>
              <a:defRPr sz="1800"/>
            </a:lvl4pPr>
            <a:lvl5pPr>
              <a:defRPr sz="1800"/>
            </a:lvl5pPr>
          </a:lstStyle>
          <a:p>
            <a:pPr lvl="0"/>
            <a:r>
              <a:rPr lang="en-US"/>
              <a:t>When it’s not active, color the title in dark grey</a:t>
            </a:r>
          </a:p>
        </p:txBody>
      </p:sp>
      <p:sp>
        <p:nvSpPr>
          <p:cNvPr id="16" name="Text Placeholder 6">
            <a:extLst>
              <a:ext uri="{FF2B5EF4-FFF2-40B4-BE49-F238E27FC236}">
                <a16:creationId xmlns:a16="http://schemas.microsoft.com/office/drawing/2014/main" id="{9FDAA549-FF47-48BE-87D8-6A98F3B96585}"/>
              </a:ext>
            </a:extLst>
          </p:cNvPr>
          <p:cNvSpPr>
            <a:spLocks noGrp="1"/>
          </p:cNvSpPr>
          <p:nvPr>
            <p:ph type="body" sz="quarter" idx="24" hasCustomPrompt="1"/>
          </p:nvPr>
        </p:nvSpPr>
        <p:spPr>
          <a:xfrm>
            <a:off x="4271963" y="1597761"/>
            <a:ext cx="377455" cy="425904"/>
          </a:xfrm>
        </p:spPr>
        <p:txBody>
          <a:bodyPr anchor="b"/>
          <a:lstStyle>
            <a:lvl1pPr marL="0" algn="r">
              <a:spcBef>
                <a:spcPts val="0"/>
              </a:spcBef>
              <a:spcAft>
                <a:spcPts val="0"/>
              </a:spcAft>
              <a:defRPr sz="3100"/>
            </a:lvl1pPr>
            <a:lvl9pPr algn="r">
              <a:defRPr/>
            </a:lvl9pPr>
          </a:lstStyle>
          <a:p>
            <a:pPr lvl="8"/>
            <a:r>
              <a:rPr lang="en-US"/>
              <a:t>1</a:t>
            </a:r>
            <a:endParaRPr lang="bg-BG"/>
          </a:p>
        </p:txBody>
      </p:sp>
      <p:sp>
        <p:nvSpPr>
          <p:cNvPr id="17" name="Text Placeholder 6">
            <a:extLst>
              <a:ext uri="{FF2B5EF4-FFF2-40B4-BE49-F238E27FC236}">
                <a16:creationId xmlns:a16="http://schemas.microsoft.com/office/drawing/2014/main" id="{F4F7B137-60E2-42F7-8CB9-3772222257E1}"/>
              </a:ext>
            </a:extLst>
          </p:cNvPr>
          <p:cNvSpPr>
            <a:spLocks noGrp="1"/>
          </p:cNvSpPr>
          <p:nvPr>
            <p:ph type="body" sz="quarter" idx="26" hasCustomPrompt="1"/>
          </p:nvPr>
        </p:nvSpPr>
        <p:spPr>
          <a:xfrm>
            <a:off x="4271963" y="2270641"/>
            <a:ext cx="388939" cy="425904"/>
          </a:xfrm>
        </p:spPr>
        <p:txBody>
          <a:bodyPr anchor="b"/>
          <a:lstStyle>
            <a:lvl1pPr marL="0" algn="r">
              <a:spcBef>
                <a:spcPts val="0"/>
              </a:spcBef>
              <a:spcAft>
                <a:spcPts val="0"/>
              </a:spcAft>
              <a:defRPr sz="3100"/>
            </a:lvl1pPr>
            <a:lvl9pPr algn="r">
              <a:defRPr/>
            </a:lvl9pPr>
          </a:lstStyle>
          <a:p>
            <a:pPr lvl="7"/>
            <a:r>
              <a:rPr lang="en-US"/>
              <a:t>2</a:t>
            </a:r>
            <a:endParaRPr lang="bg-BG"/>
          </a:p>
        </p:txBody>
      </p:sp>
    </p:spTree>
    <p:extLst>
      <p:ext uri="{BB962C8B-B14F-4D97-AF65-F5344CB8AC3E}">
        <p14:creationId xmlns:p14="http://schemas.microsoft.com/office/powerpoint/2010/main" val="2937200419"/>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4">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31">
          <p15:clr>
            <a:srgbClr val="FBAE40"/>
          </p15:clr>
        </p15:guide>
        <p15:guide id="30" orient="horz" pos="828">
          <p15:clr>
            <a:srgbClr val="FBAE40"/>
          </p15:clr>
        </p15:guide>
        <p15:guide id="31" orient="horz" pos="934">
          <p15:clr>
            <a:srgbClr val="FBAE40"/>
          </p15:clr>
        </p15:guide>
        <p15:guide id="32" orient="horz" pos="1049" userDrawn="1">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57">
          <p15:clr>
            <a:srgbClr val="FBAE40"/>
          </p15:clr>
        </p15:guide>
        <p15:guide id="37" orient="horz" pos="1570">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2001">
          <p15:clr>
            <a:srgbClr val="FBAE40"/>
          </p15:clr>
        </p15:guide>
        <p15:guide id="42" orient="horz" pos="2102">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imple agenda, 2 coulms">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2928A77-BF7E-4EF6-8BBD-B050E31512B1}"/>
              </a:ext>
            </a:extLst>
          </p:cNvPr>
          <p:cNvSpPr>
            <a:spLocks noGrp="1"/>
          </p:cNvSpPr>
          <p:nvPr>
            <p:ph type="title" hasCustomPrompt="1"/>
          </p:nvPr>
        </p:nvSpPr>
        <p:spPr>
          <a:xfrm>
            <a:off x="449581" y="658006"/>
            <a:ext cx="10335892" cy="335432"/>
          </a:xfrm>
        </p:spPr>
        <p:txBody>
          <a:bodyPr/>
          <a:lstStyle>
            <a:lvl1pPr>
              <a:defRPr/>
            </a:lvl1pPr>
          </a:lstStyle>
          <a:p>
            <a:r>
              <a:rPr lang="en-US"/>
              <a:t>Agenda / Table of contents</a:t>
            </a:r>
            <a:endParaRPr lang="bg-BG"/>
          </a:p>
        </p:txBody>
      </p:sp>
      <p:cxnSp>
        <p:nvCxnSpPr>
          <p:cNvPr id="15" name="Straight Connector 10">
            <a:extLst>
              <a:ext uri="{FF2B5EF4-FFF2-40B4-BE49-F238E27FC236}">
                <a16:creationId xmlns:a16="http://schemas.microsoft.com/office/drawing/2014/main" id="{A6185774-75FE-4534-9747-246E3DDAB978}"/>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B814E1-00DB-499C-ADF7-053A3D702860}"/>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a:hlinkClick r:id="" action="ppaction://hlinkshowjump?jump=previousslide"/>
            <a:extLst>
              <a:ext uri="{FF2B5EF4-FFF2-40B4-BE49-F238E27FC236}">
                <a16:creationId xmlns:a16="http://schemas.microsoft.com/office/drawing/2014/main" id="{A9E0DA7E-5A09-4E81-8B9E-DB3AF532E021}"/>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3" name="Rectangle 12">
            <a:hlinkClick r:id="" action="ppaction://hlinkshowjump?jump=nextslide"/>
            <a:extLst>
              <a:ext uri="{FF2B5EF4-FFF2-40B4-BE49-F238E27FC236}">
                <a16:creationId xmlns:a16="http://schemas.microsoft.com/office/drawing/2014/main" id="{DE882575-6DDC-4964-837C-D1EE125D91FA}"/>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8" name="Footer Placeholder 7">
            <a:extLst>
              <a:ext uri="{FF2B5EF4-FFF2-40B4-BE49-F238E27FC236}">
                <a16:creationId xmlns:a16="http://schemas.microsoft.com/office/drawing/2014/main" id="{80C75F00-F49E-4AC6-BAC1-83C94FFF3431}"/>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2" name="Date Placeholder 1">
            <a:extLst>
              <a:ext uri="{FF2B5EF4-FFF2-40B4-BE49-F238E27FC236}">
                <a16:creationId xmlns:a16="http://schemas.microsoft.com/office/drawing/2014/main" id="{50BB764A-4CEF-44CB-9C7B-221048484089}"/>
              </a:ext>
            </a:extLst>
          </p:cNvPr>
          <p:cNvSpPr>
            <a:spLocks noGrp="1"/>
          </p:cNvSpPr>
          <p:nvPr>
            <p:ph type="dt" sz="half" idx="10"/>
          </p:nvPr>
        </p:nvSpPr>
        <p:spPr/>
        <p:txBody>
          <a:bodyPr/>
          <a:lstStyle/>
          <a:p>
            <a:fld id="{FB7111D8-612A-4559-8994-BEABEDDDE173}" type="datetime1">
              <a:rPr lang="de-DE" smtClean="0"/>
              <a:t>28.08.2024</a:t>
            </a:fld>
            <a:endParaRPr lang="bg-BG"/>
          </a:p>
        </p:txBody>
      </p:sp>
      <p:sp>
        <p:nvSpPr>
          <p:cNvPr id="3" name="Footer Placeholder 2">
            <a:extLst>
              <a:ext uri="{FF2B5EF4-FFF2-40B4-BE49-F238E27FC236}">
                <a16:creationId xmlns:a16="http://schemas.microsoft.com/office/drawing/2014/main" id="{2E4896BC-236B-446A-B297-05433D02403C}"/>
              </a:ext>
            </a:extLst>
          </p:cNvPr>
          <p:cNvSpPr>
            <a:spLocks noGrp="1"/>
          </p:cNvSpPr>
          <p:nvPr>
            <p:ph type="ftr" sz="quarter" idx="11"/>
          </p:nvPr>
        </p:nvSpPr>
        <p:spPr/>
        <p:txBody>
          <a:bodyPr/>
          <a:lstStyle/>
          <a:p>
            <a:endParaRPr lang="bg-BG"/>
          </a:p>
        </p:txBody>
      </p:sp>
      <p:sp>
        <p:nvSpPr>
          <p:cNvPr id="33" name="Text Placeholder 32">
            <a:extLst>
              <a:ext uri="{FF2B5EF4-FFF2-40B4-BE49-F238E27FC236}">
                <a16:creationId xmlns:a16="http://schemas.microsoft.com/office/drawing/2014/main" id="{C562E4E3-6039-4C2B-A630-82BEECDA9DD3}"/>
              </a:ext>
            </a:extLst>
          </p:cNvPr>
          <p:cNvSpPr>
            <a:spLocks noGrp="1"/>
          </p:cNvSpPr>
          <p:nvPr>
            <p:ph type="body" sz="quarter" idx="13" hasCustomPrompt="1"/>
          </p:nvPr>
        </p:nvSpPr>
        <p:spPr>
          <a:xfrm>
            <a:off x="1404937" y="2091986"/>
            <a:ext cx="4600575" cy="276999"/>
          </a:xfrm>
        </p:spPr>
        <p:txBody>
          <a:bodyPr lIns="0" rIns="180000" anchor="t">
            <a:spAutoFit/>
          </a:bodyPr>
          <a:lstStyle>
            <a:lvl1pPr marL="540000">
              <a:defRPr sz="1800"/>
            </a:lvl1pPr>
            <a:lvl2pPr>
              <a:defRPr sz="1800"/>
            </a:lvl2pPr>
            <a:lvl3pPr>
              <a:defRPr sz="1800"/>
            </a:lvl3pPr>
            <a:lvl4pPr>
              <a:defRPr sz="1800"/>
            </a:lvl4pPr>
            <a:lvl5pPr>
              <a:defRPr sz="1800"/>
            </a:lvl5pPr>
          </a:lstStyle>
          <a:p>
            <a:pPr lvl="0"/>
            <a:r>
              <a:rPr lang="en-US"/>
              <a:t>Chapter title goes here</a:t>
            </a:r>
          </a:p>
        </p:txBody>
      </p:sp>
      <p:sp>
        <p:nvSpPr>
          <p:cNvPr id="24" name="Text Placeholder 6">
            <a:extLst>
              <a:ext uri="{FF2B5EF4-FFF2-40B4-BE49-F238E27FC236}">
                <a16:creationId xmlns:a16="http://schemas.microsoft.com/office/drawing/2014/main" id="{1852A6FB-0D2A-4B16-838E-FB9F6ABF1A64}"/>
              </a:ext>
            </a:extLst>
          </p:cNvPr>
          <p:cNvSpPr>
            <a:spLocks noGrp="1"/>
          </p:cNvSpPr>
          <p:nvPr>
            <p:ph type="body" sz="quarter" idx="24" hasCustomPrompt="1"/>
          </p:nvPr>
        </p:nvSpPr>
        <p:spPr>
          <a:xfrm>
            <a:off x="1404936" y="2091987"/>
            <a:ext cx="377455" cy="425904"/>
          </a:xfrm>
        </p:spPr>
        <p:txBody>
          <a:bodyPr anchor="b"/>
          <a:lstStyle>
            <a:lvl1pPr marL="0" algn="r">
              <a:spcBef>
                <a:spcPts val="0"/>
              </a:spcBef>
              <a:spcAft>
                <a:spcPts val="0"/>
              </a:spcAft>
              <a:defRPr sz="3100"/>
            </a:lvl1pPr>
            <a:lvl9pPr algn="r">
              <a:defRPr/>
            </a:lvl9pPr>
          </a:lstStyle>
          <a:p>
            <a:pPr lvl="8"/>
            <a:r>
              <a:rPr lang="en-US"/>
              <a:t>1</a:t>
            </a:r>
            <a:endParaRPr lang="bg-BG"/>
          </a:p>
        </p:txBody>
      </p:sp>
      <p:sp>
        <p:nvSpPr>
          <p:cNvPr id="25" name="Text Placeholder 32">
            <a:extLst>
              <a:ext uri="{FF2B5EF4-FFF2-40B4-BE49-F238E27FC236}">
                <a16:creationId xmlns:a16="http://schemas.microsoft.com/office/drawing/2014/main" id="{4C55DC32-630F-4151-B926-D1D4203F1EC4}"/>
              </a:ext>
            </a:extLst>
          </p:cNvPr>
          <p:cNvSpPr>
            <a:spLocks noGrp="1"/>
          </p:cNvSpPr>
          <p:nvPr>
            <p:ph type="body" sz="quarter" idx="25" hasCustomPrompt="1"/>
          </p:nvPr>
        </p:nvSpPr>
        <p:spPr>
          <a:xfrm>
            <a:off x="6184901" y="2091986"/>
            <a:ext cx="4600575" cy="553998"/>
          </a:xfrm>
        </p:spPr>
        <p:txBody>
          <a:bodyPr lIns="0" rIns="180000" anchor="t">
            <a:spAutoFit/>
          </a:bodyPr>
          <a:lstStyle>
            <a:lvl1pPr marL="540000">
              <a:defRPr sz="1800">
                <a:solidFill>
                  <a:schemeClr val="tx2"/>
                </a:solidFill>
              </a:defRPr>
            </a:lvl1pPr>
            <a:lvl2pPr>
              <a:defRPr sz="1800"/>
            </a:lvl2pPr>
            <a:lvl3pPr>
              <a:defRPr sz="1800"/>
            </a:lvl3pPr>
            <a:lvl4pPr>
              <a:defRPr sz="1800"/>
            </a:lvl4pPr>
            <a:lvl5pPr>
              <a:defRPr sz="1800"/>
            </a:lvl5pPr>
          </a:lstStyle>
          <a:p>
            <a:pPr lvl="0"/>
            <a:r>
              <a:rPr lang="en-US"/>
              <a:t>When it’s not active, color the title in dark grey</a:t>
            </a:r>
          </a:p>
        </p:txBody>
      </p:sp>
      <p:sp>
        <p:nvSpPr>
          <p:cNvPr id="26" name="Text Placeholder 6">
            <a:extLst>
              <a:ext uri="{FF2B5EF4-FFF2-40B4-BE49-F238E27FC236}">
                <a16:creationId xmlns:a16="http://schemas.microsoft.com/office/drawing/2014/main" id="{B6866A6F-78FD-4347-9A4B-E325A32CBDE8}"/>
              </a:ext>
            </a:extLst>
          </p:cNvPr>
          <p:cNvSpPr>
            <a:spLocks noGrp="1"/>
          </p:cNvSpPr>
          <p:nvPr>
            <p:ph type="body" sz="quarter" idx="26" hasCustomPrompt="1"/>
          </p:nvPr>
        </p:nvSpPr>
        <p:spPr>
          <a:xfrm>
            <a:off x="6184900" y="2091987"/>
            <a:ext cx="377455" cy="425904"/>
          </a:xfrm>
        </p:spPr>
        <p:txBody>
          <a:bodyPr anchor="b"/>
          <a:lstStyle>
            <a:lvl1pPr marL="0" algn="r">
              <a:spcBef>
                <a:spcPts val="0"/>
              </a:spcBef>
              <a:spcAft>
                <a:spcPts val="0"/>
              </a:spcAft>
              <a:defRPr sz="3100"/>
            </a:lvl1pPr>
            <a:lvl9pPr algn="r">
              <a:defRPr/>
            </a:lvl9pPr>
          </a:lstStyle>
          <a:p>
            <a:pPr lvl="7"/>
            <a:r>
              <a:rPr lang="en-US"/>
              <a:t>2</a:t>
            </a:r>
            <a:endParaRPr lang="bg-BG"/>
          </a:p>
        </p:txBody>
      </p:sp>
    </p:spTree>
    <p:extLst>
      <p:ext uri="{BB962C8B-B14F-4D97-AF65-F5344CB8AC3E}">
        <p14:creationId xmlns:p14="http://schemas.microsoft.com/office/powerpoint/2010/main" val="315389449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4" userDrawn="1">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31" userDrawn="1">
          <p15:clr>
            <a:srgbClr val="FBAE40"/>
          </p15:clr>
        </p15:guide>
        <p15:guide id="30" orient="horz" pos="828">
          <p15:clr>
            <a:srgbClr val="FBAE40"/>
          </p15:clr>
        </p15:guide>
        <p15:guide id="31" orient="horz" pos="934">
          <p15:clr>
            <a:srgbClr val="FBAE40"/>
          </p15:clr>
        </p15:guide>
        <p15:guide id="32" orient="horz" pos="1049" userDrawn="1">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57">
          <p15:clr>
            <a:srgbClr val="FBAE40"/>
          </p15:clr>
        </p15:guide>
        <p15:guide id="37" orient="horz" pos="1572" userDrawn="1">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2001">
          <p15:clr>
            <a:srgbClr val="FBAE40"/>
          </p15:clr>
        </p15:guide>
        <p15:guide id="42" orient="horz" pos="2102">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eavy agenda, 3 column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6C230B6-C92D-466F-8CA3-5A9628288D74}"/>
              </a:ext>
            </a:extLst>
          </p:cNvPr>
          <p:cNvSpPr>
            <a:spLocks noGrp="1"/>
          </p:cNvSpPr>
          <p:nvPr>
            <p:ph type="body" sz="quarter" idx="23" hasCustomPrompt="1"/>
          </p:nvPr>
        </p:nvSpPr>
        <p:spPr>
          <a:xfrm>
            <a:off x="444500" y="1962150"/>
            <a:ext cx="3648075" cy="1320975"/>
          </a:xfrm>
          <a:custGeom>
            <a:avLst/>
            <a:gdLst>
              <a:gd name="connsiteX0" fmla="*/ 0 w 3648075"/>
              <a:gd name="connsiteY0" fmla="*/ 141026 h 846137"/>
              <a:gd name="connsiteX1" fmla="*/ 141026 w 3648075"/>
              <a:gd name="connsiteY1" fmla="*/ 0 h 846137"/>
              <a:gd name="connsiteX2" fmla="*/ 3507049 w 3648075"/>
              <a:gd name="connsiteY2" fmla="*/ 0 h 846137"/>
              <a:gd name="connsiteX3" fmla="*/ 3648075 w 3648075"/>
              <a:gd name="connsiteY3" fmla="*/ 141026 h 846137"/>
              <a:gd name="connsiteX4" fmla="*/ 3648075 w 3648075"/>
              <a:gd name="connsiteY4" fmla="*/ 705111 h 846137"/>
              <a:gd name="connsiteX5" fmla="*/ 3507049 w 3648075"/>
              <a:gd name="connsiteY5" fmla="*/ 846137 h 846137"/>
              <a:gd name="connsiteX6" fmla="*/ 141026 w 3648075"/>
              <a:gd name="connsiteY6" fmla="*/ 846137 h 846137"/>
              <a:gd name="connsiteX7" fmla="*/ 0 w 3648075"/>
              <a:gd name="connsiteY7" fmla="*/ 705111 h 846137"/>
              <a:gd name="connsiteX8" fmla="*/ 0 w 3648075"/>
              <a:gd name="connsiteY8" fmla="*/ 141026 h 846137"/>
              <a:gd name="connsiteX0" fmla="*/ 141026 w 3648075"/>
              <a:gd name="connsiteY0" fmla="*/ 846137 h 846137"/>
              <a:gd name="connsiteX1" fmla="*/ 0 w 3648075"/>
              <a:gd name="connsiteY1" fmla="*/ 705111 h 846137"/>
              <a:gd name="connsiteX2" fmla="*/ 0 w 3648075"/>
              <a:gd name="connsiteY2" fmla="*/ 141026 h 846137"/>
              <a:gd name="connsiteX3" fmla="*/ 141026 w 3648075"/>
              <a:gd name="connsiteY3" fmla="*/ 0 h 846137"/>
              <a:gd name="connsiteX4" fmla="*/ 3507049 w 3648075"/>
              <a:gd name="connsiteY4" fmla="*/ 0 h 846137"/>
              <a:gd name="connsiteX5" fmla="*/ 3648075 w 3648075"/>
              <a:gd name="connsiteY5" fmla="*/ 141026 h 846137"/>
              <a:gd name="connsiteX6" fmla="*/ 3648075 w 3648075"/>
              <a:gd name="connsiteY6" fmla="*/ 705111 h 846137"/>
              <a:gd name="connsiteX7" fmla="*/ 3507049 w 3648075"/>
              <a:gd name="connsiteY7" fmla="*/ 846137 h 846137"/>
              <a:gd name="connsiteX0" fmla="*/ 0 w 3648075"/>
              <a:gd name="connsiteY0" fmla="*/ 141026 h 846137"/>
              <a:gd name="connsiteX1" fmla="*/ 141026 w 3648075"/>
              <a:gd name="connsiteY1" fmla="*/ 0 h 846137"/>
              <a:gd name="connsiteX2" fmla="*/ 3507049 w 3648075"/>
              <a:gd name="connsiteY2" fmla="*/ 0 h 846137"/>
              <a:gd name="connsiteX3" fmla="*/ 3648075 w 3648075"/>
              <a:gd name="connsiteY3" fmla="*/ 141026 h 846137"/>
              <a:gd name="connsiteX4" fmla="*/ 3648075 w 3648075"/>
              <a:gd name="connsiteY4" fmla="*/ 705111 h 846137"/>
              <a:gd name="connsiteX5" fmla="*/ 3507049 w 3648075"/>
              <a:gd name="connsiteY5" fmla="*/ 846137 h 846137"/>
              <a:gd name="connsiteX6" fmla="*/ 141026 w 3648075"/>
              <a:gd name="connsiteY6" fmla="*/ 846137 h 846137"/>
              <a:gd name="connsiteX7" fmla="*/ 0 w 3648075"/>
              <a:gd name="connsiteY7" fmla="*/ 705111 h 846137"/>
              <a:gd name="connsiteX8" fmla="*/ 0 w 3648075"/>
              <a:gd name="connsiteY8" fmla="*/ 141026 h 846137"/>
              <a:gd name="connsiteX0" fmla="*/ 141026 w 3648075"/>
              <a:gd name="connsiteY0" fmla="*/ 846137 h 846137"/>
              <a:gd name="connsiteX1" fmla="*/ 0 w 3648075"/>
              <a:gd name="connsiteY1" fmla="*/ 705111 h 846137"/>
              <a:gd name="connsiteX2" fmla="*/ 0 w 3648075"/>
              <a:gd name="connsiteY2" fmla="*/ 141026 h 846137"/>
              <a:gd name="connsiteX3" fmla="*/ 3507049 w 3648075"/>
              <a:gd name="connsiteY3" fmla="*/ 0 h 846137"/>
              <a:gd name="connsiteX4" fmla="*/ 3648075 w 3648075"/>
              <a:gd name="connsiteY4" fmla="*/ 141026 h 846137"/>
              <a:gd name="connsiteX5" fmla="*/ 3648075 w 3648075"/>
              <a:gd name="connsiteY5" fmla="*/ 705111 h 846137"/>
              <a:gd name="connsiteX6" fmla="*/ 3507049 w 3648075"/>
              <a:gd name="connsiteY6" fmla="*/ 846137 h 84613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41026 w 3648075"/>
              <a:gd name="connsiteY0" fmla="*/ 850367 h 850367"/>
              <a:gd name="connsiteX1" fmla="*/ 0 w 3648075"/>
              <a:gd name="connsiteY1" fmla="*/ 709341 h 850367"/>
              <a:gd name="connsiteX2" fmla="*/ 142875 w 3648075"/>
              <a:gd name="connsiteY2" fmla="*/ 0 h 850367"/>
              <a:gd name="connsiteX3" fmla="*/ 3507049 w 3648075"/>
              <a:gd name="connsiteY3" fmla="*/ 4230 h 850367"/>
              <a:gd name="connsiteX4" fmla="*/ 3648075 w 3648075"/>
              <a:gd name="connsiteY4" fmla="*/ 145256 h 850367"/>
              <a:gd name="connsiteX5" fmla="*/ 3648075 w 3648075"/>
              <a:gd name="connsiteY5" fmla="*/ 709341 h 850367"/>
              <a:gd name="connsiteX6" fmla="*/ 3507049 w 3648075"/>
              <a:gd name="connsiteY6" fmla="*/ 850367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41026 w 3648075"/>
              <a:gd name="connsiteY0" fmla="*/ 850367 h 850367"/>
              <a:gd name="connsiteX1" fmla="*/ 1621631 w 3648075"/>
              <a:gd name="connsiteY1" fmla="*/ 4491 h 850367"/>
              <a:gd name="connsiteX2" fmla="*/ 142875 w 3648075"/>
              <a:gd name="connsiteY2" fmla="*/ 0 h 850367"/>
              <a:gd name="connsiteX3" fmla="*/ 3507049 w 3648075"/>
              <a:gd name="connsiteY3" fmla="*/ 4230 h 850367"/>
              <a:gd name="connsiteX4" fmla="*/ 3648075 w 3648075"/>
              <a:gd name="connsiteY4" fmla="*/ 145256 h 850367"/>
              <a:gd name="connsiteX5" fmla="*/ 3648075 w 3648075"/>
              <a:gd name="connsiteY5" fmla="*/ 709341 h 850367"/>
              <a:gd name="connsiteX6" fmla="*/ 3507049 w 3648075"/>
              <a:gd name="connsiteY6" fmla="*/ 850367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621631 w 3648075"/>
              <a:gd name="connsiteY0" fmla="*/ 4491 h 850367"/>
              <a:gd name="connsiteX1" fmla="*/ 142875 w 3648075"/>
              <a:gd name="connsiteY1" fmla="*/ 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621631 w 3648075"/>
              <a:gd name="connsiteY0" fmla="*/ 4491 h 850367"/>
              <a:gd name="connsiteX1" fmla="*/ 142875 w 3648075"/>
              <a:gd name="connsiteY1" fmla="*/ 0 h 850367"/>
              <a:gd name="connsiteX2" fmla="*/ 3507049 w 3648075"/>
              <a:gd name="connsiteY2" fmla="*/ 4230 h 850367"/>
              <a:gd name="connsiteX3" fmla="*/ 3648075 w 3648075"/>
              <a:gd name="connsiteY3" fmla="*/ 709341 h 850367"/>
              <a:gd name="connsiteX4" fmla="*/ 3507049 w 3648075"/>
              <a:gd name="connsiteY4" fmla="*/ 850367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621631 w 3648075"/>
              <a:gd name="connsiteY0" fmla="*/ 4491 h 850367"/>
              <a:gd name="connsiteX1" fmla="*/ 142875 w 3648075"/>
              <a:gd name="connsiteY1" fmla="*/ 0 h 850367"/>
              <a:gd name="connsiteX2" fmla="*/ 3648075 w 3648075"/>
              <a:gd name="connsiteY2" fmla="*/ 709341 h 850367"/>
              <a:gd name="connsiteX3" fmla="*/ 3507049 w 3648075"/>
              <a:gd name="connsiteY3" fmla="*/ 850367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621631 w 3648075"/>
              <a:gd name="connsiteY0" fmla="*/ 4491 h 850367"/>
              <a:gd name="connsiteX1" fmla="*/ 142875 w 3648075"/>
              <a:gd name="connsiteY1" fmla="*/ 0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3645693 w 3648075"/>
              <a:gd name="connsiteY0" fmla="*/ 9254 h 850367"/>
              <a:gd name="connsiteX1" fmla="*/ 142875 w 3648075"/>
              <a:gd name="connsiteY1" fmla="*/ 0 h 850367"/>
              <a:gd name="connsiteX0" fmla="*/ 2381 w 3650456"/>
              <a:gd name="connsiteY0" fmla="*/ 141026 h 846137"/>
              <a:gd name="connsiteX1" fmla="*/ 143407 w 3650456"/>
              <a:gd name="connsiteY1" fmla="*/ 0 h 846137"/>
              <a:gd name="connsiteX2" fmla="*/ 3509430 w 3650456"/>
              <a:gd name="connsiteY2" fmla="*/ 0 h 846137"/>
              <a:gd name="connsiteX3" fmla="*/ 3650456 w 3650456"/>
              <a:gd name="connsiteY3" fmla="*/ 141026 h 846137"/>
              <a:gd name="connsiteX4" fmla="*/ 3650456 w 3650456"/>
              <a:gd name="connsiteY4" fmla="*/ 705111 h 846137"/>
              <a:gd name="connsiteX5" fmla="*/ 3509430 w 3650456"/>
              <a:gd name="connsiteY5" fmla="*/ 846137 h 846137"/>
              <a:gd name="connsiteX6" fmla="*/ 143407 w 3650456"/>
              <a:gd name="connsiteY6" fmla="*/ 846137 h 846137"/>
              <a:gd name="connsiteX7" fmla="*/ 2381 w 3650456"/>
              <a:gd name="connsiteY7" fmla="*/ 705111 h 846137"/>
              <a:gd name="connsiteX8" fmla="*/ 2381 w 3650456"/>
              <a:gd name="connsiteY8" fmla="*/ 141026 h 846137"/>
              <a:gd name="connsiteX0" fmla="*/ 3648074 w 3650456"/>
              <a:gd name="connsiteY0" fmla="*/ 5024 h 846137"/>
              <a:gd name="connsiteX1" fmla="*/ 0 w 3650456"/>
              <a:gd name="connsiteY1" fmla="*/ 5295 h 846137"/>
              <a:gd name="connsiteX0" fmla="*/ 0 w 3648075"/>
              <a:gd name="connsiteY0" fmla="*/ 141026 h 846137"/>
              <a:gd name="connsiteX1" fmla="*/ 141026 w 3648075"/>
              <a:gd name="connsiteY1" fmla="*/ 0 h 846137"/>
              <a:gd name="connsiteX2" fmla="*/ 3507049 w 3648075"/>
              <a:gd name="connsiteY2" fmla="*/ 0 h 846137"/>
              <a:gd name="connsiteX3" fmla="*/ 3648075 w 3648075"/>
              <a:gd name="connsiteY3" fmla="*/ 141026 h 846137"/>
              <a:gd name="connsiteX4" fmla="*/ 3648075 w 3648075"/>
              <a:gd name="connsiteY4" fmla="*/ 705111 h 846137"/>
              <a:gd name="connsiteX5" fmla="*/ 3507049 w 3648075"/>
              <a:gd name="connsiteY5" fmla="*/ 846137 h 846137"/>
              <a:gd name="connsiteX6" fmla="*/ 141026 w 3648075"/>
              <a:gd name="connsiteY6" fmla="*/ 846137 h 846137"/>
              <a:gd name="connsiteX7" fmla="*/ 0 w 3648075"/>
              <a:gd name="connsiteY7" fmla="*/ 705111 h 846137"/>
              <a:gd name="connsiteX8" fmla="*/ 0 w 3648075"/>
              <a:gd name="connsiteY8" fmla="*/ 141026 h 846137"/>
              <a:gd name="connsiteX0" fmla="*/ 3645693 w 3648075"/>
              <a:gd name="connsiteY0" fmla="*/ 5024 h 846137"/>
              <a:gd name="connsiteX1" fmla="*/ 14288 w 3648075"/>
              <a:gd name="connsiteY1" fmla="*/ 5295 h 846137"/>
            </a:gdLst>
            <a:ahLst/>
            <a:cxnLst>
              <a:cxn ang="0">
                <a:pos x="connsiteX0" y="connsiteY0"/>
              </a:cxn>
              <a:cxn ang="0">
                <a:pos x="connsiteX1" y="connsiteY1"/>
              </a:cxn>
            </a:cxnLst>
            <a:rect l="l" t="t" r="r" b="b"/>
            <a:pathLst>
              <a:path w="3648075" h="846137" stroke="0" extrusionOk="0">
                <a:moveTo>
                  <a:pt x="0" y="141026"/>
                </a:moveTo>
                <a:cubicBezTo>
                  <a:pt x="0" y="63139"/>
                  <a:pt x="63139" y="0"/>
                  <a:pt x="141026" y="0"/>
                </a:cubicBezTo>
                <a:lnTo>
                  <a:pt x="3507049" y="0"/>
                </a:lnTo>
                <a:cubicBezTo>
                  <a:pt x="3584936" y="0"/>
                  <a:pt x="3648075" y="63139"/>
                  <a:pt x="3648075" y="141026"/>
                </a:cubicBezTo>
                <a:lnTo>
                  <a:pt x="3648075" y="705111"/>
                </a:lnTo>
                <a:cubicBezTo>
                  <a:pt x="3648075" y="782998"/>
                  <a:pt x="3584936" y="846137"/>
                  <a:pt x="3507049" y="846137"/>
                </a:cubicBezTo>
                <a:lnTo>
                  <a:pt x="141026" y="846137"/>
                </a:lnTo>
                <a:cubicBezTo>
                  <a:pt x="63139" y="846137"/>
                  <a:pt x="0" y="782998"/>
                  <a:pt x="0" y="705111"/>
                </a:cubicBezTo>
                <a:lnTo>
                  <a:pt x="0" y="141026"/>
                </a:lnTo>
                <a:close/>
              </a:path>
              <a:path w="3648075" h="846137" fill="none">
                <a:moveTo>
                  <a:pt x="3645693" y="5024"/>
                </a:moveTo>
                <a:lnTo>
                  <a:pt x="14288" y="5295"/>
                </a:lnTo>
              </a:path>
            </a:pathLst>
          </a:custGeom>
          <a:ln w="9525">
            <a:noFill/>
          </a:ln>
        </p:spPr>
        <p:txBody>
          <a:bodyPr lIns="180000" tIns="216000">
            <a:spAutoFit/>
          </a:bodyPr>
          <a:lstStyle>
            <a:lvl1pPr>
              <a:defRPr/>
            </a:lvl1pPr>
            <a:lvl2pPr>
              <a:defRPr/>
            </a:lvl2pPr>
            <a:lvl3pPr>
              <a:defRPr/>
            </a:lvl3pPr>
          </a:lstStyle>
          <a:p>
            <a:pPr lvl="0"/>
            <a:r>
              <a:rPr lang="en-US"/>
              <a:t>When not an active, color in dark grey</a:t>
            </a:r>
            <a:br>
              <a:rPr lang="en-US"/>
            </a:br>
            <a:endParaRPr lang="en-US"/>
          </a:p>
          <a:p>
            <a:pPr lvl="1"/>
            <a:r>
              <a:rPr lang="en-US"/>
              <a:t>1.1	Write the number, press Tab, write the title of the subchapter</a:t>
            </a:r>
          </a:p>
          <a:p>
            <a:pPr lvl="2"/>
            <a:r>
              <a:rPr lang="en-US"/>
              <a:t>1.1.1	Write the number, press Tab, write the title</a:t>
            </a:r>
          </a:p>
        </p:txBody>
      </p:sp>
      <p:sp>
        <p:nvSpPr>
          <p:cNvPr id="14" name="Title 1">
            <a:extLst>
              <a:ext uri="{FF2B5EF4-FFF2-40B4-BE49-F238E27FC236}">
                <a16:creationId xmlns:a16="http://schemas.microsoft.com/office/drawing/2014/main" id="{C2928A77-BF7E-4EF6-8BBD-B050E31512B1}"/>
              </a:ext>
            </a:extLst>
          </p:cNvPr>
          <p:cNvSpPr>
            <a:spLocks noGrp="1"/>
          </p:cNvSpPr>
          <p:nvPr>
            <p:ph type="title" hasCustomPrompt="1"/>
          </p:nvPr>
        </p:nvSpPr>
        <p:spPr>
          <a:xfrm>
            <a:off x="449581" y="658006"/>
            <a:ext cx="10335892" cy="335432"/>
          </a:xfrm>
        </p:spPr>
        <p:txBody>
          <a:bodyPr/>
          <a:lstStyle>
            <a:lvl1pPr>
              <a:defRPr/>
            </a:lvl1pPr>
          </a:lstStyle>
          <a:p>
            <a:r>
              <a:rPr lang="en-US"/>
              <a:t>Agenda / Table of contents</a:t>
            </a:r>
            <a:endParaRPr lang="bg-BG"/>
          </a:p>
        </p:txBody>
      </p:sp>
      <p:cxnSp>
        <p:nvCxnSpPr>
          <p:cNvPr id="15" name="Straight Connector 10">
            <a:extLst>
              <a:ext uri="{FF2B5EF4-FFF2-40B4-BE49-F238E27FC236}">
                <a16:creationId xmlns:a16="http://schemas.microsoft.com/office/drawing/2014/main" id="{A6185774-75FE-4534-9747-246E3DDAB978}"/>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B814E1-00DB-499C-ADF7-053A3D702860}"/>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a:hlinkClick r:id="" action="ppaction://hlinkshowjump?jump=previousslide"/>
            <a:extLst>
              <a:ext uri="{FF2B5EF4-FFF2-40B4-BE49-F238E27FC236}">
                <a16:creationId xmlns:a16="http://schemas.microsoft.com/office/drawing/2014/main" id="{A9E0DA7E-5A09-4E81-8B9E-DB3AF532E021}"/>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3" name="Rectangle 12">
            <a:hlinkClick r:id="" action="ppaction://hlinkshowjump?jump=nextslide"/>
            <a:extLst>
              <a:ext uri="{FF2B5EF4-FFF2-40B4-BE49-F238E27FC236}">
                <a16:creationId xmlns:a16="http://schemas.microsoft.com/office/drawing/2014/main" id="{DE882575-6DDC-4964-837C-D1EE125D91FA}"/>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8" name="Footer Placeholder 7">
            <a:extLst>
              <a:ext uri="{FF2B5EF4-FFF2-40B4-BE49-F238E27FC236}">
                <a16:creationId xmlns:a16="http://schemas.microsoft.com/office/drawing/2014/main" id="{80C75F00-F49E-4AC6-BAC1-83C94FFF3431}"/>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2" name="Date Placeholder 1">
            <a:extLst>
              <a:ext uri="{FF2B5EF4-FFF2-40B4-BE49-F238E27FC236}">
                <a16:creationId xmlns:a16="http://schemas.microsoft.com/office/drawing/2014/main" id="{50BB764A-4CEF-44CB-9C7B-221048484089}"/>
              </a:ext>
            </a:extLst>
          </p:cNvPr>
          <p:cNvSpPr>
            <a:spLocks noGrp="1"/>
          </p:cNvSpPr>
          <p:nvPr>
            <p:ph type="dt" sz="half" idx="10"/>
          </p:nvPr>
        </p:nvSpPr>
        <p:spPr/>
        <p:txBody>
          <a:bodyPr/>
          <a:lstStyle/>
          <a:p>
            <a:fld id="{FB7111D8-612A-4559-8994-BEABEDDDE173}" type="datetime1">
              <a:rPr lang="de-DE" smtClean="0"/>
              <a:t>28.08.2024</a:t>
            </a:fld>
            <a:endParaRPr lang="bg-BG"/>
          </a:p>
        </p:txBody>
      </p:sp>
      <p:sp>
        <p:nvSpPr>
          <p:cNvPr id="3" name="Footer Placeholder 2">
            <a:extLst>
              <a:ext uri="{FF2B5EF4-FFF2-40B4-BE49-F238E27FC236}">
                <a16:creationId xmlns:a16="http://schemas.microsoft.com/office/drawing/2014/main" id="{2E4896BC-236B-446A-B297-05433D02403C}"/>
              </a:ext>
            </a:extLst>
          </p:cNvPr>
          <p:cNvSpPr>
            <a:spLocks noGrp="1"/>
          </p:cNvSpPr>
          <p:nvPr>
            <p:ph type="ftr" sz="quarter" idx="11"/>
          </p:nvPr>
        </p:nvSpPr>
        <p:spPr/>
        <p:txBody>
          <a:bodyPr/>
          <a:lstStyle/>
          <a:p>
            <a:endParaRPr lang="bg-BG"/>
          </a:p>
        </p:txBody>
      </p:sp>
      <p:sp>
        <p:nvSpPr>
          <p:cNvPr id="16" name="Text Placeholder 6">
            <a:extLst>
              <a:ext uri="{FF2B5EF4-FFF2-40B4-BE49-F238E27FC236}">
                <a16:creationId xmlns:a16="http://schemas.microsoft.com/office/drawing/2014/main" id="{63566C7A-30EE-4EDE-802B-55663ACA5B2A}"/>
              </a:ext>
            </a:extLst>
          </p:cNvPr>
          <p:cNvSpPr>
            <a:spLocks noGrp="1"/>
          </p:cNvSpPr>
          <p:nvPr>
            <p:ph type="body" sz="quarter" idx="22" hasCustomPrompt="1"/>
          </p:nvPr>
        </p:nvSpPr>
        <p:spPr>
          <a:xfrm>
            <a:off x="449262" y="1974055"/>
            <a:ext cx="377455" cy="590467"/>
          </a:xfrm>
        </p:spPr>
        <p:txBody>
          <a:bodyPr tIns="0" bIns="0" anchor="b"/>
          <a:lstStyle>
            <a:lvl1pPr marL="0" algn="r">
              <a:spcBef>
                <a:spcPts val="0"/>
              </a:spcBef>
              <a:spcAft>
                <a:spcPts val="0"/>
              </a:spcAft>
              <a:defRPr sz="3100"/>
            </a:lvl1pPr>
            <a:lvl9pPr algn="r">
              <a:defRPr/>
            </a:lvl9pPr>
          </a:lstStyle>
          <a:p>
            <a:pPr lvl="8"/>
            <a:r>
              <a:rPr lang="en-US"/>
              <a:t>1</a:t>
            </a:r>
            <a:endParaRPr lang="bg-BG"/>
          </a:p>
        </p:txBody>
      </p:sp>
      <p:sp>
        <p:nvSpPr>
          <p:cNvPr id="17" name="Text Placeholder 4">
            <a:extLst>
              <a:ext uri="{FF2B5EF4-FFF2-40B4-BE49-F238E27FC236}">
                <a16:creationId xmlns:a16="http://schemas.microsoft.com/office/drawing/2014/main" id="{4BACCAA5-3FE3-4A92-9811-FEB01BDB0093}"/>
              </a:ext>
            </a:extLst>
          </p:cNvPr>
          <p:cNvSpPr>
            <a:spLocks noGrp="1"/>
          </p:cNvSpPr>
          <p:nvPr>
            <p:ph type="body" sz="quarter" idx="24" hasCustomPrompt="1"/>
          </p:nvPr>
        </p:nvSpPr>
        <p:spPr>
          <a:xfrm>
            <a:off x="4268788" y="1962150"/>
            <a:ext cx="3648075" cy="1320975"/>
          </a:xfrm>
          <a:custGeom>
            <a:avLst/>
            <a:gdLst>
              <a:gd name="connsiteX0" fmla="*/ 0 w 3648075"/>
              <a:gd name="connsiteY0" fmla="*/ 141026 h 846137"/>
              <a:gd name="connsiteX1" fmla="*/ 141026 w 3648075"/>
              <a:gd name="connsiteY1" fmla="*/ 0 h 846137"/>
              <a:gd name="connsiteX2" fmla="*/ 3507049 w 3648075"/>
              <a:gd name="connsiteY2" fmla="*/ 0 h 846137"/>
              <a:gd name="connsiteX3" fmla="*/ 3648075 w 3648075"/>
              <a:gd name="connsiteY3" fmla="*/ 141026 h 846137"/>
              <a:gd name="connsiteX4" fmla="*/ 3648075 w 3648075"/>
              <a:gd name="connsiteY4" fmla="*/ 705111 h 846137"/>
              <a:gd name="connsiteX5" fmla="*/ 3507049 w 3648075"/>
              <a:gd name="connsiteY5" fmla="*/ 846137 h 846137"/>
              <a:gd name="connsiteX6" fmla="*/ 141026 w 3648075"/>
              <a:gd name="connsiteY6" fmla="*/ 846137 h 846137"/>
              <a:gd name="connsiteX7" fmla="*/ 0 w 3648075"/>
              <a:gd name="connsiteY7" fmla="*/ 705111 h 846137"/>
              <a:gd name="connsiteX8" fmla="*/ 0 w 3648075"/>
              <a:gd name="connsiteY8" fmla="*/ 141026 h 846137"/>
              <a:gd name="connsiteX0" fmla="*/ 141026 w 3648075"/>
              <a:gd name="connsiteY0" fmla="*/ 846137 h 846137"/>
              <a:gd name="connsiteX1" fmla="*/ 0 w 3648075"/>
              <a:gd name="connsiteY1" fmla="*/ 705111 h 846137"/>
              <a:gd name="connsiteX2" fmla="*/ 0 w 3648075"/>
              <a:gd name="connsiteY2" fmla="*/ 141026 h 846137"/>
              <a:gd name="connsiteX3" fmla="*/ 141026 w 3648075"/>
              <a:gd name="connsiteY3" fmla="*/ 0 h 846137"/>
              <a:gd name="connsiteX4" fmla="*/ 3507049 w 3648075"/>
              <a:gd name="connsiteY4" fmla="*/ 0 h 846137"/>
              <a:gd name="connsiteX5" fmla="*/ 3648075 w 3648075"/>
              <a:gd name="connsiteY5" fmla="*/ 141026 h 846137"/>
              <a:gd name="connsiteX6" fmla="*/ 3648075 w 3648075"/>
              <a:gd name="connsiteY6" fmla="*/ 705111 h 846137"/>
              <a:gd name="connsiteX7" fmla="*/ 3507049 w 3648075"/>
              <a:gd name="connsiteY7" fmla="*/ 846137 h 846137"/>
              <a:gd name="connsiteX0" fmla="*/ 0 w 3648075"/>
              <a:gd name="connsiteY0" fmla="*/ 141026 h 846137"/>
              <a:gd name="connsiteX1" fmla="*/ 141026 w 3648075"/>
              <a:gd name="connsiteY1" fmla="*/ 0 h 846137"/>
              <a:gd name="connsiteX2" fmla="*/ 3507049 w 3648075"/>
              <a:gd name="connsiteY2" fmla="*/ 0 h 846137"/>
              <a:gd name="connsiteX3" fmla="*/ 3648075 w 3648075"/>
              <a:gd name="connsiteY3" fmla="*/ 141026 h 846137"/>
              <a:gd name="connsiteX4" fmla="*/ 3648075 w 3648075"/>
              <a:gd name="connsiteY4" fmla="*/ 705111 h 846137"/>
              <a:gd name="connsiteX5" fmla="*/ 3507049 w 3648075"/>
              <a:gd name="connsiteY5" fmla="*/ 846137 h 846137"/>
              <a:gd name="connsiteX6" fmla="*/ 141026 w 3648075"/>
              <a:gd name="connsiteY6" fmla="*/ 846137 h 846137"/>
              <a:gd name="connsiteX7" fmla="*/ 0 w 3648075"/>
              <a:gd name="connsiteY7" fmla="*/ 705111 h 846137"/>
              <a:gd name="connsiteX8" fmla="*/ 0 w 3648075"/>
              <a:gd name="connsiteY8" fmla="*/ 141026 h 846137"/>
              <a:gd name="connsiteX0" fmla="*/ 141026 w 3648075"/>
              <a:gd name="connsiteY0" fmla="*/ 846137 h 846137"/>
              <a:gd name="connsiteX1" fmla="*/ 0 w 3648075"/>
              <a:gd name="connsiteY1" fmla="*/ 705111 h 846137"/>
              <a:gd name="connsiteX2" fmla="*/ 0 w 3648075"/>
              <a:gd name="connsiteY2" fmla="*/ 141026 h 846137"/>
              <a:gd name="connsiteX3" fmla="*/ 3507049 w 3648075"/>
              <a:gd name="connsiteY3" fmla="*/ 0 h 846137"/>
              <a:gd name="connsiteX4" fmla="*/ 3648075 w 3648075"/>
              <a:gd name="connsiteY4" fmla="*/ 141026 h 846137"/>
              <a:gd name="connsiteX5" fmla="*/ 3648075 w 3648075"/>
              <a:gd name="connsiteY5" fmla="*/ 705111 h 846137"/>
              <a:gd name="connsiteX6" fmla="*/ 3507049 w 3648075"/>
              <a:gd name="connsiteY6" fmla="*/ 846137 h 84613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41026 w 3648075"/>
              <a:gd name="connsiteY0" fmla="*/ 850367 h 850367"/>
              <a:gd name="connsiteX1" fmla="*/ 0 w 3648075"/>
              <a:gd name="connsiteY1" fmla="*/ 709341 h 850367"/>
              <a:gd name="connsiteX2" fmla="*/ 142875 w 3648075"/>
              <a:gd name="connsiteY2" fmla="*/ 0 h 850367"/>
              <a:gd name="connsiteX3" fmla="*/ 3507049 w 3648075"/>
              <a:gd name="connsiteY3" fmla="*/ 4230 h 850367"/>
              <a:gd name="connsiteX4" fmla="*/ 3648075 w 3648075"/>
              <a:gd name="connsiteY4" fmla="*/ 145256 h 850367"/>
              <a:gd name="connsiteX5" fmla="*/ 3648075 w 3648075"/>
              <a:gd name="connsiteY5" fmla="*/ 709341 h 850367"/>
              <a:gd name="connsiteX6" fmla="*/ 3507049 w 3648075"/>
              <a:gd name="connsiteY6" fmla="*/ 850367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41026 w 3648075"/>
              <a:gd name="connsiteY0" fmla="*/ 850367 h 850367"/>
              <a:gd name="connsiteX1" fmla="*/ 1621631 w 3648075"/>
              <a:gd name="connsiteY1" fmla="*/ 4491 h 850367"/>
              <a:gd name="connsiteX2" fmla="*/ 142875 w 3648075"/>
              <a:gd name="connsiteY2" fmla="*/ 0 h 850367"/>
              <a:gd name="connsiteX3" fmla="*/ 3507049 w 3648075"/>
              <a:gd name="connsiteY3" fmla="*/ 4230 h 850367"/>
              <a:gd name="connsiteX4" fmla="*/ 3648075 w 3648075"/>
              <a:gd name="connsiteY4" fmla="*/ 145256 h 850367"/>
              <a:gd name="connsiteX5" fmla="*/ 3648075 w 3648075"/>
              <a:gd name="connsiteY5" fmla="*/ 709341 h 850367"/>
              <a:gd name="connsiteX6" fmla="*/ 3507049 w 3648075"/>
              <a:gd name="connsiteY6" fmla="*/ 850367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621631 w 3648075"/>
              <a:gd name="connsiteY0" fmla="*/ 4491 h 850367"/>
              <a:gd name="connsiteX1" fmla="*/ 142875 w 3648075"/>
              <a:gd name="connsiteY1" fmla="*/ 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621631 w 3648075"/>
              <a:gd name="connsiteY0" fmla="*/ 4491 h 850367"/>
              <a:gd name="connsiteX1" fmla="*/ 142875 w 3648075"/>
              <a:gd name="connsiteY1" fmla="*/ 0 h 850367"/>
              <a:gd name="connsiteX2" fmla="*/ 3507049 w 3648075"/>
              <a:gd name="connsiteY2" fmla="*/ 4230 h 850367"/>
              <a:gd name="connsiteX3" fmla="*/ 3648075 w 3648075"/>
              <a:gd name="connsiteY3" fmla="*/ 709341 h 850367"/>
              <a:gd name="connsiteX4" fmla="*/ 3507049 w 3648075"/>
              <a:gd name="connsiteY4" fmla="*/ 850367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621631 w 3648075"/>
              <a:gd name="connsiteY0" fmla="*/ 4491 h 850367"/>
              <a:gd name="connsiteX1" fmla="*/ 142875 w 3648075"/>
              <a:gd name="connsiteY1" fmla="*/ 0 h 850367"/>
              <a:gd name="connsiteX2" fmla="*/ 3648075 w 3648075"/>
              <a:gd name="connsiteY2" fmla="*/ 709341 h 850367"/>
              <a:gd name="connsiteX3" fmla="*/ 3507049 w 3648075"/>
              <a:gd name="connsiteY3" fmla="*/ 850367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621631 w 3648075"/>
              <a:gd name="connsiteY0" fmla="*/ 4491 h 850367"/>
              <a:gd name="connsiteX1" fmla="*/ 142875 w 3648075"/>
              <a:gd name="connsiteY1" fmla="*/ 0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3645693 w 3648075"/>
              <a:gd name="connsiteY0" fmla="*/ 9254 h 850367"/>
              <a:gd name="connsiteX1" fmla="*/ 142875 w 3648075"/>
              <a:gd name="connsiteY1" fmla="*/ 0 h 850367"/>
              <a:gd name="connsiteX0" fmla="*/ 2381 w 3650456"/>
              <a:gd name="connsiteY0" fmla="*/ 141026 h 846137"/>
              <a:gd name="connsiteX1" fmla="*/ 143407 w 3650456"/>
              <a:gd name="connsiteY1" fmla="*/ 0 h 846137"/>
              <a:gd name="connsiteX2" fmla="*/ 3509430 w 3650456"/>
              <a:gd name="connsiteY2" fmla="*/ 0 h 846137"/>
              <a:gd name="connsiteX3" fmla="*/ 3650456 w 3650456"/>
              <a:gd name="connsiteY3" fmla="*/ 141026 h 846137"/>
              <a:gd name="connsiteX4" fmla="*/ 3650456 w 3650456"/>
              <a:gd name="connsiteY4" fmla="*/ 705111 h 846137"/>
              <a:gd name="connsiteX5" fmla="*/ 3509430 w 3650456"/>
              <a:gd name="connsiteY5" fmla="*/ 846137 h 846137"/>
              <a:gd name="connsiteX6" fmla="*/ 143407 w 3650456"/>
              <a:gd name="connsiteY6" fmla="*/ 846137 h 846137"/>
              <a:gd name="connsiteX7" fmla="*/ 2381 w 3650456"/>
              <a:gd name="connsiteY7" fmla="*/ 705111 h 846137"/>
              <a:gd name="connsiteX8" fmla="*/ 2381 w 3650456"/>
              <a:gd name="connsiteY8" fmla="*/ 141026 h 846137"/>
              <a:gd name="connsiteX0" fmla="*/ 3648074 w 3650456"/>
              <a:gd name="connsiteY0" fmla="*/ 5024 h 846137"/>
              <a:gd name="connsiteX1" fmla="*/ 0 w 3650456"/>
              <a:gd name="connsiteY1" fmla="*/ 5295 h 846137"/>
              <a:gd name="connsiteX0" fmla="*/ 0 w 3648075"/>
              <a:gd name="connsiteY0" fmla="*/ 141026 h 846137"/>
              <a:gd name="connsiteX1" fmla="*/ 141026 w 3648075"/>
              <a:gd name="connsiteY1" fmla="*/ 0 h 846137"/>
              <a:gd name="connsiteX2" fmla="*/ 3507049 w 3648075"/>
              <a:gd name="connsiteY2" fmla="*/ 0 h 846137"/>
              <a:gd name="connsiteX3" fmla="*/ 3648075 w 3648075"/>
              <a:gd name="connsiteY3" fmla="*/ 141026 h 846137"/>
              <a:gd name="connsiteX4" fmla="*/ 3648075 w 3648075"/>
              <a:gd name="connsiteY4" fmla="*/ 705111 h 846137"/>
              <a:gd name="connsiteX5" fmla="*/ 3507049 w 3648075"/>
              <a:gd name="connsiteY5" fmla="*/ 846137 h 846137"/>
              <a:gd name="connsiteX6" fmla="*/ 141026 w 3648075"/>
              <a:gd name="connsiteY6" fmla="*/ 846137 h 846137"/>
              <a:gd name="connsiteX7" fmla="*/ 0 w 3648075"/>
              <a:gd name="connsiteY7" fmla="*/ 705111 h 846137"/>
              <a:gd name="connsiteX8" fmla="*/ 0 w 3648075"/>
              <a:gd name="connsiteY8" fmla="*/ 141026 h 846137"/>
              <a:gd name="connsiteX0" fmla="*/ 3645693 w 3648075"/>
              <a:gd name="connsiteY0" fmla="*/ 5024 h 846137"/>
              <a:gd name="connsiteX1" fmla="*/ 14288 w 3648075"/>
              <a:gd name="connsiteY1" fmla="*/ 5295 h 846137"/>
            </a:gdLst>
            <a:ahLst/>
            <a:cxnLst>
              <a:cxn ang="0">
                <a:pos x="connsiteX0" y="connsiteY0"/>
              </a:cxn>
              <a:cxn ang="0">
                <a:pos x="connsiteX1" y="connsiteY1"/>
              </a:cxn>
            </a:cxnLst>
            <a:rect l="l" t="t" r="r" b="b"/>
            <a:pathLst>
              <a:path w="3648075" h="846137" stroke="0" extrusionOk="0">
                <a:moveTo>
                  <a:pt x="0" y="141026"/>
                </a:moveTo>
                <a:cubicBezTo>
                  <a:pt x="0" y="63139"/>
                  <a:pt x="63139" y="0"/>
                  <a:pt x="141026" y="0"/>
                </a:cubicBezTo>
                <a:lnTo>
                  <a:pt x="3507049" y="0"/>
                </a:lnTo>
                <a:cubicBezTo>
                  <a:pt x="3584936" y="0"/>
                  <a:pt x="3648075" y="63139"/>
                  <a:pt x="3648075" y="141026"/>
                </a:cubicBezTo>
                <a:lnTo>
                  <a:pt x="3648075" y="705111"/>
                </a:lnTo>
                <a:cubicBezTo>
                  <a:pt x="3648075" y="782998"/>
                  <a:pt x="3584936" y="846137"/>
                  <a:pt x="3507049" y="846137"/>
                </a:cubicBezTo>
                <a:lnTo>
                  <a:pt x="141026" y="846137"/>
                </a:lnTo>
                <a:cubicBezTo>
                  <a:pt x="63139" y="846137"/>
                  <a:pt x="0" y="782998"/>
                  <a:pt x="0" y="705111"/>
                </a:cubicBezTo>
                <a:lnTo>
                  <a:pt x="0" y="141026"/>
                </a:lnTo>
                <a:close/>
              </a:path>
              <a:path w="3648075" h="846137" fill="none">
                <a:moveTo>
                  <a:pt x="3645693" y="5024"/>
                </a:moveTo>
                <a:lnTo>
                  <a:pt x="14288" y="5295"/>
                </a:lnTo>
              </a:path>
            </a:pathLst>
          </a:custGeom>
          <a:ln w="9525">
            <a:noFill/>
          </a:ln>
        </p:spPr>
        <p:txBody>
          <a:bodyPr lIns="180000" tIns="216000">
            <a:spAutoFit/>
          </a:bodyPr>
          <a:lstStyle>
            <a:lvl1pPr>
              <a:defRPr>
                <a:solidFill>
                  <a:schemeClr val="tx2"/>
                </a:solidFill>
              </a:defRPr>
            </a:lvl1pPr>
            <a:lvl2pPr>
              <a:defRPr/>
            </a:lvl2pPr>
            <a:lvl3pPr>
              <a:defRPr/>
            </a:lvl3pPr>
          </a:lstStyle>
          <a:p>
            <a:pPr lvl="0"/>
            <a:r>
              <a:rPr lang="en-US"/>
              <a:t>When not an active, color in dark grey</a:t>
            </a:r>
            <a:br>
              <a:rPr lang="en-US"/>
            </a:br>
            <a:endParaRPr lang="en-US"/>
          </a:p>
          <a:p>
            <a:pPr lvl="1"/>
            <a:r>
              <a:rPr lang="en-US"/>
              <a:t>1.1	Write the number, press Tab, write the title of the subchapter</a:t>
            </a:r>
          </a:p>
          <a:p>
            <a:pPr lvl="2"/>
            <a:r>
              <a:rPr lang="en-US"/>
              <a:t>1.1.1	Write the number, press Tab, write the title</a:t>
            </a:r>
          </a:p>
        </p:txBody>
      </p:sp>
      <p:sp>
        <p:nvSpPr>
          <p:cNvPr id="19" name="Text Placeholder 6">
            <a:extLst>
              <a:ext uri="{FF2B5EF4-FFF2-40B4-BE49-F238E27FC236}">
                <a16:creationId xmlns:a16="http://schemas.microsoft.com/office/drawing/2014/main" id="{5D1ACC72-507B-4E92-84DA-8A4B1A214164}"/>
              </a:ext>
            </a:extLst>
          </p:cNvPr>
          <p:cNvSpPr>
            <a:spLocks noGrp="1"/>
          </p:cNvSpPr>
          <p:nvPr>
            <p:ph type="body" sz="quarter" idx="25" hasCustomPrompt="1"/>
          </p:nvPr>
        </p:nvSpPr>
        <p:spPr>
          <a:xfrm>
            <a:off x="4273550" y="1974055"/>
            <a:ext cx="377455" cy="590468"/>
          </a:xfrm>
        </p:spPr>
        <p:txBody>
          <a:bodyPr tIns="0" bIns="0" anchor="b"/>
          <a:lstStyle>
            <a:lvl1pPr marL="0" algn="r">
              <a:spcBef>
                <a:spcPts val="0"/>
              </a:spcBef>
              <a:spcAft>
                <a:spcPts val="0"/>
              </a:spcAft>
              <a:defRPr sz="3100"/>
            </a:lvl1pPr>
            <a:lvl9pPr algn="r">
              <a:defRPr/>
            </a:lvl9pPr>
          </a:lstStyle>
          <a:p>
            <a:pPr lvl="7"/>
            <a:r>
              <a:rPr lang="en-US"/>
              <a:t>2</a:t>
            </a:r>
            <a:endParaRPr lang="bg-BG"/>
          </a:p>
        </p:txBody>
      </p:sp>
      <p:sp>
        <p:nvSpPr>
          <p:cNvPr id="20" name="Text Placeholder 4">
            <a:extLst>
              <a:ext uri="{FF2B5EF4-FFF2-40B4-BE49-F238E27FC236}">
                <a16:creationId xmlns:a16="http://schemas.microsoft.com/office/drawing/2014/main" id="{4659A6F4-067F-483E-92B9-9D3353F0F219}"/>
              </a:ext>
            </a:extLst>
          </p:cNvPr>
          <p:cNvSpPr>
            <a:spLocks noGrp="1"/>
          </p:cNvSpPr>
          <p:nvPr>
            <p:ph type="body" sz="quarter" idx="26" hasCustomPrompt="1"/>
          </p:nvPr>
        </p:nvSpPr>
        <p:spPr>
          <a:xfrm>
            <a:off x="8097838" y="1962150"/>
            <a:ext cx="3648075" cy="1320975"/>
          </a:xfrm>
          <a:custGeom>
            <a:avLst/>
            <a:gdLst>
              <a:gd name="connsiteX0" fmla="*/ 0 w 3648075"/>
              <a:gd name="connsiteY0" fmla="*/ 141026 h 846137"/>
              <a:gd name="connsiteX1" fmla="*/ 141026 w 3648075"/>
              <a:gd name="connsiteY1" fmla="*/ 0 h 846137"/>
              <a:gd name="connsiteX2" fmla="*/ 3507049 w 3648075"/>
              <a:gd name="connsiteY2" fmla="*/ 0 h 846137"/>
              <a:gd name="connsiteX3" fmla="*/ 3648075 w 3648075"/>
              <a:gd name="connsiteY3" fmla="*/ 141026 h 846137"/>
              <a:gd name="connsiteX4" fmla="*/ 3648075 w 3648075"/>
              <a:gd name="connsiteY4" fmla="*/ 705111 h 846137"/>
              <a:gd name="connsiteX5" fmla="*/ 3507049 w 3648075"/>
              <a:gd name="connsiteY5" fmla="*/ 846137 h 846137"/>
              <a:gd name="connsiteX6" fmla="*/ 141026 w 3648075"/>
              <a:gd name="connsiteY6" fmla="*/ 846137 h 846137"/>
              <a:gd name="connsiteX7" fmla="*/ 0 w 3648075"/>
              <a:gd name="connsiteY7" fmla="*/ 705111 h 846137"/>
              <a:gd name="connsiteX8" fmla="*/ 0 w 3648075"/>
              <a:gd name="connsiteY8" fmla="*/ 141026 h 846137"/>
              <a:gd name="connsiteX0" fmla="*/ 141026 w 3648075"/>
              <a:gd name="connsiteY0" fmla="*/ 846137 h 846137"/>
              <a:gd name="connsiteX1" fmla="*/ 0 w 3648075"/>
              <a:gd name="connsiteY1" fmla="*/ 705111 h 846137"/>
              <a:gd name="connsiteX2" fmla="*/ 0 w 3648075"/>
              <a:gd name="connsiteY2" fmla="*/ 141026 h 846137"/>
              <a:gd name="connsiteX3" fmla="*/ 141026 w 3648075"/>
              <a:gd name="connsiteY3" fmla="*/ 0 h 846137"/>
              <a:gd name="connsiteX4" fmla="*/ 3507049 w 3648075"/>
              <a:gd name="connsiteY4" fmla="*/ 0 h 846137"/>
              <a:gd name="connsiteX5" fmla="*/ 3648075 w 3648075"/>
              <a:gd name="connsiteY5" fmla="*/ 141026 h 846137"/>
              <a:gd name="connsiteX6" fmla="*/ 3648075 w 3648075"/>
              <a:gd name="connsiteY6" fmla="*/ 705111 h 846137"/>
              <a:gd name="connsiteX7" fmla="*/ 3507049 w 3648075"/>
              <a:gd name="connsiteY7" fmla="*/ 846137 h 846137"/>
              <a:gd name="connsiteX0" fmla="*/ 0 w 3648075"/>
              <a:gd name="connsiteY0" fmla="*/ 141026 h 846137"/>
              <a:gd name="connsiteX1" fmla="*/ 141026 w 3648075"/>
              <a:gd name="connsiteY1" fmla="*/ 0 h 846137"/>
              <a:gd name="connsiteX2" fmla="*/ 3507049 w 3648075"/>
              <a:gd name="connsiteY2" fmla="*/ 0 h 846137"/>
              <a:gd name="connsiteX3" fmla="*/ 3648075 w 3648075"/>
              <a:gd name="connsiteY3" fmla="*/ 141026 h 846137"/>
              <a:gd name="connsiteX4" fmla="*/ 3648075 w 3648075"/>
              <a:gd name="connsiteY4" fmla="*/ 705111 h 846137"/>
              <a:gd name="connsiteX5" fmla="*/ 3507049 w 3648075"/>
              <a:gd name="connsiteY5" fmla="*/ 846137 h 846137"/>
              <a:gd name="connsiteX6" fmla="*/ 141026 w 3648075"/>
              <a:gd name="connsiteY6" fmla="*/ 846137 h 846137"/>
              <a:gd name="connsiteX7" fmla="*/ 0 w 3648075"/>
              <a:gd name="connsiteY7" fmla="*/ 705111 h 846137"/>
              <a:gd name="connsiteX8" fmla="*/ 0 w 3648075"/>
              <a:gd name="connsiteY8" fmla="*/ 141026 h 846137"/>
              <a:gd name="connsiteX0" fmla="*/ 141026 w 3648075"/>
              <a:gd name="connsiteY0" fmla="*/ 846137 h 846137"/>
              <a:gd name="connsiteX1" fmla="*/ 0 w 3648075"/>
              <a:gd name="connsiteY1" fmla="*/ 705111 h 846137"/>
              <a:gd name="connsiteX2" fmla="*/ 0 w 3648075"/>
              <a:gd name="connsiteY2" fmla="*/ 141026 h 846137"/>
              <a:gd name="connsiteX3" fmla="*/ 3507049 w 3648075"/>
              <a:gd name="connsiteY3" fmla="*/ 0 h 846137"/>
              <a:gd name="connsiteX4" fmla="*/ 3648075 w 3648075"/>
              <a:gd name="connsiteY4" fmla="*/ 141026 h 846137"/>
              <a:gd name="connsiteX5" fmla="*/ 3648075 w 3648075"/>
              <a:gd name="connsiteY5" fmla="*/ 705111 h 846137"/>
              <a:gd name="connsiteX6" fmla="*/ 3507049 w 3648075"/>
              <a:gd name="connsiteY6" fmla="*/ 846137 h 84613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41026 w 3648075"/>
              <a:gd name="connsiteY0" fmla="*/ 850367 h 850367"/>
              <a:gd name="connsiteX1" fmla="*/ 0 w 3648075"/>
              <a:gd name="connsiteY1" fmla="*/ 709341 h 850367"/>
              <a:gd name="connsiteX2" fmla="*/ 142875 w 3648075"/>
              <a:gd name="connsiteY2" fmla="*/ 0 h 850367"/>
              <a:gd name="connsiteX3" fmla="*/ 3507049 w 3648075"/>
              <a:gd name="connsiteY3" fmla="*/ 4230 h 850367"/>
              <a:gd name="connsiteX4" fmla="*/ 3648075 w 3648075"/>
              <a:gd name="connsiteY4" fmla="*/ 145256 h 850367"/>
              <a:gd name="connsiteX5" fmla="*/ 3648075 w 3648075"/>
              <a:gd name="connsiteY5" fmla="*/ 709341 h 850367"/>
              <a:gd name="connsiteX6" fmla="*/ 3507049 w 3648075"/>
              <a:gd name="connsiteY6" fmla="*/ 850367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41026 w 3648075"/>
              <a:gd name="connsiteY0" fmla="*/ 850367 h 850367"/>
              <a:gd name="connsiteX1" fmla="*/ 1621631 w 3648075"/>
              <a:gd name="connsiteY1" fmla="*/ 4491 h 850367"/>
              <a:gd name="connsiteX2" fmla="*/ 142875 w 3648075"/>
              <a:gd name="connsiteY2" fmla="*/ 0 h 850367"/>
              <a:gd name="connsiteX3" fmla="*/ 3507049 w 3648075"/>
              <a:gd name="connsiteY3" fmla="*/ 4230 h 850367"/>
              <a:gd name="connsiteX4" fmla="*/ 3648075 w 3648075"/>
              <a:gd name="connsiteY4" fmla="*/ 145256 h 850367"/>
              <a:gd name="connsiteX5" fmla="*/ 3648075 w 3648075"/>
              <a:gd name="connsiteY5" fmla="*/ 709341 h 850367"/>
              <a:gd name="connsiteX6" fmla="*/ 3507049 w 3648075"/>
              <a:gd name="connsiteY6" fmla="*/ 850367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621631 w 3648075"/>
              <a:gd name="connsiteY0" fmla="*/ 4491 h 850367"/>
              <a:gd name="connsiteX1" fmla="*/ 142875 w 3648075"/>
              <a:gd name="connsiteY1" fmla="*/ 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621631 w 3648075"/>
              <a:gd name="connsiteY0" fmla="*/ 4491 h 850367"/>
              <a:gd name="connsiteX1" fmla="*/ 142875 w 3648075"/>
              <a:gd name="connsiteY1" fmla="*/ 0 h 850367"/>
              <a:gd name="connsiteX2" fmla="*/ 3507049 w 3648075"/>
              <a:gd name="connsiteY2" fmla="*/ 4230 h 850367"/>
              <a:gd name="connsiteX3" fmla="*/ 3648075 w 3648075"/>
              <a:gd name="connsiteY3" fmla="*/ 709341 h 850367"/>
              <a:gd name="connsiteX4" fmla="*/ 3507049 w 3648075"/>
              <a:gd name="connsiteY4" fmla="*/ 850367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621631 w 3648075"/>
              <a:gd name="connsiteY0" fmla="*/ 4491 h 850367"/>
              <a:gd name="connsiteX1" fmla="*/ 142875 w 3648075"/>
              <a:gd name="connsiteY1" fmla="*/ 0 h 850367"/>
              <a:gd name="connsiteX2" fmla="*/ 3648075 w 3648075"/>
              <a:gd name="connsiteY2" fmla="*/ 709341 h 850367"/>
              <a:gd name="connsiteX3" fmla="*/ 3507049 w 3648075"/>
              <a:gd name="connsiteY3" fmla="*/ 850367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621631 w 3648075"/>
              <a:gd name="connsiteY0" fmla="*/ 4491 h 850367"/>
              <a:gd name="connsiteX1" fmla="*/ 142875 w 3648075"/>
              <a:gd name="connsiteY1" fmla="*/ 0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3645693 w 3648075"/>
              <a:gd name="connsiteY0" fmla="*/ 9254 h 850367"/>
              <a:gd name="connsiteX1" fmla="*/ 142875 w 3648075"/>
              <a:gd name="connsiteY1" fmla="*/ 0 h 850367"/>
              <a:gd name="connsiteX0" fmla="*/ 2381 w 3650456"/>
              <a:gd name="connsiteY0" fmla="*/ 141026 h 846137"/>
              <a:gd name="connsiteX1" fmla="*/ 143407 w 3650456"/>
              <a:gd name="connsiteY1" fmla="*/ 0 h 846137"/>
              <a:gd name="connsiteX2" fmla="*/ 3509430 w 3650456"/>
              <a:gd name="connsiteY2" fmla="*/ 0 h 846137"/>
              <a:gd name="connsiteX3" fmla="*/ 3650456 w 3650456"/>
              <a:gd name="connsiteY3" fmla="*/ 141026 h 846137"/>
              <a:gd name="connsiteX4" fmla="*/ 3650456 w 3650456"/>
              <a:gd name="connsiteY4" fmla="*/ 705111 h 846137"/>
              <a:gd name="connsiteX5" fmla="*/ 3509430 w 3650456"/>
              <a:gd name="connsiteY5" fmla="*/ 846137 h 846137"/>
              <a:gd name="connsiteX6" fmla="*/ 143407 w 3650456"/>
              <a:gd name="connsiteY6" fmla="*/ 846137 h 846137"/>
              <a:gd name="connsiteX7" fmla="*/ 2381 w 3650456"/>
              <a:gd name="connsiteY7" fmla="*/ 705111 h 846137"/>
              <a:gd name="connsiteX8" fmla="*/ 2381 w 3650456"/>
              <a:gd name="connsiteY8" fmla="*/ 141026 h 846137"/>
              <a:gd name="connsiteX0" fmla="*/ 3648074 w 3650456"/>
              <a:gd name="connsiteY0" fmla="*/ 5024 h 846137"/>
              <a:gd name="connsiteX1" fmla="*/ 0 w 3650456"/>
              <a:gd name="connsiteY1" fmla="*/ 5295 h 846137"/>
              <a:gd name="connsiteX0" fmla="*/ 0 w 3648075"/>
              <a:gd name="connsiteY0" fmla="*/ 141026 h 846137"/>
              <a:gd name="connsiteX1" fmla="*/ 141026 w 3648075"/>
              <a:gd name="connsiteY1" fmla="*/ 0 h 846137"/>
              <a:gd name="connsiteX2" fmla="*/ 3507049 w 3648075"/>
              <a:gd name="connsiteY2" fmla="*/ 0 h 846137"/>
              <a:gd name="connsiteX3" fmla="*/ 3648075 w 3648075"/>
              <a:gd name="connsiteY3" fmla="*/ 141026 h 846137"/>
              <a:gd name="connsiteX4" fmla="*/ 3648075 w 3648075"/>
              <a:gd name="connsiteY4" fmla="*/ 705111 h 846137"/>
              <a:gd name="connsiteX5" fmla="*/ 3507049 w 3648075"/>
              <a:gd name="connsiteY5" fmla="*/ 846137 h 846137"/>
              <a:gd name="connsiteX6" fmla="*/ 141026 w 3648075"/>
              <a:gd name="connsiteY6" fmla="*/ 846137 h 846137"/>
              <a:gd name="connsiteX7" fmla="*/ 0 w 3648075"/>
              <a:gd name="connsiteY7" fmla="*/ 705111 h 846137"/>
              <a:gd name="connsiteX8" fmla="*/ 0 w 3648075"/>
              <a:gd name="connsiteY8" fmla="*/ 141026 h 846137"/>
              <a:gd name="connsiteX0" fmla="*/ 3645693 w 3648075"/>
              <a:gd name="connsiteY0" fmla="*/ 5024 h 846137"/>
              <a:gd name="connsiteX1" fmla="*/ 14288 w 3648075"/>
              <a:gd name="connsiteY1" fmla="*/ 5295 h 846137"/>
            </a:gdLst>
            <a:ahLst/>
            <a:cxnLst>
              <a:cxn ang="0">
                <a:pos x="connsiteX0" y="connsiteY0"/>
              </a:cxn>
              <a:cxn ang="0">
                <a:pos x="connsiteX1" y="connsiteY1"/>
              </a:cxn>
            </a:cxnLst>
            <a:rect l="l" t="t" r="r" b="b"/>
            <a:pathLst>
              <a:path w="3648075" h="846137" stroke="0" extrusionOk="0">
                <a:moveTo>
                  <a:pt x="0" y="141026"/>
                </a:moveTo>
                <a:cubicBezTo>
                  <a:pt x="0" y="63139"/>
                  <a:pt x="63139" y="0"/>
                  <a:pt x="141026" y="0"/>
                </a:cubicBezTo>
                <a:lnTo>
                  <a:pt x="3507049" y="0"/>
                </a:lnTo>
                <a:cubicBezTo>
                  <a:pt x="3584936" y="0"/>
                  <a:pt x="3648075" y="63139"/>
                  <a:pt x="3648075" y="141026"/>
                </a:cubicBezTo>
                <a:lnTo>
                  <a:pt x="3648075" y="705111"/>
                </a:lnTo>
                <a:cubicBezTo>
                  <a:pt x="3648075" y="782998"/>
                  <a:pt x="3584936" y="846137"/>
                  <a:pt x="3507049" y="846137"/>
                </a:cubicBezTo>
                <a:lnTo>
                  <a:pt x="141026" y="846137"/>
                </a:lnTo>
                <a:cubicBezTo>
                  <a:pt x="63139" y="846137"/>
                  <a:pt x="0" y="782998"/>
                  <a:pt x="0" y="705111"/>
                </a:cubicBezTo>
                <a:lnTo>
                  <a:pt x="0" y="141026"/>
                </a:lnTo>
                <a:close/>
              </a:path>
              <a:path w="3648075" h="846137" fill="none">
                <a:moveTo>
                  <a:pt x="3645693" y="5024"/>
                </a:moveTo>
                <a:lnTo>
                  <a:pt x="14288" y="5295"/>
                </a:lnTo>
              </a:path>
            </a:pathLst>
          </a:custGeom>
          <a:ln w="9525">
            <a:noFill/>
          </a:ln>
        </p:spPr>
        <p:txBody>
          <a:bodyPr lIns="180000" tIns="216000">
            <a:spAutoFit/>
          </a:bodyPr>
          <a:lstStyle>
            <a:lvl1pPr>
              <a:defRPr>
                <a:solidFill>
                  <a:schemeClr val="tx2"/>
                </a:solidFill>
              </a:defRPr>
            </a:lvl1pPr>
            <a:lvl2pPr>
              <a:defRPr/>
            </a:lvl2pPr>
            <a:lvl3pPr>
              <a:defRPr/>
            </a:lvl3pPr>
          </a:lstStyle>
          <a:p>
            <a:pPr lvl="0"/>
            <a:r>
              <a:rPr lang="en-US"/>
              <a:t>If here the title is only one line, press Shit + Enter before you continue with the subtitles</a:t>
            </a:r>
          </a:p>
          <a:p>
            <a:pPr lvl="1"/>
            <a:r>
              <a:rPr lang="en-US"/>
              <a:t>1.1	Write the number, press Tab, write the title of the subchapter</a:t>
            </a:r>
          </a:p>
          <a:p>
            <a:pPr lvl="2"/>
            <a:r>
              <a:rPr lang="en-US"/>
              <a:t>1.1.1	Write the number, press Tab, write the title</a:t>
            </a:r>
          </a:p>
        </p:txBody>
      </p:sp>
      <p:sp>
        <p:nvSpPr>
          <p:cNvPr id="21" name="Text Placeholder 6">
            <a:extLst>
              <a:ext uri="{FF2B5EF4-FFF2-40B4-BE49-F238E27FC236}">
                <a16:creationId xmlns:a16="http://schemas.microsoft.com/office/drawing/2014/main" id="{2F544DEF-D74F-4AA4-AC8C-8D71D7E57FCC}"/>
              </a:ext>
            </a:extLst>
          </p:cNvPr>
          <p:cNvSpPr>
            <a:spLocks noGrp="1"/>
          </p:cNvSpPr>
          <p:nvPr>
            <p:ph type="body" sz="quarter" idx="27" hasCustomPrompt="1"/>
          </p:nvPr>
        </p:nvSpPr>
        <p:spPr>
          <a:xfrm>
            <a:off x="8102600" y="1974055"/>
            <a:ext cx="377455" cy="590467"/>
          </a:xfrm>
        </p:spPr>
        <p:txBody>
          <a:bodyPr tIns="0" bIns="0" anchor="b"/>
          <a:lstStyle>
            <a:lvl1pPr marL="0" algn="r">
              <a:spcBef>
                <a:spcPts val="0"/>
              </a:spcBef>
              <a:spcAft>
                <a:spcPts val="0"/>
              </a:spcAft>
              <a:defRPr sz="3100"/>
            </a:lvl1pPr>
            <a:lvl9pPr algn="r">
              <a:defRPr/>
            </a:lvl9pPr>
          </a:lstStyle>
          <a:p>
            <a:pPr lvl="7"/>
            <a:r>
              <a:rPr lang="en-US"/>
              <a:t>3</a:t>
            </a:r>
            <a:endParaRPr lang="bg-BG"/>
          </a:p>
        </p:txBody>
      </p:sp>
    </p:spTree>
    <p:extLst>
      <p:ext uri="{BB962C8B-B14F-4D97-AF65-F5344CB8AC3E}">
        <p14:creationId xmlns:p14="http://schemas.microsoft.com/office/powerpoint/2010/main" val="129686610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57" userDrawn="1">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2001" userDrawn="1">
          <p15:clr>
            <a:srgbClr val="FBAE40"/>
          </p15:clr>
        </p15:guide>
        <p15:guide id="42" orient="horz" pos="2102" userDrawn="1">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genda with 3 chapters">
    <p:spTree>
      <p:nvGrpSpPr>
        <p:cNvPr id="1" name=""/>
        <p:cNvGrpSpPr/>
        <p:nvPr/>
      </p:nvGrpSpPr>
      <p:grpSpPr>
        <a:xfrm>
          <a:off x="0" y="0"/>
          <a:ext cx="0" cy="0"/>
          <a:chOff x="0" y="0"/>
          <a:chExt cx="0" cy="0"/>
        </a:xfrm>
      </p:grpSpPr>
      <p:sp>
        <p:nvSpPr>
          <p:cNvPr id="20" name="Picture Placeholder 8">
            <a:extLst>
              <a:ext uri="{FF2B5EF4-FFF2-40B4-BE49-F238E27FC236}">
                <a16:creationId xmlns:a16="http://schemas.microsoft.com/office/drawing/2014/main" id="{E51EF0D0-F226-40D3-9247-15D2B0A66A87}"/>
              </a:ext>
            </a:extLst>
          </p:cNvPr>
          <p:cNvSpPr>
            <a:spLocks noGrp="1"/>
          </p:cNvSpPr>
          <p:nvPr>
            <p:ph type="pic" sz="quarter" idx="13" hasCustomPrompt="1"/>
          </p:nvPr>
        </p:nvSpPr>
        <p:spPr>
          <a:xfrm>
            <a:off x="444500" y="441325"/>
            <a:ext cx="11298238" cy="5913438"/>
          </a:xfrm>
          <a:solidFill>
            <a:schemeClr val="tx2">
              <a:lumMod val="20000"/>
              <a:lumOff val="80000"/>
            </a:schemeClr>
          </a:solid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b="0"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30" name="Text Placeholder 29">
            <a:extLst>
              <a:ext uri="{FF2B5EF4-FFF2-40B4-BE49-F238E27FC236}">
                <a16:creationId xmlns:a16="http://schemas.microsoft.com/office/drawing/2014/main" id="{F9C84344-CFCC-47F4-8F0B-79965C60D537}"/>
              </a:ext>
            </a:extLst>
          </p:cNvPr>
          <p:cNvSpPr>
            <a:spLocks noGrp="1"/>
          </p:cNvSpPr>
          <p:nvPr>
            <p:ph type="body" sz="quarter" idx="26" hasCustomPrompt="1"/>
          </p:nvPr>
        </p:nvSpPr>
        <p:spPr>
          <a:xfrm>
            <a:off x="444500" y="2177098"/>
            <a:ext cx="3648075" cy="2357437"/>
          </a:xfrm>
        </p:spPr>
        <p:txBody>
          <a:bodyPr lIns="180000"/>
          <a:lstStyle>
            <a:lvl1pPr marL="0">
              <a:lnSpc>
                <a:spcPct val="150000"/>
              </a:lnSpc>
              <a:spcBef>
                <a:spcPts val="0"/>
              </a:spcBef>
              <a:spcAft>
                <a:spcPts val="0"/>
              </a:spcAft>
              <a:defRPr sz="1800" b="0">
                <a:solidFill>
                  <a:schemeClr val="bg1"/>
                </a:solidFill>
              </a:defRPr>
            </a:lvl1pPr>
            <a:lvl2pPr>
              <a:defRPr sz="1800"/>
            </a:lvl2pPr>
            <a:lvl3pPr>
              <a:defRPr sz="1800"/>
            </a:lvl3pPr>
            <a:lvl4pPr>
              <a:defRPr sz="1800"/>
            </a:lvl4pPr>
            <a:lvl5pPr>
              <a:defRPr sz="1800"/>
            </a:lvl5pPr>
          </a:lstStyle>
          <a:p>
            <a:pPr lvl="0"/>
            <a:r>
              <a:rPr lang="en-US"/>
              <a:t>First main point</a:t>
            </a:r>
          </a:p>
          <a:p>
            <a:pPr lvl="0"/>
            <a:r>
              <a:rPr lang="en-US"/>
              <a:t>Second main point</a:t>
            </a:r>
          </a:p>
          <a:p>
            <a:pPr lvl="0"/>
            <a:r>
              <a:rPr lang="en-US"/>
              <a:t>Third main point</a:t>
            </a:r>
            <a:endParaRPr lang="bg-BG"/>
          </a:p>
        </p:txBody>
      </p:sp>
      <p:sp>
        <p:nvSpPr>
          <p:cNvPr id="31" name="Text Placeholder 29">
            <a:extLst>
              <a:ext uri="{FF2B5EF4-FFF2-40B4-BE49-F238E27FC236}">
                <a16:creationId xmlns:a16="http://schemas.microsoft.com/office/drawing/2014/main" id="{92F94094-14C4-4BD9-92DB-0F563EC98B36}"/>
              </a:ext>
            </a:extLst>
          </p:cNvPr>
          <p:cNvSpPr>
            <a:spLocks noGrp="1"/>
          </p:cNvSpPr>
          <p:nvPr>
            <p:ph type="body" sz="quarter" idx="27" hasCustomPrompt="1"/>
          </p:nvPr>
        </p:nvSpPr>
        <p:spPr>
          <a:xfrm>
            <a:off x="4273550" y="2177098"/>
            <a:ext cx="3648075" cy="2357437"/>
          </a:xfrm>
        </p:spPr>
        <p:txBody>
          <a:bodyPr/>
          <a:lstStyle>
            <a:lvl1pPr marL="0">
              <a:lnSpc>
                <a:spcPct val="150000"/>
              </a:lnSpc>
              <a:spcBef>
                <a:spcPts val="0"/>
              </a:spcBef>
              <a:spcAft>
                <a:spcPts val="0"/>
              </a:spcAft>
              <a:defRPr sz="1800" b="0">
                <a:solidFill>
                  <a:schemeClr val="bg1"/>
                </a:solidFill>
              </a:defRPr>
            </a:lvl1pPr>
            <a:lvl2pPr>
              <a:defRPr sz="1800"/>
            </a:lvl2pPr>
            <a:lvl3pPr>
              <a:defRPr sz="1800"/>
            </a:lvl3pPr>
            <a:lvl4pPr>
              <a:defRPr sz="1800"/>
            </a:lvl4pPr>
            <a:lvl5pPr>
              <a:defRPr sz="1800"/>
            </a:lvl5pPr>
          </a:lstStyle>
          <a:p>
            <a:pPr lvl="0"/>
            <a:r>
              <a:rPr lang="en-US"/>
              <a:t>First main point</a:t>
            </a:r>
          </a:p>
          <a:p>
            <a:pPr lvl="0"/>
            <a:r>
              <a:rPr lang="en-US"/>
              <a:t>Second main point</a:t>
            </a:r>
          </a:p>
          <a:p>
            <a:pPr lvl="0"/>
            <a:r>
              <a:rPr lang="en-US"/>
              <a:t>Third main point</a:t>
            </a:r>
            <a:endParaRPr lang="bg-BG"/>
          </a:p>
        </p:txBody>
      </p:sp>
      <p:sp>
        <p:nvSpPr>
          <p:cNvPr id="32" name="Text Placeholder 29">
            <a:extLst>
              <a:ext uri="{FF2B5EF4-FFF2-40B4-BE49-F238E27FC236}">
                <a16:creationId xmlns:a16="http://schemas.microsoft.com/office/drawing/2014/main" id="{D4A0EAAB-FAA1-4D7D-ABD3-36BD99B7911E}"/>
              </a:ext>
            </a:extLst>
          </p:cNvPr>
          <p:cNvSpPr>
            <a:spLocks noGrp="1"/>
          </p:cNvSpPr>
          <p:nvPr>
            <p:ph type="body" sz="quarter" idx="28" hasCustomPrompt="1"/>
          </p:nvPr>
        </p:nvSpPr>
        <p:spPr>
          <a:xfrm>
            <a:off x="8099426" y="2177098"/>
            <a:ext cx="3648075" cy="2357437"/>
          </a:xfrm>
        </p:spPr>
        <p:txBody>
          <a:bodyPr rIns="180000"/>
          <a:lstStyle>
            <a:lvl1pPr marL="0">
              <a:lnSpc>
                <a:spcPct val="150000"/>
              </a:lnSpc>
              <a:spcBef>
                <a:spcPts val="0"/>
              </a:spcBef>
              <a:spcAft>
                <a:spcPts val="0"/>
              </a:spcAft>
              <a:defRPr sz="1800" b="0">
                <a:solidFill>
                  <a:schemeClr val="bg1"/>
                </a:solidFill>
              </a:defRPr>
            </a:lvl1pPr>
            <a:lvl2pPr>
              <a:defRPr sz="1800"/>
            </a:lvl2pPr>
            <a:lvl3pPr>
              <a:defRPr sz="1800"/>
            </a:lvl3pPr>
            <a:lvl4pPr>
              <a:defRPr sz="1800"/>
            </a:lvl4pPr>
            <a:lvl5pPr>
              <a:defRPr sz="1800"/>
            </a:lvl5pPr>
          </a:lstStyle>
          <a:p>
            <a:pPr lvl="0"/>
            <a:r>
              <a:rPr lang="en-US"/>
              <a:t>First main point</a:t>
            </a:r>
          </a:p>
          <a:p>
            <a:pPr lvl="0"/>
            <a:r>
              <a:rPr lang="en-US"/>
              <a:t>Second main point</a:t>
            </a:r>
          </a:p>
          <a:p>
            <a:pPr lvl="0"/>
            <a:r>
              <a:rPr lang="en-US"/>
              <a:t>Third main point</a:t>
            </a:r>
            <a:endParaRPr lang="bg-BG"/>
          </a:p>
        </p:txBody>
      </p:sp>
      <p:sp>
        <p:nvSpPr>
          <p:cNvPr id="19" name="Text Placeholder 2">
            <a:extLst>
              <a:ext uri="{FF2B5EF4-FFF2-40B4-BE49-F238E27FC236}">
                <a16:creationId xmlns:a16="http://schemas.microsoft.com/office/drawing/2014/main" id="{3B94FA86-A7FE-48AF-B74B-EFED6A39E447}"/>
              </a:ext>
            </a:extLst>
          </p:cNvPr>
          <p:cNvSpPr>
            <a:spLocks noGrp="1"/>
          </p:cNvSpPr>
          <p:nvPr>
            <p:ph type="body" idx="1" hasCustomPrompt="1"/>
          </p:nvPr>
        </p:nvSpPr>
        <p:spPr>
          <a:xfrm>
            <a:off x="453076" y="4775168"/>
            <a:ext cx="3645849" cy="1843091"/>
          </a:xfrm>
        </p:spPr>
        <p:txBody>
          <a:bodyPr lIns="180000"/>
          <a:lstStyle>
            <a:lvl1pPr marL="0" indent="0">
              <a:buNone/>
              <a:defRPr sz="13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1</a:t>
            </a:r>
          </a:p>
        </p:txBody>
      </p:sp>
      <p:sp>
        <p:nvSpPr>
          <p:cNvPr id="25" name="Text Placeholder 2">
            <a:extLst>
              <a:ext uri="{FF2B5EF4-FFF2-40B4-BE49-F238E27FC236}">
                <a16:creationId xmlns:a16="http://schemas.microsoft.com/office/drawing/2014/main" id="{84C69029-7C64-4522-89E6-7E6E66C1B814}"/>
              </a:ext>
            </a:extLst>
          </p:cNvPr>
          <p:cNvSpPr>
            <a:spLocks noGrp="1"/>
          </p:cNvSpPr>
          <p:nvPr>
            <p:ph type="body" idx="31" hasCustomPrompt="1"/>
          </p:nvPr>
        </p:nvSpPr>
        <p:spPr>
          <a:xfrm>
            <a:off x="4267835" y="4775168"/>
            <a:ext cx="3645849" cy="1843091"/>
          </a:xfrm>
        </p:spPr>
        <p:txBody>
          <a:bodyPr lIns="0"/>
          <a:lstStyle>
            <a:lvl1pPr marL="0" indent="0">
              <a:buNone/>
              <a:defRPr sz="13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2</a:t>
            </a:r>
          </a:p>
        </p:txBody>
      </p:sp>
      <p:sp>
        <p:nvSpPr>
          <p:cNvPr id="27" name="Text Placeholder 2">
            <a:extLst>
              <a:ext uri="{FF2B5EF4-FFF2-40B4-BE49-F238E27FC236}">
                <a16:creationId xmlns:a16="http://schemas.microsoft.com/office/drawing/2014/main" id="{809C845D-9B38-4976-A497-FA1C80B2AE45}"/>
              </a:ext>
            </a:extLst>
          </p:cNvPr>
          <p:cNvSpPr>
            <a:spLocks noGrp="1"/>
          </p:cNvSpPr>
          <p:nvPr>
            <p:ph type="body" idx="32" hasCustomPrompt="1"/>
          </p:nvPr>
        </p:nvSpPr>
        <p:spPr>
          <a:xfrm>
            <a:off x="8105465" y="4775168"/>
            <a:ext cx="3645849" cy="1843091"/>
          </a:xfrm>
        </p:spPr>
        <p:txBody>
          <a:bodyPr lIns="0"/>
          <a:lstStyle>
            <a:lvl1pPr marL="0" indent="0">
              <a:buNone/>
              <a:defRPr sz="13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3</a:t>
            </a:r>
          </a:p>
        </p:txBody>
      </p:sp>
      <p:cxnSp>
        <p:nvCxnSpPr>
          <p:cNvPr id="34" name="Straight Connector 10">
            <a:extLst>
              <a:ext uri="{FF2B5EF4-FFF2-40B4-BE49-F238E27FC236}">
                <a16:creationId xmlns:a16="http://schemas.microsoft.com/office/drawing/2014/main" id="{CE254EC1-BCEC-4385-95EA-D5AC758889D7}"/>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5" name="Rectangle 34">
            <a:hlinkClick r:id="" action="ppaction://hlinkshowjump?jump=previousslide"/>
            <a:extLst>
              <a:ext uri="{FF2B5EF4-FFF2-40B4-BE49-F238E27FC236}">
                <a16:creationId xmlns:a16="http://schemas.microsoft.com/office/drawing/2014/main" id="{B43906ED-E1EE-4393-BC24-768791E94669}"/>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36" name="Rectangle 35">
            <a:hlinkClick r:id="" action="ppaction://hlinkshowjump?jump=nextslide"/>
            <a:extLst>
              <a:ext uri="{FF2B5EF4-FFF2-40B4-BE49-F238E27FC236}">
                <a16:creationId xmlns:a16="http://schemas.microsoft.com/office/drawing/2014/main" id="{81B80E2E-95C4-41DB-B90D-BD18002404C7}"/>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9" name="Footer Placeholder 7">
            <a:extLst>
              <a:ext uri="{FF2B5EF4-FFF2-40B4-BE49-F238E27FC236}">
                <a16:creationId xmlns:a16="http://schemas.microsoft.com/office/drawing/2014/main" id="{39E6A5CA-A99C-464D-9724-D2A4DFC96538}"/>
              </a:ext>
            </a:extLst>
          </p:cNvPr>
          <p:cNvSpPr txBox="1">
            <a:spLocks/>
          </p:cNvSpPr>
          <p:nvPr userDrawn="1"/>
        </p:nvSpPr>
        <p:spPr>
          <a:xfrm>
            <a:off x="444501" y="6559200"/>
            <a:ext cx="1991050"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2" name="Date Placeholder 1">
            <a:extLst>
              <a:ext uri="{FF2B5EF4-FFF2-40B4-BE49-F238E27FC236}">
                <a16:creationId xmlns:a16="http://schemas.microsoft.com/office/drawing/2014/main" id="{1B40253F-350C-4F04-B6AE-6A3C3F25E40F}"/>
              </a:ext>
            </a:extLst>
          </p:cNvPr>
          <p:cNvSpPr>
            <a:spLocks noGrp="1"/>
          </p:cNvSpPr>
          <p:nvPr>
            <p:ph type="dt" sz="half" idx="33"/>
          </p:nvPr>
        </p:nvSpPr>
        <p:spPr/>
        <p:txBody>
          <a:bodyPr/>
          <a:lstStyle/>
          <a:p>
            <a:fld id="{C2FFF857-3396-4F5E-BC9D-709DA93E47CF}" type="datetime1">
              <a:rPr lang="de-DE" smtClean="0"/>
              <a:t>28.08.2024</a:t>
            </a:fld>
            <a:endParaRPr lang="bg-BG"/>
          </a:p>
        </p:txBody>
      </p:sp>
      <p:sp>
        <p:nvSpPr>
          <p:cNvPr id="3" name="Footer Placeholder 2">
            <a:extLst>
              <a:ext uri="{FF2B5EF4-FFF2-40B4-BE49-F238E27FC236}">
                <a16:creationId xmlns:a16="http://schemas.microsoft.com/office/drawing/2014/main" id="{BCB7EFD7-08D7-4D84-BE66-2FAEE6F8881B}"/>
              </a:ext>
            </a:extLst>
          </p:cNvPr>
          <p:cNvSpPr>
            <a:spLocks noGrp="1"/>
          </p:cNvSpPr>
          <p:nvPr>
            <p:ph type="ftr" sz="quarter" idx="34"/>
          </p:nvPr>
        </p:nvSpPr>
        <p:spPr/>
        <p:txBody>
          <a:bodyPr/>
          <a:lstStyle/>
          <a:p>
            <a:endParaRPr lang="bg-BG"/>
          </a:p>
        </p:txBody>
      </p:sp>
      <p:sp>
        <p:nvSpPr>
          <p:cNvPr id="46" name="Title 1">
            <a:extLst>
              <a:ext uri="{FF2B5EF4-FFF2-40B4-BE49-F238E27FC236}">
                <a16:creationId xmlns:a16="http://schemas.microsoft.com/office/drawing/2014/main" id="{CFAE844C-D02F-4BEC-9038-C4FE3A59AD78}"/>
              </a:ext>
            </a:extLst>
          </p:cNvPr>
          <p:cNvSpPr>
            <a:spLocks noGrp="1"/>
          </p:cNvSpPr>
          <p:nvPr>
            <p:ph type="title" hasCustomPrompt="1"/>
          </p:nvPr>
        </p:nvSpPr>
        <p:spPr>
          <a:xfrm>
            <a:off x="444500" y="650015"/>
            <a:ext cx="3648074" cy="1376513"/>
          </a:xfrm>
          <a:custGeom>
            <a:avLst/>
            <a:gdLst>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0 w 9380535"/>
              <a:gd name="connsiteY2" fmla="*/ 0 h 774590"/>
              <a:gd name="connsiteX3" fmla="*/ 0 w 9380535"/>
              <a:gd name="connsiteY3" fmla="*/ 0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0 w 9380535"/>
              <a:gd name="connsiteY2" fmla="*/ 0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681037 w 9380535"/>
              <a:gd name="connsiteY2" fmla="*/ 6977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242888 w 9380535"/>
              <a:gd name="connsiteY0" fmla="*/ 30480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242888 w 9380535"/>
              <a:gd name="connsiteY8" fmla="*/ 304800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0 w 9380535"/>
              <a:gd name="connsiteY0" fmla="*/ 774590 h 774590"/>
              <a:gd name="connsiteX1" fmla="*/ 457200 w 9380535"/>
              <a:gd name="connsiteY1" fmla="*/ 67934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457200 w 9380535"/>
              <a:gd name="connsiteY0" fmla="*/ 679340 h 774590"/>
              <a:gd name="connsiteX1" fmla="*/ 676275 w 9380535"/>
              <a:gd name="connsiteY1" fmla="*/ 773906 h 774590"/>
              <a:gd name="connsiteX2" fmla="*/ 1231106 w 9380535"/>
              <a:gd name="connsiteY2" fmla="*/ 769144 h 774590"/>
              <a:gd name="connsiteX3" fmla="*/ 9380535 w 9380535"/>
              <a:gd name="connsiteY3" fmla="*/ 0 h 774590"/>
              <a:gd name="connsiteX4" fmla="*/ 9380535 w 9380535"/>
              <a:gd name="connsiteY4" fmla="*/ 0 h 774590"/>
              <a:gd name="connsiteX5" fmla="*/ 9380535 w 9380535"/>
              <a:gd name="connsiteY5" fmla="*/ 774590 h 774590"/>
              <a:gd name="connsiteX6" fmla="*/ 9380535 w 9380535"/>
              <a:gd name="connsiteY6"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402432 w 9380535"/>
              <a:gd name="connsiteY0" fmla="*/ 772209 h 774590"/>
              <a:gd name="connsiteX1" fmla="*/ 676275 w 9380535"/>
              <a:gd name="connsiteY1" fmla="*/ 773906 h 774590"/>
              <a:gd name="connsiteX2" fmla="*/ 1231106 w 9380535"/>
              <a:gd name="connsiteY2" fmla="*/ 769144 h 774590"/>
              <a:gd name="connsiteX3" fmla="*/ 9380535 w 9380535"/>
              <a:gd name="connsiteY3" fmla="*/ 0 h 774590"/>
              <a:gd name="connsiteX4" fmla="*/ 9380535 w 9380535"/>
              <a:gd name="connsiteY4" fmla="*/ 0 h 774590"/>
              <a:gd name="connsiteX5" fmla="*/ 9380535 w 9380535"/>
              <a:gd name="connsiteY5" fmla="*/ 774590 h 774590"/>
              <a:gd name="connsiteX6" fmla="*/ 9380535 w 9380535"/>
              <a:gd name="connsiteY6"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676275 w 9380535"/>
              <a:gd name="connsiteY0" fmla="*/ 773906 h 774590"/>
              <a:gd name="connsiteX1" fmla="*/ 1231106 w 9380535"/>
              <a:gd name="connsiteY1" fmla="*/ 769144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681038 w 9385298"/>
              <a:gd name="connsiteY0" fmla="*/ 773906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033463 w 9385298"/>
              <a:gd name="connsiteY0" fmla="*/ 642937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6287"/>
              <a:gd name="connsiteX1" fmla="*/ 4763 w 9385298"/>
              <a:gd name="connsiteY1" fmla="*/ 0 h 776287"/>
              <a:gd name="connsiteX2" fmla="*/ 9385298 w 9385298"/>
              <a:gd name="connsiteY2" fmla="*/ 0 h 776287"/>
              <a:gd name="connsiteX3" fmla="*/ 9385298 w 9385298"/>
              <a:gd name="connsiteY3" fmla="*/ 0 h 776287"/>
              <a:gd name="connsiteX4" fmla="*/ 9385298 w 9385298"/>
              <a:gd name="connsiteY4" fmla="*/ 774590 h 776287"/>
              <a:gd name="connsiteX5" fmla="*/ 9385298 w 9385298"/>
              <a:gd name="connsiteY5" fmla="*/ 774590 h 776287"/>
              <a:gd name="connsiteX6" fmla="*/ 4763 w 9385298"/>
              <a:gd name="connsiteY6" fmla="*/ 774590 h 776287"/>
              <a:gd name="connsiteX7" fmla="*/ 4763 w 9385298"/>
              <a:gd name="connsiteY7" fmla="*/ 774590 h 776287"/>
              <a:gd name="connsiteX8" fmla="*/ 0 w 9385298"/>
              <a:gd name="connsiteY8" fmla="*/ 2381 h 776287"/>
              <a:gd name="connsiteX0" fmla="*/ 488156 w 9385298"/>
              <a:gd name="connsiteY0" fmla="*/ 776287 h 776287"/>
              <a:gd name="connsiteX1" fmla="*/ 1235869 w 9385298"/>
              <a:gd name="connsiteY1" fmla="*/ 769144 h 776287"/>
              <a:gd name="connsiteX2" fmla="*/ 9385298 w 9385298"/>
              <a:gd name="connsiteY2" fmla="*/ 0 h 776287"/>
              <a:gd name="connsiteX3" fmla="*/ 9385298 w 9385298"/>
              <a:gd name="connsiteY3" fmla="*/ 0 h 776287"/>
              <a:gd name="connsiteX4" fmla="*/ 9385298 w 9385298"/>
              <a:gd name="connsiteY4" fmla="*/ 774590 h 776287"/>
              <a:gd name="connsiteX5" fmla="*/ 9385298 w 9385298"/>
              <a:gd name="connsiteY5" fmla="*/ 774590 h 776287"/>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481012 w 9385298"/>
              <a:gd name="connsiteY0" fmla="*/ 773906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0" fmla="*/ 0 w 9385298"/>
              <a:gd name="connsiteY0" fmla="*/ 2381 h 847463"/>
              <a:gd name="connsiteX1" fmla="*/ 4763 w 9385298"/>
              <a:gd name="connsiteY1" fmla="*/ 0 h 847463"/>
              <a:gd name="connsiteX2" fmla="*/ 9385298 w 9385298"/>
              <a:gd name="connsiteY2" fmla="*/ 0 h 847463"/>
              <a:gd name="connsiteX3" fmla="*/ 9385298 w 9385298"/>
              <a:gd name="connsiteY3" fmla="*/ 0 h 847463"/>
              <a:gd name="connsiteX4" fmla="*/ 9385298 w 9385298"/>
              <a:gd name="connsiteY4" fmla="*/ 774590 h 847463"/>
              <a:gd name="connsiteX5" fmla="*/ 9385298 w 9385298"/>
              <a:gd name="connsiteY5" fmla="*/ 774590 h 847463"/>
              <a:gd name="connsiteX6" fmla="*/ 4763 w 9385298"/>
              <a:gd name="connsiteY6" fmla="*/ 774590 h 847463"/>
              <a:gd name="connsiteX7" fmla="*/ 4763 w 9385298"/>
              <a:gd name="connsiteY7" fmla="*/ 774590 h 847463"/>
              <a:gd name="connsiteX8" fmla="*/ 0 w 9385298"/>
              <a:gd name="connsiteY8" fmla="*/ 2381 h 847463"/>
              <a:gd name="connsiteX0" fmla="*/ 481012 w 9385298"/>
              <a:gd name="connsiteY0" fmla="*/ 773906 h 847463"/>
              <a:gd name="connsiteX1" fmla="*/ 1166813 w 9385298"/>
              <a:gd name="connsiteY1" fmla="*/ 776288 h 847463"/>
              <a:gd name="connsiteX2" fmla="*/ 9385298 w 9385298"/>
              <a:gd name="connsiteY2" fmla="*/ 0 h 847463"/>
              <a:gd name="connsiteX3" fmla="*/ 9385298 w 9385298"/>
              <a:gd name="connsiteY3" fmla="*/ 0 h 847463"/>
              <a:gd name="connsiteX4" fmla="*/ 9385298 w 9385298"/>
              <a:gd name="connsiteY4" fmla="*/ 774590 h 847463"/>
              <a:gd name="connsiteX5" fmla="*/ 9385298 w 9385298"/>
              <a:gd name="connsiteY5" fmla="*/ 774590 h 847463"/>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118598 w 9385298"/>
              <a:gd name="connsiteY3" fmla="*/ 307182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8889998 w 9385298"/>
              <a:gd name="connsiteY3" fmla="*/ 309031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774590 h 776288"/>
              <a:gd name="connsiteX3" fmla="*/ 9385298 w 9385298"/>
              <a:gd name="connsiteY3"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192881 w 9385298"/>
              <a:gd name="connsiteY0" fmla="*/ 773906 h 776288"/>
              <a:gd name="connsiteX1" fmla="*/ 1166813 w 9385298"/>
              <a:gd name="connsiteY1" fmla="*/ 776288 h 776288"/>
              <a:gd name="connsiteX2" fmla="*/ 9385298 w 9385298"/>
              <a:gd name="connsiteY2" fmla="*/ 774590 h 776288"/>
              <a:gd name="connsiteX3" fmla="*/ 9385298 w 9385298"/>
              <a:gd name="connsiteY3" fmla="*/ 774590 h 776288"/>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92881 w 9385298"/>
              <a:gd name="connsiteY0" fmla="*/ 773906 h 774590"/>
              <a:gd name="connsiteX1" fmla="*/ 664369 w 9385298"/>
              <a:gd name="connsiteY1" fmla="*/ 774079 h 774590"/>
              <a:gd name="connsiteX2" fmla="*/ 9385298 w 9385298"/>
              <a:gd name="connsiteY2" fmla="*/ 774590 h 774590"/>
              <a:gd name="connsiteX3" fmla="*/ 9385298 w 9385298"/>
              <a:gd name="connsiteY3"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92881 w 9385298"/>
              <a:gd name="connsiteY0" fmla="*/ 773906 h 774590"/>
              <a:gd name="connsiteX1" fmla="*/ 657226 w 9385298"/>
              <a:gd name="connsiteY1" fmla="*/ 774079 h 774590"/>
              <a:gd name="connsiteX2" fmla="*/ 9385298 w 9385298"/>
              <a:gd name="connsiteY2" fmla="*/ 774590 h 774590"/>
              <a:gd name="connsiteX3" fmla="*/ 9385298 w 9385298"/>
              <a:gd name="connsiteY3" fmla="*/ 774590 h 774590"/>
              <a:gd name="connsiteX0" fmla="*/ 0 w 9385298"/>
              <a:gd name="connsiteY0" fmla="*/ 2381 h 776116"/>
              <a:gd name="connsiteX1" fmla="*/ 4763 w 9385298"/>
              <a:gd name="connsiteY1" fmla="*/ 0 h 776116"/>
              <a:gd name="connsiteX2" fmla="*/ 9385298 w 9385298"/>
              <a:gd name="connsiteY2" fmla="*/ 0 h 776116"/>
              <a:gd name="connsiteX3" fmla="*/ 9385298 w 9385298"/>
              <a:gd name="connsiteY3" fmla="*/ 0 h 776116"/>
              <a:gd name="connsiteX4" fmla="*/ 9385298 w 9385298"/>
              <a:gd name="connsiteY4" fmla="*/ 774590 h 776116"/>
              <a:gd name="connsiteX5" fmla="*/ 9385298 w 9385298"/>
              <a:gd name="connsiteY5" fmla="*/ 774590 h 776116"/>
              <a:gd name="connsiteX6" fmla="*/ 4763 w 9385298"/>
              <a:gd name="connsiteY6" fmla="*/ 774590 h 776116"/>
              <a:gd name="connsiteX7" fmla="*/ 4763 w 9385298"/>
              <a:gd name="connsiteY7" fmla="*/ 774590 h 776116"/>
              <a:gd name="connsiteX8" fmla="*/ 0 w 9385298"/>
              <a:gd name="connsiteY8" fmla="*/ 2381 h 776116"/>
              <a:gd name="connsiteX0" fmla="*/ 195262 w 9385298"/>
              <a:gd name="connsiteY0" fmla="*/ 776116 h 776116"/>
              <a:gd name="connsiteX1" fmla="*/ 657226 w 9385298"/>
              <a:gd name="connsiteY1" fmla="*/ 774079 h 776116"/>
              <a:gd name="connsiteX2" fmla="*/ 9385298 w 9385298"/>
              <a:gd name="connsiteY2" fmla="*/ 774590 h 776116"/>
              <a:gd name="connsiteX3" fmla="*/ 9385298 w 9385298"/>
              <a:gd name="connsiteY3" fmla="*/ 774590 h 776116"/>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195262 w 9385298"/>
              <a:gd name="connsiteY0" fmla="*/ 776116 h 776288"/>
              <a:gd name="connsiteX1" fmla="*/ 657226 w 9385298"/>
              <a:gd name="connsiteY1" fmla="*/ 776288 h 776288"/>
              <a:gd name="connsiteX2" fmla="*/ 9385298 w 9385298"/>
              <a:gd name="connsiteY2" fmla="*/ 774590 h 776288"/>
              <a:gd name="connsiteX3" fmla="*/ 9385298 w 9385298"/>
              <a:gd name="connsiteY3"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195262 w 9385298"/>
              <a:gd name="connsiteY0" fmla="*/ 776116 h 776288"/>
              <a:gd name="connsiteX1" fmla="*/ 1695612 w 9385298"/>
              <a:gd name="connsiteY1" fmla="*/ 776288 h 776288"/>
              <a:gd name="connsiteX2" fmla="*/ 9385298 w 9385298"/>
              <a:gd name="connsiteY2" fmla="*/ 774590 h 776288"/>
              <a:gd name="connsiteX3" fmla="*/ 9385298 w 9385298"/>
              <a:gd name="connsiteY3"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195262 w 9385298"/>
              <a:gd name="connsiteY0" fmla="*/ 776116 h 776288"/>
              <a:gd name="connsiteX1" fmla="*/ 1707863 w 9385298"/>
              <a:gd name="connsiteY1" fmla="*/ 776288 h 776288"/>
              <a:gd name="connsiteX2" fmla="*/ 9385298 w 9385298"/>
              <a:gd name="connsiteY2" fmla="*/ 774590 h 776288"/>
              <a:gd name="connsiteX3" fmla="*/ 9385298 w 9385298"/>
              <a:gd name="connsiteY3" fmla="*/ 774590 h 776288"/>
              <a:gd name="connsiteX0" fmla="*/ 0 w 9385298"/>
              <a:gd name="connsiteY0" fmla="*/ 2381 h 778545"/>
              <a:gd name="connsiteX1" fmla="*/ 4763 w 9385298"/>
              <a:gd name="connsiteY1" fmla="*/ 0 h 778545"/>
              <a:gd name="connsiteX2" fmla="*/ 9385298 w 9385298"/>
              <a:gd name="connsiteY2" fmla="*/ 0 h 778545"/>
              <a:gd name="connsiteX3" fmla="*/ 9385298 w 9385298"/>
              <a:gd name="connsiteY3" fmla="*/ 0 h 778545"/>
              <a:gd name="connsiteX4" fmla="*/ 9385298 w 9385298"/>
              <a:gd name="connsiteY4" fmla="*/ 774590 h 778545"/>
              <a:gd name="connsiteX5" fmla="*/ 9385298 w 9385298"/>
              <a:gd name="connsiteY5" fmla="*/ 774590 h 778545"/>
              <a:gd name="connsiteX6" fmla="*/ 4763 w 9385298"/>
              <a:gd name="connsiteY6" fmla="*/ 774590 h 778545"/>
              <a:gd name="connsiteX7" fmla="*/ 4763 w 9385298"/>
              <a:gd name="connsiteY7" fmla="*/ 774590 h 778545"/>
              <a:gd name="connsiteX8" fmla="*/ 0 w 9385298"/>
              <a:gd name="connsiteY8" fmla="*/ 2381 h 778545"/>
              <a:gd name="connsiteX0" fmla="*/ 513824 w 9385298"/>
              <a:gd name="connsiteY0" fmla="*/ 778545 h 778545"/>
              <a:gd name="connsiteX1" fmla="*/ 1707863 w 9385298"/>
              <a:gd name="connsiteY1" fmla="*/ 776288 h 778545"/>
              <a:gd name="connsiteX2" fmla="*/ 9385298 w 9385298"/>
              <a:gd name="connsiteY2" fmla="*/ 774590 h 778545"/>
              <a:gd name="connsiteX3" fmla="*/ 9385298 w 9385298"/>
              <a:gd name="connsiteY3" fmla="*/ 774590 h 778545"/>
              <a:gd name="connsiteX0" fmla="*/ 0 w 9385298"/>
              <a:gd name="connsiteY0" fmla="*/ 2381 h 778545"/>
              <a:gd name="connsiteX1" fmla="*/ 4763 w 9385298"/>
              <a:gd name="connsiteY1" fmla="*/ 0 h 778545"/>
              <a:gd name="connsiteX2" fmla="*/ 9385298 w 9385298"/>
              <a:gd name="connsiteY2" fmla="*/ 0 h 778545"/>
              <a:gd name="connsiteX3" fmla="*/ 9385298 w 9385298"/>
              <a:gd name="connsiteY3" fmla="*/ 0 h 778545"/>
              <a:gd name="connsiteX4" fmla="*/ 9385298 w 9385298"/>
              <a:gd name="connsiteY4" fmla="*/ 774590 h 778545"/>
              <a:gd name="connsiteX5" fmla="*/ 9385298 w 9385298"/>
              <a:gd name="connsiteY5" fmla="*/ 774590 h 778545"/>
              <a:gd name="connsiteX6" fmla="*/ 4763 w 9385298"/>
              <a:gd name="connsiteY6" fmla="*/ 774590 h 778545"/>
              <a:gd name="connsiteX7" fmla="*/ 4763 w 9385298"/>
              <a:gd name="connsiteY7" fmla="*/ 774590 h 778545"/>
              <a:gd name="connsiteX8" fmla="*/ 0 w 9385298"/>
              <a:gd name="connsiteY8" fmla="*/ 2381 h 778545"/>
              <a:gd name="connsiteX0" fmla="*/ 495445 w 9385298"/>
              <a:gd name="connsiteY0" fmla="*/ 778545 h 778545"/>
              <a:gd name="connsiteX1" fmla="*/ 1707863 w 9385298"/>
              <a:gd name="connsiteY1" fmla="*/ 776288 h 778545"/>
              <a:gd name="connsiteX2" fmla="*/ 9385298 w 9385298"/>
              <a:gd name="connsiteY2" fmla="*/ 774590 h 778545"/>
              <a:gd name="connsiteX3" fmla="*/ 9385298 w 9385298"/>
              <a:gd name="connsiteY3" fmla="*/ 774590 h 778545"/>
              <a:gd name="connsiteX0" fmla="*/ 0 w 9385298"/>
              <a:gd name="connsiteY0" fmla="*/ 2381 h 778545"/>
              <a:gd name="connsiteX1" fmla="*/ 4763 w 9385298"/>
              <a:gd name="connsiteY1" fmla="*/ 0 h 778545"/>
              <a:gd name="connsiteX2" fmla="*/ 9385298 w 9385298"/>
              <a:gd name="connsiteY2" fmla="*/ 0 h 778545"/>
              <a:gd name="connsiteX3" fmla="*/ 9385298 w 9385298"/>
              <a:gd name="connsiteY3" fmla="*/ 0 h 778545"/>
              <a:gd name="connsiteX4" fmla="*/ 9385298 w 9385298"/>
              <a:gd name="connsiteY4" fmla="*/ 774590 h 778545"/>
              <a:gd name="connsiteX5" fmla="*/ 9385298 w 9385298"/>
              <a:gd name="connsiteY5" fmla="*/ 774590 h 778545"/>
              <a:gd name="connsiteX6" fmla="*/ 4763 w 9385298"/>
              <a:gd name="connsiteY6" fmla="*/ 774590 h 778545"/>
              <a:gd name="connsiteX7" fmla="*/ 4763 w 9385298"/>
              <a:gd name="connsiteY7" fmla="*/ 774590 h 778545"/>
              <a:gd name="connsiteX8" fmla="*/ 0 w 9385298"/>
              <a:gd name="connsiteY8" fmla="*/ 2381 h 778545"/>
              <a:gd name="connsiteX0" fmla="*/ 495445 w 9385298"/>
              <a:gd name="connsiteY0" fmla="*/ 778545 h 778545"/>
              <a:gd name="connsiteX1" fmla="*/ 1707863 w 9385298"/>
              <a:gd name="connsiteY1" fmla="*/ 777502 h 778545"/>
              <a:gd name="connsiteX2" fmla="*/ 9385298 w 9385298"/>
              <a:gd name="connsiteY2" fmla="*/ 774590 h 778545"/>
              <a:gd name="connsiteX3" fmla="*/ 9385298 w 9385298"/>
              <a:gd name="connsiteY3" fmla="*/ 774590 h 778545"/>
              <a:gd name="connsiteX0" fmla="*/ 0 w 9385298"/>
              <a:gd name="connsiteY0" fmla="*/ 2381 h 779931"/>
              <a:gd name="connsiteX1" fmla="*/ 4763 w 9385298"/>
              <a:gd name="connsiteY1" fmla="*/ 0 h 779931"/>
              <a:gd name="connsiteX2" fmla="*/ 9385298 w 9385298"/>
              <a:gd name="connsiteY2" fmla="*/ 0 h 779931"/>
              <a:gd name="connsiteX3" fmla="*/ 9385298 w 9385298"/>
              <a:gd name="connsiteY3" fmla="*/ 0 h 779931"/>
              <a:gd name="connsiteX4" fmla="*/ 9385298 w 9385298"/>
              <a:gd name="connsiteY4" fmla="*/ 774590 h 779931"/>
              <a:gd name="connsiteX5" fmla="*/ 9385298 w 9385298"/>
              <a:gd name="connsiteY5" fmla="*/ 774590 h 779931"/>
              <a:gd name="connsiteX6" fmla="*/ 4763 w 9385298"/>
              <a:gd name="connsiteY6" fmla="*/ 774590 h 779931"/>
              <a:gd name="connsiteX7" fmla="*/ 4763 w 9385298"/>
              <a:gd name="connsiteY7" fmla="*/ 774590 h 779931"/>
              <a:gd name="connsiteX8" fmla="*/ 0 w 9385298"/>
              <a:gd name="connsiteY8" fmla="*/ 2381 h 779931"/>
              <a:gd name="connsiteX0" fmla="*/ 495445 w 9385298"/>
              <a:gd name="connsiteY0" fmla="*/ 778545 h 779931"/>
              <a:gd name="connsiteX1" fmla="*/ 1710927 w 9385298"/>
              <a:gd name="connsiteY1" fmla="*/ 779931 h 779931"/>
              <a:gd name="connsiteX2" fmla="*/ 9385298 w 9385298"/>
              <a:gd name="connsiteY2" fmla="*/ 774590 h 779931"/>
              <a:gd name="connsiteX3" fmla="*/ 9385298 w 9385298"/>
              <a:gd name="connsiteY3" fmla="*/ 774590 h 779931"/>
              <a:gd name="connsiteX0" fmla="*/ 0 w 9385298"/>
              <a:gd name="connsiteY0" fmla="*/ 2381 h 778716"/>
              <a:gd name="connsiteX1" fmla="*/ 4763 w 9385298"/>
              <a:gd name="connsiteY1" fmla="*/ 0 h 778716"/>
              <a:gd name="connsiteX2" fmla="*/ 9385298 w 9385298"/>
              <a:gd name="connsiteY2" fmla="*/ 0 h 778716"/>
              <a:gd name="connsiteX3" fmla="*/ 9385298 w 9385298"/>
              <a:gd name="connsiteY3" fmla="*/ 0 h 778716"/>
              <a:gd name="connsiteX4" fmla="*/ 9385298 w 9385298"/>
              <a:gd name="connsiteY4" fmla="*/ 774590 h 778716"/>
              <a:gd name="connsiteX5" fmla="*/ 9385298 w 9385298"/>
              <a:gd name="connsiteY5" fmla="*/ 774590 h 778716"/>
              <a:gd name="connsiteX6" fmla="*/ 4763 w 9385298"/>
              <a:gd name="connsiteY6" fmla="*/ 774590 h 778716"/>
              <a:gd name="connsiteX7" fmla="*/ 4763 w 9385298"/>
              <a:gd name="connsiteY7" fmla="*/ 774590 h 778716"/>
              <a:gd name="connsiteX8" fmla="*/ 0 w 9385298"/>
              <a:gd name="connsiteY8" fmla="*/ 2381 h 778716"/>
              <a:gd name="connsiteX0" fmla="*/ 495445 w 9385298"/>
              <a:gd name="connsiteY0" fmla="*/ 778545 h 778716"/>
              <a:gd name="connsiteX1" fmla="*/ 1704802 w 9385298"/>
              <a:gd name="connsiteY1" fmla="*/ 778716 h 778716"/>
              <a:gd name="connsiteX2" fmla="*/ 9385298 w 9385298"/>
              <a:gd name="connsiteY2" fmla="*/ 774590 h 778716"/>
              <a:gd name="connsiteX3" fmla="*/ 9385298 w 9385298"/>
              <a:gd name="connsiteY3" fmla="*/ 774590 h 778716"/>
            </a:gdLst>
            <a:ahLst/>
            <a:cxnLst>
              <a:cxn ang="0">
                <a:pos x="connsiteX0" y="connsiteY0"/>
              </a:cxn>
              <a:cxn ang="0">
                <a:pos x="connsiteX1" y="connsiteY1"/>
              </a:cxn>
              <a:cxn ang="0">
                <a:pos x="connsiteX2" y="connsiteY2"/>
              </a:cxn>
              <a:cxn ang="0">
                <a:pos x="connsiteX3" y="connsiteY3"/>
              </a:cxn>
            </a:cxnLst>
            <a:rect l="l" t="t" r="r" b="b"/>
            <a:pathLst>
              <a:path w="9385298" h="778716" stroke="0" extrusionOk="0">
                <a:moveTo>
                  <a:pt x="0" y="2381"/>
                </a:moveTo>
                <a:lnTo>
                  <a:pt x="4763" y="0"/>
                </a:lnTo>
                <a:lnTo>
                  <a:pt x="9385298" y="0"/>
                </a:lnTo>
                <a:lnTo>
                  <a:pt x="9385298" y="0"/>
                </a:lnTo>
                <a:lnTo>
                  <a:pt x="9385298" y="774590"/>
                </a:lnTo>
                <a:lnTo>
                  <a:pt x="9385298" y="774590"/>
                </a:lnTo>
                <a:lnTo>
                  <a:pt x="4763" y="774590"/>
                </a:lnTo>
                <a:lnTo>
                  <a:pt x="4763" y="774590"/>
                </a:lnTo>
                <a:cubicBezTo>
                  <a:pt x="3175" y="517187"/>
                  <a:pt x="1588" y="259784"/>
                  <a:pt x="0" y="2381"/>
                </a:cubicBezTo>
                <a:close/>
              </a:path>
              <a:path w="9385298" h="778716" fill="none">
                <a:moveTo>
                  <a:pt x="495445" y="778545"/>
                </a:moveTo>
                <a:lnTo>
                  <a:pt x="1704802" y="778716"/>
                </a:lnTo>
                <a:moveTo>
                  <a:pt x="9385298" y="774590"/>
                </a:moveTo>
                <a:lnTo>
                  <a:pt x="9385298" y="774590"/>
                </a:lnTo>
              </a:path>
            </a:pathLst>
          </a:custGeom>
          <a:ln w="38100">
            <a:solidFill>
              <a:schemeClr val="bg1"/>
            </a:solidFill>
          </a:ln>
        </p:spPr>
        <p:txBody>
          <a:bodyPr wrap="square" lIns="180000" bIns="144000" anchor="t">
            <a:spAutoFit/>
          </a:bodyPr>
          <a:lstStyle>
            <a:lvl1pPr>
              <a:defRPr sz="4000">
                <a:solidFill>
                  <a:schemeClr val="bg1"/>
                </a:solidFill>
              </a:defRPr>
            </a:lvl1pPr>
          </a:lstStyle>
          <a:p>
            <a:r>
              <a:rPr lang="en-US"/>
              <a:t>First </a:t>
            </a:r>
            <a:br>
              <a:rPr lang="bg-BG"/>
            </a:br>
            <a:r>
              <a:rPr lang="en-US"/>
              <a:t>chapter title </a:t>
            </a:r>
            <a:endParaRPr lang="bg-BG"/>
          </a:p>
        </p:txBody>
      </p:sp>
      <p:sp>
        <p:nvSpPr>
          <p:cNvPr id="5" name="Text Placeholder 4">
            <a:extLst>
              <a:ext uri="{FF2B5EF4-FFF2-40B4-BE49-F238E27FC236}">
                <a16:creationId xmlns:a16="http://schemas.microsoft.com/office/drawing/2014/main" id="{4AC6A4B9-8616-4246-92BD-D51DE97075AB}"/>
              </a:ext>
            </a:extLst>
          </p:cNvPr>
          <p:cNvSpPr>
            <a:spLocks noGrp="1"/>
          </p:cNvSpPr>
          <p:nvPr>
            <p:ph type="body" sz="quarter" idx="35" hasCustomPrompt="1"/>
          </p:nvPr>
        </p:nvSpPr>
        <p:spPr>
          <a:xfrm>
            <a:off x="4273550" y="650015"/>
            <a:ext cx="3640138" cy="1375200"/>
          </a:xfrm>
          <a:custGeom>
            <a:avLst/>
            <a:gdLst>
              <a:gd name="connsiteX0" fmla="*/ 0 w 3640138"/>
              <a:gd name="connsiteY0" fmla="*/ 211671 h 1270000"/>
              <a:gd name="connsiteX1" fmla="*/ 211671 w 3640138"/>
              <a:gd name="connsiteY1" fmla="*/ 0 h 1270000"/>
              <a:gd name="connsiteX2" fmla="*/ 3428467 w 3640138"/>
              <a:gd name="connsiteY2" fmla="*/ 0 h 1270000"/>
              <a:gd name="connsiteX3" fmla="*/ 3640138 w 3640138"/>
              <a:gd name="connsiteY3" fmla="*/ 211671 h 1270000"/>
              <a:gd name="connsiteX4" fmla="*/ 3640138 w 3640138"/>
              <a:gd name="connsiteY4" fmla="*/ 1058329 h 1270000"/>
              <a:gd name="connsiteX5" fmla="*/ 3428467 w 3640138"/>
              <a:gd name="connsiteY5" fmla="*/ 1270000 h 1270000"/>
              <a:gd name="connsiteX6" fmla="*/ 211671 w 3640138"/>
              <a:gd name="connsiteY6" fmla="*/ 1270000 h 1270000"/>
              <a:gd name="connsiteX7" fmla="*/ 0 w 3640138"/>
              <a:gd name="connsiteY7" fmla="*/ 1058329 h 1270000"/>
              <a:gd name="connsiteX8" fmla="*/ 0 w 3640138"/>
              <a:gd name="connsiteY8" fmla="*/ 211671 h 1270000"/>
              <a:gd name="connsiteX0" fmla="*/ 211671 w 3640138"/>
              <a:gd name="connsiteY0" fmla="*/ 1270000 h 1270000"/>
              <a:gd name="connsiteX1" fmla="*/ 0 w 3640138"/>
              <a:gd name="connsiteY1" fmla="*/ 1058329 h 1270000"/>
              <a:gd name="connsiteX2" fmla="*/ 0 w 3640138"/>
              <a:gd name="connsiteY2" fmla="*/ 211671 h 1270000"/>
              <a:gd name="connsiteX3" fmla="*/ 211671 w 3640138"/>
              <a:gd name="connsiteY3" fmla="*/ 0 h 1270000"/>
              <a:gd name="connsiteX4" fmla="*/ 3428467 w 3640138"/>
              <a:gd name="connsiteY4" fmla="*/ 0 h 1270000"/>
              <a:gd name="connsiteX5" fmla="*/ 3640138 w 3640138"/>
              <a:gd name="connsiteY5" fmla="*/ 211671 h 1270000"/>
              <a:gd name="connsiteX6" fmla="*/ 3640138 w 3640138"/>
              <a:gd name="connsiteY6" fmla="*/ 1058329 h 1270000"/>
              <a:gd name="connsiteX7" fmla="*/ 3428467 w 3640138"/>
              <a:gd name="connsiteY7" fmla="*/ 1270000 h 1270000"/>
              <a:gd name="connsiteX0" fmla="*/ 0 w 3640138"/>
              <a:gd name="connsiteY0" fmla="*/ 211671 h 1270000"/>
              <a:gd name="connsiteX1" fmla="*/ 211671 w 3640138"/>
              <a:gd name="connsiteY1" fmla="*/ 0 h 1270000"/>
              <a:gd name="connsiteX2" fmla="*/ 3428467 w 3640138"/>
              <a:gd name="connsiteY2" fmla="*/ 0 h 1270000"/>
              <a:gd name="connsiteX3" fmla="*/ 3640138 w 3640138"/>
              <a:gd name="connsiteY3" fmla="*/ 211671 h 1270000"/>
              <a:gd name="connsiteX4" fmla="*/ 3640138 w 3640138"/>
              <a:gd name="connsiteY4" fmla="*/ 1058329 h 1270000"/>
              <a:gd name="connsiteX5" fmla="*/ 3428467 w 3640138"/>
              <a:gd name="connsiteY5" fmla="*/ 1270000 h 1270000"/>
              <a:gd name="connsiteX6" fmla="*/ 211671 w 3640138"/>
              <a:gd name="connsiteY6" fmla="*/ 1270000 h 1270000"/>
              <a:gd name="connsiteX7" fmla="*/ 0 w 3640138"/>
              <a:gd name="connsiteY7" fmla="*/ 1058329 h 1270000"/>
              <a:gd name="connsiteX8" fmla="*/ 0 w 3640138"/>
              <a:gd name="connsiteY8" fmla="*/ 211671 h 1270000"/>
              <a:gd name="connsiteX0" fmla="*/ 211671 w 3640138"/>
              <a:gd name="connsiteY0" fmla="*/ 1270000 h 1270000"/>
              <a:gd name="connsiteX1" fmla="*/ 0 w 3640138"/>
              <a:gd name="connsiteY1" fmla="*/ 1058329 h 1270000"/>
              <a:gd name="connsiteX2" fmla="*/ 0 w 3640138"/>
              <a:gd name="connsiteY2" fmla="*/ 211671 h 1270000"/>
              <a:gd name="connsiteX3" fmla="*/ 3428467 w 3640138"/>
              <a:gd name="connsiteY3" fmla="*/ 0 h 1270000"/>
              <a:gd name="connsiteX4" fmla="*/ 3640138 w 3640138"/>
              <a:gd name="connsiteY4" fmla="*/ 211671 h 1270000"/>
              <a:gd name="connsiteX5" fmla="*/ 3640138 w 3640138"/>
              <a:gd name="connsiteY5" fmla="*/ 1058329 h 1270000"/>
              <a:gd name="connsiteX6" fmla="*/ 3428467 w 3640138"/>
              <a:gd name="connsiteY6" fmla="*/ 1270000 h 1270000"/>
              <a:gd name="connsiteX0" fmla="*/ 0 w 3640138"/>
              <a:gd name="connsiteY0" fmla="*/ 211671 h 1270000"/>
              <a:gd name="connsiteX1" fmla="*/ 211671 w 3640138"/>
              <a:gd name="connsiteY1" fmla="*/ 0 h 1270000"/>
              <a:gd name="connsiteX2" fmla="*/ 3428467 w 3640138"/>
              <a:gd name="connsiteY2" fmla="*/ 0 h 1270000"/>
              <a:gd name="connsiteX3" fmla="*/ 3640138 w 3640138"/>
              <a:gd name="connsiteY3" fmla="*/ 211671 h 1270000"/>
              <a:gd name="connsiteX4" fmla="*/ 3640138 w 3640138"/>
              <a:gd name="connsiteY4" fmla="*/ 1058329 h 1270000"/>
              <a:gd name="connsiteX5" fmla="*/ 3428467 w 3640138"/>
              <a:gd name="connsiteY5" fmla="*/ 1270000 h 1270000"/>
              <a:gd name="connsiteX6" fmla="*/ 211671 w 3640138"/>
              <a:gd name="connsiteY6" fmla="*/ 1270000 h 1270000"/>
              <a:gd name="connsiteX7" fmla="*/ 0 w 3640138"/>
              <a:gd name="connsiteY7" fmla="*/ 1058329 h 1270000"/>
              <a:gd name="connsiteX8" fmla="*/ 0 w 3640138"/>
              <a:gd name="connsiteY8" fmla="*/ 211671 h 1270000"/>
              <a:gd name="connsiteX0" fmla="*/ 0 w 3640138"/>
              <a:gd name="connsiteY0" fmla="*/ 1058329 h 1270000"/>
              <a:gd name="connsiteX1" fmla="*/ 0 w 3640138"/>
              <a:gd name="connsiteY1" fmla="*/ 211671 h 1270000"/>
              <a:gd name="connsiteX2" fmla="*/ 3428467 w 3640138"/>
              <a:gd name="connsiteY2" fmla="*/ 0 h 1270000"/>
              <a:gd name="connsiteX3" fmla="*/ 3640138 w 3640138"/>
              <a:gd name="connsiteY3" fmla="*/ 211671 h 1270000"/>
              <a:gd name="connsiteX4" fmla="*/ 3640138 w 3640138"/>
              <a:gd name="connsiteY4" fmla="*/ 1058329 h 1270000"/>
              <a:gd name="connsiteX5" fmla="*/ 3428467 w 3640138"/>
              <a:gd name="connsiteY5" fmla="*/ 1270000 h 1270000"/>
              <a:gd name="connsiteX0" fmla="*/ 0 w 3640138"/>
              <a:gd name="connsiteY0" fmla="*/ 211671 h 1270000"/>
              <a:gd name="connsiteX1" fmla="*/ 211671 w 3640138"/>
              <a:gd name="connsiteY1" fmla="*/ 0 h 1270000"/>
              <a:gd name="connsiteX2" fmla="*/ 3428467 w 3640138"/>
              <a:gd name="connsiteY2" fmla="*/ 0 h 1270000"/>
              <a:gd name="connsiteX3" fmla="*/ 3640138 w 3640138"/>
              <a:gd name="connsiteY3" fmla="*/ 211671 h 1270000"/>
              <a:gd name="connsiteX4" fmla="*/ 3640138 w 3640138"/>
              <a:gd name="connsiteY4" fmla="*/ 1058329 h 1270000"/>
              <a:gd name="connsiteX5" fmla="*/ 3428467 w 3640138"/>
              <a:gd name="connsiteY5" fmla="*/ 1270000 h 1270000"/>
              <a:gd name="connsiteX6" fmla="*/ 211671 w 3640138"/>
              <a:gd name="connsiteY6" fmla="*/ 1270000 h 1270000"/>
              <a:gd name="connsiteX7" fmla="*/ 0 w 3640138"/>
              <a:gd name="connsiteY7" fmla="*/ 1058329 h 1270000"/>
              <a:gd name="connsiteX8" fmla="*/ 0 w 3640138"/>
              <a:gd name="connsiteY8" fmla="*/ 211671 h 1270000"/>
              <a:gd name="connsiteX0" fmla="*/ 0 w 3640138"/>
              <a:gd name="connsiteY0" fmla="*/ 1058329 h 1270000"/>
              <a:gd name="connsiteX1" fmla="*/ 0 w 3640138"/>
              <a:gd name="connsiteY1" fmla="*/ 211671 h 1270000"/>
              <a:gd name="connsiteX2" fmla="*/ 3428467 w 3640138"/>
              <a:gd name="connsiteY2" fmla="*/ 0 h 1270000"/>
              <a:gd name="connsiteX3" fmla="*/ 3640138 w 3640138"/>
              <a:gd name="connsiteY3" fmla="*/ 211671 h 1270000"/>
              <a:gd name="connsiteX4" fmla="*/ 3640138 w 3640138"/>
              <a:gd name="connsiteY4" fmla="*/ 1058329 h 1270000"/>
              <a:gd name="connsiteX0" fmla="*/ 0 w 3640138"/>
              <a:gd name="connsiteY0" fmla="*/ 211671 h 1270000"/>
              <a:gd name="connsiteX1" fmla="*/ 211671 w 3640138"/>
              <a:gd name="connsiteY1" fmla="*/ 0 h 1270000"/>
              <a:gd name="connsiteX2" fmla="*/ 3428467 w 3640138"/>
              <a:gd name="connsiteY2" fmla="*/ 0 h 1270000"/>
              <a:gd name="connsiteX3" fmla="*/ 3640138 w 3640138"/>
              <a:gd name="connsiteY3" fmla="*/ 211671 h 1270000"/>
              <a:gd name="connsiteX4" fmla="*/ 3640138 w 3640138"/>
              <a:gd name="connsiteY4" fmla="*/ 1058329 h 1270000"/>
              <a:gd name="connsiteX5" fmla="*/ 3428467 w 3640138"/>
              <a:gd name="connsiteY5" fmla="*/ 1270000 h 1270000"/>
              <a:gd name="connsiteX6" fmla="*/ 211671 w 3640138"/>
              <a:gd name="connsiteY6" fmla="*/ 1270000 h 1270000"/>
              <a:gd name="connsiteX7" fmla="*/ 0 w 3640138"/>
              <a:gd name="connsiteY7" fmla="*/ 1058329 h 1270000"/>
              <a:gd name="connsiteX8" fmla="*/ 0 w 3640138"/>
              <a:gd name="connsiteY8" fmla="*/ 211671 h 1270000"/>
              <a:gd name="connsiteX0" fmla="*/ 0 w 3640138"/>
              <a:gd name="connsiteY0" fmla="*/ 1058329 h 1270000"/>
              <a:gd name="connsiteX1" fmla="*/ 0 w 3640138"/>
              <a:gd name="connsiteY1" fmla="*/ 211671 h 1270000"/>
              <a:gd name="connsiteX2" fmla="*/ 3428467 w 3640138"/>
              <a:gd name="connsiteY2" fmla="*/ 0 h 1270000"/>
              <a:gd name="connsiteX3" fmla="*/ 3640138 w 3640138"/>
              <a:gd name="connsiteY3" fmla="*/ 211671 h 1270000"/>
              <a:gd name="connsiteX0" fmla="*/ 0 w 3640138"/>
              <a:gd name="connsiteY0" fmla="*/ 211671 h 1270000"/>
              <a:gd name="connsiteX1" fmla="*/ 211671 w 3640138"/>
              <a:gd name="connsiteY1" fmla="*/ 0 h 1270000"/>
              <a:gd name="connsiteX2" fmla="*/ 3428467 w 3640138"/>
              <a:gd name="connsiteY2" fmla="*/ 0 h 1270000"/>
              <a:gd name="connsiteX3" fmla="*/ 3640138 w 3640138"/>
              <a:gd name="connsiteY3" fmla="*/ 211671 h 1270000"/>
              <a:gd name="connsiteX4" fmla="*/ 3640138 w 3640138"/>
              <a:gd name="connsiteY4" fmla="*/ 1058329 h 1270000"/>
              <a:gd name="connsiteX5" fmla="*/ 3428467 w 3640138"/>
              <a:gd name="connsiteY5" fmla="*/ 1270000 h 1270000"/>
              <a:gd name="connsiteX6" fmla="*/ 211671 w 3640138"/>
              <a:gd name="connsiteY6" fmla="*/ 1270000 h 1270000"/>
              <a:gd name="connsiteX7" fmla="*/ 0 w 3640138"/>
              <a:gd name="connsiteY7" fmla="*/ 1058329 h 1270000"/>
              <a:gd name="connsiteX8" fmla="*/ 0 w 3640138"/>
              <a:gd name="connsiteY8" fmla="*/ 211671 h 1270000"/>
              <a:gd name="connsiteX0" fmla="*/ 0 w 3640138"/>
              <a:gd name="connsiteY0" fmla="*/ 1058329 h 1270000"/>
              <a:gd name="connsiteX1" fmla="*/ 0 w 3640138"/>
              <a:gd name="connsiteY1" fmla="*/ 211671 h 1270000"/>
              <a:gd name="connsiteX0" fmla="*/ 0 w 3640138"/>
              <a:gd name="connsiteY0" fmla="*/ 211671 h 1281646"/>
              <a:gd name="connsiteX1" fmla="*/ 211671 w 3640138"/>
              <a:gd name="connsiteY1" fmla="*/ 0 h 1281646"/>
              <a:gd name="connsiteX2" fmla="*/ 3428467 w 3640138"/>
              <a:gd name="connsiteY2" fmla="*/ 0 h 1281646"/>
              <a:gd name="connsiteX3" fmla="*/ 3640138 w 3640138"/>
              <a:gd name="connsiteY3" fmla="*/ 211671 h 1281646"/>
              <a:gd name="connsiteX4" fmla="*/ 3640138 w 3640138"/>
              <a:gd name="connsiteY4" fmla="*/ 1058329 h 1281646"/>
              <a:gd name="connsiteX5" fmla="*/ 3428467 w 3640138"/>
              <a:gd name="connsiteY5" fmla="*/ 1270000 h 1281646"/>
              <a:gd name="connsiteX6" fmla="*/ 211671 w 3640138"/>
              <a:gd name="connsiteY6" fmla="*/ 1270000 h 1281646"/>
              <a:gd name="connsiteX7" fmla="*/ 0 w 3640138"/>
              <a:gd name="connsiteY7" fmla="*/ 1058329 h 1281646"/>
              <a:gd name="connsiteX8" fmla="*/ 0 w 3640138"/>
              <a:gd name="connsiteY8" fmla="*/ 211671 h 1281646"/>
              <a:gd name="connsiteX0" fmla="*/ 0 w 3640138"/>
              <a:gd name="connsiteY0" fmla="*/ 1058329 h 1281646"/>
              <a:gd name="connsiteX1" fmla="*/ 752475 w 3640138"/>
              <a:gd name="connsiteY1" fmla="*/ 1281646 h 1281646"/>
              <a:gd name="connsiteX0" fmla="*/ 0 w 3640138"/>
              <a:gd name="connsiteY0" fmla="*/ 211671 h 1281646"/>
              <a:gd name="connsiteX1" fmla="*/ 211671 w 3640138"/>
              <a:gd name="connsiteY1" fmla="*/ 0 h 1281646"/>
              <a:gd name="connsiteX2" fmla="*/ 3428467 w 3640138"/>
              <a:gd name="connsiteY2" fmla="*/ 0 h 1281646"/>
              <a:gd name="connsiteX3" fmla="*/ 3640138 w 3640138"/>
              <a:gd name="connsiteY3" fmla="*/ 211671 h 1281646"/>
              <a:gd name="connsiteX4" fmla="*/ 3640138 w 3640138"/>
              <a:gd name="connsiteY4" fmla="*/ 1058329 h 1281646"/>
              <a:gd name="connsiteX5" fmla="*/ 3428467 w 3640138"/>
              <a:gd name="connsiteY5" fmla="*/ 1270000 h 1281646"/>
              <a:gd name="connsiteX6" fmla="*/ 211671 w 3640138"/>
              <a:gd name="connsiteY6" fmla="*/ 1270000 h 1281646"/>
              <a:gd name="connsiteX7" fmla="*/ 0 w 3640138"/>
              <a:gd name="connsiteY7" fmla="*/ 1058329 h 1281646"/>
              <a:gd name="connsiteX8" fmla="*/ 0 w 3640138"/>
              <a:gd name="connsiteY8" fmla="*/ 211671 h 1281646"/>
              <a:gd name="connsiteX0" fmla="*/ 19050 w 3640138"/>
              <a:gd name="connsiteY0" fmla="*/ 1274229 h 1281646"/>
              <a:gd name="connsiteX1" fmla="*/ 752475 w 3640138"/>
              <a:gd name="connsiteY1" fmla="*/ 1281646 h 1281646"/>
              <a:gd name="connsiteX0" fmla="*/ 0 w 3640138"/>
              <a:gd name="connsiteY0" fmla="*/ 211671 h 1278471"/>
              <a:gd name="connsiteX1" fmla="*/ 211671 w 3640138"/>
              <a:gd name="connsiteY1" fmla="*/ 0 h 1278471"/>
              <a:gd name="connsiteX2" fmla="*/ 3428467 w 3640138"/>
              <a:gd name="connsiteY2" fmla="*/ 0 h 1278471"/>
              <a:gd name="connsiteX3" fmla="*/ 3640138 w 3640138"/>
              <a:gd name="connsiteY3" fmla="*/ 211671 h 1278471"/>
              <a:gd name="connsiteX4" fmla="*/ 3640138 w 3640138"/>
              <a:gd name="connsiteY4" fmla="*/ 1058329 h 1278471"/>
              <a:gd name="connsiteX5" fmla="*/ 3428467 w 3640138"/>
              <a:gd name="connsiteY5" fmla="*/ 1270000 h 1278471"/>
              <a:gd name="connsiteX6" fmla="*/ 211671 w 3640138"/>
              <a:gd name="connsiteY6" fmla="*/ 1270000 h 1278471"/>
              <a:gd name="connsiteX7" fmla="*/ 0 w 3640138"/>
              <a:gd name="connsiteY7" fmla="*/ 1058329 h 1278471"/>
              <a:gd name="connsiteX8" fmla="*/ 0 w 3640138"/>
              <a:gd name="connsiteY8" fmla="*/ 211671 h 1278471"/>
              <a:gd name="connsiteX0" fmla="*/ 19050 w 3640138"/>
              <a:gd name="connsiteY0" fmla="*/ 1274229 h 1278471"/>
              <a:gd name="connsiteX1" fmla="*/ 619125 w 3640138"/>
              <a:gd name="connsiteY1" fmla="*/ 1278471 h 1278471"/>
              <a:gd name="connsiteX0" fmla="*/ 0 w 3640138"/>
              <a:gd name="connsiteY0" fmla="*/ 211671 h 1274229"/>
              <a:gd name="connsiteX1" fmla="*/ 211671 w 3640138"/>
              <a:gd name="connsiteY1" fmla="*/ 0 h 1274229"/>
              <a:gd name="connsiteX2" fmla="*/ 3428467 w 3640138"/>
              <a:gd name="connsiteY2" fmla="*/ 0 h 1274229"/>
              <a:gd name="connsiteX3" fmla="*/ 3640138 w 3640138"/>
              <a:gd name="connsiteY3" fmla="*/ 211671 h 1274229"/>
              <a:gd name="connsiteX4" fmla="*/ 3640138 w 3640138"/>
              <a:gd name="connsiteY4" fmla="*/ 1058329 h 1274229"/>
              <a:gd name="connsiteX5" fmla="*/ 3428467 w 3640138"/>
              <a:gd name="connsiteY5" fmla="*/ 1270000 h 1274229"/>
              <a:gd name="connsiteX6" fmla="*/ 211671 w 3640138"/>
              <a:gd name="connsiteY6" fmla="*/ 1270000 h 1274229"/>
              <a:gd name="connsiteX7" fmla="*/ 0 w 3640138"/>
              <a:gd name="connsiteY7" fmla="*/ 1058329 h 1274229"/>
              <a:gd name="connsiteX8" fmla="*/ 0 w 3640138"/>
              <a:gd name="connsiteY8" fmla="*/ 211671 h 1274229"/>
              <a:gd name="connsiteX0" fmla="*/ 19050 w 3640138"/>
              <a:gd name="connsiteY0" fmla="*/ 1274229 h 1274229"/>
              <a:gd name="connsiteX1" fmla="*/ 467915 w 3640138"/>
              <a:gd name="connsiteY1" fmla="*/ 1272517 h 1274229"/>
              <a:gd name="connsiteX0" fmla="*/ 0 w 3640138"/>
              <a:gd name="connsiteY0" fmla="*/ 211671 h 1276610"/>
              <a:gd name="connsiteX1" fmla="*/ 211671 w 3640138"/>
              <a:gd name="connsiteY1" fmla="*/ 0 h 1276610"/>
              <a:gd name="connsiteX2" fmla="*/ 3428467 w 3640138"/>
              <a:gd name="connsiteY2" fmla="*/ 0 h 1276610"/>
              <a:gd name="connsiteX3" fmla="*/ 3640138 w 3640138"/>
              <a:gd name="connsiteY3" fmla="*/ 211671 h 1276610"/>
              <a:gd name="connsiteX4" fmla="*/ 3640138 w 3640138"/>
              <a:gd name="connsiteY4" fmla="*/ 1058329 h 1276610"/>
              <a:gd name="connsiteX5" fmla="*/ 3428467 w 3640138"/>
              <a:gd name="connsiteY5" fmla="*/ 1270000 h 1276610"/>
              <a:gd name="connsiteX6" fmla="*/ 211671 w 3640138"/>
              <a:gd name="connsiteY6" fmla="*/ 1270000 h 1276610"/>
              <a:gd name="connsiteX7" fmla="*/ 0 w 3640138"/>
              <a:gd name="connsiteY7" fmla="*/ 1058329 h 1276610"/>
              <a:gd name="connsiteX8" fmla="*/ 0 w 3640138"/>
              <a:gd name="connsiteY8" fmla="*/ 211671 h 1276610"/>
              <a:gd name="connsiteX0" fmla="*/ 2381 w 3640138"/>
              <a:gd name="connsiteY0" fmla="*/ 1276610 h 1276610"/>
              <a:gd name="connsiteX1" fmla="*/ 467915 w 3640138"/>
              <a:gd name="connsiteY1" fmla="*/ 1272517 h 1276610"/>
              <a:gd name="connsiteX0" fmla="*/ 0 w 3640138"/>
              <a:gd name="connsiteY0" fmla="*/ 211671 h 1273038"/>
              <a:gd name="connsiteX1" fmla="*/ 211671 w 3640138"/>
              <a:gd name="connsiteY1" fmla="*/ 0 h 1273038"/>
              <a:gd name="connsiteX2" fmla="*/ 3428467 w 3640138"/>
              <a:gd name="connsiteY2" fmla="*/ 0 h 1273038"/>
              <a:gd name="connsiteX3" fmla="*/ 3640138 w 3640138"/>
              <a:gd name="connsiteY3" fmla="*/ 211671 h 1273038"/>
              <a:gd name="connsiteX4" fmla="*/ 3640138 w 3640138"/>
              <a:gd name="connsiteY4" fmla="*/ 1058329 h 1273038"/>
              <a:gd name="connsiteX5" fmla="*/ 3428467 w 3640138"/>
              <a:gd name="connsiteY5" fmla="*/ 1270000 h 1273038"/>
              <a:gd name="connsiteX6" fmla="*/ 211671 w 3640138"/>
              <a:gd name="connsiteY6" fmla="*/ 1270000 h 1273038"/>
              <a:gd name="connsiteX7" fmla="*/ 0 w 3640138"/>
              <a:gd name="connsiteY7" fmla="*/ 1058329 h 1273038"/>
              <a:gd name="connsiteX8" fmla="*/ 0 w 3640138"/>
              <a:gd name="connsiteY8" fmla="*/ 211671 h 1273038"/>
              <a:gd name="connsiteX0" fmla="*/ 4762 w 3640138"/>
              <a:gd name="connsiteY0" fmla="*/ 1273038 h 1273038"/>
              <a:gd name="connsiteX1" fmla="*/ 467915 w 3640138"/>
              <a:gd name="connsiteY1" fmla="*/ 1272517 h 1273038"/>
            </a:gdLst>
            <a:ahLst/>
            <a:cxnLst>
              <a:cxn ang="0">
                <a:pos x="connsiteX0" y="connsiteY0"/>
              </a:cxn>
              <a:cxn ang="0">
                <a:pos x="connsiteX1" y="connsiteY1"/>
              </a:cxn>
            </a:cxnLst>
            <a:rect l="l" t="t" r="r" b="b"/>
            <a:pathLst>
              <a:path w="3640138" h="1273038" stroke="0" extrusionOk="0">
                <a:moveTo>
                  <a:pt x="0" y="211671"/>
                </a:moveTo>
                <a:cubicBezTo>
                  <a:pt x="0" y="94768"/>
                  <a:pt x="94768" y="0"/>
                  <a:pt x="211671" y="0"/>
                </a:cubicBezTo>
                <a:lnTo>
                  <a:pt x="3428467" y="0"/>
                </a:lnTo>
                <a:cubicBezTo>
                  <a:pt x="3545370" y="0"/>
                  <a:pt x="3640138" y="94768"/>
                  <a:pt x="3640138" y="211671"/>
                </a:cubicBezTo>
                <a:lnTo>
                  <a:pt x="3640138" y="1058329"/>
                </a:lnTo>
                <a:cubicBezTo>
                  <a:pt x="3640138" y="1175232"/>
                  <a:pt x="3545370" y="1270000"/>
                  <a:pt x="3428467" y="1270000"/>
                </a:cubicBezTo>
                <a:lnTo>
                  <a:pt x="211671" y="1270000"/>
                </a:lnTo>
                <a:cubicBezTo>
                  <a:pt x="94768" y="1270000"/>
                  <a:pt x="0" y="1175232"/>
                  <a:pt x="0" y="1058329"/>
                </a:cubicBezTo>
                <a:lnTo>
                  <a:pt x="0" y="211671"/>
                </a:lnTo>
                <a:close/>
              </a:path>
              <a:path w="3640138" h="1273038" fill="none">
                <a:moveTo>
                  <a:pt x="4762" y="1273038"/>
                </a:moveTo>
                <a:lnTo>
                  <a:pt x="467915" y="1272517"/>
                </a:lnTo>
              </a:path>
            </a:pathLst>
          </a:custGeom>
          <a:ln w="38100">
            <a:solidFill>
              <a:schemeClr val="bg1"/>
            </a:solidFill>
          </a:ln>
        </p:spPr>
        <p:txBody>
          <a:bodyPr bIns="144000" anchor="b"/>
          <a:lstStyle>
            <a:lvl1pPr marL="0">
              <a:spcBef>
                <a:spcPts val="0"/>
              </a:spcBef>
              <a:spcAft>
                <a:spcPts val="0"/>
              </a:spcAft>
              <a:defRPr sz="4000" b="1">
                <a:ln>
                  <a:noFill/>
                </a:ln>
                <a:solidFill>
                  <a:schemeClr val="bg1"/>
                </a:solidFill>
                <a:latin typeface="+mj-lt"/>
              </a:defRPr>
            </a:lvl1pPr>
          </a:lstStyle>
          <a:p>
            <a:pPr lvl="0"/>
            <a:r>
              <a:rPr lang="en-US"/>
              <a:t>Second </a:t>
            </a:r>
            <a:br>
              <a:rPr lang="en-US"/>
            </a:br>
            <a:r>
              <a:rPr lang="en-US"/>
              <a:t>chapter title</a:t>
            </a:r>
            <a:endParaRPr lang="bg-BG"/>
          </a:p>
        </p:txBody>
      </p:sp>
      <p:sp>
        <p:nvSpPr>
          <p:cNvPr id="26" name="Text Placeholder 4">
            <a:extLst>
              <a:ext uri="{FF2B5EF4-FFF2-40B4-BE49-F238E27FC236}">
                <a16:creationId xmlns:a16="http://schemas.microsoft.com/office/drawing/2014/main" id="{66DFB114-17D6-44D6-8168-0193C8A96D35}"/>
              </a:ext>
            </a:extLst>
          </p:cNvPr>
          <p:cNvSpPr>
            <a:spLocks noGrp="1"/>
          </p:cNvSpPr>
          <p:nvPr>
            <p:ph type="body" sz="quarter" idx="36" hasCustomPrompt="1"/>
          </p:nvPr>
        </p:nvSpPr>
        <p:spPr>
          <a:xfrm>
            <a:off x="8107363" y="650015"/>
            <a:ext cx="3640138" cy="1375200"/>
          </a:xfrm>
          <a:custGeom>
            <a:avLst/>
            <a:gdLst>
              <a:gd name="connsiteX0" fmla="*/ 0 w 3640138"/>
              <a:gd name="connsiteY0" fmla="*/ 211671 h 1270000"/>
              <a:gd name="connsiteX1" fmla="*/ 211671 w 3640138"/>
              <a:gd name="connsiteY1" fmla="*/ 0 h 1270000"/>
              <a:gd name="connsiteX2" fmla="*/ 3428467 w 3640138"/>
              <a:gd name="connsiteY2" fmla="*/ 0 h 1270000"/>
              <a:gd name="connsiteX3" fmla="*/ 3640138 w 3640138"/>
              <a:gd name="connsiteY3" fmla="*/ 211671 h 1270000"/>
              <a:gd name="connsiteX4" fmla="*/ 3640138 w 3640138"/>
              <a:gd name="connsiteY4" fmla="*/ 1058329 h 1270000"/>
              <a:gd name="connsiteX5" fmla="*/ 3428467 w 3640138"/>
              <a:gd name="connsiteY5" fmla="*/ 1270000 h 1270000"/>
              <a:gd name="connsiteX6" fmla="*/ 211671 w 3640138"/>
              <a:gd name="connsiteY6" fmla="*/ 1270000 h 1270000"/>
              <a:gd name="connsiteX7" fmla="*/ 0 w 3640138"/>
              <a:gd name="connsiteY7" fmla="*/ 1058329 h 1270000"/>
              <a:gd name="connsiteX8" fmla="*/ 0 w 3640138"/>
              <a:gd name="connsiteY8" fmla="*/ 211671 h 1270000"/>
              <a:gd name="connsiteX0" fmla="*/ 211671 w 3640138"/>
              <a:gd name="connsiteY0" fmla="*/ 1270000 h 1270000"/>
              <a:gd name="connsiteX1" fmla="*/ 0 w 3640138"/>
              <a:gd name="connsiteY1" fmla="*/ 1058329 h 1270000"/>
              <a:gd name="connsiteX2" fmla="*/ 0 w 3640138"/>
              <a:gd name="connsiteY2" fmla="*/ 211671 h 1270000"/>
              <a:gd name="connsiteX3" fmla="*/ 211671 w 3640138"/>
              <a:gd name="connsiteY3" fmla="*/ 0 h 1270000"/>
              <a:gd name="connsiteX4" fmla="*/ 3428467 w 3640138"/>
              <a:gd name="connsiteY4" fmla="*/ 0 h 1270000"/>
              <a:gd name="connsiteX5" fmla="*/ 3640138 w 3640138"/>
              <a:gd name="connsiteY5" fmla="*/ 211671 h 1270000"/>
              <a:gd name="connsiteX6" fmla="*/ 3640138 w 3640138"/>
              <a:gd name="connsiteY6" fmla="*/ 1058329 h 1270000"/>
              <a:gd name="connsiteX7" fmla="*/ 3428467 w 3640138"/>
              <a:gd name="connsiteY7" fmla="*/ 1270000 h 1270000"/>
              <a:gd name="connsiteX0" fmla="*/ 0 w 3640138"/>
              <a:gd name="connsiteY0" fmla="*/ 211671 h 1270000"/>
              <a:gd name="connsiteX1" fmla="*/ 211671 w 3640138"/>
              <a:gd name="connsiteY1" fmla="*/ 0 h 1270000"/>
              <a:gd name="connsiteX2" fmla="*/ 3428467 w 3640138"/>
              <a:gd name="connsiteY2" fmla="*/ 0 h 1270000"/>
              <a:gd name="connsiteX3" fmla="*/ 3640138 w 3640138"/>
              <a:gd name="connsiteY3" fmla="*/ 211671 h 1270000"/>
              <a:gd name="connsiteX4" fmla="*/ 3640138 w 3640138"/>
              <a:gd name="connsiteY4" fmla="*/ 1058329 h 1270000"/>
              <a:gd name="connsiteX5" fmla="*/ 3428467 w 3640138"/>
              <a:gd name="connsiteY5" fmla="*/ 1270000 h 1270000"/>
              <a:gd name="connsiteX6" fmla="*/ 211671 w 3640138"/>
              <a:gd name="connsiteY6" fmla="*/ 1270000 h 1270000"/>
              <a:gd name="connsiteX7" fmla="*/ 0 w 3640138"/>
              <a:gd name="connsiteY7" fmla="*/ 1058329 h 1270000"/>
              <a:gd name="connsiteX8" fmla="*/ 0 w 3640138"/>
              <a:gd name="connsiteY8" fmla="*/ 211671 h 1270000"/>
              <a:gd name="connsiteX0" fmla="*/ 211671 w 3640138"/>
              <a:gd name="connsiteY0" fmla="*/ 1270000 h 1270000"/>
              <a:gd name="connsiteX1" fmla="*/ 0 w 3640138"/>
              <a:gd name="connsiteY1" fmla="*/ 1058329 h 1270000"/>
              <a:gd name="connsiteX2" fmla="*/ 0 w 3640138"/>
              <a:gd name="connsiteY2" fmla="*/ 211671 h 1270000"/>
              <a:gd name="connsiteX3" fmla="*/ 3428467 w 3640138"/>
              <a:gd name="connsiteY3" fmla="*/ 0 h 1270000"/>
              <a:gd name="connsiteX4" fmla="*/ 3640138 w 3640138"/>
              <a:gd name="connsiteY4" fmla="*/ 211671 h 1270000"/>
              <a:gd name="connsiteX5" fmla="*/ 3640138 w 3640138"/>
              <a:gd name="connsiteY5" fmla="*/ 1058329 h 1270000"/>
              <a:gd name="connsiteX6" fmla="*/ 3428467 w 3640138"/>
              <a:gd name="connsiteY6" fmla="*/ 1270000 h 1270000"/>
              <a:gd name="connsiteX0" fmla="*/ 0 w 3640138"/>
              <a:gd name="connsiteY0" fmla="*/ 211671 h 1270000"/>
              <a:gd name="connsiteX1" fmla="*/ 211671 w 3640138"/>
              <a:gd name="connsiteY1" fmla="*/ 0 h 1270000"/>
              <a:gd name="connsiteX2" fmla="*/ 3428467 w 3640138"/>
              <a:gd name="connsiteY2" fmla="*/ 0 h 1270000"/>
              <a:gd name="connsiteX3" fmla="*/ 3640138 w 3640138"/>
              <a:gd name="connsiteY3" fmla="*/ 211671 h 1270000"/>
              <a:gd name="connsiteX4" fmla="*/ 3640138 w 3640138"/>
              <a:gd name="connsiteY4" fmla="*/ 1058329 h 1270000"/>
              <a:gd name="connsiteX5" fmla="*/ 3428467 w 3640138"/>
              <a:gd name="connsiteY5" fmla="*/ 1270000 h 1270000"/>
              <a:gd name="connsiteX6" fmla="*/ 211671 w 3640138"/>
              <a:gd name="connsiteY6" fmla="*/ 1270000 h 1270000"/>
              <a:gd name="connsiteX7" fmla="*/ 0 w 3640138"/>
              <a:gd name="connsiteY7" fmla="*/ 1058329 h 1270000"/>
              <a:gd name="connsiteX8" fmla="*/ 0 w 3640138"/>
              <a:gd name="connsiteY8" fmla="*/ 211671 h 1270000"/>
              <a:gd name="connsiteX0" fmla="*/ 0 w 3640138"/>
              <a:gd name="connsiteY0" fmla="*/ 1058329 h 1270000"/>
              <a:gd name="connsiteX1" fmla="*/ 0 w 3640138"/>
              <a:gd name="connsiteY1" fmla="*/ 211671 h 1270000"/>
              <a:gd name="connsiteX2" fmla="*/ 3428467 w 3640138"/>
              <a:gd name="connsiteY2" fmla="*/ 0 h 1270000"/>
              <a:gd name="connsiteX3" fmla="*/ 3640138 w 3640138"/>
              <a:gd name="connsiteY3" fmla="*/ 211671 h 1270000"/>
              <a:gd name="connsiteX4" fmla="*/ 3640138 w 3640138"/>
              <a:gd name="connsiteY4" fmla="*/ 1058329 h 1270000"/>
              <a:gd name="connsiteX5" fmla="*/ 3428467 w 3640138"/>
              <a:gd name="connsiteY5" fmla="*/ 1270000 h 1270000"/>
              <a:gd name="connsiteX0" fmla="*/ 0 w 3640138"/>
              <a:gd name="connsiteY0" fmla="*/ 211671 h 1270000"/>
              <a:gd name="connsiteX1" fmla="*/ 211671 w 3640138"/>
              <a:gd name="connsiteY1" fmla="*/ 0 h 1270000"/>
              <a:gd name="connsiteX2" fmla="*/ 3428467 w 3640138"/>
              <a:gd name="connsiteY2" fmla="*/ 0 h 1270000"/>
              <a:gd name="connsiteX3" fmla="*/ 3640138 w 3640138"/>
              <a:gd name="connsiteY3" fmla="*/ 211671 h 1270000"/>
              <a:gd name="connsiteX4" fmla="*/ 3640138 w 3640138"/>
              <a:gd name="connsiteY4" fmla="*/ 1058329 h 1270000"/>
              <a:gd name="connsiteX5" fmla="*/ 3428467 w 3640138"/>
              <a:gd name="connsiteY5" fmla="*/ 1270000 h 1270000"/>
              <a:gd name="connsiteX6" fmla="*/ 211671 w 3640138"/>
              <a:gd name="connsiteY6" fmla="*/ 1270000 h 1270000"/>
              <a:gd name="connsiteX7" fmla="*/ 0 w 3640138"/>
              <a:gd name="connsiteY7" fmla="*/ 1058329 h 1270000"/>
              <a:gd name="connsiteX8" fmla="*/ 0 w 3640138"/>
              <a:gd name="connsiteY8" fmla="*/ 211671 h 1270000"/>
              <a:gd name="connsiteX0" fmla="*/ 0 w 3640138"/>
              <a:gd name="connsiteY0" fmla="*/ 1058329 h 1270000"/>
              <a:gd name="connsiteX1" fmla="*/ 0 w 3640138"/>
              <a:gd name="connsiteY1" fmla="*/ 211671 h 1270000"/>
              <a:gd name="connsiteX2" fmla="*/ 3428467 w 3640138"/>
              <a:gd name="connsiteY2" fmla="*/ 0 h 1270000"/>
              <a:gd name="connsiteX3" fmla="*/ 3640138 w 3640138"/>
              <a:gd name="connsiteY3" fmla="*/ 211671 h 1270000"/>
              <a:gd name="connsiteX4" fmla="*/ 3640138 w 3640138"/>
              <a:gd name="connsiteY4" fmla="*/ 1058329 h 1270000"/>
              <a:gd name="connsiteX0" fmla="*/ 0 w 3640138"/>
              <a:gd name="connsiteY0" fmla="*/ 211671 h 1270000"/>
              <a:gd name="connsiteX1" fmla="*/ 211671 w 3640138"/>
              <a:gd name="connsiteY1" fmla="*/ 0 h 1270000"/>
              <a:gd name="connsiteX2" fmla="*/ 3428467 w 3640138"/>
              <a:gd name="connsiteY2" fmla="*/ 0 h 1270000"/>
              <a:gd name="connsiteX3" fmla="*/ 3640138 w 3640138"/>
              <a:gd name="connsiteY3" fmla="*/ 211671 h 1270000"/>
              <a:gd name="connsiteX4" fmla="*/ 3640138 w 3640138"/>
              <a:gd name="connsiteY4" fmla="*/ 1058329 h 1270000"/>
              <a:gd name="connsiteX5" fmla="*/ 3428467 w 3640138"/>
              <a:gd name="connsiteY5" fmla="*/ 1270000 h 1270000"/>
              <a:gd name="connsiteX6" fmla="*/ 211671 w 3640138"/>
              <a:gd name="connsiteY6" fmla="*/ 1270000 h 1270000"/>
              <a:gd name="connsiteX7" fmla="*/ 0 w 3640138"/>
              <a:gd name="connsiteY7" fmla="*/ 1058329 h 1270000"/>
              <a:gd name="connsiteX8" fmla="*/ 0 w 3640138"/>
              <a:gd name="connsiteY8" fmla="*/ 211671 h 1270000"/>
              <a:gd name="connsiteX0" fmla="*/ 0 w 3640138"/>
              <a:gd name="connsiteY0" fmla="*/ 1058329 h 1270000"/>
              <a:gd name="connsiteX1" fmla="*/ 0 w 3640138"/>
              <a:gd name="connsiteY1" fmla="*/ 211671 h 1270000"/>
              <a:gd name="connsiteX2" fmla="*/ 3428467 w 3640138"/>
              <a:gd name="connsiteY2" fmla="*/ 0 h 1270000"/>
              <a:gd name="connsiteX3" fmla="*/ 3640138 w 3640138"/>
              <a:gd name="connsiteY3" fmla="*/ 211671 h 1270000"/>
              <a:gd name="connsiteX0" fmla="*/ 0 w 3640138"/>
              <a:gd name="connsiteY0" fmla="*/ 211671 h 1270000"/>
              <a:gd name="connsiteX1" fmla="*/ 211671 w 3640138"/>
              <a:gd name="connsiteY1" fmla="*/ 0 h 1270000"/>
              <a:gd name="connsiteX2" fmla="*/ 3428467 w 3640138"/>
              <a:gd name="connsiteY2" fmla="*/ 0 h 1270000"/>
              <a:gd name="connsiteX3" fmla="*/ 3640138 w 3640138"/>
              <a:gd name="connsiteY3" fmla="*/ 211671 h 1270000"/>
              <a:gd name="connsiteX4" fmla="*/ 3640138 w 3640138"/>
              <a:gd name="connsiteY4" fmla="*/ 1058329 h 1270000"/>
              <a:gd name="connsiteX5" fmla="*/ 3428467 w 3640138"/>
              <a:gd name="connsiteY5" fmla="*/ 1270000 h 1270000"/>
              <a:gd name="connsiteX6" fmla="*/ 211671 w 3640138"/>
              <a:gd name="connsiteY6" fmla="*/ 1270000 h 1270000"/>
              <a:gd name="connsiteX7" fmla="*/ 0 w 3640138"/>
              <a:gd name="connsiteY7" fmla="*/ 1058329 h 1270000"/>
              <a:gd name="connsiteX8" fmla="*/ 0 w 3640138"/>
              <a:gd name="connsiteY8" fmla="*/ 211671 h 1270000"/>
              <a:gd name="connsiteX0" fmla="*/ 0 w 3640138"/>
              <a:gd name="connsiteY0" fmla="*/ 1058329 h 1270000"/>
              <a:gd name="connsiteX1" fmla="*/ 0 w 3640138"/>
              <a:gd name="connsiteY1" fmla="*/ 211671 h 1270000"/>
              <a:gd name="connsiteX0" fmla="*/ 0 w 3640138"/>
              <a:gd name="connsiteY0" fmla="*/ 211671 h 1281646"/>
              <a:gd name="connsiteX1" fmla="*/ 211671 w 3640138"/>
              <a:gd name="connsiteY1" fmla="*/ 0 h 1281646"/>
              <a:gd name="connsiteX2" fmla="*/ 3428467 w 3640138"/>
              <a:gd name="connsiteY2" fmla="*/ 0 h 1281646"/>
              <a:gd name="connsiteX3" fmla="*/ 3640138 w 3640138"/>
              <a:gd name="connsiteY3" fmla="*/ 211671 h 1281646"/>
              <a:gd name="connsiteX4" fmla="*/ 3640138 w 3640138"/>
              <a:gd name="connsiteY4" fmla="*/ 1058329 h 1281646"/>
              <a:gd name="connsiteX5" fmla="*/ 3428467 w 3640138"/>
              <a:gd name="connsiteY5" fmla="*/ 1270000 h 1281646"/>
              <a:gd name="connsiteX6" fmla="*/ 211671 w 3640138"/>
              <a:gd name="connsiteY6" fmla="*/ 1270000 h 1281646"/>
              <a:gd name="connsiteX7" fmla="*/ 0 w 3640138"/>
              <a:gd name="connsiteY7" fmla="*/ 1058329 h 1281646"/>
              <a:gd name="connsiteX8" fmla="*/ 0 w 3640138"/>
              <a:gd name="connsiteY8" fmla="*/ 211671 h 1281646"/>
              <a:gd name="connsiteX0" fmla="*/ 0 w 3640138"/>
              <a:gd name="connsiteY0" fmla="*/ 1058329 h 1281646"/>
              <a:gd name="connsiteX1" fmla="*/ 752475 w 3640138"/>
              <a:gd name="connsiteY1" fmla="*/ 1281646 h 1281646"/>
              <a:gd name="connsiteX0" fmla="*/ 0 w 3640138"/>
              <a:gd name="connsiteY0" fmla="*/ 211671 h 1281646"/>
              <a:gd name="connsiteX1" fmla="*/ 211671 w 3640138"/>
              <a:gd name="connsiteY1" fmla="*/ 0 h 1281646"/>
              <a:gd name="connsiteX2" fmla="*/ 3428467 w 3640138"/>
              <a:gd name="connsiteY2" fmla="*/ 0 h 1281646"/>
              <a:gd name="connsiteX3" fmla="*/ 3640138 w 3640138"/>
              <a:gd name="connsiteY3" fmla="*/ 211671 h 1281646"/>
              <a:gd name="connsiteX4" fmla="*/ 3640138 w 3640138"/>
              <a:gd name="connsiteY4" fmla="*/ 1058329 h 1281646"/>
              <a:gd name="connsiteX5" fmla="*/ 3428467 w 3640138"/>
              <a:gd name="connsiteY5" fmla="*/ 1270000 h 1281646"/>
              <a:gd name="connsiteX6" fmla="*/ 211671 w 3640138"/>
              <a:gd name="connsiteY6" fmla="*/ 1270000 h 1281646"/>
              <a:gd name="connsiteX7" fmla="*/ 0 w 3640138"/>
              <a:gd name="connsiteY7" fmla="*/ 1058329 h 1281646"/>
              <a:gd name="connsiteX8" fmla="*/ 0 w 3640138"/>
              <a:gd name="connsiteY8" fmla="*/ 211671 h 1281646"/>
              <a:gd name="connsiteX0" fmla="*/ 19050 w 3640138"/>
              <a:gd name="connsiteY0" fmla="*/ 1274229 h 1281646"/>
              <a:gd name="connsiteX1" fmla="*/ 752475 w 3640138"/>
              <a:gd name="connsiteY1" fmla="*/ 1281646 h 1281646"/>
              <a:gd name="connsiteX0" fmla="*/ 0 w 3640138"/>
              <a:gd name="connsiteY0" fmla="*/ 211671 h 1278471"/>
              <a:gd name="connsiteX1" fmla="*/ 211671 w 3640138"/>
              <a:gd name="connsiteY1" fmla="*/ 0 h 1278471"/>
              <a:gd name="connsiteX2" fmla="*/ 3428467 w 3640138"/>
              <a:gd name="connsiteY2" fmla="*/ 0 h 1278471"/>
              <a:gd name="connsiteX3" fmla="*/ 3640138 w 3640138"/>
              <a:gd name="connsiteY3" fmla="*/ 211671 h 1278471"/>
              <a:gd name="connsiteX4" fmla="*/ 3640138 w 3640138"/>
              <a:gd name="connsiteY4" fmla="*/ 1058329 h 1278471"/>
              <a:gd name="connsiteX5" fmla="*/ 3428467 w 3640138"/>
              <a:gd name="connsiteY5" fmla="*/ 1270000 h 1278471"/>
              <a:gd name="connsiteX6" fmla="*/ 211671 w 3640138"/>
              <a:gd name="connsiteY6" fmla="*/ 1270000 h 1278471"/>
              <a:gd name="connsiteX7" fmla="*/ 0 w 3640138"/>
              <a:gd name="connsiteY7" fmla="*/ 1058329 h 1278471"/>
              <a:gd name="connsiteX8" fmla="*/ 0 w 3640138"/>
              <a:gd name="connsiteY8" fmla="*/ 211671 h 1278471"/>
              <a:gd name="connsiteX0" fmla="*/ 19050 w 3640138"/>
              <a:gd name="connsiteY0" fmla="*/ 1274229 h 1278471"/>
              <a:gd name="connsiteX1" fmla="*/ 619125 w 3640138"/>
              <a:gd name="connsiteY1" fmla="*/ 1278471 h 1278471"/>
              <a:gd name="connsiteX0" fmla="*/ 0 w 3640138"/>
              <a:gd name="connsiteY0" fmla="*/ 211671 h 1274229"/>
              <a:gd name="connsiteX1" fmla="*/ 211671 w 3640138"/>
              <a:gd name="connsiteY1" fmla="*/ 0 h 1274229"/>
              <a:gd name="connsiteX2" fmla="*/ 3428467 w 3640138"/>
              <a:gd name="connsiteY2" fmla="*/ 0 h 1274229"/>
              <a:gd name="connsiteX3" fmla="*/ 3640138 w 3640138"/>
              <a:gd name="connsiteY3" fmla="*/ 211671 h 1274229"/>
              <a:gd name="connsiteX4" fmla="*/ 3640138 w 3640138"/>
              <a:gd name="connsiteY4" fmla="*/ 1058329 h 1274229"/>
              <a:gd name="connsiteX5" fmla="*/ 3428467 w 3640138"/>
              <a:gd name="connsiteY5" fmla="*/ 1270000 h 1274229"/>
              <a:gd name="connsiteX6" fmla="*/ 211671 w 3640138"/>
              <a:gd name="connsiteY6" fmla="*/ 1270000 h 1274229"/>
              <a:gd name="connsiteX7" fmla="*/ 0 w 3640138"/>
              <a:gd name="connsiteY7" fmla="*/ 1058329 h 1274229"/>
              <a:gd name="connsiteX8" fmla="*/ 0 w 3640138"/>
              <a:gd name="connsiteY8" fmla="*/ 211671 h 1274229"/>
              <a:gd name="connsiteX0" fmla="*/ 19050 w 3640138"/>
              <a:gd name="connsiteY0" fmla="*/ 1274229 h 1274229"/>
              <a:gd name="connsiteX1" fmla="*/ 467915 w 3640138"/>
              <a:gd name="connsiteY1" fmla="*/ 1272517 h 1274229"/>
              <a:gd name="connsiteX0" fmla="*/ 0 w 3640138"/>
              <a:gd name="connsiteY0" fmla="*/ 211671 h 1276610"/>
              <a:gd name="connsiteX1" fmla="*/ 211671 w 3640138"/>
              <a:gd name="connsiteY1" fmla="*/ 0 h 1276610"/>
              <a:gd name="connsiteX2" fmla="*/ 3428467 w 3640138"/>
              <a:gd name="connsiteY2" fmla="*/ 0 h 1276610"/>
              <a:gd name="connsiteX3" fmla="*/ 3640138 w 3640138"/>
              <a:gd name="connsiteY3" fmla="*/ 211671 h 1276610"/>
              <a:gd name="connsiteX4" fmla="*/ 3640138 w 3640138"/>
              <a:gd name="connsiteY4" fmla="*/ 1058329 h 1276610"/>
              <a:gd name="connsiteX5" fmla="*/ 3428467 w 3640138"/>
              <a:gd name="connsiteY5" fmla="*/ 1270000 h 1276610"/>
              <a:gd name="connsiteX6" fmla="*/ 211671 w 3640138"/>
              <a:gd name="connsiteY6" fmla="*/ 1270000 h 1276610"/>
              <a:gd name="connsiteX7" fmla="*/ 0 w 3640138"/>
              <a:gd name="connsiteY7" fmla="*/ 1058329 h 1276610"/>
              <a:gd name="connsiteX8" fmla="*/ 0 w 3640138"/>
              <a:gd name="connsiteY8" fmla="*/ 211671 h 1276610"/>
              <a:gd name="connsiteX0" fmla="*/ 2381 w 3640138"/>
              <a:gd name="connsiteY0" fmla="*/ 1276610 h 1276610"/>
              <a:gd name="connsiteX1" fmla="*/ 467915 w 3640138"/>
              <a:gd name="connsiteY1" fmla="*/ 1272517 h 1276610"/>
              <a:gd name="connsiteX0" fmla="*/ 0 w 3640138"/>
              <a:gd name="connsiteY0" fmla="*/ 211671 h 1273038"/>
              <a:gd name="connsiteX1" fmla="*/ 211671 w 3640138"/>
              <a:gd name="connsiteY1" fmla="*/ 0 h 1273038"/>
              <a:gd name="connsiteX2" fmla="*/ 3428467 w 3640138"/>
              <a:gd name="connsiteY2" fmla="*/ 0 h 1273038"/>
              <a:gd name="connsiteX3" fmla="*/ 3640138 w 3640138"/>
              <a:gd name="connsiteY3" fmla="*/ 211671 h 1273038"/>
              <a:gd name="connsiteX4" fmla="*/ 3640138 w 3640138"/>
              <a:gd name="connsiteY4" fmla="*/ 1058329 h 1273038"/>
              <a:gd name="connsiteX5" fmla="*/ 3428467 w 3640138"/>
              <a:gd name="connsiteY5" fmla="*/ 1270000 h 1273038"/>
              <a:gd name="connsiteX6" fmla="*/ 211671 w 3640138"/>
              <a:gd name="connsiteY6" fmla="*/ 1270000 h 1273038"/>
              <a:gd name="connsiteX7" fmla="*/ 0 w 3640138"/>
              <a:gd name="connsiteY7" fmla="*/ 1058329 h 1273038"/>
              <a:gd name="connsiteX8" fmla="*/ 0 w 3640138"/>
              <a:gd name="connsiteY8" fmla="*/ 211671 h 1273038"/>
              <a:gd name="connsiteX0" fmla="*/ 4762 w 3640138"/>
              <a:gd name="connsiteY0" fmla="*/ 1273038 h 1273038"/>
              <a:gd name="connsiteX1" fmla="*/ 467915 w 3640138"/>
              <a:gd name="connsiteY1" fmla="*/ 1272517 h 1273038"/>
            </a:gdLst>
            <a:ahLst/>
            <a:cxnLst>
              <a:cxn ang="0">
                <a:pos x="connsiteX0" y="connsiteY0"/>
              </a:cxn>
              <a:cxn ang="0">
                <a:pos x="connsiteX1" y="connsiteY1"/>
              </a:cxn>
            </a:cxnLst>
            <a:rect l="l" t="t" r="r" b="b"/>
            <a:pathLst>
              <a:path w="3640138" h="1273038" stroke="0" extrusionOk="0">
                <a:moveTo>
                  <a:pt x="0" y="211671"/>
                </a:moveTo>
                <a:cubicBezTo>
                  <a:pt x="0" y="94768"/>
                  <a:pt x="94768" y="0"/>
                  <a:pt x="211671" y="0"/>
                </a:cubicBezTo>
                <a:lnTo>
                  <a:pt x="3428467" y="0"/>
                </a:lnTo>
                <a:cubicBezTo>
                  <a:pt x="3545370" y="0"/>
                  <a:pt x="3640138" y="94768"/>
                  <a:pt x="3640138" y="211671"/>
                </a:cubicBezTo>
                <a:lnTo>
                  <a:pt x="3640138" y="1058329"/>
                </a:lnTo>
                <a:cubicBezTo>
                  <a:pt x="3640138" y="1175232"/>
                  <a:pt x="3545370" y="1270000"/>
                  <a:pt x="3428467" y="1270000"/>
                </a:cubicBezTo>
                <a:lnTo>
                  <a:pt x="211671" y="1270000"/>
                </a:lnTo>
                <a:cubicBezTo>
                  <a:pt x="94768" y="1270000"/>
                  <a:pt x="0" y="1175232"/>
                  <a:pt x="0" y="1058329"/>
                </a:cubicBezTo>
                <a:lnTo>
                  <a:pt x="0" y="211671"/>
                </a:lnTo>
                <a:close/>
              </a:path>
              <a:path w="3640138" h="1273038" fill="none">
                <a:moveTo>
                  <a:pt x="4762" y="1273038"/>
                </a:moveTo>
                <a:lnTo>
                  <a:pt x="467915" y="1272517"/>
                </a:lnTo>
              </a:path>
            </a:pathLst>
          </a:custGeom>
          <a:ln w="38100">
            <a:solidFill>
              <a:schemeClr val="bg1"/>
            </a:solidFill>
          </a:ln>
        </p:spPr>
        <p:txBody>
          <a:bodyPr bIns="144000" anchor="b"/>
          <a:lstStyle>
            <a:lvl1pPr marL="0">
              <a:spcBef>
                <a:spcPts val="0"/>
              </a:spcBef>
              <a:spcAft>
                <a:spcPts val="0"/>
              </a:spcAft>
              <a:defRPr sz="4000">
                <a:ln>
                  <a:noFill/>
                </a:ln>
                <a:solidFill>
                  <a:schemeClr val="bg1"/>
                </a:solidFill>
              </a:defRPr>
            </a:lvl1pPr>
          </a:lstStyle>
          <a:p>
            <a:pPr lvl="0"/>
            <a:r>
              <a:rPr lang="en-US"/>
              <a:t>Third </a:t>
            </a:r>
            <a:br>
              <a:rPr lang="en-US"/>
            </a:br>
            <a:r>
              <a:rPr lang="en-US"/>
              <a:t>chapter title</a:t>
            </a:r>
            <a:endParaRPr lang="bg-BG"/>
          </a:p>
        </p:txBody>
      </p:sp>
    </p:spTree>
    <p:extLst>
      <p:ext uri="{BB962C8B-B14F-4D97-AF65-F5344CB8AC3E}">
        <p14:creationId xmlns:p14="http://schemas.microsoft.com/office/powerpoint/2010/main" val="151588493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2001">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33" name="Picture Placeholder 19">
            <a:extLst>
              <a:ext uri="{FF2B5EF4-FFF2-40B4-BE49-F238E27FC236}">
                <a16:creationId xmlns:a16="http://schemas.microsoft.com/office/drawing/2014/main" id="{C7677A47-E4F8-40C4-A96C-0781F9A050C8}"/>
              </a:ext>
            </a:extLst>
          </p:cNvPr>
          <p:cNvSpPr>
            <a:spLocks noGrp="1"/>
          </p:cNvSpPr>
          <p:nvPr>
            <p:ph type="pic" sz="quarter" idx="13" hasCustomPrompt="1"/>
          </p:nvPr>
        </p:nvSpPr>
        <p:spPr>
          <a:xfrm>
            <a:off x="449581" y="2490786"/>
            <a:ext cx="11293475" cy="3865562"/>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34" name="Title 1">
            <a:extLst>
              <a:ext uri="{FF2B5EF4-FFF2-40B4-BE49-F238E27FC236}">
                <a16:creationId xmlns:a16="http://schemas.microsoft.com/office/drawing/2014/main" id="{D440C8A0-A14A-457C-8AD0-FBAA85644903}"/>
              </a:ext>
            </a:extLst>
          </p:cNvPr>
          <p:cNvSpPr>
            <a:spLocks noGrp="1"/>
          </p:cNvSpPr>
          <p:nvPr>
            <p:ph type="ctrTitle" hasCustomPrompt="1"/>
          </p:nvPr>
        </p:nvSpPr>
        <p:spPr>
          <a:xfrm>
            <a:off x="449580" y="1500237"/>
            <a:ext cx="11291569" cy="398333"/>
          </a:xfrm>
        </p:spPr>
        <p:txBody>
          <a:bodyPr wrap="square" anchor="b">
            <a:noAutofit/>
          </a:bodyPr>
          <a:lstStyle>
            <a:lvl1pPr algn="l">
              <a:defRPr sz="2800">
                <a:solidFill>
                  <a:schemeClr val="tx2"/>
                </a:solidFill>
              </a:defRPr>
            </a:lvl1pPr>
          </a:lstStyle>
          <a:p>
            <a:r>
              <a:rPr lang="en-US"/>
              <a:t>Title of the current presentation</a:t>
            </a:r>
            <a:endParaRPr lang="bg-BG"/>
          </a:p>
        </p:txBody>
      </p:sp>
      <p:sp>
        <p:nvSpPr>
          <p:cNvPr id="35" name="Subtitle 2">
            <a:extLst>
              <a:ext uri="{FF2B5EF4-FFF2-40B4-BE49-F238E27FC236}">
                <a16:creationId xmlns:a16="http://schemas.microsoft.com/office/drawing/2014/main" id="{041BFC06-9DD7-4955-9030-74DD4A86DB20}"/>
              </a:ext>
            </a:extLst>
          </p:cNvPr>
          <p:cNvSpPr>
            <a:spLocks noGrp="1"/>
          </p:cNvSpPr>
          <p:nvPr>
            <p:ph type="subTitle" idx="1" hasCustomPrompt="1"/>
          </p:nvPr>
        </p:nvSpPr>
        <p:spPr>
          <a:xfrm>
            <a:off x="623888" y="5886841"/>
            <a:ext cx="2514497" cy="134547"/>
          </a:xfrm>
        </p:spPr>
        <p:txBody>
          <a:bodyPr lIns="0" tIns="0" rIns="0" bIns="0">
            <a:noAutofit/>
          </a:bodyPr>
          <a:lstStyle>
            <a:lvl1pPr marL="0" indent="0" algn="l">
              <a:buNone/>
              <a:defRPr sz="11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bg-BG"/>
          </a:p>
        </p:txBody>
      </p:sp>
      <p:sp>
        <p:nvSpPr>
          <p:cNvPr id="36" name="Text Placeholder 21">
            <a:extLst>
              <a:ext uri="{FF2B5EF4-FFF2-40B4-BE49-F238E27FC236}">
                <a16:creationId xmlns:a16="http://schemas.microsoft.com/office/drawing/2014/main" id="{627D037C-5E6E-4B4D-9136-B5FDDEBE6D3B}"/>
              </a:ext>
            </a:extLst>
          </p:cNvPr>
          <p:cNvSpPr>
            <a:spLocks noGrp="1"/>
          </p:cNvSpPr>
          <p:nvPr>
            <p:ph type="body" sz="quarter" idx="14" hasCustomPrompt="1"/>
          </p:nvPr>
        </p:nvSpPr>
        <p:spPr>
          <a:xfrm>
            <a:off x="623889" y="6053933"/>
            <a:ext cx="2513011" cy="304005"/>
          </a:xfrm>
        </p:spPr>
        <p:txBody>
          <a:bodyPr lIns="0" tIns="0" rIns="0" bIns="0">
            <a:normAutofit/>
          </a:bodyPr>
          <a:lstStyle>
            <a:lvl1pPr>
              <a:defRPr sz="1100">
                <a:solidFill>
                  <a:schemeClr val="bg1"/>
                </a:solidFill>
              </a:defRPr>
            </a:lvl1pPr>
          </a:lstStyle>
          <a:p>
            <a:pPr lvl="0"/>
            <a:r>
              <a:rPr lang="en-US"/>
              <a:t>Position</a:t>
            </a:r>
            <a:endParaRPr lang="bg-BG"/>
          </a:p>
        </p:txBody>
      </p:sp>
      <p:sp>
        <p:nvSpPr>
          <p:cNvPr id="37" name="Text Placeholder 28">
            <a:extLst>
              <a:ext uri="{FF2B5EF4-FFF2-40B4-BE49-F238E27FC236}">
                <a16:creationId xmlns:a16="http://schemas.microsoft.com/office/drawing/2014/main" id="{3DCA64B5-8D40-4A98-8E59-16CD6AD4C78A}"/>
              </a:ext>
            </a:extLst>
          </p:cNvPr>
          <p:cNvSpPr>
            <a:spLocks noGrp="1"/>
          </p:cNvSpPr>
          <p:nvPr>
            <p:ph type="body" sz="quarter" idx="15" hasCustomPrompt="1"/>
          </p:nvPr>
        </p:nvSpPr>
        <p:spPr>
          <a:xfrm>
            <a:off x="3325177" y="5886842"/>
            <a:ext cx="2685965" cy="469508"/>
          </a:xfrm>
        </p:spPr>
        <p:txBody>
          <a:bodyPr lIns="0" tIns="0" rIns="0" bIns="0">
            <a:noAutofit/>
          </a:bodyPr>
          <a:lstStyle>
            <a:lvl1pPr>
              <a:defRPr sz="1100" b="0">
                <a:solidFill>
                  <a:schemeClr val="bg1"/>
                </a:solidFill>
              </a:defRPr>
            </a:lvl1pPr>
            <a:lvl2pPr>
              <a:defRPr sz="1200"/>
            </a:lvl2pPr>
            <a:lvl3pPr>
              <a:defRPr sz="1200"/>
            </a:lvl3pPr>
            <a:lvl4pPr>
              <a:defRPr sz="1200"/>
            </a:lvl4pPr>
            <a:lvl5pPr>
              <a:defRPr sz="1200"/>
            </a:lvl5pPr>
          </a:lstStyle>
          <a:p>
            <a:pPr lvl="0"/>
            <a:r>
              <a:rPr lang="en-US"/>
              <a:t>Name of the event/occasion</a:t>
            </a:r>
            <a:endParaRPr lang="bg-BG"/>
          </a:p>
        </p:txBody>
      </p:sp>
      <p:sp>
        <p:nvSpPr>
          <p:cNvPr id="38" name="Text Placeholder 31">
            <a:extLst>
              <a:ext uri="{FF2B5EF4-FFF2-40B4-BE49-F238E27FC236}">
                <a16:creationId xmlns:a16="http://schemas.microsoft.com/office/drawing/2014/main" id="{C92180DD-55BA-47B5-BF77-7BFC8420CBA2}"/>
              </a:ext>
            </a:extLst>
          </p:cNvPr>
          <p:cNvSpPr>
            <a:spLocks noGrp="1"/>
          </p:cNvSpPr>
          <p:nvPr>
            <p:ph type="body" sz="quarter" idx="16" hasCustomPrompt="1"/>
          </p:nvPr>
        </p:nvSpPr>
        <p:spPr>
          <a:xfrm>
            <a:off x="6188076" y="5886841"/>
            <a:ext cx="2678750" cy="469507"/>
          </a:xfrm>
        </p:spPr>
        <p:txBody>
          <a:bodyPr lIns="0" tIns="0" rIns="0" bIns="0">
            <a:noAutofit/>
          </a:bodyPr>
          <a:lstStyle>
            <a:lvl1pPr>
              <a:spcBef>
                <a:spcPts val="0"/>
              </a:spcBef>
              <a:defRPr sz="1100">
                <a:solidFill>
                  <a:schemeClr val="bg1"/>
                </a:solidFill>
              </a:defRPr>
            </a:lvl1pPr>
          </a:lstStyle>
          <a:p>
            <a:pPr lvl="0"/>
            <a:r>
              <a:rPr lang="en-US"/>
              <a:t>City/Place</a:t>
            </a:r>
            <a:br>
              <a:rPr lang="en-US"/>
            </a:br>
            <a:r>
              <a:rPr lang="en-US"/>
              <a:t>01 Jan 2022</a:t>
            </a:r>
            <a:endParaRPr lang="bg-BG"/>
          </a:p>
        </p:txBody>
      </p:sp>
      <p:sp>
        <p:nvSpPr>
          <p:cNvPr id="12" name="Text Placeholder 11">
            <a:extLst>
              <a:ext uri="{FF2B5EF4-FFF2-40B4-BE49-F238E27FC236}">
                <a16:creationId xmlns:a16="http://schemas.microsoft.com/office/drawing/2014/main" id="{8340F4DE-9F37-4AEF-86BD-14F7C7A5C1FE}"/>
              </a:ext>
            </a:extLst>
          </p:cNvPr>
          <p:cNvSpPr>
            <a:spLocks noGrp="1"/>
          </p:cNvSpPr>
          <p:nvPr>
            <p:ph type="body" sz="quarter" idx="20" hasCustomPrompt="1"/>
          </p:nvPr>
        </p:nvSpPr>
        <p:spPr>
          <a:xfrm>
            <a:off x="449579" y="1904920"/>
            <a:ext cx="11293200" cy="398462"/>
          </a:xfrm>
        </p:spPr>
        <p:txBody>
          <a:bodyPr/>
          <a:lstStyle>
            <a:lvl1pPr>
              <a:defRPr sz="2800" b="1">
                <a:solidFill>
                  <a:schemeClr val="accent1"/>
                </a:solidFill>
              </a:defRPr>
            </a:lvl1pPr>
            <a:lvl2pPr>
              <a:defRPr sz="2800"/>
            </a:lvl2pPr>
            <a:lvl3pPr>
              <a:defRPr sz="2800"/>
            </a:lvl3pPr>
            <a:lvl4pPr>
              <a:defRPr sz="2800"/>
            </a:lvl4pPr>
            <a:lvl5pPr>
              <a:defRPr sz="2800"/>
            </a:lvl5pPr>
          </a:lstStyle>
          <a:p>
            <a:pPr lvl="0"/>
            <a:r>
              <a:rPr lang="en-US"/>
              <a:t>Accent title goes on this bright blue line</a:t>
            </a:r>
            <a:endParaRPr lang="bg-BG"/>
          </a:p>
        </p:txBody>
      </p:sp>
      <p:sp>
        <p:nvSpPr>
          <p:cNvPr id="2" name="Rectangle 1">
            <a:extLst>
              <a:ext uri="{FF2B5EF4-FFF2-40B4-BE49-F238E27FC236}">
                <a16:creationId xmlns:a16="http://schemas.microsoft.com/office/drawing/2014/main" id="{41C97788-D1D9-41DA-8FB3-CB46108BFF1E}"/>
              </a:ext>
            </a:extLst>
          </p:cNvPr>
          <p:cNvSpPr/>
          <p:nvPr userDrawn="1"/>
        </p:nvSpPr>
        <p:spPr>
          <a:xfrm>
            <a:off x="11350171"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bg-BG"/>
          </a:p>
        </p:txBody>
      </p:sp>
      <p:sp>
        <p:nvSpPr>
          <p:cNvPr id="53" name="Picture Placeholder 4">
            <a:extLst>
              <a:ext uri="{FF2B5EF4-FFF2-40B4-BE49-F238E27FC236}">
                <a16:creationId xmlns:a16="http://schemas.microsoft.com/office/drawing/2014/main" id="{A4DC84CA-2AB4-41B7-93B9-20C1AC2F1265}"/>
              </a:ext>
            </a:extLst>
          </p:cNvPr>
          <p:cNvSpPr>
            <a:spLocks noGrp="1"/>
          </p:cNvSpPr>
          <p:nvPr>
            <p:ph type="pic" sz="quarter" idx="25" hasCustomPrompt="1"/>
          </p:nvPr>
        </p:nvSpPr>
        <p:spPr>
          <a:xfrm>
            <a:off x="7688262" y="248419"/>
            <a:ext cx="1916113" cy="514350"/>
          </a:xfrm>
          <a:noFill/>
        </p:spPr>
        <p:txBody>
          <a:bodyPr lIns="72000" tIns="36000"/>
          <a:lstStyle>
            <a:lvl1pPr>
              <a:defRPr sz="1000" i="1">
                <a:solidFill>
                  <a:schemeClr val="tx2">
                    <a:lumMod val="60000"/>
                    <a:lumOff val="40000"/>
                  </a:schemeClr>
                </a:solidFill>
              </a:defRPr>
            </a:lvl1pPr>
          </a:lstStyle>
          <a:p>
            <a:r>
              <a:rPr lang="en-US"/>
              <a:t>Another logo in b/w version. </a:t>
            </a:r>
            <a:br>
              <a:rPr lang="en-US"/>
            </a:br>
            <a:r>
              <a:rPr lang="en-US"/>
              <a:t>If not provided, use it in original colors. Align right &amp; middle.</a:t>
            </a:r>
            <a:endParaRPr lang="bg-BG"/>
          </a:p>
        </p:txBody>
      </p:sp>
      <p:pic>
        <p:nvPicPr>
          <p:cNvPr id="13" name="Graphic 12">
            <a:extLst>
              <a:ext uri="{FF2B5EF4-FFF2-40B4-BE49-F238E27FC236}">
                <a16:creationId xmlns:a16="http://schemas.microsoft.com/office/drawing/2014/main" id="{00C6E106-F23E-47AF-BF5D-40E9A0E8103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87150" y="401083"/>
            <a:ext cx="1854000" cy="315180"/>
          </a:xfrm>
          <a:prstGeom prst="rect">
            <a:avLst/>
          </a:prstGeom>
        </p:spPr>
      </p:pic>
    </p:spTree>
    <p:extLst>
      <p:ext uri="{BB962C8B-B14F-4D97-AF65-F5344CB8AC3E}">
        <p14:creationId xmlns:p14="http://schemas.microsoft.com/office/powerpoint/2010/main" val="17809990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ver slide, 3 names">
    <p:spTree>
      <p:nvGrpSpPr>
        <p:cNvPr id="1" name=""/>
        <p:cNvGrpSpPr/>
        <p:nvPr/>
      </p:nvGrpSpPr>
      <p:grpSpPr>
        <a:xfrm>
          <a:off x="0" y="0"/>
          <a:ext cx="0" cy="0"/>
          <a:chOff x="0" y="0"/>
          <a:chExt cx="0" cy="0"/>
        </a:xfrm>
      </p:grpSpPr>
      <p:sp>
        <p:nvSpPr>
          <p:cNvPr id="33" name="Picture Placeholder 19">
            <a:extLst>
              <a:ext uri="{FF2B5EF4-FFF2-40B4-BE49-F238E27FC236}">
                <a16:creationId xmlns:a16="http://schemas.microsoft.com/office/drawing/2014/main" id="{C7677A47-E4F8-40C4-A96C-0781F9A050C8}"/>
              </a:ext>
            </a:extLst>
          </p:cNvPr>
          <p:cNvSpPr>
            <a:spLocks noGrp="1"/>
          </p:cNvSpPr>
          <p:nvPr>
            <p:ph type="pic" sz="quarter" idx="13" hasCustomPrompt="1"/>
          </p:nvPr>
        </p:nvSpPr>
        <p:spPr>
          <a:xfrm>
            <a:off x="449581" y="2490786"/>
            <a:ext cx="11293475" cy="3865562"/>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34" name="Title 1">
            <a:extLst>
              <a:ext uri="{FF2B5EF4-FFF2-40B4-BE49-F238E27FC236}">
                <a16:creationId xmlns:a16="http://schemas.microsoft.com/office/drawing/2014/main" id="{D440C8A0-A14A-457C-8AD0-FBAA85644903}"/>
              </a:ext>
            </a:extLst>
          </p:cNvPr>
          <p:cNvSpPr>
            <a:spLocks noGrp="1"/>
          </p:cNvSpPr>
          <p:nvPr>
            <p:ph type="ctrTitle" hasCustomPrompt="1"/>
          </p:nvPr>
        </p:nvSpPr>
        <p:spPr>
          <a:xfrm>
            <a:off x="449580" y="1500237"/>
            <a:ext cx="11291569" cy="398333"/>
          </a:xfrm>
        </p:spPr>
        <p:txBody>
          <a:bodyPr wrap="square" anchor="b">
            <a:noAutofit/>
          </a:bodyPr>
          <a:lstStyle>
            <a:lvl1pPr algn="l">
              <a:defRPr sz="2800">
                <a:solidFill>
                  <a:schemeClr val="tx2"/>
                </a:solidFill>
              </a:defRPr>
            </a:lvl1pPr>
          </a:lstStyle>
          <a:p>
            <a:r>
              <a:rPr lang="en-US"/>
              <a:t>Title of the current presentation</a:t>
            </a:r>
            <a:endParaRPr lang="bg-BG"/>
          </a:p>
        </p:txBody>
      </p:sp>
      <p:sp>
        <p:nvSpPr>
          <p:cNvPr id="35" name="Subtitle 2">
            <a:extLst>
              <a:ext uri="{FF2B5EF4-FFF2-40B4-BE49-F238E27FC236}">
                <a16:creationId xmlns:a16="http://schemas.microsoft.com/office/drawing/2014/main" id="{041BFC06-9DD7-4955-9030-74DD4A86DB20}"/>
              </a:ext>
            </a:extLst>
          </p:cNvPr>
          <p:cNvSpPr>
            <a:spLocks noGrp="1"/>
          </p:cNvSpPr>
          <p:nvPr>
            <p:ph type="subTitle" idx="1" hasCustomPrompt="1"/>
          </p:nvPr>
        </p:nvSpPr>
        <p:spPr>
          <a:xfrm>
            <a:off x="623888" y="5886841"/>
            <a:ext cx="2514497" cy="134547"/>
          </a:xfrm>
        </p:spPr>
        <p:txBody>
          <a:bodyPr lIns="0" tIns="0" rIns="0" bIns="0">
            <a:noAutofit/>
          </a:bodyPr>
          <a:lstStyle>
            <a:lvl1pPr marL="0" indent="0" algn="l">
              <a:buNone/>
              <a:defRPr sz="11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bg-BG"/>
          </a:p>
        </p:txBody>
      </p:sp>
      <p:sp>
        <p:nvSpPr>
          <p:cNvPr id="36" name="Text Placeholder 21">
            <a:extLst>
              <a:ext uri="{FF2B5EF4-FFF2-40B4-BE49-F238E27FC236}">
                <a16:creationId xmlns:a16="http://schemas.microsoft.com/office/drawing/2014/main" id="{627D037C-5E6E-4B4D-9136-B5FDDEBE6D3B}"/>
              </a:ext>
            </a:extLst>
          </p:cNvPr>
          <p:cNvSpPr>
            <a:spLocks noGrp="1"/>
          </p:cNvSpPr>
          <p:nvPr>
            <p:ph type="body" sz="quarter" idx="14" hasCustomPrompt="1"/>
          </p:nvPr>
        </p:nvSpPr>
        <p:spPr>
          <a:xfrm>
            <a:off x="623889" y="6053933"/>
            <a:ext cx="2513011" cy="304005"/>
          </a:xfrm>
        </p:spPr>
        <p:txBody>
          <a:bodyPr lIns="0" tIns="0" rIns="0" bIns="0">
            <a:normAutofit/>
          </a:bodyPr>
          <a:lstStyle>
            <a:lvl1pPr>
              <a:defRPr sz="1100">
                <a:solidFill>
                  <a:schemeClr val="bg1"/>
                </a:solidFill>
              </a:defRPr>
            </a:lvl1pPr>
          </a:lstStyle>
          <a:p>
            <a:pPr lvl="0"/>
            <a:r>
              <a:rPr lang="en-US"/>
              <a:t>Position</a:t>
            </a:r>
            <a:endParaRPr lang="bg-BG"/>
          </a:p>
        </p:txBody>
      </p:sp>
      <p:sp>
        <p:nvSpPr>
          <p:cNvPr id="37" name="Text Placeholder 28">
            <a:extLst>
              <a:ext uri="{FF2B5EF4-FFF2-40B4-BE49-F238E27FC236}">
                <a16:creationId xmlns:a16="http://schemas.microsoft.com/office/drawing/2014/main" id="{3DCA64B5-8D40-4A98-8E59-16CD6AD4C78A}"/>
              </a:ext>
            </a:extLst>
          </p:cNvPr>
          <p:cNvSpPr>
            <a:spLocks noGrp="1"/>
          </p:cNvSpPr>
          <p:nvPr>
            <p:ph type="body" sz="quarter" idx="15" hasCustomPrompt="1"/>
          </p:nvPr>
        </p:nvSpPr>
        <p:spPr>
          <a:xfrm>
            <a:off x="3325177" y="5886842"/>
            <a:ext cx="2685965" cy="469508"/>
          </a:xfrm>
        </p:spPr>
        <p:txBody>
          <a:bodyPr lIns="0" tIns="0" rIns="0" bIns="0">
            <a:noAutofit/>
          </a:bodyPr>
          <a:lstStyle>
            <a:lvl1pPr>
              <a:defRPr sz="1100" b="0">
                <a:solidFill>
                  <a:schemeClr val="bg1"/>
                </a:solidFill>
              </a:defRPr>
            </a:lvl1pPr>
            <a:lvl2pPr>
              <a:defRPr sz="1200"/>
            </a:lvl2pPr>
            <a:lvl3pPr>
              <a:defRPr sz="1200"/>
            </a:lvl3pPr>
            <a:lvl4pPr>
              <a:defRPr sz="1200"/>
            </a:lvl4pPr>
            <a:lvl5pPr>
              <a:defRPr sz="1200"/>
            </a:lvl5pPr>
          </a:lstStyle>
          <a:p>
            <a:pPr lvl="0"/>
            <a:r>
              <a:rPr lang="en-US"/>
              <a:t>Name of the event/occasion</a:t>
            </a:r>
            <a:endParaRPr lang="bg-BG"/>
          </a:p>
        </p:txBody>
      </p:sp>
      <p:sp>
        <p:nvSpPr>
          <p:cNvPr id="38" name="Text Placeholder 31">
            <a:extLst>
              <a:ext uri="{FF2B5EF4-FFF2-40B4-BE49-F238E27FC236}">
                <a16:creationId xmlns:a16="http://schemas.microsoft.com/office/drawing/2014/main" id="{C92180DD-55BA-47B5-BF77-7BFC8420CBA2}"/>
              </a:ext>
            </a:extLst>
          </p:cNvPr>
          <p:cNvSpPr>
            <a:spLocks noGrp="1"/>
          </p:cNvSpPr>
          <p:nvPr>
            <p:ph type="body" sz="quarter" idx="16" hasCustomPrompt="1"/>
          </p:nvPr>
        </p:nvSpPr>
        <p:spPr>
          <a:xfrm>
            <a:off x="6188076" y="5886841"/>
            <a:ext cx="2678750" cy="469507"/>
          </a:xfrm>
        </p:spPr>
        <p:txBody>
          <a:bodyPr lIns="0" tIns="0" rIns="0" bIns="0">
            <a:noAutofit/>
          </a:bodyPr>
          <a:lstStyle>
            <a:lvl1pPr>
              <a:spcBef>
                <a:spcPts val="0"/>
              </a:spcBef>
              <a:defRPr sz="1100">
                <a:solidFill>
                  <a:schemeClr val="bg1"/>
                </a:solidFill>
              </a:defRPr>
            </a:lvl1pPr>
          </a:lstStyle>
          <a:p>
            <a:pPr lvl="0"/>
            <a:r>
              <a:rPr lang="en-US"/>
              <a:t>City/Place</a:t>
            </a:r>
            <a:br>
              <a:rPr lang="en-US"/>
            </a:br>
            <a:r>
              <a:rPr lang="en-US"/>
              <a:t>01 Jan 2022</a:t>
            </a:r>
            <a:endParaRPr lang="bg-BG"/>
          </a:p>
        </p:txBody>
      </p:sp>
      <p:sp>
        <p:nvSpPr>
          <p:cNvPr id="12" name="Text Placeholder 11">
            <a:extLst>
              <a:ext uri="{FF2B5EF4-FFF2-40B4-BE49-F238E27FC236}">
                <a16:creationId xmlns:a16="http://schemas.microsoft.com/office/drawing/2014/main" id="{8340F4DE-9F37-4AEF-86BD-14F7C7A5C1FE}"/>
              </a:ext>
            </a:extLst>
          </p:cNvPr>
          <p:cNvSpPr>
            <a:spLocks noGrp="1"/>
          </p:cNvSpPr>
          <p:nvPr>
            <p:ph type="body" sz="quarter" idx="20" hasCustomPrompt="1"/>
          </p:nvPr>
        </p:nvSpPr>
        <p:spPr>
          <a:xfrm>
            <a:off x="449579" y="1904920"/>
            <a:ext cx="11293200" cy="398462"/>
          </a:xfrm>
        </p:spPr>
        <p:txBody>
          <a:bodyPr/>
          <a:lstStyle>
            <a:lvl1pPr>
              <a:defRPr sz="2800" b="1">
                <a:solidFill>
                  <a:schemeClr val="accent1"/>
                </a:solidFill>
              </a:defRPr>
            </a:lvl1pPr>
            <a:lvl2pPr>
              <a:defRPr sz="2800"/>
            </a:lvl2pPr>
            <a:lvl3pPr>
              <a:defRPr sz="2800"/>
            </a:lvl3pPr>
            <a:lvl4pPr>
              <a:defRPr sz="2800"/>
            </a:lvl4pPr>
            <a:lvl5pPr>
              <a:defRPr sz="2800"/>
            </a:lvl5pPr>
          </a:lstStyle>
          <a:p>
            <a:pPr lvl="0"/>
            <a:r>
              <a:rPr lang="en-US"/>
              <a:t>Accent title goes on this bright blue line</a:t>
            </a:r>
            <a:endParaRPr lang="bg-BG"/>
          </a:p>
        </p:txBody>
      </p:sp>
      <p:sp>
        <p:nvSpPr>
          <p:cNvPr id="2" name="Rectangle 1">
            <a:extLst>
              <a:ext uri="{FF2B5EF4-FFF2-40B4-BE49-F238E27FC236}">
                <a16:creationId xmlns:a16="http://schemas.microsoft.com/office/drawing/2014/main" id="{41C97788-D1D9-41DA-8FB3-CB46108BFF1E}"/>
              </a:ext>
            </a:extLst>
          </p:cNvPr>
          <p:cNvSpPr/>
          <p:nvPr userDrawn="1"/>
        </p:nvSpPr>
        <p:spPr>
          <a:xfrm>
            <a:off x="11350171"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bg-BG"/>
          </a:p>
        </p:txBody>
      </p:sp>
      <p:sp>
        <p:nvSpPr>
          <p:cNvPr id="54" name="Text Placeholder 21">
            <a:extLst>
              <a:ext uri="{FF2B5EF4-FFF2-40B4-BE49-F238E27FC236}">
                <a16:creationId xmlns:a16="http://schemas.microsoft.com/office/drawing/2014/main" id="{945EFBB5-E6F6-4787-89FC-195346853B02}"/>
              </a:ext>
            </a:extLst>
          </p:cNvPr>
          <p:cNvSpPr>
            <a:spLocks noGrp="1"/>
          </p:cNvSpPr>
          <p:nvPr>
            <p:ph type="body" sz="quarter" idx="21" hasCustomPrompt="1"/>
          </p:nvPr>
        </p:nvSpPr>
        <p:spPr>
          <a:xfrm>
            <a:off x="623889" y="5380833"/>
            <a:ext cx="2513011" cy="304005"/>
          </a:xfrm>
        </p:spPr>
        <p:txBody>
          <a:bodyPr lIns="0" tIns="0" rIns="0" bIns="0">
            <a:normAutofit/>
          </a:bodyPr>
          <a:lstStyle>
            <a:lvl1pPr>
              <a:defRPr sz="1100">
                <a:solidFill>
                  <a:schemeClr val="bg1"/>
                </a:solidFill>
              </a:defRPr>
            </a:lvl1pPr>
          </a:lstStyle>
          <a:p>
            <a:pPr lvl="0"/>
            <a:r>
              <a:rPr lang="en-US"/>
              <a:t>Position</a:t>
            </a:r>
            <a:endParaRPr lang="bg-BG"/>
          </a:p>
        </p:txBody>
      </p:sp>
      <p:sp>
        <p:nvSpPr>
          <p:cNvPr id="56" name="Text Placeholder 21">
            <a:extLst>
              <a:ext uri="{FF2B5EF4-FFF2-40B4-BE49-F238E27FC236}">
                <a16:creationId xmlns:a16="http://schemas.microsoft.com/office/drawing/2014/main" id="{13A6CE02-8968-445D-A798-E7C84E5064AA}"/>
              </a:ext>
            </a:extLst>
          </p:cNvPr>
          <p:cNvSpPr>
            <a:spLocks noGrp="1"/>
          </p:cNvSpPr>
          <p:nvPr>
            <p:ph type="body" sz="quarter" idx="22" hasCustomPrompt="1"/>
          </p:nvPr>
        </p:nvSpPr>
        <p:spPr>
          <a:xfrm>
            <a:off x="623889" y="4708244"/>
            <a:ext cx="2513011" cy="304005"/>
          </a:xfrm>
        </p:spPr>
        <p:txBody>
          <a:bodyPr lIns="0" tIns="0" rIns="0" bIns="0">
            <a:normAutofit/>
          </a:bodyPr>
          <a:lstStyle>
            <a:lvl1pPr>
              <a:defRPr sz="1100">
                <a:solidFill>
                  <a:schemeClr val="bg1"/>
                </a:solidFill>
              </a:defRPr>
            </a:lvl1pPr>
          </a:lstStyle>
          <a:p>
            <a:pPr lvl="0"/>
            <a:r>
              <a:rPr lang="en-US"/>
              <a:t>Position</a:t>
            </a:r>
            <a:endParaRPr lang="bg-BG"/>
          </a:p>
        </p:txBody>
      </p:sp>
      <p:sp>
        <p:nvSpPr>
          <p:cNvPr id="88" name="Text Placeholder 21">
            <a:extLst>
              <a:ext uri="{FF2B5EF4-FFF2-40B4-BE49-F238E27FC236}">
                <a16:creationId xmlns:a16="http://schemas.microsoft.com/office/drawing/2014/main" id="{F084675A-0CC1-49B3-A926-4E08F39E765B}"/>
              </a:ext>
            </a:extLst>
          </p:cNvPr>
          <p:cNvSpPr>
            <a:spLocks noGrp="1"/>
          </p:cNvSpPr>
          <p:nvPr>
            <p:ph type="body" sz="quarter" idx="23" hasCustomPrompt="1"/>
          </p:nvPr>
        </p:nvSpPr>
        <p:spPr>
          <a:xfrm>
            <a:off x="623889" y="5216754"/>
            <a:ext cx="2513011" cy="132466"/>
          </a:xfrm>
        </p:spPr>
        <p:txBody>
          <a:bodyPr lIns="0" tIns="0" rIns="0" bIns="0">
            <a:noAutofit/>
          </a:bodyPr>
          <a:lstStyle>
            <a:lvl1pPr>
              <a:defRPr sz="1100" b="1">
                <a:solidFill>
                  <a:schemeClr val="bg1"/>
                </a:solidFill>
              </a:defRPr>
            </a:lvl1pPr>
          </a:lstStyle>
          <a:p>
            <a:pPr lvl="0"/>
            <a:r>
              <a:rPr lang="en-US"/>
              <a:t>Name Surname</a:t>
            </a:r>
            <a:endParaRPr lang="bg-BG"/>
          </a:p>
        </p:txBody>
      </p:sp>
      <p:sp>
        <p:nvSpPr>
          <p:cNvPr id="89" name="Text Placeholder 21">
            <a:extLst>
              <a:ext uri="{FF2B5EF4-FFF2-40B4-BE49-F238E27FC236}">
                <a16:creationId xmlns:a16="http://schemas.microsoft.com/office/drawing/2014/main" id="{4E7B3413-19DA-435D-9BA2-DA46466D8389}"/>
              </a:ext>
            </a:extLst>
          </p:cNvPr>
          <p:cNvSpPr>
            <a:spLocks noGrp="1"/>
          </p:cNvSpPr>
          <p:nvPr>
            <p:ph type="body" sz="quarter" idx="24" hasCustomPrompt="1"/>
          </p:nvPr>
        </p:nvSpPr>
        <p:spPr>
          <a:xfrm>
            <a:off x="623889" y="4541798"/>
            <a:ext cx="2513011" cy="134977"/>
          </a:xfrm>
        </p:spPr>
        <p:txBody>
          <a:bodyPr lIns="0" tIns="0" rIns="0" bIns="0">
            <a:noAutofit/>
          </a:bodyPr>
          <a:lstStyle>
            <a:lvl1pPr>
              <a:defRPr sz="1100" b="1">
                <a:solidFill>
                  <a:schemeClr val="bg1"/>
                </a:solidFill>
              </a:defRPr>
            </a:lvl1pPr>
          </a:lstStyle>
          <a:p>
            <a:pPr lvl="0"/>
            <a:r>
              <a:rPr lang="en-US"/>
              <a:t>Name Surname</a:t>
            </a:r>
            <a:endParaRPr lang="bg-BG"/>
          </a:p>
        </p:txBody>
      </p:sp>
      <p:sp>
        <p:nvSpPr>
          <p:cNvPr id="5" name="Picture Placeholder 4">
            <a:extLst>
              <a:ext uri="{FF2B5EF4-FFF2-40B4-BE49-F238E27FC236}">
                <a16:creationId xmlns:a16="http://schemas.microsoft.com/office/drawing/2014/main" id="{742F5BB7-D6E5-4A8F-932A-D33E422E339D}"/>
              </a:ext>
            </a:extLst>
          </p:cNvPr>
          <p:cNvSpPr>
            <a:spLocks noGrp="1"/>
          </p:cNvSpPr>
          <p:nvPr>
            <p:ph type="pic" sz="quarter" idx="25" hasCustomPrompt="1"/>
          </p:nvPr>
        </p:nvSpPr>
        <p:spPr>
          <a:xfrm>
            <a:off x="7480454" y="248419"/>
            <a:ext cx="2123922" cy="514350"/>
          </a:xfrm>
          <a:noFill/>
        </p:spPr>
        <p:txBody>
          <a:bodyPr lIns="72000" tIns="36000"/>
          <a:lstStyle>
            <a:lvl1pPr>
              <a:defRPr sz="1000" i="1">
                <a:solidFill>
                  <a:schemeClr val="tx2">
                    <a:lumMod val="60000"/>
                    <a:lumOff val="40000"/>
                  </a:schemeClr>
                </a:solidFill>
              </a:defRPr>
            </a:lvl1pPr>
          </a:lstStyle>
          <a:p>
            <a:r>
              <a:rPr lang="en-US"/>
              <a:t>Customer and partner logo in b/w version. If not provided, use it in original colors. Align right &amp; middle.</a:t>
            </a:r>
            <a:endParaRPr lang="bg-BG"/>
          </a:p>
        </p:txBody>
      </p:sp>
      <p:pic>
        <p:nvPicPr>
          <p:cNvPr id="17" name="Graphic 16">
            <a:extLst>
              <a:ext uri="{FF2B5EF4-FFF2-40B4-BE49-F238E27FC236}">
                <a16:creationId xmlns:a16="http://schemas.microsoft.com/office/drawing/2014/main" id="{CCB2CBF4-4BC8-4D1B-B72C-2139C23180B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87150" y="401083"/>
            <a:ext cx="1854000" cy="315180"/>
          </a:xfrm>
          <a:prstGeom prst="rect">
            <a:avLst/>
          </a:prstGeom>
        </p:spPr>
      </p:pic>
    </p:spTree>
    <p:extLst>
      <p:ext uri="{BB962C8B-B14F-4D97-AF65-F5344CB8AC3E}">
        <p14:creationId xmlns:p14="http://schemas.microsoft.com/office/powerpoint/2010/main" val="2139456661"/>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8" pos="1976">
          <p15:clr>
            <a:srgbClr val="FBAE40"/>
          </p15:clr>
        </p15:guide>
        <p15:guide id="9" pos="2090">
          <p15:clr>
            <a:srgbClr val="FBAE40"/>
          </p15:clr>
        </p15:guide>
        <p15:guide id="14" pos="3783">
          <p15:clr>
            <a:srgbClr val="FBAE40"/>
          </p15:clr>
        </p15:guide>
        <p15:guide id="15" pos="3896">
          <p15:clr>
            <a:srgbClr val="FBAE40"/>
          </p15:clr>
        </p15:guide>
        <p15:guide id="21" pos="6050">
          <p15:clr>
            <a:srgbClr val="FBAE40"/>
          </p15:clr>
        </p15:guide>
        <p15:guide id="26" pos="7396">
          <p15:clr>
            <a:srgbClr val="FBAE40"/>
          </p15:clr>
        </p15:guide>
        <p15:guide id="27" orient="horz">
          <p15:clr>
            <a:srgbClr val="FBAE40"/>
          </p15:clr>
        </p15:guide>
        <p15:guide id="28" orient="horz" pos="4320">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hapter divide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D2B3AD0-B35F-4431-8B71-BAEF30CEEDCE}"/>
              </a:ext>
            </a:extLst>
          </p:cNvPr>
          <p:cNvSpPr>
            <a:spLocks noGrp="1"/>
          </p:cNvSpPr>
          <p:nvPr>
            <p:ph type="pic" sz="quarter" idx="13" hasCustomPrompt="1"/>
          </p:nvPr>
        </p:nvSpPr>
        <p:spPr>
          <a:xfrm>
            <a:off x="444500" y="441325"/>
            <a:ext cx="11298238" cy="5913438"/>
          </a:xfrm>
          <a:solidFill>
            <a:schemeClr val="tx2">
              <a:lumMod val="20000"/>
              <a:lumOff val="80000"/>
            </a:schemeClr>
          </a:solid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 name="Title 1">
            <a:extLst>
              <a:ext uri="{FF2B5EF4-FFF2-40B4-BE49-F238E27FC236}">
                <a16:creationId xmlns:a16="http://schemas.microsoft.com/office/drawing/2014/main" id="{BEBB00AE-489B-431D-AE58-9D961A71B0C8}"/>
              </a:ext>
            </a:extLst>
          </p:cNvPr>
          <p:cNvSpPr>
            <a:spLocks noGrp="1"/>
          </p:cNvSpPr>
          <p:nvPr>
            <p:ph type="title" hasCustomPrompt="1"/>
          </p:nvPr>
        </p:nvSpPr>
        <p:spPr>
          <a:xfrm>
            <a:off x="2181225" y="1359009"/>
            <a:ext cx="8604248" cy="2852737"/>
          </a:xfrm>
        </p:spPr>
        <p:txBody>
          <a:bodyPr anchor="t"/>
          <a:lstStyle>
            <a:lvl1pPr>
              <a:defRPr sz="6000">
                <a:solidFill>
                  <a:schemeClr val="bg1"/>
                </a:solidFill>
              </a:defRPr>
            </a:lvl1pPr>
          </a:lstStyle>
          <a:p>
            <a:r>
              <a:rPr lang="en-US"/>
              <a:t>The title of the chapter should be no longer than these three lines </a:t>
            </a:r>
            <a:endParaRPr lang="bg-BG"/>
          </a:p>
        </p:txBody>
      </p:sp>
      <p:sp>
        <p:nvSpPr>
          <p:cNvPr id="5" name="Text Placeholder 2">
            <a:extLst>
              <a:ext uri="{FF2B5EF4-FFF2-40B4-BE49-F238E27FC236}">
                <a16:creationId xmlns:a16="http://schemas.microsoft.com/office/drawing/2014/main" id="{9D34FBE5-2481-493C-A0B0-0E7B6D89753B}"/>
              </a:ext>
            </a:extLst>
          </p:cNvPr>
          <p:cNvSpPr>
            <a:spLocks noGrp="1"/>
          </p:cNvSpPr>
          <p:nvPr>
            <p:ph type="body" idx="14" hasCustomPrompt="1"/>
          </p:nvPr>
        </p:nvSpPr>
        <p:spPr>
          <a:xfrm>
            <a:off x="2181224" y="4775168"/>
            <a:ext cx="3799954" cy="1843091"/>
          </a:xfrm>
        </p:spPr>
        <p:txBody>
          <a:bodyPr lIns="0"/>
          <a:lstStyle>
            <a:lvl1pPr marL="0" indent="0">
              <a:buNone/>
              <a:defRPr sz="130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1</a:t>
            </a:r>
          </a:p>
        </p:txBody>
      </p:sp>
      <p:sp>
        <p:nvSpPr>
          <p:cNvPr id="8" name="Footer Placeholder 7">
            <a:extLst>
              <a:ext uri="{FF2B5EF4-FFF2-40B4-BE49-F238E27FC236}">
                <a16:creationId xmlns:a16="http://schemas.microsoft.com/office/drawing/2014/main" id="{46F1591F-4E4D-45DD-B6BB-49117E011F19}"/>
              </a:ext>
            </a:extLst>
          </p:cNvPr>
          <p:cNvSpPr txBox="1">
            <a:spLocks/>
          </p:cNvSpPr>
          <p:nvPr userDrawn="1"/>
        </p:nvSpPr>
        <p:spPr>
          <a:xfrm>
            <a:off x="444500" y="6559200"/>
            <a:ext cx="1888501"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6" name="Rectangle 5">
            <a:extLst>
              <a:ext uri="{FF2B5EF4-FFF2-40B4-BE49-F238E27FC236}">
                <a16:creationId xmlns:a16="http://schemas.microsoft.com/office/drawing/2014/main" id="{059B3F46-3F4A-46D5-8CA8-F15796AA1201}"/>
              </a:ext>
            </a:extLst>
          </p:cNvPr>
          <p:cNvSpPr/>
          <p:nvPr userDrawn="1"/>
        </p:nvSpPr>
        <p:spPr>
          <a:xfrm>
            <a:off x="11350171"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bg-BG"/>
          </a:p>
        </p:txBody>
      </p:sp>
    </p:spTree>
    <p:extLst>
      <p:ext uri="{BB962C8B-B14F-4D97-AF65-F5344CB8AC3E}">
        <p14:creationId xmlns:p14="http://schemas.microsoft.com/office/powerpoint/2010/main" val="2426958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4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9055100" y="2527299"/>
            <a:ext cx="2686049" cy="3830639"/>
          </a:xfrm>
        </p:spPr>
        <p:txBody>
          <a:bodyPr/>
          <a:lstStyle>
            <a:lvl1pPr>
              <a:defRPr/>
            </a:lvl1pPr>
            <a:lvl2pPr>
              <a:defRPr/>
            </a:lvl2pPr>
          </a:lstStyle>
          <a:p>
            <a:pPr lvl="0"/>
            <a:r>
              <a:rPr lang="en-US"/>
              <a:t>Main text style. For more, click on Increase / Decrease list level button. </a:t>
            </a: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28.08.2024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3" name="Text Placeholder 21">
            <a:extLst>
              <a:ext uri="{FF2B5EF4-FFF2-40B4-BE49-F238E27FC236}">
                <a16:creationId xmlns:a16="http://schemas.microsoft.com/office/drawing/2014/main" id="{C1087F26-53CF-42FB-9A83-0F601482535E}"/>
              </a:ext>
            </a:extLst>
          </p:cNvPr>
          <p:cNvSpPr>
            <a:spLocks noGrp="1"/>
          </p:cNvSpPr>
          <p:nvPr>
            <p:ph type="body" sz="quarter" idx="18" hasCustomPrompt="1"/>
          </p:nvPr>
        </p:nvSpPr>
        <p:spPr>
          <a:xfrm>
            <a:off x="450849" y="2527300"/>
            <a:ext cx="2686051" cy="3830638"/>
          </a:xfrm>
        </p:spPr>
        <p:txBody>
          <a:bodyPr/>
          <a:lstStyle>
            <a:lvl1pPr>
              <a:defRPr/>
            </a:lvl1pPr>
            <a:lvl2pPr>
              <a:defRPr/>
            </a:lvl2pPr>
          </a:lstStyle>
          <a:p>
            <a:pPr lvl="0"/>
            <a:r>
              <a:rPr lang="en-US"/>
              <a:t>Main text style. For more, click on Increase / Decrease list level button. </a:t>
            </a:r>
          </a:p>
        </p:txBody>
      </p:sp>
      <p:sp>
        <p:nvSpPr>
          <p:cNvPr id="14" name="Text Placeholder 21">
            <a:extLst>
              <a:ext uri="{FF2B5EF4-FFF2-40B4-BE49-F238E27FC236}">
                <a16:creationId xmlns:a16="http://schemas.microsoft.com/office/drawing/2014/main" id="{5711DA43-0816-4393-8CB2-F7318FDAD632}"/>
              </a:ext>
            </a:extLst>
          </p:cNvPr>
          <p:cNvSpPr>
            <a:spLocks noGrp="1"/>
          </p:cNvSpPr>
          <p:nvPr>
            <p:ph type="body" sz="quarter" idx="19" hasCustomPrompt="1"/>
          </p:nvPr>
        </p:nvSpPr>
        <p:spPr>
          <a:xfrm>
            <a:off x="3317874" y="2527300"/>
            <a:ext cx="2687109" cy="3830638"/>
          </a:xfrm>
        </p:spPr>
        <p:txBody>
          <a:bodyPr/>
          <a:lstStyle>
            <a:lvl1pPr>
              <a:defRPr/>
            </a:lvl1pPr>
            <a:lvl2pPr>
              <a:defRPr/>
            </a:lvl2pPr>
          </a:lstStyle>
          <a:p>
            <a:pPr lvl="0"/>
            <a:r>
              <a:rPr lang="en-US"/>
              <a:t>Main text style. For more, click on Increase / Decrease list level button. </a:t>
            </a:r>
          </a:p>
        </p:txBody>
      </p:sp>
      <p:sp>
        <p:nvSpPr>
          <p:cNvPr id="15" name="Text Placeholder 21">
            <a:extLst>
              <a:ext uri="{FF2B5EF4-FFF2-40B4-BE49-F238E27FC236}">
                <a16:creationId xmlns:a16="http://schemas.microsoft.com/office/drawing/2014/main" id="{6C3D8BE6-0C98-4363-8A99-AFCD5DED5541}"/>
              </a:ext>
            </a:extLst>
          </p:cNvPr>
          <p:cNvSpPr>
            <a:spLocks noGrp="1"/>
          </p:cNvSpPr>
          <p:nvPr>
            <p:ph type="body" sz="quarter" idx="20" hasCustomPrompt="1"/>
          </p:nvPr>
        </p:nvSpPr>
        <p:spPr>
          <a:xfrm>
            <a:off x="6187019" y="2527299"/>
            <a:ext cx="2685519" cy="3830639"/>
          </a:xfrm>
        </p:spPr>
        <p:txBody>
          <a:bodyPr/>
          <a:lstStyle>
            <a:lvl1pPr>
              <a:defRPr/>
            </a:lvl1pPr>
            <a:lvl2pPr>
              <a:defRPr/>
            </a:lvl2pPr>
          </a:lstStyle>
          <a:p>
            <a:pPr lvl="0"/>
            <a:r>
              <a:rPr lang="en-US"/>
              <a:t>Main text style. For more, click on Increase / Decrease list level button. </a:t>
            </a:r>
          </a:p>
        </p:txBody>
      </p:sp>
      <p:sp>
        <p:nvSpPr>
          <p:cNvPr id="18" name="Text Placeholder 13">
            <a:extLst>
              <a:ext uri="{FF2B5EF4-FFF2-40B4-BE49-F238E27FC236}">
                <a16:creationId xmlns:a16="http://schemas.microsoft.com/office/drawing/2014/main" id="{18C36267-C7F3-43B3-9E21-F836A9D57474}"/>
              </a:ext>
            </a:extLst>
          </p:cNvPr>
          <p:cNvSpPr>
            <a:spLocks noGrp="1"/>
          </p:cNvSpPr>
          <p:nvPr>
            <p:ph type="body" sz="quarter" idx="21" hasCustomPrompt="1"/>
          </p:nvPr>
        </p:nvSpPr>
        <p:spPr>
          <a:xfrm>
            <a:off x="444500" y="1651000"/>
            <a:ext cx="5566833" cy="430887"/>
          </a:xfrm>
        </p:spPr>
        <p:txBody>
          <a:bodyPr rIns="180000">
            <a:spAutoFit/>
          </a:bodyPr>
          <a:lstStyle>
            <a:lvl1pPr>
              <a:defRPr sz="1400">
                <a:solidFill>
                  <a:schemeClr val="accent1"/>
                </a:solidFill>
              </a:defRPr>
            </a:lvl1pPr>
          </a:lstStyle>
          <a:p>
            <a:pPr lvl="0"/>
            <a:r>
              <a:rPr lang="en-US"/>
              <a:t>This text box can contain a highlight text. Copy this box if you want to add a similar one for the other two columns of main text.</a:t>
            </a:r>
          </a:p>
        </p:txBody>
      </p:sp>
    </p:spTree>
    <p:extLst>
      <p:ext uri="{BB962C8B-B14F-4D97-AF65-F5344CB8AC3E}">
        <p14:creationId xmlns:p14="http://schemas.microsoft.com/office/powerpoint/2010/main" val="1649549361"/>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hapter divider + agenda">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D2B3AD0-B35F-4431-8B71-BAEF30CEEDCE}"/>
              </a:ext>
            </a:extLst>
          </p:cNvPr>
          <p:cNvSpPr>
            <a:spLocks noGrp="1"/>
          </p:cNvSpPr>
          <p:nvPr>
            <p:ph type="pic" sz="quarter" idx="13" hasCustomPrompt="1"/>
          </p:nvPr>
        </p:nvSpPr>
        <p:spPr>
          <a:xfrm>
            <a:off x="444500" y="441325"/>
            <a:ext cx="11298238" cy="5913438"/>
          </a:xfrm>
          <a:solidFill>
            <a:schemeClr val="tx2">
              <a:lumMod val="20000"/>
              <a:lumOff val="80000"/>
            </a:schemeClr>
          </a:solid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 name="Title 1">
            <a:extLst>
              <a:ext uri="{FF2B5EF4-FFF2-40B4-BE49-F238E27FC236}">
                <a16:creationId xmlns:a16="http://schemas.microsoft.com/office/drawing/2014/main" id="{BEBB00AE-489B-431D-AE58-9D961A71B0C8}"/>
              </a:ext>
            </a:extLst>
          </p:cNvPr>
          <p:cNvSpPr>
            <a:spLocks noGrp="1"/>
          </p:cNvSpPr>
          <p:nvPr>
            <p:ph type="title" hasCustomPrompt="1"/>
          </p:nvPr>
        </p:nvSpPr>
        <p:spPr>
          <a:xfrm>
            <a:off x="444500" y="650015"/>
            <a:ext cx="9385298" cy="833663"/>
          </a:xfrm>
          <a:custGeom>
            <a:avLst/>
            <a:gdLst>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0 w 9380535"/>
              <a:gd name="connsiteY2" fmla="*/ 0 h 774590"/>
              <a:gd name="connsiteX3" fmla="*/ 0 w 9380535"/>
              <a:gd name="connsiteY3" fmla="*/ 0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0 w 9380535"/>
              <a:gd name="connsiteY2" fmla="*/ 0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681037 w 9380535"/>
              <a:gd name="connsiteY2" fmla="*/ 6977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242888 w 9380535"/>
              <a:gd name="connsiteY0" fmla="*/ 30480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242888 w 9380535"/>
              <a:gd name="connsiteY8" fmla="*/ 304800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0 w 9380535"/>
              <a:gd name="connsiteY0" fmla="*/ 774590 h 774590"/>
              <a:gd name="connsiteX1" fmla="*/ 457200 w 9380535"/>
              <a:gd name="connsiteY1" fmla="*/ 67934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457200 w 9380535"/>
              <a:gd name="connsiteY0" fmla="*/ 679340 h 774590"/>
              <a:gd name="connsiteX1" fmla="*/ 676275 w 9380535"/>
              <a:gd name="connsiteY1" fmla="*/ 773906 h 774590"/>
              <a:gd name="connsiteX2" fmla="*/ 1231106 w 9380535"/>
              <a:gd name="connsiteY2" fmla="*/ 769144 h 774590"/>
              <a:gd name="connsiteX3" fmla="*/ 9380535 w 9380535"/>
              <a:gd name="connsiteY3" fmla="*/ 0 h 774590"/>
              <a:gd name="connsiteX4" fmla="*/ 9380535 w 9380535"/>
              <a:gd name="connsiteY4" fmla="*/ 0 h 774590"/>
              <a:gd name="connsiteX5" fmla="*/ 9380535 w 9380535"/>
              <a:gd name="connsiteY5" fmla="*/ 774590 h 774590"/>
              <a:gd name="connsiteX6" fmla="*/ 9380535 w 9380535"/>
              <a:gd name="connsiteY6"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402432 w 9380535"/>
              <a:gd name="connsiteY0" fmla="*/ 772209 h 774590"/>
              <a:gd name="connsiteX1" fmla="*/ 676275 w 9380535"/>
              <a:gd name="connsiteY1" fmla="*/ 773906 h 774590"/>
              <a:gd name="connsiteX2" fmla="*/ 1231106 w 9380535"/>
              <a:gd name="connsiteY2" fmla="*/ 769144 h 774590"/>
              <a:gd name="connsiteX3" fmla="*/ 9380535 w 9380535"/>
              <a:gd name="connsiteY3" fmla="*/ 0 h 774590"/>
              <a:gd name="connsiteX4" fmla="*/ 9380535 w 9380535"/>
              <a:gd name="connsiteY4" fmla="*/ 0 h 774590"/>
              <a:gd name="connsiteX5" fmla="*/ 9380535 w 9380535"/>
              <a:gd name="connsiteY5" fmla="*/ 774590 h 774590"/>
              <a:gd name="connsiteX6" fmla="*/ 9380535 w 9380535"/>
              <a:gd name="connsiteY6"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676275 w 9380535"/>
              <a:gd name="connsiteY0" fmla="*/ 773906 h 774590"/>
              <a:gd name="connsiteX1" fmla="*/ 1231106 w 9380535"/>
              <a:gd name="connsiteY1" fmla="*/ 769144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681038 w 9385298"/>
              <a:gd name="connsiteY0" fmla="*/ 773906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033463 w 9385298"/>
              <a:gd name="connsiteY0" fmla="*/ 642937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6287"/>
              <a:gd name="connsiteX1" fmla="*/ 4763 w 9385298"/>
              <a:gd name="connsiteY1" fmla="*/ 0 h 776287"/>
              <a:gd name="connsiteX2" fmla="*/ 9385298 w 9385298"/>
              <a:gd name="connsiteY2" fmla="*/ 0 h 776287"/>
              <a:gd name="connsiteX3" fmla="*/ 9385298 w 9385298"/>
              <a:gd name="connsiteY3" fmla="*/ 0 h 776287"/>
              <a:gd name="connsiteX4" fmla="*/ 9385298 w 9385298"/>
              <a:gd name="connsiteY4" fmla="*/ 774590 h 776287"/>
              <a:gd name="connsiteX5" fmla="*/ 9385298 w 9385298"/>
              <a:gd name="connsiteY5" fmla="*/ 774590 h 776287"/>
              <a:gd name="connsiteX6" fmla="*/ 4763 w 9385298"/>
              <a:gd name="connsiteY6" fmla="*/ 774590 h 776287"/>
              <a:gd name="connsiteX7" fmla="*/ 4763 w 9385298"/>
              <a:gd name="connsiteY7" fmla="*/ 774590 h 776287"/>
              <a:gd name="connsiteX8" fmla="*/ 0 w 9385298"/>
              <a:gd name="connsiteY8" fmla="*/ 2381 h 776287"/>
              <a:gd name="connsiteX0" fmla="*/ 488156 w 9385298"/>
              <a:gd name="connsiteY0" fmla="*/ 776287 h 776287"/>
              <a:gd name="connsiteX1" fmla="*/ 1235869 w 9385298"/>
              <a:gd name="connsiteY1" fmla="*/ 769144 h 776287"/>
              <a:gd name="connsiteX2" fmla="*/ 9385298 w 9385298"/>
              <a:gd name="connsiteY2" fmla="*/ 0 h 776287"/>
              <a:gd name="connsiteX3" fmla="*/ 9385298 w 9385298"/>
              <a:gd name="connsiteY3" fmla="*/ 0 h 776287"/>
              <a:gd name="connsiteX4" fmla="*/ 9385298 w 9385298"/>
              <a:gd name="connsiteY4" fmla="*/ 774590 h 776287"/>
              <a:gd name="connsiteX5" fmla="*/ 9385298 w 9385298"/>
              <a:gd name="connsiteY5" fmla="*/ 774590 h 776287"/>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481012 w 9385298"/>
              <a:gd name="connsiteY0" fmla="*/ 773906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0" fmla="*/ 0 w 9385298"/>
              <a:gd name="connsiteY0" fmla="*/ 2381 h 847463"/>
              <a:gd name="connsiteX1" fmla="*/ 4763 w 9385298"/>
              <a:gd name="connsiteY1" fmla="*/ 0 h 847463"/>
              <a:gd name="connsiteX2" fmla="*/ 9385298 w 9385298"/>
              <a:gd name="connsiteY2" fmla="*/ 0 h 847463"/>
              <a:gd name="connsiteX3" fmla="*/ 9385298 w 9385298"/>
              <a:gd name="connsiteY3" fmla="*/ 0 h 847463"/>
              <a:gd name="connsiteX4" fmla="*/ 9385298 w 9385298"/>
              <a:gd name="connsiteY4" fmla="*/ 774590 h 847463"/>
              <a:gd name="connsiteX5" fmla="*/ 9385298 w 9385298"/>
              <a:gd name="connsiteY5" fmla="*/ 774590 h 847463"/>
              <a:gd name="connsiteX6" fmla="*/ 4763 w 9385298"/>
              <a:gd name="connsiteY6" fmla="*/ 774590 h 847463"/>
              <a:gd name="connsiteX7" fmla="*/ 4763 w 9385298"/>
              <a:gd name="connsiteY7" fmla="*/ 774590 h 847463"/>
              <a:gd name="connsiteX8" fmla="*/ 0 w 9385298"/>
              <a:gd name="connsiteY8" fmla="*/ 2381 h 847463"/>
              <a:gd name="connsiteX0" fmla="*/ 481012 w 9385298"/>
              <a:gd name="connsiteY0" fmla="*/ 773906 h 847463"/>
              <a:gd name="connsiteX1" fmla="*/ 1166813 w 9385298"/>
              <a:gd name="connsiteY1" fmla="*/ 776288 h 847463"/>
              <a:gd name="connsiteX2" fmla="*/ 9385298 w 9385298"/>
              <a:gd name="connsiteY2" fmla="*/ 0 h 847463"/>
              <a:gd name="connsiteX3" fmla="*/ 9385298 w 9385298"/>
              <a:gd name="connsiteY3" fmla="*/ 0 h 847463"/>
              <a:gd name="connsiteX4" fmla="*/ 9385298 w 9385298"/>
              <a:gd name="connsiteY4" fmla="*/ 774590 h 847463"/>
              <a:gd name="connsiteX5" fmla="*/ 9385298 w 9385298"/>
              <a:gd name="connsiteY5" fmla="*/ 774590 h 847463"/>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118598 w 9385298"/>
              <a:gd name="connsiteY3" fmla="*/ 307182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8889998 w 9385298"/>
              <a:gd name="connsiteY3" fmla="*/ 309031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774590 h 776288"/>
              <a:gd name="connsiteX3" fmla="*/ 9385298 w 9385298"/>
              <a:gd name="connsiteY3"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192881 w 9385298"/>
              <a:gd name="connsiteY0" fmla="*/ 773906 h 776288"/>
              <a:gd name="connsiteX1" fmla="*/ 1166813 w 9385298"/>
              <a:gd name="connsiteY1" fmla="*/ 776288 h 776288"/>
              <a:gd name="connsiteX2" fmla="*/ 9385298 w 9385298"/>
              <a:gd name="connsiteY2" fmla="*/ 774590 h 776288"/>
              <a:gd name="connsiteX3" fmla="*/ 9385298 w 9385298"/>
              <a:gd name="connsiteY3" fmla="*/ 774590 h 776288"/>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92881 w 9385298"/>
              <a:gd name="connsiteY0" fmla="*/ 773906 h 774590"/>
              <a:gd name="connsiteX1" fmla="*/ 664369 w 9385298"/>
              <a:gd name="connsiteY1" fmla="*/ 774079 h 774590"/>
              <a:gd name="connsiteX2" fmla="*/ 9385298 w 9385298"/>
              <a:gd name="connsiteY2" fmla="*/ 774590 h 774590"/>
              <a:gd name="connsiteX3" fmla="*/ 9385298 w 9385298"/>
              <a:gd name="connsiteY3"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92881 w 9385298"/>
              <a:gd name="connsiteY0" fmla="*/ 773906 h 774590"/>
              <a:gd name="connsiteX1" fmla="*/ 657226 w 9385298"/>
              <a:gd name="connsiteY1" fmla="*/ 774079 h 774590"/>
              <a:gd name="connsiteX2" fmla="*/ 9385298 w 9385298"/>
              <a:gd name="connsiteY2" fmla="*/ 774590 h 774590"/>
              <a:gd name="connsiteX3" fmla="*/ 9385298 w 9385298"/>
              <a:gd name="connsiteY3" fmla="*/ 774590 h 774590"/>
              <a:gd name="connsiteX0" fmla="*/ 0 w 9385298"/>
              <a:gd name="connsiteY0" fmla="*/ 2381 h 776116"/>
              <a:gd name="connsiteX1" fmla="*/ 4763 w 9385298"/>
              <a:gd name="connsiteY1" fmla="*/ 0 h 776116"/>
              <a:gd name="connsiteX2" fmla="*/ 9385298 w 9385298"/>
              <a:gd name="connsiteY2" fmla="*/ 0 h 776116"/>
              <a:gd name="connsiteX3" fmla="*/ 9385298 w 9385298"/>
              <a:gd name="connsiteY3" fmla="*/ 0 h 776116"/>
              <a:gd name="connsiteX4" fmla="*/ 9385298 w 9385298"/>
              <a:gd name="connsiteY4" fmla="*/ 774590 h 776116"/>
              <a:gd name="connsiteX5" fmla="*/ 9385298 w 9385298"/>
              <a:gd name="connsiteY5" fmla="*/ 774590 h 776116"/>
              <a:gd name="connsiteX6" fmla="*/ 4763 w 9385298"/>
              <a:gd name="connsiteY6" fmla="*/ 774590 h 776116"/>
              <a:gd name="connsiteX7" fmla="*/ 4763 w 9385298"/>
              <a:gd name="connsiteY7" fmla="*/ 774590 h 776116"/>
              <a:gd name="connsiteX8" fmla="*/ 0 w 9385298"/>
              <a:gd name="connsiteY8" fmla="*/ 2381 h 776116"/>
              <a:gd name="connsiteX0" fmla="*/ 195262 w 9385298"/>
              <a:gd name="connsiteY0" fmla="*/ 776116 h 776116"/>
              <a:gd name="connsiteX1" fmla="*/ 657226 w 9385298"/>
              <a:gd name="connsiteY1" fmla="*/ 774079 h 776116"/>
              <a:gd name="connsiteX2" fmla="*/ 9385298 w 9385298"/>
              <a:gd name="connsiteY2" fmla="*/ 774590 h 776116"/>
              <a:gd name="connsiteX3" fmla="*/ 9385298 w 9385298"/>
              <a:gd name="connsiteY3" fmla="*/ 774590 h 776116"/>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195262 w 9385298"/>
              <a:gd name="connsiteY0" fmla="*/ 776116 h 776288"/>
              <a:gd name="connsiteX1" fmla="*/ 657226 w 9385298"/>
              <a:gd name="connsiteY1" fmla="*/ 776288 h 776288"/>
              <a:gd name="connsiteX2" fmla="*/ 9385298 w 9385298"/>
              <a:gd name="connsiteY2" fmla="*/ 774590 h 776288"/>
              <a:gd name="connsiteX3" fmla="*/ 9385298 w 9385298"/>
              <a:gd name="connsiteY3" fmla="*/ 774590 h 776288"/>
            </a:gdLst>
            <a:ahLst/>
            <a:cxnLst>
              <a:cxn ang="0">
                <a:pos x="connsiteX0" y="connsiteY0"/>
              </a:cxn>
              <a:cxn ang="0">
                <a:pos x="connsiteX1" y="connsiteY1"/>
              </a:cxn>
              <a:cxn ang="0">
                <a:pos x="connsiteX2" y="connsiteY2"/>
              </a:cxn>
              <a:cxn ang="0">
                <a:pos x="connsiteX3" y="connsiteY3"/>
              </a:cxn>
            </a:cxnLst>
            <a:rect l="l" t="t" r="r" b="b"/>
            <a:pathLst>
              <a:path w="9385298" h="776288" stroke="0" extrusionOk="0">
                <a:moveTo>
                  <a:pt x="0" y="2381"/>
                </a:moveTo>
                <a:lnTo>
                  <a:pt x="4763" y="0"/>
                </a:lnTo>
                <a:lnTo>
                  <a:pt x="9385298" y="0"/>
                </a:lnTo>
                <a:lnTo>
                  <a:pt x="9385298" y="0"/>
                </a:lnTo>
                <a:lnTo>
                  <a:pt x="9385298" y="774590"/>
                </a:lnTo>
                <a:lnTo>
                  <a:pt x="9385298" y="774590"/>
                </a:lnTo>
                <a:lnTo>
                  <a:pt x="4763" y="774590"/>
                </a:lnTo>
                <a:lnTo>
                  <a:pt x="4763" y="774590"/>
                </a:lnTo>
                <a:cubicBezTo>
                  <a:pt x="3175" y="517187"/>
                  <a:pt x="1588" y="259784"/>
                  <a:pt x="0" y="2381"/>
                </a:cubicBezTo>
                <a:close/>
              </a:path>
              <a:path w="9385298" h="776288" fill="none">
                <a:moveTo>
                  <a:pt x="195262" y="776116"/>
                </a:moveTo>
                <a:lnTo>
                  <a:pt x="657226" y="776288"/>
                </a:lnTo>
                <a:moveTo>
                  <a:pt x="9385298" y="774590"/>
                </a:moveTo>
                <a:lnTo>
                  <a:pt x="9385298" y="774590"/>
                </a:lnTo>
              </a:path>
            </a:pathLst>
          </a:custGeom>
          <a:ln w="38100">
            <a:solidFill>
              <a:schemeClr val="bg1"/>
            </a:solidFill>
          </a:ln>
        </p:spPr>
        <p:txBody>
          <a:bodyPr lIns="180000" bIns="216000" anchor="t">
            <a:spAutoFit/>
          </a:bodyPr>
          <a:lstStyle>
            <a:lvl1pPr>
              <a:defRPr sz="4000">
                <a:solidFill>
                  <a:schemeClr val="bg1"/>
                </a:solidFill>
              </a:defRPr>
            </a:lvl1pPr>
          </a:lstStyle>
          <a:p>
            <a:r>
              <a:rPr lang="en-US"/>
              <a:t>Chapter title</a:t>
            </a:r>
            <a:endParaRPr lang="bg-BG"/>
          </a:p>
        </p:txBody>
      </p:sp>
      <p:sp>
        <p:nvSpPr>
          <p:cNvPr id="6" name="Text Placeholder 23">
            <a:extLst>
              <a:ext uri="{FF2B5EF4-FFF2-40B4-BE49-F238E27FC236}">
                <a16:creationId xmlns:a16="http://schemas.microsoft.com/office/drawing/2014/main" id="{B6A7BE9B-0493-49F3-96FB-5AB6B6BA9D4E}"/>
              </a:ext>
            </a:extLst>
          </p:cNvPr>
          <p:cNvSpPr>
            <a:spLocks noGrp="1"/>
          </p:cNvSpPr>
          <p:nvPr>
            <p:ph type="body" sz="quarter" idx="23" hasCustomPrompt="1"/>
          </p:nvPr>
        </p:nvSpPr>
        <p:spPr>
          <a:xfrm>
            <a:off x="462282" y="1934159"/>
            <a:ext cx="8410255" cy="461731"/>
          </a:xfrm>
        </p:spPr>
        <p:txBody>
          <a:bodyPr lIns="180000"/>
          <a:lstStyle>
            <a:lvl1pPr marL="540000" indent="-540000">
              <a:spcBef>
                <a:spcPts val="0"/>
              </a:spcBef>
              <a:spcAft>
                <a:spcPts val="1200"/>
              </a:spcAft>
              <a:tabLst>
                <a:tab pos="540000" algn="l"/>
              </a:tabLst>
              <a:defRPr sz="1800" b="0">
                <a:solidFill>
                  <a:schemeClr val="bg1"/>
                </a:solidFill>
              </a:defRPr>
            </a:lvl1pPr>
            <a:lvl2pPr>
              <a:spcAft>
                <a:spcPts val="0"/>
              </a:spcAft>
              <a:defRPr sz="2400" b="0">
                <a:solidFill>
                  <a:schemeClr val="bg1"/>
                </a:solidFill>
              </a:defRPr>
            </a:lvl2pPr>
            <a:lvl3pPr>
              <a:spcAft>
                <a:spcPts val="0"/>
              </a:spcAft>
              <a:defRPr sz="2400" b="0">
                <a:solidFill>
                  <a:schemeClr val="bg1"/>
                </a:solidFill>
              </a:defRPr>
            </a:lvl3pPr>
            <a:lvl4pPr>
              <a:spcAft>
                <a:spcPts val="0"/>
              </a:spcAft>
              <a:defRPr sz="2400" b="0">
                <a:solidFill>
                  <a:schemeClr val="bg1"/>
                </a:solidFill>
              </a:defRPr>
            </a:lvl4pPr>
            <a:lvl5pPr>
              <a:spcAft>
                <a:spcPts val="0"/>
              </a:spcAft>
              <a:defRPr sz="2400" b="0">
                <a:solidFill>
                  <a:schemeClr val="bg1"/>
                </a:solidFill>
              </a:defRPr>
            </a:lvl5pPr>
          </a:lstStyle>
          <a:p>
            <a:pPr lvl="0"/>
            <a:r>
              <a:rPr lang="en-US"/>
              <a:t>1.1	First subchapter title. Pay attention that after the number in front, there is a</a:t>
            </a:r>
            <a:r>
              <a:rPr lang="bg-BG"/>
              <a:t> </a:t>
            </a:r>
            <a:r>
              <a:rPr lang="en-US"/>
              <a:t>Tab space. There should be no dot after the last number</a:t>
            </a:r>
          </a:p>
        </p:txBody>
      </p:sp>
      <p:sp>
        <p:nvSpPr>
          <p:cNvPr id="7" name="Text Placeholder 2">
            <a:extLst>
              <a:ext uri="{FF2B5EF4-FFF2-40B4-BE49-F238E27FC236}">
                <a16:creationId xmlns:a16="http://schemas.microsoft.com/office/drawing/2014/main" id="{E19E6E04-3735-41A4-8993-391F8465E8B3}"/>
              </a:ext>
            </a:extLst>
          </p:cNvPr>
          <p:cNvSpPr>
            <a:spLocks noGrp="1"/>
          </p:cNvSpPr>
          <p:nvPr>
            <p:ph type="body" idx="1" hasCustomPrompt="1"/>
          </p:nvPr>
        </p:nvSpPr>
        <p:spPr>
          <a:xfrm>
            <a:off x="453076" y="4775168"/>
            <a:ext cx="5552438" cy="1843091"/>
          </a:xfrm>
        </p:spPr>
        <p:txBody>
          <a:bodyPr lIns="180000"/>
          <a:lstStyle>
            <a:lvl1pPr marL="0" indent="0">
              <a:buNone/>
              <a:defRPr sz="130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1</a:t>
            </a:r>
          </a:p>
        </p:txBody>
      </p:sp>
      <p:sp>
        <p:nvSpPr>
          <p:cNvPr id="10" name="Footer Placeholder 7">
            <a:extLst>
              <a:ext uri="{FF2B5EF4-FFF2-40B4-BE49-F238E27FC236}">
                <a16:creationId xmlns:a16="http://schemas.microsoft.com/office/drawing/2014/main" id="{ED63874B-6629-46AB-9FD4-2D315F065BA0}"/>
              </a:ext>
            </a:extLst>
          </p:cNvPr>
          <p:cNvSpPr txBox="1">
            <a:spLocks/>
          </p:cNvSpPr>
          <p:nvPr userDrawn="1"/>
        </p:nvSpPr>
        <p:spPr>
          <a:xfrm>
            <a:off x="444501" y="6559200"/>
            <a:ext cx="1939776"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8" name="Rectangle 7">
            <a:extLst>
              <a:ext uri="{FF2B5EF4-FFF2-40B4-BE49-F238E27FC236}">
                <a16:creationId xmlns:a16="http://schemas.microsoft.com/office/drawing/2014/main" id="{580E6765-36E4-4951-BD1A-262E0ADBFA80}"/>
              </a:ext>
            </a:extLst>
          </p:cNvPr>
          <p:cNvSpPr/>
          <p:nvPr userDrawn="1"/>
        </p:nvSpPr>
        <p:spPr>
          <a:xfrm>
            <a:off x="11350171"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bg-BG"/>
          </a:p>
        </p:txBody>
      </p:sp>
    </p:spTree>
    <p:extLst>
      <p:ext uri="{BB962C8B-B14F-4D97-AF65-F5344CB8AC3E}">
        <p14:creationId xmlns:p14="http://schemas.microsoft.com/office/powerpoint/2010/main" val="1113451143"/>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guide id="62" orient="horz" pos="27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ubchapter divider">
    <p:spTree>
      <p:nvGrpSpPr>
        <p:cNvPr id="1" name=""/>
        <p:cNvGrpSpPr/>
        <p:nvPr/>
      </p:nvGrpSpPr>
      <p:grpSpPr>
        <a:xfrm>
          <a:off x="0" y="0"/>
          <a:ext cx="0" cy="0"/>
          <a:chOff x="0" y="0"/>
          <a:chExt cx="0" cy="0"/>
        </a:xfrm>
      </p:grpSpPr>
      <p:sp>
        <p:nvSpPr>
          <p:cNvPr id="10" name="Picture Placeholder 19">
            <a:extLst>
              <a:ext uri="{FF2B5EF4-FFF2-40B4-BE49-F238E27FC236}">
                <a16:creationId xmlns:a16="http://schemas.microsoft.com/office/drawing/2014/main" id="{0E4739AA-E6A9-4192-9638-5AD3E0B8130B}"/>
              </a:ext>
            </a:extLst>
          </p:cNvPr>
          <p:cNvSpPr>
            <a:spLocks noGrp="1"/>
          </p:cNvSpPr>
          <p:nvPr>
            <p:ph type="pic" sz="quarter" idx="13" hasCustomPrompt="1"/>
          </p:nvPr>
        </p:nvSpPr>
        <p:spPr>
          <a:xfrm>
            <a:off x="449581" y="2490786"/>
            <a:ext cx="11293475" cy="3865562"/>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 name="Title 1">
            <a:extLst>
              <a:ext uri="{FF2B5EF4-FFF2-40B4-BE49-F238E27FC236}">
                <a16:creationId xmlns:a16="http://schemas.microsoft.com/office/drawing/2014/main" id="{BEBB00AE-489B-431D-AE58-9D961A71B0C8}"/>
              </a:ext>
            </a:extLst>
          </p:cNvPr>
          <p:cNvSpPr>
            <a:spLocks noGrp="1"/>
          </p:cNvSpPr>
          <p:nvPr>
            <p:ph type="title" hasCustomPrompt="1"/>
          </p:nvPr>
        </p:nvSpPr>
        <p:spPr>
          <a:xfrm>
            <a:off x="444499" y="406408"/>
            <a:ext cx="10340975" cy="398462"/>
          </a:xfrm>
        </p:spPr>
        <p:txBody>
          <a:bodyPr lIns="0" anchor="b"/>
          <a:lstStyle>
            <a:lvl1pPr>
              <a:defRPr sz="2800">
                <a:solidFill>
                  <a:schemeClr val="tx2"/>
                </a:solidFill>
              </a:defRPr>
            </a:lvl1pPr>
          </a:lstStyle>
          <a:p>
            <a:r>
              <a:rPr lang="en-US"/>
              <a:t>This can be the chapter title</a:t>
            </a:r>
            <a:endParaRPr lang="bg-BG"/>
          </a:p>
        </p:txBody>
      </p:sp>
      <p:sp>
        <p:nvSpPr>
          <p:cNvPr id="3" name="Text Placeholder 2">
            <a:extLst>
              <a:ext uri="{FF2B5EF4-FFF2-40B4-BE49-F238E27FC236}">
                <a16:creationId xmlns:a16="http://schemas.microsoft.com/office/drawing/2014/main" id="{CCA3CA7B-F088-47D6-BA5F-3B8A98AA44B3}"/>
              </a:ext>
            </a:extLst>
          </p:cNvPr>
          <p:cNvSpPr>
            <a:spLocks noGrp="1"/>
          </p:cNvSpPr>
          <p:nvPr>
            <p:ph type="body" idx="1" hasCustomPrompt="1"/>
          </p:nvPr>
        </p:nvSpPr>
        <p:spPr>
          <a:xfrm>
            <a:off x="453076" y="4775168"/>
            <a:ext cx="5552438" cy="1843091"/>
          </a:xfrm>
        </p:spPr>
        <p:txBody>
          <a:bodyPr lIns="180000"/>
          <a:lstStyle>
            <a:lvl1pPr marL="0" indent="0">
              <a:buNone/>
              <a:defRPr sz="130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1.1</a:t>
            </a:r>
          </a:p>
        </p:txBody>
      </p:sp>
      <p:sp>
        <p:nvSpPr>
          <p:cNvPr id="6" name="Text Placeholder 11">
            <a:extLst>
              <a:ext uri="{FF2B5EF4-FFF2-40B4-BE49-F238E27FC236}">
                <a16:creationId xmlns:a16="http://schemas.microsoft.com/office/drawing/2014/main" id="{C7918D3D-CADD-4520-BA19-80D37EADB5C8}"/>
              </a:ext>
            </a:extLst>
          </p:cNvPr>
          <p:cNvSpPr>
            <a:spLocks noGrp="1"/>
          </p:cNvSpPr>
          <p:nvPr>
            <p:ph type="body" sz="quarter" idx="20" hasCustomPrompt="1"/>
          </p:nvPr>
        </p:nvSpPr>
        <p:spPr>
          <a:xfrm>
            <a:off x="449579" y="802630"/>
            <a:ext cx="11293200" cy="398462"/>
          </a:xfrm>
        </p:spPr>
        <p:txBody>
          <a:bodyPr/>
          <a:lstStyle>
            <a:lvl1pPr>
              <a:defRPr sz="2800" b="1">
                <a:solidFill>
                  <a:schemeClr val="accent1"/>
                </a:solidFill>
              </a:defRPr>
            </a:lvl1pPr>
            <a:lvl2pPr>
              <a:defRPr sz="2800"/>
            </a:lvl2pPr>
            <a:lvl3pPr>
              <a:defRPr sz="2800"/>
            </a:lvl3pPr>
            <a:lvl4pPr>
              <a:defRPr sz="2800"/>
            </a:lvl4pPr>
            <a:lvl5pPr>
              <a:defRPr sz="2800"/>
            </a:lvl5pPr>
          </a:lstStyle>
          <a:p>
            <a:pPr lvl="0"/>
            <a:r>
              <a:rPr lang="en-US"/>
              <a:t>Subchapter title goes on this bright blue line</a:t>
            </a:r>
            <a:endParaRPr lang="bg-BG"/>
          </a:p>
        </p:txBody>
      </p:sp>
      <p:sp>
        <p:nvSpPr>
          <p:cNvPr id="11" name="Footer Placeholder 7">
            <a:extLst>
              <a:ext uri="{FF2B5EF4-FFF2-40B4-BE49-F238E27FC236}">
                <a16:creationId xmlns:a16="http://schemas.microsoft.com/office/drawing/2014/main" id="{C2FA1623-CC6A-4D42-B4C5-A33D7F45A39D}"/>
              </a:ext>
            </a:extLst>
          </p:cNvPr>
          <p:cNvSpPr txBox="1">
            <a:spLocks/>
          </p:cNvSpPr>
          <p:nvPr userDrawn="1"/>
        </p:nvSpPr>
        <p:spPr>
          <a:xfrm>
            <a:off x="444500" y="6559200"/>
            <a:ext cx="1965413"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7" name="Rectangle 6">
            <a:extLst>
              <a:ext uri="{FF2B5EF4-FFF2-40B4-BE49-F238E27FC236}">
                <a16:creationId xmlns:a16="http://schemas.microsoft.com/office/drawing/2014/main" id="{2E31552A-D550-4057-A9D1-03EB05296C97}"/>
              </a:ext>
            </a:extLst>
          </p:cNvPr>
          <p:cNvSpPr/>
          <p:nvPr userDrawn="1"/>
        </p:nvSpPr>
        <p:spPr>
          <a:xfrm>
            <a:off x="11350171"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bg-BG"/>
          </a:p>
        </p:txBody>
      </p:sp>
    </p:spTree>
    <p:extLst>
      <p:ext uri="{BB962C8B-B14F-4D97-AF65-F5344CB8AC3E}">
        <p14:creationId xmlns:p14="http://schemas.microsoft.com/office/powerpoint/2010/main" val="2847307247"/>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2">
          <p15:clr>
            <a:srgbClr val="FBAE40"/>
          </p15:clr>
        </p15:guide>
        <p15:guide id="33" orient="horz" pos="1147">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ubchapter divider, big photo">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CD29D041-12B1-4A49-89EF-04E4C6A41AE0}"/>
              </a:ext>
            </a:extLst>
          </p:cNvPr>
          <p:cNvSpPr>
            <a:spLocks noGrp="1"/>
          </p:cNvSpPr>
          <p:nvPr>
            <p:ph type="pic" sz="quarter" idx="13" hasCustomPrompt="1"/>
          </p:nvPr>
        </p:nvSpPr>
        <p:spPr>
          <a:xfrm>
            <a:off x="444500" y="441325"/>
            <a:ext cx="11298238" cy="5913438"/>
          </a:xfrm>
          <a:solidFill>
            <a:schemeClr val="tx2">
              <a:lumMod val="20000"/>
              <a:lumOff val="80000"/>
            </a:schemeClr>
          </a:solid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3" name="Text Placeholder 2">
            <a:extLst>
              <a:ext uri="{FF2B5EF4-FFF2-40B4-BE49-F238E27FC236}">
                <a16:creationId xmlns:a16="http://schemas.microsoft.com/office/drawing/2014/main" id="{CCA3CA7B-F088-47D6-BA5F-3B8A98AA44B3}"/>
              </a:ext>
            </a:extLst>
          </p:cNvPr>
          <p:cNvSpPr>
            <a:spLocks noGrp="1"/>
          </p:cNvSpPr>
          <p:nvPr>
            <p:ph type="body" idx="1" hasCustomPrompt="1"/>
          </p:nvPr>
        </p:nvSpPr>
        <p:spPr>
          <a:xfrm>
            <a:off x="453076" y="4775168"/>
            <a:ext cx="5552438" cy="1843091"/>
          </a:xfrm>
        </p:spPr>
        <p:txBody>
          <a:bodyPr lIns="180000"/>
          <a:lstStyle>
            <a:lvl1pPr marL="0" indent="0">
              <a:buNone/>
              <a:defRPr sz="130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1.1</a:t>
            </a:r>
          </a:p>
        </p:txBody>
      </p:sp>
      <p:sp>
        <p:nvSpPr>
          <p:cNvPr id="11" name="Footer Placeholder 7">
            <a:extLst>
              <a:ext uri="{FF2B5EF4-FFF2-40B4-BE49-F238E27FC236}">
                <a16:creationId xmlns:a16="http://schemas.microsoft.com/office/drawing/2014/main" id="{C2FA1623-CC6A-4D42-B4C5-A33D7F45A39D}"/>
              </a:ext>
            </a:extLst>
          </p:cNvPr>
          <p:cNvSpPr txBox="1">
            <a:spLocks/>
          </p:cNvSpPr>
          <p:nvPr userDrawn="1"/>
        </p:nvSpPr>
        <p:spPr>
          <a:xfrm>
            <a:off x="444500" y="6559200"/>
            <a:ext cx="1982505"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7" name="Rectangle 6">
            <a:extLst>
              <a:ext uri="{FF2B5EF4-FFF2-40B4-BE49-F238E27FC236}">
                <a16:creationId xmlns:a16="http://schemas.microsoft.com/office/drawing/2014/main" id="{2E31552A-D550-4057-A9D1-03EB05296C97}"/>
              </a:ext>
            </a:extLst>
          </p:cNvPr>
          <p:cNvSpPr/>
          <p:nvPr userDrawn="1"/>
        </p:nvSpPr>
        <p:spPr>
          <a:xfrm>
            <a:off x="11350171"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bg-BG"/>
          </a:p>
        </p:txBody>
      </p:sp>
      <p:sp>
        <p:nvSpPr>
          <p:cNvPr id="13" name="Text Placeholder 11">
            <a:extLst>
              <a:ext uri="{FF2B5EF4-FFF2-40B4-BE49-F238E27FC236}">
                <a16:creationId xmlns:a16="http://schemas.microsoft.com/office/drawing/2014/main" id="{3AFCFF27-B4C4-4798-83D3-3DC7BF055D19}"/>
              </a:ext>
            </a:extLst>
          </p:cNvPr>
          <p:cNvSpPr>
            <a:spLocks noGrp="1"/>
          </p:cNvSpPr>
          <p:nvPr>
            <p:ph type="body" sz="quarter" idx="20" hasCustomPrompt="1"/>
          </p:nvPr>
        </p:nvSpPr>
        <p:spPr>
          <a:xfrm>
            <a:off x="436215" y="1079309"/>
            <a:ext cx="11451707" cy="398462"/>
          </a:xfrm>
        </p:spPr>
        <p:txBody>
          <a:bodyPr lIns="180000"/>
          <a:lstStyle>
            <a:lvl1pPr>
              <a:defRPr sz="2800" b="1">
                <a:solidFill>
                  <a:schemeClr val="bg1"/>
                </a:solidFill>
              </a:defRPr>
            </a:lvl1pPr>
            <a:lvl2pPr>
              <a:defRPr sz="2800"/>
            </a:lvl2pPr>
            <a:lvl3pPr>
              <a:defRPr sz="2800"/>
            </a:lvl3pPr>
            <a:lvl4pPr>
              <a:defRPr sz="2800"/>
            </a:lvl4pPr>
            <a:lvl5pPr>
              <a:defRPr sz="2800"/>
            </a:lvl5pPr>
          </a:lstStyle>
          <a:p>
            <a:pPr lvl="0"/>
            <a:r>
              <a:rPr lang="en-US"/>
              <a:t>Subchapter title goes on this white line</a:t>
            </a:r>
            <a:endParaRPr lang="bg-BG"/>
          </a:p>
        </p:txBody>
      </p:sp>
      <p:sp>
        <p:nvSpPr>
          <p:cNvPr id="5" name="Title 4">
            <a:extLst>
              <a:ext uri="{FF2B5EF4-FFF2-40B4-BE49-F238E27FC236}">
                <a16:creationId xmlns:a16="http://schemas.microsoft.com/office/drawing/2014/main" id="{099FADB8-1B5B-450C-8C2C-5425D6C54B39}"/>
              </a:ext>
            </a:extLst>
          </p:cNvPr>
          <p:cNvSpPr>
            <a:spLocks noGrp="1"/>
          </p:cNvSpPr>
          <p:nvPr>
            <p:ph type="title" hasCustomPrompt="1"/>
          </p:nvPr>
        </p:nvSpPr>
        <p:spPr>
          <a:xfrm>
            <a:off x="449581" y="654460"/>
            <a:ext cx="10515600" cy="424849"/>
          </a:xfrm>
        </p:spPr>
        <p:txBody>
          <a:bodyPr lIns="180000" anchor="t"/>
          <a:lstStyle>
            <a:lvl1pPr>
              <a:defRPr sz="2800">
                <a:solidFill>
                  <a:schemeClr val="bg1">
                    <a:alpha val="60000"/>
                  </a:schemeClr>
                </a:solidFill>
              </a:defRPr>
            </a:lvl1pPr>
          </a:lstStyle>
          <a:p>
            <a:r>
              <a:rPr lang="en-US"/>
              <a:t>This can be the chapter title with transparency</a:t>
            </a:r>
            <a:endParaRPr lang="bg-BG"/>
          </a:p>
        </p:txBody>
      </p:sp>
    </p:spTree>
    <p:extLst>
      <p:ext uri="{BB962C8B-B14F-4D97-AF65-F5344CB8AC3E}">
        <p14:creationId xmlns:p14="http://schemas.microsoft.com/office/powerpoint/2010/main" val="831442147"/>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2">
          <p15:clr>
            <a:srgbClr val="FBAE40"/>
          </p15:clr>
        </p15:guide>
        <p15:guide id="33" orient="horz" pos="1147">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guide id="62" orient="horz" pos="27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4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9055100" y="2527299"/>
            <a:ext cx="2686049" cy="3830639"/>
          </a:xfrm>
        </p:spPr>
        <p:txBody>
          <a:bodyPr/>
          <a:lstStyle>
            <a:lvl1pPr>
              <a:defRPr/>
            </a:lvl1pPr>
            <a:lvl2pPr>
              <a:defRPr/>
            </a:lvl2pPr>
          </a:lstStyle>
          <a:p>
            <a:pPr lvl="0"/>
            <a:r>
              <a:rPr lang="en-US"/>
              <a:t>Main text style. For more, click on Increase / Decrease list level button. </a:t>
            </a: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28.08.2024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3" name="Text Placeholder 21">
            <a:extLst>
              <a:ext uri="{FF2B5EF4-FFF2-40B4-BE49-F238E27FC236}">
                <a16:creationId xmlns:a16="http://schemas.microsoft.com/office/drawing/2014/main" id="{C1087F26-53CF-42FB-9A83-0F601482535E}"/>
              </a:ext>
            </a:extLst>
          </p:cNvPr>
          <p:cNvSpPr>
            <a:spLocks noGrp="1"/>
          </p:cNvSpPr>
          <p:nvPr>
            <p:ph type="body" sz="quarter" idx="18" hasCustomPrompt="1"/>
          </p:nvPr>
        </p:nvSpPr>
        <p:spPr>
          <a:xfrm>
            <a:off x="450849" y="2527300"/>
            <a:ext cx="2686051" cy="3830638"/>
          </a:xfrm>
        </p:spPr>
        <p:txBody>
          <a:bodyPr/>
          <a:lstStyle>
            <a:lvl1pPr>
              <a:defRPr/>
            </a:lvl1pPr>
            <a:lvl2pPr>
              <a:defRPr/>
            </a:lvl2pPr>
          </a:lstStyle>
          <a:p>
            <a:pPr lvl="0"/>
            <a:r>
              <a:rPr lang="en-US"/>
              <a:t>Main text style. For more, click on Increase / Decrease list level button. </a:t>
            </a:r>
          </a:p>
        </p:txBody>
      </p:sp>
      <p:sp>
        <p:nvSpPr>
          <p:cNvPr id="14" name="Text Placeholder 21">
            <a:extLst>
              <a:ext uri="{FF2B5EF4-FFF2-40B4-BE49-F238E27FC236}">
                <a16:creationId xmlns:a16="http://schemas.microsoft.com/office/drawing/2014/main" id="{5711DA43-0816-4393-8CB2-F7318FDAD632}"/>
              </a:ext>
            </a:extLst>
          </p:cNvPr>
          <p:cNvSpPr>
            <a:spLocks noGrp="1"/>
          </p:cNvSpPr>
          <p:nvPr>
            <p:ph type="body" sz="quarter" idx="19" hasCustomPrompt="1"/>
          </p:nvPr>
        </p:nvSpPr>
        <p:spPr>
          <a:xfrm>
            <a:off x="3317874" y="2527300"/>
            <a:ext cx="2687109" cy="3830638"/>
          </a:xfrm>
        </p:spPr>
        <p:txBody>
          <a:bodyPr/>
          <a:lstStyle>
            <a:lvl1pPr>
              <a:defRPr/>
            </a:lvl1pPr>
            <a:lvl2pPr>
              <a:defRPr/>
            </a:lvl2pPr>
          </a:lstStyle>
          <a:p>
            <a:pPr lvl="0"/>
            <a:r>
              <a:rPr lang="en-US"/>
              <a:t>Main text style. For more, click on Increase / Decrease list level button. </a:t>
            </a:r>
          </a:p>
        </p:txBody>
      </p:sp>
      <p:sp>
        <p:nvSpPr>
          <p:cNvPr id="15" name="Text Placeholder 21">
            <a:extLst>
              <a:ext uri="{FF2B5EF4-FFF2-40B4-BE49-F238E27FC236}">
                <a16:creationId xmlns:a16="http://schemas.microsoft.com/office/drawing/2014/main" id="{6C3D8BE6-0C98-4363-8A99-AFCD5DED5541}"/>
              </a:ext>
            </a:extLst>
          </p:cNvPr>
          <p:cNvSpPr>
            <a:spLocks noGrp="1"/>
          </p:cNvSpPr>
          <p:nvPr>
            <p:ph type="body" sz="quarter" idx="20" hasCustomPrompt="1"/>
          </p:nvPr>
        </p:nvSpPr>
        <p:spPr>
          <a:xfrm>
            <a:off x="6187019" y="2527299"/>
            <a:ext cx="2685519" cy="3830639"/>
          </a:xfrm>
        </p:spPr>
        <p:txBody>
          <a:bodyPr/>
          <a:lstStyle>
            <a:lvl1pPr>
              <a:defRPr/>
            </a:lvl1pPr>
            <a:lvl2pPr>
              <a:defRPr/>
            </a:lvl2pPr>
          </a:lstStyle>
          <a:p>
            <a:pPr lvl="0"/>
            <a:r>
              <a:rPr lang="en-US"/>
              <a:t>Main text style. For more, click on Increase / Decrease list level button. </a:t>
            </a:r>
          </a:p>
        </p:txBody>
      </p:sp>
      <p:sp>
        <p:nvSpPr>
          <p:cNvPr id="18" name="Text Placeholder 13">
            <a:extLst>
              <a:ext uri="{FF2B5EF4-FFF2-40B4-BE49-F238E27FC236}">
                <a16:creationId xmlns:a16="http://schemas.microsoft.com/office/drawing/2014/main" id="{18C36267-C7F3-43B3-9E21-F836A9D57474}"/>
              </a:ext>
            </a:extLst>
          </p:cNvPr>
          <p:cNvSpPr>
            <a:spLocks noGrp="1"/>
          </p:cNvSpPr>
          <p:nvPr>
            <p:ph type="body" sz="quarter" idx="21" hasCustomPrompt="1"/>
          </p:nvPr>
        </p:nvSpPr>
        <p:spPr>
          <a:xfrm>
            <a:off x="444500" y="1651000"/>
            <a:ext cx="5566833" cy="430887"/>
          </a:xfrm>
        </p:spPr>
        <p:txBody>
          <a:bodyPr rIns="180000">
            <a:spAutoFit/>
          </a:bodyPr>
          <a:lstStyle>
            <a:lvl1pPr>
              <a:defRPr sz="1400">
                <a:solidFill>
                  <a:schemeClr val="accent1"/>
                </a:solidFill>
              </a:defRPr>
            </a:lvl1pPr>
          </a:lstStyle>
          <a:p>
            <a:pPr lvl="0"/>
            <a:r>
              <a:rPr lang="en-US"/>
              <a:t>This text box can contain a highlight text. Copy this box if you want to add a similar one for the other two columns of main text.</a:t>
            </a:r>
          </a:p>
        </p:txBody>
      </p:sp>
    </p:spTree>
    <p:extLst>
      <p:ext uri="{BB962C8B-B14F-4D97-AF65-F5344CB8AC3E}">
        <p14:creationId xmlns:p14="http://schemas.microsoft.com/office/powerpoint/2010/main" val="327015991"/>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9055100" y="2527299"/>
            <a:ext cx="2686049" cy="3830639"/>
          </a:xfrm>
        </p:spPr>
        <p:txBody>
          <a:bodyPr/>
          <a:lstStyle>
            <a:lvl1pPr>
              <a:defRPr/>
            </a:lvl1pPr>
            <a:lvl2pPr>
              <a:defRPr/>
            </a:lvl2pPr>
          </a:lstStyle>
          <a:p>
            <a:pPr lvl="0"/>
            <a:r>
              <a:rPr lang="en-US"/>
              <a:t>Main text style. For more, click on Increase / Decrease list level button. </a:t>
            </a: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82505"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28.08.2024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4" name="Text Placeholder 21">
            <a:extLst>
              <a:ext uri="{FF2B5EF4-FFF2-40B4-BE49-F238E27FC236}">
                <a16:creationId xmlns:a16="http://schemas.microsoft.com/office/drawing/2014/main" id="{5711DA43-0816-4393-8CB2-F7318FDAD632}"/>
              </a:ext>
            </a:extLst>
          </p:cNvPr>
          <p:cNvSpPr>
            <a:spLocks noGrp="1"/>
          </p:cNvSpPr>
          <p:nvPr>
            <p:ph type="body" sz="quarter" idx="19" hasCustomPrompt="1"/>
          </p:nvPr>
        </p:nvSpPr>
        <p:spPr>
          <a:xfrm>
            <a:off x="3317874" y="2527299"/>
            <a:ext cx="2687109" cy="3830639"/>
          </a:xfrm>
        </p:spPr>
        <p:txBody>
          <a:bodyPr/>
          <a:lstStyle>
            <a:lvl1pPr>
              <a:defRPr/>
            </a:lvl1pPr>
            <a:lvl2pPr>
              <a:defRPr/>
            </a:lvl2pPr>
          </a:lstStyle>
          <a:p>
            <a:pPr lvl="0"/>
            <a:r>
              <a:rPr lang="en-US"/>
              <a:t>Main text style. For more, click on Increase / Decrease list level button. </a:t>
            </a:r>
          </a:p>
        </p:txBody>
      </p:sp>
      <p:sp>
        <p:nvSpPr>
          <p:cNvPr id="15" name="Text Placeholder 21">
            <a:extLst>
              <a:ext uri="{FF2B5EF4-FFF2-40B4-BE49-F238E27FC236}">
                <a16:creationId xmlns:a16="http://schemas.microsoft.com/office/drawing/2014/main" id="{6C3D8BE6-0C98-4363-8A99-AFCD5DED5541}"/>
              </a:ext>
            </a:extLst>
          </p:cNvPr>
          <p:cNvSpPr>
            <a:spLocks noGrp="1"/>
          </p:cNvSpPr>
          <p:nvPr>
            <p:ph type="body" sz="quarter" idx="20" hasCustomPrompt="1"/>
          </p:nvPr>
        </p:nvSpPr>
        <p:spPr>
          <a:xfrm>
            <a:off x="6187019" y="2527299"/>
            <a:ext cx="2686048" cy="3830639"/>
          </a:xfrm>
        </p:spPr>
        <p:txBody>
          <a:bodyPr/>
          <a:lstStyle>
            <a:lvl1pPr>
              <a:defRPr/>
            </a:lvl1pPr>
            <a:lvl2pPr>
              <a:defRPr/>
            </a:lvl2pPr>
          </a:lstStyle>
          <a:p>
            <a:pPr lvl="0"/>
            <a:r>
              <a:rPr lang="en-US"/>
              <a:t>Main text style. For more, click on Increase / Decrease list level button. </a:t>
            </a:r>
          </a:p>
        </p:txBody>
      </p:sp>
      <p:sp>
        <p:nvSpPr>
          <p:cNvPr id="18" name="Text Placeholder 13">
            <a:extLst>
              <a:ext uri="{FF2B5EF4-FFF2-40B4-BE49-F238E27FC236}">
                <a16:creationId xmlns:a16="http://schemas.microsoft.com/office/drawing/2014/main" id="{18C36267-C7F3-43B3-9E21-F836A9D57474}"/>
              </a:ext>
            </a:extLst>
          </p:cNvPr>
          <p:cNvSpPr>
            <a:spLocks noGrp="1"/>
          </p:cNvSpPr>
          <p:nvPr>
            <p:ph type="body" sz="quarter" idx="21" hasCustomPrompt="1"/>
          </p:nvPr>
        </p:nvSpPr>
        <p:spPr>
          <a:xfrm>
            <a:off x="3317875" y="1651000"/>
            <a:ext cx="7481892" cy="671513"/>
          </a:xfrm>
        </p:spPr>
        <p:txBody>
          <a:bodyPr rIns="180000"/>
          <a:lstStyle>
            <a:lvl1pPr>
              <a:defRPr sz="1400">
                <a:solidFill>
                  <a:schemeClr val="accent1"/>
                </a:solidFill>
              </a:defRPr>
            </a:lvl1pPr>
          </a:lstStyle>
          <a:p>
            <a:pPr lvl="0"/>
            <a:r>
              <a:rPr lang="en-US"/>
              <a:t>This text box can contain a highlight text. Copy this box if you want to add a similar one for the other two columns of main text.</a:t>
            </a:r>
          </a:p>
        </p:txBody>
      </p:sp>
    </p:spTree>
    <p:extLst>
      <p:ext uri="{BB962C8B-B14F-4D97-AF65-F5344CB8AC3E}">
        <p14:creationId xmlns:p14="http://schemas.microsoft.com/office/powerpoint/2010/main" val="1304634262"/>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6">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arge content, left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8097837" y="1678487"/>
            <a:ext cx="3648075" cy="4680543"/>
          </a:xfrm>
        </p:spPr>
        <p:txBody>
          <a:bodyPr/>
          <a:lstStyle>
            <a:lvl1pPr>
              <a:defRPr/>
            </a:lvl1pPr>
            <a:lvl2pPr>
              <a:defRPr/>
            </a:lvl2pPr>
          </a:lstStyle>
          <a:p>
            <a:pPr lvl="0"/>
            <a:r>
              <a:rPr lang="en-US"/>
              <a:t>Main text style. For more, click on Increase / Decrease list level button. </a:t>
            </a:r>
          </a:p>
        </p:txBody>
      </p:sp>
      <p:sp>
        <p:nvSpPr>
          <p:cNvPr id="8" name="Content Placeholder 7">
            <a:extLst>
              <a:ext uri="{FF2B5EF4-FFF2-40B4-BE49-F238E27FC236}">
                <a16:creationId xmlns:a16="http://schemas.microsoft.com/office/drawing/2014/main" id="{6356695A-FB70-4222-B264-743DA225FB3B}"/>
              </a:ext>
            </a:extLst>
          </p:cNvPr>
          <p:cNvSpPr>
            <a:spLocks noGrp="1"/>
          </p:cNvSpPr>
          <p:nvPr>
            <p:ph sz="quarter" idx="14" hasCustomPrompt="1"/>
          </p:nvPr>
        </p:nvSpPr>
        <p:spPr>
          <a:xfrm>
            <a:off x="449263" y="1647825"/>
            <a:ext cx="6511925" cy="4710109"/>
          </a:xfrm>
        </p:spPr>
        <p:txBody>
          <a:bodyPr/>
          <a:lstStyle>
            <a:lvl1pPr>
              <a:defRPr i="1">
                <a:solidFill>
                  <a:schemeClr val="tx2">
                    <a:lumMod val="60000"/>
                    <a:lumOff val="40000"/>
                  </a:schemeClr>
                </a:solidFill>
              </a:defRPr>
            </a:lvl1pPr>
          </a:lstStyle>
          <a:p>
            <a:pPr lvl="0"/>
            <a:r>
              <a:rPr lang="en-US"/>
              <a:t>Place for image / chart / graphic. </a:t>
            </a:r>
            <a:br>
              <a:rPr lang="en-US"/>
            </a:br>
            <a:r>
              <a:rPr lang="en-US"/>
              <a:t>Align within the area of the placeholder, depending on the content (center, left or right, or other, according to the grid).</a:t>
            </a:r>
            <a:endParaRPr lang="bg-BG"/>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28.08.2024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Tree>
    <p:extLst>
      <p:ext uri="{BB962C8B-B14F-4D97-AF65-F5344CB8AC3E}">
        <p14:creationId xmlns:p14="http://schemas.microsoft.com/office/powerpoint/2010/main" val="508054217"/>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arge content, right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2" cy="335432"/>
          </a:xfrm>
        </p:spPr>
        <p:txBody>
          <a:bodyPr/>
          <a:lstStyle>
            <a:lvl1pPr>
              <a:defRPr b="1"/>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44500" y="1678487"/>
            <a:ext cx="3648075" cy="4679451"/>
          </a:xfrm>
        </p:spPr>
        <p:txBody>
          <a:bodyPr rIns="108000"/>
          <a:lstStyle>
            <a:lvl1pPr>
              <a:defRPr/>
            </a:lvl1pPr>
            <a:lvl2pPr>
              <a:defRPr/>
            </a:lvl2pPr>
          </a:lstStyle>
          <a:p>
            <a:pPr lvl="0"/>
            <a:r>
              <a:rPr lang="en-US"/>
              <a:t>Main text style. For more, click on Increase / Decrease list level button. </a:t>
            </a:r>
          </a:p>
        </p:txBody>
      </p:sp>
      <p:sp>
        <p:nvSpPr>
          <p:cNvPr id="8" name="Content Placeholder 7">
            <a:extLst>
              <a:ext uri="{FF2B5EF4-FFF2-40B4-BE49-F238E27FC236}">
                <a16:creationId xmlns:a16="http://schemas.microsoft.com/office/drawing/2014/main" id="{6356695A-FB70-4222-B264-743DA225FB3B}"/>
              </a:ext>
            </a:extLst>
          </p:cNvPr>
          <p:cNvSpPr>
            <a:spLocks noGrp="1"/>
          </p:cNvSpPr>
          <p:nvPr>
            <p:ph sz="quarter" idx="14" hasCustomPrompt="1"/>
          </p:nvPr>
        </p:nvSpPr>
        <p:spPr>
          <a:xfrm>
            <a:off x="5233808" y="1647889"/>
            <a:ext cx="6511925" cy="4708949"/>
          </a:xfrm>
        </p:spPr>
        <p:txBody>
          <a:bodyPr/>
          <a:lstStyle>
            <a:lvl1pPr>
              <a:defRPr i="1">
                <a:solidFill>
                  <a:schemeClr val="tx2">
                    <a:lumMod val="60000"/>
                    <a:lumOff val="40000"/>
                  </a:schemeClr>
                </a:solidFill>
              </a:defRPr>
            </a:lvl1pPr>
          </a:lstStyle>
          <a:p>
            <a:pPr lvl="0"/>
            <a:r>
              <a:rPr lang="en-US"/>
              <a:t>Place for image / chart / graphic. </a:t>
            </a:r>
            <a:br>
              <a:rPr lang="en-US"/>
            </a:br>
            <a:r>
              <a:rPr lang="en-US"/>
              <a:t>Align within the area of the placeholder, depending on the content (center, left or right, or other, according to the grid).</a:t>
            </a:r>
            <a:endParaRPr lang="bg-BG"/>
          </a:p>
        </p:txBody>
      </p:sp>
      <p:sp>
        <p:nvSpPr>
          <p:cNvPr id="9" name="Text Placeholder 8">
            <a:extLst>
              <a:ext uri="{FF2B5EF4-FFF2-40B4-BE49-F238E27FC236}">
                <a16:creationId xmlns:a16="http://schemas.microsoft.com/office/drawing/2014/main" id="{B405355F-D8CE-42C8-A263-067AC6D37433}"/>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8" name="Straight Connector 10">
            <a:extLst>
              <a:ext uri="{FF2B5EF4-FFF2-40B4-BE49-F238E27FC236}">
                <a16:creationId xmlns:a16="http://schemas.microsoft.com/office/drawing/2014/main" id="{F0DD8C89-A52F-4DA4-AD2C-A16297BFB7D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EE69417D-D733-4153-A43D-935BA9C5A83A}"/>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6EE5FE41-26B0-4FA9-8446-1296756D183C}"/>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7554750-C1AB-4F36-938E-754193B28B3E}"/>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00CA9019-2381-4184-A8A2-70DF9452C2F6}"/>
              </a:ext>
            </a:extLst>
          </p:cNvPr>
          <p:cNvSpPr>
            <a:spLocks noGrp="1"/>
          </p:cNvSpPr>
          <p:nvPr>
            <p:ph type="dt" sz="half" idx="16"/>
          </p:nvPr>
        </p:nvSpPr>
        <p:spPr/>
        <p:txBody>
          <a:bodyPr/>
          <a:lstStyle/>
          <a:p>
            <a:fld id="{6F778EEC-2C7B-4F50-B1ED-4269315C7691}" type="datetime1">
              <a:rPr lang="de-DE" smtClean="0"/>
              <a:t>28.08.2024</a:t>
            </a:fld>
            <a:endParaRPr lang="bg-BG"/>
          </a:p>
        </p:txBody>
      </p:sp>
      <p:sp>
        <p:nvSpPr>
          <p:cNvPr id="4" name="Footer Placeholder 3">
            <a:extLst>
              <a:ext uri="{FF2B5EF4-FFF2-40B4-BE49-F238E27FC236}">
                <a16:creationId xmlns:a16="http://schemas.microsoft.com/office/drawing/2014/main" id="{80AFD443-0621-4C49-A114-3F473318F63A}"/>
              </a:ext>
            </a:extLst>
          </p:cNvPr>
          <p:cNvSpPr>
            <a:spLocks noGrp="1"/>
          </p:cNvSpPr>
          <p:nvPr>
            <p:ph type="ftr" sz="quarter" idx="17"/>
          </p:nvPr>
        </p:nvSpPr>
        <p:spPr/>
        <p:txBody>
          <a:bodyPr/>
          <a:lstStyle/>
          <a:p>
            <a:endParaRPr lang="bg-BG"/>
          </a:p>
        </p:txBody>
      </p:sp>
      <p:cxnSp>
        <p:nvCxnSpPr>
          <p:cNvPr id="13" name="Straight Connector 10">
            <a:extLst>
              <a:ext uri="{FF2B5EF4-FFF2-40B4-BE49-F238E27FC236}">
                <a16:creationId xmlns:a16="http://schemas.microsoft.com/office/drawing/2014/main" id="{B9E664C6-1322-44C2-863D-5B28F43DF0D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213996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6">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66">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ght content, left + 2 columns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335892"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273550" y="1678489"/>
            <a:ext cx="3648075" cy="4684211"/>
          </a:xfrm>
        </p:spPr>
        <p:txBody>
          <a:bodyPr/>
          <a:lstStyle>
            <a:lvl1pPr>
              <a:defRPr/>
            </a:lvl1pPr>
            <a:lvl2pPr>
              <a:defRPr/>
            </a:lvl2pPr>
          </a:lstStyle>
          <a:p>
            <a:pPr lvl="0"/>
            <a:r>
              <a:rPr lang="en-US"/>
              <a:t>Main text style. For more, click on Increase / Decrease list level button. </a:t>
            </a:r>
          </a:p>
        </p:txBody>
      </p:sp>
      <p:sp>
        <p:nvSpPr>
          <p:cNvPr id="8" name="Content Placeholder 7">
            <a:extLst>
              <a:ext uri="{FF2B5EF4-FFF2-40B4-BE49-F238E27FC236}">
                <a16:creationId xmlns:a16="http://schemas.microsoft.com/office/drawing/2014/main" id="{6356695A-FB70-4222-B264-743DA225FB3B}"/>
              </a:ext>
            </a:extLst>
          </p:cNvPr>
          <p:cNvSpPr>
            <a:spLocks noGrp="1"/>
          </p:cNvSpPr>
          <p:nvPr>
            <p:ph sz="quarter" idx="14" hasCustomPrompt="1"/>
          </p:nvPr>
        </p:nvSpPr>
        <p:spPr>
          <a:xfrm>
            <a:off x="449264" y="1647888"/>
            <a:ext cx="3643312" cy="4713739"/>
          </a:xfrm>
        </p:spPr>
        <p:txBody>
          <a:bodyPr/>
          <a:lstStyle>
            <a:lvl1pPr>
              <a:defRPr i="1">
                <a:solidFill>
                  <a:schemeClr val="tx2">
                    <a:lumMod val="60000"/>
                    <a:lumOff val="40000"/>
                  </a:schemeClr>
                </a:solidFill>
              </a:defRPr>
            </a:lvl1pPr>
          </a:lstStyle>
          <a:p>
            <a:pPr lvl="0"/>
            <a:r>
              <a:rPr lang="en-US"/>
              <a:t>Place for image / chart / graphic. </a:t>
            </a:r>
            <a:br>
              <a:rPr lang="en-US"/>
            </a:br>
            <a:r>
              <a:rPr lang="en-US"/>
              <a:t>Align within the area of the placeholder, depending on the content (center, left or right, or other, according to the grid).</a:t>
            </a:r>
            <a:endParaRPr lang="bg-BG"/>
          </a:p>
        </p:txBody>
      </p:sp>
      <p:sp>
        <p:nvSpPr>
          <p:cNvPr id="14" name="Text Placeholder 21">
            <a:extLst>
              <a:ext uri="{FF2B5EF4-FFF2-40B4-BE49-F238E27FC236}">
                <a16:creationId xmlns:a16="http://schemas.microsoft.com/office/drawing/2014/main" id="{AB47E60B-ABA3-4D2E-B36E-28AD060C6AFF}"/>
              </a:ext>
            </a:extLst>
          </p:cNvPr>
          <p:cNvSpPr>
            <a:spLocks noGrp="1"/>
          </p:cNvSpPr>
          <p:nvPr>
            <p:ph type="body" sz="quarter" idx="15" hasCustomPrompt="1"/>
          </p:nvPr>
        </p:nvSpPr>
        <p:spPr>
          <a:xfrm>
            <a:off x="8107005" y="1678489"/>
            <a:ext cx="3648075" cy="4684211"/>
          </a:xfrm>
        </p:spPr>
        <p:txBody>
          <a:bodyPr/>
          <a:lstStyle>
            <a:lvl1pPr>
              <a:defRPr/>
            </a:lvl1pPr>
            <a:lvl2pPr marL="172800" marR="0" indent="-172800" algn="l" defTabSz="914400" rtl="0" eaLnBrk="1" fontAlgn="auto" latinLnBrk="0" hangingPunct="1">
              <a:lnSpc>
                <a:spcPct val="100000"/>
              </a:lnSpc>
              <a:spcBef>
                <a:spcPts val="0"/>
              </a:spcBef>
              <a:spcAft>
                <a:spcPts val="600"/>
              </a:spcAft>
              <a:buClr>
                <a:schemeClr val="accent2"/>
              </a:buClr>
              <a:buSzPct val="120000"/>
              <a:buFont typeface="Arial" panose="020B0604020202020204" pitchFamily="34" charset="0"/>
              <a:buChar char="•"/>
              <a:tabLst/>
              <a:defRPr/>
            </a:lvl2pPr>
          </a:lstStyle>
          <a:p>
            <a:pPr lvl="0"/>
            <a:r>
              <a:rPr lang="en-US"/>
              <a:t>Main text style. For more, click on Increase / Decrease list level button. </a:t>
            </a:r>
          </a:p>
        </p:txBody>
      </p:sp>
      <p:sp>
        <p:nvSpPr>
          <p:cNvPr id="19" name="Text Placeholder 8">
            <a:extLst>
              <a:ext uri="{FF2B5EF4-FFF2-40B4-BE49-F238E27FC236}">
                <a16:creationId xmlns:a16="http://schemas.microsoft.com/office/drawing/2014/main" id="{B45165D0-AD78-4846-B28F-C5EBBD97FDFB}"/>
              </a:ext>
            </a:extLst>
          </p:cNvPr>
          <p:cNvSpPr>
            <a:spLocks noGrp="1"/>
          </p:cNvSpPr>
          <p:nvPr>
            <p:ph type="body" sz="quarter" idx="16"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20" name="Straight Connector 10">
            <a:extLst>
              <a:ext uri="{FF2B5EF4-FFF2-40B4-BE49-F238E27FC236}">
                <a16:creationId xmlns:a16="http://schemas.microsoft.com/office/drawing/2014/main" id="{DDBD468B-B7D0-44FA-8EE0-7FC019649D04}"/>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a:hlinkClick r:id="" action="ppaction://hlinkshowjump?jump=previousslide"/>
            <a:extLst>
              <a:ext uri="{FF2B5EF4-FFF2-40B4-BE49-F238E27FC236}">
                <a16:creationId xmlns:a16="http://schemas.microsoft.com/office/drawing/2014/main" id="{48D765BD-005C-497D-A6A4-F0ECBBAD46CF}"/>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3" name="Rectangle 22">
            <a:hlinkClick r:id="" action="ppaction://hlinkshowjump?jump=nextslide"/>
            <a:extLst>
              <a:ext uri="{FF2B5EF4-FFF2-40B4-BE49-F238E27FC236}">
                <a16:creationId xmlns:a16="http://schemas.microsoft.com/office/drawing/2014/main" id="{8545F6A1-BAB6-4A9D-88CC-39B651B0A0F2}"/>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4" name="Footer Placeholder 7">
            <a:extLst>
              <a:ext uri="{FF2B5EF4-FFF2-40B4-BE49-F238E27FC236}">
                <a16:creationId xmlns:a16="http://schemas.microsoft.com/office/drawing/2014/main" id="{AD7716C0-C772-4B87-84AA-154920097212}"/>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179FA282-2E35-438E-8209-EE913B2C0E64}"/>
              </a:ext>
            </a:extLst>
          </p:cNvPr>
          <p:cNvSpPr>
            <a:spLocks noGrp="1"/>
          </p:cNvSpPr>
          <p:nvPr>
            <p:ph type="dt" sz="half" idx="17"/>
          </p:nvPr>
        </p:nvSpPr>
        <p:spPr/>
        <p:txBody>
          <a:bodyPr/>
          <a:lstStyle/>
          <a:p>
            <a:fld id="{BC866E8C-1C0C-4904-8BE8-497A03FEDBFF}" type="datetime1">
              <a:rPr lang="de-DE" smtClean="0"/>
              <a:t>28.08.2024</a:t>
            </a:fld>
            <a:endParaRPr lang="bg-BG"/>
          </a:p>
        </p:txBody>
      </p:sp>
      <p:sp>
        <p:nvSpPr>
          <p:cNvPr id="4" name="Footer Placeholder 3">
            <a:extLst>
              <a:ext uri="{FF2B5EF4-FFF2-40B4-BE49-F238E27FC236}">
                <a16:creationId xmlns:a16="http://schemas.microsoft.com/office/drawing/2014/main" id="{3B38AE43-D095-4811-AF81-5ED1AFF95772}"/>
              </a:ext>
            </a:extLst>
          </p:cNvPr>
          <p:cNvSpPr>
            <a:spLocks noGrp="1"/>
          </p:cNvSpPr>
          <p:nvPr>
            <p:ph type="ftr" sz="quarter" idx="18"/>
          </p:nvPr>
        </p:nvSpPr>
        <p:spPr/>
        <p:txBody>
          <a:bodyPr/>
          <a:lstStyle/>
          <a:p>
            <a:endParaRPr lang="bg-BG"/>
          </a:p>
        </p:txBody>
      </p:sp>
      <p:cxnSp>
        <p:nvCxnSpPr>
          <p:cNvPr id="15" name="Straight Connector 10">
            <a:extLst>
              <a:ext uri="{FF2B5EF4-FFF2-40B4-BE49-F238E27FC236}">
                <a16:creationId xmlns:a16="http://schemas.microsoft.com/office/drawing/2014/main" id="{3C02C77E-97F2-44BF-AEB5-183D6E1C440D}"/>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433660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8">
          <p15:clr>
            <a:srgbClr val="FBAE40"/>
          </p15:clr>
        </p15:guide>
        <p15:guide id="61" orient="horz" pos="411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 tight content, right + highligh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193CA-E1D7-4793-AF12-C6E1772E99F1}"/>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sp>
        <p:nvSpPr>
          <p:cNvPr id="3" name="Content Placeholder 2">
            <a:extLst>
              <a:ext uri="{FF2B5EF4-FFF2-40B4-BE49-F238E27FC236}">
                <a16:creationId xmlns:a16="http://schemas.microsoft.com/office/drawing/2014/main" id="{91B17F02-8F52-437F-A848-3E475A37677F}"/>
              </a:ext>
            </a:extLst>
          </p:cNvPr>
          <p:cNvSpPr>
            <a:spLocks noGrp="1"/>
          </p:cNvSpPr>
          <p:nvPr>
            <p:ph sz="half" idx="1" hasCustomPrompt="1"/>
          </p:nvPr>
        </p:nvSpPr>
        <p:spPr>
          <a:xfrm>
            <a:off x="4273550" y="1678488"/>
            <a:ext cx="3648075" cy="4679450"/>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
        <p:nvSpPr>
          <p:cNvPr id="4" name="Content Placeholder 3">
            <a:extLst>
              <a:ext uri="{FF2B5EF4-FFF2-40B4-BE49-F238E27FC236}">
                <a16:creationId xmlns:a16="http://schemas.microsoft.com/office/drawing/2014/main" id="{7C0A338C-5787-4F5F-BC41-87B0B0E93993}"/>
              </a:ext>
            </a:extLst>
          </p:cNvPr>
          <p:cNvSpPr>
            <a:spLocks noGrp="1"/>
          </p:cNvSpPr>
          <p:nvPr>
            <p:ph sz="half" idx="2" hasCustomPrompt="1"/>
          </p:nvPr>
        </p:nvSpPr>
        <p:spPr>
          <a:xfrm>
            <a:off x="8107005" y="1678488"/>
            <a:ext cx="3642409" cy="4679450"/>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
        <p:nvSpPr>
          <p:cNvPr id="14" name="Text Placeholder 13">
            <a:extLst>
              <a:ext uri="{FF2B5EF4-FFF2-40B4-BE49-F238E27FC236}">
                <a16:creationId xmlns:a16="http://schemas.microsoft.com/office/drawing/2014/main" id="{F38BCDC9-65CE-464F-B6CA-E47FD31A4613}"/>
              </a:ext>
            </a:extLst>
          </p:cNvPr>
          <p:cNvSpPr>
            <a:spLocks noGrp="1"/>
          </p:cNvSpPr>
          <p:nvPr>
            <p:ph type="body" sz="quarter" idx="13" hasCustomPrompt="1"/>
          </p:nvPr>
        </p:nvSpPr>
        <p:spPr>
          <a:xfrm>
            <a:off x="444501" y="1651000"/>
            <a:ext cx="2692400" cy="2184397"/>
          </a:xfrm>
        </p:spPr>
        <p:txBody>
          <a:bodyPr/>
          <a:lstStyle>
            <a:lvl1pPr>
              <a:defRPr sz="1400">
                <a:solidFill>
                  <a:schemeClr val="accent1"/>
                </a:solidFill>
              </a:defRPr>
            </a:lvl1pPr>
          </a:lstStyle>
          <a:p>
            <a:pPr lvl="0"/>
            <a:r>
              <a:rPr lang="en-US"/>
              <a:t>This text box can contain a highlight text. If you don’t use it, you can leave this space empty. Don’t make any further changes to the other columns.</a:t>
            </a:r>
          </a:p>
        </p:txBody>
      </p:sp>
      <p:sp>
        <p:nvSpPr>
          <p:cNvPr id="16" name="Text Placeholder 8">
            <a:extLst>
              <a:ext uri="{FF2B5EF4-FFF2-40B4-BE49-F238E27FC236}">
                <a16:creationId xmlns:a16="http://schemas.microsoft.com/office/drawing/2014/main" id="{7982E69E-F3A8-451A-8883-751A09017A48}"/>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7" name="Straight Connector 10">
            <a:extLst>
              <a:ext uri="{FF2B5EF4-FFF2-40B4-BE49-F238E27FC236}">
                <a16:creationId xmlns:a16="http://schemas.microsoft.com/office/drawing/2014/main" id="{3ECD9CCA-5A1E-45C0-8625-D5B0E3EC351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8" name="Rectangle 17">
            <a:hlinkClick r:id="" action="ppaction://hlinkshowjump?jump=previousslide"/>
            <a:extLst>
              <a:ext uri="{FF2B5EF4-FFF2-40B4-BE49-F238E27FC236}">
                <a16:creationId xmlns:a16="http://schemas.microsoft.com/office/drawing/2014/main" id="{80DBA7DA-2B54-4C1A-A422-0DE40ECD10BE}"/>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9" name="Rectangle 18">
            <a:hlinkClick r:id="" action="ppaction://hlinkshowjump?jump=nextslide"/>
            <a:extLst>
              <a:ext uri="{FF2B5EF4-FFF2-40B4-BE49-F238E27FC236}">
                <a16:creationId xmlns:a16="http://schemas.microsoft.com/office/drawing/2014/main" id="{F1620538-F3E6-4EE8-8674-E9A9307DD56F}"/>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1B02D1CA-77C0-4F53-A0C7-EE5D81F2E9B5}"/>
              </a:ext>
            </a:extLst>
          </p:cNvPr>
          <p:cNvSpPr txBox="1">
            <a:spLocks/>
          </p:cNvSpPr>
          <p:nvPr userDrawn="1"/>
        </p:nvSpPr>
        <p:spPr>
          <a:xfrm>
            <a:off x="444500" y="6559200"/>
            <a:ext cx="207828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5" name="Date Placeholder 4">
            <a:extLst>
              <a:ext uri="{FF2B5EF4-FFF2-40B4-BE49-F238E27FC236}">
                <a16:creationId xmlns:a16="http://schemas.microsoft.com/office/drawing/2014/main" id="{F60DA300-9BCA-4284-A5CC-1A5AA73BC945}"/>
              </a:ext>
            </a:extLst>
          </p:cNvPr>
          <p:cNvSpPr>
            <a:spLocks noGrp="1"/>
          </p:cNvSpPr>
          <p:nvPr>
            <p:ph type="dt" sz="half" idx="16"/>
          </p:nvPr>
        </p:nvSpPr>
        <p:spPr/>
        <p:txBody>
          <a:bodyPr/>
          <a:lstStyle/>
          <a:p>
            <a:fld id="{2B5D720B-9C81-4621-A481-7B78F9350120}" type="datetime1">
              <a:rPr lang="de-DE" smtClean="0"/>
              <a:t>28.08.2024</a:t>
            </a:fld>
            <a:endParaRPr lang="bg-BG"/>
          </a:p>
        </p:txBody>
      </p:sp>
      <p:sp>
        <p:nvSpPr>
          <p:cNvPr id="6" name="Footer Placeholder 5">
            <a:extLst>
              <a:ext uri="{FF2B5EF4-FFF2-40B4-BE49-F238E27FC236}">
                <a16:creationId xmlns:a16="http://schemas.microsoft.com/office/drawing/2014/main" id="{6369045A-3EB0-4820-9DCD-29A44E81CAFF}"/>
              </a:ext>
            </a:extLst>
          </p:cNvPr>
          <p:cNvSpPr>
            <a:spLocks noGrp="1"/>
          </p:cNvSpPr>
          <p:nvPr>
            <p:ph type="ftr" sz="quarter" idx="17"/>
          </p:nvPr>
        </p:nvSpPr>
        <p:spPr/>
        <p:txBody>
          <a:bodyPr/>
          <a:lstStyle/>
          <a:p>
            <a:endParaRPr lang="bg-BG"/>
          </a:p>
        </p:txBody>
      </p:sp>
      <p:cxnSp>
        <p:nvCxnSpPr>
          <p:cNvPr id="15" name="Straight Connector 10">
            <a:extLst>
              <a:ext uri="{FF2B5EF4-FFF2-40B4-BE49-F238E27FC236}">
                <a16:creationId xmlns:a16="http://schemas.microsoft.com/office/drawing/2014/main" id="{D86023EE-EEFD-4D90-8787-A258CEC6CAB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3261180"/>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 main points with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9747-FB7D-4800-A1D8-76003FCC821D}"/>
              </a:ext>
            </a:extLst>
          </p:cNvPr>
          <p:cNvSpPr>
            <a:spLocks noGrp="1"/>
          </p:cNvSpPr>
          <p:nvPr>
            <p:ph type="title" hasCustomPrompt="1"/>
          </p:nvPr>
        </p:nvSpPr>
        <p:spPr>
          <a:xfrm>
            <a:off x="449581" y="663878"/>
            <a:ext cx="10335892" cy="329559"/>
          </a:xfrm>
        </p:spPr>
        <p:txBody>
          <a:bodyPr/>
          <a:lstStyle>
            <a:lvl1pPr>
              <a:defRPr/>
            </a:lvl1pPr>
          </a:lstStyle>
          <a:p>
            <a:r>
              <a:rPr lang="en-US"/>
              <a:t>Accent title goes on this bright blue line</a:t>
            </a:r>
            <a:endParaRPr lang="bg-BG"/>
          </a:p>
        </p:txBody>
      </p:sp>
      <p:sp>
        <p:nvSpPr>
          <p:cNvPr id="3" name="Text Placeholder 2">
            <a:extLst>
              <a:ext uri="{FF2B5EF4-FFF2-40B4-BE49-F238E27FC236}">
                <a16:creationId xmlns:a16="http://schemas.microsoft.com/office/drawing/2014/main" id="{FE447847-EED1-4955-887D-327781956769}"/>
              </a:ext>
            </a:extLst>
          </p:cNvPr>
          <p:cNvSpPr>
            <a:spLocks noGrp="1"/>
          </p:cNvSpPr>
          <p:nvPr>
            <p:ph type="body" idx="1" hasCustomPrompt="1"/>
          </p:nvPr>
        </p:nvSpPr>
        <p:spPr>
          <a:xfrm>
            <a:off x="444500" y="1650998"/>
            <a:ext cx="5553075" cy="735207"/>
          </a:xfrm>
        </p:spPr>
        <p:txBody>
          <a:bodyPr anchor="b"/>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Titles or a highlight statement</a:t>
            </a:r>
          </a:p>
        </p:txBody>
      </p:sp>
      <p:sp>
        <p:nvSpPr>
          <p:cNvPr id="4" name="Content Placeholder 3">
            <a:extLst>
              <a:ext uri="{FF2B5EF4-FFF2-40B4-BE49-F238E27FC236}">
                <a16:creationId xmlns:a16="http://schemas.microsoft.com/office/drawing/2014/main" id="{A5162F7F-9CC1-4415-9B2A-C2255B232296}"/>
              </a:ext>
            </a:extLst>
          </p:cNvPr>
          <p:cNvSpPr>
            <a:spLocks noGrp="1"/>
          </p:cNvSpPr>
          <p:nvPr>
            <p:ph sz="half" idx="2" hasCustomPrompt="1"/>
          </p:nvPr>
        </p:nvSpPr>
        <p:spPr>
          <a:xfrm>
            <a:off x="449263" y="2695575"/>
            <a:ext cx="2682875" cy="3662363"/>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
        <p:nvSpPr>
          <p:cNvPr id="5" name="Text Placeholder 4">
            <a:extLst>
              <a:ext uri="{FF2B5EF4-FFF2-40B4-BE49-F238E27FC236}">
                <a16:creationId xmlns:a16="http://schemas.microsoft.com/office/drawing/2014/main" id="{B119CB0C-AE87-411E-BB92-7E2C8FA74AC3}"/>
              </a:ext>
            </a:extLst>
          </p:cNvPr>
          <p:cNvSpPr>
            <a:spLocks noGrp="1"/>
          </p:cNvSpPr>
          <p:nvPr>
            <p:ph type="body" sz="quarter" idx="3" hasCustomPrompt="1"/>
          </p:nvPr>
        </p:nvSpPr>
        <p:spPr>
          <a:xfrm>
            <a:off x="6194424" y="1651001"/>
            <a:ext cx="5553076" cy="735207"/>
          </a:xfrm>
        </p:spPr>
        <p:txBody>
          <a:bodyPr anchor="b"/>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Titles or a highlight statement</a:t>
            </a:r>
          </a:p>
        </p:txBody>
      </p:sp>
      <p:cxnSp>
        <p:nvCxnSpPr>
          <p:cNvPr id="22" name="Straight Connector 10">
            <a:extLst>
              <a:ext uri="{FF2B5EF4-FFF2-40B4-BE49-F238E27FC236}">
                <a16:creationId xmlns:a16="http://schemas.microsoft.com/office/drawing/2014/main" id="{B54E73B8-FC72-464D-A0FE-AA0CC93CCF16}"/>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3" name="Content Placeholder 3">
            <a:extLst>
              <a:ext uri="{FF2B5EF4-FFF2-40B4-BE49-F238E27FC236}">
                <a16:creationId xmlns:a16="http://schemas.microsoft.com/office/drawing/2014/main" id="{383B636F-244A-44CE-82C9-6F203DD42D8F}"/>
              </a:ext>
            </a:extLst>
          </p:cNvPr>
          <p:cNvSpPr>
            <a:spLocks noGrp="1"/>
          </p:cNvSpPr>
          <p:nvPr>
            <p:ph sz="half" idx="13" hasCustomPrompt="1"/>
          </p:nvPr>
        </p:nvSpPr>
        <p:spPr>
          <a:xfrm>
            <a:off x="3324225" y="2695575"/>
            <a:ext cx="2682875" cy="3662363"/>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
        <p:nvSpPr>
          <p:cNvPr id="13" name="Text Placeholder 8">
            <a:extLst>
              <a:ext uri="{FF2B5EF4-FFF2-40B4-BE49-F238E27FC236}">
                <a16:creationId xmlns:a16="http://schemas.microsoft.com/office/drawing/2014/main" id="{1620DD53-2609-487B-B14F-27CBD40CE5A9}"/>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20" name="Straight Connector 10">
            <a:extLst>
              <a:ext uri="{FF2B5EF4-FFF2-40B4-BE49-F238E27FC236}">
                <a16:creationId xmlns:a16="http://schemas.microsoft.com/office/drawing/2014/main" id="{AB5AFAD2-51D1-42A7-9F5B-237C63C17914}"/>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a:hlinkClick r:id="" action="ppaction://hlinkshowjump?jump=previousslide"/>
            <a:extLst>
              <a:ext uri="{FF2B5EF4-FFF2-40B4-BE49-F238E27FC236}">
                <a16:creationId xmlns:a16="http://schemas.microsoft.com/office/drawing/2014/main" id="{DE6422C0-9EC7-491A-A534-98D9283D082B}"/>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4" name="Rectangle 23">
            <a:hlinkClick r:id="" action="ppaction://hlinkshowjump?jump=nextslide"/>
            <a:extLst>
              <a:ext uri="{FF2B5EF4-FFF2-40B4-BE49-F238E27FC236}">
                <a16:creationId xmlns:a16="http://schemas.microsoft.com/office/drawing/2014/main" id="{4A03FF53-9063-453F-97BC-541431AC8427}"/>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5" name="Footer Placeholder 7">
            <a:extLst>
              <a:ext uri="{FF2B5EF4-FFF2-40B4-BE49-F238E27FC236}">
                <a16:creationId xmlns:a16="http://schemas.microsoft.com/office/drawing/2014/main" id="{3B561B93-D94F-4495-BA4D-C115C630D99E}"/>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7" name="Date Placeholder 6">
            <a:extLst>
              <a:ext uri="{FF2B5EF4-FFF2-40B4-BE49-F238E27FC236}">
                <a16:creationId xmlns:a16="http://schemas.microsoft.com/office/drawing/2014/main" id="{DDAF59E4-8DC1-4CAE-ACF2-7994D6B914D4}"/>
              </a:ext>
            </a:extLst>
          </p:cNvPr>
          <p:cNvSpPr>
            <a:spLocks noGrp="1"/>
          </p:cNvSpPr>
          <p:nvPr>
            <p:ph type="dt" sz="half" idx="16"/>
          </p:nvPr>
        </p:nvSpPr>
        <p:spPr/>
        <p:txBody>
          <a:bodyPr/>
          <a:lstStyle/>
          <a:p>
            <a:fld id="{47769089-FEDD-4812-A968-EB98F74A6194}" type="datetime1">
              <a:rPr lang="de-DE" smtClean="0"/>
              <a:t>28.08.2024</a:t>
            </a:fld>
            <a:endParaRPr lang="bg-BG"/>
          </a:p>
        </p:txBody>
      </p:sp>
      <p:sp>
        <p:nvSpPr>
          <p:cNvPr id="8" name="Footer Placeholder 7">
            <a:extLst>
              <a:ext uri="{FF2B5EF4-FFF2-40B4-BE49-F238E27FC236}">
                <a16:creationId xmlns:a16="http://schemas.microsoft.com/office/drawing/2014/main" id="{46E9DD17-2127-4AC4-8D01-6EE6D0EACAA3}"/>
              </a:ext>
            </a:extLst>
          </p:cNvPr>
          <p:cNvSpPr>
            <a:spLocks noGrp="1"/>
          </p:cNvSpPr>
          <p:nvPr>
            <p:ph type="ftr" sz="quarter" idx="17"/>
          </p:nvPr>
        </p:nvSpPr>
        <p:spPr/>
        <p:txBody>
          <a:bodyPr/>
          <a:lstStyle/>
          <a:p>
            <a:endParaRPr lang="bg-BG"/>
          </a:p>
        </p:txBody>
      </p:sp>
      <p:sp>
        <p:nvSpPr>
          <p:cNvPr id="16" name="Content Placeholder 3">
            <a:extLst>
              <a:ext uri="{FF2B5EF4-FFF2-40B4-BE49-F238E27FC236}">
                <a16:creationId xmlns:a16="http://schemas.microsoft.com/office/drawing/2014/main" id="{C4F95056-7256-4296-9F26-D8C7092988FF}"/>
              </a:ext>
            </a:extLst>
          </p:cNvPr>
          <p:cNvSpPr>
            <a:spLocks noGrp="1"/>
          </p:cNvSpPr>
          <p:nvPr>
            <p:ph sz="half" idx="18" hasCustomPrompt="1"/>
          </p:nvPr>
        </p:nvSpPr>
        <p:spPr>
          <a:xfrm>
            <a:off x="6194424" y="2695575"/>
            <a:ext cx="2682875" cy="3662363"/>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
        <p:nvSpPr>
          <p:cNvPr id="17" name="Content Placeholder 3">
            <a:extLst>
              <a:ext uri="{FF2B5EF4-FFF2-40B4-BE49-F238E27FC236}">
                <a16:creationId xmlns:a16="http://schemas.microsoft.com/office/drawing/2014/main" id="{62AA350F-D552-4BF5-B8B3-5402721DD8ED}"/>
              </a:ext>
            </a:extLst>
          </p:cNvPr>
          <p:cNvSpPr>
            <a:spLocks noGrp="1"/>
          </p:cNvSpPr>
          <p:nvPr>
            <p:ph sz="half" idx="19" hasCustomPrompt="1"/>
          </p:nvPr>
        </p:nvSpPr>
        <p:spPr>
          <a:xfrm>
            <a:off x="9069386" y="2695575"/>
            <a:ext cx="2682875" cy="3662363"/>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Tree>
    <p:extLst>
      <p:ext uri="{BB962C8B-B14F-4D97-AF65-F5344CB8AC3E}">
        <p14:creationId xmlns:p14="http://schemas.microsoft.com/office/powerpoint/2010/main" val="3417793822"/>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9055100" y="2527299"/>
            <a:ext cx="2686049" cy="3830639"/>
          </a:xfrm>
        </p:spPr>
        <p:txBody>
          <a:bodyPr/>
          <a:lstStyle>
            <a:lvl1pPr>
              <a:defRPr/>
            </a:lvl1pPr>
            <a:lvl2pPr>
              <a:defRPr/>
            </a:lvl2pPr>
          </a:lstStyle>
          <a:p>
            <a:pPr lvl="0"/>
            <a:r>
              <a:rPr lang="en-US"/>
              <a:t>Main text style. For more, click on Increase / Decrease list level button. </a:t>
            </a: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82505"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28.08.2024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4" name="Text Placeholder 21">
            <a:extLst>
              <a:ext uri="{FF2B5EF4-FFF2-40B4-BE49-F238E27FC236}">
                <a16:creationId xmlns:a16="http://schemas.microsoft.com/office/drawing/2014/main" id="{5711DA43-0816-4393-8CB2-F7318FDAD632}"/>
              </a:ext>
            </a:extLst>
          </p:cNvPr>
          <p:cNvSpPr>
            <a:spLocks noGrp="1"/>
          </p:cNvSpPr>
          <p:nvPr>
            <p:ph type="body" sz="quarter" idx="19" hasCustomPrompt="1"/>
          </p:nvPr>
        </p:nvSpPr>
        <p:spPr>
          <a:xfrm>
            <a:off x="3317874" y="2527299"/>
            <a:ext cx="2687109" cy="3830639"/>
          </a:xfrm>
        </p:spPr>
        <p:txBody>
          <a:bodyPr/>
          <a:lstStyle>
            <a:lvl1pPr>
              <a:defRPr/>
            </a:lvl1pPr>
            <a:lvl2pPr>
              <a:defRPr/>
            </a:lvl2pPr>
          </a:lstStyle>
          <a:p>
            <a:pPr lvl="0"/>
            <a:r>
              <a:rPr lang="en-US"/>
              <a:t>Main text style. For more, click on Increase / Decrease list level button. </a:t>
            </a:r>
          </a:p>
        </p:txBody>
      </p:sp>
      <p:sp>
        <p:nvSpPr>
          <p:cNvPr id="15" name="Text Placeholder 21">
            <a:extLst>
              <a:ext uri="{FF2B5EF4-FFF2-40B4-BE49-F238E27FC236}">
                <a16:creationId xmlns:a16="http://schemas.microsoft.com/office/drawing/2014/main" id="{6C3D8BE6-0C98-4363-8A99-AFCD5DED5541}"/>
              </a:ext>
            </a:extLst>
          </p:cNvPr>
          <p:cNvSpPr>
            <a:spLocks noGrp="1"/>
          </p:cNvSpPr>
          <p:nvPr>
            <p:ph type="body" sz="quarter" idx="20" hasCustomPrompt="1"/>
          </p:nvPr>
        </p:nvSpPr>
        <p:spPr>
          <a:xfrm>
            <a:off x="6187019" y="2527299"/>
            <a:ext cx="2686048" cy="3830639"/>
          </a:xfrm>
        </p:spPr>
        <p:txBody>
          <a:bodyPr/>
          <a:lstStyle>
            <a:lvl1pPr>
              <a:defRPr/>
            </a:lvl1pPr>
            <a:lvl2pPr>
              <a:defRPr/>
            </a:lvl2pPr>
          </a:lstStyle>
          <a:p>
            <a:pPr lvl="0"/>
            <a:r>
              <a:rPr lang="en-US"/>
              <a:t>Main text style. For more, click on Increase / Decrease list level button. </a:t>
            </a:r>
          </a:p>
        </p:txBody>
      </p:sp>
      <p:sp>
        <p:nvSpPr>
          <p:cNvPr id="18" name="Text Placeholder 13">
            <a:extLst>
              <a:ext uri="{FF2B5EF4-FFF2-40B4-BE49-F238E27FC236}">
                <a16:creationId xmlns:a16="http://schemas.microsoft.com/office/drawing/2014/main" id="{18C36267-C7F3-43B3-9E21-F836A9D57474}"/>
              </a:ext>
            </a:extLst>
          </p:cNvPr>
          <p:cNvSpPr>
            <a:spLocks noGrp="1"/>
          </p:cNvSpPr>
          <p:nvPr>
            <p:ph type="body" sz="quarter" idx="21" hasCustomPrompt="1"/>
          </p:nvPr>
        </p:nvSpPr>
        <p:spPr>
          <a:xfrm>
            <a:off x="3317875" y="1651000"/>
            <a:ext cx="7481892" cy="671513"/>
          </a:xfrm>
        </p:spPr>
        <p:txBody>
          <a:bodyPr rIns="180000"/>
          <a:lstStyle>
            <a:lvl1pPr>
              <a:defRPr sz="1400">
                <a:solidFill>
                  <a:schemeClr val="accent1"/>
                </a:solidFill>
              </a:defRPr>
            </a:lvl1pPr>
          </a:lstStyle>
          <a:p>
            <a:pPr lvl="0"/>
            <a:r>
              <a:rPr lang="en-US"/>
              <a:t>This text box can contain a highlight text. Copy this box if you want to add a similar one for the other two columns of main text.</a:t>
            </a:r>
          </a:p>
        </p:txBody>
      </p:sp>
    </p:spTree>
    <p:extLst>
      <p:ext uri="{BB962C8B-B14F-4D97-AF65-F5344CB8AC3E}">
        <p14:creationId xmlns:p14="http://schemas.microsoft.com/office/powerpoint/2010/main" val="368944925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6" userDrawn="1">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ummary, vers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1" y="6559200"/>
            <a:ext cx="2078288"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28.08.2024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3" name="Text Placeholder 21">
            <a:extLst>
              <a:ext uri="{FF2B5EF4-FFF2-40B4-BE49-F238E27FC236}">
                <a16:creationId xmlns:a16="http://schemas.microsoft.com/office/drawing/2014/main" id="{C1087F26-53CF-42FB-9A83-0F601482535E}"/>
              </a:ext>
            </a:extLst>
          </p:cNvPr>
          <p:cNvSpPr>
            <a:spLocks noGrp="1"/>
          </p:cNvSpPr>
          <p:nvPr>
            <p:ph type="body" sz="quarter" idx="18" hasCustomPrompt="1"/>
          </p:nvPr>
        </p:nvSpPr>
        <p:spPr>
          <a:xfrm>
            <a:off x="444501" y="2019300"/>
            <a:ext cx="3648137" cy="4338638"/>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4" name="Text Placeholder 21">
            <a:extLst>
              <a:ext uri="{FF2B5EF4-FFF2-40B4-BE49-F238E27FC236}">
                <a16:creationId xmlns:a16="http://schemas.microsoft.com/office/drawing/2014/main" id="{5711DA43-0816-4393-8CB2-F7318FDAD632}"/>
              </a:ext>
            </a:extLst>
          </p:cNvPr>
          <p:cNvSpPr>
            <a:spLocks noGrp="1"/>
          </p:cNvSpPr>
          <p:nvPr>
            <p:ph type="body" sz="quarter" idx="19" hasCustomPrompt="1"/>
          </p:nvPr>
        </p:nvSpPr>
        <p:spPr>
          <a:xfrm>
            <a:off x="4268969" y="2019300"/>
            <a:ext cx="3647894" cy="4338638"/>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5" name="Text Placeholder 21">
            <a:extLst>
              <a:ext uri="{FF2B5EF4-FFF2-40B4-BE49-F238E27FC236}">
                <a16:creationId xmlns:a16="http://schemas.microsoft.com/office/drawing/2014/main" id="{6C3D8BE6-0C98-4363-8A99-AFCD5DED5541}"/>
              </a:ext>
            </a:extLst>
          </p:cNvPr>
          <p:cNvSpPr>
            <a:spLocks noGrp="1"/>
          </p:cNvSpPr>
          <p:nvPr>
            <p:ph type="body" sz="quarter" idx="20" hasCustomPrompt="1"/>
          </p:nvPr>
        </p:nvSpPr>
        <p:spPr>
          <a:xfrm>
            <a:off x="8097837" y="2019299"/>
            <a:ext cx="3647895" cy="4338639"/>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7" name="Text Placeholder 7">
            <a:extLst>
              <a:ext uri="{FF2B5EF4-FFF2-40B4-BE49-F238E27FC236}">
                <a16:creationId xmlns:a16="http://schemas.microsoft.com/office/drawing/2014/main" id="{CF28AE04-5771-4DBB-95D3-69B0DA5B2A8C}"/>
              </a:ext>
            </a:extLst>
          </p:cNvPr>
          <p:cNvSpPr>
            <a:spLocks noGrp="1"/>
          </p:cNvSpPr>
          <p:nvPr>
            <p:ph type="body" sz="quarter" idx="71" hasCustomPrompt="1"/>
          </p:nvPr>
        </p:nvSpPr>
        <p:spPr>
          <a:xfrm>
            <a:off x="454025" y="1696954"/>
            <a:ext cx="364331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cap="all" baseline="0">
                <a:solidFill>
                  <a:schemeClr val="tx2"/>
                </a:solidFill>
              </a:defRPr>
            </a:lvl1pPr>
            <a:lvl5pPr algn="ctr">
              <a:defRPr b="1"/>
            </a:lvl5pPr>
            <a:lvl6pPr algn="ctr">
              <a:defRPr b="1"/>
            </a:lvl6pPr>
          </a:lstStyle>
          <a:p>
            <a:pPr lvl="0"/>
            <a:r>
              <a:rPr lang="en-US"/>
              <a:t>SITUATION</a:t>
            </a:r>
          </a:p>
        </p:txBody>
      </p:sp>
      <p:sp>
        <p:nvSpPr>
          <p:cNvPr id="19" name="Text Placeholder 7">
            <a:extLst>
              <a:ext uri="{FF2B5EF4-FFF2-40B4-BE49-F238E27FC236}">
                <a16:creationId xmlns:a16="http://schemas.microsoft.com/office/drawing/2014/main" id="{3431F6F3-4029-45FA-B51A-C27FEC8F8BEB}"/>
              </a:ext>
            </a:extLst>
          </p:cNvPr>
          <p:cNvSpPr>
            <a:spLocks noGrp="1"/>
          </p:cNvSpPr>
          <p:nvPr>
            <p:ph type="body" sz="quarter" idx="72" hasCustomPrompt="1"/>
          </p:nvPr>
        </p:nvSpPr>
        <p:spPr>
          <a:xfrm>
            <a:off x="4273549" y="1696954"/>
            <a:ext cx="364331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cap="all" baseline="0">
                <a:solidFill>
                  <a:schemeClr val="tx2"/>
                </a:solidFill>
              </a:defRPr>
            </a:lvl1pPr>
            <a:lvl5pPr algn="ctr">
              <a:defRPr b="1"/>
            </a:lvl5pPr>
            <a:lvl6pPr algn="ctr">
              <a:defRPr b="1"/>
            </a:lvl6pPr>
          </a:lstStyle>
          <a:p>
            <a:pPr lvl="0"/>
            <a:r>
              <a:rPr lang="en-US"/>
              <a:t>PROBLEM</a:t>
            </a:r>
          </a:p>
        </p:txBody>
      </p:sp>
      <p:sp>
        <p:nvSpPr>
          <p:cNvPr id="21" name="Text Placeholder 7">
            <a:extLst>
              <a:ext uri="{FF2B5EF4-FFF2-40B4-BE49-F238E27FC236}">
                <a16:creationId xmlns:a16="http://schemas.microsoft.com/office/drawing/2014/main" id="{6E5E2892-0FB0-4828-A761-8A989AD7C857}"/>
              </a:ext>
            </a:extLst>
          </p:cNvPr>
          <p:cNvSpPr>
            <a:spLocks noGrp="1"/>
          </p:cNvSpPr>
          <p:nvPr>
            <p:ph type="body" sz="quarter" idx="73" hasCustomPrompt="1"/>
          </p:nvPr>
        </p:nvSpPr>
        <p:spPr>
          <a:xfrm>
            <a:off x="8097837" y="1696954"/>
            <a:ext cx="364331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cap="all" baseline="0">
                <a:solidFill>
                  <a:schemeClr val="tx2"/>
                </a:solidFill>
              </a:defRPr>
            </a:lvl1pPr>
            <a:lvl5pPr algn="ctr">
              <a:defRPr b="1"/>
            </a:lvl5pPr>
            <a:lvl6pPr algn="ctr">
              <a:defRPr b="1"/>
            </a:lvl6pPr>
          </a:lstStyle>
          <a:p>
            <a:pPr lvl="0"/>
            <a:r>
              <a:rPr lang="en-US"/>
              <a:t>RESOLUTION</a:t>
            </a:r>
          </a:p>
        </p:txBody>
      </p:sp>
    </p:spTree>
    <p:extLst>
      <p:ext uri="{BB962C8B-B14F-4D97-AF65-F5344CB8AC3E}">
        <p14:creationId xmlns:p14="http://schemas.microsoft.com/office/powerpoint/2010/main" val="1835543401"/>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9">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mmary,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1" y="6559200"/>
            <a:ext cx="2078288"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28.08.2024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3" name="Text Placeholder 21">
            <a:extLst>
              <a:ext uri="{FF2B5EF4-FFF2-40B4-BE49-F238E27FC236}">
                <a16:creationId xmlns:a16="http://schemas.microsoft.com/office/drawing/2014/main" id="{C1087F26-53CF-42FB-9A83-0F601482535E}"/>
              </a:ext>
            </a:extLst>
          </p:cNvPr>
          <p:cNvSpPr>
            <a:spLocks noGrp="1"/>
          </p:cNvSpPr>
          <p:nvPr>
            <p:ph type="body" sz="quarter" idx="18" hasCustomPrompt="1"/>
          </p:nvPr>
        </p:nvSpPr>
        <p:spPr>
          <a:xfrm>
            <a:off x="461963" y="1852386"/>
            <a:ext cx="2454275" cy="1983014"/>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lang="en-US"/>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7" name="Text Placeholder 7">
            <a:extLst>
              <a:ext uri="{FF2B5EF4-FFF2-40B4-BE49-F238E27FC236}">
                <a16:creationId xmlns:a16="http://schemas.microsoft.com/office/drawing/2014/main" id="{CF28AE04-5771-4DBB-95D3-69B0DA5B2A8C}"/>
              </a:ext>
            </a:extLst>
          </p:cNvPr>
          <p:cNvSpPr>
            <a:spLocks noGrp="1"/>
          </p:cNvSpPr>
          <p:nvPr>
            <p:ph type="body" sz="quarter" idx="71" hasCustomPrompt="1"/>
          </p:nvPr>
        </p:nvSpPr>
        <p:spPr>
          <a:xfrm>
            <a:off x="461962" y="1530040"/>
            <a:ext cx="5102226"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SITUATION</a:t>
            </a:r>
          </a:p>
        </p:txBody>
      </p:sp>
      <p:sp>
        <p:nvSpPr>
          <p:cNvPr id="19" name="Text Placeholder 7">
            <a:extLst>
              <a:ext uri="{FF2B5EF4-FFF2-40B4-BE49-F238E27FC236}">
                <a16:creationId xmlns:a16="http://schemas.microsoft.com/office/drawing/2014/main" id="{3431F6F3-4029-45FA-B51A-C27FEC8F8BEB}"/>
              </a:ext>
            </a:extLst>
          </p:cNvPr>
          <p:cNvSpPr>
            <a:spLocks noGrp="1"/>
          </p:cNvSpPr>
          <p:nvPr>
            <p:ph type="body" sz="quarter" idx="72" hasCustomPrompt="1"/>
          </p:nvPr>
        </p:nvSpPr>
        <p:spPr>
          <a:xfrm>
            <a:off x="6640512" y="1539111"/>
            <a:ext cx="5100637"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RESOLUTION</a:t>
            </a:r>
          </a:p>
        </p:txBody>
      </p:sp>
      <p:sp>
        <p:nvSpPr>
          <p:cNvPr id="28" name="Text Placeholder 7">
            <a:extLst>
              <a:ext uri="{FF2B5EF4-FFF2-40B4-BE49-F238E27FC236}">
                <a16:creationId xmlns:a16="http://schemas.microsoft.com/office/drawing/2014/main" id="{E5281396-5881-4BF8-859C-85C68ABD5570}"/>
              </a:ext>
            </a:extLst>
          </p:cNvPr>
          <p:cNvSpPr>
            <a:spLocks noGrp="1"/>
          </p:cNvSpPr>
          <p:nvPr>
            <p:ph type="body" sz="quarter" idx="81" hasCustomPrompt="1"/>
          </p:nvPr>
        </p:nvSpPr>
        <p:spPr>
          <a:xfrm>
            <a:off x="461962" y="4052578"/>
            <a:ext cx="5102226"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PROBLEM</a:t>
            </a:r>
          </a:p>
        </p:txBody>
      </p:sp>
      <p:sp>
        <p:nvSpPr>
          <p:cNvPr id="31" name="Text Placeholder 21">
            <a:extLst>
              <a:ext uri="{FF2B5EF4-FFF2-40B4-BE49-F238E27FC236}">
                <a16:creationId xmlns:a16="http://schemas.microsoft.com/office/drawing/2014/main" id="{838A043C-453E-4923-8F84-363C6FDFA158}"/>
              </a:ext>
            </a:extLst>
          </p:cNvPr>
          <p:cNvSpPr>
            <a:spLocks noGrp="1"/>
          </p:cNvSpPr>
          <p:nvPr>
            <p:ph type="body" sz="quarter" idx="83" hasCustomPrompt="1"/>
          </p:nvPr>
        </p:nvSpPr>
        <p:spPr>
          <a:xfrm>
            <a:off x="3109912" y="1852386"/>
            <a:ext cx="2454275" cy="1983014"/>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3" name="Text Placeholder 21">
            <a:extLst>
              <a:ext uri="{FF2B5EF4-FFF2-40B4-BE49-F238E27FC236}">
                <a16:creationId xmlns:a16="http://schemas.microsoft.com/office/drawing/2014/main" id="{04E79D70-0F39-4B92-867B-BF198899F4DE}"/>
              </a:ext>
            </a:extLst>
          </p:cNvPr>
          <p:cNvSpPr>
            <a:spLocks noGrp="1"/>
          </p:cNvSpPr>
          <p:nvPr>
            <p:ph type="body" sz="quarter" idx="84" hasCustomPrompt="1"/>
          </p:nvPr>
        </p:nvSpPr>
        <p:spPr>
          <a:xfrm>
            <a:off x="461963" y="4358368"/>
            <a:ext cx="2454275" cy="1983014"/>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4" name="Text Placeholder 21">
            <a:extLst>
              <a:ext uri="{FF2B5EF4-FFF2-40B4-BE49-F238E27FC236}">
                <a16:creationId xmlns:a16="http://schemas.microsoft.com/office/drawing/2014/main" id="{72944A91-4163-4B40-9956-92ABCC0AA758}"/>
              </a:ext>
            </a:extLst>
          </p:cNvPr>
          <p:cNvSpPr>
            <a:spLocks noGrp="1"/>
          </p:cNvSpPr>
          <p:nvPr>
            <p:ph type="body" sz="quarter" idx="85" hasCustomPrompt="1"/>
          </p:nvPr>
        </p:nvSpPr>
        <p:spPr>
          <a:xfrm>
            <a:off x="3109912" y="4358368"/>
            <a:ext cx="2454275" cy="1983014"/>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5" name="Text Placeholder 21">
            <a:extLst>
              <a:ext uri="{FF2B5EF4-FFF2-40B4-BE49-F238E27FC236}">
                <a16:creationId xmlns:a16="http://schemas.microsoft.com/office/drawing/2014/main" id="{C2EFE041-FEAE-4C73-A1EE-F711DC26B422}"/>
              </a:ext>
            </a:extLst>
          </p:cNvPr>
          <p:cNvSpPr>
            <a:spLocks noGrp="1"/>
          </p:cNvSpPr>
          <p:nvPr>
            <p:ph type="body" sz="quarter" idx="86" hasCustomPrompt="1"/>
          </p:nvPr>
        </p:nvSpPr>
        <p:spPr>
          <a:xfrm>
            <a:off x="6640513" y="1852386"/>
            <a:ext cx="2454275" cy="4488996"/>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6" name="Text Placeholder 21">
            <a:extLst>
              <a:ext uri="{FF2B5EF4-FFF2-40B4-BE49-F238E27FC236}">
                <a16:creationId xmlns:a16="http://schemas.microsoft.com/office/drawing/2014/main" id="{1EDD5018-4BEF-479B-9752-19CDF0AD4E42}"/>
              </a:ext>
            </a:extLst>
          </p:cNvPr>
          <p:cNvSpPr>
            <a:spLocks noGrp="1"/>
          </p:cNvSpPr>
          <p:nvPr>
            <p:ph type="body" sz="quarter" idx="87" hasCustomPrompt="1"/>
          </p:nvPr>
        </p:nvSpPr>
        <p:spPr>
          <a:xfrm>
            <a:off x="9282113" y="1852386"/>
            <a:ext cx="2454275" cy="4488996"/>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Tree>
    <p:extLst>
      <p:ext uri="{BB962C8B-B14F-4D97-AF65-F5344CB8AC3E}">
        <p14:creationId xmlns:p14="http://schemas.microsoft.com/office/powerpoint/2010/main" val="2416821255"/>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25">
          <p15:clr>
            <a:srgbClr val="FBAE40"/>
          </p15:clr>
        </p15:guide>
        <p15:guide id="5" pos="839">
          <p15:clr>
            <a:srgbClr val="FBAE40"/>
          </p15:clr>
        </p15:guide>
        <p15:guide id="6" pos="1281">
          <p15:clr>
            <a:srgbClr val="FBAE40"/>
          </p15:clr>
        </p15:guide>
        <p15:guide id="7" pos="1395">
          <p15:clr>
            <a:srgbClr val="FBAE40"/>
          </p15:clr>
        </p15:guide>
        <p15:guide id="8" pos="1837">
          <p15:clr>
            <a:srgbClr val="FBAE40"/>
          </p15:clr>
        </p15:guide>
        <p15:guide id="9" pos="1951">
          <p15:clr>
            <a:srgbClr val="FBAE40"/>
          </p15:clr>
        </p15:guide>
        <p15:guide id="10" pos="2393">
          <p15:clr>
            <a:srgbClr val="FBAE40"/>
          </p15:clr>
        </p15:guide>
        <p15:guide id="11" pos="2506">
          <p15:clr>
            <a:srgbClr val="FBAE40"/>
          </p15:clr>
        </p15:guide>
        <p15:guide id="12" pos="2949">
          <p15:clr>
            <a:srgbClr val="FBAE40"/>
          </p15:clr>
        </p15:guide>
        <p15:guide id="13" pos="3062">
          <p15:clr>
            <a:srgbClr val="FBAE40"/>
          </p15:clr>
        </p15:guide>
        <p15:guide id="14" pos="3505">
          <p15:clr>
            <a:srgbClr val="FBAE40"/>
          </p15:clr>
        </p15:guide>
        <p15:guide id="15" pos="3618">
          <p15:clr>
            <a:srgbClr val="FBAE40"/>
          </p15:clr>
        </p15:guide>
        <p15:guide id="16" pos="4061">
          <p15:clr>
            <a:srgbClr val="FBAE40"/>
          </p15:clr>
        </p15:guide>
        <p15:guide id="17" pos="4174">
          <p15:clr>
            <a:srgbClr val="FBAE40"/>
          </p15:clr>
        </p15:guide>
        <p15:guide id="18" pos="4617">
          <p15:clr>
            <a:srgbClr val="FBAE40"/>
          </p15:clr>
        </p15:guide>
        <p15:guide id="19" pos="4730">
          <p15:clr>
            <a:srgbClr val="FBAE40"/>
          </p15:clr>
        </p15:guide>
        <p15:guide id="20" pos="5173">
          <p15:clr>
            <a:srgbClr val="FBAE40"/>
          </p15:clr>
        </p15:guide>
        <p15:guide id="21" pos="5286">
          <p15:clr>
            <a:srgbClr val="FBAE40"/>
          </p15:clr>
        </p15:guide>
        <p15:guide id="22" pos="5728">
          <p15:clr>
            <a:srgbClr val="FBAE40"/>
          </p15:clr>
        </p15:guide>
        <p15:guide id="23" pos="5842">
          <p15:clr>
            <a:srgbClr val="FBAE40"/>
          </p15:clr>
        </p15:guide>
        <p15:guide id="24" pos="6284">
          <p15:clr>
            <a:srgbClr val="FBAE40"/>
          </p15:clr>
        </p15:guide>
        <p15:guide id="25" pos="6398">
          <p15:clr>
            <a:srgbClr val="FBAE40"/>
          </p15:clr>
        </p15:guide>
        <p15:guide id="26" pos="6840">
          <p15:clr>
            <a:srgbClr val="FBAE40"/>
          </p15:clr>
        </p15:guide>
        <p15:guide id="27" pos="6954">
          <p15:clr>
            <a:srgbClr val="FBAE40"/>
          </p15:clr>
        </p15:guide>
        <p15:guide id="28" pos="7396">
          <p15:clr>
            <a:srgbClr val="FBAE40"/>
          </p15:clr>
        </p15:guide>
        <p15:guide id="29" orient="horz">
          <p15:clr>
            <a:srgbClr val="FBAE40"/>
          </p15:clr>
        </p15:guide>
        <p15:guide id="30" orient="horz" pos="4320">
          <p15:clr>
            <a:srgbClr val="FBAE40"/>
          </p15:clr>
        </p15:guide>
        <p15:guide id="31" orient="horz" pos="722">
          <p15:clr>
            <a:srgbClr val="FBAE40"/>
          </p15:clr>
        </p15:guide>
        <p15:guide id="32" orient="horz" pos="828">
          <p15:clr>
            <a:srgbClr val="FBAE40"/>
          </p15:clr>
        </p15:guide>
        <p15:guide id="33" orient="horz" pos="934">
          <p15:clr>
            <a:srgbClr val="FBAE40"/>
          </p15:clr>
        </p15:guide>
        <p15:guide id="34" orient="horz" pos="1040">
          <p15:clr>
            <a:srgbClr val="FBAE40"/>
          </p15:clr>
        </p15:guide>
        <p15:guide id="35" orient="horz" pos="1146">
          <p15:clr>
            <a:srgbClr val="FBAE40"/>
          </p15:clr>
        </p15:guide>
        <p15:guide id="36" orient="horz" pos="1252">
          <p15:clr>
            <a:srgbClr val="FBAE40"/>
          </p15:clr>
        </p15:guide>
        <p15:guide id="37" orient="horz" pos="1357">
          <p15:clr>
            <a:srgbClr val="FBAE40"/>
          </p15:clr>
        </p15:guide>
        <p15:guide id="38" orient="horz" pos="1463">
          <p15:clr>
            <a:srgbClr val="FBAE40"/>
          </p15:clr>
        </p15:guide>
        <p15:guide id="39" orient="horz" pos="1569">
          <p15:clr>
            <a:srgbClr val="FBAE40"/>
          </p15:clr>
        </p15:guide>
        <p15:guide id="40" orient="horz" pos="1675">
          <p15:clr>
            <a:srgbClr val="FBAE40"/>
          </p15:clr>
        </p15:guide>
        <p15:guide id="41" orient="horz" pos="1781">
          <p15:clr>
            <a:srgbClr val="FBAE40"/>
          </p15:clr>
        </p15:guide>
        <p15:guide id="42" orient="horz" pos="1887">
          <p15:clr>
            <a:srgbClr val="FBAE40"/>
          </p15:clr>
        </p15:guide>
        <p15:guide id="43" orient="horz" pos="1993">
          <p15:clr>
            <a:srgbClr val="FBAE40"/>
          </p15:clr>
        </p15:guide>
        <p15:guide id="44" orient="horz" pos="2099">
          <p15:clr>
            <a:srgbClr val="FBAE40"/>
          </p15:clr>
        </p15:guide>
        <p15:guide id="45" orient="horz" pos="2205">
          <p15:clr>
            <a:srgbClr val="FBAE40"/>
          </p15:clr>
        </p15:guide>
        <p15:guide id="46" orient="horz" pos="2311">
          <p15:clr>
            <a:srgbClr val="FBAE40"/>
          </p15:clr>
        </p15:guide>
        <p15:guide id="47" orient="horz" pos="2416">
          <p15:clr>
            <a:srgbClr val="FBAE40"/>
          </p15:clr>
        </p15:guide>
        <p15:guide id="48" orient="horz" pos="2522">
          <p15:clr>
            <a:srgbClr val="FBAE40"/>
          </p15:clr>
        </p15:guide>
        <p15:guide id="49" orient="horz" pos="2628">
          <p15:clr>
            <a:srgbClr val="FBAE40"/>
          </p15:clr>
        </p15:guide>
        <p15:guide id="50" orient="horz" pos="2734">
          <p15:clr>
            <a:srgbClr val="FBAE40"/>
          </p15:clr>
        </p15:guide>
        <p15:guide id="51" orient="horz" pos="2840">
          <p15:clr>
            <a:srgbClr val="FBAE40"/>
          </p15:clr>
        </p15:guide>
        <p15:guide id="52" orient="horz" pos="2946">
          <p15:clr>
            <a:srgbClr val="FBAE40"/>
          </p15:clr>
        </p15:guide>
        <p15:guide id="53" orient="horz" pos="3052">
          <p15:clr>
            <a:srgbClr val="FBAE40"/>
          </p15:clr>
        </p15:guide>
        <p15:guide id="54" orient="horz" pos="3158">
          <p15:clr>
            <a:srgbClr val="FBAE40"/>
          </p15:clr>
        </p15:guide>
        <p15:guide id="55" orient="horz" pos="3264">
          <p15:clr>
            <a:srgbClr val="FBAE40"/>
          </p15:clr>
        </p15:guide>
        <p15:guide id="56" orient="horz" pos="3370">
          <p15:clr>
            <a:srgbClr val="FBAE40"/>
          </p15:clr>
        </p15:guide>
        <p15:guide id="57" orient="horz" pos="3475">
          <p15:clr>
            <a:srgbClr val="FBAE40"/>
          </p15:clr>
        </p15:guide>
        <p15:guide id="58" orient="horz" pos="3581">
          <p15:clr>
            <a:srgbClr val="FBAE40"/>
          </p15:clr>
        </p15:guide>
        <p15:guide id="59" orient="horz" pos="3687">
          <p15:clr>
            <a:srgbClr val="FBAE40"/>
          </p15:clr>
        </p15:guide>
        <p15:guide id="60" orient="horz" pos="3793">
          <p15:clr>
            <a:srgbClr val="FBAE40"/>
          </p15:clr>
        </p15:guide>
        <p15:guide id="61" orient="horz" pos="3899">
          <p15:clr>
            <a:srgbClr val="FBAE40"/>
          </p15:clr>
        </p15:guide>
        <p15:guide id="62" orient="horz" pos="4005">
          <p15:clr>
            <a:srgbClr val="FBAE40"/>
          </p15:clr>
        </p15:guide>
        <p15:guide id="63" orient="horz" pos="411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ummary, versio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28.08.2024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3" name="Text Placeholder 21">
            <a:extLst>
              <a:ext uri="{FF2B5EF4-FFF2-40B4-BE49-F238E27FC236}">
                <a16:creationId xmlns:a16="http://schemas.microsoft.com/office/drawing/2014/main" id="{C1087F26-53CF-42FB-9A83-0F601482535E}"/>
              </a:ext>
            </a:extLst>
          </p:cNvPr>
          <p:cNvSpPr>
            <a:spLocks noGrp="1"/>
          </p:cNvSpPr>
          <p:nvPr>
            <p:ph type="body" sz="quarter" idx="18" hasCustomPrompt="1"/>
          </p:nvPr>
        </p:nvSpPr>
        <p:spPr>
          <a:xfrm>
            <a:off x="474663" y="1852385"/>
            <a:ext cx="2454275" cy="2824389"/>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7" name="Text Placeholder 7">
            <a:extLst>
              <a:ext uri="{FF2B5EF4-FFF2-40B4-BE49-F238E27FC236}">
                <a16:creationId xmlns:a16="http://schemas.microsoft.com/office/drawing/2014/main" id="{CF28AE04-5771-4DBB-95D3-69B0DA5B2A8C}"/>
              </a:ext>
            </a:extLst>
          </p:cNvPr>
          <p:cNvSpPr>
            <a:spLocks noGrp="1"/>
          </p:cNvSpPr>
          <p:nvPr>
            <p:ph type="body" sz="quarter" idx="71" hasCustomPrompt="1"/>
          </p:nvPr>
        </p:nvSpPr>
        <p:spPr>
          <a:xfrm>
            <a:off x="454025" y="1530040"/>
            <a:ext cx="2471557"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SITUATION</a:t>
            </a:r>
          </a:p>
        </p:txBody>
      </p:sp>
      <p:sp>
        <p:nvSpPr>
          <p:cNvPr id="19" name="Text Placeholder 7">
            <a:extLst>
              <a:ext uri="{FF2B5EF4-FFF2-40B4-BE49-F238E27FC236}">
                <a16:creationId xmlns:a16="http://schemas.microsoft.com/office/drawing/2014/main" id="{3431F6F3-4029-45FA-B51A-C27FEC8F8BEB}"/>
              </a:ext>
            </a:extLst>
          </p:cNvPr>
          <p:cNvSpPr>
            <a:spLocks noGrp="1"/>
          </p:cNvSpPr>
          <p:nvPr>
            <p:ph type="body" sz="quarter" idx="72" hasCustomPrompt="1"/>
          </p:nvPr>
        </p:nvSpPr>
        <p:spPr>
          <a:xfrm>
            <a:off x="5743574" y="1539111"/>
            <a:ext cx="2471557"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RESOLUTION</a:t>
            </a:r>
          </a:p>
        </p:txBody>
      </p:sp>
      <p:sp>
        <p:nvSpPr>
          <p:cNvPr id="28" name="Text Placeholder 7">
            <a:extLst>
              <a:ext uri="{FF2B5EF4-FFF2-40B4-BE49-F238E27FC236}">
                <a16:creationId xmlns:a16="http://schemas.microsoft.com/office/drawing/2014/main" id="{E5281396-5881-4BF8-859C-85C68ABD5570}"/>
              </a:ext>
            </a:extLst>
          </p:cNvPr>
          <p:cNvSpPr>
            <a:spLocks noGrp="1"/>
          </p:cNvSpPr>
          <p:nvPr>
            <p:ph type="body" sz="quarter" idx="81" hasCustomPrompt="1"/>
          </p:nvPr>
        </p:nvSpPr>
        <p:spPr>
          <a:xfrm>
            <a:off x="3089728" y="1546596"/>
            <a:ext cx="2471557"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PROBLEM</a:t>
            </a:r>
          </a:p>
        </p:txBody>
      </p:sp>
      <p:sp>
        <p:nvSpPr>
          <p:cNvPr id="33" name="Text Placeholder 21">
            <a:extLst>
              <a:ext uri="{FF2B5EF4-FFF2-40B4-BE49-F238E27FC236}">
                <a16:creationId xmlns:a16="http://schemas.microsoft.com/office/drawing/2014/main" id="{04E79D70-0F39-4B92-867B-BF198899F4DE}"/>
              </a:ext>
            </a:extLst>
          </p:cNvPr>
          <p:cNvSpPr>
            <a:spLocks noGrp="1"/>
          </p:cNvSpPr>
          <p:nvPr>
            <p:ph type="body" sz="quarter" idx="84" hasCustomPrompt="1"/>
          </p:nvPr>
        </p:nvSpPr>
        <p:spPr>
          <a:xfrm>
            <a:off x="3110366" y="1852385"/>
            <a:ext cx="2454275" cy="2824389"/>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4" name="Text Placeholder 21">
            <a:extLst>
              <a:ext uri="{FF2B5EF4-FFF2-40B4-BE49-F238E27FC236}">
                <a16:creationId xmlns:a16="http://schemas.microsoft.com/office/drawing/2014/main" id="{72944A91-4163-4B40-9956-92ABCC0AA758}"/>
              </a:ext>
            </a:extLst>
          </p:cNvPr>
          <p:cNvSpPr>
            <a:spLocks noGrp="1"/>
          </p:cNvSpPr>
          <p:nvPr>
            <p:ph type="body" sz="quarter" idx="85" hasCustomPrompt="1"/>
          </p:nvPr>
        </p:nvSpPr>
        <p:spPr>
          <a:xfrm>
            <a:off x="461963" y="4845050"/>
            <a:ext cx="2454275" cy="1496332"/>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5" name="Text Placeholder 21">
            <a:extLst>
              <a:ext uri="{FF2B5EF4-FFF2-40B4-BE49-F238E27FC236}">
                <a16:creationId xmlns:a16="http://schemas.microsoft.com/office/drawing/2014/main" id="{C2EFE041-FEAE-4C73-A1EE-F711DC26B422}"/>
              </a:ext>
            </a:extLst>
          </p:cNvPr>
          <p:cNvSpPr>
            <a:spLocks noGrp="1"/>
          </p:cNvSpPr>
          <p:nvPr>
            <p:ph type="body" sz="quarter" idx="86" hasCustomPrompt="1"/>
          </p:nvPr>
        </p:nvSpPr>
        <p:spPr>
          <a:xfrm>
            <a:off x="5749926" y="1852386"/>
            <a:ext cx="2454275" cy="2824388"/>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6" name="Text Placeholder 21">
            <a:extLst>
              <a:ext uri="{FF2B5EF4-FFF2-40B4-BE49-F238E27FC236}">
                <a16:creationId xmlns:a16="http://schemas.microsoft.com/office/drawing/2014/main" id="{1EDD5018-4BEF-479B-9752-19CDF0AD4E42}"/>
              </a:ext>
            </a:extLst>
          </p:cNvPr>
          <p:cNvSpPr>
            <a:spLocks noGrp="1"/>
          </p:cNvSpPr>
          <p:nvPr>
            <p:ph type="body" sz="quarter" idx="87" hasCustomPrompt="1"/>
          </p:nvPr>
        </p:nvSpPr>
        <p:spPr>
          <a:xfrm>
            <a:off x="9282113" y="1852386"/>
            <a:ext cx="2454275" cy="2824389"/>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21" name="Text Placeholder 21">
            <a:extLst>
              <a:ext uri="{FF2B5EF4-FFF2-40B4-BE49-F238E27FC236}">
                <a16:creationId xmlns:a16="http://schemas.microsoft.com/office/drawing/2014/main" id="{FF329200-A4C7-43F0-93E4-A0CA132974F5}"/>
              </a:ext>
            </a:extLst>
          </p:cNvPr>
          <p:cNvSpPr>
            <a:spLocks noGrp="1"/>
          </p:cNvSpPr>
          <p:nvPr>
            <p:ph type="body" sz="quarter" idx="88" hasCustomPrompt="1"/>
          </p:nvPr>
        </p:nvSpPr>
        <p:spPr>
          <a:xfrm>
            <a:off x="3097212" y="4845050"/>
            <a:ext cx="2454275" cy="1496332"/>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22" name="Text Placeholder 7">
            <a:extLst>
              <a:ext uri="{FF2B5EF4-FFF2-40B4-BE49-F238E27FC236}">
                <a16:creationId xmlns:a16="http://schemas.microsoft.com/office/drawing/2014/main" id="{E0C253D9-EE20-41E7-95F4-F6805792020F}"/>
              </a:ext>
            </a:extLst>
          </p:cNvPr>
          <p:cNvSpPr>
            <a:spLocks noGrp="1"/>
          </p:cNvSpPr>
          <p:nvPr>
            <p:ph type="body" sz="quarter" idx="89" hasCustomPrompt="1"/>
          </p:nvPr>
        </p:nvSpPr>
        <p:spPr>
          <a:xfrm>
            <a:off x="9274175" y="1539110"/>
            <a:ext cx="2471558" cy="175757"/>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PROJECT DURATION &amp; INVESTMENT</a:t>
            </a:r>
          </a:p>
        </p:txBody>
      </p:sp>
      <p:sp>
        <p:nvSpPr>
          <p:cNvPr id="23" name="Text Placeholder 21">
            <a:extLst>
              <a:ext uri="{FF2B5EF4-FFF2-40B4-BE49-F238E27FC236}">
                <a16:creationId xmlns:a16="http://schemas.microsoft.com/office/drawing/2014/main" id="{C0CA4DBD-910A-4FEA-A8E5-DF9412FB74B3}"/>
              </a:ext>
            </a:extLst>
          </p:cNvPr>
          <p:cNvSpPr>
            <a:spLocks noGrp="1"/>
          </p:cNvSpPr>
          <p:nvPr>
            <p:ph type="body" sz="quarter" idx="90" hasCustomPrompt="1"/>
          </p:nvPr>
        </p:nvSpPr>
        <p:spPr>
          <a:xfrm>
            <a:off x="5760856" y="4845050"/>
            <a:ext cx="2454275" cy="1496332"/>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24" name="Text Placeholder 21">
            <a:extLst>
              <a:ext uri="{FF2B5EF4-FFF2-40B4-BE49-F238E27FC236}">
                <a16:creationId xmlns:a16="http://schemas.microsoft.com/office/drawing/2014/main" id="{A2E52944-80B3-4D04-9791-CB33D3CC2B3B}"/>
              </a:ext>
            </a:extLst>
          </p:cNvPr>
          <p:cNvSpPr>
            <a:spLocks noGrp="1"/>
          </p:cNvSpPr>
          <p:nvPr>
            <p:ph type="body" sz="quarter" idx="91" hasCustomPrompt="1"/>
          </p:nvPr>
        </p:nvSpPr>
        <p:spPr>
          <a:xfrm>
            <a:off x="9286875" y="4845050"/>
            <a:ext cx="2454275" cy="1496332"/>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Tree>
    <p:extLst>
      <p:ext uri="{BB962C8B-B14F-4D97-AF65-F5344CB8AC3E}">
        <p14:creationId xmlns:p14="http://schemas.microsoft.com/office/powerpoint/2010/main" val="339228772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25">
          <p15:clr>
            <a:srgbClr val="FBAE40"/>
          </p15:clr>
        </p15:guide>
        <p15:guide id="5" pos="839">
          <p15:clr>
            <a:srgbClr val="FBAE40"/>
          </p15:clr>
        </p15:guide>
        <p15:guide id="6" pos="1281">
          <p15:clr>
            <a:srgbClr val="FBAE40"/>
          </p15:clr>
        </p15:guide>
        <p15:guide id="7" pos="1395">
          <p15:clr>
            <a:srgbClr val="FBAE40"/>
          </p15:clr>
        </p15:guide>
        <p15:guide id="8" pos="1837">
          <p15:clr>
            <a:srgbClr val="FBAE40"/>
          </p15:clr>
        </p15:guide>
        <p15:guide id="9" pos="1951">
          <p15:clr>
            <a:srgbClr val="FBAE40"/>
          </p15:clr>
        </p15:guide>
        <p15:guide id="10" pos="2393">
          <p15:clr>
            <a:srgbClr val="FBAE40"/>
          </p15:clr>
        </p15:guide>
        <p15:guide id="11" pos="2506">
          <p15:clr>
            <a:srgbClr val="FBAE40"/>
          </p15:clr>
        </p15:guide>
        <p15:guide id="12" pos="2949">
          <p15:clr>
            <a:srgbClr val="FBAE40"/>
          </p15:clr>
        </p15:guide>
        <p15:guide id="13" pos="3062">
          <p15:clr>
            <a:srgbClr val="FBAE40"/>
          </p15:clr>
        </p15:guide>
        <p15:guide id="14" pos="3505">
          <p15:clr>
            <a:srgbClr val="FBAE40"/>
          </p15:clr>
        </p15:guide>
        <p15:guide id="15" pos="3618">
          <p15:clr>
            <a:srgbClr val="FBAE40"/>
          </p15:clr>
        </p15:guide>
        <p15:guide id="16" pos="4061">
          <p15:clr>
            <a:srgbClr val="FBAE40"/>
          </p15:clr>
        </p15:guide>
        <p15:guide id="17" pos="4174">
          <p15:clr>
            <a:srgbClr val="FBAE40"/>
          </p15:clr>
        </p15:guide>
        <p15:guide id="18" pos="4617">
          <p15:clr>
            <a:srgbClr val="FBAE40"/>
          </p15:clr>
        </p15:guide>
        <p15:guide id="19" pos="4730">
          <p15:clr>
            <a:srgbClr val="FBAE40"/>
          </p15:clr>
        </p15:guide>
        <p15:guide id="20" pos="5173">
          <p15:clr>
            <a:srgbClr val="FBAE40"/>
          </p15:clr>
        </p15:guide>
        <p15:guide id="21" pos="5286">
          <p15:clr>
            <a:srgbClr val="FBAE40"/>
          </p15:clr>
        </p15:guide>
        <p15:guide id="22" pos="5728">
          <p15:clr>
            <a:srgbClr val="FBAE40"/>
          </p15:clr>
        </p15:guide>
        <p15:guide id="23" pos="5842">
          <p15:clr>
            <a:srgbClr val="FBAE40"/>
          </p15:clr>
        </p15:guide>
        <p15:guide id="24" pos="6284">
          <p15:clr>
            <a:srgbClr val="FBAE40"/>
          </p15:clr>
        </p15:guide>
        <p15:guide id="25" pos="6398">
          <p15:clr>
            <a:srgbClr val="FBAE40"/>
          </p15:clr>
        </p15:guide>
        <p15:guide id="26" pos="6840">
          <p15:clr>
            <a:srgbClr val="FBAE40"/>
          </p15:clr>
        </p15:guide>
        <p15:guide id="27" pos="6954">
          <p15:clr>
            <a:srgbClr val="FBAE40"/>
          </p15:clr>
        </p15:guide>
        <p15:guide id="28" pos="7396">
          <p15:clr>
            <a:srgbClr val="FBAE40"/>
          </p15:clr>
        </p15:guide>
        <p15:guide id="29" orient="horz">
          <p15:clr>
            <a:srgbClr val="FBAE40"/>
          </p15:clr>
        </p15:guide>
        <p15:guide id="30" orient="horz" pos="4320">
          <p15:clr>
            <a:srgbClr val="FBAE40"/>
          </p15:clr>
        </p15:guide>
        <p15:guide id="31" orient="horz" pos="722">
          <p15:clr>
            <a:srgbClr val="FBAE40"/>
          </p15:clr>
        </p15:guide>
        <p15:guide id="32" orient="horz" pos="828">
          <p15:clr>
            <a:srgbClr val="FBAE40"/>
          </p15:clr>
        </p15:guide>
        <p15:guide id="33" orient="horz" pos="934">
          <p15:clr>
            <a:srgbClr val="FBAE40"/>
          </p15:clr>
        </p15:guide>
        <p15:guide id="34" orient="horz" pos="1049">
          <p15:clr>
            <a:srgbClr val="FBAE40"/>
          </p15:clr>
        </p15:guide>
        <p15:guide id="35" orient="horz" pos="1146">
          <p15:clr>
            <a:srgbClr val="FBAE40"/>
          </p15:clr>
        </p15:guide>
        <p15:guide id="36" orient="horz" pos="1252">
          <p15:clr>
            <a:srgbClr val="FBAE40"/>
          </p15:clr>
        </p15:guide>
        <p15:guide id="37" orient="horz" pos="1357">
          <p15:clr>
            <a:srgbClr val="FBAE40"/>
          </p15:clr>
        </p15:guide>
        <p15:guide id="38" orient="horz" pos="1463">
          <p15:clr>
            <a:srgbClr val="FBAE40"/>
          </p15:clr>
        </p15:guide>
        <p15:guide id="39" orient="horz" pos="1569">
          <p15:clr>
            <a:srgbClr val="FBAE40"/>
          </p15:clr>
        </p15:guide>
        <p15:guide id="40" orient="horz" pos="1675">
          <p15:clr>
            <a:srgbClr val="FBAE40"/>
          </p15:clr>
        </p15:guide>
        <p15:guide id="41" orient="horz" pos="1781">
          <p15:clr>
            <a:srgbClr val="FBAE40"/>
          </p15:clr>
        </p15:guide>
        <p15:guide id="42" orient="horz" pos="1887">
          <p15:clr>
            <a:srgbClr val="FBAE40"/>
          </p15:clr>
        </p15:guide>
        <p15:guide id="43" orient="horz" pos="1993">
          <p15:clr>
            <a:srgbClr val="FBAE40"/>
          </p15:clr>
        </p15:guide>
        <p15:guide id="44" orient="horz" pos="2099">
          <p15:clr>
            <a:srgbClr val="FBAE40"/>
          </p15:clr>
        </p15:guide>
        <p15:guide id="45" orient="horz" pos="2205">
          <p15:clr>
            <a:srgbClr val="FBAE40"/>
          </p15:clr>
        </p15:guide>
        <p15:guide id="46" orient="horz" pos="2311">
          <p15:clr>
            <a:srgbClr val="FBAE40"/>
          </p15:clr>
        </p15:guide>
        <p15:guide id="47" orient="horz" pos="2416">
          <p15:clr>
            <a:srgbClr val="FBAE40"/>
          </p15:clr>
        </p15:guide>
        <p15:guide id="48" orient="horz" pos="2522">
          <p15:clr>
            <a:srgbClr val="FBAE40"/>
          </p15:clr>
        </p15:guide>
        <p15:guide id="49" orient="horz" pos="2628">
          <p15:clr>
            <a:srgbClr val="FBAE40"/>
          </p15:clr>
        </p15:guide>
        <p15:guide id="50" orient="horz" pos="2734">
          <p15:clr>
            <a:srgbClr val="FBAE40"/>
          </p15:clr>
        </p15:guide>
        <p15:guide id="51" orient="horz" pos="2840">
          <p15:clr>
            <a:srgbClr val="FBAE40"/>
          </p15:clr>
        </p15:guide>
        <p15:guide id="52" orient="horz" pos="2946">
          <p15:clr>
            <a:srgbClr val="FBAE40"/>
          </p15:clr>
        </p15:guide>
        <p15:guide id="53" orient="horz" pos="3052">
          <p15:clr>
            <a:srgbClr val="FBAE40"/>
          </p15:clr>
        </p15:guide>
        <p15:guide id="54" orient="horz" pos="3158">
          <p15:clr>
            <a:srgbClr val="FBAE40"/>
          </p15:clr>
        </p15:guide>
        <p15:guide id="55" orient="horz" pos="3264">
          <p15:clr>
            <a:srgbClr val="FBAE40"/>
          </p15:clr>
        </p15:guide>
        <p15:guide id="56" orient="horz" pos="3370">
          <p15:clr>
            <a:srgbClr val="FBAE40"/>
          </p15:clr>
        </p15:guide>
        <p15:guide id="57" orient="horz" pos="3475">
          <p15:clr>
            <a:srgbClr val="FBAE40"/>
          </p15:clr>
        </p15:guide>
        <p15:guide id="58" orient="horz" pos="3581">
          <p15:clr>
            <a:srgbClr val="FBAE40"/>
          </p15:clr>
        </p15:guide>
        <p15:guide id="59" orient="horz" pos="3687">
          <p15:clr>
            <a:srgbClr val="FBAE40"/>
          </p15:clr>
        </p15:guide>
        <p15:guide id="60" orient="horz" pos="3793">
          <p15:clr>
            <a:srgbClr val="FBAE40"/>
          </p15:clr>
        </p15:guide>
        <p15:guide id="61" orient="horz" pos="3899">
          <p15:clr>
            <a:srgbClr val="FBAE40"/>
          </p15:clr>
        </p15:guide>
        <p15:guide id="62" orient="horz" pos="4005">
          <p15:clr>
            <a:srgbClr val="FBAE40"/>
          </p15:clr>
        </p15:guide>
        <p15:guide id="63" orient="horz" pos="411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Use case, fixed categori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28.08.2024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4" name="Text Placeholder 21">
            <a:extLst>
              <a:ext uri="{FF2B5EF4-FFF2-40B4-BE49-F238E27FC236}">
                <a16:creationId xmlns:a16="http://schemas.microsoft.com/office/drawing/2014/main" id="{5711DA43-0816-4393-8CB2-F7318FDAD632}"/>
              </a:ext>
            </a:extLst>
          </p:cNvPr>
          <p:cNvSpPr>
            <a:spLocks noGrp="1"/>
          </p:cNvSpPr>
          <p:nvPr>
            <p:ph type="body" sz="quarter" idx="19" hasCustomPrompt="1"/>
          </p:nvPr>
        </p:nvSpPr>
        <p:spPr>
          <a:xfrm>
            <a:off x="3312584" y="4541044"/>
            <a:ext cx="2692400" cy="1816545"/>
          </a:xfrm>
        </p:spPr>
        <p:txBody>
          <a:bodyPr lIns="0"/>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5" name="Text Placeholder 21">
            <a:extLst>
              <a:ext uri="{FF2B5EF4-FFF2-40B4-BE49-F238E27FC236}">
                <a16:creationId xmlns:a16="http://schemas.microsoft.com/office/drawing/2014/main" id="{6C3D8BE6-0C98-4363-8A99-AFCD5DED5541}"/>
              </a:ext>
            </a:extLst>
          </p:cNvPr>
          <p:cNvSpPr>
            <a:spLocks noGrp="1"/>
          </p:cNvSpPr>
          <p:nvPr>
            <p:ph type="body" sz="quarter" idx="20" hasCustomPrompt="1"/>
          </p:nvPr>
        </p:nvSpPr>
        <p:spPr>
          <a:xfrm>
            <a:off x="6180667" y="4541044"/>
            <a:ext cx="2692400" cy="1816545"/>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24" name="TextBox 23">
            <a:extLst>
              <a:ext uri="{FF2B5EF4-FFF2-40B4-BE49-F238E27FC236}">
                <a16:creationId xmlns:a16="http://schemas.microsoft.com/office/drawing/2014/main" id="{FD727211-F364-429D-99E0-DEB97888BCB0}"/>
              </a:ext>
            </a:extLst>
          </p:cNvPr>
          <p:cNvSpPr txBox="1"/>
          <p:nvPr userDrawn="1"/>
        </p:nvSpPr>
        <p:spPr>
          <a:xfrm>
            <a:off x="440106" y="4168568"/>
            <a:ext cx="2696794" cy="2189370"/>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6000" rIns="0" bIns="0" rtlCol="0">
            <a:noAutofit/>
          </a:bodyPr>
          <a:lstStyle/>
          <a:p>
            <a:pPr indent="-171450" algn="l"/>
            <a:r>
              <a:rPr lang="en-US" sz="1100">
                <a:solidFill>
                  <a:schemeClr val="accent4"/>
                </a:solidFill>
              </a:rPr>
              <a:t>Overview</a:t>
            </a:r>
            <a:endParaRPr lang="bg-BG" sz="1100">
              <a:solidFill>
                <a:schemeClr val="accent4"/>
              </a:solidFill>
            </a:endParaRPr>
          </a:p>
        </p:txBody>
      </p:sp>
      <p:sp>
        <p:nvSpPr>
          <p:cNvPr id="25" name="Text Placeholder 7">
            <a:extLst>
              <a:ext uri="{FF2B5EF4-FFF2-40B4-BE49-F238E27FC236}">
                <a16:creationId xmlns:a16="http://schemas.microsoft.com/office/drawing/2014/main" id="{C19CDD5F-AE55-4A10-984E-A444DD8CEF7C}"/>
              </a:ext>
            </a:extLst>
          </p:cNvPr>
          <p:cNvSpPr>
            <a:spLocks noGrp="1"/>
          </p:cNvSpPr>
          <p:nvPr>
            <p:ph type="body" sz="quarter" idx="56" hasCustomPrompt="1"/>
          </p:nvPr>
        </p:nvSpPr>
        <p:spPr>
          <a:xfrm>
            <a:off x="1412877" y="4539603"/>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timeline</a:t>
            </a:r>
          </a:p>
        </p:txBody>
      </p:sp>
      <p:sp>
        <p:nvSpPr>
          <p:cNvPr id="26" name="TextBox 25">
            <a:extLst>
              <a:ext uri="{FF2B5EF4-FFF2-40B4-BE49-F238E27FC236}">
                <a16:creationId xmlns:a16="http://schemas.microsoft.com/office/drawing/2014/main" id="{186987BF-38A5-472A-8380-9F074FCAA8DB}"/>
              </a:ext>
            </a:extLst>
          </p:cNvPr>
          <p:cNvSpPr txBox="1"/>
          <p:nvPr userDrawn="1"/>
        </p:nvSpPr>
        <p:spPr>
          <a:xfrm>
            <a:off x="440106" y="4541403"/>
            <a:ext cx="964832" cy="174415"/>
          </a:xfrm>
          <a:prstGeom prst="rect">
            <a:avLst/>
          </a:prstGeom>
        </p:spPr>
        <p:txBody>
          <a:bodyPr wrap="square" lIns="0" tIns="0" rIns="0" bIns="0" rtlCol="0">
            <a:spAutoFit/>
          </a:bodyPr>
          <a:lstStyle/>
          <a:p>
            <a:pPr indent="-171450" algn="l"/>
            <a:r>
              <a:rPr lang="en-US" sz="1100">
                <a:solidFill>
                  <a:schemeClr val="accent4"/>
                </a:solidFill>
              </a:rPr>
              <a:t>Timeline</a:t>
            </a:r>
            <a:endParaRPr lang="bg-BG" sz="1100">
              <a:solidFill>
                <a:schemeClr val="accent4"/>
              </a:solidFill>
            </a:endParaRPr>
          </a:p>
        </p:txBody>
      </p:sp>
      <p:sp>
        <p:nvSpPr>
          <p:cNvPr id="27" name="TextBox 26">
            <a:extLst>
              <a:ext uri="{FF2B5EF4-FFF2-40B4-BE49-F238E27FC236}">
                <a16:creationId xmlns:a16="http://schemas.microsoft.com/office/drawing/2014/main" id="{2B0D0664-4A63-436A-BDCD-CC601109EC9B}"/>
              </a:ext>
            </a:extLst>
          </p:cNvPr>
          <p:cNvSpPr txBox="1"/>
          <p:nvPr userDrawn="1"/>
        </p:nvSpPr>
        <p:spPr>
          <a:xfrm>
            <a:off x="440106" y="5213533"/>
            <a:ext cx="964832" cy="174415"/>
          </a:xfrm>
          <a:prstGeom prst="rect">
            <a:avLst/>
          </a:prstGeom>
        </p:spPr>
        <p:txBody>
          <a:bodyPr wrap="square" lIns="0" tIns="0" rIns="0" bIns="0" rtlCol="0">
            <a:spAutoFit/>
          </a:bodyPr>
          <a:lstStyle/>
          <a:p>
            <a:pPr indent="-171450" algn="l"/>
            <a:r>
              <a:rPr lang="en-US" sz="1100">
                <a:solidFill>
                  <a:schemeClr val="accent4"/>
                </a:solidFill>
              </a:rPr>
              <a:t>Location</a:t>
            </a:r>
            <a:endParaRPr lang="bg-BG" sz="1100">
              <a:solidFill>
                <a:schemeClr val="accent4"/>
              </a:solidFill>
            </a:endParaRPr>
          </a:p>
        </p:txBody>
      </p:sp>
      <p:sp>
        <p:nvSpPr>
          <p:cNvPr id="28" name="TextBox 27">
            <a:extLst>
              <a:ext uri="{FF2B5EF4-FFF2-40B4-BE49-F238E27FC236}">
                <a16:creationId xmlns:a16="http://schemas.microsoft.com/office/drawing/2014/main" id="{0D6685F7-EF4A-4175-B540-636142FC0EE9}"/>
              </a:ext>
            </a:extLst>
          </p:cNvPr>
          <p:cNvSpPr txBox="1"/>
          <p:nvPr userDrawn="1"/>
        </p:nvSpPr>
        <p:spPr>
          <a:xfrm>
            <a:off x="440106" y="5549596"/>
            <a:ext cx="964832" cy="174415"/>
          </a:xfrm>
          <a:prstGeom prst="rect">
            <a:avLst/>
          </a:prstGeom>
        </p:spPr>
        <p:txBody>
          <a:bodyPr wrap="square" lIns="0" tIns="0" rIns="0" bIns="0" rtlCol="0">
            <a:spAutoFit/>
          </a:bodyPr>
          <a:lstStyle/>
          <a:p>
            <a:pPr indent="-171450" algn="l"/>
            <a:r>
              <a:rPr lang="en-US" sz="1100">
                <a:solidFill>
                  <a:schemeClr val="accent4"/>
                </a:solidFill>
              </a:rPr>
              <a:t>Technology</a:t>
            </a:r>
            <a:endParaRPr lang="bg-BG" sz="1100">
              <a:solidFill>
                <a:schemeClr val="accent4"/>
              </a:solidFill>
            </a:endParaRPr>
          </a:p>
        </p:txBody>
      </p:sp>
      <p:sp>
        <p:nvSpPr>
          <p:cNvPr id="29" name="TextBox 28">
            <a:extLst>
              <a:ext uri="{FF2B5EF4-FFF2-40B4-BE49-F238E27FC236}">
                <a16:creationId xmlns:a16="http://schemas.microsoft.com/office/drawing/2014/main" id="{E2729082-1A08-4AA9-8257-2F4C9EBA109D}"/>
              </a:ext>
            </a:extLst>
          </p:cNvPr>
          <p:cNvSpPr txBox="1"/>
          <p:nvPr userDrawn="1"/>
        </p:nvSpPr>
        <p:spPr>
          <a:xfrm>
            <a:off x="440106" y="4876872"/>
            <a:ext cx="964832" cy="174415"/>
          </a:xfrm>
          <a:prstGeom prst="rect">
            <a:avLst/>
          </a:prstGeom>
        </p:spPr>
        <p:txBody>
          <a:bodyPr wrap="square" lIns="0" tIns="0" rIns="0" bIns="0" rtlCol="0">
            <a:spAutoFit/>
          </a:bodyPr>
          <a:lstStyle/>
          <a:p>
            <a:pPr indent="-171450" algn="l"/>
            <a:r>
              <a:rPr lang="en-US" sz="1100">
                <a:solidFill>
                  <a:schemeClr val="accent4"/>
                </a:solidFill>
              </a:rPr>
              <a:t>Go-live year</a:t>
            </a:r>
            <a:endParaRPr lang="bg-BG" sz="1100">
              <a:solidFill>
                <a:schemeClr val="accent4"/>
              </a:solidFill>
            </a:endParaRPr>
          </a:p>
        </p:txBody>
      </p:sp>
      <p:sp>
        <p:nvSpPr>
          <p:cNvPr id="30" name="Text Placeholder 7">
            <a:extLst>
              <a:ext uri="{FF2B5EF4-FFF2-40B4-BE49-F238E27FC236}">
                <a16:creationId xmlns:a16="http://schemas.microsoft.com/office/drawing/2014/main" id="{D3D14127-600D-4B12-B27E-48E7C58D3364}"/>
              </a:ext>
            </a:extLst>
          </p:cNvPr>
          <p:cNvSpPr>
            <a:spLocks noGrp="1"/>
          </p:cNvSpPr>
          <p:nvPr>
            <p:ph type="body" sz="quarter" idx="57" hasCustomPrompt="1"/>
          </p:nvPr>
        </p:nvSpPr>
        <p:spPr>
          <a:xfrm>
            <a:off x="1412877" y="4880051"/>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go-live year</a:t>
            </a:r>
          </a:p>
        </p:txBody>
      </p:sp>
      <p:sp>
        <p:nvSpPr>
          <p:cNvPr id="31" name="Text Placeholder 7">
            <a:extLst>
              <a:ext uri="{FF2B5EF4-FFF2-40B4-BE49-F238E27FC236}">
                <a16:creationId xmlns:a16="http://schemas.microsoft.com/office/drawing/2014/main" id="{C0757CB7-82CA-4AC7-886B-C994FDCC83DC}"/>
              </a:ext>
            </a:extLst>
          </p:cNvPr>
          <p:cNvSpPr>
            <a:spLocks noGrp="1"/>
          </p:cNvSpPr>
          <p:nvPr>
            <p:ph type="body" sz="quarter" idx="58" hasCustomPrompt="1"/>
          </p:nvPr>
        </p:nvSpPr>
        <p:spPr>
          <a:xfrm>
            <a:off x="1412877" y="5214975"/>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City, country</a:t>
            </a:r>
          </a:p>
        </p:txBody>
      </p:sp>
      <p:sp>
        <p:nvSpPr>
          <p:cNvPr id="32" name="Text Placeholder 7">
            <a:extLst>
              <a:ext uri="{FF2B5EF4-FFF2-40B4-BE49-F238E27FC236}">
                <a16:creationId xmlns:a16="http://schemas.microsoft.com/office/drawing/2014/main" id="{83D7BC43-166C-495F-A310-D2A7323D279D}"/>
              </a:ext>
            </a:extLst>
          </p:cNvPr>
          <p:cNvSpPr>
            <a:spLocks noGrp="1"/>
          </p:cNvSpPr>
          <p:nvPr>
            <p:ph type="body" sz="quarter" idx="59" hasCustomPrompt="1"/>
          </p:nvPr>
        </p:nvSpPr>
        <p:spPr>
          <a:xfrm>
            <a:off x="1412877" y="554728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technology</a:t>
            </a:r>
          </a:p>
        </p:txBody>
      </p:sp>
      <p:sp>
        <p:nvSpPr>
          <p:cNvPr id="33" name="TextBox 32">
            <a:extLst>
              <a:ext uri="{FF2B5EF4-FFF2-40B4-BE49-F238E27FC236}">
                <a16:creationId xmlns:a16="http://schemas.microsoft.com/office/drawing/2014/main" id="{B844FE96-BB2C-4C7B-9777-A924DC498507}"/>
              </a:ext>
            </a:extLst>
          </p:cNvPr>
          <p:cNvSpPr txBox="1"/>
          <p:nvPr userDrawn="1"/>
        </p:nvSpPr>
        <p:spPr>
          <a:xfrm>
            <a:off x="440106" y="2828925"/>
            <a:ext cx="2696794" cy="1167471"/>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6000" rIns="0" bIns="0" rtlCol="0">
            <a:noAutofit/>
          </a:bodyPr>
          <a:lstStyle/>
          <a:p>
            <a:pPr indent="-171450" algn="l"/>
            <a:r>
              <a:rPr lang="en-US" sz="1100">
                <a:solidFill>
                  <a:schemeClr val="accent4"/>
                </a:solidFill>
              </a:rPr>
              <a:t>Warehouse</a:t>
            </a:r>
            <a:endParaRPr lang="bg-BG" sz="1100">
              <a:solidFill>
                <a:schemeClr val="accent4"/>
              </a:solidFill>
            </a:endParaRPr>
          </a:p>
        </p:txBody>
      </p:sp>
      <p:sp>
        <p:nvSpPr>
          <p:cNvPr id="34" name="TextBox 33">
            <a:extLst>
              <a:ext uri="{FF2B5EF4-FFF2-40B4-BE49-F238E27FC236}">
                <a16:creationId xmlns:a16="http://schemas.microsoft.com/office/drawing/2014/main" id="{3C52F4A8-D7BF-4906-AB23-58E3ED068E2C}"/>
              </a:ext>
            </a:extLst>
          </p:cNvPr>
          <p:cNvSpPr txBox="1"/>
          <p:nvPr userDrawn="1"/>
        </p:nvSpPr>
        <p:spPr>
          <a:xfrm>
            <a:off x="440106" y="1651000"/>
            <a:ext cx="2696794" cy="1019175"/>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6000" rIns="0" bIns="0" rtlCol="0">
            <a:noAutofit/>
          </a:bodyPr>
          <a:lstStyle/>
          <a:p>
            <a:pPr indent="-171450" algn="l"/>
            <a:r>
              <a:rPr lang="en-US" sz="1100">
                <a:solidFill>
                  <a:schemeClr val="accent4"/>
                </a:solidFill>
              </a:rPr>
              <a:t>Industry</a:t>
            </a:r>
            <a:endParaRPr lang="bg-BG" sz="1100">
              <a:solidFill>
                <a:schemeClr val="accent4"/>
              </a:solidFill>
            </a:endParaRPr>
          </a:p>
        </p:txBody>
      </p:sp>
      <p:sp>
        <p:nvSpPr>
          <p:cNvPr id="35" name="Text Placeholder 7">
            <a:extLst>
              <a:ext uri="{FF2B5EF4-FFF2-40B4-BE49-F238E27FC236}">
                <a16:creationId xmlns:a16="http://schemas.microsoft.com/office/drawing/2014/main" id="{79C83FE0-A29A-4C8F-B3F4-1082A2BBC0E9}"/>
              </a:ext>
            </a:extLst>
          </p:cNvPr>
          <p:cNvSpPr>
            <a:spLocks noGrp="1"/>
          </p:cNvSpPr>
          <p:nvPr>
            <p:ph type="body" sz="quarter" idx="60" hasCustomPrompt="1"/>
          </p:nvPr>
        </p:nvSpPr>
        <p:spPr>
          <a:xfrm>
            <a:off x="440106" y="3198811"/>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warehouse</a:t>
            </a:r>
          </a:p>
        </p:txBody>
      </p:sp>
      <p:sp>
        <p:nvSpPr>
          <p:cNvPr id="36" name="Text Placeholder 7">
            <a:extLst>
              <a:ext uri="{FF2B5EF4-FFF2-40B4-BE49-F238E27FC236}">
                <a16:creationId xmlns:a16="http://schemas.microsoft.com/office/drawing/2014/main" id="{2B6F0061-7180-4A20-BDE5-F4ABB5FFC034}"/>
              </a:ext>
            </a:extLst>
          </p:cNvPr>
          <p:cNvSpPr>
            <a:spLocks noGrp="1"/>
          </p:cNvSpPr>
          <p:nvPr>
            <p:ph type="body" sz="quarter" idx="61" hasCustomPrompt="1"/>
          </p:nvPr>
        </p:nvSpPr>
        <p:spPr>
          <a:xfrm>
            <a:off x="440106" y="201294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industry</a:t>
            </a:r>
          </a:p>
        </p:txBody>
      </p:sp>
      <p:sp>
        <p:nvSpPr>
          <p:cNvPr id="40" name="Text Placeholder 21">
            <a:extLst>
              <a:ext uri="{FF2B5EF4-FFF2-40B4-BE49-F238E27FC236}">
                <a16:creationId xmlns:a16="http://schemas.microsoft.com/office/drawing/2014/main" id="{06FB35AF-1D12-4064-95F3-36E6C4EC30B8}"/>
              </a:ext>
            </a:extLst>
          </p:cNvPr>
          <p:cNvSpPr>
            <a:spLocks noGrp="1"/>
          </p:cNvSpPr>
          <p:nvPr>
            <p:ph type="body" sz="quarter" idx="62" hasCustomPrompt="1"/>
          </p:nvPr>
        </p:nvSpPr>
        <p:spPr>
          <a:xfrm>
            <a:off x="9053513" y="4541044"/>
            <a:ext cx="2692400" cy="1816545"/>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42" name="Picture Placeholder 35">
            <a:extLst>
              <a:ext uri="{FF2B5EF4-FFF2-40B4-BE49-F238E27FC236}">
                <a16:creationId xmlns:a16="http://schemas.microsoft.com/office/drawing/2014/main" id="{B9F81876-7F2D-4097-88B1-09882CB14A46}"/>
              </a:ext>
            </a:extLst>
          </p:cNvPr>
          <p:cNvSpPr>
            <a:spLocks noGrp="1"/>
          </p:cNvSpPr>
          <p:nvPr>
            <p:ph type="pic" sz="quarter" idx="45" hasCustomPrompt="1"/>
          </p:nvPr>
        </p:nvSpPr>
        <p:spPr>
          <a:xfrm>
            <a:off x="5997173"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43" name="Picture Placeholder 35">
            <a:extLst>
              <a:ext uri="{FF2B5EF4-FFF2-40B4-BE49-F238E27FC236}">
                <a16:creationId xmlns:a16="http://schemas.microsoft.com/office/drawing/2014/main" id="{73B8FBCE-EB0D-4DA8-86C8-47FAE8F91BFD}"/>
              </a:ext>
            </a:extLst>
          </p:cNvPr>
          <p:cNvSpPr>
            <a:spLocks noGrp="1"/>
          </p:cNvSpPr>
          <p:nvPr>
            <p:ph type="pic" sz="quarter" idx="51" hasCustomPrompt="1"/>
          </p:nvPr>
        </p:nvSpPr>
        <p:spPr>
          <a:xfrm>
            <a:off x="8147508"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4" name="Picture Placeholder 35">
            <a:extLst>
              <a:ext uri="{FF2B5EF4-FFF2-40B4-BE49-F238E27FC236}">
                <a16:creationId xmlns:a16="http://schemas.microsoft.com/office/drawing/2014/main" id="{3D8554F0-B07C-4CD4-A8E3-4FC427087D70}"/>
              </a:ext>
            </a:extLst>
          </p:cNvPr>
          <p:cNvSpPr>
            <a:spLocks noGrp="1"/>
          </p:cNvSpPr>
          <p:nvPr>
            <p:ph type="pic" sz="quarter" idx="63" hasCustomPrompt="1"/>
          </p:nvPr>
        </p:nvSpPr>
        <p:spPr>
          <a:xfrm>
            <a:off x="10297843"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5" name="Picture Placeholder 35">
            <a:extLst>
              <a:ext uri="{FF2B5EF4-FFF2-40B4-BE49-F238E27FC236}">
                <a16:creationId xmlns:a16="http://schemas.microsoft.com/office/drawing/2014/main" id="{6DF6819C-9110-492B-8C08-7CCAB1E0E9F4}"/>
              </a:ext>
            </a:extLst>
          </p:cNvPr>
          <p:cNvSpPr>
            <a:spLocks noGrp="1"/>
          </p:cNvSpPr>
          <p:nvPr>
            <p:ph type="pic" sz="quarter" idx="64" hasCustomPrompt="1"/>
          </p:nvPr>
        </p:nvSpPr>
        <p:spPr>
          <a:xfrm>
            <a:off x="3846838"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8" name="TextBox 37">
            <a:extLst>
              <a:ext uri="{FF2B5EF4-FFF2-40B4-BE49-F238E27FC236}">
                <a16:creationId xmlns:a16="http://schemas.microsoft.com/office/drawing/2014/main" id="{6183742B-6F85-4D30-B87E-35F2BE811FD1}"/>
              </a:ext>
            </a:extLst>
          </p:cNvPr>
          <p:cNvSpPr txBox="1"/>
          <p:nvPr userDrawn="1"/>
        </p:nvSpPr>
        <p:spPr>
          <a:xfrm>
            <a:off x="3312584" y="1651000"/>
            <a:ext cx="1724519" cy="2352119"/>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6000" rIns="0" bIns="0" rtlCol="0">
            <a:noAutofit/>
          </a:bodyPr>
          <a:lstStyle/>
          <a:p>
            <a:pPr indent="-171450" algn="l"/>
            <a:r>
              <a:rPr lang="en-US" sz="1100">
                <a:solidFill>
                  <a:schemeClr val="accent4"/>
                </a:solidFill>
              </a:rPr>
              <a:t>Key benefits</a:t>
            </a:r>
            <a:endParaRPr lang="bg-BG" sz="1100">
              <a:solidFill>
                <a:schemeClr val="accent4"/>
              </a:solidFill>
            </a:endParaRPr>
          </a:p>
        </p:txBody>
      </p:sp>
      <p:sp>
        <p:nvSpPr>
          <p:cNvPr id="51" name="TextBox 50">
            <a:extLst>
              <a:ext uri="{FF2B5EF4-FFF2-40B4-BE49-F238E27FC236}">
                <a16:creationId xmlns:a16="http://schemas.microsoft.com/office/drawing/2014/main" id="{9C7070EA-F97A-477E-89E2-EEA0C3AB0337}"/>
              </a:ext>
            </a:extLst>
          </p:cNvPr>
          <p:cNvSpPr txBox="1"/>
          <p:nvPr userDrawn="1"/>
        </p:nvSpPr>
        <p:spPr>
          <a:xfrm>
            <a:off x="3312584" y="4168568"/>
            <a:ext cx="1724519" cy="2189022"/>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6000" rIns="0" bIns="0" rtlCol="0">
            <a:noAutofit/>
          </a:bodyPr>
          <a:lstStyle/>
          <a:p>
            <a:pPr indent="-171450" algn="l"/>
            <a:r>
              <a:rPr lang="en-US" sz="1100">
                <a:solidFill>
                  <a:schemeClr val="accent4"/>
                </a:solidFill>
              </a:rPr>
              <a:t>Highlights</a:t>
            </a:r>
            <a:endParaRPr lang="bg-BG" sz="1100">
              <a:solidFill>
                <a:schemeClr val="accent4"/>
              </a:solidFill>
            </a:endParaRPr>
          </a:p>
        </p:txBody>
      </p:sp>
      <p:sp>
        <p:nvSpPr>
          <p:cNvPr id="39" name="Text Placeholder 21">
            <a:extLst>
              <a:ext uri="{FF2B5EF4-FFF2-40B4-BE49-F238E27FC236}">
                <a16:creationId xmlns:a16="http://schemas.microsoft.com/office/drawing/2014/main" id="{6DAF50F9-83E9-464A-97BB-F8DF183409A8}"/>
              </a:ext>
            </a:extLst>
          </p:cNvPr>
          <p:cNvSpPr>
            <a:spLocks noGrp="1"/>
          </p:cNvSpPr>
          <p:nvPr>
            <p:ph type="body" sz="quarter" idx="65" hasCustomPrompt="1"/>
          </p:nvPr>
        </p:nvSpPr>
        <p:spPr>
          <a:xfrm>
            <a:off x="3317346" y="3162195"/>
            <a:ext cx="1972800" cy="840925"/>
          </a:xfrm>
        </p:spPr>
        <p:txBody>
          <a:bodyPr lIns="0"/>
          <a:lstStyle>
            <a:lvl1pPr algn="ctr">
              <a:defRPr sz="1400">
                <a:solidFill>
                  <a:schemeClr val="accent1"/>
                </a:solidFill>
              </a:defRPr>
            </a:lvl1pPr>
            <a:lvl2pPr>
              <a:defRPr/>
            </a:lvl2pPr>
          </a:lstStyle>
          <a:p>
            <a:pPr lvl="0"/>
            <a:r>
              <a:rPr lang="en-US"/>
              <a:t>Key benefit</a:t>
            </a:r>
          </a:p>
        </p:txBody>
      </p:sp>
      <p:sp>
        <p:nvSpPr>
          <p:cNvPr id="41" name="Text Placeholder 21">
            <a:extLst>
              <a:ext uri="{FF2B5EF4-FFF2-40B4-BE49-F238E27FC236}">
                <a16:creationId xmlns:a16="http://schemas.microsoft.com/office/drawing/2014/main" id="{B7B1942F-8267-4758-947C-BD0B24DF4738}"/>
              </a:ext>
            </a:extLst>
          </p:cNvPr>
          <p:cNvSpPr>
            <a:spLocks noGrp="1"/>
          </p:cNvSpPr>
          <p:nvPr>
            <p:ph type="body" sz="quarter" idx="66" hasCustomPrompt="1"/>
          </p:nvPr>
        </p:nvSpPr>
        <p:spPr>
          <a:xfrm>
            <a:off x="9768350" y="3162195"/>
            <a:ext cx="1972800" cy="840925"/>
          </a:xfrm>
        </p:spPr>
        <p:txBody>
          <a:bodyPr/>
          <a:lstStyle>
            <a:lvl1pPr algn="ctr">
              <a:defRPr sz="1400">
                <a:solidFill>
                  <a:schemeClr val="accent1"/>
                </a:solidFill>
              </a:defRPr>
            </a:lvl1pPr>
            <a:lvl2pPr>
              <a:defRPr/>
            </a:lvl2pPr>
          </a:lstStyle>
          <a:p>
            <a:pPr lvl="0"/>
            <a:r>
              <a:rPr lang="en-US"/>
              <a:t>Main highlight</a:t>
            </a:r>
          </a:p>
        </p:txBody>
      </p:sp>
      <p:sp>
        <p:nvSpPr>
          <p:cNvPr id="50" name="Text Placeholder 21">
            <a:extLst>
              <a:ext uri="{FF2B5EF4-FFF2-40B4-BE49-F238E27FC236}">
                <a16:creationId xmlns:a16="http://schemas.microsoft.com/office/drawing/2014/main" id="{FFB96B00-D95E-4D34-A59E-8D591A263419}"/>
              </a:ext>
            </a:extLst>
          </p:cNvPr>
          <p:cNvSpPr>
            <a:spLocks noGrp="1"/>
          </p:cNvSpPr>
          <p:nvPr>
            <p:ph type="body" sz="quarter" idx="67" hasCustomPrompt="1"/>
          </p:nvPr>
        </p:nvSpPr>
        <p:spPr>
          <a:xfrm>
            <a:off x="7618016" y="3162195"/>
            <a:ext cx="1972800" cy="840925"/>
          </a:xfrm>
        </p:spPr>
        <p:txBody>
          <a:bodyPr/>
          <a:lstStyle>
            <a:lvl1pPr algn="ctr">
              <a:defRPr sz="1400">
                <a:solidFill>
                  <a:schemeClr val="accent1"/>
                </a:solidFill>
              </a:defRPr>
            </a:lvl1pPr>
            <a:lvl2pPr>
              <a:defRPr/>
            </a:lvl2pPr>
          </a:lstStyle>
          <a:p>
            <a:pPr lvl="0"/>
            <a:r>
              <a:rPr lang="en-US"/>
              <a:t>Always align according to the grid or using the distribute button</a:t>
            </a:r>
          </a:p>
        </p:txBody>
      </p:sp>
      <p:sp>
        <p:nvSpPr>
          <p:cNvPr id="52" name="Text Placeholder 21">
            <a:extLst>
              <a:ext uri="{FF2B5EF4-FFF2-40B4-BE49-F238E27FC236}">
                <a16:creationId xmlns:a16="http://schemas.microsoft.com/office/drawing/2014/main" id="{C9CC1C9A-AD38-4736-9950-7B53962D1538}"/>
              </a:ext>
            </a:extLst>
          </p:cNvPr>
          <p:cNvSpPr>
            <a:spLocks noGrp="1"/>
          </p:cNvSpPr>
          <p:nvPr>
            <p:ph type="body" sz="quarter" idx="68" hasCustomPrompt="1"/>
          </p:nvPr>
        </p:nvSpPr>
        <p:spPr>
          <a:xfrm>
            <a:off x="5467681" y="3162195"/>
            <a:ext cx="1972800" cy="840925"/>
          </a:xfrm>
        </p:spPr>
        <p:txBody>
          <a:bodyPr/>
          <a:lstStyle>
            <a:lvl1pPr algn="ctr">
              <a:defRPr sz="1400">
                <a:solidFill>
                  <a:schemeClr val="accent1"/>
                </a:solidFill>
              </a:defRPr>
            </a:lvl1pPr>
            <a:lvl2pPr>
              <a:defRPr/>
            </a:lvl2pPr>
          </a:lstStyle>
          <a:p>
            <a:pPr lvl="0"/>
            <a:r>
              <a:rPr lang="en-US"/>
              <a:t>For different number of key benefits, rearrange / add / delete</a:t>
            </a:r>
          </a:p>
        </p:txBody>
      </p:sp>
    </p:spTree>
    <p:extLst>
      <p:ext uri="{BB962C8B-B14F-4D97-AF65-F5344CB8AC3E}">
        <p14:creationId xmlns:p14="http://schemas.microsoft.com/office/powerpoint/2010/main" val="2917012387"/>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8">
          <p15:clr>
            <a:srgbClr val="FBAE40"/>
          </p15:clr>
        </p15:guide>
        <p15:guide id="5" pos="885">
          <p15:clr>
            <a:srgbClr val="FBAE40"/>
          </p15:clr>
        </p15:guide>
        <p15:guide id="6" pos="1374">
          <p15:clr>
            <a:srgbClr val="FBAE40"/>
          </p15:clr>
        </p15:guide>
        <p15:guide id="7" pos="148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2">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3">
          <p15:clr>
            <a:srgbClr val="FBAE40"/>
          </p15:clr>
        </p15:guide>
        <p15:guide id="36" orient="horz" pos="1457">
          <p15:clr>
            <a:srgbClr val="FBAE40"/>
          </p15:clr>
        </p15:guide>
        <p15:guide id="37" orient="horz" pos="1569">
          <p15:clr>
            <a:srgbClr val="FBAE40"/>
          </p15:clr>
        </p15:guide>
        <p15:guide id="38" orient="horz" pos="1678">
          <p15:clr>
            <a:srgbClr val="FBAE40"/>
          </p15:clr>
        </p15:guide>
        <p15:guide id="39" orient="horz" pos="1774">
          <p15:clr>
            <a:srgbClr val="FBAE40"/>
          </p15:clr>
        </p15:guide>
        <p15:guide id="40" orient="horz" pos="1888">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19">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Use case, editable categori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28.08.2024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35" name="Text Placeholder 7">
            <a:extLst>
              <a:ext uri="{FF2B5EF4-FFF2-40B4-BE49-F238E27FC236}">
                <a16:creationId xmlns:a16="http://schemas.microsoft.com/office/drawing/2014/main" id="{79C83FE0-A29A-4C8F-B3F4-1082A2BBC0E9}"/>
              </a:ext>
            </a:extLst>
          </p:cNvPr>
          <p:cNvSpPr>
            <a:spLocks noGrp="1"/>
          </p:cNvSpPr>
          <p:nvPr>
            <p:ph type="body" sz="quarter" idx="60" hasCustomPrompt="1"/>
          </p:nvPr>
        </p:nvSpPr>
        <p:spPr>
          <a:xfrm>
            <a:off x="440106" y="3198811"/>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warehouse</a:t>
            </a:r>
          </a:p>
        </p:txBody>
      </p:sp>
      <p:sp>
        <p:nvSpPr>
          <p:cNvPr id="63" name="Text Placeholder 21">
            <a:extLst>
              <a:ext uri="{FF2B5EF4-FFF2-40B4-BE49-F238E27FC236}">
                <a16:creationId xmlns:a16="http://schemas.microsoft.com/office/drawing/2014/main" id="{E01C8748-9939-47D1-BB5A-F0E9EE0B3C03}"/>
              </a:ext>
            </a:extLst>
          </p:cNvPr>
          <p:cNvSpPr>
            <a:spLocks noGrp="1"/>
          </p:cNvSpPr>
          <p:nvPr>
            <p:ph type="body" sz="quarter" idx="19" hasCustomPrompt="1"/>
          </p:nvPr>
        </p:nvSpPr>
        <p:spPr>
          <a:xfrm>
            <a:off x="3312584" y="4541044"/>
            <a:ext cx="2692400" cy="1816545"/>
          </a:xfrm>
        </p:spPr>
        <p:txBody>
          <a:bodyPr lIns="0"/>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64" name="Text Placeholder 21">
            <a:extLst>
              <a:ext uri="{FF2B5EF4-FFF2-40B4-BE49-F238E27FC236}">
                <a16:creationId xmlns:a16="http://schemas.microsoft.com/office/drawing/2014/main" id="{9D1DF853-A028-4DC3-9CA2-33D43577B522}"/>
              </a:ext>
            </a:extLst>
          </p:cNvPr>
          <p:cNvSpPr>
            <a:spLocks noGrp="1"/>
          </p:cNvSpPr>
          <p:nvPr>
            <p:ph type="body" sz="quarter" idx="20" hasCustomPrompt="1"/>
          </p:nvPr>
        </p:nvSpPr>
        <p:spPr>
          <a:xfrm>
            <a:off x="6180667" y="4541044"/>
            <a:ext cx="2692400" cy="1816545"/>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65" name="Text Placeholder 7">
            <a:extLst>
              <a:ext uri="{FF2B5EF4-FFF2-40B4-BE49-F238E27FC236}">
                <a16:creationId xmlns:a16="http://schemas.microsoft.com/office/drawing/2014/main" id="{9FC25E2A-C02F-440E-AC00-0B509C10A987}"/>
              </a:ext>
            </a:extLst>
          </p:cNvPr>
          <p:cNvSpPr>
            <a:spLocks noGrp="1"/>
          </p:cNvSpPr>
          <p:nvPr>
            <p:ph type="body" sz="quarter" idx="56" hasCustomPrompt="1"/>
          </p:nvPr>
        </p:nvSpPr>
        <p:spPr>
          <a:xfrm>
            <a:off x="1412877" y="4539603"/>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timeline</a:t>
            </a:r>
          </a:p>
        </p:txBody>
      </p:sp>
      <p:sp>
        <p:nvSpPr>
          <p:cNvPr id="66" name="Text Placeholder 7">
            <a:extLst>
              <a:ext uri="{FF2B5EF4-FFF2-40B4-BE49-F238E27FC236}">
                <a16:creationId xmlns:a16="http://schemas.microsoft.com/office/drawing/2014/main" id="{B655ACB7-1FF1-47A2-90B7-1DD9A9524CD6}"/>
              </a:ext>
            </a:extLst>
          </p:cNvPr>
          <p:cNvSpPr>
            <a:spLocks noGrp="1"/>
          </p:cNvSpPr>
          <p:nvPr>
            <p:ph type="body" sz="quarter" idx="57" hasCustomPrompt="1"/>
          </p:nvPr>
        </p:nvSpPr>
        <p:spPr>
          <a:xfrm>
            <a:off x="1412877" y="4880051"/>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2020</a:t>
            </a:r>
          </a:p>
        </p:txBody>
      </p:sp>
      <p:sp>
        <p:nvSpPr>
          <p:cNvPr id="67" name="Text Placeholder 7">
            <a:extLst>
              <a:ext uri="{FF2B5EF4-FFF2-40B4-BE49-F238E27FC236}">
                <a16:creationId xmlns:a16="http://schemas.microsoft.com/office/drawing/2014/main" id="{126733D5-DEB4-42B5-9B6D-769946B8CD0A}"/>
              </a:ext>
            </a:extLst>
          </p:cNvPr>
          <p:cNvSpPr>
            <a:spLocks noGrp="1"/>
          </p:cNvSpPr>
          <p:nvPr>
            <p:ph type="body" sz="quarter" idx="58" hasCustomPrompt="1"/>
          </p:nvPr>
        </p:nvSpPr>
        <p:spPr>
          <a:xfrm>
            <a:off x="1412877" y="5214975"/>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City, country</a:t>
            </a:r>
          </a:p>
        </p:txBody>
      </p:sp>
      <p:sp>
        <p:nvSpPr>
          <p:cNvPr id="68" name="Text Placeholder 7">
            <a:extLst>
              <a:ext uri="{FF2B5EF4-FFF2-40B4-BE49-F238E27FC236}">
                <a16:creationId xmlns:a16="http://schemas.microsoft.com/office/drawing/2014/main" id="{36FE32C2-C032-42D3-A720-886E73E8DDE8}"/>
              </a:ext>
            </a:extLst>
          </p:cNvPr>
          <p:cNvSpPr>
            <a:spLocks noGrp="1"/>
          </p:cNvSpPr>
          <p:nvPr>
            <p:ph type="body" sz="quarter" idx="59" hasCustomPrompt="1"/>
          </p:nvPr>
        </p:nvSpPr>
        <p:spPr>
          <a:xfrm>
            <a:off x="1412877" y="554728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technology</a:t>
            </a:r>
          </a:p>
        </p:txBody>
      </p:sp>
      <p:sp>
        <p:nvSpPr>
          <p:cNvPr id="69" name="Text Placeholder 21">
            <a:extLst>
              <a:ext uri="{FF2B5EF4-FFF2-40B4-BE49-F238E27FC236}">
                <a16:creationId xmlns:a16="http://schemas.microsoft.com/office/drawing/2014/main" id="{8AA581EE-C667-449F-965A-302EBF329B37}"/>
              </a:ext>
            </a:extLst>
          </p:cNvPr>
          <p:cNvSpPr>
            <a:spLocks noGrp="1"/>
          </p:cNvSpPr>
          <p:nvPr>
            <p:ph type="body" sz="quarter" idx="62" hasCustomPrompt="1"/>
          </p:nvPr>
        </p:nvSpPr>
        <p:spPr>
          <a:xfrm>
            <a:off x="9053513" y="4541044"/>
            <a:ext cx="2692400" cy="1816545"/>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70" name="Picture Placeholder 35">
            <a:extLst>
              <a:ext uri="{FF2B5EF4-FFF2-40B4-BE49-F238E27FC236}">
                <a16:creationId xmlns:a16="http://schemas.microsoft.com/office/drawing/2014/main" id="{40FC47D7-1EFF-4E85-A1C1-044FB135B450}"/>
              </a:ext>
            </a:extLst>
          </p:cNvPr>
          <p:cNvSpPr>
            <a:spLocks noGrp="1"/>
          </p:cNvSpPr>
          <p:nvPr>
            <p:ph type="pic" sz="quarter" idx="45" hasCustomPrompt="1"/>
          </p:nvPr>
        </p:nvSpPr>
        <p:spPr>
          <a:xfrm>
            <a:off x="5997173"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71" name="Picture Placeholder 35">
            <a:extLst>
              <a:ext uri="{FF2B5EF4-FFF2-40B4-BE49-F238E27FC236}">
                <a16:creationId xmlns:a16="http://schemas.microsoft.com/office/drawing/2014/main" id="{186E5E2F-5321-4BB0-A63B-B613B6638B61}"/>
              </a:ext>
            </a:extLst>
          </p:cNvPr>
          <p:cNvSpPr>
            <a:spLocks noGrp="1"/>
          </p:cNvSpPr>
          <p:nvPr>
            <p:ph type="pic" sz="quarter" idx="51" hasCustomPrompt="1"/>
          </p:nvPr>
        </p:nvSpPr>
        <p:spPr>
          <a:xfrm>
            <a:off x="8147508"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 </a:t>
            </a:r>
            <a:endParaRPr lang="bg-BG"/>
          </a:p>
        </p:txBody>
      </p:sp>
      <p:sp>
        <p:nvSpPr>
          <p:cNvPr id="72" name="Picture Placeholder 35">
            <a:extLst>
              <a:ext uri="{FF2B5EF4-FFF2-40B4-BE49-F238E27FC236}">
                <a16:creationId xmlns:a16="http://schemas.microsoft.com/office/drawing/2014/main" id="{62E03FF8-4D98-41A5-9CC6-A4241BD52D1E}"/>
              </a:ext>
            </a:extLst>
          </p:cNvPr>
          <p:cNvSpPr>
            <a:spLocks noGrp="1"/>
          </p:cNvSpPr>
          <p:nvPr>
            <p:ph type="pic" sz="quarter" idx="63" hasCustomPrompt="1"/>
          </p:nvPr>
        </p:nvSpPr>
        <p:spPr>
          <a:xfrm>
            <a:off x="10297843"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73" name="Picture Placeholder 35">
            <a:extLst>
              <a:ext uri="{FF2B5EF4-FFF2-40B4-BE49-F238E27FC236}">
                <a16:creationId xmlns:a16="http://schemas.microsoft.com/office/drawing/2014/main" id="{DCFC8068-6007-4F21-B15A-CBE5E40C710D}"/>
              </a:ext>
            </a:extLst>
          </p:cNvPr>
          <p:cNvSpPr>
            <a:spLocks noGrp="1"/>
          </p:cNvSpPr>
          <p:nvPr>
            <p:ph type="pic" sz="quarter" idx="64" hasCustomPrompt="1"/>
          </p:nvPr>
        </p:nvSpPr>
        <p:spPr>
          <a:xfrm>
            <a:off x="3846838"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74" name="Text Placeholder 21">
            <a:extLst>
              <a:ext uri="{FF2B5EF4-FFF2-40B4-BE49-F238E27FC236}">
                <a16:creationId xmlns:a16="http://schemas.microsoft.com/office/drawing/2014/main" id="{1363A684-DE4F-4851-AC9A-A142FFC05406}"/>
              </a:ext>
            </a:extLst>
          </p:cNvPr>
          <p:cNvSpPr>
            <a:spLocks noGrp="1"/>
          </p:cNvSpPr>
          <p:nvPr>
            <p:ph type="body" sz="quarter" idx="65" hasCustomPrompt="1"/>
          </p:nvPr>
        </p:nvSpPr>
        <p:spPr>
          <a:xfrm>
            <a:off x="3317346" y="3162195"/>
            <a:ext cx="1972800" cy="840925"/>
          </a:xfrm>
        </p:spPr>
        <p:txBody>
          <a:bodyPr lIns="0"/>
          <a:lstStyle>
            <a:lvl1pPr algn="ctr">
              <a:defRPr sz="1400">
                <a:solidFill>
                  <a:schemeClr val="accent1"/>
                </a:solidFill>
              </a:defRPr>
            </a:lvl1pPr>
            <a:lvl2pPr>
              <a:defRPr/>
            </a:lvl2pPr>
          </a:lstStyle>
          <a:p>
            <a:pPr lvl="0"/>
            <a:r>
              <a:rPr lang="en-US"/>
              <a:t>Key benefit</a:t>
            </a:r>
          </a:p>
        </p:txBody>
      </p:sp>
      <p:sp>
        <p:nvSpPr>
          <p:cNvPr id="75" name="Text Placeholder 21">
            <a:extLst>
              <a:ext uri="{FF2B5EF4-FFF2-40B4-BE49-F238E27FC236}">
                <a16:creationId xmlns:a16="http://schemas.microsoft.com/office/drawing/2014/main" id="{A4B4DDE8-0205-467E-A428-C6A0E777A290}"/>
              </a:ext>
            </a:extLst>
          </p:cNvPr>
          <p:cNvSpPr>
            <a:spLocks noGrp="1"/>
          </p:cNvSpPr>
          <p:nvPr>
            <p:ph type="body" sz="quarter" idx="66" hasCustomPrompt="1"/>
          </p:nvPr>
        </p:nvSpPr>
        <p:spPr>
          <a:xfrm>
            <a:off x="9768350" y="3162195"/>
            <a:ext cx="1972800" cy="840925"/>
          </a:xfrm>
        </p:spPr>
        <p:txBody>
          <a:bodyPr/>
          <a:lstStyle>
            <a:lvl1pPr algn="ctr">
              <a:defRPr sz="1400">
                <a:solidFill>
                  <a:schemeClr val="accent1"/>
                </a:solidFill>
              </a:defRPr>
            </a:lvl1pPr>
            <a:lvl2pPr>
              <a:defRPr/>
            </a:lvl2pPr>
          </a:lstStyle>
          <a:p>
            <a:pPr lvl="0"/>
            <a:r>
              <a:rPr lang="en-US"/>
              <a:t>Key benefit</a:t>
            </a:r>
          </a:p>
        </p:txBody>
      </p:sp>
      <p:sp>
        <p:nvSpPr>
          <p:cNvPr id="76" name="Text Placeholder 21">
            <a:extLst>
              <a:ext uri="{FF2B5EF4-FFF2-40B4-BE49-F238E27FC236}">
                <a16:creationId xmlns:a16="http://schemas.microsoft.com/office/drawing/2014/main" id="{BC17A3F2-5AB4-4DB4-AF91-877EC13DED25}"/>
              </a:ext>
            </a:extLst>
          </p:cNvPr>
          <p:cNvSpPr>
            <a:spLocks noGrp="1"/>
          </p:cNvSpPr>
          <p:nvPr>
            <p:ph type="body" sz="quarter" idx="67" hasCustomPrompt="1"/>
          </p:nvPr>
        </p:nvSpPr>
        <p:spPr>
          <a:xfrm>
            <a:off x="7618016" y="3162195"/>
            <a:ext cx="1972800" cy="840925"/>
          </a:xfrm>
        </p:spPr>
        <p:txBody>
          <a:bodyPr/>
          <a:lstStyle>
            <a:lvl1pPr algn="ctr">
              <a:defRPr sz="1400">
                <a:solidFill>
                  <a:schemeClr val="accent1"/>
                </a:solidFill>
              </a:defRPr>
            </a:lvl1pPr>
            <a:lvl2pPr>
              <a:defRPr/>
            </a:lvl2pPr>
          </a:lstStyle>
          <a:p>
            <a:pPr lvl="0"/>
            <a:r>
              <a:rPr lang="en-US"/>
              <a:t>Always align according to the grid or using the distribute button</a:t>
            </a:r>
          </a:p>
        </p:txBody>
      </p:sp>
      <p:sp>
        <p:nvSpPr>
          <p:cNvPr id="77" name="Text Placeholder 21">
            <a:extLst>
              <a:ext uri="{FF2B5EF4-FFF2-40B4-BE49-F238E27FC236}">
                <a16:creationId xmlns:a16="http://schemas.microsoft.com/office/drawing/2014/main" id="{8F299073-E5DD-4BD7-8FBF-44AB37A823F6}"/>
              </a:ext>
            </a:extLst>
          </p:cNvPr>
          <p:cNvSpPr>
            <a:spLocks noGrp="1"/>
          </p:cNvSpPr>
          <p:nvPr>
            <p:ph type="body" sz="quarter" idx="68" hasCustomPrompt="1"/>
          </p:nvPr>
        </p:nvSpPr>
        <p:spPr>
          <a:xfrm>
            <a:off x="5467681" y="3162195"/>
            <a:ext cx="1972800" cy="840925"/>
          </a:xfrm>
        </p:spPr>
        <p:txBody>
          <a:bodyPr/>
          <a:lstStyle>
            <a:lvl1pPr algn="ctr">
              <a:defRPr sz="1400">
                <a:solidFill>
                  <a:schemeClr val="accent1"/>
                </a:solidFill>
              </a:defRPr>
            </a:lvl1pPr>
            <a:lvl2pPr>
              <a:defRPr/>
            </a:lvl2pPr>
          </a:lstStyle>
          <a:p>
            <a:pPr lvl="0"/>
            <a:r>
              <a:rPr lang="en-US"/>
              <a:t>For different number of key benefits, rearrange / add / delete</a:t>
            </a:r>
          </a:p>
        </p:txBody>
      </p:sp>
      <p:sp>
        <p:nvSpPr>
          <p:cNvPr id="79" name="Text Placeholder 7">
            <a:extLst>
              <a:ext uri="{FF2B5EF4-FFF2-40B4-BE49-F238E27FC236}">
                <a16:creationId xmlns:a16="http://schemas.microsoft.com/office/drawing/2014/main" id="{578564BC-4A39-4DBA-AE46-E7CA4D6F682A}"/>
              </a:ext>
            </a:extLst>
          </p:cNvPr>
          <p:cNvSpPr>
            <a:spLocks noGrp="1"/>
          </p:cNvSpPr>
          <p:nvPr>
            <p:ph type="body" sz="quarter" idx="69" hasCustomPrompt="1"/>
          </p:nvPr>
        </p:nvSpPr>
        <p:spPr>
          <a:xfrm>
            <a:off x="440106" y="168274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Industry</a:t>
            </a:r>
          </a:p>
        </p:txBody>
      </p:sp>
      <p:sp>
        <p:nvSpPr>
          <p:cNvPr id="80" name="Text Placeholder 7">
            <a:extLst>
              <a:ext uri="{FF2B5EF4-FFF2-40B4-BE49-F238E27FC236}">
                <a16:creationId xmlns:a16="http://schemas.microsoft.com/office/drawing/2014/main" id="{B939ED01-BC50-4C35-940C-A799A9380137}"/>
              </a:ext>
            </a:extLst>
          </p:cNvPr>
          <p:cNvSpPr>
            <a:spLocks noGrp="1"/>
          </p:cNvSpPr>
          <p:nvPr>
            <p:ph type="body" sz="quarter" idx="70" hasCustomPrompt="1"/>
          </p:nvPr>
        </p:nvSpPr>
        <p:spPr>
          <a:xfrm>
            <a:off x="440106" y="2860674"/>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Warehouse</a:t>
            </a:r>
          </a:p>
        </p:txBody>
      </p:sp>
      <p:sp>
        <p:nvSpPr>
          <p:cNvPr id="81" name="Text Placeholder 7">
            <a:extLst>
              <a:ext uri="{FF2B5EF4-FFF2-40B4-BE49-F238E27FC236}">
                <a16:creationId xmlns:a16="http://schemas.microsoft.com/office/drawing/2014/main" id="{4C0517A6-C93F-467C-9EBC-AD4031D33512}"/>
              </a:ext>
            </a:extLst>
          </p:cNvPr>
          <p:cNvSpPr>
            <a:spLocks noGrp="1"/>
          </p:cNvSpPr>
          <p:nvPr>
            <p:ph type="body" sz="quarter" idx="71" hasCustomPrompt="1"/>
          </p:nvPr>
        </p:nvSpPr>
        <p:spPr>
          <a:xfrm>
            <a:off x="440106" y="4537074"/>
            <a:ext cx="964832"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Timeline</a:t>
            </a:r>
          </a:p>
        </p:txBody>
      </p:sp>
      <p:sp>
        <p:nvSpPr>
          <p:cNvPr id="82" name="Text Placeholder 7">
            <a:extLst>
              <a:ext uri="{FF2B5EF4-FFF2-40B4-BE49-F238E27FC236}">
                <a16:creationId xmlns:a16="http://schemas.microsoft.com/office/drawing/2014/main" id="{C3316124-3EEB-47F8-B5CF-E9B3C8735275}"/>
              </a:ext>
            </a:extLst>
          </p:cNvPr>
          <p:cNvSpPr>
            <a:spLocks noGrp="1"/>
          </p:cNvSpPr>
          <p:nvPr>
            <p:ph type="body" sz="quarter" idx="72" hasCustomPrompt="1"/>
          </p:nvPr>
        </p:nvSpPr>
        <p:spPr>
          <a:xfrm>
            <a:off x="440106" y="4880270"/>
            <a:ext cx="964832"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Go-live year</a:t>
            </a:r>
          </a:p>
        </p:txBody>
      </p:sp>
      <p:sp>
        <p:nvSpPr>
          <p:cNvPr id="83" name="Text Placeholder 7">
            <a:extLst>
              <a:ext uri="{FF2B5EF4-FFF2-40B4-BE49-F238E27FC236}">
                <a16:creationId xmlns:a16="http://schemas.microsoft.com/office/drawing/2014/main" id="{9CA0D434-288A-4819-8E1C-CE32D704720D}"/>
              </a:ext>
            </a:extLst>
          </p:cNvPr>
          <p:cNvSpPr>
            <a:spLocks noGrp="1"/>
          </p:cNvSpPr>
          <p:nvPr>
            <p:ph type="body" sz="quarter" idx="73" hasCustomPrompt="1"/>
          </p:nvPr>
        </p:nvSpPr>
        <p:spPr>
          <a:xfrm>
            <a:off x="440106" y="5216524"/>
            <a:ext cx="964832"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Location</a:t>
            </a:r>
          </a:p>
        </p:txBody>
      </p:sp>
      <p:sp>
        <p:nvSpPr>
          <p:cNvPr id="84" name="Text Placeholder 7">
            <a:extLst>
              <a:ext uri="{FF2B5EF4-FFF2-40B4-BE49-F238E27FC236}">
                <a16:creationId xmlns:a16="http://schemas.microsoft.com/office/drawing/2014/main" id="{4CDADCBC-7314-48A2-AF7B-5A3296E7D193}"/>
              </a:ext>
            </a:extLst>
          </p:cNvPr>
          <p:cNvSpPr>
            <a:spLocks noGrp="1"/>
          </p:cNvSpPr>
          <p:nvPr>
            <p:ph type="body" sz="quarter" idx="74" hasCustomPrompt="1"/>
          </p:nvPr>
        </p:nvSpPr>
        <p:spPr>
          <a:xfrm>
            <a:off x="440106" y="5546724"/>
            <a:ext cx="964832"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Technology</a:t>
            </a:r>
          </a:p>
        </p:txBody>
      </p:sp>
      <p:sp>
        <p:nvSpPr>
          <p:cNvPr id="85" name="Text Placeholder 7">
            <a:extLst>
              <a:ext uri="{FF2B5EF4-FFF2-40B4-BE49-F238E27FC236}">
                <a16:creationId xmlns:a16="http://schemas.microsoft.com/office/drawing/2014/main" id="{83AAF367-C016-4500-9D44-5D195E884103}"/>
              </a:ext>
            </a:extLst>
          </p:cNvPr>
          <p:cNvSpPr>
            <a:spLocks noGrp="1"/>
          </p:cNvSpPr>
          <p:nvPr>
            <p:ph type="body" sz="quarter" idx="75" hasCustomPrompt="1"/>
          </p:nvPr>
        </p:nvSpPr>
        <p:spPr>
          <a:xfrm>
            <a:off x="3316656" y="168274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Key benefits</a:t>
            </a:r>
          </a:p>
        </p:txBody>
      </p:sp>
      <p:sp>
        <p:nvSpPr>
          <p:cNvPr id="86" name="Text Placeholder 7">
            <a:extLst>
              <a:ext uri="{FF2B5EF4-FFF2-40B4-BE49-F238E27FC236}">
                <a16:creationId xmlns:a16="http://schemas.microsoft.com/office/drawing/2014/main" id="{C2629965-3CB0-4900-BAA9-6FB2AAA3D83C}"/>
              </a:ext>
            </a:extLst>
          </p:cNvPr>
          <p:cNvSpPr>
            <a:spLocks noGrp="1"/>
          </p:cNvSpPr>
          <p:nvPr>
            <p:ph type="body" sz="quarter" idx="76" hasCustomPrompt="1"/>
          </p:nvPr>
        </p:nvSpPr>
        <p:spPr>
          <a:xfrm>
            <a:off x="3316656" y="4206874"/>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Highlights</a:t>
            </a:r>
          </a:p>
        </p:txBody>
      </p:sp>
      <p:sp>
        <p:nvSpPr>
          <p:cNvPr id="87" name="Text Placeholder 7">
            <a:extLst>
              <a:ext uri="{FF2B5EF4-FFF2-40B4-BE49-F238E27FC236}">
                <a16:creationId xmlns:a16="http://schemas.microsoft.com/office/drawing/2014/main" id="{44347806-AA2B-4D68-8FC0-FCE9EE559BBC}"/>
              </a:ext>
            </a:extLst>
          </p:cNvPr>
          <p:cNvSpPr>
            <a:spLocks noGrp="1"/>
          </p:cNvSpPr>
          <p:nvPr>
            <p:ph type="body" sz="quarter" idx="77" hasCustomPrompt="1"/>
          </p:nvPr>
        </p:nvSpPr>
        <p:spPr>
          <a:xfrm>
            <a:off x="440106" y="4206874"/>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Overview</a:t>
            </a:r>
          </a:p>
        </p:txBody>
      </p:sp>
      <p:sp>
        <p:nvSpPr>
          <p:cNvPr id="37" name="Text Placeholder 7">
            <a:extLst>
              <a:ext uri="{FF2B5EF4-FFF2-40B4-BE49-F238E27FC236}">
                <a16:creationId xmlns:a16="http://schemas.microsoft.com/office/drawing/2014/main" id="{5BDDD0B1-A91F-4CAE-97B9-3EBD7ABEAF98}"/>
              </a:ext>
            </a:extLst>
          </p:cNvPr>
          <p:cNvSpPr>
            <a:spLocks noGrp="1"/>
          </p:cNvSpPr>
          <p:nvPr>
            <p:ph type="body" sz="quarter" idx="61" hasCustomPrompt="1"/>
          </p:nvPr>
        </p:nvSpPr>
        <p:spPr>
          <a:xfrm>
            <a:off x="440106" y="201294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industry</a:t>
            </a:r>
          </a:p>
        </p:txBody>
      </p:sp>
    </p:spTree>
    <p:extLst>
      <p:ext uri="{BB962C8B-B14F-4D97-AF65-F5344CB8AC3E}">
        <p14:creationId xmlns:p14="http://schemas.microsoft.com/office/powerpoint/2010/main" val="1728260923"/>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2">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3">
          <p15:clr>
            <a:srgbClr val="FBAE40"/>
          </p15:clr>
        </p15:guide>
        <p15:guide id="36" orient="horz" pos="1457">
          <p15:clr>
            <a:srgbClr val="FBAE40"/>
          </p15:clr>
        </p15:guide>
        <p15:guide id="37" orient="horz" pos="1569">
          <p15:clr>
            <a:srgbClr val="FBAE40"/>
          </p15:clr>
        </p15:guide>
        <p15:guide id="38" orient="horz" pos="1678">
          <p15:clr>
            <a:srgbClr val="FBAE40"/>
          </p15:clr>
        </p15:guide>
        <p15:guide id="39" orient="horz" pos="1774">
          <p15:clr>
            <a:srgbClr val="FBAE40"/>
          </p15:clr>
        </p15:guide>
        <p15:guide id="40" orient="horz" pos="1888">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19">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49">
          <p15:clr>
            <a:srgbClr val="FBAE40"/>
          </p15:clr>
        </p15:guide>
        <p15:guide id="54" orient="horz" pos="3370">
          <p15:clr>
            <a:srgbClr val="FBAE40"/>
          </p15:clr>
        </p15:guide>
        <p15:guide id="55" orient="horz" pos="3453">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roject summary, editable">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29DFDA67-CC85-431F-B3AB-0DF92981D91E}"/>
              </a:ext>
            </a:extLst>
          </p:cNvPr>
          <p:cNvSpPr txBox="1"/>
          <p:nvPr userDrawn="1"/>
        </p:nvSpPr>
        <p:spPr>
          <a:xfrm>
            <a:off x="440106" y="5181600"/>
            <a:ext cx="2696794" cy="2189370"/>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6000" rIns="0" bIns="0" rtlCol="0">
            <a:noAutofit/>
          </a:bodyPr>
          <a:lstStyle/>
          <a:p>
            <a:pPr indent="-171450" algn="l"/>
            <a:endParaRPr lang="bg-BG" sz="1100">
              <a:solidFill>
                <a:schemeClr val="accent4"/>
              </a:solidFill>
            </a:endParaRPr>
          </a:p>
        </p:txBody>
      </p:sp>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2" y="658005"/>
            <a:ext cx="8438178" cy="335432"/>
          </a:xfrm>
        </p:spPr>
        <p:txBody>
          <a:bodyPr/>
          <a:lstStyle>
            <a:lvl1pPr>
              <a:defRPr/>
            </a:lvl1pPr>
          </a:lstStyle>
          <a:p>
            <a:r>
              <a:rPr lang="en-US"/>
              <a:t>Project name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1" y="324794"/>
            <a:ext cx="8442326" cy="335432"/>
          </a:xfrm>
        </p:spPr>
        <p:txBody>
          <a:bodyPr/>
          <a:lstStyle>
            <a:lvl1pPr>
              <a:defRPr sz="2200" b="1"/>
            </a:lvl1pPr>
          </a:lstStyle>
          <a:p>
            <a:pPr lvl="0"/>
            <a:r>
              <a:rPr lang="en-US"/>
              <a:t>Customer name, country</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16111"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28.08.2024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65" name="Text Placeholder 7">
            <a:extLst>
              <a:ext uri="{FF2B5EF4-FFF2-40B4-BE49-F238E27FC236}">
                <a16:creationId xmlns:a16="http://schemas.microsoft.com/office/drawing/2014/main" id="{9FC25E2A-C02F-440E-AC00-0B509C10A987}"/>
              </a:ext>
            </a:extLst>
          </p:cNvPr>
          <p:cNvSpPr>
            <a:spLocks noGrp="1"/>
          </p:cNvSpPr>
          <p:nvPr>
            <p:ph type="body" sz="quarter" idx="56" hasCustomPrompt="1"/>
          </p:nvPr>
        </p:nvSpPr>
        <p:spPr>
          <a:xfrm>
            <a:off x="9053513" y="1029643"/>
            <a:ext cx="2682875"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www.insert-website.com</a:t>
            </a:r>
          </a:p>
        </p:txBody>
      </p:sp>
      <p:sp>
        <p:nvSpPr>
          <p:cNvPr id="69" name="Text Placeholder 21">
            <a:extLst>
              <a:ext uri="{FF2B5EF4-FFF2-40B4-BE49-F238E27FC236}">
                <a16:creationId xmlns:a16="http://schemas.microsoft.com/office/drawing/2014/main" id="{8AA581EE-C667-449F-965A-302EBF329B37}"/>
              </a:ext>
            </a:extLst>
          </p:cNvPr>
          <p:cNvSpPr>
            <a:spLocks noGrp="1"/>
          </p:cNvSpPr>
          <p:nvPr>
            <p:ph type="body" sz="quarter" idx="62" hasCustomPrompt="1"/>
          </p:nvPr>
        </p:nvSpPr>
        <p:spPr>
          <a:xfrm>
            <a:off x="2360612" y="3878580"/>
            <a:ext cx="3132000" cy="2647633"/>
          </a:xfrm>
        </p:spPr>
        <p:txBody>
          <a:bodyPr/>
          <a:lstStyle>
            <a:lvl1pPr>
              <a:defRPr sz="1000"/>
            </a:lvl1pPr>
            <a:lvl2pPr>
              <a:defRPr sz="1000"/>
            </a:lvl2pPr>
          </a:lstStyle>
          <a:p>
            <a:pPr lvl="1"/>
            <a:r>
              <a:rPr lang="en-US"/>
              <a:t>Second text style. For more, click on Increase / Decrease list level button. </a:t>
            </a:r>
          </a:p>
        </p:txBody>
      </p:sp>
      <p:sp>
        <p:nvSpPr>
          <p:cNvPr id="76" name="Text Placeholder 21">
            <a:extLst>
              <a:ext uri="{FF2B5EF4-FFF2-40B4-BE49-F238E27FC236}">
                <a16:creationId xmlns:a16="http://schemas.microsoft.com/office/drawing/2014/main" id="{BC17A3F2-5AB4-4DB4-AF91-877EC13DED25}"/>
              </a:ext>
            </a:extLst>
          </p:cNvPr>
          <p:cNvSpPr>
            <a:spLocks noGrp="1"/>
          </p:cNvSpPr>
          <p:nvPr>
            <p:ph type="body" sz="quarter" idx="67" hasCustomPrompt="1"/>
          </p:nvPr>
        </p:nvSpPr>
        <p:spPr>
          <a:xfrm>
            <a:off x="2360612" y="1841502"/>
            <a:ext cx="3132000" cy="1490662"/>
          </a:xfrm>
        </p:spPr>
        <p:txBody>
          <a:bodyPr/>
          <a:lstStyle>
            <a:lvl1pPr marL="108000" indent="-108000" algn="l">
              <a:spcAft>
                <a:spcPts val="600"/>
              </a:spcAft>
              <a:buFont typeface="Arial" panose="020B0604020202020204" pitchFamily="34" charset="0"/>
              <a:buChar char="•"/>
              <a:defRPr sz="1000">
                <a:solidFill>
                  <a:schemeClr val="accent1"/>
                </a:solidFill>
              </a:defRPr>
            </a:lvl1pPr>
            <a:lvl2pPr>
              <a:defRPr/>
            </a:lvl2pPr>
          </a:lstStyle>
          <a:p>
            <a:pPr lvl="0"/>
            <a:r>
              <a:rPr lang="en-US"/>
              <a:t>Second text style. For more, click on Increase / Decrease list level button. </a:t>
            </a:r>
          </a:p>
        </p:txBody>
      </p:sp>
      <p:sp>
        <p:nvSpPr>
          <p:cNvPr id="42" name="Text Placeholder 7">
            <a:extLst>
              <a:ext uri="{FF2B5EF4-FFF2-40B4-BE49-F238E27FC236}">
                <a16:creationId xmlns:a16="http://schemas.microsoft.com/office/drawing/2014/main" id="{665BFCB6-6523-48DA-B596-812735CD0E76}"/>
              </a:ext>
            </a:extLst>
          </p:cNvPr>
          <p:cNvSpPr>
            <a:spLocks noGrp="1"/>
          </p:cNvSpPr>
          <p:nvPr>
            <p:ph type="body" sz="quarter" idx="71" hasCustomPrompt="1"/>
          </p:nvPr>
        </p:nvSpPr>
        <p:spPr>
          <a:xfrm>
            <a:off x="9058275" y="1700129"/>
            <a:ext cx="2682875"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Insert industry</a:t>
            </a:r>
          </a:p>
        </p:txBody>
      </p:sp>
      <p:sp>
        <p:nvSpPr>
          <p:cNvPr id="6" name="Picture Placeholder 5">
            <a:extLst>
              <a:ext uri="{FF2B5EF4-FFF2-40B4-BE49-F238E27FC236}">
                <a16:creationId xmlns:a16="http://schemas.microsoft.com/office/drawing/2014/main" id="{F3AB9545-394F-4425-8DB1-ECB5FA5FC89B}"/>
              </a:ext>
            </a:extLst>
          </p:cNvPr>
          <p:cNvSpPr>
            <a:spLocks noGrp="1"/>
          </p:cNvSpPr>
          <p:nvPr>
            <p:ph type="pic" sz="quarter" idx="72" hasCustomPrompt="1"/>
          </p:nvPr>
        </p:nvSpPr>
        <p:spPr>
          <a:xfrm>
            <a:off x="9053513" y="327795"/>
            <a:ext cx="2682875" cy="588368"/>
          </a:xfrm>
        </p:spPr>
        <p:txBody>
          <a:bodyPr/>
          <a:lstStyle>
            <a:lvl1pPr algn="l">
              <a:defRPr i="1">
                <a:solidFill>
                  <a:schemeClr val="accent4"/>
                </a:solidFill>
              </a:defRPr>
            </a:lvl1pPr>
          </a:lstStyle>
          <a:p>
            <a:r>
              <a:rPr lang="en-US"/>
              <a:t>Customer’s logo</a:t>
            </a:r>
            <a:br>
              <a:rPr lang="en-US"/>
            </a:br>
            <a:r>
              <a:rPr lang="en-US"/>
              <a:t>Align left</a:t>
            </a:r>
            <a:br>
              <a:rPr lang="en-US"/>
            </a:br>
            <a:r>
              <a:rPr lang="en-US"/>
              <a:t>Can be full color</a:t>
            </a:r>
          </a:p>
        </p:txBody>
      </p:sp>
      <p:sp>
        <p:nvSpPr>
          <p:cNvPr id="45" name="Text Placeholder 7">
            <a:extLst>
              <a:ext uri="{FF2B5EF4-FFF2-40B4-BE49-F238E27FC236}">
                <a16:creationId xmlns:a16="http://schemas.microsoft.com/office/drawing/2014/main" id="{CC115C90-704C-4C9A-8E9B-BE3CB7E1AE2A}"/>
              </a:ext>
            </a:extLst>
          </p:cNvPr>
          <p:cNvSpPr>
            <a:spLocks noGrp="1"/>
          </p:cNvSpPr>
          <p:nvPr>
            <p:ph type="body" sz="quarter" idx="73" hasCustomPrompt="1"/>
          </p:nvPr>
        </p:nvSpPr>
        <p:spPr>
          <a:xfrm>
            <a:off x="440106" y="169772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Insert key technologies</a:t>
            </a:r>
          </a:p>
        </p:txBody>
      </p:sp>
      <p:sp>
        <p:nvSpPr>
          <p:cNvPr id="49" name="Text Placeholder 7">
            <a:extLst>
              <a:ext uri="{FF2B5EF4-FFF2-40B4-BE49-F238E27FC236}">
                <a16:creationId xmlns:a16="http://schemas.microsoft.com/office/drawing/2014/main" id="{115382E6-15D0-4DF9-B01D-ED054BC54B94}"/>
              </a:ext>
            </a:extLst>
          </p:cNvPr>
          <p:cNvSpPr>
            <a:spLocks noGrp="1"/>
          </p:cNvSpPr>
          <p:nvPr>
            <p:ph type="body" sz="quarter" idx="75" hasCustomPrompt="1"/>
          </p:nvPr>
        </p:nvSpPr>
        <p:spPr>
          <a:xfrm>
            <a:off x="449263" y="288579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Insert country</a:t>
            </a:r>
          </a:p>
        </p:txBody>
      </p:sp>
      <p:sp>
        <p:nvSpPr>
          <p:cNvPr id="51" name="Text Placeholder 7">
            <a:extLst>
              <a:ext uri="{FF2B5EF4-FFF2-40B4-BE49-F238E27FC236}">
                <a16:creationId xmlns:a16="http://schemas.microsoft.com/office/drawing/2014/main" id="{218C283B-2AF6-4956-A825-6495B658563E}"/>
              </a:ext>
            </a:extLst>
          </p:cNvPr>
          <p:cNvSpPr>
            <a:spLocks noGrp="1"/>
          </p:cNvSpPr>
          <p:nvPr>
            <p:ph type="body" sz="quarter" idx="76" hasCustomPrompt="1"/>
          </p:nvPr>
        </p:nvSpPr>
        <p:spPr>
          <a:xfrm>
            <a:off x="444500" y="3368678"/>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Insert partner</a:t>
            </a:r>
          </a:p>
        </p:txBody>
      </p:sp>
      <p:sp>
        <p:nvSpPr>
          <p:cNvPr id="53" name="Text Placeholder 7">
            <a:extLst>
              <a:ext uri="{FF2B5EF4-FFF2-40B4-BE49-F238E27FC236}">
                <a16:creationId xmlns:a16="http://schemas.microsoft.com/office/drawing/2014/main" id="{BCDA1DA8-896F-4C32-959D-79A7A677F274}"/>
              </a:ext>
            </a:extLst>
          </p:cNvPr>
          <p:cNvSpPr>
            <a:spLocks noGrp="1"/>
          </p:cNvSpPr>
          <p:nvPr>
            <p:ph type="body" sz="quarter" idx="77" hasCustomPrompt="1"/>
          </p:nvPr>
        </p:nvSpPr>
        <p:spPr>
          <a:xfrm>
            <a:off x="9063037" y="2380134"/>
            <a:ext cx="2682875"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Insert product/services</a:t>
            </a:r>
          </a:p>
        </p:txBody>
      </p:sp>
      <p:sp>
        <p:nvSpPr>
          <p:cNvPr id="55" name="Text Placeholder 7">
            <a:extLst>
              <a:ext uri="{FF2B5EF4-FFF2-40B4-BE49-F238E27FC236}">
                <a16:creationId xmlns:a16="http://schemas.microsoft.com/office/drawing/2014/main" id="{9D619144-5A09-45FA-9F87-F3B595E281AB}"/>
              </a:ext>
            </a:extLst>
          </p:cNvPr>
          <p:cNvSpPr>
            <a:spLocks noGrp="1"/>
          </p:cNvSpPr>
          <p:nvPr>
            <p:ph type="body" sz="quarter" idx="78" hasCustomPrompt="1"/>
          </p:nvPr>
        </p:nvSpPr>
        <p:spPr>
          <a:xfrm>
            <a:off x="10009189" y="3045302"/>
            <a:ext cx="1727200"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City, Country</a:t>
            </a:r>
          </a:p>
        </p:txBody>
      </p:sp>
      <p:sp>
        <p:nvSpPr>
          <p:cNvPr id="57" name="Text Placeholder 7">
            <a:extLst>
              <a:ext uri="{FF2B5EF4-FFF2-40B4-BE49-F238E27FC236}">
                <a16:creationId xmlns:a16="http://schemas.microsoft.com/office/drawing/2014/main" id="{CF003428-5B7D-4869-A333-F5059322CF3C}"/>
              </a:ext>
            </a:extLst>
          </p:cNvPr>
          <p:cNvSpPr>
            <a:spLocks noGrp="1"/>
          </p:cNvSpPr>
          <p:nvPr>
            <p:ph type="body" sz="quarter" idx="79" hasCustomPrompt="1"/>
          </p:nvPr>
        </p:nvSpPr>
        <p:spPr>
          <a:xfrm>
            <a:off x="10009189" y="3209145"/>
            <a:ext cx="1727200"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Currency revenue</a:t>
            </a:r>
          </a:p>
        </p:txBody>
      </p:sp>
      <p:sp>
        <p:nvSpPr>
          <p:cNvPr id="59" name="Text Placeholder 7">
            <a:extLst>
              <a:ext uri="{FF2B5EF4-FFF2-40B4-BE49-F238E27FC236}">
                <a16:creationId xmlns:a16="http://schemas.microsoft.com/office/drawing/2014/main" id="{F6CF6B89-B6F9-4BA1-B08C-FCF8942B598C}"/>
              </a:ext>
            </a:extLst>
          </p:cNvPr>
          <p:cNvSpPr>
            <a:spLocks noGrp="1"/>
          </p:cNvSpPr>
          <p:nvPr>
            <p:ph type="body" sz="quarter" idx="80" hasCustomPrompt="1"/>
          </p:nvPr>
        </p:nvSpPr>
        <p:spPr>
          <a:xfrm>
            <a:off x="10012830" y="3377166"/>
            <a:ext cx="1727200"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Number of employees</a:t>
            </a:r>
          </a:p>
        </p:txBody>
      </p:sp>
      <p:sp>
        <p:nvSpPr>
          <p:cNvPr id="82" name="Text Placeholder 21">
            <a:extLst>
              <a:ext uri="{FF2B5EF4-FFF2-40B4-BE49-F238E27FC236}">
                <a16:creationId xmlns:a16="http://schemas.microsoft.com/office/drawing/2014/main" id="{B073128A-2B9F-4AB4-9E15-698BBAC1970D}"/>
              </a:ext>
            </a:extLst>
          </p:cNvPr>
          <p:cNvSpPr>
            <a:spLocks noGrp="1"/>
          </p:cNvSpPr>
          <p:nvPr>
            <p:ph type="body" sz="quarter" idx="85" hasCustomPrompt="1"/>
          </p:nvPr>
        </p:nvSpPr>
        <p:spPr>
          <a:xfrm>
            <a:off x="5740538" y="3878580"/>
            <a:ext cx="3132000" cy="2647633"/>
          </a:xfrm>
        </p:spPr>
        <p:txBody>
          <a:bodyPr/>
          <a:lstStyle>
            <a:lvl1pPr marL="108000" indent="-108000">
              <a:spcAft>
                <a:spcPts val="600"/>
              </a:spcAft>
              <a:buFont typeface="Arial" panose="020B0604020202020204" pitchFamily="34" charset="0"/>
              <a:buChar char="•"/>
              <a:defRPr sz="1000"/>
            </a:lvl1pPr>
            <a:lvl2pPr>
              <a:defRPr/>
            </a:lvl2pPr>
          </a:lstStyle>
          <a:p>
            <a:pPr lvl="0"/>
            <a:r>
              <a:rPr lang="en-US"/>
              <a:t>Second text style. For more, click on Increase / Decrease list level button. </a:t>
            </a:r>
          </a:p>
        </p:txBody>
      </p:sp>
      <p:sp>
        <p:nvSpPr>
          <p:cNvPr id="84" name="Text Placeholder 21">
            <a:extLst>
              <a:ext uri="{FF2B5EF4-FFF2-40B4-BE49-F238E27FC236}">
                <a16:creationId xmlns:a16="http://schemas.microsoft.com/office/drawing/2014/main" id="{C08094D7-F1C2-4205-95BF-20A0D3791CD3}"/>
              </a:ext>
            </a:extLst>
          </p:cNvPr>
          <p:cNvSpPr>
            <a:spLocks noGrp="1"/>
          </p:cNvSpPr>
          <p:nvPr>
            <p:ph type="body" sz="quarter" idx="86" hasCustomPrompt="1"/>
          </p:nvPr>
        </p:nvSpPr>
        <p:spPr>
          <a:xfrm>
            <a:off x="5754827" y="1841502"/>
            <a:ext cx="3132000" cy="1490662"/>
          </a:xfrm>
        </p:spPr>
        <p:txBody>
          <a:bodyPr/>
          <a:lstStyle>
            <a:lvl1pPr marL="108000" indent="-108000" algn="l">
              <a:spcAft>
                <a:spcPts val="600"/>
              </a:spcAft>
              <a:buFont typeface="Arial" panose="020B0604020202020204" pitchFamily="34" charset="0"/>
              <a:buChar char="•"/>
              <a:defRPr sz="1000">
                <a:solidFill>
                  <a:schemeClr val="accent1"/>
                </a:solidFill>
              </a:defRPr>
            </a:lvl1pPr>
            <a:lvl2pPr>
              <a:defRPr/>
            </a:lvl2pPr>
            <a:lvl3pPr>
              <a:defRPr/>
            </a:lvl3pPr>
          </a:lstStyle>
          <a:p>
            <a:pPr lvl="0"/>
            <a:r>
              <a:rPr lang="en-US"/>
              <a:t>Second text style. For more, click on Increase / Decrease list level button. </a:t>
            </a:r>
          </a:p>
        </p:txBody>
      </p:sp>
      <p:sp>
        <p:nvSpPr>
          <p:cNvPr id="86" name="Text Placeholder 7">
            <a:extLst>
              <a:ext uri="{FF2B5EF4-FFF2-40B4-BE49-F238E27FC236}">
                <a16:creationId xmlns:a16="http://schemas.microsoft.com/office/drawing/2014/main" id="{FFB2C764-8447-4FF0-B680-FDEDC3109585}"/>
              </a:ext>
            </a:extLst>
          </p:cNvPr>
          <p:cNvSpPr>
            <a:spLocks noGrp="1"/>
          </p:cNvSpPr>
          <p:nvPr>
            <p:ph type="body" sz="quarter" idx="87" hasCustomPrompt="1"/>
          </p:nvPr>
        </p:nvSpPr>
        <p:spPr>
          <a:xfrm>
            <a:off x="444500" y="4045222"/>
            <a:ext cx="1736338" cy="171048"/>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Description</a:t>
            </a:r>
            <a:br>
              <a:rPr lang="en-US"/>
            </a:br>
            <a:r>
              <a:rPr lang="en-US"/>
              <a:t>for the above</a:t>
            </a:r>
          </a:p>
        </p:txBody>
      </p:sp>
      <p:sp>
        <p:nvSpPr>
          <p:cNvPr id="87" name="Text Placeholder 7">
            <a:extLst>
              <a:ext uri="{FF2B5EF4-FFF2-40B4-BE49-F238E27FC236}">
                <a16:creationId xmlns:a16="http://schemas.microsoft.com/office/drawing/2014/main" id="{58FA2DDF-3E54-4772-BC6F-E90BC73FB047}"/>
              </a:ext>
            </a:extLst>
          </p:cNvPr>
          <p:cNvSpPr>
            <a:spLocks noGrp="1"/>
          </p:cNvSpPr>
          <p:nvPr>
            <p:ph type="body" sz="quarter" idx="88" hasCustomPrompt="1"/>
          </p:nvPr>
        </p:nvSpPr>
        <p:spPr>
          <a:xfrm>
            <a:off x="8982075" y="3649981"/>
            <a:ext cx="2819400" cy="2322188"/>
          </a:xfrm>
          <a:custGeom>
            <a:avLst/>
            <a:gdLst>
              <a:gd name="connsiteX0" fmla="*/ 0 w 2709495"/>
              <a:gd name="connsiteY0" fmla="*/ 0 h 2128014"/>
              <a:gd name="connsiteX1" fmla="*/ 451583 w 2709495"/>
              <a:gd name="connsiteY1" fmla="*/ 0 h 2128014"/>
              <a:gd name="connsiteX2" fmla="*/ 451583 w 2709495"/>
              <a:gd name="connsiteY2" fmla="*/ 0 h 2128014"/>
              <a:gd name="connsiteX3" fmla="*/ 1128956 w 2709495"/>
              <a:gd name="connsiteY3" fmla="*/ 0 h 2128014"/>
              <a:gd name="connsiteX4" fmla="*/ 2709495 w 2709495"/>
              <a:gd name="connsiteY4" fmla="*/ 0 h 2128014"/>
              <a:gd name="connsiteX5" fmla="*/ 2709495 w 2709495"/>
              <a:gd name="connsiteY5" fmla="*/ 1241342 h 2128014"/>
              <a:gd name="connsiteX6" fmla="*/ 2709495 w 2709495"/>
              <a:gd name="connsiteY6" fmla="*/ 1241342 h 2128014"/>
              <a:gd name="connsiteX7" fmla="*/ 2709495 w 2709495"/>
              <a:gd name="connsiteY7" fmla="*/ 1773345 h 2128014"/>
              <a:gd name="connsiteX8" fmla="*/ 2709495 w 2709495"/>
              <a:gd name="connsiteY8" fmla="*/ 2128014 h 2128014"/>
              <a:gd name="connsiteX9" fmla="*/ 1128956 w 2709495"/>
              <a:gd name="connsiteY9" fmla="*/ 2128014 h 2128014"/>
              <a:gd name="connsiteX10" fmla="*/ 764890 w 2709495"/>
              <a:gd name="connsiteY10" fmla="*/ 2311470 h 2128014"/>
              <a:gd name="connsiteX11" fmla="*/ 451583 w 2709495"/>
              <a:gd name="connsiteY11" fmla="*/ 2128014 h 2128014"/>
              <a:gd name="connsiteX12" fmla="*/ 0 w 2709495"/>
              <a:gd name="connsiteY12" fmla="*/ 2128014 h 2128014"/>
              <a:gd name="connsiteX13" fmla="*/ 0 w 2709495"/>
              <a:gd name="connsiteY13" fmla="*/ 1773345 h 2128014"/>
              <a:gd name="connsiteX14" fmla="*/ 0 w 2709495"/>
              <a:gd name="connsiteY14" fmla="*/ 1241342 h 2128014"/>
              <a:gd name="connsiteX15" fmla="*/ 0 w 2709495"/>
              <a:gd name="connsiteY15" fmla="*/ 1241342 h 2128014"/>
              <a:gd name="connsiteX16" fmla="*/ 0 w 2709495"/>
              <a:gd name="connsiteY16" fmla="*/ 0 h 2128014"/>
              <a:gd name="connsiteX0" fmla="*/ 0 w 2709495"/>
              <a:gd name="connsiteY0" fmla="*/ 0 h 2311470"/>
              <a:gd name="connsiteX1" fmla="*/ 451583 w 2709495"/>
              <a:gd name="connsiteY1" fmla="*/ 0 h 2311470"/>
              <a:gd name="connsiteX2" fmla="*/ 451583 w 2709495"/>
              <a:gd name="connsiteY2" fmla="*/ 0 h 2311470"/>
              <a:gd name="connsiteX3" fmla="*/ 1128956 w 2709495"/>
              <a:gd name="connsiteY3" fmla="*/ 0 h 2311470"/>
              <a:gd name="connsiteX4" fmla="*/ 2709495 w 2709495"/>
              <a:gd name="connsiteY4" fmla="*/ 0 h 2311470"/>
              <a:gd name="connsiteX5" fmla="*/ 2709495 w 2709495"/>
              <a:gd name="connsiteY5" fmla="*/ 1241342 h 2311470"/>
              <a:gd name="connsiteX6" fmla="*/ 2709495 w 2709495"/>
              <a:gd name="connsiteY6" fmla="*/ 1241342 h 2311470"/>
              <a:gd name="connsiteX7" fmla="*/ 2709495 w 2709495"/>
              <a:gd name="connsiteY7" fmla="*/ 1773345 h 2311470"/>
              <a:gd name="connsiteX8" fmla="*/ 2709495 w 2709495"/>
              <a:gd name="connsiteY8" fmla="*/ 2128014 h 2311470"/>
              <a:gd name="connsiteX9" fmla="*/ 1128956 w 2709495"/>
              <a:gd name="connsiteY9" fmla="*/ 2128014 h 2311470"/>
              <a:gd name="connsiteX10" fmla="*/ 764890 w 2709495"/>
              <a:gd name="connsiteY10" fmla="*/ 2311470 h 2311470"/>
              <a:gd name="connsiteX11" fmla="*/ 191233 w 2709495"/>
              <a:gd name="connsiteY11" fmla="*/ 2128014 h 2311470"/>
              <a:gd name="connsiteX12" fmla="*/ 0 w 2709495"/>
              <a:gd name="connsiteY12" fmla="*/ 2128014 h 2311470"/>
              <a:gd name="connsiteX13" fmla="*/ 0 w 2709495"/>
              <a:gd name="connsiteY13" fmla="*/ 1773345 h 2311470"/>
              <a:gd name="connsiteX14" fmla="*/ 0 w 2709495"/>
              <a:gd name="connsiteY14" fmla="*/ 1241342 h 2311470"/>
              <a:gd name="connsiteX15" fmla="*/ 0 w 2709495"/>
              <a:gd name="connsiteY15" fmla="*/ 1241342 h 2311470"/>
              <a:gd name="connsiteX16" fmla="*/ 0 w 2709495"/>
              <a:gd name="connsiteY16" fmla="*/ 0 h 2311470"/>
              <a:gd name="connsiteX0" fmla="*/ 0 w 2709495"/>
              <a:gd name="connsiteY0" fmla="*/ 0 h 2311470"/>
              <a:gd name="connsiteX1" fmla="*/ 451583 w 2709495"/>
              <a:gd name="connsiteY1" fmla="*/ 0 h 2311470"/>
              <a:gd name="connsiteX2" fmla="*/ 451583 w 2709495"/>
              <a:gd name="connsiteY2" fmla="*/ 0 h 2311470"/>
              <a:gd name="connsiteX3" fmla="*/ 1128956 w 2709495"/>
              <a:gd name="connsiteY3" fmla="*/ 0 h 2311470"/>
              <a:gd name="connsiteX4" fmla="*/ 2709495 w 2709495"/>
              <a:gd name="connsiteY4" fmla="*/ 0 h 2311470"/>
              <a:gd name="connsiteX5" fmla="*/ 2709495 w 2709495"/>
              <a:gd name="connsiteY5" fmla="*/ 1241342 h 2311470"/>
              <a:gd name="connsiteX6" fmla="*/ 2709495 w 2709495"/>
              <a:gd name="connsiteY6" fmla="*/ 1241342 h 2311470"/>
              <a:gd name="connsiteX7" fmla="*/ 2709495 w 2709495"/>
              <a:gd name="connsiteY7" fmla="*/ 1773345 h 2311470"/>
              <a:gd name="connsiteX8" fmla="*/ 2709495 w 2709495"/>
              <a:gd name="connsiteY8" fmla="*/ 2128014 h 2311470"/>
              <a:gd name="connsiteX9" fmla="*/ 1128956 w 2709495"/>
              <a:gd name="connsiteY9" fmla="*/ 2128014 h 2311470"/>
              <a:gd name="connsiteX10" fmla="*/ 653765 w 2709495"/>
              <a:gd name="connsiteY10" fmla="*/ 2311470 h 2311470"/>
              <a:gd name="connsiteX11" fmla="*/ 191233 w 2709495"/>
              <a:gd name="connsiteY11" fmla="*/ 2128014 h 2311470"/>
              <a:gd name="connsiteX12" fmla="*/ 0 w 2709495"/>
              <a:gd name="connsiteY12" fmla="*/ 2128014 h 2311470"/>
              <a:gd name="connsiteX13" fmla="*/ 0 w 2709495"/>
              <a:gd name="connsiteY13" fmla="*/ 1773345 h 2311470"/>
              <a:gd name="connsiteX14" fmla="*/ 0 w 2709495"/>
              <a:gd name="connsiteY14" fmla="*/ 1241342 h 2311470"/>
              <a:gd name="connsiteX15" fmla="*/ 0 w 2709495"/>
              <a:gd name="connsiteY15" fmla="*/ 1241342 h 2311470"/>
              <a:gd name="connsiteX16" fmla="*/ 0 w 2709495"/>
              <a:gd name="connsiteY16" fmla="*/ 0 h 2311470"/>
              <a:gd name="connsiteX0" fmla="*/ 0 w 2709495"/>
              <a:gd name="connsiteY0" fmla="*/ 0 h 2305120"/>
              <a:gd name="connsiteX1" fmla="*/ 451583 w 2709495"/>
              <a:gd name="connsiteY1" fmla="*/ 0 h 2305120"/>
              <a:gd name="connsiteX2" fmla="*/ 451583 w 2709495"/>
              <a:gd name="connsiteY2" fmla="*/ 0 h 2305120"/>
              <a:gd name="connsiteX3" fmla="*/ 1128956 w 2709495"/>
              <a:gd name="connsiteY3" fmla="*/ 0 h 2305120"/>
              <a:gd name="connsiteX4" fmla="*/ 2709495 w 2709495"/>
              <a:gd name="connsiteY4" fmla="*/ 0 h 2305120"/>
              <a:gd name="connsiteX5" fmla="*/ 2709495 w 2709495"/>
              <a:gd name="connsiteY5" fmla="*/ 1241342 h 2305120"/>
              <a:gd name="connsiteX6" fmla="*/ 2709495 w 2709495"/>
              <a:gd name="connsiteY6" fmla="*/ 1241342 h 2305120"/>
              <a:gd name="connsiteX7" fmla="*/ 2709495 w 2709495"/>
              <a:gd name="connsiteY7" fmla="*/ 1773345 h 2305120"/>
              <a:gd name="connsiteX8" fmla="*/ 2709495 w 2709495"/>
              <a:gd name="connsiteY8" fmla="*/ 2128014 h 2305120"/>
              <a:gd name="connsiteX9" fmla="*/ 1128956 w 2709495"/>
              <a:gd name="connsiteY9" fmla="*/ 2128014 h 2305120"/>
              <a:gd name="connsiteX10" fmla="*/ 333090 w 2709495"/>
              <a:gd name="connsiteY10" fmla="*/ 2305120 h 2305120"/>
              <a:gd name="connsiteX11" fmla="*/ 191233 w 2709495"/>
              <a:gd name="connsiteY11" fmla="*/ 2128014 h 2305120"/>
              <a:gd name="connsiteX12" fmla="*/ 0 w 2709495"/>
              <a:gd name="connsiteY12" fmla="*/ 2128014 h 2305120"/>
              <a:gd name="connsiteX13" fmla="*/ 0 w 2709495"/>
              <a:gd name="connsiteY13" fmla="*/ 1773345 h 2305120"/>
              <a:gd name="connsiteX14" fmla="*/ 0 w 2709495"/>
              <a:gd name="connsiteY14" fmla="*/ 1241342 h 2305120"/>
              <a:gd name="connsiteX15" fmla="*/ 0 w 2709495"/>
              <a:gd name="connsiteY15" fmla="*/ 1241342 h 2305120"/>
              <a:gd name="connsiteX16" fmla="*/ 0 w 2709495"/>
              <a:gd name="connsiteY16" fmla="*/ 0 h 2305120"/>
              <a:gd name="connsiteX0" fmla="*/ 0 w 2709495"/>
              <a:gd name="connsiteY0" fmla="*/ 0 h 2305120"/>
              <a:gd name="connsiteX1" fmla="*/ 451583 w 2709495"/>
              <a:gd name="connsiteY1" fmla="*/ 0 h 2305120"/>
              <a:gd name="connsiteX2" fmla="*/ 451583 w 2709495"/>
              <a:gd name="connsiteY2" fmla="*/ 0 h 2305120"/>
              <a:gd name="connsiteX3" fmla="*/ 1128956 w 2709495"/>
              <a:gd name="connsiteY3" fmla="*/ 0 h 2305120"/>
              <a:gd name="connsiteX4" fmla="*/ 2709495 w 2709495"/>
              <a:gd name="connsiteY4" fmla="*/ 0 h 2305120"/>
              <a:gd name="connsiteX5" fmla="*/ 2709495 w 2709495"/>
              <a:gd name="connsiteY5" fmla="*/ 1241342 h 2305120"/>
              <a:gd name="connsiteX6" fmla="*/ 2709495 w 2709495"/>
              <a:gd name="connsiteY6" fmla="*/ 1241342 h 2305120"/>
              <a:gd name="connsiteX7" fmla="*/ 2709495 w 2709495"/>
              <a:gd name="connsiteY7" fmla="*/ 1773345 h 2305120"/>
              <a:gd name="connsiteX8" fmla="*/ 2709495 w 2709495"/>
              <a:gd name="connsiteY8" fmla="*/ 2128014 h 2305120"/>
              <a:gd name="connsiteX9" fmla="*/ 462206 w 2709495"/>
              <a:gd name="connsiteY9" fmla="*/ 2134364 h 2305120"/>
              <a:gd name="connsiteX10" fmla="*/ 333090 w 2709495"/>
              <a:gd name="connsiteY10" fmla="*/ 2305120 h 2305120"/>
              <a:gd name="connsiteX11" fmla="*/ 191233 w 2709495"/>
              <a:gd name="connsiteY11" fmla="*/ 2128014 h 2305120"/>
              <a:gd name="connsiteX12" fmla="*/ 0 w 2709495"/>
              <a:gd name="connsiteY12" fmla="*/ 2128014 h 2305120"/>
              <a:gd name="connsiteX13" fmla="*/ 0 w 2709495"/>
              <a:gd name="connsiteY13" fmla="*/ 1773345 h 2305120"/>
              <a:gd name="connsiteX14" fmla="*/ 0 w 2709495"/>
              <a:gd name="connsiteY14" fmla="*/ 1241342 h 2305120"/>
              <a:gd name="connsiteX15" fmla="*/ 0 w 2709495"/>
              <a:gd name="connsiteY15" fmla="*/ 1241342 h 2305120"/>
              <a:gd name="connsiteX16" fmla="*/ 0 w 2709495"/>
              <a:gd name="connsiteY16" fmla="*/ 0 h 2305120"/>
              <a:gd name="connsiteX0" fmla="*/ 0 w 2709495"/>
              <a:gd name="connsiteY0" fmla="*/ 0 h 2216220"/>
              <a:gd name="connsiteX1" fmla="*/ 451583 w 2709495"/>
              <a:gd name="connsiteY1" fmla="*/ 0 h 2216220"/>
              <a:gd name="connsiteX2" fmla="*/ 451583 w 2709495"/>
              <a:gd name="connsiteY2" fmla="*/ 0 h 2216220"/>
              <a:gd name="connsiteX3" fmla="*/ 1128956 w 2709495"/>
              <a:gd name="connsiteY3" fmla="*/ 0 h 2216220"/>
              <a:gd name="connsiteX4" fmla="*/ 2709495 w 2709495"/>
              <a:gd name="connsiteY4" fmla="*/ 0 h 2216220"/>
              <a:gd name="connsiteX5" fmla="*/ 2709495 w 2709495"/>
              <a:gd name="connsiteY5" fmla="*/ 1241342 h 2216220"/>
              <a:gd name="connsiteX6" fmla="*/ 2709495 w 2709495"/>
              <a:gd name="connsiteY6" fmla="*/ 1241342 h 2216220"/>
              <a:gd name="connsiteX7" fmla="*/ 2709495 w 2709495"/>
              <a:gd name="connsiteY7" fmla="*/ 1773345 h 2216220"/>
              <a:gd name="connsiteX8" fmla="*/ 2709495 w 2709495"/>
              <a:gd name="connsiteY8" fmla="*/ 2128014 h 2216220"/>
              <a:gd name="connsiteX9" fmla="*/ 462206 w 2709495"/>
              <a:gd name="connsiteY9" fmla="*/ 2134364 h 2216220"/>
              <a:gd name="connsiteX10" fmla="*/ 313951 w 2709495"/>
              <a:gd name="connsiteY10" fmla="*/ 2216220 h 2216220"/>
              <a:gd name="connsiteX11" fmla="*/ 191233 w 2709495"/>
              <a:gd name="connsiteY11" fmla="*/ 2128014 h 2216220"/>
              <a:gd name="connsiteX12" fmla="*/ 0 w 2709495"/>
              <a:gd name="connsiteY12" fmla="*/ 2128014 h 2216220"/>
              <a:gd name="connsiteX13" fmla="*/ 0 w 2709495"/>
              <a:gd name="connsiteY13" fmla="*/ 1773345 h 2216220"/>
              <a:gd name="connsiteX14" fmla="*/ 0 w 2709495"/>
              <a:gd name="connsiteY14" fmla="*/ 1241342 h 2216220"/>
              <a:gd name="connsiteX15" fmla="*/ 0 w 2709495"/>
              <a:gd name="connsiteY15" fmla="*/ 1241342 h 2216220"/>
              <a:gd name="connsiteX16" fmla="*/ 0 w 2709495"/>
              <a:gd name="connsiteY16" fmla="*/ 0 h 2216220"/>
              <a:gd name="connsiteX0" fmla="*/ 0 w 2709495"/>
              <a:gd name="connsiteY0" fmla="*/ 0 h 2216220"/>
              <a:gd name="connsiteX1" fmla="*/ 451583 w 2709495"/>
              <a:gd name="connsiteY1" fmla="*/ 0 h 2216220"/>
              <a:gd name="connsiteX2" fmla="*/ 451583 w 2709495"/>
              <a:gd name="connsiteY2" fmla="*/ 0 h 2216220"/>
              <a:gd name="connsiteX3" fmla="*/ 1128956 w 2709495"/>
              <a:gd name="connsiteY3" fmla="*/ 0 h 2216220"/>
              <a:gd name="connsiteX4" fmla="*/ 2709495 w 2709495"/>
              <a:gd name="connsiteY4" fmla="*/ 0 h 2216220"/>
              <a:gd name="connsiteX5" fmla="*/ 2709495 w 2709495"/>
              <a:gd name="connsiteY5" fmla="*/ 1241342 h 2216220"/>
              <a:gd name="connsiteX6" fmla="*/ 2709495 w 2709495"/>
              <a:gd name="connsiteY6" fmla="*/ 1241342 h 2216220"/>
              <a:gd name="connsiteX7" fmla="*/ 2709495 w 2709495"/>
              <a:gd name="connsiteY7" fmla="*/ 1773345 h 2216220"/>
              <a:gd name="connsiteX8" fmla="*/ 2709495 w 2709495"/>
              <a:gd name="connsiteY8" fmla="*/ 2128014 h 2216220"/>
              <a:gd name="connsiteX9" fmla="*/ 462206 w 2709495"/>
              <a:gd name="connsiteY9" fmla="*/ 2134364 h 2216220"/>
              <a:gd name="connsiteX10" fmla="*/ 329900 w 2709495"/>
              <a:gd name="connsiteY10" fmla="*/ 2216220 h 2216220"/>
              <a:gd name="connsiteX11" fmla="*/ 191233 w 2709495"/>
              <a:gd name="connsiteY11" fmla="*/ 2128014 h 2216220"/>
              <a:gd name="connsiteX12" fmla="*/ 0 w 2709495"/>
              <a:gd name="connsiteY12" fmla="*/ 2128014 h 2216220"/>
              <a:gd name="connsiteX13" fmla="*/ 0 w 2709495"/>
              <a:gd name="connsiteY13" fmla="*/ 1773345 h 2216220"/>
              <a:gd name="connsiteX14" fmla="*/ 0 w 2709495"/>
              <a:gd name="connsiteY14" fmla="*/ 1241342 h 2216220"/>
              <a:gd name="connsiteX15" fmla="*/ 0 w 2709495"/>
              <a:gd name="connsiteY15" fmla="*/ 1241342 h 2216220"/>
              <a:gd name="connsiteX16" fmla="*/ 0 w 2709495"/>
              <a:gd name="connsiteY16" fmla="*/ 0 h 221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09495" h="2216220">
                <a:moveTo>
                  <a:pt x="0" y="0"/>
                </a:moveTo>
                <a:lnTo>
                  <a:pt x="451583" y="0"/>
                </a:lnTo>
                <a:lnTo>
                  <a:pt x="451583" y="0"/>
                </a:lnTo>
                <a:lnTo>
                  <a:pt x="1128956" y="0"/>
                </a:lnTo>
                <a:lnTo>
                  <a:pt x="2709495" y="0"/>
                </a:lnTo>
                <a:lnTo>
                  <a:pt x="2709495" y="1241342"/>
                </a:lnTo>
                <a:lnTo>
                  <a:pt x="2709495" y="1241342"/>
                </a:lnTo>
                <a:lnTo>
                  <a:pt x="2709495" y="1773345"/>
                </a:lnTo>
                <a:lnTo>
                  <a:pt x="2709495" y="2128014"/>
                </a:lnTo>
                <a:lnTo>
                  <a:pt x="462206" y="2134364"/>
                </a:lnTo>
                <a:lnTo>
                  <a:pt x="329900" y="2216220"/>
                </a:lnTo>
                <a:lnTo>
                  <a:pt x="191233" y="2128014"/>
                </a:lnTo>
                <a:lnTo>
                  <a:pt x="0" y="2128014"/>
                </a:lnTo>
                <a:lnTo>
                  <a:pt x="0" y="1773345"/>
                </a:lnTo>
                <a:lnTo>
                  <a:pt x="0" y="1241342"/>
                </a:lnTo>
                <a:lnTo>
                  <a:pt x="0" y="1241342"/>
                </a:lnTo>
                <a:lnTo>
                  <a:pt x="0" y="0"/>
                </a:lnTo>
                <a:close/>
              </a:path>
            </a:pathLst>
          </a:custGeom>
          <a:ln>
            <a:solidFill>
              <a:schemeClr val="tx2">
                <a:lumMod val="20000"/>
                <a:lumOff val="80000"/>
              </a:schemeClr>
            </a:solidFill>
          </a:ln>
        </p:spPr>
        <p:txBody>
          <a:bodyPr lIns="72000" tIns="72000" rIns="72000" bIns="108000" anchor="t"/>
          <a:lstStyle>
            <a:lvl1pPr algn="l">
              <a:defRPr sz="1000" b="0">
                <a:solidFill>
                  <a:schemeClr val="tx2"/>
                </a:solidFill>
              </a:defRPr>
            </a:lvl1pPr>
            <a:lvl5pPr algn="ctr">
              <a:defRPr b="1"/>
            </a:lvl5pPr>
            <a:lvl6pPr algn="ctr">
              <a:defRPr b="1"/>
            </a:lvl6pPr>
          </a:lstStyle>
          <a:p>
            <a:pPr lvl="0"/>
            <a:r>
              <a:rPr lang="en-US"/>
              <a:t>Quote. If not applicable, please delete this placeholder and the one below it.</a:t>
            </a:r>
          </a:p>
        </p:txBody>
      </p:sp>
      <p:sp>
        <p:nvSpPr>
          <p:cNvPr id="88" name="Text Placeholder 7">
            <a:extLst>
              <a:ext uri="{FF2B5EF4-FFF2-40B4-BE49-F238E27FC236}">
                <a16:creationId xmlns:a16="http://schemas.microsoft.com/office/drawing/2014/main" id="{1554CA22-8C2F-4CEC-96FA-328C41E33530}"/>
              </a:ext>
            </a:extLst>
          </p:cNvPr>
          <p:cNvSpPr>
            <a:spLocks noGrp="1"/>
          </p:cNvSpPr>
          <p:nvPr>
            <p:ph type="body" sz="quarter" idx="89" hasCustomPrompt="1"/>
          </p:nvPr>
        </p:nvSpPr>
        <p:spPr>
          <a:xfrm>
            <a:off x="434976" y="237316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01 January 2020</a:t>
            </a:r>
          </a:p>
        </p:txBody>
      </p:sp>
      <p:sp>
        <p:nvSpPr>
          <p:cNvPr id="89" name="Text Placeholder 7">
            <a:extLst>
              <a:ext uri="{FF2B5EF4-FFF2-40B4-BE49-F238E27FC236}">
                <a16:creationId xmlns:a16="http://schemas.microsoft.com/office/drawing/2014/main" id="{A3C0BE32-D771-439B-A511-46F48AC449E2}"/>
              </a:ext>
            </a:extLst>
          </p:cNvPr>
          <p:cNvSpPr>
            <a:spLocks noGrp="1"/>
          </p:cNvSpPr>
          <p:nvPr>
            <p:ph type="body" sz="quarter" idx="90" hasCustomPrompt="1"/>
          </p:nvPr>
        </p:nvSpPr>
        <p:spPr>
          <a:xfrm>
            <a:off x="9051924" y="6076539"/>
            <a:ext cx="2684463"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accent4"/>
                </a:solidFill>
              </a:defRPr>
            </a:lvl1pPr>
            <a:lvl5pPr algn="ctr">
              <a:defRPr b="1"/>
            </a:lvl5pPr>
            <a:lvl6pPr algn="ctr">
              <a:defRPr b="1"/>
            </a:lvl6pPr>
          </a:lstStyle>
          <a:p>
            <a:pPr lvl="0"/>
            <a:r>
              <a:rPr lang="en-US"/>
              <a:t>Quote author</a:t>
            </a:r>
            <a:br>
              <a:rPr lang="en-US"/>
            </a:br>
            <a:r>
              <a:rPr lang="en-US"/>
              <a:t>and their position</a:t>
            </a:r>
          </a:p>
        </p:txBody>
      </p:sp>
      <p:sp>
        <p:nvSpPr>
          <p:cNvPr id="91" name="Text Placeholder 7">
            <a:extLst>
              <a:ext uri="{FF2B5EF4-FFF2-40B4-BE49-F238E27FC236}">
                <a16:creationId xmlns:a16="http://schemas.microsoft.com/office/drawing/2014/main" id="{477AEBAE-E0C8-4D90-AB18-EBB03D108069}"/>
              </a:ext>
            </a:extLst>
          </p:cNvPr>
          <p:cNvSpPr>
            <a:spLocks noGrp="1"/>
          </p:cNvSpPr>
          <p:nvPr>
            <p:ph type="body" sz="quarter" idx="33" hasCustomPrompt="1"/>
          </p:nvPr>
        </p:nvSpPr>
        <p:spPr>
          <a:xfrm>
            <a:off x="451970" y="3783282"/>
            <a:ext cx="1719729" cy="220393"/>
          </a:xfrm>
        </p:spPr>
        <p:txBody>
          <a:bodyPr/>
          <a:lstStyle>
            <a:lvl1pPr algn="l">
              <a:defRPr sz="1800" b="1">
                <a:solidFill>
                  <a:schemeClr val="tx2"/>
                </a:solidFill>
              </a:defRPr>
            </a:lvl1pPr>
            <a:lvl5pPr algn="ctr">
              <a:defRPr b="1"/>
            </a:lvl5pPr>
            <a:lvl6pPr algn="ctr">
              <a:defRPr b="1"/>
            </a:lvl6pPr>
          </a:lstStyle>
          <a:p>
            <a:pPr lvl="0"/>
            <a:r>
              <a:rPr lang="en-US"/>
              <a:t>KPI1</a:t>
            </a:r>
          </a:p>
        </p:txBody>
      </p:sp>
      <p:sp>
        <p:nvSpPr>
          <p:cNvPr id="92" name="Text Placeholder 7">
            <a:extLst>
              <a:ext uri="{FF2B5EF4-FFF2-40B4-BE49-F238E27FC236}">
                <a16:creationId xmlns:a16="http://schemas.microsoft.com/office/drawing/2014/main" id="{A333A209-727A-450B-B4C4-A3ABB6D1245B}"/>
              </a:ext>
            </a:extLst>
          </p:cNvPr>
          <p:cNvSpPr>
            <a:spLocks noGrp="1"/>
          </p:cNvSpPr>
          <p:nvPr>
            <p:ph type="body" sz="quarter" idx="91" hasCustomPrompt="1"/>
          </p:nvPr>
        </p:nvSpPr>
        <p:spPr>
          <a:xfrm>
            <a:off x="444500" y="4723402"/>
            <a:ext cx="1736338" cy="171048"/>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Description</a:t>
            </a:r>
            <a:br>
              <a:rPr lang="en-US"/>
            </a:br>
            <a:r>
              <a:rPr lang="en-US"/>
              <a:t>for the above</a:t>
            </a:r>
          </a:p>
        </p:txBody>
      </p:sp>
      <p:sp>
        <p:nvSpPr>
          <p:cNvPr id="93" name="Text Placeholder 7">
            <a:extLst>
              <a:ext uri="{FF2B5EF4-FFF2-40B4-BE49-F238E27FC236}">
                <a16:creationId xmlns:a16="http://schemas.microsoft.com/office/drawing/2014/main" id="{A0F47FAC-06F9-4DA2-B738-D1C90E7796A0}"/>
              </a:ext>
            </a:extLst>
          </p:cNvPr>
          <p:cNvSpPr>
            <a:spLocks noGrp="1"/>
          </p:cNvSpPr>
          <p:nvPr>
            <p:ph type="body" sz="quarter" idx="92" hasCustomPrompt="1"/>
          </p:nvPr>
        </p:nvSpPr>
        <p:spPr>
          <a:xfrm>
            <a:off x="451970" y="4461462"/>
            <a:ext cx="1719729" cy="220393"/>
          </a:xfrm>
        </p:spPr>
        <p:txBody>
          <a:bodyPr/>
          <a:lstStyle>
            <a:lvl1pPr algn="l">
              <a:defRPr sz="1800" b="1">
                <a:solidFill>
                  <a:schemeClr val="tx2"/>
                </a:solidFill>
              </a:defRPr>
            </a:lvl1pPr>
            <a:lvl5pPr algn="ctr">
              <a:defRPr b="1"/>
            </a:lvl5pPr>
            <a:lvl6pPr algn="ctr">
              <a:defRPr b="1"/>
            </a:lvl6pPr>
          </a:lstStyle>
          <a:p>
            <a:pPr lvl="0"/>
            <a:r>
              <a:rPr lang="en-US"/>
              <a:t>KPI2</a:t>
            </a:r>
          </a:p>
        </p:txBody>
      </p:sp>
      <p:sp>
        <p:nvSpPr>
          <p:cNvPr id="94" name="Text Placeholder 7">
            <a:extLst>
              <a:ext uri="{FF2B5EF4-FFF2-40B4-BE49-F238E27FC236}">
                <a16:creationId xmlns:a16="http://schemas.microsoft.com/office/drawing/2014/main" id="{3BEFEF52-316C-41E8-B4B2-DDC8FD2A4BB4}"/>
              </a:ext>
            </a:extLst>
          </p:cNvPr>
          <p:cNvSpPr>
            <a:spLocks noGrp="1"/>
          </p:cNvSpPr>
          <p:nvPr>
            <p:ph type="body" sz="quarter" idx="93" hasCustomPrompt="1"/>
          </p:nvPr>
        </p:nvSpPr>
        <p:spPr>
          <a:xfrm>
            <a:off x="444500" y="5393962"/>
            <a:ext cx="1736338" cy="171048"/>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Description</a:t>
            </a:r>
            <a:br>
              <a:rPr lang="en-US"/>
            </a:br>
            <a:r>
              <a:rPr lang="en-US"/>
              <a:t>for the above</a:t>
            </a:r>
          </a:p>
        </p:txBody>
      </p:sp>
      <p:sp>
        <p:nvSpPr>
          <p:cNvPr id="95" name="Text Placeholder 7">
            <a:extLst>
              <a:ext uri="{FF2B5EF4-FFF2-40B4-BE49-F238E27FC236}">
                <a16:creationId xmlns:a16="http://schemas.microsoft.com/office/drawing/2014/main" id="{558E782E-5F8F-45E8-B8A4-DC6099DF6929}"/>
              </a:ext>
            </a:extLst>
          </p:cNvPr>
          <p:cNvSpPr>
            <a:spLocks noGrp="1"/>
          </p:cNvSpPr>
          <p:nvPr>
            <p:ph type="body" sz="quarter" idx="94" hasCustomPrompt="1"/>
          </p:nvPr>
        </p:nvSpPr>
        <p:spPr>
          <a:xfrm>
            <a:off x="451970" y="5132022"/>
            <a:ext cx="1719729" cy="220393"/>
          </a:xfrm>
        </p:spPr>
        <p:txBody>
          <a:bodyPr/>
          <a:lstStyle>
            <a:lvl1pPr algn="l">
              <a:defRPr sz="1800" b="1">
                <a:solidFill>
                  <a:schemeClr val="tx2"/>
                </a:solidFill>
              </a:defRPr>
            </a:lvl1pPr>
            <a:lvl5pPr algn="ctr">
              <a:defRPr b="1"/>
            </a:lvl5pPr>
            <a:lvl6pPr algn="ctr">
              <a:defRPr b="1"/>
            </a:lvl6pPr>
          </a:lstStyle>
          <a:p>
            <a:pPr lvl="0"/>
            <a:r>
              <a:rPr lang="en-US"/>
              <a:t>KPI3</a:t>
            </a:r>
          </a:p>
        </p:txBody>
      </p:sp>
      <p:sp>
        <p:nvSpPr>
          <p:cNvPr id="96" name="Text Placeholder 7">
            <a:extLst>
              <a:ext uri="{FF2B5EF4-FFF2-40B4-BE49-F238E27FC236}">
                <a16:creationId xmlns:a16="http://schemas.microsoft.com/office/drawing/2014/main" id="{4A9285C1-5480-43FE-B715-FF564BB93469}"/>
              </a:ext>
            </a:extLst>
          </p:cNvPr>
          <p:cNvSpPr>
            <a:spLocks noGrp="1"/>
          </p:cNvSpPr>
          <p:nvPr>
            <p:ph type="body" sz="quarter" idx="95" hasCustomPrompt="1"/>
          </p:nvPr>
        </p:nvSpPr>
        <p:spPr>
          <a:xfrm>
            <a:off x="444500" y="6064522"/>
            <a:ext cx="1736338" cy="171048"/>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Description</a:t>
            </a:r>
            <a:br>
              <a:rPr lang="en-US"/>
            </a:br>
            <a:r>
              <a:rPr lang="en-US"/>
              <a:t>for the above</a:t>
            </a:r>
          </a:p>
        </p:txBody>
      </p:sp>
      <p:sp>
        <p:nvSpPr>
          <p:cNvPr id="97" name="Text Placeholder 7">
            <a:extLst>
              <a:ext uri="{FF2B5EF4-FFF2-40B4-BE49-F238E27FC236}">
                <a16:creationId xmlns:a16="http://schemas.microsoft.com/office/drawing/2014/main" id="{51053D45-15C2-4E3D-B8C5-31E2613A4789}"/>
              </a:ext>
            </a:extLst>
          </p:cNvPr>
          <p:cNvSpPr>
            <a:spLocks noGrp="1"/>
          </p:cNvSpPr>
          <p:nvPr>
            <p:ph type="body" sz="quarter" idx="96" hasCustomPrompt="1"/>
          </p:nvPr>
        </p:nvSpPr>
        <p:spPr>
          <a:xfrm>
            <a:off x="451970" y="5802582"/>
            <a:ext cx="1719729" cy="220393"/>
          </a:xfrm>
        </p:spPr>
        <p:txBody>
          <a:bodyPr/>
          <a:lstStyle>
            <a:lvl1pPr algn="l">
              <a:defRPr sz="1800" b="1">
                <a:solidFill>
                  <a:schemeClr val="tx2"/>
                </a:solidFill>
              </a:defRPr>
            </a:lvl1pPr>
            <a:lvl5pPr algn="ctr">
              <a:defRPr b="1"/>
            </a:lvl5pPr>
            <a:lvl6pPr algn="ctr">
              <a:defRPr b="1"/>
            </a:lvl6pPr>
          </a:lstStyle>
          <a:p>
            <a:pPr lvl="0"/>
            <a:r>
              <a:rPr lang="en-US"/>
              <a:t>KPI4</a:t>
            </a:r>
          </a:p>
        </p:txBody>
      </p:sp>
      <p:sp>
        <p:nvSpPr>
          <p:cNvPr id="99" name="Text Placeholder 7">
            <a:extLst>
              <a:ext uri="{FF2B5EF4-FFF2-40B4-BE49-F238E27FC236}">
                <a16:creationId xmlns:a16="http://schemas.microsoft.com/office/drawing/2014/main" id="{D9F89335-2AD5-4CCD-9698-4C84088D06C1}"/>
              </a:ext>
            </a:extLst>
          </p:cNvPr>
          <p:cNvSpPr>
            <a:spLocks noGrp="1"/>
          </p:cNvSpPr>
          <p:nvPr>
            <p:ph type="body" sz="quarter" idx="97" hasCustomPrompt="1"/>
          </p:nvPr>
        </p:nvSpPr>
        <p:spPr>
          <a:xfrm>
            <a:off x="9058275" y="1532489"/>
            <a:ext cx="2682875"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Industry</a:t>
            </a:r>
            <a:endParaRPr lang="bg-BG" sz="1000">
              <a:solidFill>
                <a:schemeClr val="accent4"/>
              </a:solidFill>
            </a:endParaRPr>
          </a:p>
        </p:txBody>
      </p:sp>
      <p:sp>
        <p:nvSpPr>
          <p:cNvPr id="100" name="Text Placeholder 7">
            <a:extLst>
              <a:ext uri="{FF2B5EF4-FFF2-40B4-BE49-F238E27FC236}">
                <a16:creationId xmlns:a16="http://schemas.microsoft.com/office/drawing/2014/main" id="{51E85F76-9D64-4D85-BAB6-4BB1F8B78FD1}"/>
              </a:ext>
            </a:extLst>
          </p:cNvPr>
          <p:cNvSpPr>
            <a:spLocks noGrp="1"/>
          </p:cNvSpPr>
          <p:nvPr>
            <p:ph type="body" sz="quarter" idx="98" hasCustomPrompt="1"/>
          </p:nvPr>
        </p:nvSpPr>
        <p:spPr>
          <a:xfrm>
            <a:off x="440106" y="153008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Key technologies</a:t>
            </a:r>
            <a:endParaRPr lang="bg-BG" sz="1000">
              <a:solidFill>
                <a:schemeClr val="accent4"/>
              </a:solidFill>
            </a:endParaRPr>
          </a:p>
        </p:txBody>
      </p:sp>
      <p:sp>
        <p:nvSpPr>
          <p:cNvPr id="101" name="Text Placeholder 7">
            <a:extLst>
              <a:ext uri="{FF2B5EF4-FFF2-40B4-BE49-F238E27FC236}">
                <a16:creationId xmlns:a16="http://schemas.microsoft.com/office/drawing/2014/main" id="{A3E2761C-289E-4BCB-B7F6-092613D3529C}"/>
              </a:ext>
            </a:extLst>
          </p:cNvPr>
          <p:cNvSpPr>
            <a:spLocks noGrp="1"/>
          </p:cNvSpPr>
          <p:nvPr>
            <p:ph type="body" sz="quarter" idx="99" hasCustomPrompt="1"/>
          </p:nvPr>
        </p:nvSpPr>
        <p:spPr>
          <a:xfrm>
            <a:off x="449263" y="271815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Country of Implementation</a:t>
            </a:r>
            <a:endParaRPr lang="bg-BG" sz="1000">
              <a:solidFill>
                <a:schemeClr val="accent4"/>
              </a:solidFill>
            </a:endParaRPr>
          </a:p>
        </p:txBody>
      </p:sp>
      <p:sp>
        <p:nvSpPr>
          <p:cNvPr id="102" name="Text Placeholder 7">
            <a:extLst>
              <a:ext uri="{FF2B5EF4-FFF2-40B4-BE49-F238E27FC236}">
                <a16:creationId xmlns:a16="http://schemas.microsoft.com/office/drawing/2014/main" id="{E59E1EAA-A2AA-46CD-A2B3-A755A2B3BCAF}"/>
              </a:ext>
            </a:extLst>
          </p:cNvPr>
          <p:cNvSpPr>
            <a:spLocks noGrp="1"/>
          </p:cNvSpPr>
          <p:nvPr>
            <p:ph type="body" sz="quarter" idx="100" hasCustomPrompt="1"/>
          </p:nvPr>
        </p:nvSpPr>
        <p:spPr>
          <a:xfrm>
            <a:off x="444500" y="3201038"/>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Implementation partner</a:t>
            </a:r>
            <a:endParaRPr lang="bg-BG" sz="1000">
              <a:solidFill>
                <a:schemeClr val="accent4"/>
              </a:solidFill>
            </a:endParaRPr>
          </a:p>
        </p:txBody>
      </p:sp>
      <p:sp>
        <p:nvSpPr>
          <p:cNvPr id="103" name="Text Placeholder 7">
            <a:extLst>
              <a:ext uri="{FF2B5EF4-FFF2-40B4-BE49-F238E27FC236}">
                <a16:creationId xmlns:a16="http://schemas.microsoft.com/office/drawing/2014/main" id="{603E2F7F-E442-409C-895D-BF847A6DF92F}"/>
              </a:ext>
            </a:extLst>
          </p:cNvPr>
          <p:cNvSpPr>
            <a:spLocks noGrp="1"/>
          </p:cNvSpPr>
          <p:nvPr>
            <p:ph type="body" sz="quarter" idx="101" hasCustomPrompt="1"/>
          </p:nvPr>
        </p:nvSpPr>
        <p:spPr>
          <a:xfrm>
            <a:off x="9063037" y="2212494"/>
            <a:ext cx="2682875"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Products/Services</a:t>
            </a:r>
            <a:endParaRPr lang="bg-BG" sz="1000">
              <a:solidFill>
                <a:schemeClr val="accent4"/>
              </a:solidFill>
            </a:endParaRPr>
          </a:p>
        </p:txBody>
      </p:sp>
      <p:sp>
        <p:nvSpPr>
          <p:cNvPr id="104" name="Text Placeholder 7">
            <a:extLst>
              <a:ext uri="{FF2B5EF4-FFF2-40B4-BE49-F238E27FC236}">
                <a16:creationId xmlns:a16="http://schemas.microsoft.com/office/drawing/2014/main" id="{2C22FF70-97C6-4D2D-80C3-1CDADACA0FEF}"/>
              </a:ext>
            </a:extLst>
          </p:cNvPr>
          <p:cNvSpPr>
            <a:spLocks noGrp="1"/>
          </p:cNvSpPr>
          <p:nvPr>
            <p:ph type="body" sz="quarter" idx="102" hasCustomPrompt="1"/>
          </p:nvPr>
        </p:nvSpPr>
        <p:spPr>
          <a:xfrm>
            <a:off x="434976" y="220552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Go-Live Date</a:t>
            </a:r>
            <a:endParaRPr lang="bg-BG" sz="1000">
              <a:solidFill>
                <a:schemeClr val="accent4"/>
              </a:solidFill>
            </a:endParaRPr>
          </a:p>
        </p:txBody>
      </p:sp>
      <p:sp>
        <p:nvSpPr>
          <p:cNvPr id="105" name="Text Placeholder 7">
            <a:extLst>
              <a:ext uri="{FF2B5EF4-FFF2-40B4-BE49-F238E27FC236}">
                <a16:creationId xmlns:a16="http://schemas.microsoft.com/office/drawing/2014/main" id="{9B9C61DB-1BFF-4EAE-B3CF-A9922748F404}"/>
              </a:ext>
            </a:extLst>
          </p:cNvPr>
          <p:cNvSpPr>
            <a:spLocks noGrp="1"/>
          </p:cNvSpPr>
          <p:nvPr>
            <p:ph type="body" sz="quarter" idx="103" hasCustomPrompt="1"/>
          </p:nvPr>
        </p:nvSpPr>
        <p:spPr>
          <a:xfrm>
            <a:off x="2360612" y="153008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Highlights</a:t>
            </a:r>
            <a:endParaRPr lang="bg-BG" sz="1000">
              <a:solidFill>
                <a:schemeClr val="accent4"/>
              </a:solidFill>
            </a:endParaRPr>
          </a:p>
        </p:txBody>
      </p:sp>
      <p:sp>
        <p:nvSpPr>
          <p:cNvPr id="106" name="Text Placeholder 7">
            <a:extLst>
              <a:ext uri="{FF2B5EF4-FFF2-40B4-BE49-F238E27FC236}">
                <a16:creationId xmlns:a16="http://schemas.microsoft.com/office/drawing/2014/main" id="{7051794F-F61B-422A-86C3-0B001B09015D}"/>
              </a:ext>
            </a:extLst>
          </p:cNvPr>
          <p:cNvSpPr>
            <a:spLocks noGrp="1"/>
          </p:cNvSpPr>
          <p:nvPr>
            <p:ph type="body" sz="quarter" idx="104" hasCustomPrompt="1"/>
          </p:nvPr>
        </p:nvSpPr>
        <p:spPr>
          <a:xfrm>
            <a:off x="5754827" y="153008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Benefits</a:t>
            </a:r>
            <a:endParaRPr lang="bg-BG" sz="1000">
              <a:solidFill>
                <a:schemeClr val="accent4"/>
              </a:solidFill>
            </a:endParaRPr>
          </a:p>
        </p:txBody>
      </p:sp>
      <p:sp>
        <p:nvSpPr>
          <p:cNvPr id="107" name="Text Placeholder 7">
            <a:extLst>
              <a:ext uri="{FF2B5EF4-FFF2-40B4-BE49-F238E27FC236}">
                <a16:creationId xmlns:a16="http://schemas.microsoft.com/office/drawing/2014/main" id="{9501B9A9-3299-4DAF-AD9E-AE16875EFDA4}"/>
              </a:ext>
            </a:extLst>
          </p:cNvPr>
          <p:cNvSpPr>
            <a:spLocks noGrp="1"/>
          </p:cNvSpPr>
          <p:nvPr>
            <p:ph type="body" sz="quarter" idx="105" hasCustomPrompt="1"/>
          </p:nvPr>
        </p:nvSpPr>
        <p:spPr>
          <a:xfrm>
            <a:off x="2360612" y="354176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Project Overview</a:t>
            </a:r>
          </a:p>
        </p:txBody>
      </p:sp>
      <p:sp>
        <p:nvSpPr>
          <p:cNvPr id="108" name="Text Placeholder 7">
            <a:extLst>
              <a:ext uri="{FF2B5EF4-FFF2-40B4-BE49-F238E27FC236}">
                <a16:creationId xmlns:a16="http://schemas.microsoft.com/office/drawing/2014/main" id="{51C62E68-9304-4078-B0C0-EE36AA09BEFF}"/>
              </a:ext>
            </a:extLst>
          </p:cNvPr>
          <p:cNvSpPr>
            <a:spLocks noGrp="1"/>
          </p:cNvSpPr>
          <p:nvPr>
            <p:ph type="body" sz="quarter" idx="106" hasCustomPrompt="1"/>
          </p:nvPr>
        </p:nvSpPr>
        <p:spPr>
          <a:xfrm>
            <a:off x="5754827" y="354176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Objectives</a:t>
            </a:r>
          </a:p>
        </p:txBody>
      </p:sp>
      <p:sp>
        <p:nvSpPr>
          <p:cNvPr id="109" name="Text Placeholder 7">
            <a:extLst>
              <a:ext uri="{FF2B5EF4-FFF2-40B4-BE49-F238E27FC236}">
                <a16:creationId xmlns:a16="http://schemas.microsoft.com/office/drawing/2014/main" id="{AA2E1A87-4603-4EA4-A004-94ED2A178CFA}"/>
              </a:ext>
            </a:extLst>
          </p:cNvPr>
          <p:cNvSpPr>
            <a:spLocks noGrp="1"/>
          </p:cNvSpPr>
          <p:nvPr>
            <p:ph type="body" sz="quarter" idx="107" hasCustomPrompt="1"/>
          </p:nvPr>
        </p:nvSpPr>
        <p:spPr>
          <a:xfrm>
            <a:off x="9063037" y="3045302"/>
            <a:ext cx="766763" cy="118540"/>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Headquarters</a:t>
            </a:r>
            <a:endParaRPr lang="bg-BG" sz="1000">
              <a:solidFill>
                <a:schemeClr val="accent4"/>
              </a:solidFill>
            </a:endParaRPr>
          </a:p>
        </p:txBody>
      </p:sp>
      <p:sp>
        <p:nvSpPr>
          <p:cNvPr id="110" name="Text Placeholder 7">
            <a:extLst>
              <a:ext uri="{FF2B5EF4-FFF2-40B4-BE49-F238E27FC236}">
                <a16:creationId xmlns:a16="http://schemas.microsoft.com/office/drawing/2014/main" id="{223F92EA-10DB-4D21-9C34-B6B4DBFCD2CD}"/>
              </a:ext>
            </a:extLst>
          </p:cNvPr>
          <p:cNvSpPr>
            <a:spLocks noGrp="1"/>
          </p:cNvSpPr>
          <p:nvPr>
            <p:ph type="body" sz="quarter" idx="108" hasCustomPrompt="1"/>
          </p:nvPr>
        </p:nvSpPr>
        <p:spPr>
          <a:xfrm>
            <a:off x="9063037" y="3209145"/>
            <a:ext cx="766763" cy="118540"/>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Revenue</a:t>
            </a:r>
            <a:endParaRPr lang="bg-BG" sz="1000">
              <a:solidFill>
                <a:schemeClr val="accent4"/>
              </a:solidFill>
            </a:endParaRPr>
          </a:p>
        </p:txBody>
      </p:sp>
      <p:sp>
        <p:nvSpPr>
          <p:cNvPr id="111" name="Text Placeholder 7">
            <a:extLst>
              <a:ext uri="{FF2B5EF4-FFF2-40B4-BE49-F238E27FC236}">
                <a16:creationId xmlns:a16="http://schemas.microsoft.com/office/drawing/2014/main" id="{4477C6C6-8ADE-4BB9-B8B3-23C529470582}"/>
              </a:ext>
            </a:extLst>
          </p:cNvPr>
          <p:cNvSpPr>
            <a:spLocks noGrp="1"/>
          </p:cNvSpPr>
          <p:nvPr>
            <p:ph type="body" sz="quarter" idx="109" hasCustomPrompt="1"/>
          </p:nvPr>
        </p:nvSpPr>
        <p:spPr>
          <a:xfrm>
            <a:off x="9063037" y="3377166"/>
            <a:ext cx="766763" cy="118540"/>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Employees</a:t>
            </a:r>
            <a:endParaRPr lang="bg-BG" sz="1000">
              <a:solidFill>
                <a:schemeClr val="accent4"/>
              </a:solidFill>
            </a:endParaRPr>
          </a:p>
        </p:txBody>
      </p:sp>
    </p:spTree>
    <p:extLst>
      <p:ext uri="{BB962C8B-B14F-4D97-AF65-F5344CB8AC3E}">
        <p14:creationId xmlns:p14="http://schemas.microsoft.com/office/powerpoint/2010/main" val="1151099642"/>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 points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4282758"/>
            <a:ext cx="2682875" cy="520700"/>
          </a:xfrm>
        </p:spPr>
        <p:txBody>
          <a:bodyPr/>
          <a:lstStyle>
            <a:lvl1pPr algn="ctr">
              <a:defRPr sz="1800" b="1">
                <a:solidFill>
                  <a:schemeClr val="accent1"/>
                </a:solidFill>
              </a:defRPr>
            </a:lvl1pPr>
            <a:lvl5pPr algn="ctr">
              <a:defRPr b="1"/>
            </a:lvl5pPr>
            <a:lvl6pPr algn="ctr">
              <a:defRPr b="1"/>
            </a:lvl6pPr>
          </a:lstStyle>
          <a:p>
            <a:pPr lvl="0"/>
            <a:r>
              <a:rPr lang="en-US"/>
              <a:t>Main point’s titles can be on two lines</a:t>
            </a:r>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3330843" y="4282758"/>
            <a:ext cx="2682875" cy="520700"/>
          </a:xfrm>
        </p:spPr>
        <p:txBody>
          <a:bodyPr/>
          <a:lstStyle>
            <a:lvl1pPr algn="ctr">
              <a:defRPr sz="1800" b="1">
                <a:solidFill>
                  <a:schemeClr val="accent1"/>
                </a:solidFill>
              </a:defRPr>
            </a:lvl1pPr>
            <a:lvl5pPr algn="ctr">
              <a:defRPr b="1"/>
            </a:lvl5pPr>
            <a:lvl6pPr algn="ctr">
              <a:defRPr b="1"/>
            </a:lvl6pPr>
          </a:lstStyle>
          <a:p>
            <a:pPr lvl="0"/>
            <a:r>
              <a:rPr lang="en-US"/>
              <a:t>Second main</a:t>
            </a:r>
          </a:p>
          <a:p>
            <a:pPr lvl="0"/>
            <a:r>
              <a:rPr lang="en-US"/>
              <a:t> point</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6192178" y="4282758"/>
            <a:ext cx="2682875" cy="520700"/>
          </a:xfrm>
        </p:spPr>
        <p:txBody>
          <a:bodyPr/>
          <a:lstStyle>
            <a:lvl1pPr algn="ctr">
              <a:defRPr sz="1800" b="1">
                <a:solidFill>
                  <a:schemeClr val="accent1"/>
                </a:solidFill>
              </a:defRPr>
            </a:lvl1pPr>
            <a:lvl5pPr algn="ctr">
              <a:defRPr b="1"/>
            </a:lvl5pPr>
            <a:lvl6pPr algn="ctr">
              <a:defRPr b="1"/>
            </a:lvl6pPr>
          </a:lstStyle>
          <a:p>
            <a:pPr lvl="0"/>
            <a:r>
              <a:rPr lang="en-US"/>
              <a:t>Third main </a:t>
            </a:r>
            <a:br>
              <a:rPr lang="en-US"/>
            </a:br>
            <a:r>
              <a:rPr lang="en-US"/>
              <a:t>point</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9053513" y="4282758"/>
            <a:ext cx="2682875" cy="520700"/>
          </a:xfrm>
        </p:spPr>
        <p:txBody>
          <a:bodyPr/>
          <a:lstStyle>
            <a:lvl1pPr algn="ctr">
              <a:defRPr sz="1800" b="1">
                <a:solidFill>
                  <a:schemeClr val="accent1"/>
                </a:solidFill>
              </a:defRPr>
            </a:lvl1pPr>
            <a:lvl5pPr algn="ctr">
              <a:defRPr b="1"/>
            </a:lvl5pPr>
            <a:lvl6pPr algn="ctr">
              <a:defRPr b="1"/>
            </a:lvl6pPr>
          </a:lstStyle>
          <a:p>
            <a:pPr lvl="0"/>
            <a:r>
              <a:rPr lang="en-US"/>
              <a:t>Fourth main </a:t>
            </a:r>
            <a:br>
              <a:rPr lang="en-US"/>
            </a:br>
            <a:r>
              <a:rPr lang="en-US"/>
              <a:t>point</a:t>
            </a:r>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48" name="Straight Connector 10">
            <a:extLst>
              <a:ext uri="{FF2B5EF4-FFF2-40B4-BE49-F238E27FC236}">
                <a16:creationId xmlns:a16="http://schemas.microsoft.com/office/drawing/2014/main" id="{99122570-D7C3-4663-9520-8361595BFCC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49" name="Rectangle 48">
            <a:hlinkClick r:id="" action="ppaction://hlinkshowjump?jump=previousslide"/>
            <a:extLst>
              <a:ext uri="{FF2B5EF4-FFF2-40B4-BE49-F238E27FC236}">
                <a16:creationId xmlns:a16="http://schemas.microsoft.com/office/drawing/2014/main" id="{AA59F51F-3C99-46BA-95F1-6CEBD607F954}"/>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0" name="Rectangle 49">
            <a:hlinkClick r:id="" action="ppaction://hlinkshowjump?jump=nextslide"/>
            <a:extLst>
              <a:ext uri="{FF2B5EF4-FFF2-40B4-BE49-F238E27FC236}">
                <a16:creationId xmlns:a16="http://schemas.microsoft.com/office/drawing/2014/main" id="{16DD3CDA-4B81-4235-80FD-66ACEC059497}"/>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6" name="Picture Placeholder 35">
            <a:extLst>
              <a:ext uri="{FF2B5EF4-FFF2-40B4-BE49-F238E27FC236}">
                <a16:creationId xmlns:a16="http://schemas.microsoft.com/office/drawing/2014/main" id="{03C5F4CE-CED1-40E1-BC8A-B35260A736CC}"/>
              </a:ext>
            </a:extLst>
          </p:cNvPr>
          <p:cNvSpPr>
            <a:spLocks noGrp="1"/>
          </p:cNvSpPr>
          <p:nvPr>
            <p:ph type="pic" sz="quarter" idx="33" hasCustomPrompt="1"/>
          </p:nvPr>
        </p:nvSpPr>
        <p:spPr>
          <a:xfrm>
            <a:off x="1328507"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7" name="Picture Placeholder 35">
            <a:extLst>
              <a:ext uri="{FF2B5EF4-FFF2-40B4-BE49-F238E27FC236}">
                <a16:creationId xmlns:a16="http://schemas.microsoft.com/office/drawing/2014/main" id="{844B8591-8747-455E-B3C5-B15CF030FC86}"/>
              </a:ext>
            </a:extLst>
          </p:cNvPr>
          <p:cNvSpPr>
            <a:spLocks noGrp="1"/>
          </p:cNvSpPr>
          <p:nvPr>
            <p:ph type="pic" sz="quarter" idx="34" hasCustomPrompt="1"/>
          </p:nvPr>
        </p:nvSpPr>
        <p:spPr>
          <a:xfrm>
            <a:off x="4215372"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38" name="Picture Placeholder 35">
            <a:extLst>
              <a:ext uri="{FF2B5EF4-FFF2-40B4-BE49-F238E27FC236}">
                <a16:creationId xmlns:a16="http://schemas.microsoft.com/office/drawing/2014/main" id="{CC30BBC8-34D4-4801-AE3B-886F5F93E646}"/>
              </a:ext>
            </a:extLst>
          </p:cNvPr>
          <p:cNvSpPr>
            <a:spLocks noGrp="1"/>
          </p:cNvSpPr>
          <p:nvPr>
            <p:ph type="pic" sz="quarter" idx="35" hasCustomPrompt="1"/>
          </p:nvPr>
        </p:nvSpPr>
        <p:spPr>
          <a:xfrm>
            <a:off x="7076708"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9" name="Picture Placeholder 35">
            <a:extLst>
              <a:ext uri="{FF2B5EF4-FFF2-40B4-BE49-F238E27FC236}">
                <a16:creationId xmlns:a16="http://schemas.microsoft.com/office/drawing/2014/main" id="{CE6266C1-089A-4EB4-A1F7-33E1E2F3E336}"/>
              </a:ext>
            </a:extLst>
          </p:cNvPr>
          <p:cNvSpPr>
            <a:spLocks noGrp="1"/>
          </p:cNvSpPr>
          <p:nvPr>
            <p:ph type="pic" sz="quarter" idx="36" hasCustomPrompt="1"/>
          </p:nvPr>
        </p:nvSpPr>
        <p:spPr>
          <a:xfrm>
            <a:off x="9938043"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3" name="Footer Placeholder 7">
            <a:extLst>
              <a:ext uri="{FF2B5EF4-FFF2-40B4-BE49-F238E27FC236}">
                <a16:creationId xmlns:a16="http://schemas.microsoft.com/office/drawing/2014/main" id="{447937EA-FB9B-428A-8CFE-0A1D6D675C81}"/>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C10652C7-8BEE-4B4F-910E-4F491A1B09B8}"/>
              </a:ext>
            </a:extLst>
          </p:cNvPr>
          <p:cNvSpPr>
            <a:spLocks noGrp="1"/>
          </p:cNvSpPr>
          <p:nvPr>
            <p:ph type="dt" sz="half" idx="38"/>
          </p:nvPr>
        </p:nvSpPr>
        <p:spPr/>
        <p:txBody>
          <a:bodyPr/>
          <a:lstStyle/>
          <a:p>
            <a:fld id="{D21055D0-1268-4224-8B69-A0B79FEAF50F}" type="datetime1">
              <a:rPr lang="de-DE" smtClean="0"/>
              <a:t>28.08.2024</a:t>
            </a:fld>
            <a:endParaRPr lang="bg-BG"/>
          </a:p>
        </p:txBody>
      </p:sp>
      <p:sp>
        <p:nvSpPr>
          <p:cNvPr id="4" name="Footer Placeholder 3">
            <a:extLst>
              <a:ext uri="{FF2B5EF4-FFF2-40B4-BE49-F238E27FC236}">
                <a16:creationId xmlns:a16="http://schemas.microsoft.com/office/drawing/2014/main" id="{B068E11A-4643-4B1D-ABC5-11AA5A121979}"/>
              </a:ext>
            </a:extLst>
          </p:cNvPr>
          <p:cNvSpPr>
            <a:spLocks noGrp="1"/>
          </p:cNvSpPr>
          <p:nvPr>
            <p:ph type="ftr" sz="quarter" idx="39"/>
          </p:nvPr>
        </p:nvSpPr>
        <p:spPr/>
        <p:txBody>
          <a:bodyPr/>
          <a:lstStyle/>
          <a:p>
            <a:endParaRPr lang="bg-BG"/>
          </a:p>
        </p:txBody>
      </p:sp>
      <p:cxnSp>
        <p:nvCxnSpPr>
          <p:cNvPr id="27" name="Straight Connector 10">
            <a:extLst>
              <a:ext uri="{FF2B5EF4-FFF2-40B4-BE49-F238E27FC236}">
                <a16:creationId xmlns:a16="http://schemas.microsoft.com/office/drawing/2014/main" id="{94B0896D-A497-4962-B263-97B803724B1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4041783"/>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 points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4282758"/>
            <a:ext cx="2111375" cy="520700"/>
          </a:xfrm>
        </p:spPr>
        <p:txBody>
          <a:bodyPr/>
          <a:lstStyle>
            <a:lvl1pPr algn="ctr">
              <a:defRPr sz="1800" b="1">
                <a:solidFill>
                  <a:schemeClr val="accent1"/>
                </a:solidFill>
              </a:defRPr>
            </a:lvl1pPr>
            <a:lvl5pPr algn="ctr">
              <a:defRPr b="1"/>
            </a:lvl5pPr>
            <a:lvl6pPr algn="ctr">
              <a:defRPr b="1"/>
            </a:lvl6pPr>
          </a:lstStyle>
          <a:p>
            <a:pPr lvl="0"/>
            <a:r>
              <a:rPr lang="en-US"/>
              <a:t>Main point’s titles can be on two lines</a:t>
            </a:r>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2741091" y="4282758"/>
            <a:ext cx="2111375" cy="520700"/>
          </a:xfrm>
        </p:spPr>
        <p:txBody>
          <a:bodyPr/>
          <a:lstStyle>
            <a:lvl1pPr algn="ctr">
              <a:defRPr sz="1800" b="1">
                <a:solidFill>
                  <a:schemeClr val="accent1"/>
                </a:solidFill>
              </a:defRPr>
            </a:lvl1pPr>
            <a:lvl5pPr algn="ctr">
              <a:defRPr b="1"/>
            </a:lvl5pPr>
            <a:lvl6pPr algn="ctr">
              <a:defRPr b="1"/>
            </a:lvl6pPr>
          </a:lstStyle>
          <a:p>
            <a:pPr lvl="0"/>
            <a:r>
              <a:rPr lang="en-US"/>
              <a:t>Second main</a:t>
            </a:r>
          </a:p>
          <a:p>
            <a:pPr lvl="0"/>
            <a:r>
              <a:rPr lang="en-US"/>
              <a:t> point</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5040313" y="4282758"/>
            <a:ext cx="2111375" cy="520700"/>
          </a:xfrm>
        </p:spPr>
        <p:txBody>
          <a:bodyPr/>
          <a:lstStyle>
            <a:lvl1pPr algn="ctr">
              <a:defRPr sz="1800" b="1">
                <a:solidFill>
                  <a:schemeClr val="accent1"/>
                </a:solidFill>
              </a:defRPr>
            </a:lvl1pPr>
            <a:lvl5pPr algn="ctr">
              <a:defRPr b="1"/>
            </a:lvl5pPr>
            <a:lvl6pPr algn="ctr">
              <a:defRPr b="1"/>
            </a:lvl6pPr>
          </a:lstStyle>
          <a:p>
            <a:pPr lvl="0"/>
            <a:r>
              <a:rPr lang="en-US"/>
              <a:t>Third main </a:t>
            </a:r>
            <a:br>
              <a:rPr lang="en-US"/>
            </a:br>
            <a:r>
              <a:rPr lang="en-US"/>
              <a:t>point</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7333729" y="4282758"/>
            <a:ext cx="2111375" cy="520700"/>
          </a:xfrm>
        </p:spPr>
        <p:txBody>
          <a:bodyPr/>
          <a:lstStyle>
            <a:lvl1pPr algn="ctr">
              <a:defRPr sz="1800" b="1">
                <a:solidFill>
                  <a:schemeClr val="accent1"/>
                </a:solidFill>
              </a:defRPr>
            </a:lvl1pPr>
            <a:lvl5pPr algn="ctr">
              <a:defRPr b="1"/>
            </a:lvl5pPr>
            <a:lvl6pPr algn="ctr">
              <a:defRPr b="1"/>
            </a:lvl6pPr>
          </a:lstStyle>
          <a:p>
            <a:pPr lvl="0"/>
            <a:r>
              <a:rPr lang="en-US"/>
              <a:t>Fourth main </a:t>
            </a:r>
            <a:br>
              <a:rPr lang="en-US"/>
            </a:br>
            <a:r>
              <a:rPr lang="en-US"/>
              <a:t>point</a:t>
            </a:r>
          </a:p>
        </p:txBody>
      </p:sp>
      <p:sp>
        <p:nvSpPr>
          <p:cNvPr id="44" name="Text Placeholder 7">
            <a:extLst>
              <a:ext uri="{FF2B5EF4-FFF2-40B4-BE49-F238E27FC236}">
                <a16:creationId xmlns:a16="http://schemas.microsoft.com/office/drawing/2014/main" id="{B0D171FC-4719-4E32-909F-A647650B063D}"/>
              </a:ext>
            </a:extLst>
          </p:cNvPr>
          <p:cNvSpPr>
            <a:spLocks noGrp="1"/>
          </p:cNvSpPr>
          <p:nvPr>
            <p:ph type="body" sz="quarter" idx="31" hasCustomPrompt="1"/>
          </p:nvPr>
        </p:nvSpPr>
        <p:spPr>
          <a:xfrm>
            <a:off x="9634880" y="4282758"/>
            <a:ext cx="2111375" cy="520700"/>
          </a:xfrm>
        </p:spPr>
        <p:txBody>
          <a:bodyPr/>
          <a:lstStyle>
            <a:lvl1pPr algn="ctr">
              <a:defRPr sz="1800" b="1">
                <a:solidFill>
                  <a:schemeClr val="accent1"/>
                </a:solidFill>
              </a:defRPr>
            </a:lvl1pPr>
            <a:lvl5pPr algn="ctr">
              <a:defRPr b="1"/>
            </a:lvl5pPr>
            <a:lvl6pPr algn="ctr">
              <a:defRPr b="1"/>
            </a:lvl6pPr>
          </a:lstStyle>
          <a:p>
            <a:pPr lvl="0"/>
            <a:r>
              <a:rPr lang="en-US"/>
              <a:t>Fifth main </a:t>
            </a:r>
            <a:br>
              <a:rPr lang="en-US"/>
            </a:br>
            <a:r>
              <a:rPr lang="en-US"/>
              <a:t>point</a:t>
            </a:r>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48" name="Straight Connector 10">
            <a:extLst>
              <a:ext uri="{FF2B5EF4-FFF2-40B4-BE49-F238E27FC236}">
                <a16:creationId xmlns:a16="http://schemas.microsoft.com/office/drawing/2014/main" id="{99122570-D7C3-4663-9520-8361595BFCC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49" name="Rectangle 48">
            <a:hlinkClick r:id="" action="ppaction://hlinkshowjump?jump=previousslide"/>
            <a:extLst>
              <a:ext uri="{FF2B5EF4-FFF2-40B4-BE49-F238E27FC236}">
                <a16:creationId xmlns:a16="http://schemas.microsoft.com/office/drawing/2014/main" id="{AA59F51F-3C99-46BA-95F1-6CEBD607F954}"/>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0" name="Rectangle 49">
            <a:hlinkClick r:id="" action="ppaction://hlinkshowjump?jump=nextslide"/>
            <a:extLst>
              <a:ext uri="{FF2B5EF4-FFF2-40B4-BE49-F238E27FC236}">
                <a16:creationId xmlns:a16="http://schemas.microsoft.com/office/drawing/2014/main" id="{16DD3CDA-4B81-4235-80FD-66ACEC059497}"/>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6" name="Picture Placeholder 35">
            <a:extLst>
              <a:ext uri="{FF2B5EF4-FFF2-40B4-BE49-F238E27FC236}">
                <a16:creationId xmlns:a16="http://schemas.microsoft.com/office/drawing/2014/main" id="{03C5F4CE-CED1-40E1-BC8A-B35260A736CC}"/>
              </a:ext>
            </a:extLst>
          </p:cNvPr>
          <p:cNvSpPr>
            <a:spLocks noGrp="1"/>
          </p:cNvSpPr>
          <p:nvPr>
            <p:ph type="pic" sz="quarter" idx="33" hasCustomPrompt="1"/>
          </p:nvPr>
        </p:nvSpPr>
        <p:spPr>
          <a:xfrm>
            <a:off x="1042757"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7" name="Picture Placeholder 35">
            <a:extLst>
              <a:ext uri="{FF2B5EF4-FFF2-40B4-BE49-F238E27FC236}">
                <a16:creationId xmlns:a16="http://schemas.microsoft.com/office/drawing/2014/main" id="{844B8591-8747-455E-B3C5-B15CF030FC86}"/>
              </a:ext>
            </a:extLst>
          </p:cNvPr>
          <p:cNvSpPr>
            <a:spLocks noGrp="1"/>
          </p:cNvSpPr>
          <p:nvPr>
            <p:ph type="pic" sz="quarter" idx="34" hasCustomPrompt="1"/>
          </p:nvPr>
        </p:nvSpPr>
        <p:spPr>
          <a:xfrm>
            <a:off x="3339870"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38" name="Picture Placeholder 35">
            <a:extLst>
              <a:ext uri="{FF2B5EF4-FFF2-40B4-BE49-F238E27FC236}">
                <a16:creationId xmlns:a16="http://schemas.microsoft.com/office/drawing/2014/main" id="{CC30BBC8-34D4-4801-AE3B-886F5F93E646}"/>
              </a:ext>
            </a:extLst>
          </p:cNvPr>
          <p:cNvSpPr>
            <a:spLocks noGrp="1"/>
          </p:cNvSpPr>
          <p:nvPr>
            <p:ph type="pic" sz="quarter" idx="35" hasCustomPrompt="1"/>
          </p:nvPr>
        </p:nvSpPr>
        <p:spPr>
          <a:xfrm>
            <a:off x="5636983"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9" name="Picture Placeholder 35">
            <a:extLst>
              <a:ext uri="{FF2B5EF4-FFF2-40B4-BE49-F238E27FC236}">
                <a16:creationId xmlns:a16="http://schemas.microsoft.com/office/drawing/2014/main" id="{CE6266C1-089A-4EB4-A1F7-33E1E2F3E336}"/>
              </a:ext>
            </a:extLst>
          </p:cNvPr>
          <p:cNvSpPr>
            <a:spLocks noGrp="1"/>
          </p:cNvSpPr>
          <p:nvPr>
            <p:ph type="pic" sz="quarter" idx="36" hasCustomPrompt="1"/>
          </p:nvPr>
        </p:nvSpPr>
        <p:spPr>
          <a:xfrm>
            <a:off x="7939460"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0" name="Picture Placeholder 35">
            <a:extLst>
              <a:ext uri="{FF2B5EF4-FFF2-40B4-BE49-F238E27FC236}">
                <a16:creationId xmlns:a16="http://schemas.microsoft.com/office/drawing/2014/main" id="{DA819D2E-2B64-42A8-9B8D-53573F270089}"/>
              </a:ext>
            </a:extLst>
          </p:cNvPr>
          <p:cNvSpPr>
            <a:spLocks noGrp="1"/>
          </p:cNvSpPr>
          <p:nvPr>
            <p:ph type="pic" sz="quarter" idx="37" hasCustomPrompt="1"/>
          </p:nvPr>
        </p:nvSpPr>
        <p:spPr>
          <a:xfrm>
            <a:off x="10233398"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3" name="Footer Placeholder 7">
            <a:extLst>
              <a:ext uri="{FF2B5EF4-FFF2-40B4-BE49-F238E27FC236}">
                <a16:creationId xmlns:a16="http://schemas.microsoft.com/office/drawing/2014/main" id="{447937EA-FB9B-428A-8CFE-0A1D6D675C81}"/>
              </a:ext>
            </a:extLst>
          </p:cNvPr>
          <p:cNvSpPr txBox="1">
            <a:spLocks/>
          </p:cNvSpPr>
          <p:nvPr userDrawn="1"/>
        </p:nvSpPr>
        <p:spPr>
          <a:xfrm>
            <a:off x="444501" y="6559200"/>
            <a:ext cx="1837226"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C10652C7-8BEE-4B4F-910E-4F491A1B09B8}"/>
              </a:ext>
            </a:extLst>
          </p:cNvPr>
          <p:cNvSpPr>
            <a:spLocks noGrp="1"/>
          </p:cNvSpPr>
          <p:nvPr>
            <p:ph type="dt" sz="half" idx="38"/>
          </p:nvPr>
        </p:nvSpPr>
        <p:spPr/>
        <p:txBody>
          <a:bodyPr/>
          <a:lstStyle/>
          <a:p>
            <a:fld id="{D21055D0-1268-4224-8B69-A0B79FEAF50F}" type="datetime1">
              <a:rPr lang="de-DE" smtClean="0"/>
              <a:t>28.08.2024</a:t>
            </a:fld>
            <a:endParaRPr lang="bg-BG"/>
          </a:p>
        </p:txBody>
      </p:sp>
      <p:sp>
        <p:nvSpPr>
          <p:cNvPr id="4" name="Footer Placeholder 3">
            <a:extLst>
              <a:ext uri="{FF2B5EF4-FFF2-40B4-BE49-F238E27FC236}">
                <a16:creationId xmlns:a16="http://schemas.microsoft.com/office/drawing/2014/main" id="{B068E11A-4643-4B1D-ABC5-11AA5A121979}"/>
              </a:ext>
            </a:extLst>
          </p:cNvPr>
          <p:cNvSpPr>
            <a:spLocks noGrp="1"/>
          </p:cNvSpPr>
          <p:nvPr>
            <p:ph type="ftr" sz="quarter" idx="39"/>
          </p:nvPr>
        </p:nvSpPr>
        <p:spPr/>
        <p:txBody>
          <a:bodyPr/>
          <a:lstStyle/>
          <a:p>
            <a:endParaRPr lang="bg-BG"/>
          </a:p>
        </p:txBody>
      </p:sp>
      <p:cxnSp>
        <p:nvCxnSpPr>
          <p:cNvPr id="27" name="Straight Connector 10">
            <a:extLst>
              <a:ext uri="{FF2B5EF4-FFF2-40B4-BE49-F238E27FC236}">
                <a16:creationId xmlns:a16="http://schemas.microsoft.com/office/drawing/2014/main" id="{94B0896D-A497-4962-B263-97B803724B1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775749"/>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FBAE40"/>
          </p15:clr>
        </p15:guide>
        <p15:guide id="29" orient="horz" pos="1146">
          <p15:clr>
            <a:srgbClr val="FBAE40"/>
          </p15:clr>
        </p15:guide>
        <p15:guide id="30" orient="horz" pos="1252">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4">
          <p15:clr>
            <a:srgbClr val="FBAE40"/>
          </p15:clr>
        </p15:guide>
        <p15:guide id="36" orient="horz" pos="1887">
          <p15:clr>
            <a:srgbClr val="FBAE40"/>
          </p15:clr>
        </p15:guide>
        <p15:guide id="37" orient="horz" pos="1993">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22">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 points +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44500" y="3870960"/>
            <a:ext cx="2110853" cy="2486978"/>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If the text here is not longer than 3 lines, you can move all the elements 3 lines down.</a:t>
            </a:r>
          </a:p>
        </p:txBody>
      </p:sp>
      <p:sp>
        <p:nvSpPr>
          <p:cNvPr id="28" name="Text Placeholder 21">
            <a:extLst>
              <a:ext uri="{FF2B5EF4-FFF2-40B4-BE49-F238E27FC236}">
                <a16:creationId xmlns:a16="http://schemas.microsoft.com/office/drawing/2014/main" id="{4AF73C2C-4B57-4A42-9C2D-ED09D40BC4AB}"/>
              </a:ext>
            </a:extLst>
          </p:cNvPr>
          <p:cNvSpPr>
            <a:spLocks noGrp="1"/>
          </p:cNvSpPr>
          <p:nvPr>
            <p:ph type="body" sz="quarter" idx="14" hasCustomPrompt="1"/>
          </p:nvPr>
        </p:nvSpPr>
        <p:spPr>
          <a:xfrm>
            <a:off x="2743200" y="3870960"/>
            <a:ext cx="2110853" cy="2486978"/>
          </a:xfrm>
        </p:spPr>
        <p:txBody>
          <a:bodyPr/>
          <a:lstStyle>
            <a:lvl1pPr>
              <a:defRPr/>
            </a:lvl1pPr>
            <a:lvl2pPr>
              <a:defRPr/>
            </a:lvl2pPr>
          </a:lstStyle>
          <a:p>
            <a:pPr lvl="0"/>
            <a:r>
              <a:rPr lang="en-US"/>
              <a:t>Main text style. For more, click on Increase / Decrease list level button.</a:t>
            </a:r>
          </a:p>
        </p:txBody>
      </p:sp>
      <p:sp>
        <p:nvSpPr>
          <p:cNvPr id="29" name="Text Placeholder 21">
            <a:extLst>
              <a:ext uri="{FF2B5EF4-FFF2-40B4-BE49-F238E27FC236}">
                <a16:creationId xmlns:a16="http://schemas.microsoft.com/office/drawing/2014/main" id="{33880E35-7887-4AA6-B199-0D11B449CDB0}"/>
              </a:ext>
            </a:extLst>
          </p:cNvPr>
          <p:cNvSpPr>
            <a:spLocks noGrp="1"/>
          </p:cNvSpPr>
          <p:nvPr>
            <p:ph type="body" sz="quarter" idx="15" hasCustomPrompt="1"/>
          </p:nvPr>
        </p:nvSpPr>
        <p:spPr>
          <a:xfrm>
            <a:off x="5037138" y="3870960"/>
            <a:ext cx="2110853" cy="2486978"/>
          </a:xfrm>
        </p:spPr>
        <p:txBody>
          <a:bodyPr/>
          <a:lstStyle>
            <a:lvl1pPr>
              <a:defRPr/>
            </a:lvl1pPr>
            <a:lvl2pPr>
              <a:defRPr/>
            </a:lvl2pPr>
          </a:lstStyle>
          <a:p>
            <a:pPr lvl="0"/>
            <a:r>
              <a:rPr lang="en-US"/>
              <a:t>Main text style. For more, click on Increase / Decrease list level button.</a:t>
            </a:r>
          </a:p>
        </p:txBody>
      </p:sp>
      <p:sp>
        <p:nvSpPr>
          <p:cNvPr id="30" name="Text Placeholder 21">
            <a:extLst>
              <a:ext uri="{FF2B5EF4-FFF2-40B4-BE49-F238E27FC236}">
                <a16:creationId xmlns:a16="http://schemas.microsoft.com/office/drawing/2014/main" id="{A8C72526-6B99-482F-84EC-EDF51B8C31E3}"/>
              </a:ext>
            </a:extLst>
          </p:cNvPr>
          <p:cNvSpPr>
            <a:spLocks noGrp="1"/>
          </p:cNvSpPr>
          <p:nvPr>
            <p:ph type="body" sz="quarter" idx="16" hasCustomPrompt="1"/>
          </p:nvPr>
        </p:nvSpPr>
        <p:spPr>
          <a:xfrm>
            <a:off x="7340942" y="3870960"/>
            <a:ext cx="2110853" cy="2486978"/>
          </a:xfrm>
        </p:spPr>
        <p:txBody>
          <a:bodyPr/>
          <a:lstStyle>
            <a:lvl1pPr>
              <a:defRPr/>
            </a:lvl1pPr>
            <a:lvl2pPr>
              <a:defRPr/>
            </a:lvl2pPr>
          </a:lstStyle>
          <a:p>
            <a:pPr lvl="0"/>
            <a:r>
              <a:rPr lang="en-US"/>
              <a:t>Main text style. For more, click on Increase / Decrease list level button.</a:t>
            </a:r>
          </a:p>
        </p:txBody>
      </p:sp>
      <p:sp>
        <p:nvSpPr>
          <p:cNvPr id="31" name="Text Placeholder 21">
            <a:extLst>
              <a:ext uri="{FF2B5EF4-FFF2-40B4-BE49-F238E27FC236}">
                <a16:creationId xmlns:a16="http://schemas.microsoft.com/office/drawing/2014/main" id="{716F20DC-770C-4D88-A27C-FC8371BE2C2A}"/>
              </a:ext>
            </a:extLst>
          </p:cNvPr>
          <p:cNvSpPr>
            <a:spLocks noGrp="1"/>
          </p:cNvSpPr>
          <p:nvPr>
            <p:ph type="body" sz="quarter" idx="17" hasCustomPrompt="1"/>
          </p:nvPr>
        </p:nvSpPr>
        <p:spPr>
          <a:xfrm>
            <a:off x="9634880" y="3870960"/>
            <a:ext cx="2110853" cy="2486978"/>
          </a:xfrm>
        </p:spPr>
        <p:txBody>
          <a:bodyPr/>
          <a:lstStyle>
            <a:lvl1pPr>
              <a:defRPr/>
            </a:lvl1pPr>
            <a:lvl2pPr>
              <a:defRPr/>
            </a:lvl2pPr>
          </a:lstStyle>
          <a:p>
            <a:pPr lvl="0"/>
            <a:r>
              <a:rPr lang="en-US"/>
              <a:t>Main text style. For more, click on Increase / Decrease list level button.</a:t>
            </a:r>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2949258"/>
            <a:ext cx="2111375" cy="520700"/>
          </a:xfrm>
        </p:spPr>
        <p:txBody>
          <a:bodyPr/>
          <a:lstStyle>
            <a:lvl1pPr algn="ctr">
              <a:defRPr sz="1800" b="1">
                <a:solidFill>
                  <a:schemeClr val="accent1"/>
                </a:solidFill>
              </a:defRPr>
            </a:lvl1pPr>
            <a:lvl5pPr algn="ctr">
              <a:defRPr b="1"/>
            </a:lvl5pPr>
            <a:lvl6pPr algn="ctr">
              <a:defRPr b="1"/>
            </a:lvl6pPr>
          </a:lstStyle>
          <a:p>
            <a:pPr lvl="0"/>
            <a:r>
              <a:rPr lang="en-US"/>
              <a:t>Main point’s titles can be on two lines</a:t>
            </a:r>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2741091" y="2949258"/>
            <a:ext cx="2111375" cy="520700"/>
          </a:xfrm>
        </p:spPr>
        <p:txBody>
          <a:bodyPr/>
          <a:lstStyle>
            <a:lvl1pPr algn="ctr">
              <a:defRPr sz="1800" b="1">
                <a:solidFill>
                  <a:schemeClr val="accent1"/>
                </a:solidFill>
              </a:defRPr>
            </a:lvl1pPr>
            <a:lvl5pPr algn="ctr">
              <a:defRPr b="1"/>
            </a:lvl5pPr>
            <a:lvl6pPr algn="ctr">
              <a:defRPr b="1"/>
            </a:lvl6pPr>
          </a:lstStyle>
          <a:p>
            <a:pPr lvl="0"/>
            <a:r>
              <a:rPr lang="en-US"/>
              <a:t>Second main</a:t>
            </a:r>
          </a:p>
          <a:p>
            <a:pPr lvl="0"/>
            <a:r>
              <a:rPr lang="en-US"/>
              <a:t> point</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5040313" y="2949258"/>
            <a:ext cx="2111375" cy="520700"/>
          </a:xfrm>
        </p:spPr>
        <p:txBody>
          <a:bodyPr/>
          <a:lstStyle>
            <a:lvl1pPr algn="ctr">
              <a:defRPr sz="1800" b="1">
                <a:solidFill>
                  <a:schemeClr val="accent1"/>
                </a:solidFill>
              </a:defRPr>
            </a:lvl1pPr>
            <a:lvl5pPr algn="ctr">
              <a:defRPr b="1"/>
            </a:lvl5pPr>
            <a:lvl6pPr algn="ctr">
              <a:defRPr b="1"/>
            </a:lvl6pPr>
          </a:lstStyle>
          <a:p>
            <a:pPr lvl="0"/>
            <a:r>
              <a:rPr lang="en-US"/>
              <a:t>Third main point</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7333729" y="2949258"/>
            <a:ext cx="2111375" cy="520700"/>
          </a:xfrm>
        </p:spPr>
        <p:txBody>
          <a:bodyPr/>
          <a:lstStyle>
            <a:lvl1pPr algn="ctr">
              <a:defRPr sz="1800" b="1">
                <a:solidFill>
                  <a:schemeClr val="accent1"/>
                </a:solidFill>
              </a:defRPr>
            </a:lvl1pPr>
            <a:lvl5pPr algn="ctr">
              <a:defRPr b="1"/>
            </a:lvl5pPr>
            <a:lvl6pPr algn="ctr">
              <a:defRPr b="1"/>
            </a:lvl6pPr>
          </a:lstStyle>
          <a:p>
            <a:pPr lvl="0"/>
            <a:r>
              <a:rPr lang="en-US"/>
              <a:t>Fourth main point</a:t>
            </a:r>
          </a:p>
        </p:txBody>
      </p:sp>
      <p:sp>
        <p:nvSpPr>
          <p:cNvPr id="44" name="Text Placeholder 7">
            <a:extLst>
              <a:ext uri="{FF2B5EF4-FFF2-40B4-BE49-F238E27FC236}">
                <a16:creationId xmlns:a16="http://schemas.microsoft.com/office/drawing/2014/main" id="{B0D171FC-4719-4E32-909F-A647650B063D}"/>
              </a:ext>
            </a:extLst>
          </p:cNvPr>
          <p:cNvSpPr>
            <a:spLocks noGrp="1"/>
          </p:cNvSpPr>
          <p:nvPr>
            <p:ph type="body" sz="quarter" idx="31" hasCustomPrompt="1"/>
          </p:nvPr>
        </p:nvSpPr>
        <p:spPr>
          <a:xfrm>
            <a:off x="9634880" y="2949258"/>
            <a:ext cx="2111375" cy="520700"/>
          </a:xfrm>
        </p:spPr>
        <p:txBody>
          <a:bodyPr/>
          <a:lstStyle>
            <a:lvl1pPr algn="ctr">
              <a:defRPr sz="1800" b="1">
                <a:solidFill>
                  <a:schemeClr val="accent1"/>
                </a:solidFill>
              </a:defRPr>
            </a:lvl1pPr>
            <a:lvl5pPr algn="ctr">
              <a:defRPr b="1"/>
            </a:lvl5pPr>
            <a:lvl6pPr algn="ctr">
              <a:defRPr b="1"/>
            </a:lvl6pPr>
          </a:lstStyle>
          <a:p>
            <a:pPr lvl="0"/>
            <a:r>
              <a:rPr lang="en-US"/>
              <a:t>Fifth main point</a:t>
            </a:r>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48" name="Straight Connector 10">
            <a:extLst>
              <a:ext uri="{FF2B5EF4-FFF2-40B4-BE49-F238E27FC236}">
                <a16:creationId xmlns:a16="http://schemas.microsoft.com/office/drawing/2014/main" id="{99122570-D7C3-4663-9520-8361595BFCC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49" name="Rectangle 48">
            <a:hlinkClick r:id="" action="ppaction://hlinkshowjump?jump=previousslide"/>
            <a:extLst>
              <a:ext uri="{FF2B5EF4-FFF2-40B4-BE49-F238E27FC236}">
                <a16:creationId xmlns:a16="http://schemas.microsoft.com/office/drawing/2014/main" id="{AA59F51F-3C99-46BA-95F1-6CEBD607F954}"/>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0" name="Rectangle 49">
            <a:hlinkClick r:id="" action="ppaction://hlinkshowjump?jump=nextslide"/>
            <a:extLst>
              <a:ext uri="{FF2B5EF4-FFF2-40B4-BE49-F238E27FC236}">
                <a16:creationId xmlns:a16="http://schemas.microsoft.com/office/drawing/2014/main" id="{16DD3CDA-4B81-4235-80FD-66ACEC059497}"/>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6" name="Picture Placeholder 35">
            <a:extLst>
              <a:ext uri="{FF2B5EF4-FFF2-40B4-BE49-F238E27FC236}">
                <a16:creationId xmlns:a16="http://schemas.microsoft.com/office/drawing/2014/main" id="{03C5F4CE-CED1-40E1-BC8A-B35260A736CC}"/>
              </a:ext>
            </a:extLst>
          </p:cNvPr>
          <p:cNvSpPr>
            <a:spLocks noGrp="1"/>
          </p:cNvSpPr>
          <p:nvPr>
            <p:ph type="pic" sz="quarter" idx="33" hasCustomPrompt="1"/>
          </p:nvPr>
        </p:nvSpPr>
        <p:spPr>
          <a:xfrm>
            <a:off x="1042757"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3" name="Footer Placeholder 7">
            <a:extLst>
              <a:ext uri="{FF2B5EF4-FFF2-40B4-BE49-F238E27FC236}">
                <a16:creationId xmlns:a16="http://schemas.microsoft.com/office/drawing/2014/main" id="{447937EA-FB9B-428A-8CFE-0A1D6D675C81}"/>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C10652C7-8BEE-4B4F-910E-4F491A1B09B8}"/>
              </a:ext>
            </a:extLst>
          </p:cNvPr>
          <p:cNvSpPr>
            <a:spLocks noGrp="1"/>
          </p:cNvSpPr>
          <p:nvPr>
            <p:ph type="dt" sz="half" idx="38"/>
          </p:nvPr>
        </p:nvSpPr>
        <p:spPr/>
        <p:txBody>
          <a:bodyPr/>
          <a:lstStyle/>
          <a:p>
            <a:fld id="{D21055D0-1268-4224-8B69-A0B79FEAF50F}" type="datetime1">
              <a:rPr lang="de-DE" smtClean="0"/>
              <a:t>28.08.2024</a:t>
            </a:fld>
            <a:endParaRPr lang="bg-BG"/>
          </a:p>
        </p:txBody>
      </p:sp>
      <p:sp>
        <p:nvSpPr>
          <p:cNvPr id="4" name="Footer Placeholder 3">
            <a:extLst>
              <a:ext uri="{FF2B5EF4-FFF2-40B4-BE49-F238E27FC236}">
                <a16:creationId xmlns:a16="http://schemas.microsoft.com/office/drawing/2014/main" id="{B068E11A-4643-4B1D-ABC5-11AA5A121979}"/>
              </a:ext>
            </a:extLst>
          </p:cNvPr>
          <p:cNvSpPr>
            <a:spLocks noGrp="1"/>
          </p:cNvSpPr>
          <p:nvPr>
            <p:ph type="ftr" sz="quarter" idx="39"/>
          </p:nvPr>
        </p:nvSpPr>
        <p:spPr/>
        <p:txBody>
          <a:bodyPr/>
          <a:lstStyle/>
          <a:p>
            <a:endParaRPr lang="bg-BG"/>
          </a:p>
        </p:txBody>
      </p:sp>
      <p:cxnSp>
        <p:nvCxnSpPr>
          <p:cNvPr id="27" name="Straight Connector 10">
            <a:extLst>
              <a:ext uri="{FF2B5EF4-FFF2-40B4-BE49-F238E27FC236}">
                <a16:creationId xmlns:a16="http://schemas.microsoft.com/office/drawing/2014/main" id="{94B0896D-A497-4962-B263-97B803724B1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5" name="Picture Placeholder 35">
            <a:extLst>
              <a:ext uri="{FF2B5EF4-FFF2-40B4-BE49-F238E27FC236}">
                <a16:creationId xmlns:a16="http://schemas.microsoft.com/office/drawing/2014/main" id="{BD1510D6-6B85-4291-9390-DD6CEEE3DC45}"/>
              </a:ext>
            </a:extLst>
          </p:cNvPr>
          <p:cNvSpPr>
            <a:spLocks noGrp="1"/>
          </p:cNvSpPr>
          <p:nvPr>
            <p:ph type="pic" sz="quarter" idx="34" hasCustomPrompt="1"/>
          </p:nvPr>
        </p:nvSpPr>
        <p:spPr>
          <a:xfrm>
            <a:off x="3339870"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45" name="Picture Placeholder 35">
            <a:extLst>
              <a:ext uri="{FF2B5EF4-FFF2-40B4-BE49-F238E27FC236}">
                <a16:creationId xmlns:a16="http://schemas.microsoft.com/office/drawing/2014/main" id="{9AFF29D0-11F9-4372-BDD1-1CC647F316FB}"/>
              </a:ext>
            </a:extLst>
          </p:cNvPr>
          <p:cNvSpPr>
            <a:spLocks noGrp="1"/>
          </p:cNvSpPr>
          <p:nvPr>
            <p:ph type="pic" sz="quarter" idx="35" hasCustomPrompt="1"/>
          </p:nvPr>
        </p:nvSpPr>
        <p:spPr>
          <a:xfrm>
            <a:off x="5636983"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6" name="Picture Placeholder 35">
            <a:extLst>
              <a:ext uri="{FF2B5EF4-FFF2-40B4-BE49-F238E27FC236}">
                <a16:creationId xmlns:a16="http://schemas.microsoft.com/office/drawing/2014/main" id="{717E7F13-09F5-4861-A855-C3E6692B17ED}"/>
              </a:ext>
            </a:extLst>
          </p:cNvPr>
          <p:cNvSpPr>
            <a:spLocks noGrp="1"/>
          </p:cNvSpPr>
          <p:nvPr>
            <p:ph type="pic" sz="quarter" idx="36" hasCustomPrompt="1"/>
          </p:nvPr>
        </p:nvSpPr>
        <p:spPr>
          <a:xfrm>
            <a:off x="7939460"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7" name="Picture Placeholder 35">
            <a:extLst>
              <a:ext uri="{FF2B5EF4-FFF2-40B4-BE49-F238E27FC236}">
                <a16:creationId xmlns:a16="http://schemas.microsoft.com/office/drawing/2014/main" id="{44B8D725-655A-46FE-88A2-A92853B9EFF8}"/>
              </a:ext>
            </a:extLst>
          </p:cNvPr>
          <p:cNvSpPr>
            <a:spLocks noGrp="1"/>
          </p:cNvSpPr>
          <p:nvPr>
            <p:ph type="pic" sz="quarter" idx="37" hasCustomPrompt="1"/>
          </p:nvPr>
        </p:nvSpPr>
        <p:spPr>
          <a:xfrm>
            <a:off x="10233398"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Tree>
    <p:extLst>
      <p:ext uri="{BB962C8B-B14F-4D97-AF65-F5344CB8AC3E}">
        <p14:creationId xmlns:p14="http://schemas.microsoft.com/office/powerpoint/2010/main" val="278314231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FBAE40"/>
          </p15:clr>
        </p15:guide>
        <p15:guide id="29" orient="horz" pos="1146">
          <p15:clr>
            <a:srgbClr val="FBAE40"/>
          </p15:clr>
        </p15:guide>
        <p15:guide id="30" orient="horz" pos="1252">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4">
          <p15:clr>
            <a:srgbClr val="FBAE40"/>
          </p15:clr>
        </p15:guide>
        <p15:guide id="36" orient="horz" pos="1887">
          <p15:clr>
            <a:srgbClr val="FBAE40"/>
          </p15:clr>
        </p15:guide>
        <p15:guide id="37" orient="horz" pos="1993">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22">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8 points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0CC45-2CC3-4115-9B38-22C72FF62FC5}"/>
              </a:ext>
            </a:extLst>
          </p:cNvPr>
          <p:cNvSpPr>
            <a:spLocks noGrp="1"/>
          </p:cNvSpPr>
          <p:nvPr>
            <p:ph type="title" hasCustomPrompt="1"/>
          </p:nvPr>
        </p:nvSpPr>
        <p:spPr>
          <a:xfrm>
            <a:off x="449581" y="658006"/>
            <a:ext cx="10335894" cy="335432"/>
          </a:xfrm>
        </p:spPr>
        <p:txBody>
          <a:bodyPr/>
          <a:lstStyle>
            <a:lvl1pPr>
              <a:defRPr/>
            </a:lvl1pPr>
          </a:lstStyle>
          <a:p>
            <a:r>
              <a:rPr lang="en-US"/>
              <a:t>Accent title goes on this bright blue line</a:t>
            </a:r>
            <a:endParaRPr lang="bg-BG"/>
          </a:p>
        </p:txBody>
      </p:sp>
      <p:sp>
        <p:nvSpPr>
          <p:cNvPr id="6" name="Text Placeholder 8">
            <a:extLst>
              <a:ext uri="{FF2B5EF4-FFF2-40B4-BE49-F238E27FC236}">
                <a16:creationId xmlns:a16="http://schemas.microsoft.com/office/drawing/2014/main" id="{3C0A4BF0-ABFD-48F9-98AA-FF53B98A0A61}"/>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0" name="Straight Connector 10">
            <a:extLst>
              <a:ext uri="{FF2B5EF4-FFF2-40B4-BE49-F238E27FC236}">
                <a16:creationId xmlns:a16="http://schemas.microsoft.com/office/drawing/2014/main" id="{F8AB94FC-E319-4567-A8BF-18116037DAB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a:hlinkClick r:id="" action="ppaction://hlinkshowjump?jump=previousslide"/>
            <a:extLst>
              <a:ext uri="{FF2B5EF4-FFF2-40B4-BE49-F238E27FC236}">
                <a16:creationId xmlns:a16="http://schemas.microsoft.com/office/drawing/2014/main" id="{A3B3BCDE-C924-4641-8826-36862120A68C}"/>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2" name="Rectangle 11">
            <a:hlinkClick r:id="" action="ppaction://hlinkshowjump?jump=nextslide"/>
            <a:extLst>
              <a:ext uri="{FF2B5EF4-FFF2-40B4-BE49-F238E27FC236}">
                <a16:creationId xmlns:a16="http://schemas.microsoft.com/office/drawing/2014/main" id="{93E710E6-68E5-4B36-A0C7-1CE5D0F2F8D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8" name="Text Placeholder 7">
            <a:extLst>
              <a:ext uri="{FF2B5EF4-FFF2-40B4-BE49-F238E27FC236}">
                <a16:creationId xmlns:a16="http://schemas.microsoft.com/office/drawing/2014/main" id="{E42E3A24-753F-4291-BB6B-5F0646642F32}"/>
              </a:ext>
            </a:extLst>
          </p:cNvPr>
          <p:cNvSpPr>
            <a:spLocks noGrp="1"/>
          </p:cNvSpPr>
          <p:nvPr>
            <p:ph type="body" sz="quarter" idx="16" hasCustomPrompt="1"/>
          </p:nvPr>
        </p:nvSpPr>
        <p:spPr>
          <a:xfrm>
            <a:off x="449263" y="2773885"/>
            <a:ext cx="2687637" cy="564596"/>
          </a:xfrm>
        </p:spPr>
        <p:txBody>
          <a:bodyPr/>
          <a:lstStyle>
            <a:lvl1pPr algn="ctr">
              <a:defRPr sz="1800" b="1"/>
            </a:lvl1pPr>
          </a:lstStyle>
          <a:p>
            <a:pPr lvl="0"/>
            <a:r>
              <a:rPr lang="en-US"/>
              <a:t>First point title</a:t>
            </a:r>
            <a:br>
              <a:rPr lang="en-US"/>
            </a:br>
            <a:r>
              <a:rPr lang="en-US"/>
              <a:t>even longer</a:t>
            </a:r>
            <a:endParaRPr lang="bg-BG"/>
          </a:p>
        </p:txBody>
      </p:sp>
      <p:sp>
        <p:nvSpPr>
          <p:cNvPr id="32" name="Text Placeholder 7">
            <a:extLst>
              <a:ext uri="{FF2B5EF4-FFF2-40B4-BE49-F238E27FC236}">
                <a16:creationId xmlns:a16="http://schemas.microsoft.com/office/drawing/2014/main" id="{286F583E-E82B-49BB-BCF6-75E39986266A}"/>
              </a:ext>
            </a:extLst>
          </p:cNvPr>
          <p:cNvSpPr>
            <a:spLocks noGrp="1"/>
          </p:cNvSpPr>
          <p:nvPr>
            <p:ph type="body" sz="quarter" idx="25" hasCustomPrompt="1"/>
          </p:nvPr>
        </p:nvSpPr>
        <p:spPr>
          <a:xfrm>
            <a:off x="3319483" y="2773885"/>
            <a:ext cx="2687637" cy="564596"/>
          </a:xfrm>
        </p:spPr>
        <p:txBody>
          <a:bodyPr/>
          <a:lstStyle>
            <a:lvl1pPr algn="ctr">
              <a:defRPr sz="1800" b="1"/>
            </a:lvl1pPr>
          </a:lstStyle>
          <a:p>
            <a:pPr lvl="0"/>
            <a:r>
              <a:rPr lang="en-US"/>
              <a:t>Second point title</a:t>
            </a:r>
            <a:br>
              <a:rPr lang="en-US"/>
            </a:br>
            <a:r>
              <a:rPr lang="en-US"/>
              <a:t>even longer</a:t>
            </a:r>
            <a:endParaRPr lang="bg-BG"/>
          </a:p>
        </p:txBody>
      </p:sp>
      <p:sp>
        <p:nvSpPr>
          <p:cNvPr id="34" name="Text Placeholder 7">
            <a:extLst>
              <a:ext uri="{FF2B5EF4-FFF2-40B4-BE49-F238E27FC236}">
                <a16:creationId xmlns:a16="http://schemas.microsoft.com/office/drawing/2014/main" id="{EF106304-EB86-4E71-A715-A0A2EEE11492}"/>
              </a:ext>
            </a:extLst>
          </p:cNvPr>
          <p:cNvSpPr>
            <a:spLocks noGrp="1"/>
          </p:cNvSpPr>
          <p:nvPr>
            <p:ph type="body" sz="quarter" idx="27" hasCustomPrompt="1"/>
          </p:nvPr>
        </p:nvSpPr>
        <p:spPr>
          <a:xfrm>
            <a:off x="6189703" y="2773885"/>
            <a:ext cx="2687637" cy="564596"/>
          </a:xfrm>
        </p:spPr>
        <p:txBody>
          <a:bodyPr/>
          <a:lstStyle>
            <a:lvl1pPr algn="ctr">
              <a:defRPr sz="1800" b="1"/>
            </a:lvl1pPr>
          </a:lstStyle>
          <a:p>
            <a:pPr lvl="0"/>
            <a:r>
              <a:rPr lang="en-US"/>
              <a:t>Third point title</a:t>
            </a:r>
            <a:br>
              <a:rPr lang="en-US"/>
            </a:br>
            <a:r>
              <a:rPr lang="en-US"/>
              <a:t>even longer</a:t>
            </a:r>
            <a:endParaRPr lang="bg-BG"/>
          </a:p>
        </p:txBody>
      </p:sp>
      <p:sp>
        <p:nvSpPr>
          <p:cNvPr id="36" name="Text Placeholder 7">
            <a:extLst>
              <a:ext uri="{FF2B5EF4-FFF2-40B4-BE49-F238E27FC236}">
                <a16:creationId xmlns:a16="http://schemas.microsoft.com/office/drawing/2014/main" id="{8CC98075-F727-401F-973A-A9407E79C3DF}"/>
              </a:ext>
            </a:extLst>
          </p:cNvPr>
          <p:cNvSpPr>
            <a:spLocks noGrp="1"/>
          </p:cNvSpPr>
          <p:nvPr>
            <p:ph type="body" sz="quarter" idx="29" hasCustomPrompt="1"/>
          </p:nvPr>
        </p:nvSpPr>
        <p:spPr>
          <a:xfrm>
            <a:off x="9059923" y="2773885"/>
            <a:ext cx="2687637" cy="564596"/>
          </a:xfrm>
        </p:spPr>
        <p:txBody>
          <a:bodyPr/>
          <a:lstStyle>
            <a:lvl1pPr algn="ctr">
              <a:defRPr sz="1800" b="1"/>
            </a:lvl1pPr>
          </a:lstStyle>
          <a:p>
            <a:pPr lvl="0"/>
            <a:r>
              <a:rPr lang="en-US"/>
              <a:t>Fourth point title</a:t>
            </a:r>
            <a:br>
              <a:rPr lang="en-US"/>
            </a:br>
            <a:r>
              <a:rPr lang="en-US"/>
              <a:t>even longer</a:t>
            </a:r>
            <a:endParaRPr lang="bg-BG"/>
          </a:p>
        </p:txBody>
      </p:sp>
      <p:sp>
        <p:nvSpPr>
          <p:cNvPr id="38" name="Text Placeholder 7">
            <a:extLst>
              <a:ext uri="{FF2B5EF4-FFF2-40B4-BE49-F238E27FC236}">
                <a16:creationId xmlns:a16="http://schemas.microsoft.com/office/drawing/2014/main" id="{1F10EBEB-B6E5-44A4-9107-E6E976A9C9B4}"/>
              </a:ext>
            </a:extLst>
          </p:cNvPr>
          <p:cNvSpPr>
            <a:spLocks noGrp="1"/>
          </p:cNvSpPr>
          <p:nvPr>
            <p:ph type="body" sz="quarter" idx="31" hasCustomPrompt="1"/>
          </p:nvPr>
        </p:nvSpPr>
        <p:spPr>
          <a:xfrm>
            <a:off x="449263" y="5302293"/>
            <a:ext cx="2687637" cy="564596"/>
          </a:xfrm>
        </p:spPr>
        <p:txBody>
          <a:bodyPr/>
          <a:lstStyle>
            <a:lvl1pPr algn="ctr">
              <a:defRPr sz="1800" b="1"/>
            </a:lvl1pPr>
          </a:lstStyle>
          <a:p>
            <a:pPr lvl="0"/>
            <a:r>
              <a:rPr lang="en-US"/>
              <a:t>Fifth point title</a:t>
            </a:r>
            <a:br>
              <a:rPr lang="en-US"/>
            </a:br>
            <a:r>
              <a:rPr lang="en-US"/>
              <a:t>even longer</a:t>
            </a:r>
            <a:endParaRPr lang="bg-BG"/>
          </a:p>
        </p:txBody>
      </p:sp>
      <p:sp>
        <p:nvSpPr>
          <p:cNvPr id="39" name="Picture Placeholder 35">
            <a:extLst>
              <a:ext uri="{FF2B5EF4-FFF2-40B4-BE49-F238E27FC236}">
                <a16:creationId xmlns:a16="http://schemas.microsoft.com/office/drawing/2014/main" id="{57678FED-6508-43C7-B0B5-8CCB3869362C}"/>
              </a:ext>
            </a:extLst>
          </p:cNvPr>
          <p:cNvSpPr>
            <a:spLocks noGrp="1"/>
          </p:cNvSpPr>
          <p:nvPr>
            <p:ph type="pic" sz="quarter" idx="32" hasCustomPrompt="1"/>
          </p:nvPr>
        </p:nvSpPr>
        <p:spPr>
          <a:xfrm>
            <a:off x="1332294" y="4142825"/>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0" name="Text Placeholder 7">
            <a:extLst>
              <a:ext uri="{FF2B5EF4-FFF2-40B4-BE49-F238E27FC236}">
                <a16:creationId xmlns:a16="http://schemas.microsoft.com/office/drawing/2014/main" id="{F3BD0171-6D5A-4599-B697-3F7CA14C1199}"/>
              </a:ext>
            </a:extLst>
          </p:cNvPr>
          <p:cNvSpPr>
            <a:spLocks noGrp="1"/>
          </p:cNvSpPr>
          <p:nvPr>
            <p:ph type="body" sz="quarter" idx="33" hasCustomPrompt="1"/>
          </p:nvPr>
        </p:nvSpPr>
        <p:spPr>
          <a:xfrm>
            <a:off x="3319483" y="5302293"/>
            <a:ext cx="2687637" cy="564596"/>
          </a:xfrm>
        </p:spPr>
        <p:txBody>
          <a:bodyPr/>
          <a:lstStyle>
            <a:lvl1pPr algn="ctr">
              <a:defRPr sz="1800" b="1"/>
            </a:lvl1pPr>
          </a:lstStyle>
          <a:p>
            <a:pPr lvl="0"/>
            <a:r>
              <a:rPr lang="en-US"/>
              <a:t>Sixth point title</a:t>
            </a:r>
            <a:br>
              <a:rPr lang="en-US"/>
            </a:br>
            <a:r>
              <a:rPr lang="en-US"/>
              <a:t>even longer</a:t>
            </a:r>
            <a:endParaRPr lang="bg-BG"/>
          </a:p>
        </p:txBody>
      </p:sp>
      <p:sp>
        <p:nvSpPr>
          <p:cNvPr id="41" name="Picture Placeholder 35">
            <a:extLst>
              <a:ext uri="{FF2B5EF4-FFF2-40B4-BE49-F238E27FC236}">
                <a16:creationId xmlns:a16="http://schemas.microsoft.com/office/drawing/2014/main" id="{9C6B57CA-5FA2-4DC8-9EF0-E81A088926B2}"/>
              </a:ext>
            </a:extLst>
          </p:cNvPr>
          <p:cNvSpPr>
            <a:spLocks noGrp="1"/>
          </p:cNvSpPr>
          <p:nvPr>
            <p:ph type="pic" sz="quarter" idx="34" hasCustomPrompt="1"/>
          </p:nvPr>
        </p:nvSpPr>
        <p:spPr>
          <a:xfrm>
            <a:off x="4202514" y="4142825"/>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2" name="Text Placeholder 7">
            <a:extLst>
              <a:ext uri="{FF2B5EF4-FFF2-40B4-BE49-F238E27FC236}">
                <a16:creationId xmlns:a16="http://schemas.microsoft.com/office/drawing/2014/main" id="{79437DAE-EF92-495C-871F-A335D51B8236}"/>
              </a:ext>
            </a:extLst>
          </p:cNvPr>
          <p:cNvSpPr>
            <a:spLocks noGrp="1"/>
          </p:cNvSpPr>
          <p:nvPr>
            <p:ph type="body" sz="quarter" idx="35" hasCustomPrompt="1"/>
          </p:nvPr>
        </p:nvSpPr>
        <p:spPr>
          <a:xfrm>
            <a:off x="6189703" y="5302293"/>
            <a:ext cx="2687637" cy="564596"/>
          </a:xfrm>
        </p:spPr>
        <p:txBody>
          <a:bodyPr/>
          <a:lstStyle>
            <a:lvl1pPr algn="ctr">
              <a:defRPr sz="1800" b="1"/>
            </a:lvl1pPr>
          </a:lstStyle>
          <a:p>
            <a:pPr lvl="0"/>
            <a:r>
              <a:rPr lang="en-US"/>
              <a:t>Seventh point title</a:t>
            </a:r>
            <a:br>
              <a:rPr lang="en-US"/>
            </a:br>
            <a:r>
              <a:rPr lang="en-US"/>
              <a:t>even longer</a:t>
            </a:r>
            <a:endParaRPr lang="bg-BG"/>
          </a:p>
        </p:txBody>
      </p:sp>
      <p:sp>
        <p:nvSpPr>
          <p:cNvPr id="43" name="Picture Placeholder 35">
            <a:extLst>
              <a:ext uri="{FF2B5EF4-FFF2-40B4-BE49-F238E27FC236}">
                <a16:creationId xmlns:a16="http://schemas.microsoft.com/office/drawing/2014/main" id="{C1429CBF-EF23-4CF1-9817-E5732600E644}"/>
              </a:ext>
            </a:extLst>
          </p:cNvPr>
          <p:cNvSpPr>
            <a:spLocks noGrp="1"/>
          </p:cNvSpPr>
          <p:nvPr>
            <p:ph type="pic" sz="quarter" idx="36" hasCustomPrompt="1"/>
          </p:nvPr>
        </p:nvSpPr>
        <p:spPr>
          <a:xfrm>
            <a:off x="7072734" y="4142825"/>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4" name="Text Placeholder 7">
            <a:extLst>
              <a:ext uri="{FF2B5EF4-FFF2-40B4-BE49-F238E27FC236}">
                <a16:creationId xmlns:a16="http://schemas.microsoft.com/office/drawing/2014/main" id="{123FBDBE-D713-4E38-9BED-087B64D6D57E}"/>
              </a:ext>
            </a:extLst>
          </p:cNvPr>
          <p:cNvSpPr>
            <a:spLocks noGrp="1"/>
          </p:cNvSpPr>
          <p:nvPr>
            <p:ph type="body" sz="quarter" idx="37" hasCustomPrompt="1"/>
          </p:nvPr>
        </p:nvSpPr>
        <p:spPr>
          <a:xfrm>
            <a:off x="9059923" y="5302293"/>
            <a:ext cx="2687637" cy="564596"/>
          </a:xfrm>
        </p:spPr>
        <p:txBody>
          <a:bodyPr/>
          <a:lstStyle>
            <a:lvl1pPr algn="ctr">
              <a:defRPr sz="1800" b="1"/>
            </a:lvl1pPr>
          </a:lstStyle>
          <a:p>
            <a:pPr lvl="0"/>
            <a:r>
              <a:rPr lang="en-US"/>
              <a:t>Eight point title</a:t>
            </a:r>
            <a:br>
              <a:rPr lang="en-US"/>
            </a:br>
            <a:r>
              <a:rPr lang="en-US"/>
              <a:t>even longer</a:t>
            </a:r>
            <a:endParaRPr lang="bg-BG"/>
          </a:p>
        </p:txBody>
      </p:sp>
      <p:sp>
        <p:nvSpPr>
          <p:cNvPr id="45" name="Picture Placeholder 35">
            <a:extLst>
              <a:ext uri="{FF2B5EF4-FFF2-40B4-BE49-F238E27FC236}">
                <a16:creationId xmlns:a16="http://schemas.microsoft.com/office/drawing/2014/main" id="{70C0E31A-72C7-4B5E-A118-E87430DC815D}"/>
              </a:ext>
            </a:extLst>
          </p:cNvPr>
          <p:cNvSpPr>
            <a:spLocks noGrp="1"/>
          </p:cNvSpPr>
          <p:nvPr>
            <p:ph type="pic" sz="quarter" idx="38" hasCustomPrompt="1"/>
          </p:nvPr>
        </p:nvSpPr>
        <p:spPr>
          <a:xfrm>
            <a:off x="9942954" y="4142825"/>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6" name="Footer Placeholder 7">
            <a:extLst>
              <a:ext uri="{FF2B5EF4-FFF2-40B4-BE49-F238E27FC236}">
                <a16:creationId xmlns:a16="http://schemas.microsoft.com/office/drawing/2014/main" id="{72054B0B-D3D0-4ECB-9BB1-67FBB807D1DE}"/>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21EF7187-9FB3-4A59-A227-8379917035A2}"/>
              </a:ext>
            </a:extLst>
          </p:cNvPr>
          <p:cNvSpPr>
            <a:spLocks noGrp="1"/>
          </p:cNvSpPr>
          <p:nvPr>
            <p:ph type="dt" sz="half" idx="39"/>
          </p:nvPr>
        </p:nvSpPr>
        <p:spPr/>
        <p:txBody>
          <a:bodyPr/>
          <a:lstStyle/>
          <a:p>
            <a:fld id="{85144C4E-4014-4E42-934A-F518EFAE743F}" type="datetime1">
              <a:rPr lang="de-DE" smtClean="0"/>
              <a:t>28.08.2024</a:t>
            </a:fld>
            <a:endParaRPr lang="bg-BG"/>
          </a:p>
        </p:txBody>
      </p:sp>
      <p:sp>
        <p:nvSpPr>
          <p:cNvPr id="4" name="Footer Placeholder 3">
            <a:extLst>
              <a:ext uri="{FF2B5EF4-FFF2-40B4-BE49-F238E27FC236}">
                <a16:creationId xmlns:a16="http://schemas.microsoft.com/office/drawing/2014/main" id="{F78766A3-7BDE-46D1-8418-BB2DE2D2E47B}"/>
              </a:ext>
            </a:extLst>
          </p:cNvPr>
          <p:cNvSpPr>
            <a:spLocks noGrp="1"/>
          </p:cNvSpPr>
          <p:nvPr>
            <p:ph type="ftr" sz="quarter" idx="40"/>
          </p:nvPr>
        </p:nvSpPr>
        <p:spPr/>
        <p:txBody>
          <a:bodyPr/>
          <a:lstStyle/>
          <a:p>
            <a:endParaRPr lang="bg-BG"/>
          </a:p>
        </p:txBody>
      </p:sp>
      <p:cxnSp>
        <p:nvCxnSpPr>
          <p:cNvPr id="27" name="Straight Connector 10">
            <a:extLst>
              <a:ext uri="{FF2B5EF4-FFF2-40B4-BE49-F238E27FC236}">
                <a16:creationId xmlns:a16="http://schemas.microsoft.com/office/drawing/2014/main" id="{5BC178CB-26CC-4F56-9CBF-5E301DBA40AA}"/>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9" name="Picture Placeholder 35">
            <a:extLst>
              <a:ext uri="{FF2B5EF4-FFF2-40B4-BE49-F238E27FC236}">
                <a16:creationId xmlns:a16="http://schemas.microsoft.com/office/drawing/2014/main" id="{424CA880-088D-47FC-BE1D-C16037EB6952}"/>
              </a:ext>
            </a:extLst>
          </p:cNvPr>
          <p:cNvSpPr>
            <a:spLocks noGrp="1"/>
          </p:cNvSpPr>
          <p:nvPr>
            <p:ph type="pic" sz="quarter" idx="41" hasCustomPrompt="1"/>
          </p:nvPr>
        </p:nvSpPr>
        <p:spPr>
          <a:xfrm>
            <a:off x="1328507"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 / paste an icon from the icon set at the end of this template.</a:t>
            </a:r>
            <a:endParaRPr lang="bg-BG"/>
          </a:p>
        </p:txBody>
      </p:sp>
      <p:sp>
        <p:nvSpPr>
          <p:cNvPr id="50" name="Picture Placeholder 35">
            <a:extLst>
              <a:ext uri="{FF2B5EF4-FFF2-40B4-BE49-F238E27FC236}">
                <a16:creationId xmlns:a16="http://schemas.microsoft.com/office/drawing/2014/main" id="{A99EA6EC-A4FE-4074-84D1-8F2AE3692B7A}"/>
              </a:ext>
            </a:extLst>
          </p:cNvPr>
          <p:cNvSpPr>
            <a:spLocks noGrp="1"/>
          </p:cNvSpPr>
          <p:nvPr>
            <p:ph type="pic" sz="quarter" idx="42" hasCustomPrompt="1"/>
          </p:nvPr>
        </p:nvSpPr>
        <p:spPr>
          <a:xfrm>
            <a:off x="4215372"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51" name="Picture Placeholder 35">
            <a:extLst>
              <a:ext uri="{FF2B5EF4-FFF2-40B4-BE49-F238E27FC236}">
                <a16:creationId xmlns:a16="http://schemas.microsoft.com/office/drawing/2014/main" id="{2ACF106D-0778-42C6-9D2F-183E0403D950}"/>
              </a:ext>
            </a:extLst>
          </p:cNvPr>
          <p:cNvSpPr>
            <a:spLocks noGrp="1"/>
          </p:cNvSpPr>
          <p:nvPr>
            <p:ph type="pic" sz="quarter" idx="43" hasCustomPrompt="1"/>
          </p:nvPr>
        </p:nvSpPr>
        <p:spPr>
          <a:xfrm>
            <a:off x="7076708"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52" name="Picture Placeholder 35">
            <a:extLst>
              <a:ext uri="{FF2B5EF4-FFF2-40B4-BE49-F238E27FC236}">
                <a16:creationId xmlns:a16="http://schemas.microsoft.com/office/drawing/2014/main" id="{12053E49-2AED-4B52-88C6-96B6946FD89A}"/>
              </a:ext>
            </a:extLst>
          </p:cNvPr>
          <p:cNvSpPr>
            <a:spLocks noGrp="1"/>
          </p:cNvSpPr>
          <p:nvPr>
            <p:ph type="pic" sz="quarter" idx="44" hasCustomPrompt="1"/>
          </p:nvPr>
        </p:nvSpPr>
        <p:spPr>
          <a:xfrm>
            <a:off x="9938043"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Tree>
    <p:extLst>
      <p:ext uri="{BB962C8B-B14F-4D97-AF65-F5344CB8AC3E}">
        <p14:creationId xmlns:p14="http://schemas.microsoft.com/office/powerpoint/2010/main" val="405633856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content, left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8097837" y="1678487"/>
            <a:ext cx="3648075" cy="4680543"/>
          </a:xfrm>
        </p:spPr>
        <p:txBody>
          <a:bodyPr/>
          <a:lstStyle>
            <a:lvl1pPr>
              <a:defRPr/>
            </a:lvl1pPr>
            <a:lvl2pPr>
              <a:defRPr/>
            </a:lvl2pPr>
          </a:lstStyle>
          <a:p>
            <a:pPr lvl="0"/>
            <a:r>
              <a:rPr lang="en-US"/>
              <a:t>Main text style. For more, click on Increase / Decrease list level button. </a:t>
            </a:r>
          </a:p>
        </p:txBody>
      </p:sp>
      <p:sp>
        <p:nvSpPr>
          <p:cNvPr id="8" name="Content Placeholder 7">
            <a:extLst>
              <a:ext uri="{FF2B5EF4-FFF2-40B4-BE49-F238E27FC236}">
                <a16:creationId xmlns:a16="http://schemas.microsoft.com/office/drawing/2014/main" id="{6356695A-FB70-4222-B264-743DA225FB3B}"/>
              </a:ext>
            </a:extLst>
          </p:cNvPr>
          <p:cNvSpPr>
            <a:spLocks noGrp="1"/>
          </p:cNvSpPr>
          <p:nvPr>
            <p:ph sz="quarter" idx="14" hasCustomPrompt="1"/>
          </p:nvPr>
        </p:nvSpPr>
        <p:spPr>
          <a:xfrm>
            <a:off x="449263" y="1647825"/>
            <a:ext cx="6511925" cy="4710109"/>
          </a:xfrm>
        </p:spPr>
        <p:txBody>
          <a:bodyPr/>
          <a:lstStyle>
            <a:lvl1pPr>
              <a:defRPr i="1">
                <a:solidFill>
                  <a:schemeClr val="tx2">
                    <a:lumMod val="60000"/>
                    <a:lumOff val="40000"/>
                  </a:schemeClr>
                </a:solidFill>
              </a:defRPr>
            </a:lvl1pPr>
          </a:lstStyle>
          <a:p>
            <a:pPr lvl="0"/>
            <a:r>
              <a:rPr lang="en-US"/>
              <a:t>Place for image / chart / graphic. </a:t>
            </a:r>
            <a:br>
              <a:rPr lang="en-US"/>
            </a:br>
            <a:r>
              <a:rPr lang="en-US"/>
              <a:t>Align within the area of the placeholder, depending on the content (center, left or right, or other, according to the grid).</a:t>
            </a:r>
            <a:endParaRPr lang="bg-BG"/>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28.08.2024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Tree>
    <p:extLst>
      <p:ext uri="{BB962C8B-B14F-4D97-AF65-F5344CB8AC3E}">
        <p14:creationId xmlns:p14="http://schemas.microsoft.com/office/powerpoint/2010/main" val="419727402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1" userDrawn="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userDrawn="1">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 points, keywords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3751707"/>
            <a:ext cx="2111375" cy="520700"/>
          </a:xfrm>
        </p:spPr>
        <p:txBody>
          <a:bodyPr anchor="b"/>
          <a:lstStyle>
            <a:lvl1pPr algn="ctr">
              <a:defRPr sz="3200" b="1">
                <a:solidFill>
                  <a:schemeClr val="tx2"/>
                </a:solidFill>
              </a:defRPr>
            </a:lvl1pPr>
            <a:lvl5pPr algn="ctr">
              <a:defRPr b="1"/>
            </a:lvl5pPr>
            <a:lvl6pPr algn="ctr">
              <a:defRPr b="1"/>
            </a:lvl6pPr>
          </a:lstStyle>
          <a:p>
            <a:pPr lvl="0"/>
            <a:r>
              <a:rPr lang="en-US"/>
              <a:t>Numbers</a:t>
            </a:r>
          </a:p>
        </p:txBody>
      </p:sp>
      <p:sp>
        <p:nvSpPr>
          <p:cNvPr id="36" name="Picture Placeholder 35">
            <a:extLst>
              <a:ext uri="{FF2B5EF4-FFF2-40B4-BE49-F238E27FC236}">
                <a16:creationId xmlns:a16="http://schemas.microsoft.com/office/drawing/2014/main" id="{0119DB5B-B551-410F-9F50-7734D4DD9682}"/>
              </a:ext>
            </a:extLst>
          </p:cNvPr>
          <p:cNvSpPr>
            <a:spLocks noGrp="1"/>
          </p:cNvSpPr>
          <p:nvPr>
            <p:ph type="pic" sz="quarter" idx="23" hasCustomPrompt="1"/>
          </p:nvPr>
        </p:nvSpPr>
        <p:spPr>
          <a:xfrm>
            <a:off x="911065" y="2144779"/>
            <a:ext cx="1177200" cy="1177200"/>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7" name="Picture Placeholder 35">
            <a:extLst>
              <a:ext uri="{FF2B5EF4-FFF2-40B4-BE49-F238E27FC236}">
                <a16:creationId xmlns:a16="http://schemas.microsoft.com/office/drawing/2014/main" id="{BC3CBFF9-857B-4B7B-8817-E8061A6FBED0}"/>
              </a:ext>
            </a:extLst>
          </p:cNvPr>
          <p:cNvSpPr>
            <a:spLocks noGrp="1"/>
          </p:cNvSpPr>
          <p:nvPr>
            <p:ph type="pic" sz="quarter" idx="24" hasCustomPrompt="1"/>
          </p:nvPr>
        </p:nvSpPr>
        <p:spPr>
          <a:xfrm>
            <a:off x="3208178" y="2144779"/>
            <a:ext cx="1177200" cy="1177200"/>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38" name="Picture Placeholder 35">
            <a:extLst>
              <a:ext uri="{FF2B5EF4-FFF2-40B4-BE49-F238E27FC236}">
                <a16:creationId xmlns:a16="http://schemas.microsoft.com/office/drawing/2014/main" id="{4CE1A7F8-3467-4040-98FD-BA4E2BC4E5D8}"/>
              </a:ext>
            </a:extLst>
          </p:cNvPr>
          <p:cNvSpPr>
            <a:spLocks noGrp="1"/>
          </p:cNvSpPr>
          <p:nvPr>
            <p:ph type="pic" sz="quarter" idx="25" hasCustomPrompt="1"/>
          </p:nvPr>
        </p:nvSpPr>
        <p:spPr>
          <a:xfrm>
            <a:off x="5507400" y="2144779"/>
            <a:ext cx="1177200" cy="1177200"/>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9" name="Picture Placeholder 35">
            <a:extLst>
              <a:ext uri="{FF2B5EF4-FFF2-40B4-BE49-F238E27FC236}">
                <a16:creationId xmlns:a16="http://schemas.microsoft.com/office/drawing/2014/main" id="{98548941-2C33-457A-AB95-92C5AFD1A120}"/>
              </a:ext>
            </a:extLst>
          </p:cNvPr>
          <p:cNvSpPr>
            <a:spLocks noGrp="1"/>
          </p:cNvSpPr>
          <p:nvPr>
            <p:ph type="pic" sz="quarter" idx="26" hasCustomPrompt="1"/>
          </p:nvPr>
        </p:nvSpPr>
        <p:spPr>
          <a:xfrm>
            <a:off x="7800817" y="2144779"/>
            <a:ext cx="1177200" cy="1177200"/>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0" name="Picture Placeholder 35">
            <a:extLst>
              <a:ext uri="{FF2B5EF4-FFF2-40B4-BE49-F238E27FC236}">
                <a16:creationId xmlns:a16="http://schemas.microsoft.com/office/drawing/2014/main" id="{AC20A37F-9D94-49A9-8A3B-C4FC4984FBB2}"/>
              </a:ext>
            </a:extLst>
          </p:cNvPr>
          <p:cNvSpPr>
            <a:spLocks noGrp="1"/>
          </p:cNvSpPr>
          <p:nvPr>
            <p:ph type="pic" sz="quarter" idx="27" hasCustomPrompt="1"/>
          </p:nvPr>
        </p:nvSpPr>
        <p:spPr>
          <a:xfrm>
            <a:off x="10101968" y="2144779"/>
            <a:ext cx="1177200" cy="1177200"/>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2741091" y="3751707"/>
            <a:ext cx="2111375" cy="520700"/>
          </a:xfrm>
        </p:spPr>
        <p:txBody>
          <a:bodyPr anchor="b"/>
          <a:lstStyle>
            <a:lvl1pPr algn="ctr">
              <a:defRPr sz="3200" b="1">
                <a:solidFill>
                  <a:schemeClr val="tx2"/>
                </a:solidFill>
              </a:defRPr>
            </a:lvl1pPr>
            <a:lvl5pPr algn="ctr">
              <a:defRPr b="1"/>
            </a:lvl5pPr>
            <a:lvl6pPr algn="ctr">
              <a:defRPr b="1"/>
            </a:lvl6pPr>
          </a:lstStyle>
          <a:p>
            <a:pPr lvl="0"/>
            <a:r>
              <a:rPr lang="en-US"/>
              <a:t>Keywords</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5040313" y="3751707"/>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7333729" y="3751707"/>
            <a:ext cx="2111375" cy="520700"/>
          </a:xfrm>
        </p:spPr>
        <p:txBody>
          <a:bodyPr anchor="b"/>
          <a:lstStyle>
            <a:lvl1pPr marL="0" marR="0" indent="0" algn="ctr"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3200" b="1">
                <a:solidFill>
                  <a:schemeClr val="tx2"/>
                </a:solidFill>
              </a:defRPr>
            </a:lvl1pPr>
            <a:lvl5pPr algn="ctr">
              <a:defRPr b="1"/>
            </a:lvl5pPr>
            <a:lvl6pPr algn="ctr">
              <a:defRPr b="1"/>
            </a:lvl6pPr>
          </a:lstStyle>
          <a:p>
            <a:pPr lvl="0"/>
            <a:r>
              <a:rPr lang="en-US"/>
              <a:t>+100 000 €</a:t>
            </a:r>
          </a:p>
        </p:txBody>
      </p:sp>
      <p:sp>
        <p:nvSpPr>
          <p:cNvPr id="44" name="Text Placeholder 7">
            <a:extLst>
              <a:ext uri="{FF2B5EF4-FFF2-40B4-BE49-F238E27FC236}">
                <a16:creationId xmlns:a16="http://schemas.microsoft.com/office/drawing/2014/main" id="{B0D171FC-4719-4E32-909F-A647650B063D}"/>
              </a:ext>
            </a:extLst>
          </p:cNvPr>
          <p:cNvSpPr>
            <a:spLocks noGrp="1"/>
          </p:cNvSpPr>
          <p:nvPr>
            <p:ph type="body" sz="quarter" idx="31" hasCustomPrompt="1"/>
          </p:nvPr>
        </p:nvSpPr>
        <p:spPr>
          <a:xfrm>
            <a:off x="9634880" y="3751707"/>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+100 000 €</a:t>
            </a:r>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sp>
        <p:nvSpPr>
          <p:cNvPr id="46" name="Text Placeholder 7">
            <a:extLst>
              <a:ext uri="{FF2B5EF4-FFF2-40B4-BE49-F238E27FC236}">
                <a16:creationId xmlns:a16="http://schemas.microsoft.com/office/drawing/2014/main" id="{11DBD05B-DAE2-4249-8551-48820F1DE812}"/>
              </a:ext>
            </a:extLst>
          </p:cNvPr>
          <p:cNvSpPr>
            <a:spLocks noGrp="1"/>
          </p:cNvSpPr>
          <p:nvPr>
            <p:ph type="body" sz="quarter" idx="33" hasCustomPrompt="1"/>
          </p:nvPr>
        </p:nvSpPr>
        <p:spPr>
          <a:xfrm>
            <a:off x="443978" y="4298559"/>
            <a:ext cx="2111375" cy="520700"/>
          </a:xfrm>
        </p:spPr>
        <p:txBody>
          <a:bodyPr/>
          <a:lstStyle>
            <a:lvl1pPr algn="ctr">
              <a:defRPr sz="1800" b="1">
                <a:solidFill>
                  <a:schemeClr val="tx2"/>
                </a:solidFill>
              </a:defRPr>
            </a:lvl1pPr>
            <a:lvl5pPr algn="ctr">
              <a:defRPr b="1"/>
            </a:lvl5pPr>
            <a:lvl6pPr algn="ctr">
              <a:defRPr b="1"/>
            </a:lvl6pPr>
          </a:lstStyle>
          <a:p>
            <a:pPr lvl="0"/>
            <a:r>
              <a:rPr lang="en-US"/>
              <a:t>Explanation for  the above</a:t>
            </a:r>
          </a:p>
        </p:txBody>
      </p:sp>
      <p:sp>
        <p:nvSpPr>
          <p:cNvPr id="47" name="Text Placeholder 7">
            <a:extLst>
              <a:ext uri="{FF2B5EF4-FFF2-40B4-BE49-F238E27FC236}">
                <a16:creationId xmlns:a16="http://schemas.microsoft.com/office/drawing/2014/main" id="{4A1D8DE2-A13A-4238-AC51-11D0D2B8BE19}"/>
              </a:ext>
            </a:extLst>
          </p:cNvPr>
          <p:cNvSpPr>
            <a:spLocks noGrp="1"/>
          </p:cNvSpPr>
          <p:nvPr>
            <p:ph type="body" sz="quarter" idx="34" hasCustomPrompt="1"/>
          </p:nvPr>
        </p:nvSpPr>
        <p:spPr>
          <a:xfrm>
            <a:off x="2741091" y="4298559"/>
            <a:ext cx="2111375" cy="520700"/>
          </a:xfrm>
        </p:spPr>
        <p:txBody>
          <a:bodyPr/>
          <a:lstStyle>
            <a:lvl1pPr algn="ctr">
              <a:defRPr sz="1800" b="1">
                <a:solidFill>
                  <a:schemeClr val="tx2"/>
                </a:solidFill>
              </a:defRPr>
            </a:lvl1pPr>
            <a:lvl5pPr algn="ctr">
              <a:defRPr b="1"/>
            </a:lvl5pPr>
            <a:lvl6pPr algn="ctr">
              <a:defRPr b="1"/>
            </a:lvl6pPr>
          </a:lstStyle>
          <a:p>
            <a:pPr lvl="0"/>
            <a:r>
              <a:rPr lang="en-US"/>
              <a:t>Explanation for  the above</a:t>
            </a:r>
          </a:p>
        </p:txBody>
      </p:sp>
      <p:sp>
        <p:nvSpPr>
          <p:cNvPr id="48" name="Text Placeholder 7">
            <a:extLst>
              <a:ext uri="{FF2B5EF4-FFF2-40B4-BE49-F238E27FC236}">
                <a16:creationId xmlns:a16="http://schemas.microsoft.com/office/drawing/2014/main" id="{607A3125-623F-4E86-BE54-AF8C41DFBDF3}"/>
              </a:ext>
            </a:extLst>
          </p:cNvPr>
          <p:cNvSpPr>
            <a:spLocks noGrp="1"/>
          </p:cNvSpPr>
          <p:nvPr>
            <p:ph type="body" sz="quarter" idx="35" hasCustomPrompt="1"/>
          </p:nvPr>
        </p:nvSpPr>
        <p:spPr>
          <a:xfrm>
            <a:off x="5040313" y="4298559"/>
            <a:ext cx="2111375" cy="520700"/>
          </a:xfrm>
        </p:spPr>
        <p:txBody>
          <a:bodyPr/>
          <a:lstStyle>
            <a:lvl1pPr algn="ctr">
              <a:defRPr sz="1800" b="1">
                <a:solidFill>
                  <a:schemeClr val="tx2"/>
                </a:solidFill>
              </a:defRPr>
            </a:lvl1pPr>
            <a:lvl5pPr algn="ctr">
              <a:defRPr b="1"/>
            </a:lvl5pPr>
            <a:lvl6pPr algn="ctr">
              <a:defRPr b="1"/>
            </a:lvl6pPr>
          </a:lstStyle>
          <a:p>
            <a:pPr lvl="0"/>
            <a:r>
              <a:rPr lang="en-US"/>
              <a:t>Explanation for  the above</a:t>
            </a:r>
          </a:p>
        </p:txBody>
      </p:sp>
      <p:sp>
        <p:nvSpPr>
          <p:cNvPr id="49" name="Text Placeholder 7">
            <a:extLst>
              <a:ext uri="{FF2B5EF4-FFF2-40B4-BE49-F238E27FC236}">
                <a16:creationId xmlns:a16="http://schemas.microsoft.com/office/drawing/2014/main" id="{65DD38EC-4D0A-4F96-81A2-5CDEF5EDC0AC}"/>
              </a:ext>
            </a:extLst>
          </p:cNvPr>
          <p:cNvSpPr>
            <a:spLocks noGrp="1"/>
          </p:cNvSpPr>
          <p:nvPr>
            <p:ph type="body" sz="quarter" idx="36" hasCustomPrompt="1"/>
          </p:nvPr>
        </p:nvSpPr>
        <p:spPr>
          <a:xfrm>
            <a:off x="7333729" y="4298559"/>
            <a:ext cx="2111375" cy="520700"/>
          </a:xfrm>
        </p:spPr>
        <p:txBody>
          <a:bodyPr/>
          <a:lstStyle>
            <a:lvl1pPr algn="ctr">
              <a:defRPr sz="1800" b="1">
                <a:solidFill>
                  <a:schemeClr val="tx2"/>
                </a:solidFill>
              </a:defRPr>
            </a:lvl1pPr>
            <a:lvl5pPr algn="ctr">
              <a:defRPr b="1"/>
            </a:lvl5pPr>
            <a:lvl6pPr algn="ctr">
              <a:defRPr b="1"/>
            </a:lvl6pPr>
          </a:lstStyle>
          <a:p>
            <a:pPr lvl="0"/>
            <a:r>
              <a:rPr lang="en-US"/>
              <a:t>Explanation for  the above</a:t>
            </a:r>
          </a:p>
        </p:txBody>
      </p:sp>
      <p:sp>
        <p:nvSpPr>
          <p:cNvPr id="50" name="Text Placeholder 7">
            <a:extLst>
              <a:ext uri="{FF2B5EF4-FFF2-40B4-BE49-F238E27FC236}">
                <a16:creationId xmlns:a16="http://schemas.microsoft.com/office/drawing/2014/main" id="{9078197A-6779-475E-A6DA-B0CA4DE520A6}"/>
              </a:ext>
            </a:extLst>
          </p:cNvPr>
          <p:cNvSpPr>
            <a:spLocks noGrp="1"/>
          </p:cNvSpPr>
          <p:nvPr>
            <p:ph type="body" sz="quarter" idx="37" hasCustomPrompt="1"/>
          </p:nvPr>
        </p:nvSpPr>
        <p:spPr>
          <a:xfrm>
            <a:off x="9634880" y="4298559"/>
            <a:ext cx="2111375" cy="520700"/>
          </a:xfrm>
        </p:spPr>
        <p:txBody>
          <a:bodyPr/>
          <a:lstStyle>
            <a:lvl1pPr algn="ctr">
              <a:defRPr sz="1800" b="1">
                <a:solidFill>
                  <a:schemeClr val="tx2"/>
                </a:solidFill>
              </a:defRPr>
            </a:lvl1pPr>
            <a:lvl5pPr algn="ctr">
              <a:defRPr b="1"/>
            </a:lvl5pPr>
            <a:lvl6pPr algn="ctr">
              <a:defRPr b="1"/>
            </a:lvl6pPr>
          </a:lstStyle>
          <a:p>
            <a:pPr lvl="0"/>
            <a:r>
              <a:rPr lang="en-US"/>
              <a:t>Explanation for  the above</a:t>
            </a:r>
          </a:p>
        </p:txBody>
      </p:sp>
      <p:cxnSp>
        <p:nvCxnSpPr>
          <p:cNvPr id="54" name="Straight Connector 10">
            <a:extLst>
              <a:ext uri="{FF2B5EF4-FFF2-40B4-BE49-F238E27FC236}">
                <a16:creationId xmlns:a16="http://schemas.microsoft.com/office/drawing/2014/main" id="{E7D02952-AD9B-4ACC-9B59-E72A8176AA9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5" name="Rectangle 54">
            <a:hlinkClick r:id="" action="ppaction://hlinkshowjump?jump=previousslide"/>
            <a:extLst>
              <a:ext uri="{FF2B5EF4-FFF2-40B4-BE49-F238E27FC236}">
                <a16:creationId xmlns:a16="http://schemas.microsoft.com/office/drawing/2014/main" id="{1A3B6FA4-B651-42C2-947E-E8EB648B71D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6" name="Rectangle 55">
            <a:hlinkClick r:id="" action="ppaction://hlinkshowjump?jump=nextslide"/>
            <a:extLst>
              <a:ext uri="{FF2B5EF4-FFF2-40B4-BE49-F238E27FC236}">
                <a16:creationId xmlns:a16="http://schemas.microsoft.com/office/drawing/2014/main" id="{9521E7DB-570D-4CD3-B321-A714795D83C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3" name="Footer Placeholder 7">
            <a:extLst>
              <a:ext uri="{FF2B5EF4-FFF2-40B4-BE49-F238E27FC236}">
                <a16:creationId xmlns:a16="http://schemas.microsoft.com/office/drawing/2014/main" id="{A35ADEBF-A2A3-448C-8B80-099CF2622B0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7D5D22AF-8792-455D-9DEE-F3B25EC8C6E4}"/>
              </a:ext>
            </a:extLst>
          </p:cNvPr>
          <p:cNvSpPr>
            <a:spLocks noGrp="1"/>
          </p:cNvSpPr>
          <p:nvPr>
            <p:ph type="dt" sz="half" idx="38"/>
          </p:nvPr>
        </p:nvSpPr>
        <p:spPr/>
        <p:txBody>
          <a:bodyPr/>
          <a:lstStyle/>
          <a:p>
            <a:fld id="{182FA866-85D0-4156-94C8-FEC3006C13B0}" type="datetime1">
              <a:rPr lang="de-DE" smtClean="0"/>
              <a:t>28.08.2024</a:t>
            </a:fld>
            <a:endParaRPr lang="bg-BG"/>
          </a:p>
        </p:txBody>
      </p:sp>
      <p:sp>
        <p:nvSpPr>
          <p:cNvPr id="4" name="Footer Placeholder 3">
            <a:extLst>
              <a:ext uri="{FF2B5EF4-FFF2-40B4-BE49-F238E27FC236}">
                <a16:creationId xmlns:a16="http://schemas.microsoft.com/office/drawing/2014/main" id="{8E06B343-B053-476A-A66C-9EB6FED95764}"/>
              </a:ext>
            </a:extLst>
          </p:cNvPr>
          <p:cNvSpPr>
            <a:spLocks noGrp="1"/>
          </p:cNvSpPr>
          <p:nvPr>
            <p:ph type="ftr" sz="quarter" idx="39"/>
          </p:nvPr>
        </p:nvSpPr>
        <p:spPr/>
        <p:txBody>
          <a:bodyPr/>
          <a:lstStyle/>
          <a:p>
            <a:endParaRPr lang="bg-BG"/>
          </a:p>
        </p:txBody>
      </p:sp>
      <p:cxnSp>
        <p:nvCxnSpPr>
          <p:cNvPr id="27" name="Straight Connector 10">
            <a:extLst>
              <a:ext uri="{FF2B5EF4-FFF2-40B4-BE49-F238E27FC236}">
                <a16:creationId xmlns:a16="http://schemas.microsoft.com/office/drawing/2014/main" id="{70D97CFF-7376-452D-8375-3B2BD8E0E596}"/>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849569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5ACBF0"/>
          </p15:clr>
        </p15:guide>
        <p15:guide id="29" orient="horz" pos="1146">
          <p15:clr>
            <a:srgbClr val="FBAE40"/>
          </p15:clr>
        </p15:guide>
        <p15:guide id="30" orient="horz" pos="1254">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4">
          <p15:clr>
            <a:srgbClr val="FBAE40"/>
          </p15:clr>
        </p15:guide>
        <p15:guide id="36" orient="horz" pos="1887">
          <p15:clr>
            <a:srgbClr val="FBAE40"/>
          </p15:clr>
        </p15:guide>
        <p15:guide id="37" orient="horz" pos="1993">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22">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0 points, keywords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2573420"/>
            <a:ext cx="2111375" cy="520700"/>
          </a:xfrm>
        </p:spPr>
        <p:txBody>
          <a:bodyPr anchor="b"/>
          <a:lstStyle>
            <a:lvl1pPr algn="ctr">
              <a:defRPr sz="3200" b="1">
                <a:solidFill>
                  <a:schemeClr val="tx2"/>
                </a:solidFill>
              </a:defRPr>
            </a:lvl1pPr>
            <a:lvl5pPr algn="ctr">
              <a:defRPr b="1"/>
            </a:lvl5pPr>
            <a:lvl6pPr algn="ctr">
              <a:defRPr b="1"/>
            </a:lvl6pPr>
          </a:lstStyle>
          <a:p>
            <a:pPr lvl="0"/>
            <a:r>
              <a:rPr lang="en-US"/>
              <a:t>Number</a:t>
            </a:r>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sp>
        <p:nvSpPr>
          <p:cNvPr id="46" name="Text Placeholder 7">
            <a:extLst>
              <a:ext uri="{FF2B5EF4-FFF2-40B4-BE49-F238E27FC236}">
                <a16:creationId xmlns:a16="http://schemas.microsoft.com/office/drawing/2014/main" id="{11DBD05B-DAE2-4249-8551-48820F1DE812}"/>
              </a:ext>
            </a:extLst>
          </p:cNvPr>
          <p:cNvSpPr>
            <a:spLocks noGrp="1"/>
          </p:cNvSpPr>
          <p:nvPr>
            <p:ph type="body" sz="quarter" idx="33" hasCustomPrompt="1"/>
          </p:nvPr>
        </p:nvSpPr>
        <p:spPr>
          <a:xfrm>
            <a:off x="443978" y="3120272"/>
            <a:ext cx="2111375" cy="520700"/>
          </a:xfrm>
        </p:spPr>
        <p:txBody>
          <a:bodyPr/>
          <a:lstStyle>
            <a:lvl1pPr algn="ctr">
              <a:defRPr sz="1800" b="0">
                <a:solidFill>
                  <a:schemeClr val="tx2"/>
                </a:solidFill>
              </a:defRPr>
            </a:lvl1pPr>
            <a:lvl5pPr algn="ctr">
              <a:defRPr b="1"/>
            </a:lvl5pPr>
            <a:lvl6pPr algn="ctr">
              <a:defRPr b="1"/>
            </a:lvl6pPr>
          </a:lstStyle>
          <a:p>
            <a:pPr lvl="0"/>
            <a:r>
              <a:rPr lang="en-US"/>
              <a:t>If needed, change the size of the text </a:t>
            </a:r>
          </a:p>
        </p:txBody>
      </p:sp>
      <p:cxnSp>
        <p:nvCxnSpPr>
          <p:cNvPr id="54" name="Straight Connector 10">
            <a:extLst>
              <a:ext uri="{FF2B5EF4-FFF2-40B4-BE49-F238E27FC236}">
                <a16:creationId xmlns:a16="http://schemas.microsoft.com/office/drawing/2014/main" id="{E7D02952-AD9B-4ACC-9B59-E72A8176AA9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5" name="Rectangle 54">
            <a:hlinkClick r:id="" action="ppaction://hlinkshowjump?jump=previousslide"/>
            <a:extLst>
              <a:ext uri="{FF2B5EF4-FFF2-40B4-BE49-F238E27FC236}">
                <a16:creationId xmlns:a16="http://schemas.microsoft.com/office/drawing/2014/main" id="{1A3B6FA4-B651-42C2-947E-E8EB648B71D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6" name="Rectangle 55">
            <a:hlinkClick r:id="" action="ppaction://hlinkshowjump?jump=nextslide"/>
            <a:extLst>
              <a:ext uri="{FF2B5EF4-FFF2-40B4-BE49-F238E27FC236}">
                <a16:creationId xmlns:a16="http://schemas.microsoft.com/office/drawing/2014/main" id="{9521E7DB-570D-4CD3-B321-A714795D83C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8" name="Picture Placeholder 35">
            <a:extLst>
              <a:ext uri="{FF2B5EF4-FFF2-40B4-BE49-F238E27FC236}">
                <a16:creationId xmlns:a16="http://schemas.microsoft.com/office/drawing/2014/main" id="{F1257F61-E006-4143-A0B3-535A7933AE1C}"/>
              </a:ext>
            </a:extLst>
          </p:cNvPr>
          <p:cNvSpPr>
            <a:spLocks noGrp="1"/>
          </p:cNvSpPr>
          <p:nvPr>
            <p:ph type="pic" sz="quarter" idx="24" hasCustomPrompt="1"/>
          </p:nvPr>
        </p:nvSpPr>
        <p:spPr>
          <a:xfrm>
            <a:off x="1042757"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1" name="Text Placeholder 7">
            <a:extLst>
              <a:ext uri="{FF2B5EF4-FFF2-40B4-BE49-F238E27FC236}">
                <a16:creationId xmlns:a16="http://schemas.microsoft.com/office/drawing/2014/main" id="{7E3AA68B-70E7-4FFB-BC31-E4D464D25E9F}"/>
              </a:ext>
            </a:extLst>
          </p:cNvPr>
          <p:cNvSpPr>
            <a:spLocks noGrp="1"/>
          </p:cNvSpPr>
          <p:nvPr>
            <p:ph type="body" sz="quarter" idx="40" hasCustomPrompt="1"/>
          </p:nvPr>
        </p:nvSpPr>
        <p:spPr>
          <a:xfrm>
            <a:off x="443978" y="5096892"/>
            <a:ext cx="2111375" cy="520700"/>
          </a:xfrm>
        </p:spPr>
        <p:txBody>
          <a:bodyPr anchor="b"/>
          <a:lstStyle>
            <a:lvl1pPr algn="ctr">
              <a:defRPr sz="3200" b="1">
                <a:solidFill>
                  <a:schemeClr val="tx2"/>
                </a:solidFill>
              </a:defRPr>
            </a:lvl1pPr>
            <a:lvl5pPr algn="ctr">
              <a:defRPr b="1"/>
            </a:lvl5pPr>
            <a:lvl6pPr algn="ctr">
              <a:defRPr b="1"/>
            </a:lvl6pPr>
          </a:lstStyle>
          <a:p>
            <a:pPr lvl="0"/>
            <a:r>
              <a:rPr lang="en-US"/>
              <a:t>Number</a:t>
            </a:r>
          </a:p>
        </p:txBody>
      </p:sp>
      <p:sp>
        <p:nvSpPr>
          <p:cNvPr id="33" name="Text Placeholder 7">
            <a:extLst>
              <a:ext uri="{FF2B5EF4-FFF2-40B4-BE49-F238E27FC236}">
                <a16:creationId xmlns:a16="http://schemas.microsoft.com/office/drawing/2014/main" id="{E1FC6DD6-91DD-4782-99E6-6D400DC356BB}"/>
              </a:ext>
            </a:extLst>
          </p:cNvPr>
          <p:cNvSpPr>
            <a:spLocks noGrp="1"/>
          </p:cNvSpPr>
          <p:nvPr>
            <p:ph type="body" sz="quarter" idx="41" hasCustomPrompt="1"/>
          </p:nvPr>
        </p:nvSpPr>
        <p:spPr>
          <a:xfrm>
            <a:off x="443978" y="5643744"/>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34" name="Picture Placeholder 35">
            <a:extLst>
              <a:ext uri="{FF2B5EF4-FFF2-40B4-BE49-F238E27FC236}">
                <a16:creationId xmlns:a16="http://schemas.microsoft.com/office/drawing/2014/main" id="{A5FDD80E-0569-4F64-9E1F-65FB75F33990}"/>
              </a:ext>
            </a:extLst>
          </p:cNvPr>
          <p:cNvSpPr>
            <a:spLocks noGrp="1"/>
          </p:cNvSpPr>
          <p:nvPr>
            <p:ph type="pic" sz="quarter" idx="42" hasCustomPrompt="1"/>
          </p:nvPr>
        </p:nvSpPr>
        <p:spPr>
          <a:xfrm>
            <a:off x="1042757" y="4137889"/>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5" name="Text Placeholder 7">
            <a:extLst>
              <a:ext uri="{FF2B5EF4-FFF2-40B4-BE49-F238E27FC236}">
                <a16:creationId xmlns:a16="http://schemas.microsoft.com/office/drawing/2014/main" id="{DC7ED1BF-E8DC-43F9-B2E5-D36793415AB3}"/>
              </a:ext>
            </a:extLst>
          </p:cNvPr>
          <p:cNvSpPr>
            <a:spLocks noGrp="1"/>
          </p:cNvSpPr>
          <p:nvPr>
            <p:ph type="body" sz="quarter" idx="43" hasCustomPrompt="1"/>
          </p:nvPr>
        </p:nvSpPr>
        <p:spPr>
          <a:xfrm>
            <a:off x="2746375" y="2573420"/>
            <a:ext cx="2111375" cy="520700"/>
          </a:xfrm>
        </p:spPr>
        <p:txBody>
          <a:bodyPr anchor="b"/>
          <a:lstStyle>
            <a:lvl1pPr algn="ctr">
              <a:defRPr sz="3200" b="1">
                <a:solidFill>
                  <a:schemeClr val="tx2"/>
                </a:solidFill>
              </a:defRPr>
            </a:lvl1pPr>
            <a:lvl5pPr algn="ctr">
              <a:defRPr b="1"/>
            </a:lvl5pPr>
            <a:lvl6pPr algn="ctr">
              <a:defRPr b="1"/>
            </a:lvl6pPr>
          </a:lstStyle>
          <a:p>
            <a:pPr lvl="0"/>
            <a:r>
              <a:rPr lang="en-US"/>
              <a:t>Keyword</a:t>
            </a:r>
          </a:p>
        </p:txBody>
      </p:sp>
      <p:sp>
        <p:nvSpPr>
          <p:cNvPr id="45" name="Text Placeholder 7">
            <a:extLst>
              <a:ext uri="{FF2B5EF4-FFF2-40B4-BE49-F238E27FC236}">
                <a16:creationId xmlns:a16="http://schemas.microsoft.com/office/drawing/2014/main" id="{7D8007B0-A141-472A-8F5A-685832A01A9B}"/>
              </a:ext>
            </a:extLst>
          </p:cNvPr>
          <p:cNvSpPr>
            <a:spLocks noGrp="1"/>
          </p:cNvSpPr>
          <p:nvPr>
            <p:ph type="body" sz="quarter" idx="44" hasCustomPrompt="1"/>
          </p:nvPr>
        </p:nvSpPr>
        <p:spPr>
          <a:xfrm>
            <a:off x="2746375" y="3120272"/>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51" name="Picture Placeholder 35">
            <a:extLst>
              <a:ext uri="{FF2B5EF4-FFF2-40B4-BE49-F238E27FC236}">
                <a16:creationId xmlns:a16="http://schemas.microsoft.com/office/drawing/2014/main" id="{00A20C8B-7E40-4564-9DF2-006AD545F35D}"/>
              </a:ext>
            </a:extLst>
          </p:cNvPr>
          <p:cNvSpPr>
            <a:spLocks noGrp="1"/>
          </p:cNvSpPr>
          <p:nvPr>
            <p:ph type="pic" sz="quarter" idx="45" hasCustomPrompt="1"/>
          </p:nvPr>
        </p:nvSpPr>
        <p:spPr>
          <a:xfrm>
            <a:off x="3345154"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52" name="Text Placeholder 7">
            <a:extLst>
              <a:ext uri="{FF2B5EF4-FFF2-40B4-BE49-F238E27FC236}">
                <a16:creationId xmlns:a16="http://schemas.microsoft.com/office/drawing/2014/main" id="{282ABACC-2910-4FBC-AA86-9ABAC82D2C02}"/>
              </a:ext>
            </a:extLst>
          </p:cNvPr>
          <p:cNvSpPr>
            <a:spLocks noGrp="1"/>
          </p:cNvSpPr>
          <p:nvPr>
            <p:ph type="body" sz="quarter" idx="46" hasCustomPrompt="1"/>
          </p:nvPr>
        </p:nvSpPr>
        <p:spPr>
          <a:xfrm>
            <a:off x="2746375" y="5096892"/>
            <a:ext cx="2111375" cy="520700"/>
          </a:xfrm>
        </p:spPr>
        <p:txBody>
          <a:bodyPr anchor="b"/>
          <a:lstStyle>
            <a:lvl1pPr algn="ctr">
              <a:defRPr sz="3200" b="1">
                <a:solidFill>
                  <a:schemeClr val="tx2"/>
                </a:solidFill>
              </a:defRPr>
            </a:lvl1pPr>
            <a:lvl5pPr algn="ctr">
              <a:defRPr b="1"/>
            </a:lvl5pPr>
            <a:lvl6pPr algn="ctr">
              <a:defRPr b="1"/>
            </a:lvl6pPr>
          </a:lstStyle>
          <a:p>
            <a:pPr lvl="0"/>
            <a:r>
              <a:rPr lang="en-US"/>
              <a:t>Keyword</a:t>
            </a:r>
          </a:p>
        </p:txBody>
      </p:sp>
      <p:sp>
        <p:nvSpPr>
          <p:cNvPr id="53" name="Text Placeholder 7">
            <a:extLst>
              <a:ext uri="{FF2B5EF4-FFF2-40B4-BE49-F238E27FC236}">
                <a16:creationId xmlns:a16="http://schemas.microsoft.com/office/drawing/2014/main" id="{23842D33-0DC4-44B9-A374-B53461B18C82}"/>
              </a:ext>
            </a:extLst>
          </p:cNvPr>
          <p:cNvSpPr>
            <a:spLocks noGrp="1"/>
          </p:cNvSpPr>
          <p:nvPr>
            <p:ph type="body" sz="quarter" idx="47" hasCustomPrompt="1"/>
          </p:nvPr>
        </p:nvSpPr>
        <p:spPr>
          <a:xfrm>
            <a:off x="2746375" y="5643744"/>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57" name="Picture Placeholder 35">
            <a:extLst>
              <a:ext uri="{FF2B5EF4-FFF2-40B4-BE49-F238E27FC236}">
                <a16:creationId xmlns:a16="http://schemas.microsoft.com/office/drawing/2014/main" id="{2740588C-115B-4348-A3F4-1241BB4CEF58}"/>
              </a:ext>
            </a:extLst>
          </p:cNvPr>
          <p:cNvSpPr>
            <a:spLocks noGrp="1"/>
          </p:cNvSpPr>
          <p:nvPr>
            <p:ph type="pic" sz="quarter" idx="48" hasCustomPrompt="1"/>
          </p:nvPr>
        </p:nvSpPr>
        <p:spPr>
          <a:xfrm>
            <a:off x="3345154" y="4137889"/>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58" name="Text Placeholder 7">
            <a:extLst>
              <a:ext uri="{FF2B5EF4-FFF2-40B4-BE49-F238E27FC236}">
                <a16:creationId xmlns:a16="http://schemas.microsoft.com/office/drawing/2014/main" id="{ADF29453-395E-4B64-9658-E77883050644}"/>
              </a:ext>
            </a:extLst>
          </p:cNvPr>
          <p:cNvSpPr>
            <a:spLocks noGrp="1"/>
          </p:cNvSpPr>
          <p:nvPr>
            <p:ph type="body" sz="quarter" idx="49" hasCustomPrompt="1"/>
          </p:nvPr>
        </p:nvSpPr>
        <p:spPr>
          <a:xfrm>
            <a:off x="5038725" y="2573420"/>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a:t>
            </a:r>
          </a:p>
        </p:txBody>
      </p:sp>
      <p:sp>
        <p:nvSpPr>
          <p:cNvPr id="59" name="Text Placeholder 7">
            <a:extLst>
              <a:ext uri="{FF2B5EF4-FFF2-40B4-BE49-F238E27FC236}">
                <a16:creationId xmlns:a16="http://schemas.microsoft.com/office/drawing/2014/main" id="{A5D6F19A-0F2E-4387-8F5F-2F5A931B4F0F}"/>
              </a:ext>
            </a:extLst>
          </p:cNvPr>
          <p:cNvSpPr>
            <a:spLocks noGrp="1"/>
          </p:cNvSpPr>
          <p:nvPr>
            <p:ph type="body" sz="quarter" idx="50" hasCustomPrompt="1"/>
          </p:nvPr>
        </p:nvSpPr>
        <p:spPr>
          <a:xfrm>
            <a:off x="5038725" y="3120272"/>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60" name="Picture Placeholder 35">
            <a:extLst>
              <a:ext uri="{FF2B5EF4-FFF2-40B4-BE49-F238E27FC236}">
                <a16:creationId xmlns:a16="http://schemas.microsoft.com/office/drawing/2014/main" id="{D8912F61-ACC8-4E43-B17F-FF27B8486EA5}"/>
              </a:ext>
            </a:extLst>
          </p:cNvPr>
          <p:cNvSpPr>
            <a:spLocks noGrp="1"/>
          </p:cNvSpPr>
          <p:nvPr>
            <p:ph type="pic" sz="quarter" idx="51" hasCustomPrompt="1"/>
          </p:nvPr>
        </p:nvSpPr>
        <p:spPr>
          <a:xfrm>
            <a:off x="5637504"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61" name="Text Placeholder 7">
            <a:extLst>
              <a:ext uri="{FF2B5EF4-FFF2-40B4-BE49-F238E27FC236}">
                <a16:creationId xmlns:a16="http://schemas.microsoft.com/office/drawing/2014/main" id="{3AED3B8B-3811-495D-BAAE-8564065C0FE7}"/>
              </a:ext>
            </a:extLst>
          </p:cNvPr>
          <p:cNvSpPr>
            <a:spLocks noGrp="1"/>
          </p:cNvSpPr>
          <p:nvPr>
            <p:ph type="body" sz="quarter" idx="52" hasCustomPrompt="1"/>
          </p:nvPr>
        </p:nvSpPr>
        <p:spPr>
          <a:xfrm>
            <a:off x="5038725" y="5096892"/>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a:t>
            </a:r>
          </a:p>
        </p:txBody>
      </p:sp>
      <p:sp>
        <p:nvSpPr>
          <p:cNvPr id="62" name="Text Placeholder 7">
            <a:extLst>
              <a:ext uri="{FF2B5EF4-FFF2-40B4-BE49-F238E27FC236}">
                <a16:creationId xmlns:a16="http://schemas.microsoft.com/office/drawing/2014/main" id="{F5F86882-9476-47BE-A64B-43C3D194AD9A}"/>
              </a:ext>
            </a:extLst>
          </p:cNvPr>
          <p:cNvSpPr>
            <a:spLocks noGrp="1"/>
          </p:cNvSpPr>
          <p:nvPr>
            <p:ph type="body" sz="quarter" idx="53" hasCustomPrompt="1"/>
          </p:nvPr>
        </p:nvSpPr>
        <p:spPr>
          <a:xfrm>
            <a:off x="5038725" y="5643744"/>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63" name="Picture Placeholder 35">
            <a:extLst>
              <a:ext uri="{FF2B5EF4-FFF2-40B4-BE49-F238E27FC236}">
                <a16:creationId xmlns:a16="http://schemas.microsoft.com/office/drawing/2014/main" id="{98B24888-566D-48CE-B8FF-C55D911F8B2A}"/>
              </a:ext>
            </a:extLst>
          </p:cNvPr>
          <p:cNvSpPr>
            <a:spLocks noGrp="1"/>
          </p:cNvSpPr>
          <p:nvPr>
            <p:ph type="pic" sz="quarter" idx="54" hasCustomPrompt="1"/>
          </p:nvPr>
        </p:nvSpPr>
        <p:spPr>
          <a:xfrm>
            <a:off x="5637504" y="4137889"/>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64" name="Text Placeholder 7">
            <a:extLst>
              <a:ext uri="{FF2B5EF4-FFF2-40B4-BE49-F238E27FC236}">
                <a16:creationId xmlns:a16="http://schemas.microsoft.com/office/drawing/2014/main" id="{4FF49E61-8D74-4A2D-A6F7-178AE1F331F6}"/>
              </a:ext>
            </a:extLst>
          </p:cNvPr>
          <p:cNvSpPr>
            <a:spLocks noGrp="1"/>
          </p:cNvSpPr>
          <p:nvPr>
            <p:ph type="body" sz="quarter" idx="55" hasCustomPrompt="1"/>
          </p:nvPr>
        </p:nvSpPr>
        <p:spPr>
          <a:xfrm>
            <a:off x="7341826" y="2573420"/>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+100 000 €</a:t>
            </a:r>
          </a:p>
        </p:txBody>
      </p:sp>
      <p:sp>
        <p:nvSpPr>
          <p:cNvPr id="65" name="Text Placeholder 7">
            <a:extLst>
              <a:ext uri="{FF2B5EF4-FFF2-40B4-BE49-F238E27FC236}">
                <a16:creationId xmlns:a16="http://schemas.microsoft.com/office/drawing/2014/main" id="{F24A1307-B91E-4ABF-91BD-D392367E0263}"/>
              </a:ext>
            </a:extLst>
          </p:cNvPr>
          <p:cNvSpPr>
            <a:spLocks noGrp="1"/>
          </p:cNvSpPr>
          <p:nvPr>
            <p:ph type="body" sz="quarter" idx="56" hasCustomPrompt="1"/>
          </p:nvPr>
        </p:nvSpPr>
        <p:spPr>
          <a:xfrm>
            <a:off x="7341826" y="3120272"/>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66" name="Picture Placeholder 35">
            <a:extLst>
              <a:ext uri="{FF2B5EF4-FFF2-40B4-BE49-F238E27FC236}">
                <a16:creationId xmlns:a16="http://schemas.microsoft.com/office/drawing/2014/main" id="{FFB52E86-D9F6-4DE4-9B5B-D9442359218D}"/>
              </a:ext>
            </a:extLst>
          </p:cNvPr>
          <p:cNvSpPr>
            <a:spLocks noGrp="1"/>
          </p:cNvSpPr>
          <p:nvPr>
            <p:ph type="pic" sz="quarter" idx="57" hasCustomPrompt="1"/>
          </p:nvPr>
        </p:nvSpPr>
        <p:spPr>
          <a:xfrm>
            <a:off x="7940605"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67" name="Text Placeholder 7">
            <a:extLst>
              <a:ext uri="{FF2B5EF4-FFF2-40B4-BE49-F238E27FC236}">
                <a16:creationId xmlns:a16="http://schemas.microsoft.com/office/drawing/2014/main" id="{D77A9B6F-2AB1-43C5-AB25-B8CBC63F28AB}"/>
              </a:ext>
            </a:extLst>
          </p:cNvPr>
          <p:cNvSpPr>
            <a:spLocks noGrp="1"/>
          </p:cNvSpPr>
          <p:nvPr>
            <p:ph type="body" sz="quarter" idx="58" hasCustomPrompt="1"/>
          </p:nvPr>
        </p:nvSpPr>
        <p:spPr>
          <a:xfrm>
            <a:off x="7341826" y="5096892"/>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+100 000 €</a:t>
            </a:r>
          </a:p>
        </p:txBody>
      </p:sp>
      <p:sp>
        <p:nvSpPr>
          <p:cNvPr id="68" name="Text Placeholder 7">
            <a:extLst>
              <a:ext uri="{FF2B5EF4-FFF2-40B4-BE49-F238E27FC236}">
                <a16:creationId xmlns:a16="http://schemas.microsoft.com/office/drawing/2014/main" id="{D007D07E-9477-4D7B-970C-12B1DB15B26C}"/>
              </a:ext>
            </a:extLst>
          </p:cNvPr>
          <p:cNvSpPr>
            <a:spLocks noGrp="1"/>
          </p:cNvSpPr>
          <p:nvPr>
            <p:ph type="body" sz="quarter" idx="59" hasCustomPrompt="1"/>
          </p:nvPr>
        </p:nvSpPr>
        <p:spPr>
          <a:xfrm>
            <a:off x="7341826" y="5643744"/>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69" name="Picture Placeholder 35">
            <a:extLst>
              <a:ext uri="{FF2B5EF4-FFF2-40B4-BE49-F238E27FC236}">
                <a16:creationId xmlns:a16="http://schemas.microsoft.com/office/drawing/2014/main" id="{5648612D-3E22-4D69-9EF4-BE501FE1F70B}"/>
              </a:ext>
            </a:extLst>
          </p:cNvPr>
          <p:cNvSpPr>
            <a:spLocks noGrp="1"/>
          </p:cNvSpPr>
          <p:nvPr>
            <p:ph type="pic" sz="quarter" idx="60" hasCustomPrompt="1"/>
          </p:nvPr>
        </p:nvSpPr>
        <p:spPr>
          <a:xfrm>
            <a:off x="7940605" y="4137889"/>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70" name="Text Placeholder 7">
            <a:extLst>
              <a:ext uri="{FF2B5EF4-FFF2-40B4-BE49-F238E27FC236}">
                <a16:creationId xmlns:a16="http://schemas.microsoft.com/office/drawing/2014/main" id="{17D2A63F-0A17-4D10-91FA-EC87C9D93CAE}"/>
              </a:ext>
            </a:extLst>
          </p:cNvPr>
          <p:cNvSpPr>
            <a:spLocks noGrp="1"/>
          </p:cNvSpPr>
          <p:nvPr>
            <p:ph type="body" sz="quarter" idx="61" hasCustomPrompt="1"/>
          </p:nvPr>
        </p:nvSpPr>
        <p:spPr>
          <a:xfrm>
            <a:off x="9634880" y="2573420"/>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+100 000 €</a:t>
            </a:r>
          </a:p>
        </p:txBody>
      </p:sp>
      <p:sp>
        <p:nvSpPr>
          <p:cNvPr id="71" name="Text Placeholder 7">
            <a:extLst>
              <a:ext uri="{FF2B5EF4-FFF2-40B4-BE49-F238E27FC236}">
                <a16:creationId xmlns:a16="http://schemas.microsoft.com/office/drawing/2014/main" id="{D7B44038-2E39-4A7A-8B64-367ED9F8C86D}"/>
              </a:ext>
            </a:extLst>
          </p:cNvPr>
          <p:cNvSpPr>
            <a:spLocks noGrp="1"/>
          </p:cNvSpPr>
          <p:nvPr>
            <p:ph type="body" sz="quarter" idx="62" hasCustomPrompt="1"/>
          </p:nvPr>
        </p:nvSpPr>
        <p:spPr>
          <a:xfrm>
            <a:off x="9634880" y="3120272"/>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72" name="Picture Placeholder 35">
            <a:extLst>
              <a:ext uri="{FF2B5EF4-FFF2-40B4-BE49-F238E27FC236}">
                <a16:creationId xmlns:a16="http://schemas.microsoft.com/office/drawing/2014/main" id="{F15676D1-AAAD-47B0-B3EF-F7816E0411C1}"/>
              </a:ext>
            </a:extLst>
          </p:cNvPr>
          <p:cNvSpPr>
            <a:spLocks noGrp="1"/>
          </p:cNvSpPr>
          <p:nvPr>
            <p:ph type="pic" sz="quarter" idx="63" hasCustomPrompt="1"/>
          </p:nvPr>
        </p:nvSpPr>
        <p:spPr>
          <a:xfrm>
            <a:off x="10233659"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73" name="Text Placeholder 7">
            <a:extLst>
              <a:ext uri="{FF2B5EF4-FFF2-40B4-BE49-F238E27FC236}">
                <a16:creationId xmlns:a16="http://schemas.microsoft.com/office/drawing/2014/main" id="{F43A9C9B-A926-47A0-A8CB-6FEF17231637}"/>
              </a:ext>
            </a:extLst>
          </p:cNvPr>
          <p:cNvSpPr>
            <a:spLocks noGrp="1"/>
          </p:cNvSpPr>
          <p:nvPr>
            <p:ph type="body" sz="quarter" idx="64" hasCustomPrompt="1"/>
          </p:nvPr>
        </p:nvSpPr>
        <p:spPr>
          <a:xfrm>
            <a:off x="9634880" y="5096892"/>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+100 000 €</a:t>
            </a:r>
          </a:p>
        </p:txBody>
      </p:sp>
      <p:sp>
        <p:nvSpPr>
          <p:cNvPr id="74" name="Text Placeholder 7">
            <a:extLst>
              <a:ext uri="{FF2B5EF4-FFF2-40B4-BE49-F238E27FC236}">
                <a16:creationId xmlns:a16="http://schemas.microsoft.com/office/drawing/2014/main" id="{853FA7C0-2B98-45EB-B051-4B4B18BF9DAC}"/>
              </a:ext>
            </a:extLst>
          </p:cNvPr>
          <p:cNvSpPr>
            <a:spLocks noGrp="1"/>
          </p:cNvSpPr>
          <p:nvPr>
            <p:ph type="body" sz="quarter" idx="65" hasCustomPrompt="1"/>
          </p:nvPr>
        </p:nvSpPr>
        <p:spPr>
          <a:xfrm>
            <a:off x="9634880" y="5643744"/>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75" name="Picture Placeholder 35">
            <a:extLst>
              <a:ext uri="{FF2B5EF4-FFF2-40B4-BE49-F238E27FC236}">
                <a16:creationId xmlns:a16="http://schemas.microsoft.com/office/drawing/2014/main" id="{C3E0BE9B-BE56-4CB2-BA74-CA31582BAA1E}"/>
              </a:ext>
            </a:extLst>
          </p:cNvPr>
          <p:cNvSpPr>
            <a:spLocks noGrp="1"/>
          </p:cNvSpPr>
          <p:nvPr>
            <p:ph type="pic" sz="quarter" idx="66" hasCustomPrompt="1"/>
          </p:nvPr>
        </p:nvSpPr>
        <p:spPr>
          <a:xfrm>
            <a:off x="10233659" y="4137889"/>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8" name="Footer Placeholder 7">
            <a:extLst>
              <a:ext uri="{FF2B5EF4-FFF2-40B4-BE49-F238E27FC236}">
                <a16:creationId xmlns:a16="http://schemas.microsoft.com/office/drawing/2014/main" id="{E821087B-85AC-4C93-A8B6-8DEABACBDADA}"/>
              </a:ext>
            </a:extLst>
          </p:cNvPr>
          <p:cNvSpPr txBox="1">
            <a:spLocks/>
          </p:cNvSpPr>
          <p:nvPr userDrawn="1"/>
        </p:nvSpPr>
        <p:spPr>
          <a:xfrm>
            <a:off x="444501" y="6559200"/>
            <a:ext cx="1991050"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716C8CEE-1A7C-49DB-BBC0-D336B70060A2}"/>
              </a:ext>
            </a:extLst>
          </p:cNvPr>
          <p:cNvSpPr>
            <a:spLocks noGrp="1"/>
          </p:cNvSpPr>
          <p:nvPr>
            <p:ph type="dt" sz="half" idx="67"/>
          </p:nvPr>
        </p:nvSpPr>
        <p:spPr/>
        <p:txBody>
          <a:bodyPr/>
          <a:lstStyle/>
          <a:p>
            <a:fld id="{E3CC8CC8-FD95-4BB7-A377-BEF185018634}" type="datetime1">
              <a:rPr lang="de-DE" smtClean="0"/>
              <a:t>28.08.2024</a:t>
            </a:fld>
            <a:endParaRPr lang="bg-BG"/>
          </a:p>
        </p:txBody>
      </p:sp>
      <p:sp>
        <p:nvSpPr>
          <p:cNvPr id="4" name="Footer Placeholder 3">
            <a:extLst>
              <a:ext uri="{FF2B5EF4-FFF2-40B4-BE49-F238E27FC236}">
                <a16:creationId xmlns:a16="http://schemas.microsoft.com/office/drawing/2014/main" id="{7944D26F-B6A4-4010-A0BF-3D1E2C2CAD66}"/>
              </a:ext>
            </a:extLst>
          </p:cNvPr>
          <p:cNvSpPr>
            <a:spLocks noGrp="1"/>
          </p:cNvSpPr>
          <p:nvPr>
            <p:ph type="ftr" sz="quarter" idx="68"/>
          </p:nvPr>
        </p:nvSpPr>
        <p:spPr/>
        <p:txBody>
          <a:bodyPr/>
          <a:lstStyle/>
          <a:p>
            <a:endParaRPr lang="bg-BG"/>
          </a:p>
        </p:txBody>
      </p:sp>
      <p:cxnSp>
        <p:nvCxnSpPr>
          <p:cNvPr id="41" name="Straight Connector 10">
            <a:extLst>
              <a:ext uri="{FF2B5EF4-FFF2-40B4-BE49-F238E27FC236}">
                <a16:creationId xmlns:a16="http://schemas.microsoft.com/office/drawing/2014/main" id="{3218A678-F33C-42B3-9CD9-7DA27A4BF57F}"/>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1810013"/>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5ACBF0"/>
          </p15:clr>
        </p15:guide>
        <p15:guide id="29" orient="horz" pos="1146">
          <p15:clr>
            <a:srgbClr val="FBAE40"/>
          </p15:clr>
        </p15:guide>
        <p15:guide id="30" orient="horz" pos="1254">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4">
          <p15:clr>
            <a:srgbClr val="FBAE40"/>
          </p15:clr>
        </p15:guide>
        <p15:guide id="36" orient="horz" pos="1887">
          <p15:clr>
            <a:srgbClr val="FBAE40"/>
          </p15:clr>
        </p15:guide>
        <p15:guide id="37" orient="horz" pos="1993">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22">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 points + number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58780" y="4541521"/>
            <a:ext cx="2677976" cy="1816418"/>
          </a:xfrm>
        </p:spPr>
        <p:txBody>
          <a:bodyPr/>
          <a:lstStyle>
            <a:lvl1pPr>
              <a:defRPr/>
            </a:lvl1pPr>
            <a:lvl2pPr>
              <a:defRPr/>
            </a:lvl2pPr>
          </a:lstStyle>
          <a:p>
            <a:pPr lvl="0"/>
            <a:r>
              <a:rPr lang="en-US"/>
              <a:t>Main text style. For more, click on Increase / Decrease list level button.</a:t>
            </a:r>
            <a:br>
              <a:rPr lang="en-US"/>
            </a:br>
            <a:br>
              <a:rPr lang="en-US"/>
            </a:br>
            <a:r>
              <a:rPr lang="en-US"/>
              <a:t>If the text here is not longer than 3 lines, you can move all the elements 3 lines down.</a:t>
            </a:r>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58263" y="3612198"/>
            <a:ext cx="2678638" cy="520700"/>
          </a:xfrm>
        </p:spPr>
        <p:txBody>
          <a:bodyPr/>
          <a:lstStyle>
            <a:lvl1pPr algn="ctr">
              <a:defRPr sz="1800" b="1">
                <a:solidFill>
                  <a:schemeClr val="accent1"/>
                </a:solidFill>
              </a:defRPr>
            </a:lvl1pPr>
            <a:lvl5pPr algn="ctr">
              <a:defRPr b="0"/>
            </a:lvl5pPr>
            <a:lvl6pPr algn="ctr">
              <a:defRPr b="1"/>
            </a:lvl6pPr>
          </a:lstStyle>
          <a:p>
            <a:pPr lvl="0"/>
            <a:r>
              <a:rPr lang="en-US"/>
              <a:t>Main point’s titles can be on two lines</a:t>
            </a:r>
          </a:p>
        </p:txBody>
      </p:sp>
      <p:sp>
        <p:nvSpPr>
          <p:cNvPr id="9" name="Text Placeholder 8">
            <a:extLst>
              <a:ext uri="{FF2B5EF4-FFF2-40B4-BE49-F238E27FC236}">
                <a16:creationId xmlns:a16="http://schemas.microsoft.com/office/drawing/2014/main" id="{E667E835-00B9-42A6-A630-621D76FE084E}"/>
              </a:ext>
            </a:extLst>
          </p:cNvPr>
          <p:cNvSpPr>
            <a:spLocks noGrp="1"/>
          </p:cNvSpPr>
          <p:nvPr>
            <p:ph type="body" sz="quarter" idx="23" hasCustomPrompt="1"/>
          </p:nvPr>
        </p:nvSpPr>
        <p:spPr>
          <a:xfrm>
            <a:off x="458767" y="2145984"/>
            <a:ext cx="2675354" cy="1266825"/>
          </a:xfrm>
        </p:spPr>
        <p:txBody>
          <a:bodyPr anchor="ctr"/>
          <a:lstStyle>
            <a:lvl1pPr algn="ctr">
              <a:defRPr sz="8000" b="1">
                <a:ln w="12700">
                  <a:solidFill>
                    <a:schemeClr val="tx2"/>
                  </a:solidFill>
                </a:ln>
                <a:noFill/>
              </a:defRPr>
            </a:lvl1pPr>
          </a:lstStyle>
          <a:p>
            <a:pPr lvl="0"/>
            <a:r>
              <a:rPr lang="en-US"/>
              <a:t>1</a:t>
            </a:r>
            <a:endParaRPr lang="bg-BG"/>
          </a:p>
        </p:txBody>
      </p:sp>
      <p:sp>
        <p:nvSpPr>
          <p:cNvPr id="42" name="Text Placeholder 21">
            <a:extLst>
              <a:ext uri="{FF2B5EF4-FFF2-40B4-BE49-F238E27FC236}">
                <a16:creationId xmlns:a16="http://schemas.microsoft.com/office/drawing/2014/main" id="{96DBDB1A-7C59-440C-96D3-D8A1126CBF18}"/>
              </a:ext>
            </a:extLst>
          </p:cNvPr>
          <p:cNvSpPr>
            <a:spLocks noGrp="1"/>
          </p:cNvSpPr>
          <p:nvPr>
            <p:ph type="body" sz="quarter" idx="24" hasCustomPrompt="1"/>
          </p:nvPr>
        </p:nvSpPr>
        <p:spPr>
          <a:xfrm>
            <a:off x="3317511" y="4541521"/>
            <a:ext cx="2690275" cy="1816418"/>
          </a:xfrm>
        </p:spPr>
        <p:txBody>
          <a:bodyPr/>
          <a:lstStyle>
            <a:lvl1pPr>
              <a:defRPr/>
            </a:lvl1pPr>
            <a:lvl2pPr>
              <a:defRPr/>
            </a:lvl2pPr>
          </a:lstStyle>
          <a:p>
            <a:pPr lvl="0"/>
            <a:r>
              <a:rPr lang="en-US"/>
              <a:t>Main text style. For more, click on Increase / Decrease list level button.</a:t>
            </a:r>
          </a:p>
        </p:txBody>
      </p:sp>
      <p:sp>
        <p:nvSpPr>
          <p:cNvPr id="44" name="Text Placeholder 8">
            <a:extLst>
              <a:ext uri="{FF2B5EF4-FFF2-40B4-BE49-F238E27FC236}">
                <a16:creationId xmlns:a16="http://schemas.microsoft.com/office/drawing/2014/main" id="{DD053AF5-D6A9-419E-ADC3-E17A2D32A454}"/>
              </a:ext>
            </a:extLst>
          </p:cNvPr>
          <p:cNvSpPr>
            <a:spLocks noGrp="1"/>
          </p:cNvSpPr>
          <p:nvPr>
            <p:ph type="body" sz="quarter" idx="26" hasCustomPrompt="1"/>
          </p:nvPr>
        </p:nvSpPr>
        <p:spPr>
          <a:xfrm>
            <a:off x="3317875" y="2145984"/>
            <a:ext cx="2687637" cy="1266825"/>
          </a:xfrm>
        </p:spPr>
        <p:txBody>
          <a:bodyPr anchor="ctr"/>
          <a:lstStyle>
            <a:lvl1pPr algn="ctr">
              <a:defRPr sz="8000" b="1">
                <a:ln w="12700">
                  <a:solidFill>
                    <a:schemeClr val="tx2"/>
                  </a:solidFill>
                </a:ln>
                <a:noFill/>
              </a:defRPr>
            </a:lvl1pPr>
          </a:lstStyle>
          <a:p>
            <a:pPr lvl="0"/>
            <a:r>
              <a:rPr lang="en-US"/>
              <a:t>2</a:t>
            </a:r>
            <a:endParaRPr lang="bg-BG"/>
          </a:p>
        </p:txBody>
      </p:sp>
      <p:sp>
        <p:nvSpPr>
          <p:cNvPr id="45" name="Text Placeholder 21">
            <a:extLst>
              <a:ext uri="{FF2B5EF4-FFF2-40B4-BE49-F238E27FC236}">
                <a16:creationId xmlns:a16="http://schemas.microsoft.com/office/drawing/2014/main" id="{3F241161-703E-485E-A6AE-9402885A0574}"/>
              </a:ext>
            </a:extLst>
          </p:cNvPr>
          <p:cNvSpPr>
            <a:spLocks noGrp="1"/>
          </p:cNvSpPr>
          <p:nvPr>
            <p:ph type="body" sz="quarter" idx="27" hasCustomPrompt="1"/>
          </p:nvPr>
        </p:nvSpPr>
        <p:spPr>
          <a:xfrm>
            <a:off x="6184900" y="4557712"/>
            <a:ext cx="2688165" cy="1816418"/>
          </a:xfrm>
        </p:spPr>
        <p:txBody>
          <a:bodyPr/>
          <a:lstStyle>
            <a:lvl1pPr>
              <a:defRPr/>
            </a:lvl1pPr>
            <a:lvl2pPr>
              <a:defRPr/>
            </a:lvl2pPr>
          </a:lstStyle>
          <a:p>
            <a:pPr lvl="0"/>
            <a:r>
              <a:rPr lang="en-US"/>
              <a:t>Main text style. For more, click on Increase / Decrease list level button.</a:t>
            </a:r>
          </a:p>
        </p:txBody>
      </p:sp>
      <p:sp>
        <p:nvSpPr>
          <p:cNvPr id="47" name="Text Placeholder 8">
            <a:extLst>
              <a:ext uri="{FF2B5EF4-FFF2-40B4-BE49-F238E27FC236}">
                <a16:creationId xmlns:a16="http://schemas.microsoft.com/office/drawing/2014/main" id="{7A40D1EF-7756-4814-8AA0-7824CB100523}"/>
              </a:ext>
            </a:extLst>
          </p:cNvPr>
          <p:cNvSpPr>
            <a:spLocks noGrp="1"/>
          </p:cNvSpPr>
          <p:nvPr>
            <p:ph type="body" sz="quarter" idx="29" hasCustomPrompt="1"/>
          </p:nvPr>
        </p:nvSpPr>
        <p:spPr>
          <a:xfrm>
            <a:off x="6185467" y="2162175"/>
            <a:ext cx="2685530" cy="1266825"/>
          </a:xfrm>
        </p:spPr>
        <p:txBody>
          <a:bodyPr anchor="ctr"/>
          <a:lstStyle>
            <a:lvl1pPr algn="ctr">
              <a:defRPr sz="8000" b="1">
                <a:ln w="12700">
                  <a:solidFill>
                    <a:schemeClr val="tx2"/>
                  </a:solidFill>
                </a:ln>
                <a:noFill/>
              </a:defRPr>
            </a:lvl1pPr>
          </a:lstStyle>
          <a:p>
            <a:pPr lvl="0"/>
            <a:r>
              <a:rPr lang="en-US"/>
              <a:t>3</a:t>
            </a:r>
            <a:endParaRPr lang="bg-BG"/>
          </a:p>
        </p:txBody>
      </p:sp>
      <p:sp>
        <p:nvSpPr>
          <p:cNvPr id="48" name="Text Placeholder 21">
            <a:extLst>
              <a:ext uri="{FF2B5EF4-FFF2-40B4-BE49-F238E27FC236}">
                <a16:creationId xmlns:a16="http://schemas.microsoft.com/office/drawing/2014/main" id="{93288430-EF44-45A5-904D-9C6BE62B0BDC}"/>
              </a:ext>
            </a:extLst>
          </p:cNvPr>
          <p:cNvSpPr>
            <a:spLocks noGrp="1"/>
          </p:cNvSpPr>
          <p:nvPr>
            <p:ph type="body" sz="quarter" idx="30" hasCustomPrompt="1"/>
          </p:nvPr>
        </p:nvSpPr>
        <p:spPr>
          <a:xfrm>
            <a:off x="9058168" y="4541521"/>
            <a:ext cx="2682982" cy="1816418"/>
          </a:xfrm>
        </p:spPr>
        <p:txBody>
          <a:bodyPr/>
          <a:lstStyle>
            <a:lvl1pPr>
              <a:defRPr/>
            </a:lvl1pPr>
            <a:lvl2pPr>
              <a:defRPr/>
            </a:lvl2pPr>
          </a:lstStyle>
          <a:p>
            <a:pPr lvl="0"/>
            <a:r>
              <a:rPr lang="en-US"/>
              <a:t>Main text style. For more, click on Increase / Decrease list level button.</a:t>
            </a:r>
          </a:p>
        </p:txBody>
      </p:sp>
      <p:sp>
        <p:nvSpPr>
          <p:cNvPr id="50" name="Text Placeholder 8">
            <a:extLst>
              <a:ext uri="{FF2B5EF4-FFF2-40B4-BE49-F238E27FC236}">
                <a16:creationId xmlns:a16="http://schemas.microsoft.com/office/drawing/2014/main" id="{B3D7C20F-7F7F-409A-B389-9C7B183EC884}"/>
              </a:ext>
            </a:extLst>
          </p:cNvPr>
          <p:cNvSpPr>
            <a:spLocks noGrp="1"/>
          </p:cNvSpPr>
          <p:nvPr>
            <p:ph type="body" sz="quarter" idx="32" hasCustomPrompt="1"/>
          </p:nvPr>
        </p:nvSpPr>
        <p:spPr>
          <a:xfrm>
            <a:off x="9060329" y="2145984"/>
            <a:ext cx="2672904" cy="1266825"/>
          </a:xfrm>
        </p:spPr>
        <p:txBody>
          <a:bodyPr anchor="ctr"/>
          <a:lstStyle>
            <a:lvl1pPr algn="ctr">
              <a:defRPr sz="8000" b="1">
                <a:ln w="12700">
                  <a:solidFill>
                    <a:schemeClr val="tx2"/>
                  </a:solidFill>
                </a:ln>
                <a:noFill/>
              </a:defRPr>
            </a:lvl1pPr>
          </a:lstStyle>
          <a:p>
            <a:pPr lvl="0"/>
            <a:r>
              <a:rPr lang="en-US"/>
              <a:t>4</a:t>
            </a:r>
            <a:endParaRPr lang="bg-BG"/>
          </a:p>
        </p:txBody>
      </p:sp>
      <p:sp>
        <p:nvSpPr>
          <p:cNvPr id="54" name="Text Placeholder 21">
            <a:extLst>
              <a:ext uri="{FF2B5EF4-FFF2-40B4-BE49-F238E27FC236}">
                <a16:creationId xmlns:a16="http://schemas.microsoft.com/office/drawing/2014/main" id="{67207554-E5DC-42C3-A22A-570864F66A63}"/>
              </a:ext>
            </a:extLst>
          </p:cNvPr>
          <p:cNvSpPr>
            <a:spLocks noGrp="1"/>
          </p:cNvSpPr>
          <p:nvPr>
            <p:ph type="body" sz="quarter" idx="36" hasCustomPrompt="1"/>
          </p:nvPr>
        </p:nvSpPr>
        <p:spPr>
          <a:xfrm>
            <a:off x="444500" y="1483361"/>
            <a:ext cx="5561013" cy="463234"/>
          </a:xfrm>
        </p:spPr>
        <p:txBody>
          <a:bodyPr/>
          <a:lstStyle>
            <a:lvl1pPr>
              <a:defRPr sz="1400">
                <a:solidFill>
                  <a:schemeClr val="accent1"/>
                </a:solidFill>
              </a:defRPr>
            </a:lvl1pPr>
            <a:lvl2pPr>
              <a:defRPr/>
            </a:lvl2pPr>
            <a:lvl5pPr>
              <a:defRPr/>
            </a:lvl5pPr>
          </a:lstStyle>
          <a:p>
            <a:pPr lvl="0"/>
            <a:r>
              <a:rPr lang="en-US"/>
              <a:t>This text box can contain a highlight text. If you’re not going to use it, remove it and move all the other text boxes 2 lines higher.</a:t>
            </a:r>
          </a:p>
        </p:txBody>
      </p:sp>
      <p:sp>
        <p:nvSpPr>
          <p:cNvPr id="55" name="Text Placeholder 7">
            <a:extLst>
              <a:ext uri="{FF2B5EF4-FFF2-40B4-BE49-F238E27FC236}">
                <a16:creationId xmlns:a16="http://schemas.microsoft.com/office/drawing/2014/main" id="{13E9C256-44BF-4E03-B2F0-2D3DDD10FF96}"/>
              </a:ext>
            </a:extLst>
          </p:cNvPr>
          <p:cNvSpPr>
            <a:spLocks noGrp="1"/>
          </p:cNvSpPr>
          <p:nvPr>
            <p:ph type="body" sz="quarter" idx="37" hasCustomPrompt="1"/>
          </p:nvPr>
        </p:nvSpPr>
        <p:spPr>
          <a:xfrm>
            <a:off x="3313722" y="3612198"/>
            <a:ext cx="2690940" cy="520700"/>
          </a:xfrm>
        </p:spPr>
        <p:txBody>
          <a:bodyPr/>
          <a:lstStyle>
            <a:lvl1pPr algn="ctr">
              <a:defRPr sz="1800" b="1">
                <a:solidFill>
                  <a:schemeClr val="accent1"/>
                </a:solidFill>
              </a:defRPr>
            </a:lvl1pPr>
            <a:lvl5pPr algn="ctr">
              <a:defRPr b="0"/>
            </a:lvl5pPr>
            <a:lvl6pPr algn="ctr">
              <a:defRPr b="1"/>
            </a:lvl6pPr>
          </a:lstStyle>
          <a:p>
            <a:pPr lvl="0"/>
            <a:r>
              <a:rPr lang="en-US"/>
              <a:t>Second main point</a:t>
            </a:r>
          </a:p>
        </p:txBody>
      </p:sp>
      <p:sp>
        <p:nvSpPr>
          <p:cNvPr id="56" name="Text Placeholder 7">
            <a:extLst>
              <a:ext uri="{FF2B5EF4-FFF2-40B4-BE49-F238E27FC236}">
                <a16:creationId xmlns:a16="http://schemas.microsoft.com/office/drawing/2014/main" id="{CEF1E4A1-7F8A-430E-A3D7-4CC1049E6E84}"/>
              </a:ext>
            </a:extLst>
          </p:cNvPr>
          <p:cNvSpPr>
            <a:spLocks noGrp="1"/>
          </p:cNvSpPr>
          <p:nvPr>
            <p:ph type="body" sz="quarter" idx="38" hasCustomPrompt="1"/>
          </p:nvPr>
        </p:nvSpPr>
        <p:spPr>
          <a:xfrm>
            <a:off x="6184276" y="3628389"/>
            <a:ext cx="2688830" cy="520700"/>
          </a:xfrm>
        </p:spPr>
        <p:txBody>
          <a:bodyPr/>
          <a:lstStyle>
            <a:lvl1pPr algn="ctr">
              <a:defRPr sz="1800" b="1">
                <a:solidFill>
                  <a:schemeClr val="accent1"/>
                </a:solidFill>
              </a:defRPr>
            </a:lvl1pPr>
            <a:lvl5pPr algn="ctr">
              <a:defRPr b="0"/>
            </a:lvl5pPr>
            <a:lvl6pPr algn="ctr">
              <a:defRPr b="1"/>
            </a:lvl6pPr>
          </a:lstStyle>
          <a:p>
            <a:pPr lvl="0"/>
            <a:r>
              <a:rPr lang="en-US"/>
              <a:t>Third main point</a:t>
            </a:r>
          </a:p>
        </p:txBody>
      </p:sp>
      <p:sp>
        <p:nvSpPr>
          <p:cNvPr id="57" name="Text Placeholder 7">
            <a:extLst>
              <a:ext uri="{FF2B5EF4-FFF2-40B4-BE49-F238E27FC236}">
                <a16:creationId xmlns:a16="http://schemas.microsoft.com/office/drawing/2014/main" id="{FF693613-B711-4656-A833-2E37EF47839E}"/>
              </a:ext>
            </a:extLst>
          </p:cNvPr>
          <p:cNvSpPr>
            <a:spLocks noGrp="1"/>
          </p:cNvSpPr>
          <p:nvPr>
            <p:ph type="body" sz="quarter" idx="39" hasCustomPrompt="1"/>
          </p:nvPr>
        </p:nvSpPr>
        <p:spPr>
          <a:xfrm>
            <a:off x="9053512" y="3612198"/>
            <a:ext cx="2687637" cy="520700"/>
          </a:xfrm>
        </p:spPr>
        <p:txBody>
          <a:bodyPr/>
          <a:lstStyle>
            <a:lvl1pPr algn="ctr">
              <a:defRPr sz="1800" b="1">
                <a:solidFill>
                  <a:schemeClr val="accent1"/>
                </a:solidFill>
              </a:defRPr>
            </a:lvl1pPr>
            <a:lvl5pPr algn="ctr">
              <a:defRPr b="0"/>
            </a:lvl5pPr>
            <a:lvl6pPr algn="ctr">
              <a:defRPr b="1"/>
            </a:lvl6pPr>
          </a:lstStyle>
          <a:p>
            <a:pPr lvl="0"/>
            <a:r>
              <a:rPr lang="en-US"/>
              <a:t>Fourth main point</a:t>
            </a:r>
          </a:p>
        </p:txBody>
      </p:sp>
      <p:sp>
        <p:nvSpPr>
          <p:cNvPr id="26" name="Text Placeholder 8">
            <a:extLst>
              <a:ext uri="{FF2B5EF4-FFF2-40B4-BE49-F238E27FC236}">
                <a16:creationId xmlns:a16="http://schemas.microsoft.com/office/drawing/2014/main" id="{561AB07A-EFED-4A72-8B17-06007BC394A3}"/>
              </a:ext>
            </a:extLst>
          </p:cNvPr>
          <p:cNvSpPr>
            <a:spLocks noGrp="1"/>
          </p:cNvSpPr>
          <p:nvPr>
            <p:ph type="body" sz="quarter" idx="15"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28" name="Straight Connector 10">
            <a:extLst>
              <a:ext uri="{FF2B5EF4-FFF2-40B4-BE49-F238E27FC236}">
                <a16:creationId xmlns:a16="http://schemas.microsoft.com/office/drawing/2014/main" id="{143517B5-DE94-448D-B852-3371382DD161}"/>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9" name="Rectangle 28">
            <a:hlinkClick r:id="" action="ppaction://hlinkshowjump?jump=previousslide"/>
            <a:extLst>
              <a:ext uri="{FF2B5EF4-FFF2-40B4-BE49-F238E27FC236}">
                <a16:creationId xmlns:a16="http://schemas.microsoft.com/office/drawing/2014/main" id="{5A1FAFAF-C8FA-4A77-9606-F2F4FBE78CBE}"/>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30" name="Rectangle 29">
            <a:hlinkClick r:id="" action="ppaction://hlinkshowjump?jump=nextslide"/>
            <a:extLst>
              <a:ext uri="{FF2B5EF4-FFF2-40B4-BE49-F238E27FC236}">
                <a16:creationId xmlns:a16="http://schemas.microsoft.com/office/drawing/2014/main" id="{3B84166F-7910-4B92-85D4-895405DA6E11}"/>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4" name="Footer Placeholder 7">
            <a:extLst>
              <a:ext uri="{FF2B5EF4-FFF2-40B4-BE49-F238E27FC236}">
                <a16:creationId xmlns:a16="http://schemas.microsoft.com/office/drawing/2014/main" id="{8F589708-980D-45B1-836B-B1F708D72E9E}"/>
              </a:ext>
            </a:extLst>
          </p:cNvPr>
          <p:cNvSpPr txBox="1">
            <a:spLocks/>
          </p:cNvSpPr>
          <p:nvPr userDrawn="1"/>
        </p:nvSpPr>
        <p:spPr>
          <a:xfrm>
            <a:off x="444501" y="6559200"/>
            <a:ext cx="2078288"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672157A8-B262-4298-88FA-35C412F834D3}"/>
              </a:ext>
            </a:extLst>
          </p:cNvPr>
          <p:cNvSpPr>
            <a:spLocks noGrp="1"/>
          </p:cNvSpPr>
          <p:nvPr>
            <p:ph type="dt" sz="half" idx="41"/>
          </p:nvPr>
        </p:nvSpPr>
        <p:spPr/>
        <p:txBody>
          <a:bodyPr/>
          <a:lstStyle/>
          <a:p>
            <a:fld id="{331D3669-345E-467E-91B1-025ECD4F97D3}" type="datetime1">
              <a:rPr lang="de-DE" smtClean="0"/>
              <a:t>28.08.2024</a:t>
            </a:fld>
            <a:endParaRPr lang="bg-BG"/>
          </a:p>
        </p:txBody>
      </p:sp>
      <p:sp>
        <p:nvSpPr>
          <p:cNvPr id="4" name="Footer Placeholder 3">
            <a:extLst>
              <a:ext uri="{FF2B5EF4-FFF2-40B4-BE49-F238E27FC236}">
                <a16:creationId xmlns:a16="http://schemas.microsoft.com/office/drawing/2014/main" id="{6F44A7BF-2FC6-4433-A954-1C7FA9FC6F3A}"/>
              </a:ext>
            </a:extLst>
          </p:cNvPr>
          <p:cNvSpPr>
            <a:spLocks noGrp="1"/>
          </p:cNvSpPr>
          <p:nvPr>
            <p:ph type="ftr" sz="quarter" idx="42"/>
          </p:nvPr>
        </p:nvSpPr>
        <p:spPr/>
        <p:txBody>
          <a:bodyPr/>
          <a:lstStyle/>
          <a:p>
            <a:endParaRPr lang="bg-BG"/>
          </a:p>
        </p:txBody>
      </p:sp>
      <p:cxnSp>
        <p:nvCxnSpPr>
          <p:cNvPr id="27" name="Straight Connector 10">
            <a:extLst>
              <a:ext uri="{FF2B5EF4-FFF2-40B4-BE49-F238E27FC236}">
                <a16:creationId xmlns:a16="http://schemas.microsoft.com/office/drawing/2014/main" id="{176A20D3-1560-46B3-825F-F307E00D22A4}"/>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9029180"/>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504">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3">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 points + number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44500" y="4541521"/>
            <a:ext cx="2110853" cy="1816418"/>
          </a:xfrm>
        </p:spPr>
        <p:txBody>
          <a:bodyPr/>
          <a:lstStyle>
            <a:lvl1pPr>
              <a:defRPr/>
            </a:lvl1pPr>
            <a:lvl2pPr>
              <a:defRPr/>
            </a:lvl2pPr>
          </a:lstStyle>
          <a:p>
            <a:pPr lvl="0"/>
            <a:r>
              <a:rPr lang="en-US"/>
              <a:t>Main text style. For more, click on Increase / Decrease list level button.</a:t>
            </a:r>
            <a:br>
              <a:rPr lang="en-US"/>
            </a:br>
            <a:br>
              <a:rPr lang="en-US"/>
            </a:br>
            <a:r>
              <a:rPr lang="en-US"/>
              <a:t>If the text here is not longer than 3 lines, you can move all the elements 3 lines down.</a:t>
            </a:r>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3612198"/>
            <a:ext cx="2111375" cy="520700"/>
          </a:xfrm>
        </p:spPr>
        <p:txBody>
          <a:bodyPr/>
          <a:lstStyle>
            <a:lvl1pPr algn="ctr">
              <a:defRPr sz="1800" b="1">
                <a:solidFill>
                  <a:schemeClr val="accent1"/>
                </a:solidFill>
              </a:defRPr>
            </a:lvl1pPr>
            <a:lvl5pPr algn="ctr">
              <a:defRPr b="0"/>
            </a:lvl5pPr>
            <a:lvl6pPr algn="ctr">
              <a:defRPr b="1"/>
            </a:lvl6pPr>
          </a:lstStyle>
          <a:p>
            <a:pPr lvl="0"/>
            <a:r>
              <a:rPr lang="en-US"/>
              <a:t>Main point’s titles can be on two lines</a:t>
            </a:r>
          </a:p>
        </p:txBody>
      </p:sp>
      <p:sp>
        <p:nvSpPr>
          <p:cNvPr id="9" name="Text Placeholder 8">
            <a:extLst>
              <a:ext uri="{FF2B5EF4-FFF2-40B4-BE49-F238E27FC236}">
                <a16:creationId xmlns:a16="http://schemas.microsoft.com/office/drawing/2014/main" id="{E667E835-00B9-42A6-A630-621D76FE084E}"/>
              </a:ext>
            </a:extLst>
          </p:cNvPr>
          <p:cNvSpPr>
            <a:spLocks noGrp="1"/>
          </p:cNvSpPr>
          <p:nvPr>
            <p:ph type="body" sz="quarter" idx="23" hasCustomPrompt="1"/>
          </p:nvPr>
        </p:nvSpPr>
        <p:spPr>
          <a:xfrm>
            <a:off x="444501" y="2145984"/>
            <a:ext cx="2108786" cy="1266825"/>
          </a:xfrm>
        </p:spPr>
        <p:txBody>
          <a:bodyPr anchor="ctr"/>
          <a:lstStyle>
            <a:lvl1pPr algn="ctr">
              <a:defRPr sz="8000" b="1">
                <a:ln w="12700">
                  <a:solidFill>
                    <a:schemeClr val="tx2"/>
                  </a:solidFill>
                </a:ln>
                <a:noFill/>
              </a:defRPr>
            </a:lvl1pPr>
          </a:lstStyle>
          <a:p>
            <a:pPr lvl="0"/>
            <a:r>
              <a:rPr lang="en-US"/>
              <a:t>1</a:t>
            </a:r>
            <a:endParaRPr lang="bg-BG"/>
          </a:p>
        </p:txBody>
      </p:sp>
      <p:sp>
        <p:nvSpPr>
          <p:cNvPr id="42" name="Text Placeholder 21">
            <a:extLst>
              <a:ext uri="{FF2B5EF4-FFF2-40B4-BE49-F238E27FC236}">
                <a16:creationId xmlns:a16="http://schemas.microsoft.com/office/drawing/2014/main" id="{96DBDB1A-7C59-440C-96D3-D8A1126CBF18}"/>
              </a:ext>
            </a:extLst>
          </p:cNvPr>
          <p:cNvSpPr>
            <a:spLocks noGrp="1"/>
          </p:cNvSpPr>
          <p:nvPr>
            <p:ph type="body" sz="quarter" idx="24" hasCustomPrompt="1"/>
          </p:nvPr>
        </p:nvSpPr>
        <p:spPr>
          <a:xfrm>
            <a:off x="2746897" y="4541521"/>
            <a:ext cx="2110853" cy="1816418"/>
          </a:xfrm>
        </p:spPr>
        <p:txBody>
          <a:bodyPr/>
          <a:lstStyle>
            <a:lvl1pPr>
              <a:defRPr/>
            </a:lvl1pPr>
            <a:lvl2pPr>
              <a:defRPr/>
            </a:lvl2pPr>
          </a:lstStyle>
          <a:p>
            <a:pPr lvl="0"/>
            <a:r>
              <a:rPr lang="en-US"/>
              <a:t>Main text style. For more, click on Increase / Decrease list level button.</a:t>
            </a:r>
          </a:p>
        </p:txBody>
      </p:sp>
      <p:sp>
        <p:nvSpPr>
          <p:cNvPr id="44" name="Text Placeholder 8">
            <a:extLst>
              <a:ext uri="{FF2B5EF4-FFF2-40B4-BE49-F238E27FC236}">
                <a16:creationId xmlns:a16="http://schemas.microsoft.com/office/drawing/2014/main" id="{DD053AF5-D6A9-419E-ADC3-E17A2D32A454}"/>
              </a:ext>
            </a:extLst>
          </p:cNvPr>
          <p:cNvSpPr>
            <a:spLocks noGrp="1"/>
          </p:cNvSpPr>
          <p:nvPr>
            <p:ph type="body" sz="quarter" idx="26" hasCustomPrompt="1"/>
          </p:nvPr>
        </p:nvSpPr>
        <p:spPr>
          <a:xfrm>
            <a:off x="2746898" y="2145984"/>
            <a:ext cx="2108784" cy="1266825"/>
          </a:xfrm>
        </p:spPr>
        <p:txBody>
          <a:bodyPr anchor="ctr"/>
          <a:lstStyle>
            <a:lvl1pPr algn="ctr">
              <a:defRPr sz="8000" b="1">
                <a:ln w="12700">
                  <a:solidFill>
                    <a:schemeClr val="tx2"/>
                  </a:solidFill>
                </a:ln>
                <a:noFill/>
              </a:defRPr>
            </a:lvl1pPr>
          </a:lstStyle>
          <a:p>
            <a:pPr lvl="0"/>
            <a:r>
              <a:rPr lang="en-US"/>
              <a:t>2</a:t>
            </a:r>
            <a:endParaRPr lang="bg-BG"/>
          </a:p>
        </p:txBody>
      </p:sp>
      <p:sp>
        <p:nvSpPr>
          <p:cNvPr id="45" name="Text Placeholder 21">
            <a:extLst>
              <a:ext uri="{FF2B5EF4-FFF2-40B4-BE49-F238E27FC236}">
                <a16:creationId xmlns:a16="http://schemas.microsoft.com/office/drawing/2014/main" id="{3F241161-703E-485E-A6AE-9402885A0574}"/>
              </a:ext>
            </a:extLst>
          </p:cNvPr>
          <p:cNvSpPr>
            <a:spLocks noGrp="1"/>
          </p:cNvSpPr>
          <p:nvPr>
            <p:ph type="body" sz="quarter" idx="27" hasCustomPrompt="1"/>
          </p:nvPr>
        </p:nvSpPr>
        <p:spPr>
          <a:xfrm>
            <a:off x="5042904" y="4541521"/>
            <a:ext cx="2110853" cy="1816418"/>
          </a:xfrm>
        </p:spPr>
        <p:txBody>
          <a:bodyPr/>
          <a:lstStyle>
            <a:lvl1pPr>
              <a:defRPr/>
            </a:lvl1pPr>
            <a:lvl2pPr>
              <a:defRPr/>
            </a:lvl2pPr>
          </a:lstStyle>
          <a:p>
            <a:pPr lvl="0"/>
            <a:r>
              <a:rPr lang="en-US"/>
              <a:t>Main text style. For more, click on Increase / Decrease list level button.</a:t>
            </a:r>
          </a:p>
        </p:txBody>
      </p:sp>
      <p:sp>
        <p:nvSpPr>
          <p:cNvPr id="47" name="Text Placeholder 8">
            <a:extLst>
              <a:ext uri="{FF2B5EF4-FFF2-40B4-BE49-F238E27FC236}">
                <a16:creationId xmlns:a16="http://schemas.microsoft.com/office/drawing/2014/main" id="{7A40D1EF-7756-4814-8AA0-7824CB100523}"/>
              </a:ext>
            </a:extLst>
          </p:cNvPr>
          <p:cNvSpPr>
            <a:spLocks noGrp="1"/>
          </p:cNvSpPr>
          <p:nvPr>
            <p:ph type="body" sz="quarter" idx="29" hasCustomPrompt="1"/>
          </p:nvPr>
        </p:nvSpPr>
        <p:spPr>
          <a:xfrm>
            <a:off x="5042905" y="2145984"/>
            <a:ext cx="2108784" cy="1266825"/>
          </a:xfrm>
        </p:spPr>
        <p:txBody>
          <a:bodyPr anchor="ctr"/>
          <a:lstStyle>
            <a:lvl1pPr algn="ctr">
              <a:defRPr sz="8000" b="1">
                <a:ln w="12700">
                  <a:solidFill>
                    <a:schemeClr val="tx2"/>
                  </a:solidFill>
                </a:ln>
                <a:noFill/>
              </a:defRPr>
            </a:lvl1pPr>
          </a:lstStyle>
          <a:p>
            <a:pPr lvl="0"/>
            <a:r>
              <a:rPr lang="en-US"/>
              <a:t>3</a:t>
            </a:r>
            <a:endParaRPr lang="bg-BG"/>
          </a:p>
        </p:txBody>
      </p:sp>
      <p:sp>
        <p:nvSpPr>
          <p:cNvPr id="48" name="Text Placeholder 21">
            <a:extLst>
              <a:ext uri="{FF2B5EF4-FFF2-40B4-BE49-F238E27FC236}">
                <a16:creationId xmlns:a16="http://schemas.microsoft.com/office/drawing/2014/main" id="{93288430-EF44-45A5-904D-9C6BE62B0BDC}"/>
              </a:ext>
            </a:extLst>
          </p:cNvPr>
          <p:cNvSpPr>
            <a:spLocks noGrp="1"/>
          </p:cNvSpPr>
          <p:nvPr>
            <p:ph type="body" sz="quarter" idx="30" hasCustomPrompt="1"/>
          </p:nvPr>
        </p:nvSpPr>
        <p:spPr>
          <a:xfrm>
            <a:off x="7345302" y="4541521"/>
            <a:ext cx="2107718" cy="1816418"/>
          </a:xfrm>
        </p:spPr>
        <p:txBody>
          <a:bodyPr/>
          <a:lstStyle>
            <a:lvl1pPr>
              <a:defRPr/>
            </a:lvl1pPr>
            <a:lvl2pPr>
              <a:defRPr/>
            </a:lvl2pPr>
          </a:lstStyle>
          <a:p>
            <a:pPr lvl="0"/>
            <a:r>
              <a:rPr lang="en-US"/>
              <a:t>Main text style. For more, click on Increase / Decrease list level button.</a:t>
            </a:r>
          </a:p>
        </p:txBody>
      </p:sp>
      <p:sp>
        <p:nvSpPr>
          <p:cNvPr id="50" name="Text Placeholder 8">
            <a:extLst>
              <a:ext uri="{FF2B5EF4-FFF2-40B4-BE49-F238E27FC236}">
                <a16:creationId xmlns:a16="http://schemas.microsoft.com/office/drawing/2014/main" id="{B3D7C20F-7F7F-409A-B389-9C7B183EC884}"/>
              </a:ext>
            </a:extLst>
          </p:cNvPr>
          <p:cNvSpPr>
            <a:spLocks noGrp="1"/>
          </p:cNvSpPr>
          <p:nvPr>
            <p:ph type="body" sz="quarter" idx="32" hasCustomPrompt="1"/>
          </p:nvPr>
        </p:nvSpPr>
        <p:spPr>
          <a:xfrm>
            <a:off x="7345301" y="2145984"/>
            <a:ext cx="2099801" cy="1266825"/>
          </a:xfrm>
        </p:spPr>
        <p:txBody>
          <a:bodyPr anchor="ctr"/>
          <a:lstStyle>
            <a:lvl1pPr algn="ctr">
              <a:defRPr sz="8000" b="1">
                <a:ln w="12700">
                  <a:solidFill>
                    <a:schemeClr val="tx2"/>
                  </a:solidFill>
                </a:ln>
                <a:noFill/>
              </a:defRPr>
            </a:lvl1pPr>
          </a:lstStyle>
          <a:p>
            <a:pPr lvl="0"/>
            <a:r>
              <a:rPr lang="en-US"/>
              <a:t>4</a:t>
            </a:r>
            <a:endParaRPr lang="bg-BG"/>
          </a:p>
        </p:txBody>
      </p:sp>
      <p:sp>
        <p:nvSpPr>
          <p:cNvPr id="51" name="Text Placeholder 21">
            <a:extLst>
              <a:ext uri="{FF2B5EF4-FFF2-40B4-BE49-F238E27FC236}">
                <a16:creationId xmlns:a16="http://schemas.microsoft.com/office/drawing/2014/main" id="{EE3914F4-5946-497E-A2CF-7A23EAA41DF4}"/>
              </a:ext>
            </a:extLst>
          </p:cNvPr>
          <p:cNvSpPr>
            <a:spLocks noGrp="1"/>
          </p:cNvSpPr>
          <p:nvPr>
            <p:ph type="body" sz="quarter" idx="33" hasCustomPrompt="1"/>
          </p:nvPr>
        </p:nvSpPr>
        <p:spPr>
          <a:xfrm>
            <a:off x="9626601" y="4541521"/>
            <a:ext cx="2109788" cy="1816418"/>
          </a:xfrm>
        </p:spPr>
        <p:txBody>
          <a:bodyPr/>
          <a:lstStyle>
            <a:lvl1pPr>
              <a:defRPr/>
            </a:lvl1pPr>
            <a:lvl2pPr>
              <a:defRPr/>
            </a:lvl2pPr>
          </a:lstStyle>
          <a:p>
            <a:pPr lvl="0"/>
            <a:r>
              <a:rPr lang="en-US"/>
              <a:t>Main text style. For more, click on Increase / Decrease list level button.</a:t>
            </a:r>
          </a:p>
        </p:txBody>
      </p:sp>
      <p:sp>
        <p:nvSpPr>
          <p:cNvPr id="53" name="Text Placeholder 8">
            <a:extLst>
              <a:ext uri="{FF2B5EF4-FFF2-40B4-BE49-F238E27FC236}">
                <a16:creationId xmlns:a16="http://schemas.microsoft.com/office/drawing/2014/main" id="{041605A5-EAAD-4875-A6BE-DC48DAA9FF10}"/>
              </a:ext>
            </a:extLst>
          </p:cNvPr>
          <p:cNvSpPr>
            <a:spLocks noGrp="1"/>
          </p:cNvSpPr>
          <p:nvPr>
            <p:ph type="body" sz="quarter" idx="35" hasCustomPrompt="1"/>
          </p:nvPr>
        </p:nvSpPr>
        <p:spPr>
          <a:xfrm>
            <a:off x="9636124" y="2145984"/>
            <a:ext cx="2099801" cy="1266825"/>
          </a:xfrm>
        </p:spPr>
        <p:txBody>
          <a:bodyPr anchor="ctr"/>
          <a:lstStyle>
            <a:lvl1pPr algn="ctr">
              <a:defRPr sz="8000" b="1">
                <a:ln w="12700">
                  <a:solidFill>
                    <a:schemeClr val="tx2"/>
                  </a:solidFill>
                </a:ln>
                <a:noFill/>
              </a:defRPr>
            </a:lvl1pPr>
          </a:lstStyle>
          <a:p>
            <a:pPr lvl="0"/>
            <a:r>
              <a:rPr lang="en-US"/>
              <a:t>5</a:t>
            </a:r>
            <a:endParaRPr lang="bg-BG"/>
          </a:p>
        </p:txBody>
      </p:sp>
      <p:sp>
        <p:nvSpPr>
          <p:cNvPr id="54" name="Text Placeholder 21">
            <a:extLst>
              <a:ext uri="{FF2B5EF4-FFF2-40B4-BE49-F238E27FC236}">
                <a16:creationId xmlns:a16="http://schemas.microsoft.com/office/drawing/2014/main" id="{67207554-E5DC-42C3-A22A-570864F66A63}"/>
              </a:ext>
            </a:extLst>
          </p:cNvPr>
          <p:cNvSpPr>
            <a:spLocks noGrp="1"/>
          </p:cNvSpPr>
          <p:nvPr>
            <p:ph type="body" sz="quarter" idx="36" hasCustomPrompt="1"/>
          </p:nvPr>
        </p:nvSpPr>
        <p:spPr>
          <a:xfrm>
            <a:off x="444500" y="1483361"/>
            <a:ext cx="5561013" cy="463234"/>
          </a:xfrm>
        </p:spPr>
        <p:txBody>
          <a:bodyPr/>
          <a:lstStyle>
            <a:lvl1pPr>
              <a:defRPr sz="1400">
                <a:solidFill>
                  <a:schemeClr val="accent1"/>
                </a:solidFill>
              </a:defRPr>
            </a:lvl1pPr>
            <a:lvl2pPr>
              <a:defRPr/>
            </a:lvl2pPr>
            <a:lvl5pPr>
              <a:defRPr/>
            </a:lvl5pPr>
          </a:lstStyle>
          <a:p>
            <a:pPr lvl="0"/>
            <a:r>
              <a:rPr lang="en-US"/>
              <a:t>This text box can contain a highlight text. If you’re not going to use it, remove it and move all the other text boxes 2 lines higher.</a:t>
            </a:r>
          </a:p>
        </p:txBody>
      </p:sp>
      <p:sp>
        <p:nvSpPr>
          <p:cNvPr id="55" name="Text Placeholder 7">
            <a:extLst>
              <a:ext uri="{FF2B5EF4-FFF2-40B4-BE49-F238E27FC236}">
                <a16:creationId xmlns:a16="http://schemas.microsoft.com/office/drawing/2014/main" id="{13E9C256-44BF-4E03-B2F0-2D3DDD10FF96}"/>
              </a:ext>
            </a:extLst>
          </p:cNvPr>
          <p:cNvSpPr>
            <a:spLocks noGrp="1"/>
          </p:cNvSpPr>
          <p:nvPr>
            <p:ph type="body" sz="quarter" idx="37" hasCustomPrompt="1"/>
          </p:nvPr>
        </p:nvSpPr>
        <p:spPr>
          <a:xfrm>
            <a:off x="2743200" y="3612198"/>
            <a:ext cx="2111375" cy="520700"/>
          </a:xfrm>
        </p:spPr>
        <p:txBody>
          <a:bodyPr/>
          <a:lstStyle>
            <a:lvl1pPr algn="ctr">
              <a:defRPr sz="1800" b="1">
                <a:solidFill>
                  <a:schemeClr val="accent1"/>
                </a:solidFill>
              </a:defRPr>
            </a:lvl1pPr>
            <a:lvl5pPr algn="ctr">
              <a:defRPr b="0"/>
            </a:lvl5pPr>
            <a:lvl6pPr algn="ctr">
              <a:defRPr b="1"/>
            </a:lvl6pPr>
          </a:lstStyle>
          <a:p>
            <a:pPr lvl="0"/>
            <a:r>
              <a:rPr lang="en-US"/>
              <a:t>Second main point</a:t>
            </a:r>
          </a:p>
        </p:txBody>
      </p:sp>
      <p:sp>
        <p:nvSpPr>
          <p:cNvPr id="56" name="Text Placeholder 7">
            <a:extLst>
              <a:ext uri="{FF2B5EF4-FFF2-40B4-BE49-F238E27FC236}">
                <a16:creationId xmlns:a16="http://schemas.microsoft.com/office/drawing/2014/main" id="{CEF1E4A1-7F8A-430E-A3D7-4CC1049E6E84}"/>
              </a:ext>
            </a:extLst>
          </p:cNvPr>
          <p:cNvSpPr>
            <a:spLocks noGrp="1"/>
          </p:cNvSpPr>
          <p:nvPr>
            <p:ph type="body" sz="quarter" idx="38" hasCustomPrompt="1"/>
          </p:nvPr>
        </p:nvSpPr>
        <p:spPr>
          <a:xfrm>
            <a:off x="5042422" y="3612198"/>
            <a:ext cx="2111375" cy="520700"/>
          </a:xfrm>
        </p:spPr>
        <p:txBody>
          <a:bodyPr/>
          <a:lstStyle>
            <a:lvl1pPr algn="ctr">
              <a:defRPr sz="1800" b="1">
                <a:solidFill>
                  <a:schemeClr val="accent1"/>
                </a:solidFill>
              </a:defRPr>
            </a:lvl1pPr>
            <a:lvl5pPr algn="ctr">
              <a:defRPr b="0"/>
            </a:lvl5pPr>
            <a:lvl6pPr algn="ctr">
              <a:defRPr b="1"/>
            </a:lvl6pPr>
          </a:lstStyle>
          <a:p>
            <a:pPr lvl="0"/>
            <a:r>
              <a:rPr lang="en-US"/>
              <a:t>Third main point</a:t>
            </a:r>
          </a:p>
        </p:txBody>
      </p:sp>
      <p:sp>
        <p:nvSpPr>
          <p:cNvPr id="57" name="Text Placeholder 7">
            <a:extLst>
              <a:ext uri="{FF2B5EF4-FFF2-40B4-BE49-F238E27FC236}">
                <a16:creationId xmlns:a16="http://schemas.microsoft.com/office/drawing/2014/main" id="{FF693613-B711-4656-A833-2E37EF47839E}"/>
              </a:ext>
            </a:extLst>
          </p:cNvPr>
          <p:cNvSpPr>
            <a:spLocks noGrp="1"/>
          </p:cNvSpPr>
          <p:nvPr>
            <p:ph type="body" sz="quarter" idx="39" hasCustomPrompt="1"/>
          </p:nvPr>
        </p:nvSpPr>
        <p:spPr>
          <a:xfrm>
            <a:off x="7341644" y="3612198"/>
            <a:ext cx="2111375" cy="520700"/>
          </a:xfrm>
        </p:spPr>
        <p:txBody>
          <a:bodyPr/>
          <a:lstStyle>
            <a:lvl1pPr algn="ctr">
              <a:defRPr sz="1800" b="1">
                <a:solidFill>
                  <a:schemeClr val="accent1"/>
                </a:solidFill>
              </a:defRPr>
            </a:lvl1pPr>
            <a:lvl5pPr algn="ctr">
              <a:defRPr b="0"/>
            </a:lvl5pPr>
            <a:lvl6pPr algn="ctr">
              <a:defRPr b="1"/>
            </a:lvl6pPr>
          </a:lstStyle>
          <a:p>
            <a:pPr lvl="0"/>
            <a:r>
              <a:rPr lang="en-US"/>
              <a:t>Fourth main point</a:t>
            </a:r>
          </a:p>
        </p:txBody>
      </p:sp>
      <p:sp>
        <p:nvSpPr>
          <p:cNvPr id="58" name="Text Placeholder 7">
            <a:extLst>
              <a:ext uri="{FF2B5EF4-FFF2-40B4-BE49-F238E27FC236}">
                <a16:creationId xmlns:a16="http://schemas.microsoft.com/office/drawing/2014/main" id="{1EC85B59-7CB7-4C1A-BF22-514AD32908F3}"/>
              </a:ext>
            </a:extLst>
          </p:cNvPr>
          <p:cNvSpPr>
            <a:spLocks noGrp="1"/>
          </p:cNvSpPr>
          <p:nvPr>
            <p:ph type="body" sz="quarter" idx="40" hasCustomPrompt="1"/>
          </p:nvPr>
        </p:nvSpPr>
        <p:spPr>
          <a:xfrm>
            <a:off x="9640866" y="3612198"/>
            <a:ext cx="2095059" cy="520700"/>
          </a:xfrm>
        </p:spPr>
        <p:txBody>
          <a:bodyPr/>
          <a:lstStyle>
            <a:lvl1pPr algn="ctr">
              <a:defRPr sz="1800" b="1">
                <a:solidFill>
                  <a:schemeClr val="accent1"/>
                </a:solidFill>
              </a:defRPr>
            </a:lvl1pPr>
            <a:lvl5pPr algn="ctr">
              <a:defRPr b="0"/>
            </a:lvl5pPr>
            <a:lvl6pPr algn="ctr">
              <a:defRPr b="1"/>
            </a:lvl6pPr>
          </a:lstStyle>
          <a:p>
            <a:pPr lvl="0"/>
            <a:r>
              <a:rPr lang="en-US"/>
              <a:t>Fifth main point</a:t>
            </a:r>
          </a:p>
        </p:txBody>
      </p:sp>
      <p:sp>
        <p:nvSpPr>
          <p:cNvPr id="26" name="Text Placeholder 8">
            <a:extLst>
              <a:ext uri="{FF2B5EF4-FFF2-40B4-BE49-F238E27FC236}">
                <a16:creationId xmlns:a16="http://schemas.microsoft.com/office/drawing/2014/main" id="{561AB07A-EFED-4A72-8B17-06007BC394A3}"/>
              </a:ext>
            </a:extLst>
          </p:cNvPr>
          <p:cNvSpPr>
            <a:spLocks noGrp="1"/>
          </p:cNvSpPr>
          <p:nvPr>
            <p:ph type="body" sz="quarter" idx="15"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28" name="Straight Connector 10">
            <a:extLst>
              <a:ext uri="{FF2B5EF4-FFF2-40B4-BE49-F238E27FC236}">
                <a16:creationId xmlns:a16="http://schemas.microsoft.com/office/drawing/2014/main" id="{143517B5-DE94-448D-B852-3371382DD161}"/>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9" name="Rectangle 28">
            <a:hlinkClick r:id="" action="ppaction://hlinkshowjump?jump=previousslide"/>
            <a:extLst>
              <a:ext uri="{FF2B5EF4-FFF2-40B4-BE49-F238E27FC236}">
                <a16:creationId xmlns:a16="http://schemas.microsoft.com/office/drawing/2014/main" id="{5A1FAFAF-C8FA-4A77-9606-F2F4FBE78CBE}"/>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30" name="Rectangle 29">
            <a:hlinkClick r:id="" action="ppaction://hlinkshowjump?jump=nextslide"/>
            <a:extLst>
              <a:ext uri="{FF2B5EF4-FFF2-40B4-BE49-F238E27FC236}">
                <a16:creationId xmlns:a16="http://schemas.microsoft.com/office/drawing/2014/main" id="{3B84166F-7910-4B92-85D4-895405DA6E11}"/>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4" name="Footer Placeholder 7">
            <a:extLst>
              <a:ext uri="{FF2B5EF4-FFF2-40B4-BE49-F238E27FC236}">
                <a16:creationId xmlns:a16="http://schemas.microsoft.com/office/drawing/2014/main" id="{8F589708-980D-45B1-836B-B1F708D72E9E}"/>
              </a:ext>
            </a:extLst>
          </p:cNvPr>
          <p:cNvSpPr txBox="1">
            <a:spLocks/>
          </p:cNvSpPr>
          <p:nvPr userDrawn="1"/>
        </p:nvSpPr>
        <p:spPr>
          <a:xfrm>
            <a:off x="444501" y="6559200"/>
            <a:ext cx="1991050"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672157A8-B262-4298-88FA-35C412F834D3}"/>
              </a:ext>
            </a:extLst>
          </p:cNvPr>
          <p:cNvSpPr>
            <a:spLocks noGrp="1"/>
          </p:cNvSpPr>
          <p:nvPr>
            <p:ph type="dt" sz="half" idx="41"/>
          </p:nvPr>
        </p:nvSpPr>
        <p:spPr/>
        <p:txBody>
          <a:bodyPr/>
          <a:lstStyle/>
          <a:p>
            <a:fld id="{331D3669-345E-467E-91B1-025ECD4F97D3}" type="datetime1">
              <a:rPr lang="de-DE" smtClean="0"/>
              <a:t>28.08.2024</a:t>
            </a:fld>
            <a:endParaRPr lang="bg-BG"/>
          </a:p>
        </p:txBody>
      </p:sp>
      <p:sp>
        <p:nvSpPr>
          <p:cNvPr id="4" name="Footer Placeholder 3">
            <a:extLst>
              <a:ext uri="{FF2B5EF4-FFF2-40B4-BE49-F238E27FC236}">
                <a16:creationId xmlns:a16="http://schemas.microsoft.com/office/drawing/2014/main" id="{6F44A7BF-2FC6-4433-A954-1C7FA9FC6F3A}"/>
              </a:ext>
            </a:extLst>
          </p:cNvPr>
          <p:cNvSpPr>
            <a:spLocks noGrp="1"/>
          </p:cNvSpPr>
          <p:nvPr>
            <p:ph type="ftr" sz="quarter" idx="42"/>
          </p:nvPr>
        </p:nvSpPr>
        <p:spPr/>
        <p:txBody>
          <a:bodyPr/>
          <a:lstStyle/>
          <a:p>
            <a:endParaRPr lang="bg-BG"/>
          </a:p>
        </p:txBody>
      </p:sp>
      <p:cxnSp>
        <p:nvCxnSpPr>
          <p:cNvPr id="27" name="Straight Connector 10">
            <a:extLst>
              <a:ext uri="{FF2B5EF4-FFF2-40B4-BE49-F238E27FC236}">
                <a16:creationId xmlns:a16="http://schemas.microsoft.com/office/drawing/2014/main" id="{176A20D3-1560-46B3-825F-F307E00D22A4}"/>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2602347"/>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FBAE40"/>
          </p15:clr>
        </p15:guide>
        <p15:guide id="29" orient="horz" pos="1146">
          <p15:clr>
            <a:srgbClr val="FBAE40"/>
          </p15:clr>
        </p15:guide>
        <p15:guide id="30" orient="horz" pos="1252">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4">
          <p15:clr>
            <a:srgbClr val="FBAE40"/>
          </p15:clr>
        </p15:guide>
        <p15:guide id="36" orient="horz" pos="1888">
          <p15:clr>
            <a:srgbClr val="FBAE40"/>
          </p15:clr>
        </p15:guide>
        <p15:guide id="37" orient="horz" pos="1992">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00">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 icon + 4 point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44500" y="3371850"/>
            <a:ext cx="2676003" cy="2986088"/>
          </a:xfrm>
        </p:spPr>
        <p:txBody>
          <a:bodyPr/>
          <a:lstStyle>
            <a:lvl1pPr>
              <a:defRPr/>
            </a:lvl1pPr>
            <a:lvl2pPr>
              <a:defRPr/>
            </a:lvl2pPr>
          </a:lstStyle>
          <a:p>
            <a:pPr lvl="0"/>
            <a:r>
              <a:rPr lang="en-US"/>
              <a:t>Main text style. For more, click on Increase / Decrease list level button.</a:t>
            </a:r>
          </a:p>
        </p:txBody>
      </p:sp>
      <p:sp>
        <p:nvSpPr>
          <p:cNvPr id="28" name="Text Placeholder 21">
            <a:extLst>
              <a:ext uri="{FF2B5EF4-FFF2-40B4-BE49-F238E27FC236}">
                <a16:creationId xmlns:a16="http://schemas.microsoft.com/office/drawing/2014/main" id="{4AF73C2C-4B57-4A42-9C2D-ED09D40BC4AB}"/>
              </a:ext>
            </a:extLst>
          </p:cNvPr>
          <p:cNvSpPr>
            <a:spLocks noGrp="1"/>
          </p:cNvSpPr>
          <p:nvPr>
            <p:ph type="body" sz="quarter" idx="14" hasCustomPrompt="1"/>
          </p:nvPr>
        </p:nvSpPr>
        <p:spPr>
          <a:xfrm>
            <a:off x="3324224" y="3371850"/>
            <a:ext cx="2676003" cy="2986088"/>
          </a:xfrm>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Main text style. For more, click on Increase / Decrease list level button.</a:t>
            </a:r>
          </a:p>
        </p:txBody>
      </p:sp>
      <p:sp>
        <p:nvSpPr>
          <p:cNvPr id="29" name="Text Placeholder 21">
            <a:extLst>
              <a:ext uri="{FF2B5EF4-FFF2-40B4-BE49-F238E27FC236}">
                <a16:creationId xmlns:a16="http://schemas.microsoft.com/office/drawing/2014/main" id="{33880E35-7887-4AA6-B199-0D11B449CDB0}"/>
              </a:ext>
            </a:extLst>
          </p:cNvPr>
          <p:cNvSpPr>
            <a:spLocks noGrp="1"/>
          </p:cNvSpPr>
          <p:nvPr>
            <p:ph type="body" sz="quarter" idx="15" hasCustomPrompt="1"/>
          </p:nvPr>
        </p:nvSpPr>
        <p:spPr>
          <a:xfrm>
            <a:off x="6184900" y="3371850"/>
            <a:ext cx="2683941" cy="2986088"/>
          </a:xfrm>
        </p:spPr>
        <p:txBody>
          <a:bodyPr/>
          <a:lstStyle>
            <a:lvl1pPr>
              <a:defRPr/>
            </a:lvl1pPr>
            <a:lvl2pPr>
              <a:defRPr/>
            </a:lvl2pPr>
          </a:lstStyle>
          <a:p>
            <a:pPr lvl="0"/>
            <a:r>
              <a:rPr lang="en-US"/>
              <a:t>Main text style. For more, click on Increase / Decrease list level button.</a:t>
            </a:r>
          </a:p>
        </p:txBody>
      </p:sp>
      <p:sp>
        <p:nvSpPr>
          <p:cNvPr id="30" name="Text Placeholder 21">
            <a:extLst>
              <a:ext uri="{FF2B5EF4-FFF2-40B4-BE49-F238E27FC236}">
                <a16:creationId xmlns:a16="http://schemas.microsoft.com/office/drawing/2014/main" id="{A8C72526-6B99-482F-84EC-EDF51B8C31E3}"/>
              </a:ext>
            </a:extLst>
          </p:cNvPr>
          <p:cNvSpPr>
            <a:spLocks noGrp="1"/>
          </p:cNvSpPr>
          <p:nvPr>
            <p:ph type="body" sz="quarter" idx="16" hasCustomPrompt="1"/>
          </p:nvPr>
        </p:nvSpPr>
        <p:spPr>
          <a:xfrm>
            <a:off x="9061791" y="3371850"/>
            <a:ext cx="2683942" cy="2986088"/>
          </a:xfrm>
        </p:spPr>
        <p:txBody>
          <a:bodyPr/>
          <a:lstStyle>
            <a:lvl1pPr>
              <a:defRPr/>
            </a:lvl1pPr>
            <a:lvl2pPr>
              <a:defRPr/>
            </a:lvl2pPr>
          </a:lstStyle>
          <a:p>
            <a:pPr lvl="0"/>
            <a:r>
              <a:rPr lang="en-US"/>
              <a:t>Main text style. For more, click on Increase / Decrease list level button.</a:t>
            </a:r>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2659063"/>
            <a:ext cx="2676665" cy="504825"/>
          </a:xfrm>
        </p:spPr>
        <p:txBody>
          <a:bodyPr/>
          <a:lstStyle>
            <a:lvl1pPr algn="l">
              <a:defRPr sz="1400" b="1">
                <a:solidFill>
                  <a:schemeClr val="tx2"/>
                </a:solidFill>
              </a:defRPr>
            </a:lvl1pPr>
            <a:lvl5pPr algn="ctr">
              <a:defRPr b="1"/>
            </a:lvl5pPr>
            <a:lvl6pPr algn="ctr">
              <a:defRPr b="1"/>
            </a:lvl6pPr>
          </a:lstStyle>
          <a:p>
            <a:pPr lvl="0"/>
            <a:r>
              <a:rPr lang="en-US"/>
              <a:t>Main point’s titles can be on two lines</a:t>
            </a:r>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3322260" y="2659063"/>
            <a:ext cx="2676664" cy="504825"/>
          </a:xfrm>
        </p:spPr>
        <p:txBody>
          <a:bodyPr/>
          <a:lstStyle>
            <a:lvl1pPr algn="l">
              <a:defRPr sz="1400" b="1">
                <a:solidFill>
                  <a:schemeClr val="tx2"/>
                </a:solidFill>
              </a:defRPr>
            </a:lvl1pPr>
            <a:lvl5pPr algn="ctr">
              <a:defRPr b="1"/>
            </a:lvl5pPr>
            <a:lvl6pPr algn="ctr">
              <a:defRPr b="1"/>
            </a:lvl6pPr>
          </a:lstStyle>
          <a:p>
            <a:pPr lvl="0"/>
            <a:r>
              <a:rPr lang="en-US"/>
              <a:t>Second main point</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6187933" y="2659063"/>
            <a:ext cx="2684605" cy="504825"/>
          </a:xfrm>
        </p:spPr>
        <p:txBody>
          <a:bodyPr/>
          <a:lstStyle>
            <a:lvl1pPr algn="l">
              <a:defRPr sz="1400" b="1">
                <a:solidFill>
                  <a:schemeClr val="tx2"/>
                </a:solidFill>
              </a:defRPr>
            </a:lvl1pPr>
            <a:lvl5pPr algn="ctr">
              <a:defRPr b="1"/>
            </a:lvl5pPr>
            <a:lvl6pPr algn="ctr">
              <a:defRPr b="1"/>
            </a:lvl6pPr>
          </a:lstStyle>
          <a:p>
            <a:pPr lvl="0"/>
            <a:r>
              <a:rPr lang="en-US"/>
              <a:t>Third main point</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9055003" y="2659063"/>
            <a:ext cx="2684606" cy="504825"/>
          </a:xfrm>
        </p:spPr>
        <p:txBody>
          <a:bodyPr/>
          <a:lstStyle>
            <a:lvl1pPr algn="l">
              <a:defRPr sz="1400" b="1">
                <a:solidFill>
                  <a:schemeClr val="tx2"/>
                </a:solidFill>
              </a:defRPr>
            </a:lvl1pPr>
            <a:lvl5pPr algn="ctr">
              <a:defRPr b="1"/>
            </a:lvl5pPr>
            <a:lvl6pPr algn="ctr">
              <a:defRPr b="1"/>
            </a:lvl6pPr>
          </a:lstStyle>
          <a:p>
            <a:pPr lvl="0"/>
            <a:r>
              <a:rPr lang="en-US"/>
              <a:t>Fourth main point</a:t>
            </a:r>
          </a:p>
        </p:txBody>
      </p:sp>
      <p:sp>
        <p:nvSpPr>
          <p:cNvPr id="23" name="Text Placeholder 8">
            <a:extLst>
              <a:ext uri="{FF2B5EF4-FFF2-40B4-BE49-F238E27FC236}">
                <a16:creationId xmlns:a16="http://schemas.microsoft.com/office/drawing/2014/main" id="{ACBC8DA6-DBAF-424F-A80A-6A6EE3C58DE0}"/>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24" name="Straight Connector 10">
            <a:extLst>
              <a:ext uri="{FF2B5EF4-FFF2-40B4-BE49-F238E27FC236}">
                <a16:creationId xmlns:a16="http://schemas.microsoft.com/office/drawing/2014/main" id="{8D991B5E-CBAA-4CDC-8CD9-ACF3BC5453A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5" name="Rectangle 24">
            <a:hlinkClick r:id="" action="ppaction://hlinkshowjump?jump=previousslide"/>
            <a:extLst>
              <a:ext uri="{FF2B5EF4-FFF2-40B4-BE49-F238E27FC236}">
                <a16:creationId xmlns:a16="http://schemas.microsoft.com/office/drawing/2014/main" id="{314C1262-C7E2-4972-9C8C-AA50CA51CA4F}"/>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6" name="Rectangle 25">
            <a:hlinkClick r:id="" action="ppaction://hlinkshowjump?jump=nextslide"/>
            <a:extLst>
              <a:ext uri="{FF2B5EF4-FFF2-40B4-BE49-F238E27FC236}">
                <a16:creationId xmlns:a16="http://schemas.microsoft.com/office/drawing/2014/main" id="{8BF351AD-A4BA-4907-B483-14FA29BD7F30}"/>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Picture Placeholder 35">
            <a:extLst>
              <a:ext uri="{FF2B5EF4-FFF2-40B4-BE49-F238E27FC236}">
                <a16:creationId xmlns:a16="http://schemas.microsoft.com/office/drawing/2014/main" id="{8FA7AAF6-A469-40AB-89B7-986E540A4361}"/>
              </a:ext>
            </a:extLst>
          </p:cNvPr>
          <p:cNvSpPr>
            <a:spLocks noGrp="1"/>
          </p:cNvSpPr>
          <p:nvPr>
            <p:ph type="pic" sz="quarter" idx="33" hasCustomPrompt="1"/>
          </p:nvPr>
        </p:nvSpPr>
        <p:spPr>
          <a:xfrm>
            <a:off x="5635656" y="1445712"/>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31" name="Footer Placeholder 7">
            <a:extLst>
              <a:ext uri="{FF2B5EF4-FFF2-40B4-BE49-F238E27FC236}">
                <a16:creationId xmlns:a16="http://schemas.microsoft.com/office/drawing/2014/main" id="{7D56D55E-863B-41FE-92A7-D44815E1E8C2}"/>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F96D108-4F69-4348-86F3-FDF8DFEA2006}"/>
              </a:ext>
            </a:extLst>
          </p:cNvPr>
          <p:cNvSpPr>
            <a:spLocks noGrp="1"/>
          </p:cNvSpPr>
          <p:nvPr>
            <p:ph type="dt" sz="half" idx="34"/>
          </p:nvPr>
        </p:nvSpPr>
        <p:spPr/>
        <p:txBody>
          <a:bodyPr/>
          <a:lstStyle/>
          <a:p>
            <a:fld id="{5718536B-61E2-44A2-BDE0-2949E330007E}" type="datetime1">
              <a:rPr lang="de-DE" smtClean="0"/>
              <a:t>28.08.2024</a:t>
            </a:fld>
            <a:endParaRPr lang="bg-BG"/>
          </a:p>
        </p:txBody>
      </p:sp>
      <p:sp>
        <p:nvSpPr>
          <p:cNvPr id="4" name="Footer Placeholder 3">
            <a:extLst>
              <a:ext uri="{FF2B5EF4-FFF2-40B4-BE49-F238E27FC236}">
                <a16:creationId xmlns:a16="http://schemas.microsoft.com/office/drawing/2014/main" id="{4C6E74ED-DDB6-4344-8A53-C89511A7728E}"/>
              </a:ext>
            </a:extLst>
          </p:cNvPr>
          <p:cNvSpPr>
            <a:spLocks noGrp="1"/>
          </p:cNvSpPr>
          <p:nvPr>
            <p:ph type="ftr" sz="quarter" idx="35"/>
          </p:nvPr>
        </p:nvSpPr>
        <p:spPr/>
        <p:txBody>
          <a:bodyPr/>
          <a:lstStyle/>
          <a:p>
            <a:endParaRPr lang="bg-BG"/>
          </a:p>
        </p:txBody>
      </p:sp>
      <p:cxnSp>
        <p:nvCxnSpPr>
          <p:cNvPr id="20" name="Straight Connector 10">
            <a:extLst>
              <a:ext uri="{FF2B5EF4-FFF2-40B4-BE49-F238E27FC236}">
                <a16:creationId xmlns:a16="http://schemas.microsoft.com/office/drawing/2014/main" id="{9B393216-5448-425D-A956-67B17AA93B53}"/>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9506112"/>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 icon + 5 point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44500" y="3371850"/>
            <a:ext cx="2110853" cy="2986088"/>
          </a:xfrm>
        </p:spPr>
        <p:txBody>
          <a:bodyPr/>
          <a:lstStyle>
            <a:lvl1pPr>
              <a:defRPr/>
            </a:lvl1pPr>
            <a:lvl2pPr>
              <a:defRPr/>
            </a:lvl2pPr>
          </a:lstStyle>
          <a:p>
            <a:pPr lvl="0"/>
            <a:r>
              <a:rPr lang="en-US"/>
              <a:t>Main text style. For more, click on Increase / Decrease list level button.</a:t>
            </a:r>
          </a:p>
        </p:txBody>
      </p:sp>
      <p:sp>
        <p:nvSpPr>
          <p:cNvPr id="28" name="Text Placeholder 21">
            <a:extLst>
              <a:ext uri="{FF2B5EF4-FFF2-40B4-BE49-F238E27FC236}">
                <a16:creationId xmlns:a16="http://schemas.microsoft.com/office/drawing/2014/main" id="{4AF73C2C-4B57-4A42-9C2D-ED09D40BC4AB}"/>
              </a:ext>
            </a:extLst>
          </p:cNvPr>
          <p:cNvSpPr>
            <a:spLocks noGrp="1"/>
          </p:cNvSpPr>
          <p:nvPr>
            <p:ph type="body" sz="quarter" idx="14" hasCustomPrompt="1"/>
          </p:nvPr>
        </p:nvSpPr>
        <p:spPr>
          <a:xfrm>
            <a:off x="2743200" y="3371850"/>
            <a:ext cx="2110853" cy="2986088"/>
          </a:xfrm>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Main text style. For more, click on Increase / Decrease list level button.</a:t>
            </a:r>
          </a:p>
        </p:txBody>
      </p:sp>
      <p:sp>
        <p:nvSpPr>
          <p:cNvPr id="29" name="Text Placeholder 21">
            <a:extLst>
              <a:ext uri="{FF2B5EF4-FFF2-40B4-BE49-F238E27FC236}">
                <a16:creationId xmlns:a16="http://schemas.microsoft.com/office/drawing/2014/main" id="{33880E35-7887-4AA6-B199-0D11B449CDB0}"/>
              </a:ext>
            </a:extLst>
          </p:cNvPr>
          <p:cNvSpPr>
            <a:spLocks noGrp="1"/>
          </p:cNvSpPr>
          <p:nvPr>
            <p:ph type="body" sz="quarter" idx="15" hasCustomPrompt="1"/>
          </p:nvPr>
        </p:nvSpPr>
        <p:spPr>
          <a:xfrm>
            <a:off x="5037138" y="3371850"/>
            <a:ext cx="2110853" cy="2986088"/>
          </a:xfrm>
        </p:spPr>
        <p:txBody>
          <a:bodyPr/>
          <a:lstStyle>
            <a:lvl1pPr>
              <a:defRPr/>
            </a:lvl1pPr>
            <a:lvl2pPr>
              <a:defRPr/>
            </a:lvl2pPr>
          </a:lstStyle>
          <a:p>
            <a:pPr lvl="0"/>
            <a:r>
              <a:rPr lang="en-US"/>
              <a:t>Main text style. For more, click on Increase / Decrease list level button.</a:t>
            </a:r>
          </a:p>
        </p:txBody>
      </p:sp>
      <p:sp>
        <p:nvSpPr>
          <p:cNvPr id="30" name="Text Placeholder 21">
            <a:extLst>
              <a:ext uri="{FF2B5EF4-FFF2-40B4-BE49-F238E27FC236}">
                <a16:creationId xmlns:a16="http://schemas.microsoft.com/office/drawing/2014/main" id="{A8C72526-6B99-482F-84EC-EDF51B8C31E3}"/>
              </a:ext>
            </a:extLst>
          </p:cNvPr>
          <p:cNvSpPr>
            <a:spLocks noGrp="1"/>
          </p:cNvSpPr>
          <p:nvPr>
            <p:ph type="body" sz="quarter" idx="16" hasCustomPrompt="1"/>
          </p:nvPr>
        </p:nvSpPr>
        <p:spPr>
          <a:xfrm>
            <a:off x="7340942" y="3371850"/>
            <a:ext cx="2110853" cy="2986088"/>
          </a:xfrm>
        </p:spPr>
        <p:txBody>
          <a:bodyPr/>
          <a:lstStyle>
            <a:lvl1pPr>
              <a:defRPr/>
            </a:lvl1pPr>
            <a:lvl2pPr>
              <a:defRPr/>
            </a:lvl2pPr>
          </a:lstStyle>
          <a:p>
            <a:pPr lvl="0"/>
            <a:r>
              <a:rPr lang="en-US"/>
              <a:t>Main text style. For more, click on Increase / Decrease list level button.</a:t>
            </a:r>
          </a:p>
        </p:txBody>
      </p:sp>
      <p:sp>
        <p:nvSpPr>
          <p:cNvPr id="31" name="Text Placeholder 21">
            <a:extLst>
              <a:ext uri="{FF2B5EF4-FFF2-40B4-BE49-F238E27FC236}">
                <a16:creationId xmlns:a16="http://schemas.microsoft.com/office/drawing/2014/main" id="{716F20DC-770C-4D88-A27C-FC8371BE2C2A}"/>
              </a:ext>
            </a:extLst>
          </p:cNvPr>
          <p:cNvSpPr>
            <a:spLocks noGrp="1"/>
          </p:cNvSpPr>
          <p:nvPr>
            <p:ph type="body" sz="quarter" idx="17" hasCustomPrompt="1"/>
          </p:nvPr>
        </p:nvSpPr>
        <p:spPr>
          <a:xfrm>
            <a:off x="9634880" y="3371850"/>
            <a:ext cx="2110853" cy="2986088"/>
          </a:xfrm>
        </p:spPr>
        <p:txBody>
          <a:bodyPr/>
          <a:lstStyle>
            <a:lvl1pPr>
              <a:defRPr/>
            </a:lvl1pPr>
            <a:lvl2pPr>
              <a:defRPr/>
            </a:lvl2pPr>
          </a:lstStyle>
          <a:p>
            <a:pPr lvl="0"/>
            <a:r>
              <a:rPr lang="en-US"/>
              <a:t>Main text style. For more, click on Increase / Decrease list level button.</a:t>
            </a:r>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2659063"/>
            <a:ext cx="2111375" cy="504825"/>
          </a:xfrm>
        </p:spPr>
        <p:txBody>
          <a:bodyPr/>
          <a:lstStyle>
            <a:lvl1pPr algn="l">
              <a:defRPr sz="1400" b="1">
                <a:solidFill>
                  <a:schemeClr val="tx2"/>
                </a:solidFill>
              </a:defRPr>
            </a:lvl1pPr>
            <a:lvl5pPr algn="ctr">
              <a:defRPr b="1"/>
            </a:lvl5pPr>
            <a:lvl6pPr algn="ctr">
              <a:defRPr b="1"/>
            </a:lvl6pPr>
          </a:lstStyle>
          <a:p>
            <a:pPr lvl="0"/>
            <a:r>
              <a:rPr lang="en-US"/>
              <a:t>Main point’s titles can be on two lines</a:t>
            </a:r>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2741091" y="2659063"/>
            <a:ext cx="2111375" cy="504825"/>
          </a:xfrm>
        </p:spPr>
        <p:txBody>
          <a:bodyPr/>
          <a:lstStyle>
            <a:lvl1pPr algn="l">
              <a:defRPr sz="1400" b="1">
                <a:solidFill>
                  <a:schemeClr val="tx2"/>
                </a:solidFill>
              </a:defRPr>
            </a:lvl1pPr>
            <a:lvl5pPr algn="ctr">
              <a:defRPr b="1"/>
            </a:lvl5pPr>
            <a:lvl6pPr algn="ctr">
              <a:defRPr b="1"/>
            </a:lvl6pPr>
          </a:lstStyle>
          <a:p>
            <a:pPr lvl="0"/>
            <a:r>
              <a:rPr lang="en-US"/>
              <a:t>Second main point</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5040313" y="2659063"/>
            <a:ext cx="2111375" cy="504825"/>
          </a:xfrm>
        </p:spPr>
        <p:txBody>
          <a:bodyPr/>
          <a:lstStyle>
            <a:lvl1pPr algn="l">
              <a:defRPr sz="1400" b="1">
                <a:solidFill>
                  <a:schemeClr val="tx2"/>
                </a:solidFill>
              </a:defRPr>
            </a:lvl1pPr>
            <a:lvl5pPr algn="ctr">
              <a:defRPr b="1"/>
            </a:lvl5pPr>
            <a:lvl6pPr algn="ctr">
              <a:defRPr b="1"/>
            </a:lvl6pPr>
          </a:lstStyle>
          <a:p>
            <a:pPr lvl="0"/>
            <a:r>
              <a:rPr lang="en-US"/>
              <a:t>Third main point</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7333729" y="2659063"/>
            <a:ext cx="2111375" cy="504825"/>
          </a:xfrm>
        </p:spPr>
        <p:txBody>
          <a:bodyPr/>
          <a:lstStyle>
            <a:lvl1pPr algn="l">
              <a:defRPr sz="1400" b="1">
                <a:solidFill>
                  <a:schemeClr val="tx2"/>
                </a:solidFill>
              </a:defRPr>
            </a:lvl1pPr>
            <a:lvl5pPr algn="ctr">
              <a:defRPr b="1"/>
            </a:lvl5pPr>
            <a:lvl6pPr algn="ctr">
              <a:defRPr b="1"/>
            </a:lvl6pPr>
          </a:lstStyle>
          <a:p>
            <a:pPr lvl="0"/>
            <a:r>
              <a:rPr lang="en-US"/>
              <a:t>Fourth main point</a:t>
            </a:r>
          </a:p>
        </p:txBody>
      </p:sp>
      <p:sp>
        <p:nvSpPr>
          <p:cNvPr id="44" name="Text Placeholder 7">
            <a:extLst>
              <a:ext uri="{FF2B5EF4-FFF2-40B4-BE49-F238E27FC236}">
                <a16:creationId xmlns:a16="http://schemas.microsoft.com/office/drawing/2014/main" id="{B0D171FC-4719-4E32-909F-A647650B063D}"/>
              </a:ext>
            </a:extLst>
          </p:cNvPr>
          <p:cNvSpPr>
            <a:spLocks noGrp="1"/>
          </p:cNvSpPr>
          <p:nvPr>
            <p:ph type="body" sz="quarter" idx="31" hasCustomPrompt="1"/>
          </p:nvPr>
        </p:nvSpPr>
        <p:spPr>
          <a:xfrm>
            <a:off x="9634880" y="2659063"/>
            <a:ext cx="2111375" cy="504825"/>
          </a:xfrm>
        </p:spPr>
        <p:txBody>
          <a:bodyPr/>
          <a:lstStyle>
            <a:lvl1pPr algn="l">
              <a:defRPr sz="1400" b="1">
                <a:solidFill>
                  <a:schemeClr val="tx2"/>
                </a:solidFill>
              </a:defRPr>
            </a:lvl1pPr>
            <a:lvl5pPr algn="ctr">
              <a:defRPr b="1"/>
            </a:lvl5pPr>
            <a:lvl6pPr algn="ctr">
              <a:defRPr b="1"/>
            </a:lvl6pPr>
          </a:lstStyle>
          <a:p>
            <a:pPr lvl="0"/>
            <a:r>
              <a:rPr lang="en-US"/>
              <a:t>Fifth main point</a:t>
            </a:r>
          </a:p>
        </p:txBody>
      </p:sp>
      <p:sp>
        <p:nvSpPr>
          <p:cNvPr id="23" name="Text Placeholder 8">
            <a:extLst>
              <a:ext uri="{FF2B5EF4-FFF2-40B4-BE49-F238E27FC236}">
                <a16:creationId xmlns:a16="http://schemas.microsoft.com/office/drawing/2014/main" id="{ACBC8DA6-DBAF-424F-A80A-6A6EE3C58DE0}"/>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24" name="Straight Connector 10">
            <a:extLst>
              <a:ext uri="{FF2B5EF4-FFF2-40B4-BE49-F238E27FC236}">
                <a16:creationId xmlns:a16="http://schemas.microsoft.com/office/drawing/2014/main" id="{8D991B5E-CBAA-4CDC-8CD9-ACF3BC5453A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5" name="Rectangle 24">
            <a:hlinkClick r:id="" action="ppaction://hlinkshowjump?jump=previousslide"/>
            <a:extLst>
              <a:ext uri="{FF2B5EF4-FFF2-40B4-BE49-F238E27FC236}">
                <a16:creationId xmlns:a16="http://schemas.microsoft.com/office/drawing/2014/main" id="{314C1262-C7E2-4972-9C8C-AA50CA51CA4F}"/>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6" name="Rectangle 25">
            <a:hlinkClick r:id="" action="ppaction://hlinkshowjump?jump=nextslide"/>
            <a:extLst>
              <a:ext uri="{FF2B5EF4-FFF2-40B4-BE49-F238E27FC236}">
                <a16:creationId xmlns:a16="http://schemas.microsoft.com/office/drawing/2014/main" id="{8BF351AD-A4BA-4907-B483-14FA29BD7F30}"/>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7" name="Picture Placeholder 35">
            <a:extLst>
              <a:ext uri="{FF2B5EF4-FFF2-40B4-BE49-F238E27FC236}">
                <a16:creationId xmlns:a16="http://schemas.microsoft.com/office/drawing/2014/main" id="{5472B03F-0983-4E3C-B7A8-B6CE5E555948}"/>
              </a:ext>
            </a:extLst>
          </p:cNvPr>
          <p:cNvSpPr>
            <a:spLocks noGrp="1"/>
          </p:cNvSpPr>
          <p:nvPr>
            <p:ph type="pic" sz="quarter" idx="33" hasCustomPrompt="1"/>
          </p:nvPr>
        </p:nvSpPr>
        <p:spPr>
          <a:xfrm>
            <a:off x="5635656" y="1445712"/>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33" name="Footer Placeholder 7">
            <a:extLst>
              <a:ext uri="{FF2B5EF4-FFF2-40B4-BE49-F238E27FC236}">
                <a16:creationId xmlns:a16="http://schemas.microsoft.com/office/drawing/2014/main" id="{E997E152-F792-42FC-851F-CB6935F90CE6}"/>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A2442A17-CC4D-4E5C-B07C-CA73D12215C1}"/>
              </a:ext>
            </a:extLst>
          </p:cNvPr>
          <p:cNvSpPr>
            <a:spLocks noGrp="1"/>
          </p:cNvSpPr>
          <p:nvPr>
            <p:ph type="dt" sz="half" idx="34"/>
          </p:nvPr>
        </p:nvSpPr>
        <p:spPr/>
        <p:txBody>
          <a:bodyPr/>
          <a:lstStyle/>
          <a:p>
            <a:fld id="{0680B8C9-3B35-4C6A-A80E-63ACD8E6CF4B}" type="datetime1">
              <a:rPr lang="de-DE" smtClean="0"/>
              <a:t>28.08.2024</a:t>
            </a:fld>
            <a:endParaRPr lang="bg-BG"/>
          </a:p>
        </p:txBody>
      </p:sp>
      <p:sp>
        <p:nvSpPr>
          <p:cNvPr id="4" name="Footer Placeholder 3">
            <a:extLst>
              <a:ext uri="{FF2B5EF4-FFF2-40B4-BE49-F238E27FC236}">
                <a16:creationId xmlns:a16="http://schemas.microsoft.com/office/drawing/2014/main" id="{880208C0-62E6-4975-A1E6-466A7569BED0}"/>
              </a:ext>
            </a:extLst>
          </p:cNvPr>
          <p:cNvSpPr>
            <a:spLocks noGrp="1"/>
          </p:cNvSpPr>
          <p:nvPr>
            <p:ph type="ftr" sz="quarter" idx="35"/>
          </p:nvPr>
        </p:nvSpPr>
        <p:spPr/>
        <p:txBody>
          <a:bodyPr/>
          <a:lstStyle/>
          <a:p>
            <a:endParaRPr lang="bg-BG"/>
          </a:p>
        </p:txBody>
      </p:sp>
      <p:cxnSp>
        <p:nvCxnSpPr>
          <p:cNvPr id="34" name="Straight Connector 10">
            <a:extLst>
              <a:ext uri="{FF2B5EF4-FFF2-40B4-BE49-F238E27FC236}">
                <a16:creationId xmlns:a16="http://schemas.microsoft.com/office/drawing/2014/main" id="{520A493A-974B-4845-9464-ACBA4C756AB5}"/>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8344035"/>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FBAE40"/>
          </p15:clr>
        </p15:guide>
        <p15:guide id="29" orient="horz" pos="1146">
          <p15:clr>
            <a:srgbClr val="FBAE40"/>
          </p15:clr>
        </p15:guide>
        <p15:guide id="30" orient="horz" pos="1252">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4">
          <p15:clr>
            <a:srgbClr val="FBAE40"/>
          </p15:clr>
        </p15:guide>
        <p15:guide id="36" orient="horz" pos="1887">
          <p15:clr>
            <a:srgbClr val="FBAE40"/>
          </p15:clr>
        </p15:guide>
        <p15:guide id="37" orient="horz" pos="1993">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22">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meline, simp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54" name="Straight Connector 10">
            <a:extLst>
              <a:ext uri="{FF2B5EF4-FFF2-40B4-BE49-F238E27FC236}">
                <a16:creationId xmlns:a16="http://schemas.microsoft.com/office/drawing/2014/main" id="{E7D02952-AD9B-4ACC-9B59-E72A8176AA9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5" name="Rectangle 54">
            <a:hlinkClick r:id="" action="ppaction://hlinkshowjump?jump=previousslide"/>
            <a:extLst>
              <a:ext uri="{FF2B5EF4-FFF2-40B4-BE49-F238E27FC236}">
                <a16:creationId xmlns:a16="http://schemas.microsoft.com/office/drawing/2014/main" id="{1A3B6FA4-B651-42C2-947E-E8EB648B71D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6" name="Rectangle 55">
            <a:hlinkClick r:id="" action="ppaction://hlinkshowjump?jump=nextslide"/>
            <a:extLst>
              <a:ext uri="{FF2B5EF4-FFF2-40B4-BE49-F238E27FC236}">
                <a16:creationId xmlns:a16="http://schemas.microsoft.com/office/drawing/2014/main" id="{9521E7DB-570D-4CD3-B321-A714795D83C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3" name="Footer Placeholder 7">
            <a:extLst>
              <a:ext uri="{FF2B5EF4-FFF2-40B4-BE49-F238E27FC236}">
                <a16:creationId xmlns:a16="http://schemas.microsoft.com/office/drawing/2014/main" id="{A35ADEBF-A2A3-448C-8B80-099CF2622B00}"/>
              </a:ext>
            </a:extLst>
          </p:cNvPr>
          <p:cNvSpPr txBox="1">
            <a:spLocks/>
          </p:cNvSpPr>
          <p:nvPr userDrawn="1"/>
        </p:nvSpPr>
        <p:spPr>
          <a:xfrm>
            <a:off x="444501" y="6559200"/>
            <a:ext cx="1916112"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27" name="Text Placeholder 7">
            <a:extLst>
              <a:ext uri="{FF2B5EF4-FFF2-40B4-BE49-F238E27FC236}">
                <a16:creationId xmlns:a16="http://schemas.microsoft.com/office/drawing/2014/main" id="{608EF730-DF64-4F93-9A4C-14E728DDB226}"/>
              </a:ext>
            </a:extLst>
          </p:cNvPr>
          <p:cNvSpPr>
            <a:spLocks noGrp="1"/>
          </p:cNvSpPr>
          <p:nvPr>
            <p:ph type="body" sz="quarter" idx="41" hasCustomPrompt="1"/>
          </p:nvPr>
        </p:nvSpPr>
        <p:spPr>
          <a:xfrm>
            <a:off x="444500" y="4294013"/>
            <a:ext cx="1736726" cy="520700"/>
          </a:xfrm>
        </p:spPr>
        <p:txBody>
          <a:bodyPr lIns="0" rIns="0" anchor="t"/>
          <a:lstStyle>
            <a:lvl1pPr algn="ctr">
              <a:defRPr sz="1800" b="1">
                <a:solidFill>
                  <a:schemeClr val="tx2"/>
                </a:solidFill>
              </a:defRPr>
            </a:lvl1pPr>
            <a:lvl5pPr algn="ctr">
              <a:defRPr b="1"/>
            </a:lvl5pPr>
            <a:lvl6pPr algn="ctr">
              <a:defRPr b="1"/>
            </a:lvl6pPr>
          </a:lstStyle>
          <a:p>
            <a:pPr lvl="0"/>
            <a:r>
              <a:rPr lang="en-US"/>
              <a:t>First </a:t>
            </a:r>
            <a:br>
              <a:rPr lang="en-US"/>
            </a:br>
            <a:r>
              <a:rPr lang="en-US"/>
              <a:t>main point</a:t>
            </a:r>
          </a:p>
        </p:txBody>
      </p:sp>
      <p:sp>
        <p:nvSpPr>
          <p:cNvPr id="28" name="Text Placeholder 7">
            <a:extLst>
              <a:ext uri="{FF2B5EF4-FFF2-40B4-BE49-F238E27FC236}">
                <a16:creationId xmlns:a16="http://schemas.microsoft.com/office/drawing/2014/main" id="{AF5ED1D3-4C8D-43DB-8571-2008BD1ED220}"/>
              </a:ext>
            </a:extLst>
          </p:cNvPr>
          <p:cNvSpPr>
            <a:spLocks noGrp="1"/>
          </p:cNvSpPr>
          <p:nvPr>
            <p:ph type="body" sz="quarter" idx="42" hasCustomPrompt="1"/>
          </p:nvPr>
        </p:nvSpPr>
        <p:spPr>
          <a:xfrm>
            <a:off x="2360613" y="4294013"/>
            <a:ext cx="1736726" cy="520700"/>
          </a:xfrm>
        </p:spPr>
        <p:txBody>
          <a:bodyPr lIns="0" rIns="0" anchor="t"/>
          <a:lstStyle>
            <a:lvl1pPr algn="ctr">
              <a:defRPr sz="1800" b="1">
                <a:solidFill>
                  <a:schemeClr val="tx2"/>
                </a:solidFill>
              </a:defRPr>
            </a:lvl1pPr>
            <a:lvl5pPr algn="ctr">
              <a:defRPr b="1"/>
            </a:lvl5pPr>
            <a:lvl6pPr algn="ctr">
              <a:defRPr b="1"/>
            </a:lvl6pPr>
          </a:lstStyle>
          <a:p>
            <a:pPr lvl="0"/>
            <a:r>
              <a:rPr lang="en-US"/>
              <a:t>Second </a:t>
            </a:r>
            <a:br>
              <a:rPr lang="en-US"/>
            </a:br>
            <a:r>
              <a:rPr lang="en-US"/>
              <a:t>main point</a:t>
            </a:r>
          </a:p>
        </p:txBody>
      </p:sp>
      <p:sp>
        <p:nvSpPr>
          <p:cNvPr id="29" name="Text Placeholder 7">
            <a:extLst>
              <a:ext uri="{FF2B5EF4-FFF2-40B4-BE49-F238E27FC236}">
                <a16:creationId xmlns:a16="http://schemas.microsoft.com/office/drawing/2014/main" id="{574256A6-572C-45A7-BD16-ED48B4D627BE}"/>
              </a:ext>
            </a:extLst>
          </p:cNvPr>
          <p:cNvSpPr>
            <a:spLocks noGrp="1"/>
          </p:cNvSpPr>
          <p:nvPr>
            <p:ph type="body" sz="quarter" idx="43" hasCustomPrompt="1"/>
          </p:nvPr>
        </p:nvSpPr>
        <p:spPr>
          <a:xfrm>
            <a:off x="4276726" y="4294013"/>
            <a:ext cx="1736726" cy="520700"/>
          </a:xfrm>
        </p:spPr>
        <p:txBody>
          <a:bodyPr lIns="0" rIns="0" anchor="t"/>
          <a:lstStyle>
            <a:lvl1pPr algn="ctr">
              <a:defRPr sz="1800" b="1">
                <a:solidFill>
                  <a:schemeClr val="tx2"/>
                </a:solidFill>
              </a:defRPr>
            </a:lvl1pPr>
            <a:lvl5pPr algn="ctr">
              <a:defRPr b="1"/>
            </a:lvl5pPr>
            <a:lvl6pPr algn="ctr">
              <a:defRPr b="1"/>
            </a:lvl6pPr>
          </a:lstStyle>
          <a:p>
            <a:pPr lvl="0"/>
            <a:r>
              <a:rPr lang="en-US"/>
              <a:t>Third </a:t>
            </a:r>
            <a:br>
              <a:rPr lang="en-US"/>
            </a:br>
            <a:r>
              <a:rPr lang="en-US"/>
              <a:t>main point</a:t>
            </a:r>
          </a:p>
        </p:txBody>
      </p:sp>
      <p:sp>
        <p:nvSpPr>
          <p:cNvPr id="30" name="Text Placeholder 7">
            <a:extLst>
              <a:ext uri="{FF2B5EF4-FFF2-40B4-BE49-F238E27FC236}">
                <a16:creationId xmlns:a16="http://schemas.microsoft.com/office/drawing/2014/main" id="{F35DAE4B-ADD0-465F-B69B-0E7891BE0201}"/>
              </a:ext>
            </a:extLst>
          </p:cNvPr>
          <p:cNvSpPr>
            <a:spLocks noGrp="1"/>
          </p:cNvSpPr>
          <p:nvPr>
            <p:ph type="body" sz="quarter" idx="44" hasCustomPrompt="1"/>
          </p:nvPr>
        </p:nvSpPr>
        <p:spPr>
          <a:xfrm>
            <a:off x="6180137" y="4294013"/>
            <a:ext cx="1736726" cy="520700"/>
          </a:xfrm>
        </p:spPr>
        <p:txBody>
          <a:bodyPr lIns="0" rIns="0" anchor="t"/>
          <a:lstStyle>
            <a:lvl1pPr algn="ctr">
              <a:defRPr sz="1800" b="1">
                <a:solidFill>
                  <a:schemeClr val="tx2"/>
                </a:solidFill>
              </a:defRPr>
            </a:lvl1pPr>
            <a:lvl5pPr algn="ctr">
              <a:defRPr b="1"/>
            </a:lvl5pPr>
            <a:lvl6pPr algn="ctr">
              <a:defRPr b="1"/>
            </a:lvl6pPr>
          </a:lstStyle>
          <a:p>
            <a:pPr lvl="0"/>
            <a:r>
              <a:rPr lang="en-US"/>
              <a:t>Fourth </a:t>
            </a:r>
            <a:br>
              <a:rPr lang="en-US"/>
            </a:br>
            <a:r>
              <a:rPr lang="en-US"/>
              <a:t>main point</a:t>
            </a:r>
          </a:p>
        </p:txBody>
      </p:sp>
      <p:sp>
        <p:nvSpPr>
          <p:cNvPr id="31" name="Text Placeholder 7">
            <a:extLst>
              <a:ext uri="{FF2B5EF4-FFF2-40B4-BE49-F238E27FC236}">
                <a16:creationId xmlns:a16="http://schemas.microsoft.com/office/drawing/2014/main" id="{F199E281-BD3C-4ED8-927C-AA34B990E184}"/>
              </a:ext>
            </a:extLst>
          </p:cNvPr>
          <p:cNvSpPr>
            <a:spLocks noGrp="1"/>
          </p:cNvSpPr>
          <p:nvPr>
            <p:ph type="body" sz="quarter" idx="45" hasCustomPrompt="1"/>
          </p:nvPr>
        </p:nvSpPr>
        <p:spPr>
          <a:xfrm>
            <a:off x="8107363" y="4294013"/>
            <a:ext cx="1736726" cy="520700"/>
          </a:xfrm>
        </p:spPr>
        <p:txBody>
          <a:bodyPr lIns="0" rIns="0" anchor="t"/>
          <a:lstStyle>
            <a:lvl1pPr algn="ctr">
              <a:defRPr sz="1800" b="1">
                <a:solidFill>
                  <a:schemeClr val="tx2"/>
                </a:solidFill>
              </a:defRPr>
            </a:lvl1pPr>
            <a:lvl5pPr algn="ctr">
              <a:defRPr b="1"/>
            </a:lvl5pPr>
            <a:lvl6pPr algn="ctr">
              <a:defRPr b="1"/>
            </a:lvl6pPr>
          </a:lstStyle>
          <a:p>
            <a:pPr lvl="0"/>
            <a:r>
              <a:rPr lang="en-US"/>
              <a:t>Fifth </a:t>
            </a:r>
            <a:br>
              <a:rPr lang="en-US"/>
            </a:br>
            <a:r>
              <a:rPr lang="en-US"/>
              <a:t>main point</a:t>
            </a:r>
          </a:p>
        </p:txBody>
      </p:sp>
      <p:sp>
        <p:nvSpPr>
          <p:cNvPr id="34" name="Text Placeholder 7">
            <a:extLst>
              <a:ext uri="{FF2B5EF4-FFF2-40B4-BE49-F238E27FC236}">
                <a16:creationId xmlns:a16="http://schemas.microsoft.com/office/drawing/2014/main" id="{F811F8B8-F233-456A-9FFC-BFE7D411715A}"/>
              </a:ext>
            </a:extLst>
          </p:cNvPr>
          <p:cNvSpPr>
            <a:spLocks noGrp="1"/>
          </p:cNvSpPr>
          <p:nvPr>
            <p:ph type="body" sz="quarter" idx="46" hasCustomPrompt="1"/>
          </p:nvPr>
        </p:nvSpPr>
        <p:spPr>
          <a:xfrm>
            <a:off x="10010774" y="4294013"/>
            <a:ext cx="1736726" cy="520700"/>
          </a:xfrm>
        </p:spPr>
        <p:txBody>
          <a:bodyPr lIns="0" rIns="0" anchor="t"/>
          <a:lstStyle>
            <a:lvl1pPr algn="ctr">
              <a:defRPr sz="1800" b="1">
                <a:solidFill>
                  <a:schemeClr val="tx2"/>
                </a:solidFill>
              </a:defRPr>
            </a:lvl1pPr>
            <a:lvl5pPr algn="ctr">
              <a:defRPr b="1"/>
            </a:lvl5pPr>
            <a:lvl6pPr algn="ctr">
              <a:defRPr b="1"/>
            </a:lvl6pPr>
          </a:lstStyle>
          <a:p>
            <a:pPr lvl="0"/>
            <a:r>
              <a:rPr lang="en-US"/>
              <a:t>Sixth </a:t>
            </a:r>
            <a:br>
              <a:rPr lang="en-US"/>
            </a:br>
            <a:r>
              <a:rPr lang="en-US"/>
              <a:t>main point</a:t>
            </a:r>
          </a:p>
        </p:txBody>
      </p:sp>
      <p:sp>
        <p:nvSpPr>
          <p:cNvPr id="35" name="Text Placeholder 7">
            <a:extLst>
              <a:ext uri="{FF2B5EF4-FFF2-40B4-BE49-F238E27FC236}">
                <a16:creationId xmlns:a16="http://schemas.microsoft.com/office/drawing/2014/main" id="{06861E48-7D42-4064-9172-7888AFDCCD93}"/>
              </a:ext>
            </a:extLst>
          </p:cNvPr>
          <p:cNvSpPr>
            <a:spLocks noGrp="1"/>
          </p:cNvSpPr>
          <p:nvPr>
            <p:ph type="body" sz="quarter" idx="47" hasCustomPrompt="1"/>
          </p:nvPr>
        </p:nvSpPr>
        <p:spPr>
          <a:xfrm>
            <a:off x="444500" y="2877948"/>
            <a:ext cx="1736726" cy="520700"/>
          </a:xfrm>
        </p:spPr>
        <p:txBody>
          <a:bodyPr lIns="0" rIns="0" anchor="b"/>
          <a:lstStyle>
            <a:lvl1pPr algn="ctr">
              <a:defRPr sz="1800" b="0">
                <a:solidFill>
                  <a:schemeClr val="tx2">
                    <a:lumMod val="60000"/>
                    <a:lumOff val="40000"/>
                  </a:schemeClr>
                </a:solidFill>
              </a:defRPr>
            </a:lvl1pPr>
            <a:lvl5pPr algn="ctr">
              <a:defRPr b="1"/>
            </a:lvl5pPr>
            <a:lvl6pPr algn="ctr">
              <a:defRPr b="1"/>
            </a:lvl6pPr>
          </a:lstStyle>
          <a:p>
            <a:pPr lvl="0"/>
            <a:r>
              <a:rPr lang="en-US"/>
              <a:t>1970</a:t>
            </a:r>
          </a:p>
        </p:txBody>
      </p:sp>
      <p:sp>
        <p:nvSpPr>
          <p:cNvPr id="45" name="Text Placeholder 7">
            <a:extLst>
              <a:ext uri="{FF2B5EF4-FFF2-40B4-BE49-F238E27FC236}">
                <a16:creationId xmlns:a16="http://schemas.microsoft.com/office/drawing/2014/main" id="{5F5B5FE4-AEAA-427B-A416-88339EA3D722}"/>
              </a:ext>
            </a:extLst>
          </p:cNvPr>
          <p:cNvSpPr>
            <a:spLocks noGrp="1"/>
          </p:cNvSpPr>
          <p:nvPr>
            <p:ph type="body" sz="quarter" idx="48" hasCustomPrompt="1"/>
          </p:nvPr>
        </p:nvSpPr>
        <p:spPr>
          <a:xfrm>
            <a:off x="2360613" y="2877948"/>
            <a:ext cx="1736726" cy="520700"/>
          </a:xfrm>
        </p:spPr>
        <p:txBody>
          <a:bodyPr lIns="0" rIns="0" anchor="b"/>
          <a:lstStyle>
            <a:lvl1pPr algn="ctr">
              <a:defRPr sz="1800" b="0">
                <a:solidFill>
                  <a:schemeClr val="tx2">
                    <a:lumMod val="60000"/>
                    <a:lumOff val="40000"/>
                  </a:schemeClr>
                </a:solidFill>
              </a:defRPr>
            </a:lvl1pPr>
            <a:lvl5pPr algn="ctr">
              <a:defRPr b="1"/>
            </a:lvl5pPr>
            <a:lvl6pPr algn="ctr">
              <a:defRPr b="1"/>
            </a:lvl6pPr>
          </a:lstStyle>
          <a:p>
            <a:pPr lvl="0"/>
            <a:r>
              <a:rPr lang="en-US"/>
              <a:t>1980</a:t>
            </a:r>
          </a:p>
        </p:txBody>
      </p:sp>
      <p:sp>
        <p:nvSpPr>
          <p:cNvPr id="51" name="Text Placeholder 7">
            <a:extLst>
              <a:ext uri="{FF2B5EF4-FFF2-40B4-BE49-F238E27FC236}">
                <a16:creationId xmlns:a16="http://schemas.microsoft.com/office/drawing/2014/main" id="{4F504221-9150-47EC-9661-968AECA13537}"/>
              </a:ext>
            </a:extLst>
          </p:cNvPr>
          <p:cNvSpPr>
            <a:spLocks noGrp="1"/>
          </p:cNvSpPr>
          <p:nvPr>
            <p:ph type="body" sz="quarter" idx="49" hasCustomPrompt="1"/>
          </p:nvPr>
        </p:nvSpPr>
        <p:spPr>
          <a:xfrm>
            <a:off x="4276726" y="2877948"/>
            <a:ext cx="1736726" cy="520700"/>
          </a:xfrm>
        </p:spPr>
        <p:txBody>
          <a:bodyPr lIns="0" rIns="0" anchor="b"/>
          <a:lstStyle>
            <a:lvl1pPr algn="ctr">
              <a:defRPr sz="1800" b="0">
                <a:solidFill>
                  <a:schemeClr val="tx2">
                    <a:lumMod val="60000"/>
                    <a:lumOff val="40000"/>
                  </a:schemeClr>
                </a:solidFill>
              </a:defRPr>
            </a:lvl1pPr>
            <a:lvl5pPr algn="ctr">
              <a:defRPr b="1"/>
            </a:lvl5pPr>
            <a:lvl6pPr algn="ctr">
              <a:defRPr b="1"/>
            </a:lvl6pPr>
          </a:lstStyle>
          <a:p>
            <a:pPr lvl="0"/>
            <a:r>
              <a:rPr lang="en-US"/>
              <a:t>19</a:t>
            </a:r>
            <a:r>
              <a:rPr lang="bg-BG"/>
              <a:t>9</a:t>
            </a:r>
            <a:r>
              <a:rPr lang="en-US"/>
              <a:t>0</a:t>
            </a:r>
          </a:p>
        </p:txBody>
      </p:sp>
      <p:sp>
        <p:nvSpPr>
          <p:cNvPr id="52" name="Text Placeholder 7">
            <a:extLst>
              <a:ext uri="{FF2B5EF4-FFF2-40B4-BE49-F238E27FC236}">
                <a16:creationId xmlns:a16="http://schemas.microsoft.com/office/drawing/2014/main" id="{6F1516F4-C890-4FA8-9ABD-2D5055A97762}"/>
              </a:ext>
            </a:extLst>
          </p:cNvPr>
          <p:cNvSpPr>
            <a:spLocks noGrp="1"/>
          </p:cNvSpPr>
          <p:nvPr>
            <p:ph type="body" sz="quarter" idx="50" hasCustomPrompt="1"/>
          </p:nvPr>
        </p:nvSpPr>
        <p:spPr>
          <a:xfrm>
            <a:off x="6192839" y="2877948"/>
            <a:ext cx="1736726" cy="520700"/>
          </a:xfrm>
        </p:spPr>
        <p:txBody>
          <a:bodyPr lIns="0" rIns="0" anchor="b"/>
          <a:lstStyle>
            <a:lvl1pPr algn="ctr">
              <a:defRPr sz="1800" b="0">
                <a:solidFill>
                  <a:schemeClr val="tx2">
                    <a:lumMod val="60000"/>
                    <a:lumOff val="40000"/>
                  </a:schemeClr>
                </a:solidFill>
              </a:defRPr>
            </a:lvl1pPr>
            <a:lvl5pPr algn="ctr">
              <a:defRPr b="1"/>
            </a:lvl5pPr>
            <a:lvl6pPr algn="ctr">
              <a:defRPr b="1"/>
            </a:lvl6pPr>
          </a:lstStyle>
          <a:p>
            <a:pPr lvl="0"/>
            <a:r>
              <a:rPr lang="bg-BG"/>
              <a:t>2000</a:t>
            </a:r>
            <a:endParaRPr lang="en-US"/>
          </a:p>
        </p:txBody>
      </p:sp>
      <p:sp>
        <p:nvSpPr>
          <p:cNvPr id="53" name="Text Placeholder 7">
            <a:extLst>
              <a:ext uri="{FF2B5EF4-FFF2-40B4-BE49-F238E27FC236}">
                <a16:creationId xmlns:a16="http://schemas.microsoft.com/office/drawing/2014/main" id="{B1940461-53F5-480C-85E8-F920BEA851CB}"/>
              </a:ext>
            </a:extLst>
          </p:cNvPr>
          <p:cNvSpPr>
            <a:spLocks noGrp="1"/>
          </p:cNvSpPr>
          <p:nvPr>
            <p:ph type="body" sz="quarter" idx="51" hasCustomPrompt="1"/>
          </p:nvPr>
        </p:nvSpPr>
        <p:spPr>
          <a:xfrm>
            <a:off x="8093074" y="2877948"/>
            <a:ext cx="1736726" cy="520700"/>
          </a:xfrm>
        </p:spPr>
        <p:txBody>
          <a:bodyPr lIns="0" rIns="0" anchor="b"/>
          <a:lstStyle>
            <a:lvl1pPr algn="ctr">
              <a:defRPr sz="1800" b="0">
                <a:solidFill>
                  <a:schemeClr val="tx2">
                    <a:lumMod val="60000"/>
                    <a:lumOff val="40000"/>
                  </a:schemeClr>
                </a:solidFill>
              </a:defRPr>
            </a:lvl1pPr>
            <a:lvl5pPr algn="ctr">
              <a:defRPr b="1"/>
            </a:lvl5pPr>
            <a:lvl6pPr algn="ctr">
              <a:defRPr b="1"/>
            </a:lvl6pPr>
          </a:lstStyle>
          <a:p>
            <a:pPr lvl="0"/>
            <a:r>
              <a:rPr lang="bg-BG"/>
              <a:t>2010</a:t>
            </a:r>
            <a:endParaRPr lang="en-US"/>
          </a:p>
        </p:txBody>
      </p:sp>
      <p:sp>
        <p:nvSpPr>
          <p:cNvPr id="57" name="Text Placeholder 7">
            <a:extLst>
              <a:ext uri="{FF2B5EF4-FFF2-40B4-BE49-F238E27FC236}">
                <a16:creationId xmlns:a16="http://schemas.microsoft.com/office/drawing/2014/main" id="{2355DD7E-BE8E-4B9C-9A9D-764C53B49859}"/>
              </a:ext>
            </a:extLst>
          </p:cNvPr>
          <p:cNvSpPr>
            <a:spLocks noGrp="1"/>
          </p:cNvSpPr>
          <p:nvPr>
            <p:ph type="body" sz="quarter" idx="52" hasCustomPrompt="1"/>
          </p:nvPr>
        </p:nvSpPr>
        <p:spPr>
          <a:xfrm>
            <a:off x="10010774" y="2877948"/>
            <a:ext cx="1736726" cy="520700"/>
          </a:xfrm>
        </p:spPr>
        <p:txBody>
          <a:bodyPr lIns="0" rIns="0" anchor="b"/>
          <a:lstStyle>
            <a:lvl1pPr algn="ctr">
              <a:defRPr sz="1800" b="0">
                <a:solidFill>
                  <a:schemeClr val="tx2">
                    <a:lumMod val="60000"/>
                    <a:lumOff val="40000"/>
                  </a:schemeClr>
                </a:solidFill>
              </a:defRPr>
            </a:lvl1pPr>
            <a:lvl5pPr algn="ctr">
              <a:defRPr b="1"/>
            </a:lvl5pPr>
            <a:lvl6pPr algn="ctr">
              <a:defRPr b="1"/>
            </a:lvl6pPr>
          </a:lstStyle>
          <a:p>
            <a:pPr lvl="0"/>
            <a:r>
              <a:rPr lang="bg-BG"/>
              <a:t>2020</a:t>
            </a:r>
            <a:endParaRPr lang="en-US"/>
          </a:p>
        </p:txBody>
      </p:sp>
      <p:sp>
        <p:nvSpPr>
          <p:cNvPr id="58" name="Text Placeholder 21">
            <a:extLst>
              <a:ext uri="{FF2B5EF4-FFF2-40B4-BE49-F238E27FC236}">
                <a16:creationId xmlns:a16="http://schemas.microsoft.com/office/drawing/2014/main" id="{4D3B84E8-04CF-4D6A-B26A-7CF2762397CA}"/>
              </a:ext>
            </a:extLst>
          </p:cNvPr>
          <p:cNvSpPr>
            <a:spLocks noGrp="1"/>
          </p:cNvSpPr>
          <p:nvPr>
            <p:ph type="body" sz="quarter" idx="36" hasCustomPrompt="1"/>
          </p:nvPr>
        </p:nvSpPr>
        <p:spPr>
          <a:xfrm>
            <a:off x="444500" y="1483361"/>
            <a:ext cx="5561013" cy="463234"/>
          </a:xfrm>
        </p:spPr>
        <p:txBody>
          <a:bodyPr/>
          <a:lstStyle>
            <a:lvl1pPr>
              <a:defRPr sz="1400">
                <a:solidFill>
                  <a:schemeClr val="accent1"/>
                </a:solidFill>
              </a:defRPr>
            </a:lvl1pPr>
            <a:lvl2pPr>
              <a:defRPr/>
            </a:lvl2pPr>
            <a:lvl5pPr>
              <a:defRPr/>
            </a:lvl5pPr>
          </a:lstStyle>
          <a:p>
            <a:pPr lvl="0"/>
            <a:r>
              <a:rPr lang="en-US"/>
              <a:t>This text box can contain a highlight text. If you’re not going to use it, remove it and move all the other text boxes 2 lines higher.</a:t>
            </a:r>
          </a:p>
        </p:txBody>
      </p:sp>
      <p:sp>
        <p:nvSpPr>
          <p:cNvPr id="59" name="Text Placeholder 21">
            <a:extLst>
              <a:ext uri="{FF2B5EF4-FFF2-40B4-BE49-F238E27FC236}">
                <a16:creationId xmlns:a16="http://schemas.microsoft.com/office/drawing/2014/main" id="{8197A175-1081-48EE-A39B-6A3C28219173}"/>
              </a:ext>
            </a:extLst>
          </p:cNvPr>
          <p:cNvSpPr>
            <a:spLocks noGrp="1"/>
          </p:cNvSpPr>
          <p:nvPr>
            <p:ph type="body" sz="quarter" idx="13" hasCustomPrompt="1"/>
          </p:nvPr>
        </p:nvSpPr>
        <p:spPr>
          <a:xfrm>
            <a:off x="444501" y="5013324"/>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60" name="Text Placeholder 21">
            <a:extLst>
              <a:ext uri="{FF2B5EF4-FFF2-40B4-BE49-F238E27FC236}">
                <a16:creationId xmlns:a16="http://schemas.microsoft.com/office/drawing/2014/main" id="{4F02E173-998A-473D-9DA1-FD41EEE12561}"/>
              </a:ext>
            </a:extLst>
          </p:cNvPr>
          <p:cNvSpPr>
            <a:spLocks noGrp="1"/>
          </p:cNvSpPr>
          <p:nvPr>
            <p:ph type="body" sz="quarter" idx="53" hasCustomPrompt="1"/>
          </p:nvPr>
        </p:nvSpPr>
        <p:spPr>
          <a:xfrm>
            <a:off x="2360614" y="5013324"/>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61" name="Text Placeholder 21">
            <a:extLst>
              <a:ext uri="{FF2B5EF4-FFF2-40B4-BE49-F238E27FC236}">
                <a16:creationId xmlns:a16="http://schemas.microsoft.com/office/drawing/2014/main" id="{F572C736-55B3-4675-A1B9-9A7F8886C24A}"/>
              </a:ext>
            </a:extLst>
          </p:cNvPr>
          <p:cNvSpPr>
            <a:spLocks noGrp="1"/>
          </p:cNvSpPr>
          <p:nvPr>
            <p:ph type="body" sz="quarter" idx="54" hasCustomPrompt="1"/>
          </p:nvPr>
        </p:nvSpPr>
        <p:spPr>
          <a:xfrm>
            <a:off x="4276727" y="5013324"/>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62" name="Text Placeholder 21">
            <a:extLst>
              <a:ext uri="{FF2B5EF4-FFF2-40B4-BE49-F238E27FC236}">
                <a16:creationId xmlns:a16="http://schemas.microsoft.com/office/drawing/2014/main" id="{C7A1D0B5-013E-44AB-942E-2D9A4DAF70C1}"/>
              </a:ext>
            </a:extLst>
          </p:cNvPr>
          <p:cNvSpPr>
            <a:spLocks noGrp="1"/>
          </p:cNvSpPr>
          <p:nvPr>
            <p:ph type="body" sz="quarter" idx="55" hasCustomPrompt="1"/>
          </p:nvPr>
        </p:nvSpPr>
        <p:spPr>
          <a:xfrm>
            <a:off x="6180138" y="5013324"/>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63" name="Text Placeholder 21">
            <a:extLst>
              <a:ext uri="{FF2B5EF4-FFF2-40B4-BE49-F238E27FC236}">
                <a16:creationId xmlns:a16="http://schemas.microsoft.com/office/drawing/2014/main" id="{00C23156-DE7A-4CBA-8CA3-A12681483F80}"/>
              </a:ext>
            </a:extLst>
          </p:cNvPr>
          <p:cNvSpPr>
            <a:spLocks noGrp="1"/>
          </p:cNvSpPr>
          <p:nvPr>
            <p:ph type="body" sz="quarter" idx="56" hasCustomPrompt="1"/>
          </p:nvPr>
        </p:nvSpPr>
        <p:spPr>
          <a:xfrm>
            <a:off x="8107365" y="5013324"/>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64" name="Text Placeholder 21">
            <a:extLst>
              <a:ext uri="{FF2B5EF4-FFF2-40B4-BE49-F238E27FC236}">
                <a16:creationId xmlns:a16="http://schemas.microsoft.com/office/drawing/2014/main" id="{D06E0F52-2BDA-4846-9D8D-1C78020766FF}"/>
              </a:ext>
            </a:extLst>
          </p:cNvPr>
          <p:cNvSpPr>
            <a:spLocks noGrp="1"/>
          </p:cNvSpPr>
          <p:nvPr>
            <p:ph type="body" sz="quarter" idx="57" hasCustomPrompt="1"/>
          </p:nvPr>
        </p:nvSpPr>
        <p:spPr>
          <a:xfrm>
            <a:off x="10010776" y="5013324"/>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3" name="Date Placeholder 2">
            <a:extLst>
              <a:ext uri="{FF2B5EF4-FFF2-40B4-BE49-F238E27FC236}">
                <a16:creationId xmlns:a16="http://schemas.microsoft.com/office/drawing/2014/main" id="{5414C3DA-2841-44E5-B009-1E4A6C44170D}"/>
              </a:ext>
            </a:extLst>
          </p:cNvPr>
          <p:cNvSpPr>
            <a:spLocks noGrp="1"/>
          </p:cNvSpPr>
          <p:nvPr>
            <p:ph type="dt" sz="half" idx="58"/>
          </p:nvPr>
        </p:nvSpPr>
        <p:spPr/>
        <p:txBody>
          <a:bodyPr/>
          <a:lstStyle/>
          <a:p>
            <a:fld id="{09A4450F-88B5-457E-B6C9-75937E5FE478}" type="datetime1">
              <a:rPr lang="de-DE" smtClean="0"/>
              <a:t>28.08.2024</a:t>
            </a:fld>
            <a:endParaRPr lang="bg-BG"/>
          </a:p>
        </p:txBody>
      </p:sp>
      <p:sp>
        <p:nvSpPr>
          <p:cNvPr id="4" name="Footer Placeholder 3">
            <a:extLst>
              <a:ext uri="{FF2B5EF4-FFF2-40B4-BE49-F238E27FC236}">
                <a16:creationId xmlns:a16="http://schemas.microsoft.com/office/drawing/2014/main" id="{05DDCEBC-1F15-4598-8D8F-823F270C2FCA}"/>
              </a:ext>
            </a:extLst>
          </p:cNvPr>
          <p:cNvSpPr>
            <a:spLocks noGrp="1"/>
          </p:cNvSpPr>
          <p:nvPr>
            <p:ph type="ftr" sz="quarter" idx="59"/>
          </p:nvPr>
        </p:nvSpPr>
        <p:spPr/>
        <p:txBody>
          <a:bodyPr/>
          <a:lstStyle/>
          <a:p>
            <a:endParaRPr lang="bg-BG"/>
          </a:p>
        </p:txBody>
      </p:sp>
      <p:cxnSp>
        <p:nvCxnSpPr>
          <p:cNvPr id="32" name="Straight Connector 10">
            <a:extLst>
              <a:ext uri="{FF2B5EF4-FFF2-40B4-BE49-F238E27FC236}">
                <a16:creationId xmlns:a16="http://schemas.microsoft.com/office/drawing/2014/main" id="{DE41257B-5982-4663-BC34-C4A72C85006A}"/>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217953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meline, advanc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54" name="Straight Connector 10">
            <a:extLst>
              <a:ext uri="{FF2B5EF4-FFF2-40B4-BE49-F238E27FC236}">
                <a16:creationId xmlns:a16="http://schemas.microsoft.com/office/drawing/2014/main" id="{E7D02952-AD9B-4ACC-9B59-E72A8176AA9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5" name="Rectangle 54">
            <a:hlinkClick r:id="" action="ppaction://hlinkshowjump?jump=previousslide"/>
            <a:extLst>
              <a:ext uri="{FF2B5EF4-FFF2-40B4-BE49-F238E27FC236}">
                <a16:creationId xmlns:a16="http://schemas.microsoft.com/office/drawing/2014/main" id="{1A3B6FA4-B651-42C2-947E-E8EB648B71D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6" name="Rectangle 55">
            <a:hlinkClick r:id="" action="ppaction://hlinkshowjump?jump=nextslide"/>
            <a:extLst>
              <a:ext uri="{FF2B5EF4-FFF2-40B4-BE49-F238E27FC236}">
                <a16:creationId xmlns:a16="http://schemas.microsoft.com/office/drawing/2014/main" id="{9521E7DB-570D-4CD3-B321-A714795D83C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3" name="Footer Placeholder 7">
            <a:extLst>
              <a:ext uri="{FF2B5EF4-FFF2-40B4-BE49-F238E27FC236}">
                <a16:creationId xmlns:a16="http://schemas.microsoft.com/office/drawing/2014/main" id="{A35ADEBF-A2A3-448C-8B80-099CF2622B00}"/>
              </a:ext>
            </a:extLst>
          </p:cNvPr>
          <p:cNvSpPr txBox="1">
            <a:spLocks/>
          </p:cNvSpPr>
          <p:nvPr userDrawn="1"/>
        </p:nvSpPr>
        <p:spPr>
          <a:xfrm>
            <a:off x="444500" y="6559200"/>
            <a:ext cx="1916113"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50" name="Text Placeholder 7">
            <a:extLst>
              <a:ext uri="{FF2B5EF4-FFF2-40B4-BE49-F238E27FC236}">
                <a16:creationId xmlns:a16="http://schemas.microsoft.com/office/drawing/2014/main" id="{29FB9A60-BA1E-498C-B6A2-ACFEDBC12456}"/>
              </a:ext>
            </a:extLst>
          </p:cNvPr>
          <p:cNvSpPr>
            <a:spLocks noGrp="1"/>
          </p:cNvSpPr>
          <p:nvPr>
            <p:ph type="body" sz="quarter" idx="33" hasCustomPrompt="1"/>
          </p:nvPr>
        </p:nvSpPr>
        <p:spPr>
          <a:xfrm>
            <a:off x="462728" y="4294013"/>
            <a:ext cx="1718497" cy="520700"/>
          </a:xfrm>
        </p:spPr>
        <p:txBody>
          <a:bodyPr lIns="0" rIns="0" anchor="t"/>
          <a:lstStyle>
            <a:lvl1pPr algn="l">
              <a:defRPr sz="1800" b="1">
                <a:solidFill>
                  <a:schemeClr val="tx2"/>
                </a:solidFill>
              </a:defRPr>
            </a:lvl1pPr>
            <a:lvl5pPr algn="ctr">
              <a:defRPr b="1"/>
            </a:lvl5pPr>
            <a:lvl6pPr algn="ctr">
              <a:defRPr b="1"/>
            </a:lvl6pPr>
          </a:lstStyle>
          <a:p>
            <a:pPr lvl="0"/>
            <a:r>
              <a:rPr lang="en-US"/>
              <a:t>First </a:t>
            </a:r>
            <a:br>
              <a:rPr lang="en-US"/>
            </a:br>
            <a:r>
              <a:rPr lang="en-US"/>
              <a:t>main point</a:t>
            </a:r>
          </a:p>
        </p:txBody>
      </p:sp>
      <p:sp>
        <p:nvSpPr>
          <p:cNvPr id="65" name="Text Placeholder 7">
            <a:extLst>
              <a:ext uri="{FF2B5EF4-FFF2-40B4-BE49-F238E27FC236}">
                <a16:creationId xmlns:a16="http://schemas.microsoft.com/office/drawing/2014/main" id="{F6F51092-0258-4809-9CAA-C47E14482B18}"/>
              </a:ext>
            </a:extLst>
          </p:cNvPr>
          <p:cNvSpPr>
            <a:spLocks noGrp="1"/>
          </p:cNvSpPr>
          <p:nvPr>
            <p:ph type="body" sz="quarter" idx="41" hasCustomPrompt="1"/>
          </p:nvPr>
        </p:nvSpPr>
        <p:spPr>
          <a:xfrm>
            <a:off x="2363789" y="4294013"/>
            <a:ext cx="1736726" cy="520700"/>
          </a:xfrm>
        </p:spPr>
        <p:txBody>
          <a:bodyPr lIns="0" rIns="0" anchor="t"/>
          <a:lstStyle>
            <a:lvl1pPr algn="l">
              <a:defRPr sz="1800" b="1">
                <a:solidFill>
                  <a:schemeClr val="tx2"/>
                </a:solidFill>
              </a:defRPr>
            </a:lvl1pPr>
            <a:lvl5pPr algn="ctr">
              <a:defRPr b="1"/>
            </a:lvl5pPr>
            <a:lvl6pPr algn="ctr">
              <a:defRPr b="1"/>
            </a:lvl6pPr>
          </a:lstStyle>
          <a:p>
            <a:pPr lvl="0"/>
            <a:r>
              <a:rPr lang="en-US"/>
              <a:t>Second </a:t>
            </a:r>
            <a:br>
              <a:rPr lang="en-US"/>
            </a:br>
            <a:r>
              <a:rPr lang="en-US"/>
              <a:t>main point</a:t>
            </a:r>
          </a:p>
        </p:txBody>
      </p:sp>
      <p:sp>
        <p:nvSpPr>
          <p:cNvPr id="66" name="Text Placeholder 7">
            <a:extLst>
              <a:ext uri="{FF2B5EF4-FFF2-40B4-BE49-F238E27FC236}">
                <a16:creationId xmlns:a16="http://schemas.microsoft.com/office/drawing/2014/main" id="{53482FA2-EC33-4D60-A072-836AD2E43FFE}"/>
              </a:ext>
            </a:extLst>
          </p:cNvPr>
          <p:cNvSpPr>
            <a:spLocks noGrp="1"/>
          </p:cNvSpPr>
          <p:nvPr>
            <p:ph type="body" sz="quarter" idx="42" hasCustomPrompt="1"/>
          </p:nvPr>
        </p:nvSpPr>
        <p:spPr>
          <a:xfrm>
            <a:off x="4283080" y="4294013"/>
            <a:ext cx="1731964" cy="520700"/>
          </a:xfrm>
        </p:spPr>
        <p:txBody>
          <a:bodyPr lIns="0" rIns="0" anchor="t"/>
          <a:lstStyle>
            <a:lvl1pPr algn="l">
              <a:defRPr sz="1800" b="1">
                <a:solidFill>
                  <a:schemeClr val="tx2"/>
                </a:solidFill>
              </a:defRPr>
            </a:lvl1pPr>
            <a:lvl5pPr algn="ctr">
              <a:defRPr b="1"/>
            </a:lvl5pPr>
            <a:lvl6pPr algn="ctr">
              <a:defRPr b="1"/>
            </a:lvl6pPr>
          </a:lstStyle>
          <a:p>
            <a:pPr lvl="0"/>
            <a:r>
              <a:rPr lang="en-US"/>
              <a:t>Third </a:t>
            </a:r>
            <a:br>
              <a:rPr lang="en-US"/>
            </a:br>
            <a:r>
              <a:rPr lang="en-US"/>
              <a:t>main point</a:t>
            </a:r>
          </a:p>
        </p:txBody>
      </p:sp>
      <p:sp>
        <p:nvSpPr>
          <p:cNvPr id="67" name="Text Placeholder 7">
            <a:extLst>
              <a:ext uri="{FF2B5EF4-FFF2-40B4-BE49-F238E27FC236}">
                <a16:creationId xmlns:a16="http://schemas.microsoft.com/office/drawing/2014/main" id="{8EEB852D-DF63-4171-A854-09E864D2F497}"/>
              </a:ext>
            </a:extLst>
          </p:cNvPr>
          <p:cNvSpPr>
            <a:spLocks noGrp="1"/>
          </p:cNvSpPr>
          <p:nvPr>
            <p:ph type="body" sz="quarter" idx="43" hasCustomPrompt="1"/>
          </p:nvPr>
        </p:nvSpPr>
        <p:spPr>
          <a:xfrm>
            <a:off x="6197609" y="4294013"/>
            <a:ext cx="1731963" cy="520700"/>
          </a:xfrm>
        </p:spPr>
        <p:txBody>
          <a:bodyPr lIns="0" rIns="0" anchor="t"/>
          <a:lstStyle>
            <a:lvl1pPr algn="l">
              <a:defRPr sz="1800" b="1">
                <a:solidFill>
                  <a:schemeClr val="tx2"/>
                </a:solidFill>
              </a:defRPr>
            </a:lvl1pPr>
            <a:lvl5pPr algn="ctr">
              <a:defRPr b="1"/>
            </a:lvl5pPr>
            <a:lvl6pPr algn="ctr">
              <a:defRPr b="1"/>
            </a:lvl6pPr>
          </a:lstStyle>
          <a:p>
            <a:pPr lvl="0"/>
            <a:r>
              <a:rPr lang="en-US"/>
              <a:t>Fourth </a:t>
            </a:r>
            <a:br>
              <a:rPr lang="en-US"/>
            </a:br>
            <a:r>
              <a:rPr lang="en-US"/>
              <a:t>main point</a:t>
            </a:r>
          </a:p>
        </p:txBody>
      </p:sp>
      <p:sp>
        <p:nvSpPr>
          <p:cNvPr id="68" name="Text Placeholder 7">
            <a:extLst>
              <a:ext uri="{FF2B5EF4-FFF2-40B4-BE49-F238E27FC236}">
                <a16:creationId xmlns:a16="http://schemas.microsoft.com/office/drawing/2014/main" id="{13EE2AB3-C45D-482A-B125-ED24C9C4F386}"/>
              </a:ext>
            </a:extLst>
          </p:cNvPr>
          <p:cNvSpPr>
            <a:spLocks noGrp="1"/>
          </p:cNvSpPr>
          <p:nvPr>
            <p:ph type="body" sz="quarter" idx="47" hasCustomPrompt="1"/>
          </p:nvPr>
        </p:nvSpPr>
        <p:spPr>
          <a:xfrm>
            <a:off x="2363789" y="2858898"/>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2018</a:t>
            </a:r>
            <a:br>
              <a:rPr lang="en-US"/>
            </a:br>
            <a:r>
              <a:rPr lang="en-US"/>
              <a:t>December</a:t>
            </a:r>
          </a:p>
        </p:txBody>
      </p:sp>
      <p:sp>
        <p:nvSpPr>
          <p:cNvPr id="69" name="Text Placeholder 7">
            <a:extLst>
              <a:ext uri="{FF2B5EF4-FFF2-40B4-BE49-F238E27FC236}">
                <a16:creationId xmlns:a16="http://schemas.microsoft.com/office/drawing/2014/main" id="{B600A6D9-C07B-44EA-8493-8B295D8FB829}"/>
              </a:ext>
            </a:extLst>
          </p:cNvPr>
          <p:cNvSpPr>
            <a:spLocks noGrp="1"/>
          </p:cNvSpPr>
          <p:nvPr>
            <p:ph type="body" sz="quarter" idx="48" hasCustomPrompt="1"/>
          </p:nvPr>
        </p:nvSpPr>
        <p:spPr>
          <a:xfrm>
            <a:off x="4283079" y="2858898"/>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br>
              <a:rPr lang="en-US"/>
            </a:br>
            <a:r>
              <a:rPr lang="en-US"/>
              <a:t>June</a:t>
            </a:r>
          </a:p>
        </p:txBody>
      </p:sp>
      <p:sp>
        <p:nvSpPr>
          <p:cNvPr id="70" name="Text Placeholder 7">
            <a:extLst>
              <a:ext uri="{FF2B5EF4-FFF2-40B4-BE49-F238E27FC236}">
                <a16:creationId xmlns:a16="http://schemas.microsoft.com/office/drawing/2014/main" id="{F4706F17-8F53-43CE-AE9E-6C729D898B24}"/>
              </a:ext>
            </a:extLst>
          </p:cNvPr>
          <p:cNvSpPr>
            <a:spLocks noGrp="1"/>
          </p:cNvSpPr>
          <p:nvPr>
            <p:ph type="body" sz="quarter" idx="49" hasCustomPrompt="1"/>
          </p:nvPr>
        </p:nvSpPr>
        <p:spPr>
          <a:xfrm>
            <a:off x="6184901" y="2858898"/>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br>
              <a:rPr lang="en-US"/>
            </a:br>
            <a:r>
              <a:rPr lang="en-US"/>
              <a:t>December</a:t>
            </a:r>
          </a:p>
        </p:txBody>
      </p:sp>
      <p:sp>
        <p:nvSpPr>
          <p:cNvPr id="73" name="Text Placeholder 7">
            <a:extLst>
              <a:ext uri="{FF2B5EF4-FFF2-40B4-BE49-F238E27FC236}">
                <a16:creationId xmlns:a16="http://schemas.microsoft.com/office/drawing/2014/main" id="{117FA434-9EE3-4E6F-BAF4-5939880EBEDC}"/>
              </a:ext>
            </a:extLst>
          </p:cNvPr>
          <p:cNvSpPr>
            <a:spLocks noGrp="1"/>
          </p:cNvSpPr>
          <p:nvPr>
            <p:ph type="body" sz="quarter" idx="58" hasCustomPrompt="1"/>
          </p:nvPr>
        </p:nvSpPr>
        <p:spPr>
          <a:xfrm>
            <a:off x="444500" y="2858898"/>
            <a:ext cx="1736725"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2018</a:t>
            </a:r>
            <a:br>
              <a:rPr lang="en-US"/>
            </a:br>
            <a:r>
              <a:rPr lang="en-US"/>
              <a:t>June </a:t>
            </a:r>
          </a:p>
        </p:txBody>
      </p:sp>
      <p:sp>
        <p:nvSpPr>
          <p:cNvPr id="74" name="Text Placeholder 7">
            <a:extLst>
              <a:ext uri="{FF2B5EF4-FFF2-40B4-BE49-F238E27FC236}">
                <a16:creationId xmlns:a16="http://schemas.microsoft.com/office/drawing/2014/main" id="{E3FA2146-8684-47E6-B4DE-484F8E26ABC9}"/>
              </a:ext>
            </a:extLst>
          </p:cNvPr>
          <p:cNvSpPr>
            <a:spLocks noGrp="1"/>
          </p:cNvSpPr>
          <p:nvPr>
            <p:ph type="body" sz="quarter" idx="59" hasCustomPrompt="1"/>
          </p:nvPr>
        </p:nvSpPr>
        <p:spPr>
          <a:xfrm>
            <a:off x="8110546" y="4294013"/>
            <a:ext cx="1731963" cy="520700"/>
          </a:xfrm>
        </p:spPr>
        <p:txBody>
          <a:bodyPr lIns="0" rIns="0" anchor="t"/>
          <a:lstStyle>
            <a:lvl1pPr algn="l">
              <a:defRPr sz="1800" b="1">
                <a:solidFill>
                  <a:schemeClr val="tx2"/>
                </a:solidFill>
              </a:defRPr>
            </a:lvl1pPr>
            <a:lvl5pPr algn="ctr">
              <a:defRPr b="1"/>
            </a:lvl5pPr>
            <a:lvl6pPr algn="ctr">
              <a:defRPr b="1"/>
            </a:lvl6pPr>
          </a:lstStyle>
          <a:p>
            <a:pPr lvl="0"/>
            <a:r>
              <a:rPr lang="en-US"/>
              <a:t>Fourth </a:t>
            </a:r>
            <a:br>
              <a:rPr lang="en-US"/>
            </a:br>
            <a:r>
              <a:rPr lang="en-US"/>
              <a:t>main point</a:t>
            </a:r>
          </a:p>
        </p:txBody>
      </p:sp>
      <p:sp>
        <p:nvSpPr>
          <p:cNvPr id="75" name="Text Placeholder 7">
            <a:extLst>
              <a:ext uri="{FF2B5EF4-FFF2-40B4-BE49-F238E27FC236}">
                <a16:creationId xmlns:a16="http://schemas.microsoft.com/office/drawing/2014/main" id="{3351C491-4769-4537-8C6F-6671D4824761}"/>
              </a:ext>
            </a:extLst>
          </p:cNvPr>
          <p:cNvSpPr>
            <a:spLocks noGrp="1"/>
          </p:cNvSpPr>
          <p:nvPr>
            <p:ph type="body" sz="quarter" idx="60" hasCustomPrompt="1"/>
          </p:nvPr>
        </p:nvSpPr>
        <p:spPr>
          <a:xfrm>
            <a:off x="8097838" y="2858898"/>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bg-BG"/>
              <a:t>20</a:t>
            </a:r>
            <a:r>
              <a:rPr lang="en-US"/>
              <a:t>2</a:t>
            </a:r>
            <a:r>
              <a:rPr lang="bg-BG"/>
              <a:t>0</a:t>
            </a:r>
            <a:br>
              <a:rPr lang="en-US"/>
            </a:br>
            <a:r>
              <a:rPr lang="en-US"/>
              <a:t>June</a:t>
            </a:r>
          </a:p>
        </p:txBody>
      </p:sp>
      <p:sp>
        <p:nvSpPr>
          <p:cNvPr id="76" name="Text Placeholder 7">
            <a:extLst>
              <a:ext uri="{FF2B5EF4-FFF2-40B4-BE49-F238E27FC236}">
                <a16:creationId xmlns:a16="http://schemas.microsoft.com/office/drawing/2014/main" id="{7708351C-FAAC-4B5E-8909-C1F32727C6E5}"/>
              </a:ext>
            </a:extLst>
          </p:cNvPr>
          <p:cNvSpPr>
            <a:spLocks noGrp="1"/>
          </p:cNvSpPr>
          <p:nvPr>
            <p:ph type="body" sz="quarter" idx="61" hasCustomPrompt="1"/>
          </p:nvPr>
        </p:nvSpPr>
        <p:spPr>
          <a:xfrm>
            <a:off x="10036191" y="4294013"/>
            <a:ext cx="1731963" cy="520700"/>
          </a:xfrm>
        </p:spPr>
        <p:txBody>
          <a:bodyPr lIns="0" rIns="0" anchor="t"/>
          <a:lstStyle>
            <a:lvl1pPr algn="l">
              <a:defRPr sz="1800" b="1">
                <a:solidFill>
                  <a:schemeClr val="tx2"/>
                </a:solidFill>
              </a:defRPr>
            </a:lvl1pPr>
            <a:lvl5pPr algn="ctr">
              <a:defRPr b="1"/>
            </a:lvl5pPr>
            <a:lvl6pPr algn="ctr">
              <a:defRPr b="1"/>
            </a:lvl6pPr>
          </a:lstStyle>
          <a:p>
            <a:pPr lvl="0"/>
            <a:r>
              <a:rPr lang="en-US"/>
              <a:t>Fourth </a:t>
            </a:r>
            <a:br>
              <a:rPr lang="en-US"/>
            </a:br>
            <a:r>
              <a:rPr lang="en-US"/>
              <a:t>main point</a:t>
            </a:r>
          </a:p>
        </p:txBody>
      </p:sp>
      <p:sp>
        <p:nvSpPr>
          <p:cNvPr id="77" name="Text Placeholder 7">
            <a:extLst>
              <a:ext uri="{FF2B5EF4-FFF2-40B4-BE49-F238E27FC236}">
                <a16:creationId xmlns:a16="http://schemas.microsoft.com/office/drawing/2014/main" id="{6F2E5C51-A30B-4D86-925C-A11400D46E9F}"/>
              </a:ext>
            </a:extLst>
          </p:cNvPr>
          <p:cNvSpPr>
            <a:spLocks noGrp="1"/>
          </p:cNvSpPr>
          <p:nvPr>
            <p:ph type="body" sz="quarter" idx="62" hasCustomPrompt="1"/>
          </p:nvPr>
        </p:nvSpPr>
        <p:spPr>
          <a:xfrm>
            <a:off x="10023483" y="2858898"/>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bg-BG"/>
              <a:t>20</a:t>
            </a:r>
            <a:r>
              <a:rPr lang="en-US"/>
              <a:t>2</a:t>
            </a:r>
            <a:r>
              <a:rPr lang="bg-BG"/>
              <a:t>0</a:t>
            </a:r>
            <a:br>
              <a:rPr lang="en-US"/>
            </a:br>
            <a:r>
              <a:rPr lang="en-US"/>
              <a:t>December</a:t>
            </a:r>
          </a:p>
        </p:txBody>
      </p:sp>
      <p:sp>
        <p:nvSpPr>
          <p:cNvPr id="79" name="Text Placeholder 7">
            <a:extLst>
              <a:ext uri="{FF2B5EF4-FFF2-40B4-BE49-F238E27FC236}">
                <a16:creationId xmlns:a16="http://schemas.microsoft.com/office/drawing/2014/main" id="{682EBAC2-627B-4B31-8E49-AB6AD3D43DC9}"/>
              </a:ext>
            </a:extLst>
          </p:cNvPr>
          <p:cNvSpPr>
            <a:spLocks noGrp="1"/>
          </p:cNvSpPr>
          <p:nvPr>
            <p:ph type="body" sz="quarter" idx="53" hasCustomPrompt="1"/>
          </p:nvPr>
        </p:nvSpPr>
        <p:spPr>
          <a:xfrm>
            <a:off x="449262" y="2123944"/>
            <a:ext cx="5556250" cy="535248"/>
          </a:xfrm>
          <a:custGeom>
            <a:avLst/>
            <a:gdLst>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0 w 5556250"/>
              <a:gd name="connsiteY2" fmla="*/ 86785 h 520700"/>
              <a:gd name="connsiteX3" fmla="*/ 86785 w 5556250"/>
              <a:gd name="connsiteY3" fmla="*/ 0 h 520700"/>
              <a:gd name="connsiteX4" fmla="*/ 5469465 w 5556250"/>
              <a:gd name="connsiteY4" fmla="*/ 0 h 520700"/>
              <a:gd name="connsiteX5" fmla="*/ 5556250 w 5556250"/>
              <a:gd name="connsiteY5" fmla="*/ 86785 h 520700"/>
              <a:gd name="connsiteX6" fmla="*/ 5556250 w 5556250"/>
              <a:gd name="connsiteY6" fmla="*/ 433915 h 520700"/>
              <a:gd name="connsiteX7" fmla="*/ 5469465 w 5556250"/>
              <a:gd name="connsiteY7" fmla="*/ 520700 h 520700"/>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0 w 5556250"/>
              <a:gd name="connsiteY2" fmla="*/ 86785 h 520700"/>
              <a:gd name="connsiteX3" fmla="*/ 5469465 w 5556250"/>
              <a:gd name="connsiteY3" fmla="*/ 0 h 520700"/>
              <a:gd name="connsiteX4" fmla="*/ 5556250 w 5556250"/>
              <a:gd name="connsiteY4" fmla="*/ 86785 h 520700"/>
              <a:gd name="connsiteX5" fmla="*/ 5556250 w 5556250"/>
              <a:gd name="connsiteY5" fmla="*/ 433915 h 520700"/>
              <a:gd name="connsiteX6" fmla="*/ 5469465 w 5556250"/>
              <a:gd name="connsiteY6" fmla="*/ 520700 h 520700"/>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1190 w 5556250"/>
              <a:gd name="connsiteY2" fmla="*/ 3442 h 520700"/>
              <a:gd name="connsiteX3" fmla="*/ 5469465 w 5556250"/>
              <a:gd name="connsiteY3" fmla="*/ 0 h 520700"/>
              <a:gd name="connsiteX4" fmla="*/ 5556250 w 5556250"/>
              <a:gd name="connsiteY4" fmla="*/ 86785 h 520700"/>
              <a:gd name="connsiteX5" fmla="*/ 5556250 w 5556250"/>
              <a:gd name="connsiteY5" fmla="*/ 433915 h 520700"/>
              <a:gd name="connsiteX6" fmla="*/ 5469465 w 5556250"/>
              <a:gd name="connsiteY6" fmla="*/ 520700 h 520700"/>
              <a:gd name="connsiteX0" fmla="*/ 1191 w 5557441"/>
              <a:gd name="connsiteY0" fmla="*/ 86785 h 535348"/>
              <a:gd name="connsiteX1" fmla="*/ 87976 w 5557441"/>
              <a:gd name="connsiteY1" fmla="*/ 0 h 535348"/>
              <a:gd name="connsiteX2" fmla="*/ 5470656 w 5557441"/>
              <a:gd name="connsiteY2" fmla="*/ 0 h 535348"/>
              <a:gd name="connsiteX3" fmla="*/ 5557441 w 5557441"/>
              <a:gd name="connsiteY3" fmla="*/ 86785 h 535348"/>
              <a:gd name="connsiteX4" fmla="*/ 5557441 w 5557441"/>
              <a:gd name="connsiteY4" fmla="*/ 433915 h 535348"/>
              <a:gd name="connsiteX5" fmla="*/ 5470656 w 5557441"/>
              <a:gd name="connsiteY5" fmla="*/ 520700 h 535348"/>
              <a:gd name="connsiteX6" fmla="*/ 87976 w 5557441"/>
              <a:gd name="connsiteY6" fmla="*/ 520700 h 535348"/>
              <a:gd name="connsiteX7" fmla="*/ 1191 w 5557441"/>
              <a:gd name="connsiteY7" fmla="*/ 433915 h 535348"/>
              <a:gd name="connsiteX8" fmla="*/ 1191 w 5557441"/>
              <a:gd name="connsiteY8" fmla="*/ 86785 h 535348"/>
              <a:gd name="connsiteX0" fmla="*/ 87976 w 5557441"/>
              <a:gd name="connsiteY0" fmla="*/ 520700 h 535348"/>
              <a:gd name="connsiteX1" fmla="*/ 0 w 5557441"/>
              <a:gd name="connsiteY1" fmla="*/ 511305 h 535348"/>
              <a:gd name="connsiteX2" fmla="*/ 2381 w 5557441"/>
              <a:gd name="connsiteY2" fmla="*/ 3442 h 535348"/>
              <a:gd name="connsiteX3" fmla="*/ 5470656 w 5557441"/>
              <a:gd name="connsiteY3" fmla="*/ 0 h 535348"/>
              <a:gd name="connsiteX4" fmla="*/ 5557441 w 5557441"/>
              <a:gd name="connsiteY4" fmla="*/ 86785 h 535348"/>
              <a:gd name="connsiteX5" fmla="*/ 5557441 w 5557441"/>
              <a:gd name="connsiteY5" fmla="*/ 433915 h 535348"/>
              <a:gd name="connsiteX6" fmla="*/ 5470656 w 5557441"/>
              <a:gd name="connsiteY6" fmla="*/ 520700 h 535348"/>
              <a:gd name="connsiteX0" fmla="*/ 1191 w 5557441"/>
              <a:gd name="connsiteY0" fmla="*/ 86785 h 520700"/>
              <a:gd name="connsiteX1" fmla="*/ 87976 w 5557441"/>
              <a:gd name="connsiteY1" fmla="*/ 0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6" fmla="*/ 87976 w 5557441"/>
              <a:gd name="connsiteY6" fmla="*/ 520700 h 520700"/>
              <a:gd name="connsiteX7" fmla="*/ 1191 w 5557441"/>
              <a:gd name="connsiteY7" fmla="*/ 433915 h 520700"/>
              <a:gd name="connsiteX8" fmla="*/ 1191 w 5557441"/>
              <a:gd name="connsiteY8" fmla="*/ 86785 h 520700"/>
              <a:gd name="connsiteX0" fmla="*/ 0 w 5557441"/>
              <a:gd name="connsiteY0" fmla="*/ 511305 h 520700"/>
              <a:gd name="connsiteX1" fmla="*/ 2381 w 5557441"/>
              <a:gd name="connsiteY1" fmla="*/ 3442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0" fmla="*/ 1191 w 5557441"/>
              <a:gd name="connsiteY0" fmla="*/ 99860 h 533775"/>
              <a:gd name="connsiteX1" fmla="*/ 87976 w 5557441"/>
              <a:gd name="connsiteY1" fmla="*/ 13075 h 533775"/>
              <a:gd name="connsiteX2" fmla="*/ 5470656 w 5557441"/>
              <a:gd name="connsiteY2" fmla="*/ 13075 h 533775"/>
              <a:gd name="connsiteX3" fmla="*/ 5557441 w 5557441"/>
              <a:gd name="connsiteY3" fmla="*/ 99860 h 533775"/>
              <a:gd name="connsiteX4" fmla="*/ 5557441 w 5557441"/>
              <a:gd name="connsiteY4" fmla="*/ 446990 h 533775"/>
              <a:gd name="connsiteX5" fmla="*/ 5470656 w 5557441"/>
              <a:gd name="connsiteY5" fmla="*/ 533775 h 533775"/>
              <a:gd name="connsiteX6" fmla="*/ 87976 w 5557441"/>
              <a:gd name="connsiteY6" fmla="*/ 533775 h 533775"/>
              <a:gd name="connsiteX7" fmla="*/ 1191 w 5557441"/>
              <a:gd name="connsiteY7" fmla="*/ 446990 h 533775"/>
              <a:gd name="connsiteX8" fmla="*/ 1191 w 5557441"/>
              <a:gd name="connsiteY8" fmla="*/ 99860 h 533775"/>
              <a:gd name="connsiteX0" fmla="*/ 0 w 5557441"/>
              <a:gd name="connsiteY0" fmla="*/ 524380 h 533775"/>
              <a:gd name="connsiteX1" fmla="*/ 2381 w 5557441"/>
              <a:gd name="connsiteY1" fmla="*/ 16517 h 533775"/>
              <a:gd name="connsiteX2" fmla="*/ 5470656 w 5557441"/>
              <a:gd name="connsiteY2" fmla="*/ 13075 h 533775"/>
              <a:gd name="connsiteX3" fmla="*/ 5557441 w 5557441"/>
              <a:gd name="connsiteY3" fmla="*/ 24850 h 533775"/>
              <a:gd name="connsiteX4" fmla="*/ 5557441 w 5557441"/>
              <a:gd name="connsiteY4" fmla="*/ 446990 h 533775"/>
              <a:gd name="connsiteX5" fmla="*/ 5470656 w 5557441"/>
              <a:gd name="connsiteY5" fmla="*/ 533775 h 533775"/>
              <a:gd name="connsiteX0" fmla="*/ 1191 w 5557441"/>
              <a:gd name="connsiteY0" fmla="*/ 86785 h 520700"/>
              <a:gd name="connsiteX1" fmla="*/ 87976 w 5557441"/>
              <a:gd name="connsiteY1" fmla="*/ 0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6" fmla="*/ 87976 w 5557441"/>
              <a:gd name="connsiteY6" fmla="*/ 520700 h 520700"/>
              <a:gd name="connsiteX7" fmla="*/ 1191 w 5557441"/>
              <a:gd name="connsiteY7" fmla="*/ 433915 h 520700"/>
              <a:gd name="connsiteX8" fmla="*/ 1191 w 5557441"/>
              <a:gd name="connsiteY8" fmla="*/ 86785 h 520700"/>
              <a:gd name="connsiteX0" fmla="*/ 0 w 5557441"/>
              <a:gd name="connsiteY0" fmla="*/ 511305 h 520700"/>
              <a:gd name="connsiteX1" fmla="*/ 2381 w 5557441"/>
              <a:gd name="connsiteY1" fmla="*/ 3442 h 520700"/>
              <a:gd name="connsiteX2" fmla="*/ 5557441 w 5557441"/>
              <a:gd name="connsiteY2" fmla="*/ 11775 h 520700"/>
              <a:gd name="connsiteX3" fmla="*/ 5557441 w 5557441"/>
              <a:gd name="connsiteY3" fmla="*/ 433915 h 520700"/>
              <a:gd name="connsiteX4" fmla="*/ 5470656 w 5557441"/>
              <a:gd name="connsiteY4" fmla="*/ 520700 h 520700"/>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1488 w 5557441"/>
              <a:gd name="connsiteY2" fmla="*/ 0 h 530356"/>
              <a:gd name="connsiteX3" fmla="*/ 5557441 w 5557441"/>
              <a:gd name="connsiteY3" fmla="*/ 443571 h 530356"/>
              <a:gd name="connsiteX4" fmla="*/ 5470656 w 5557441"/>
              <a:gd name="connsiteY4" fmla="*/ 530356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7441 w 5557441"/>
              <a:gd name="connsiteY3" fmla="*/ 443571 h 530356"/>
              <a:gd name="connsiteX4" fmla="*/ 5470656 w 5557441"/>
              <a:gd name="connsiteY4" fmla="*/ 530356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7441 w 5557441"/>
              <a:gd name="connsiteY3" fmla="*/ 443571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5060 w 5557441"/>
              <a:gd name="connsiteY3" fmla="*/ 524533 h 530356"/>
              <a:gd name="connsiteX0" fmla="*/ 1191 w 5557441"/>
              <a:gd name="connsiteY0" fmla="*/ 96441 h 535248"/>
              <a:gd name="connsiteX1" fmla="*/ 87976 w 5557441"/>
              <a:gd name="connsiteY1" fmla="*/ 9656 h 535248"/>
              <a:gd name="connsiteX2" fmla="*/ 5470656 w 5557441"/>
              <a:gd name="connsiteY2" fmla="*/ 9656 h 535248"/>
              <a:gd name="connsiteX3" fmla="*/ 5557441 w 5557441"/>
              <a:gd name="connsiteY3" fmla="*/ 96441 h 535248"/>
              <a:gd name="connsiteX4" fmla="*/ 5557441 w 5557441"/>
              <a:gd name="connsiteY4" fmla="*/ 443571 h 535248"/>
              <a:gd name="connsiteX5" fmla="*/ 5470656 w 5557441"/>
              <a:gd name="connsiteY5" fmla="*/ 530356 h 535248"/>
              <a:gd name="connsiteX6" fmla="*/ 87976 w 5557441"/>
              <a:gd name="connsiteY6" fmla="*/ 530356 h 535248"/>
              <a:gd name="connsiteX7" fmla="*/ 1191 w 5557441"/>
              <a:gd name="connsiteY7" fmla="*/ 443571 h 535248"/>
              <a:gd name="connsiteX8" fmla="*/ 1191 w 5557441"/>
              <a:gd name="connsiteY8" fmla="*/ 96441 h 535248"/>
              <a:gd name="connsiteX0" fmla="*/ 0 w 5557441"/>
              <a:gd name="connsiteY0" fmla="*/ 520961 h 535248"/>
              <a:gd name="connsiteX1" fmla="*/ 2381 w 5557441"/>
              <a:gd name="connsiteY1" fmla="*/ 13098 h 535248"/>
              <a:gd name="connsiteX2" fmla="*/ 5553869 w 5557441"/>
              <a:gd name="connsiteY2" fmla="*/ 0 h 535248"/>
              <a:gd name="connsiteX3" fmla="*/ 5555060 w 5557441"/>
              <a:gd name="connsiteY3" fmla="*/ 535248 h 535248"/>
              <a:gd name="connsiteX0" fmla="*/ 3572 w 5559822"/>
              <a:gd name="connsiteY0" fmla="*/ 96441 h 535248"/>
              <a:gd name="connsiteX1" fmla="*/ 90357 w 5559822"/>
              <a:gd name="connsiteY1" fmla="*/ 9656 h 535248"/>
              <a:gd name="connsiteX2" fmla="*/ 5473037 w 5559822"/>
              <a:gd name="connsiteY2" fmla="*/ 9656 h 535248"/>
              <a:gd name="connsiteX3" fmla="*/ 5559822 w 5559822"/>
              <a:gd name="connsiteY3" fmla="*/ 96441 h 535248"/>
              <a:gd name="connsiteX4" fmla="*/ 5559822 w 5559822"/>
              <a:gd name="connsiteY4" fmla="*/ 443571 h 535248"/>
              <a:gd name="connsiteX5" fmla="*/ 5473037 w 5559822"/>
              <a:gd name="connsiteY5" fmla="*/ 530356 h 535248"/>
              <a:gd name="connsiteX6" fmla="*/ 90357 w 5559822"/>
              <a:gd name="connsiteY6" fmla="*/ 530356 h 535248"/>
              <a:gd name="connsiteX7" fmla="*/ 3572 w 5559822"/>
              <a:gd name="connsiteY7" fmla="*/ 443571 h 535248"/>
              <a:gd name="connsiteX8" fmla="*/ 3572 w 5559822"/>
              <a:gd name="connsiteY8" fmla="*/ 96441 h 535248"/>
              <a:gd name="connsiteX0" fmla="*/ 0 w 5559822"/>
              <a:gd name="connsiteY0" fmla="*/ 532867 h 535248"/>
              <a:gd name="connsiteX1" fmla="*/ 4762 w 5559822"/>
              <a:gd name="connsiteY1" fmla="*/ 13098 h 535248"/>
              <a:gd name="connsiteX2" fmla="*/ 5556250 w 5559822"/>
              <a:gd name="connsiteY2" fmla="*/ 0 h 535248"/>
              <a:gd name="connsiteX3" fmla="*/ 5557441 w 5559822"/>
              <a:gd name="connsiteY3" fmla="*/ 535248 h 535248"/>
              <a:gd name="connsiteX0" fmla="*/ 0 w 5556250"/>
              <a:gd name="connsiteY0" fmla="*/ 96441 h 535248"/>
              <a:gd name="connsiteX1" fmla="*/ 86785 w 5556250"/>
              <a:gd name="connsiteY1" fmla="*/ 9656 h 535248"/>
              <a:gd name="connsiteX2" fmla="*/ 5469465 w 5556250"/>
              <a:gd name="connsiteY2" fmla="*/ 9656 h 535248"/>
              <a:gd name="connsiteX3" fmla="*/ 5556250 w 5556250"/>
              <a:gd name="connsiteY3" fmla="*/ 96441 h 535248"/>
              <a:gd name="connsiteX4" fmla="*/ 5556250 w 5556250"/>
              <a:gd name="connsiteY4" fmla="*/ 443571 h 535248"/>
              <a:gd name="connsiteX5" fmla="*/ 5469465 w 5556250"/>
              <a:gd name="connsiteY5" fmla="*/ 530356 h 535248"/>
              <a:gd name="connsiteX6" fmla="*/ 86785 w 5556250"/>
              <a:gd name="connsiteY6" fmla="*/ 530356 h 535248"/>
              <a:gd name="connsiteX7" fmla="*/ 0 w 5556250"/>
              <a:gd name="connsiteY7" fmla="*/ 443571 h 535248"/>
              <a:gd name="connsiteX8" fmla="*/ 0 w 5556250"/>
              <a:gd name="connsiteY8" fmla="*/ 96441 h 535248"/>
              <a:gd name="connsiteX0" fmla="*/ 0 w 5556250"/>
              <a:gd name="connsiteY0" fmla="*/ 534057 h 535248"/>
              <a:gd name="connsiteX1" fmla="*/ 1190 w 5556250"/>
              <a:gd name="connsiteY1" fmla="*/ 13098 h 535248"/>
              <a:gd name="connsiteX2" fmla="*/ 5552678 w 5556250"/>
              <a:gd name="connsiteY2" fmla="*/ 0 h 535248"/>
              <a:gd name="connsiteX3" fmla="*/ 5553869 w 5556250"/>
              <a:gd name="connsiteY3" fmla="*/ 535248 h 535248"/>
            </a:gdLst>
            <a:ahLst/>
            <a:cxnLst>
              <a:cxn ang="0">
                <a:pos x="connsiteX0" y="connsiteY0"/>
              </a:cxn>
              <a:cxn ang="0">
                <a:pos x="connsiteX1" y="connsiteY1"/>
              </a:cxn>
              <a:cxn ang="0">
                <a:pos x="connsiteX2" y="connsiteY2"/>
              </a:cxn>
              <a:cxn ang="0">
                <a:pos x="connsiteX3" y="connsiteY3"/>
              </a:cxn>
            </a:cxnLst>
            <a:rect l="l" t="t" r="r" b="b"/>
            <a:pathLst>
              <a:path w="5556250" h="535248" stroke="0" extrusionOk="0">
                <a:moveTo>
                  <a:pt x="0" y="96441"/>
                </a:moveTo>
                <a:cubicBezTo>
                  <a:pt x="0" y="48511"/>
                  <a:pt x="38855" y="9656"/>
                  <a:pt x="86785" y="9656"/>
                </a:cubicBezTo>
                <a:lnTo>
                  <a:pt x="5469465" y="9656"/>
                </a:lnTo>
                <a:cubicBezTo>
                  <a:pt x="5517395" y="9656"/>
                  <a:pt x="5556250" y="48511"/>
                  <a:pt x="5556250" y="96441"/>
                </a:cubicBezTo>
                <a:lnTo>
                  <a:pt x="5556250" y="443571"/>
                </a:lnTo>
                <a:cubicBezTo>
                  <a:pt x="5556250" y="491501"/>
                  <a:pt x="5517395" y="530356"/>
                  <a:pt x="5469465" y="530356"/>
                </a:cubicBezTo>
                <a:lnTo>
                  <a:pt x="86785" y="530356"/>
                </a:lnTo>
                <a:cubicBezTo>
                  <a:pt x="38855" y="530356"/>
                  <a:pt x="0" y="491501"/>
                  <a:pt x="0" y="443571"/>
                </a:cubicBezTo>
                <a:lnTo>
                  <a:pt x="0" y="96441"/>
                </a:lnTo>
                <a:close/>
              </a:path>
              <a:path w="5556250" h="535248" fill="none">
                <a:moveTo>
                  <a:pt x="0" y="534057"/>
                </a:moveTo>
                <a:cubicBezTo>
                  <a:pt x="397" y="390566"/>
                  <a:pt x="793" y="156589"/>
                  <a:pt x="1190" y="13098"/>
                </a:cubicBezTo>
                <a:moveTo>
                  <a:pt x="5552678" y="0"/>
                </a:moveTo>
                <a:cubicBezTo>
                  <a:pt x="5554662" y="147857"/>
                  <a:pt x="5551885" y="387391"/>
                  <a:pt x="5553869" y="535248"/>
                </a:cubicBezTo>
              </a:path>
            </a:pathLst>
          </a:custGeom>
          <a:ln w="15875">
            <a:solidFill>
              <a:schemeClr val="accent1"/>
            </a:solidFill>
          </a:ln>
        </p:spPr>
        <p:txBody>
          <a:bodyPr lIns="180000" rIns="180000" anchor="ctr"/>
          <a:lstStyle>
            <a:lvl1pPr algn="l">
              <a:defRPr sz="1800" b="0">
                <a:solidFill>
                  <a:schemeClr val="accent1"/>
                </a:solidFill>
              </a:defRPr>
            </a:lvl1pPr>
            <a:lvl5pPr algn="ctr">
              <a:defRPr b="1"/>
            </a:lvl5pPr>
            <a:lvl6pPr algn="ctr">
              <a:defRPr b="1"/>
            </a:lvl6pPr>
          </a:lstStyle>
          <a:p>
            <a:pPr lvl="0"/>
            <a:r>
              <a:rPr lang="en-US"/>
              <a:t>First stage</a:t>
            </a:r>
          </a:p>
        </p:txBody>
      </p:sp>
      <p:sp>
        <p:nvSpPr>
          <p:cNvPr id="80" name="Text Placeholder 21">
            <a:extLst>
              <a:ext uri="{FF2B5EF4-FFF2-40B4-BE49-F238E27FC236}">
                <a16:creationId xmlns:a16="http://schemas.microsoft.com/office/drawing/2014/main" id="{8277A24E-6B93-422B-A704-2C9786F82112}"/>
              </a:ext>
            </a:extLst>
          </p:cNvPr>
          <p:cNvSpPr>
            <a:spLocks noGrp="1"/>
          </p:cNvSpPr>
          <p:nvPr>
            <p:ph type="body" sz="quarter" idx="13" hasCustomPrompt="1"/>
          </p:nvPr>
        </p:nvSpPr>
        <p:spPr>
          <a:xfrm>
            <a:off x="444501" y="5013324"/>
            <a:ext cx="1736724" cy="1519237"/>
          </a:xfrm>
        </p:spPr>
        <p:txBody>
          <a:bodyPr/>
          <a:lstStyle>
            <a:lvl1pPr>
              <a:defRPr/>
            </a:lvl1pPr>
            <a:lvl2pPr>
              <a:defRPr/>
            </a:lvl2pPr>
          </a:lstStyle>
          <a:p>
            <a:pPr lvl="0"/>
            <a:r>
              <a:rPr lang="en-US"/>
              <a:t>Main text style. All the text should be left aligned.</a:t>
            </a:r>
          </a:p>
        </p:txBody>
      </p:sp>
      <p:sp>
        <p:nvSpPr>
          <p:cNvPr id="81" name="Text Placeholder 21">
            <a:extLst>
              <a:ext uri="{FF2B5EF4-FFF2-40B4-BE49-F238E27FC236}">
                <a16:creationId xmlns:a16="http://schemas.microsoft.com/office/drawing/2014/main" id="{7D558CE5-88AE-4A63-AB06-6AF734CC81EE}"/>
              </a:ext>
            </a:extLst>
          </p:cNvPr>
          <p:cNvSpPr>
            <a:spLocks noGrp="1"/>
          </p:cNvSpPr>
          <p:nvPr>
            <p:ph type="body" sz="quarter" idx="63" hasCustomPrompt="1"/>
          </p:nvPr>
        </p:nvSpPr>
        <p:spPr>
          <a:xfrm>
            <a:off x="2360614" y="5013324"/>
            <a:ext cx="1736724" cy="1519237"/>
          </a:xfrm>
        </p:spPr>
        <p:txBody>
          <a:bodyPr/>
          <a:lstStyle>
            <a:lvl1pPr>
              <a:defRPr/>
            </a:lvl1pPr>
            <a:lvl2pPr>
              <a:defRPr/>
            </a:lvl2pPr>
          </a:lstStyle>
          <a:p>
            <a:pPr lvl="0"/>
            <a:r>
              <a:rPr lang="en-US"/>
              <a:t>Main text style. All the text should be left aligned.</a:t>
            </a:r>
          </a:p>
        </p:txBody>
      </p:sp>
      <p:sp>
        <p:nvSpPr>
          <p:cNvPr id="82" name="Text Placeholder 21">
            <a:extLst>
              <a:ext uri="{FF2B5EF4-FFF2-40B4-BE49-F238E27FC236}">
                <a16:creationId xmlns:a16="http://schemas.microsoft.com/office/drawing/2014/main" id="{0B8808FA-139F-43E6-BF33-F97F4D37066A}"/>
              </a:ext>
            </a:extLst>
          </p:cNvPr>
          <p:cNvSpPr>
            <a:spLocks noGrp="1"/>
          </p:cNvSpPr>
          <p:nvPr>
            <p:ph type="body" sz="quarter" idx="64" hasCustomPrompt="1"/>
          </p:nvPr>
        </p:nvSpPr>
        <p:spPr>
          <a:xfrm>
            <a:off x="4276727" y="5013324"/>
            <a:ext cx="1736724" cy="1519237"/>
          </a:xfrm>
        </p:spPr>
        <p:txBody>
          <a:bodyPr/>
          <a:lstStyle>
            <a:lvl1pPr>
              <a:defRPr/>
            </a:lvl1pPr>
            <a:lvl2pPr>
              <a:defRPr/>
            </a:lvl2pPr>
          </a:lstStyle>
          <a:p>
            <a:pPr lvl="0"/>
            <a:r>
              <a:rPr lang="en-US"/>
              <a:t>Main text style. All the text should be left aligned.</a:t>
            </a:r>
          </a:p>
        </p:txBody>
      </p:sp>
      <p:sp>
        <p:nvSpPr>
          <p:cNvPr id="83" name="Text Placeholder 21">
            <a:extLst>
              <a:ext uri="{FF2B5EF4-FFF2-40B4-BE49-F238E27FC236}">
                <a16:creationId xmlns:a16="http://schemas.microsoft.com/office/drawing/2014/main" id="{0DCA48EF-33B2-4788-A316-0FCF0B49D022}"/>
              </a:ext>
            </a:extLst>
          </p:cNvPr>
          <p:cNvSpPr>
            <a:spLocks noGrp="1"/>
          </p:cNvSpPr>
          <p:nvPr>
            <p:ph type="body" sz="quarter" idx="55" hasCustomPrompt="1"/>
          </p:nvPr>
        </p:nvSpPr>
        <p:spPr>
          <a:xfrm>
            <a:off x="6180138" y="5013324"/>
            <a:ext cx="1736724" cy="1519237"/>
          </a:xfrm>
        </p:spPr>
        <p:txBody>
          <a:bodyPr/>
          <a:lstStyle>
            <a:lvl1pPr>
              <a:defRPr/>
            </a:lvl1pPr>
            <a:lvl2pPr>
              <a:defRPr/>
            </a:lvl2pPr>
          </a:lstStyle>
          <a:p>
            <a:pPr lvl="0"/>
            <a:r>
              <a:rPr lang="en-US"/>
              <a:t>Main text style. All the text should be left aligned.</a:t>
            </a:r>
          </a:p>
        </p:txBody>
      </p:sp>
      <p:sp>
        <p:nvSpPr>
          <p:cNvPr id="84" name="Text Placeholder 21">
            <a:extLst>
              <a:ext uri="{FF2B5EF4-FFF2-40B4-BE49-F238E27FC236}">
                <a16:creationId xmlns:a16="http://schemas.microsoft.com/office/drawing/2014/main" id="{8504F25E-9ECA-466F-8603-3B0CDD17FE20}"/>
              </a:ext>
            </a:extLst>
          </p:cNvPr>
          <p:cNvSpPr>
            <a:spLocks noGrp="1"/>
          </p:cNvSpPr>
          <p:nvPr>
            <p:ph type="body" sz="quarter" idx="56" hasCustomPrompt="1"/>
          </p:nvPr>
        </p:nvSpPr>
        <p:spPr>
          <a:xfrm>
            <a:off x="8107365" y="5013324"/>
            <a:ext cx="1736724" cy="1519237"/>
          </a:xfrm>
        </p:spPr>
        <p:txBody>
          <a:bodyPr/>
          <a:lstStyle>
            <a:lvl1pPr>
              <a:defRPr/>
            </a:lvl1pPr>
            <a:lvl2pPr>
              <a:defRPr/>
            </a:lvl2pPr>
          </a:lstStyle>
          <a:p>
            <a:pPr lvl="0"/>
            <a:r>
              <a:rPr lang="en-US"/>
              <a:t>Main text style. All the text should be left aligned.</a:t>
            </a:r>
          </a:p>
        </p:txBody>
      </p:sp>
      <p:sp>
        <p:nvSpPr>
          <p:cNvPr id="85" name="Text Placeholder 21">
            <a:extLst>
              <a:ext uri="{FF2B5EF4-FFF2-40B4-BE49-F238E27FC236}">
                <a16:creationId xmlns:a16="http://schemas.microsoft.com/office/drawing/2014/main" id="{D29A27E7-871B-4F48-B55F-934DE9ACE89F}"/>
              </a:ext>
            </a:extLst>
          </p:cNvPr>
          <p:cNvSpPr>
            <a:spLocks noGrp="1"/>
          </p:cNvSpPr>
          <p:nvPr>
            <p:ph type="body" sz="quarter" idx="57" hasCustomPrompt="1"/>
          </p:nvPr>
        </p:nvSpPr>
        <p:spPr>
          <a:xfrm>
            <a:off x="10010776" y="5013324"/>
            <a:ext cx="1736724" cy="1519237"/>
          </a:xfrm>
        </p:spPr>
        <p:txBody>
          <a:bodyPr/>
          <a:lstStyle>
            <a:lvl1pPr>
              <a:defRPr/>
            </a:lvl1pPr>
            <a:lvl2pPr>
              <a:defRPr/>
            </a:lvl2pPr>
          </a:lstStyle>
          <a:p>
            <a:pPr lvl="0"/>
            <a:r>
              <a:rPr lang="en-US"/>
              <a:t>Main text style. All the text should be left aligned.</a:t>
            </a:r>
          </a:p>
        </p:txBody>
      </p:sp>
      <p:sp>
        <p:nvSpPr>
          <p:cNvPr id="3" name="Date Placeholder 2">
            <a:extLst>
              <a:ext uri="{FF2B5EF4-FFF2-40B4-BE49-F238E27FC236}">
                <a16:creationId xmlns:a16="http://schemas.microsoft.com/office/drawing/2014/main" id="{D1A860AC-B29E-474B-B613-46DF1C43A56B}"/>
              </a:ext>
            </a:extLst>
          </p:cNvPr>
          <p:cNvSpPr>
            <a:spLocks noGrp="1"/>
          </p:cNvSpPr>
          <p:nvPr>
            <p:ph type="dt" sz="half" idx="65"/>
          </p:nvPr>
        </p:nvSpPr>
        <p:spPr/>
        <p:txBody>
          <a:bodyPr/>
          <a:lstStyle/>
          <a:p>
            <a:fld id="{2D926567-D4F9-4697-A94A-6F6A0AA8A2BE}" type="datetime1">
              <a:rPr lang="de-DE" smtClean="0"/>
              <a:t>28.08.2024</a:t>
            </a:fld>
            <a:endParaRPr lang="bg-BG"/>
          </a:p>
        </p:txBody>
      </p:sp>
      <p:sp>
        <p:nvSpPr>
          <p:cNvPr id="4" name="Footer Placeholder 3">
            <a:extLst>
              <a:ext uri="{FF2B5EF4-FFF2-40B4-BE49-F238E27FC236}">
                <a16:creationId xmlns:a16="http://schemas.microsoft.com/office/drawing/2014/main" id="{BB80A51B-A059-40B9-8EEC-894DC9F373B5}"/>
              </a:ext>
            </a:extLst>
          </p:cNvPr>
          <p:cNvSpPr>
            <a:spLocks noGrp="1"/>
          </p:cNvSpPr>
          <p:nvPr>
            <p:ph type="ftr" sz="quarter" idx="66"/>
          </p:nvPr>
        </p:nvSpPr>
        <p:spPr/>
        <p:txBody>
          <a:bodyPr/>
          <a:lstStyle/>
          <a:p>
            <a:endParaRPr lang="bg-BG"/>
          </a:p>
        </p:txBody>
      </p:sp>
      <p:cxnSp>
        <p:nvCxnSpPr>
          <p:cNvPr id="31" name="Straight Connector 10">
            <a:extLst>
              <a:ext uri="{FF2B5EF4-FFF2-40B4-BE49-F238E27FC236}">
                <a16:creationId xmlns:a16="http://schemas.microsoft.com/office/drawing/2014/main" id="{9AE2A0BE-9AB4-436C-B59E-D6CCE56EC193}"/>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4" name="Text Placeholder 7">
            <a:extLst>
              <a:ext uri="{FF2B5EF4-FFF2-40B4-BE49-F238E27FC236}">
                <a16:creationId xmlns:a16="http://schemas.microsoft.com/office/drawing/2014/main" id="{BEEC20EE-3E54-493C-8A32-C388E4FC11D7}"/>
              </a:ext>
            </a:extLst>
          </p:cNvPr>
          <p:cNvSpPr>
            <a:spLocks noGrp="1"/>
          </p:cNvSpPr>
          <p:nvPr>
            <p:ph type="body" sz="quarter" idx="67" hasCustomPrompt="1"/>
          </p:nvPr>
        </p:nvSpPr>
        <p:spPr>
          <a:xfrm>
            <a:off x="6005512" y="2123944"/>
            <a:ext cx="5730876" cy="535248"/>
          </a:xfrm>
          <a:custGeom>
            <a:avLst/>
            <a:gdLst>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0 w 5556250"/>
              <a:gd name="connsiteY2" fmla="*/ 86785 h 520700"/>
              <a:gd name="connsiteX3" fmla="*/ 86785 w 5556250"/>
              <a:gd name="connsiteY3" fmla="*/ 0 h 520700"/>
              <a:gd name="connsiteX4" fmla="*/ 5469465 w 5556250"/>
              <a:gd name="connsiteY4" fmla="*/ 0 h 520700"/>
              <a:gd name="connsiteX5" fmla="*/ 5556250 w 5556250"/>
              <a:gd name="connsiteY5" fmla="*/ 86785 h 520700"/>
              <a:gd name="connsiteX6" fmla="*/ 5556250 w 5556250"/>
              <a:gd name="connsiteY6" fmla="*/ 433915 h 520700"/>
              <a:gd name="connsiteX7" fmla="*/ 5469465 w 5556250"/>
              <a:gd name="connsiteY7" fmla="*/ 520700 h 520700"/>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0 w 5556250"/>
              <a:gd name="connsiteY2" fmla="*/ 86785 h 520700"/>
              <a:gd name="connsiteX3" fmla="*/ 5469465 w 5556250"/>
              <a:gd name="connsiteY3" fmla="*/ 0 h 520700"/>
              <a:gd name="connsiteX4" fmla="*/ 5556250 w 5556250"/>
              <a:gd name="connsiteY4" fmla="*/ 86785 h 520700"/>
              <a:gd name="connsiteX5" fmla="*/ 5556250 w 5556250"/>
              <a:gd name="connsiteY5" fmla="*/ 433915 h 520700"/>
              <a:gd name="connsiteX6" fmla="*/ 5469465 w 5556250"/>
              <a:gd name="connsiteY6" fmla="*/ 520700 h 520700"/>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1190 w 5556250"/>
              <a:gd name="connsiteY2" fmla="*/ 3442 h 520700"/>
              <a:gd name="connsiteX3" fmla="*/ 5469465 w 5556250"/>
              <a:gd name="connsiteY3" fmla="*/ 0 h 520700"/>
              <a:gd name="connsiteX4" fmla="*/ 5556250 w 5556250"/>
              <a:gd name="connsiteY4" fmla="*/ 86785 h 520700"/>
              <a:gd name="connsiteX5" fmla="*/ 5556250 w 5556250"/>
              <a:gd name="connsiteY5" fmla="*/ 433915 h 520700"/>
              <a:gd name="connsiteX6" fmla="*/ 5469465 w 5556250"/>
              <a:gd name="connsiteY6" fmla="*/ 520700 h 520700"/>
              <a:gd name="connsiteX0" fmla="*/ 1191 w 5557441"/>
              <a:gd name="connsiteY0" fmla="*/ 86785 h 535348"/>
              <a:gd name="connsiteX1" fmla="*/ 87976 w 5557441"/>
              <a:gd name="connsiteY1" fmla="*/ 0 h 535348"/>
              <a:gd name="connsiteX2" fmla="*/ 5470656 w 5557441"/>
              <a:gd name="connsiteY2" fmla="*/ 0 h 535348"/>
              <a:gd name="connsiteX3" fmla="*/ 5557441 w 5557441"/>
              <a:gd name="connsiteY3" fmla="*/ 86785 h 535348"/>
              <a:gd name="connsiteX4" fmla="*/ 5557441 w 5557441"/>
              <a:gd name="connsiteY4" fmla="*/ 433915 h 535348"/>
              <a:gd name="connsiteX5" fmla="*/ 5470656 w 5557441"/>
              <a:gd name="connsiteY5" fmla="*/ 520700 h 535348"/>
              <a:gd name="connsiteX6" fmla="*/ 87976 w 5557441"/>
              <a:gd name="connsiteY6" fmla="*/ 520700 h 535348"/>
              <a:gd name="connsiteX7" fmla="*/ 1191 w 5557441"/>
              <a:gd name="connsiteY7" fmla="*/ 433915 h 535348"/>
              <a:gd name="connsiteX8" fmla="*/ 1191 w 5557441"/>
              <a:gd name="connsiteY8" fmla="*/ 86785 h 535348"/>
              <a:gd name="connsiteX0" fmla="*/ 87976 w 5557441"/>
              <a:gd name="connsiteY0" fmla="*/ 520700 h 535348"/>
              <a:gd name="connsiteX1" fmla="*/ 0 w 5557441"/>
              <a:gd name="connsiteY1" fmla="*/ 511305 h 535348"/>
              <a:gd name="connsiteX2" fmla="*/ 2381 w 5557441"/>
              <a:gd name="connsiteY2" fmla="*/ 3442 h 535348"/>
              <a:gd name="connsiteX3" fmla="*/ 5470656 w 5557441"/>
              <a:gd name="connsiteY3" fmla="*/ 0 h 535348"/>
              <a:gd name="connsiteX4" fmla="*/ 5557441 w 5557441"/>
              <a:gd name="connsiteY4" fmla="*/ 86785 h 535348"/>
              <a:gd name="connsiteX5" fmla="*/ 5557441 w 5557441"/>
              <a:gd name="connsiteY5" fmla="*/ 433915 h 535348"/>
              <a:gd name="connsiteX6" fmla="*/ 5470656 w 5557441"/>
              <a:gd name="connsiteY6" fmla="*/ 520700 h 535348"/>
              <a:gd name="connsiteX0" fmla="*/ 1191 w 5557441"/>
              <a:gd name="connsiteY0" fmla="*/ 86785 h 520700"/>
              <a:gd name="connsiteX1" fmla="*/ 87976 w 5557441"/>
              <a:gd name="connsiteY1" fmla="*/ 0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6" fmla="*/ 87976 w 5557441"/>
              <a:gd name="connsiteY6" fmla="*/ 520700 h 520700"/>
              <a:gd name="connsiteX7" fmla="*/ 1191 w 5557441"/>
              <a:gd name="connsiteY7" fmla="*/ 433915 h 520700"/>
              <a:gd name="connsiteX8" fmla="*/ 1191 w 5557441"/>
              <a:gd name="connsiteY8" fmla="*/ 86785 h 520700"/>
              <a:gd name="connsiteX0" fmla="*/ 0 w 5557441"/>
              <a:gd name="connsiteY0" fmla="*/ 511305 h 520700"/>
              <a:gd name="connsiteX1" fmla="*/ 2381 w 5557441"/>
              <a:gd name="connsiteY1" fmla="*/ 3442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0" fmla="*/ 1191 w 5557441"/>
              <a:gd name="connsiteY0" fmla="*/ 99860 h 533775"/>
              <a:gd name="connsiteX1" fmla="*/ 87976 w 5557441"/>
              <a:gd name="connsiteY1" fmla="*/ 13075 h 533775"/>
              <a:gd name="connsiteX2" fmla="*/ 5470656 w 5557441"/>
              <a:gd name="connsiteY2" fmla="*/ 13075 h 533775"/>
              <a:gd name="connsiteX3" fmla="*/ 5557441 w 5557441"/>
              <a:gd name="connsiteY3" fmla="*/ 99860 h 533775"/>
              <a:gd name="connsiteX4" fmla="*/ 5557441 w 5557441"/>
              <a:gd name="connsiteY4" fmla="*/ 446990 h 533775"/>
              <a:gd name="connsiteX5" fmla="*/ 5470656 w 5557441"/>
              <a:gd name="connsiteY5" fmla="*/ 533775 h 533775"/>
              <a:gd name="connsiteX6" fmla="*/ 87976 w 5557441"/>
              <a:gd name="connsiteY6" fmla="*/ 533775 h 533775"/>
              <a:gd name="connsiteX7" fmla="*/ 1191 w 5557441"/>
              <a:gd name="connsiteY7" fmla="*/ 446990 h 533775"/>
              <a:gd name="connsiteX8" fmla="*/ 1191 w 5557441"/>
              <a:gd name="connsiteY8" fmla="*/ 99860 h 533775"/>
              <a:gd name="connsiteX0" fmla="*/ 0 w 5557441"/>
              <a:gd name="connsiteY0" fmla="*/ 524380 h 533775"/>
              <a:gd name="connsiteX1" fmla="*/ 2381 w 5557441"/>
              <a:gd name="connsiteY1" fmla="*/ 16517 h 533775"/>
              <a:gd name="connsiteX2" fmla="*/ 5470656 w 5557441"/>
              <a:gd name="connsiteY2" fmla="*/ 13075 h 533775"/>
              <a:gd name="connsiteX3" fmla="*/ 5557441 w 5557441"/>
              <a:gd name="connsiteY3" fmla="*/ 24850 h 533775"/>
              <a:gd name="connsiteX4" fmla="*/ 5557441 w 5557441"/>
              <a:gd name="connsiteY4" fmla="*/ 446990 h 533775"/>
              <a:gd name="connsiteX5" fmla="*/ 5470656 w 5557441"/>
              <a:gd name="connsiteY5" fmla="*/ 533775 h 533775"/>
              <a:gd name="connsiteX0" fmla="*/ 1191 w 5557441"/>
              <a:gd name="connsiteY0" fmla="*/ 86785 h 520700"/>
              <a:gd name="connsiteX1" fmla="*/ 87976 w 5557441"/>
              <a:gd name="connsiteY1" fmla="*/ 0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6" fmla="*/ 87976 w 5557441"/>
              <a:gd name="connsiteY6" fmla="*/ 520700 h 520700"/>
              <a:gd name="connsiteX7" fmla="*/ 1191 w 5557441"/>
              <a:gd name="connsiteY7" fmla="*/ 433915 h 520700"/>
              <a:gd name="connsiteX8" fmla="*/ 1191 w 5557441"/>
              <a:gd name="connsiteY8" fmla="*/ 86785 h 520700"/>
              <a:gd name="connsiteX0" fmla="*/ 0 w 5557441"/>
              <a:gd name="connsiteY0" fmla="*/ 511305 h 520700"/>
              <a:gd name="connsiteX1" fmla="*/ 2381 w 5557441"/>
              <a:gd name="connsiteY1" fmla="*/ 3442 h 520700"/>
              <a:gd name="connsiteX2" fmla="*/ 5557441 w 5557441"/>
              <a:gd name="connsiteY2" fmla="*/ 11775 h 520700"/>
              <a:gd name="connsiteX3" fmla="*/ 5557441 w 5557441"/>
              <a:gd name="connsiteY3" fmla="*/ 433915 h 520700"/>
              <a:gd name="connsiteX4" fmla="*/ 5470656 w 5557441"/>
              <a:gd name="connsiteY4" fmla="*/ 520700 h 520700"/>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1488 w 5557441"/>
              <a:gd name="connsiteY2" fmla="*/ 0 h 530356"/>
              <a:gd name="connsiteX3" fmla="*/ 5557441 w 5557441"/>
              <a:gd name="connsiteY3" fmla="*/ 443571 h 530356"/>
              <a:gd name="connsiteX4" fmla="*/ 5470656 w 5557441"/>
              <a:gd name="connsiteY4" fmla="*/ 530356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7441 w 5557441"/>
              <a:gd name="connsiteY3" fmla="*/ 443571 h 530356"/>
              <a:gd name="connsiteX4" fmla="*/ 5470656 w 5557441"/>
              <a:gd name="connsiteY4" fmla="*/ 530356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7441 w 5557441"/>
              <a:gd name="connsiteY3" fmla="*/ 443571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5060 w 5557441"/>
              <a:gd name="connsiteY3" fmla="*/ 524533 h 530356"/>
              <a:gd name="connsiteX0" fmla="*/ 1191 w 5557441"/>
              <a:gd name="connsiteY0" fmla="*/ 96441 h 535248"/>
              <a:gd name="connsiteX1" fmla="*/ 87976 w 5557441"/>
              <a:gd name="connsiteY1" fmla="*/ 9656 h 535248"/>
              <a:gd name="connsiteX2" fmla="*/ 5470656 w 5557441"/>
              <a:gd name="connsiteY2" fmla="*/ 9656 h 535248"/>
              <a:gd name="connsiteX3" fmla="*/ 5557441 w 5557441"/>
              <a:gd name="connsiteY3" fmla="*/ 96441 h 535248"/>
              <a:gd name="connsiteX4" fmla="*/ 5557441 w 5557441"/>
              <a:gd name="connsiteY4" fmla="*/ 443571 h 535248"/>
              <a:gd name="connsiteX5" fmla="*/ 5470656 w 5557441"/>
              <a:gd name="connsiteY5" fmla="*/ 530356 h 535248"/>
              <a:gd name="connsiteX6" fmla="*/ 87976 w 5557441"/>
              <a:gd name="connsiteY6" fmla="*/ 530356 h 535248"/>
              <a:gd name="connsiteX7" fmla="*/ 1191 w 5557441"/>
              <a:gd name="connsiteY7" fmla="*/ 443571 h 535248"/>
              <a:gd name="connsiteX8" fmla="*/ 1191 w 5557441"/>
              <a:gd name="connsiteY8" fmla="*/ 96441 h 535248"/>
              <a:gd name="connsiteX0" fmla="*/ 0 w 5557441"/>
              <a:gd name="connsiteY0" fmla="*/ 520961 h 535248"/>
              <a:gd name="connsiteX1" fmla="*/ 2381 w 5557441"/>
              <a:gd name="connsiteY1" fmla="*/ 13098 h 535248"/>
              <a:gd name="connsiteX2" fmla="*/ 5553869 w 5557441"/>
              <a:gd name="connsiteY2" fmla="*/ 0 h 535248"/>
              <a:gd name="connsiteX3" fmla="*/ 5555060 w 5557441"/>
              <a:gd name="connsiteY3" fmla="*/ 535248 h 535248"/>
              <a:gd name="connsiteX0" fmla="*/ 3572 w 5559822"/>
              <a:gd name="connsiteY0" fmla="*/ 96441 h 535248"/>
              <a:gd name="connsiteX1" fmla="*/ 90357 w 5559822"/>
              <a:gd name="connsiteY1" fmla="*/ 9656 h 535248"/>
              <a:gd name="connsiteX2" fmla="*/ 5473037 w 5559822"/>
              <a:gd name="connsiteY2" fmla="*/ 9656 h 535248"/>
              <a:gd name="connsiteX3" fmla="*/ 5559822 w 5559822"/>
              <a:gd name="connsiteY3" fmla="*/ 96441 h 535248"/>
              <a:gd name="connsiteX4" fmla="*/ 5559822 w 5559822"/>
              <a:gd name="connsiteY4" fmla="*/ 443571 h 535248"/>
              <a:gd name="connsiteX5" fmla="*/ 5473037 w 5559822"/>
              <a:gd name="connsiteY5" fmla="*/ 530356 h 535248"/>
              <a:gd name="connsiteX6" fmla="*/ 90357 w 5559822"/>
              <a:gd name="connsiteY6" fmla="*/ 530356 h 535248"/>
              <a:gd name="connsiteX7" fmla="*/ 3572 w 5559822"/>
              <a:gd name="connsiteY7" fmla="*/ 443571 h 535248"/>
              <a:gd name="connsiteX8" fmla="*/ 3572 w 5559822"/>
              <a:gd name="connsiteY8" fmla="*/ 96441 h 535248"/>
              <a:gd name="connsiteX0" fmla="*/ 0 w 5559822"/>
              <a:gd name="connsiteY0" fmla="*/ 532867 h 535248"/>
              <a:gd name="connsiteX1" fmla="*/ 4762 w 5559822"/>
              <a:gd name="connsiteY1" fmla="*/ 13098 h 535248"/>
              <a:gd name="connsiteX2" fmla="*/ 5556250 w 5559822"/>
              <a:gd name="connsiteY2" fmla="*/ 0 h 535248"/>
              <a:gd name="connsiteX3" fmla="*/ 5557441 w 5559822"/>
              <a:gd name="connsiteY3" fmla="*/ 535248 h 535248"/>
              <a:gd name="connsiteX0" fmla="*/ 0 w 5556250"/>
              <a:gd name="connsiteY0" fmla="*/ 96441 h 535248"/>
              <a:gd name="connsiteX1" fmla="*/ 86785 w 5556250"/>
              <a:gd name="connsiteY1" fmla="*/ 9656 h 535248"/>
              <a:gd name="connsiteX2" fmla="*/ 5469465 w 5556250"/>
              <a:gd name="connsiteY2" fmla="*/ 9656 h 535248"/>
              <a:gd name="connsiteX3" fmla="*/ 5556250 w 5556250"/>
              <a:gd name="connsiteY3" fmla="*/ 96441 h 535248"/>
              <a:gd name="connsiteX4" fmla="*/ 5556250 w 5556250"/>
              <a:gd name="connsiteY4" fmla="*/ 443571 h 535248"/>
              <a:gd name="connsiteX5" fmla="*/ 5469465 w 5556250"/>
              <a:gd name="connsiteY5" fmla="*/ 530356 h 535248"/>
              <a:gd name="connsiteX6" fmla="*/ 86785 w 5556250"/>
              <a:gd name="connsiteY6" fmla="*/ 530356 h 535248"/>
              <a:gd name="connsiteX7" fmla="*/ 0 w 5556250"/>
              <a:gd name="connsiteY7" fmla="*/ 443571 h 535248"/>
              <a:gd name="connsiteX8" fmla="*/ 0 w 5556250"/>
              <a:gd name="connsiteY8" fmla="*/ 96441 h 535248"/>
              <a:gd name="connsiteX0" fmla="*/ 0 w 5556250"/>
              <a:gd name="connsiteY0" fmla="*/ 534057 h 535248"/>
              <a:gd name="connsiteX1" fmla="*/ 1190 w 5556250"/>
              <a:gd name="connsiteY1" fmla="*/ 13098 h 535248"/>
              <a:gd name="connsiteX2" fmla="*/ 5552678 w 5556250"/>
              <a:gd name="connsiteY2" fmla="*/ 0 h 535248"/>
              <a:gd name="connsiteX3" fmla="*/ 5553869 w 5556250"/>
              <a:gd name="connsiteY3" fmla="*/ 535248 h 535248"/>
            </a:gdLst>
            <a:ahLst/>
            <a:cxnLst>
              <a:cxn ang="0">
                <a:pos x="connsiteX0" y="connsiteY0"/>
              </a:cxn>
              <a:cxn ang="0">
                <a:pos x="connsiteX1" y="connsiteY1"/>
              </a:cxn>
              <a:cxn ang="0">
                <a:pos x="connsiteX2" y="connsiteY2"/>
              </a:cxn>
              <a:cxn ang="0">
                <a:pos x="connsiteX3" y="connsiteY3"/>
              </a:cxn>
            </a:cxnLst>
            <a:rect l="l" t="t" r="r" b="b"/>
            <a:pathLst>
              <a:path w="5556250" h="535248" stroke="0" extrusionOk="0">
                <a:moveTo>
                  <a:pt x="0" y="96441"/>
                </a:moveTo>
                <a:cubicBezTo>
                  <a:pt x="0" y="48511"/>
                  <a:pt x="38855" y="9656"/>
                  <a:pt x="86785" y="9656"/>
                </a:cubicBezTo>
                <a:lnTo>
                  <a:pt x="5469465" y="9656"/>
                </a:lnTo>
                <a:cubicBezTo>
                  <a:pt x="5517395" y="9656"/>
                  <a:pt x="5556250" y="48511"/>
                  <a:pt x="5556250" y="96441"/>
                </a:cubicBezTo>
                <a:lnTo>
                  <a:pt x="5556250" y="443571"/>
                </a:lnTo>
                <a:cubicBezTo>
                  <a:pt x="5556250" y="491501"/>
                  <a:pt x="5517395" y="530356"/>
                  <a:pt x="5469465" y="530356"/>
                </a:cubicBezTo>
                <a:lnTo>
                  <a:pt x="86785" y="530356"/>
                </a:lnTo>
                <a:cubicBezTo>
                  <a:pt x="38855" y="530356"/>
                  <a:pt x="0" y="491501"/>
                  <a:pt x="0" y="443571"/>
                </a:cubicBezTo>
                <a:lnTo>
                  <a:pt x="0" y="96441"/>
                </a:lnTo>
                <a:close/>
              </a:path>
              <a:path w="5556250" h="535248" fill="none">
                <a:moveTo>
                  <a:pt x="0" y="534057"/>
                </a:moveTo>
                <a:cubicBezTo>
                  <a:pt x="397" y="390566"/>
                  <a:pt x="793" y="156589"/>
                  <a:pt x="1190" y="13098"/>
                </a:cubicBezTo>
                <a:moveTo>
                  <a:pt x="5552678" y="0"/>
                </a:moveTo>
                <a:cubicBezTo>
                  <a:pt x="5554662" y="147857"/>
                  <a:pt x="5551885" y="387391"/>
                  <a:pt x="5553869" y="535248"/>
                </a:cubicBezTo>
              </a:path>
            </a:pathLst>
          </a:custGeom>
          <a:ln w="15875">
            <a:solidFill>
              <a:schemeClr val="accent1"/>
            </a:solidFill>
          </a:ln>
        </p:spPr>
        <p:txBody>
          <a:bodyPr lIns="180000" rIns="180000" anchor="ctr"/>
          <a:lstStyle>
            <a:lvl1pPr algn="l">
              <a:defRPr sz="1800" b="0">
                <a:solidFill>
                  <a:schemeClr val="accent1"/>
                </a:solidFill>
              </a:defRPr>
            </a:lvl1pPr>
            <a:lvl5pPr algn="ctr">
              <a:defRPr b="1"/>
            </a:lvl5pPr>
            <a:lvl6pPr algn="ctr">
              <a:defRPr b="1"/>
            </a:lvl6pPr>
          </a:lstStyle>
          <a:p>
            <a:pPr lvl="0"/>
            <a:r>
              <a:rPr lang="en-US"/>
              <a:t>Second stage</a:t>
            </a:r>
          </a:p>
        </p:txBody>
      </p:sp>
    </p:spTree>
    <p:extLst>
      <p:ext uri="{BB962C8B-B14F-4D97-AF65-F5344CB8AC3E}">
        <p14:creationId xmlns:p14="http://schemas.microsoft.com/office/powerpoint/2010/main" val="1473332975"/>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meline, process, simple">
    <p:spTree>
      <p:nvGrpSpPr>
        <p:cNvPr id="1" name=""/>
        <p:cNvGrpSpPr/>
        <p:nvPr/>
      </p:nvGrpSpPr>
      <p:grpSpPr>
        <a:xfrm>
          <a:off x="0" y="0"/>
          <a:ext cx="0" cy="0"/>
          <a:chOff x="0" y="0"/>
          <a:chExt cx="0" cy="0"/>
        </a:xfrm>
      </p:grpSpPr>
      <p:sp>
        <p:nvSpPr>
          <p:cNvPr id="46" name="Text Placeholder 7">
            <a:extLst>
              <a:ext uri="{FF2B5EF4-FFF2-40B4-BE49-F238E27FC236}">
                <a16:creationId xmlns:a16="http://schemas.microsoft.com/office/drawing/2014/main" id="{11DBD05B-DAE2-4249-8551-48820F1DE812}"/>
              </a:ext>
            </a:extLst>
          </p:cNvPr>
          <p:cNvSpPr>
            <a:spLocks noGrp="1"/>
          </p:cNvSpPr>
          <p:nvPr>
            <p:ph type="body" sz="quarter" idx="33" hasCustomPrompt="1"/>
          </p:nvPr>
        </p:nvSpPr>
        <p:spPr>
          <a:xfrm>
            <a:off x="452438" y="2502428"/>
            <a:ext cx="3821112"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First process</a:t>
            </a:r>
          </a:p>
        </p:txBody>
      </p:sp>
      <p:sp>
        <p:nvSpPr>
          <p:cNvPr id="4" name="Date Placeholder 3">
            <a:extLst>
              <a:ext uri="{FF2B5EF4-FFF2-40B4-BE49-F238E27FC236}">
                <a16:creationId xmlns:a16="http://schemas.microsoft.com/office/drawing/2014/main" id="{E4A9C264-F7A3-477B-867F-A1D0D2C3017A}"/>
              </a:ext>
            </a:extLst>
          </p:cNvPr>
          <p:cNvSpPr>
            <a:spLocks noGrp="1"/>
          </p:cNvSpPr>
          <p:nvPr>
            <p:ph type="dt" sz="half" idx="37"/>
          </p:nvPr>
        </p:nvSpPr>
        <p:spPr/>
        <p:txBody>
          <a:bodyPr/>
          <a:lstStyle/>
          <a:p>
            <a:endParaRPr lang="bg-BG"/>
          </a:p>
        </p:txBody>
      </p:sp>
      <p:sp>
        <p:nvSpPr>
          <p:cNvPr id="5" name="Footer Placeholder 4">
            <a:extLst>
              <a:ext uri="{FF2B5EF4-FFF2-40B4-BE49-F238E27FC236}">
                <a16:creationId xmlns:a16="http://schemas.microsoft.com/office/drawing/2014/main" id="{07AF8157-ECA7-40E4-B929-E46F875DD277}"/>
              </a:ext>
            </a:extLst>
          </p:cNvPr>
          <p:cNvSpPr>
            <a:spLocks noGrp="1"/>
          </p:cNvSpPr>
          <p:nvPr>
            <p:ph type="ftr" sz="quarter" idx="38"/>
          </p:nvPr>
        </p:nvSpPr>
        <p:spPr/>
        <p:txBody>
          <a:bodyPr/>
          <a:lstStyle/>
          <a:p>
            <a:r>
              <a:rPr lang="en-US"/>
              <a:t>© 2024 Westernacher Consulting GmbH</a:t>
            </a:r>
            <a:endParaRPr lang="bg-BG"/>
          </a:p>
        </p:txBody>
      </p:sp>
      <p:sp>
        <p:nvSpPr>
          <p:cNvPr id="6" name="Slide Number Placeholder 5">
            <a:extLst>
              <a:ext uri="{FF2B5EF4-FFF2-40B4-BE49-F238E27FC236}">
                <a16:creationId xmlns:a16="http://schemas.microsoft.com/office/drawing/2014/main" id="{ED279399-C59B-4CD2-BF89-176ED0AEACC0}"/>
              </a:ext>
            </a:extLst>
          </p:cNvPr>
          <p:cNvSpPr>
            <a:spLocks noGrp="1"/>
          </p:cNvSpPr>
          <p:nvPr>
            <p:ph type="sldNum" sz="quarter" idx="39"/>
          </p:nvPr>
        </p:nvSpPr>
        <p:spPr>
          <a:xfrm>
            <a:off x="11287080" y="6561139"/>
            <a:ext cx="449308" cy="296862"/>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3C2A7C-DE52-46AE-8A53-B07AED9255FA}" type="slidenum">
              <a:rPr lang="bg-BG" smtClean="0"/>
              <a:pPr/>
              <a:t>‹#›</a:t>
            </a:fld>
            <a:endParaRPr lang="bg-BG"/>
          </a:p>
        </p:txBody>
      </p:sp>
      <p:sp>
        <p:nvSpPr>
          <p:cNvPr id="20" name="Text Placeholder 7">
            <a:extLst>
              <a:ext uri="{FF2B5EF4-FFF2-40B4-BE49-F238E27FC236}">
                <a16:creationId xmlns:a16="http://schemas.microsoft.com/office/drawing/2014/main" id="{1213785C-9594-4F5D-9631-0B0733E5C4B2}"/>
              </a:ext>
            </a:extLst>
          </p:cNvPr>
          <p:cNvSpPr>
            <a:spLocks noGrp="1"/>
          </p:cNvSpPr>
          <p:nvPr>
            <p:ph type="body" sz="quarter" idx="40" hasCustomPrompt="1"/>
          </p:nvPr>
        </p:nvSpPr>
        <p:spPr>
          <a:xfrm>
            <a:off x="2363789" y="3214639"/>
            <a:ext cx="3821112"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Second process</a:t>
            </a:r>
          </a:p>
        </p:txBody>
      </p:sp>
      <p:sp>
        <p:nvSpPr>
          <p:cNvPr id="25" name="Text Placeholder 7">
            <a:extLst>
              <a:ext uri="{FF2B5EF4-FFF2-40B4-BE49-F238E27FC236}">
                <a16:creationId xmlns:a16="http://schemas.microsoft.com/office/drawing/2014/main" id="{3A56930F-84D7-489B-8FFF-65E57B5D9BB5}"/>
              </a:ext>
            </a:extLst>
          </p:cNvPr>
          <p:cNvSpPr>
            <a:spLocks noGrp="1"/>
          </p:cNvSpPr>
          <p:nvPr>
            <p:ph type="body" sz="quarter" idx="41" hasCustomPrompt="1"/>
          </p:nvPr>
        </p:nvSpPr>
        <p:spPr>
          <a:xfrm>
            <a:off x="1411668" y="3926850"/>
            <a:ext cx="4773233"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Third process</a:t>
            </a:r>
          </a:p>
        </p:txBody>
      </p:sp>
      <p:sp>
        <p:nvSpPr>
          <p:cNvPr id="27" name="Text Placeholder 7">
            <a:extLst>
              <a:ext uri="{FF2B5EF4-FFF2-40B4-BE49-F238E27FC236}">
                <a16:creationId xmlns:a16="http://schemas.microsoft.com/office/drawing/2014/main" id="{041F2583-4BCE-41D6-987B-AE00E896E185}"/>
              </a:ext>
            </a:extLst>
          </p:cNvPr>
          <p:cNvSpPr>
            <a:spLocks noGrp="1"/>
          </p:cNvSpPr>
          <p:nvPr>
            <p:ph type="body" sz="quarter" idx="42" hasCustomPrompt="1"/>
          </p:nvPr>
        </p:nvSpPr>
        <p:spPr>
          <a:xfrm>
            <a:off x="4273550" y="4639061"/>
            <a:ext cx="1911351"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Fourth process</a:t>
            </a:r>
          </a:p>
        </p:txBody>
      </p:sp>
      <p:sp>
        <p:nvSpPr>
          <p:cNvPr id="44" name="Text Placeholder 7">
            <a:extLst>
              <a:ext uri="{FF2B5EF4-FFF2-40B4-BE49-F238E27FC236}">
                <a16:creationId xmlns:a16="http://schemas.microsoft.com/office/drawing/2014/main" id="{B752DE6D-78E1-48CD-8225-E87A3FE8C320}"/>
              </a:ext>
            </a:extLst>
          </p:cNvPr>
          <p:cNvSpPr>
            <a:spLocks noGrp="1"/>
          </p:cNvSpPr>
          <p:nvPr>
            <p:ph type="body" sz="quarter" idx="47" hasCustomPrompt="1"/>
          </p:nvPr>
        </p:nvSpPr>
        <p:spPr>
          <a:xfrm>
            <a:off x="2363789" y="1477792"/>
            <a:ext cx="1736726"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February</a:t>
            </a:r>
          </a:p>
        </p:txBody>
      </p:sp>
      <p:sp>
        <p:nvSpPr>
          <p:cNvPr id="45" name="Text Placeholder 7">
            <a:extLst>
              <a:ext uri="{FF2B5EF4-FFF2-40B4-BE49-F238E27FC236}">
                <a16:creationId xmlns:a16="http://schemas.microsoft.com/office/drawing/2014/main" id="{903A5AF4-46B3-4AD0-9A9C-885D4A37B38F}"/>
              </a:ext>
            </a:extLst>
          </p:cNvPr>
          <p:cNvSpPr>
            <a:spLocks noGrp="1"/>
          </p:cNvSpPr>
          <p:nvPr>
            <p:ph type="body" sz="quarter" idx="48" hasCustomPrompt="1"/>
          </p:nvPr>
        </p:nvSpPr>
        <p:spPr>
          <a:xfrm>
            <a:off x="4283079" y="1477792"/>
            <a:ext cx="1736726"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March</a:t>
            </a:r>
          </a:p>
        </p:txBody>
      </p:sp>
      <p:sp>
        <p:nvSpPr>
          <p:cNvPr id="48" name="Text Placeholder 7">
            <a:extLst>
              <a:ext uri="{FF2B5EF4-FFF2-40B4-BE49-F238E27FC236}">
                <a16:creationId xmlns:a16="http://schemas.microsoft.com/office/drawing/2014/main" id="{8AB2E96A-536B-4215-B3E3-E1F3F49A3527}"/>
              </a:ext>
            </a:extLst>
          </p:cNvPr>
          <p:cNvSpPr>
            <a:spLocks noGrp="1"/>
          </p:cNvSpPr>
          <p:nvPr>
            <p:ph type="body" sz="quarter" idx="49" hasCustomPrompt="1"/>
          </p:nvPr>
        </p:nvSpPr>
        <p:spPr>
          <a:xfrm>
            <a:off x="6184901" y="1477792"/>
            <a:ext cx="1736726"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April</a:t>
            </a:r>
          </a:p>
        </p:txBody>
      </p:sp>
      <p:sp>
        <p:nvSpPr>
          <p:cNvPr id="65" name="Text Placeholder 7">
            <a:extLst>
              <a:ext uri="{FF2B5EF4-FFF2-40B4-BE49-F238E27FC236}">
                <a16:creationId xmlns:a16="http://schemas.microsoft.com/office/drawing/2014/main" id="{73D5F6CC-49D3-4ED5-AD23-25BE281493DA}"/>
              </a:ext>
            </a:extLst>
          </p:cNvPr>
          <p:cNvSpPr>
            <a:spLocks noGrp="1"/>
          </p:cNvSpPr>
          <p:nvPr>
            <p:ph type="body" sz="quarter" idx="58" hasCustomPrompt="1"/>
          </p:nvPr>
        </p:nvSpPr>
        <p:spPr>
          <a:xfrm>
            <a:off x="444500" y="1477792"/>
            <a:ext cx="1736725"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January</a:t>
            </a:r>
          </a:p>
        </p:txBody>
      </p:sp>
      <p:sp>
        <p:nvSpPr>
          <p:cNvPr id="66" name="Text Placeholder 7">
            <a:extLst>
              <a:ext uri="{FF2B5EF4-FFF2-40B4-BE49-F238E27FC236}">
                <a16:creationId xmlns:a16="http://schemas.microsoft.com/office/drawing/2014/main" id="{640B98C4-BA35-4292-8096-1286AD43F61E}"/>
              </a:ext>
            </a:extLst>
          </p:cNvPr>
          <p:cNvSpPr>
            <a:spLocks noGrp="1"/>
          </p:cNvSpPr>
          <p:nvPr>
            <p:ph type="body" sz="quarter" idx="59" hasCustomPrompt="1"/>
          </p:nvPr>
        </p:nvSpPr>
        <p:spPr>
          <a:xfrm>
            <a:off x="6184900" y="5351272"/>
            <a:ext cx="3824288"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Fifth process</a:t>
            </a:r>
          </a:p>
        </p:txBody>
      </p:sp>
      <p:sp>
        <p:nvSpPr>
          <p:cNvPr id="67" name="Text Placeholder 7">
            <a:extLst>
              <a:ext uri="{FF2B5EF4-FFF2-40B4-BE49-F238E27FC236}">
                <a16:creationId xmlns:a16="http://schemas.microsoft.com/office/drawing/2014/main" id="{F4800CB8-29AF-4078-8E71-4EA1C6177CD5}"/>
              </a:ext>
            </a:extLst>
          </p:cNvPr>
          <p:cNvSpPr>
            <a:spLocks noGrp="1"/>
          </p:cNvSpPr>
          <p:nvPr>
            <p:ph type="body" sz="quarter" idx="60" hasCustomPrompt="1"/>
          </p:nvPr>
        </p:nvSpPr>
        <p:spPr>
          <a:xfrm>
            <a:off x="8097838" y="1477792"/>
            <a:ext cx="1736726"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May</a:t>
            </a:r>
          </a:p>
        </p:txBody>
      </p:sp>
      <p:sp>
        <p:nvSpPr>
          <p:cNvPr id="68" name="Text Placeholder 7">
            <a:extLst>
              <a:ext uri="{FF2B5EF4-FFF2-40B4-BE49-F238E27FC236}">
                <a16:creationId xmlns:a16="http://schemas.microsoft.com/office/drawing/2014/main" id="{04AA10E9-1205-4099-A95B-E1E860F0BD82}"/>
              </a:ext>
            </a:extLst>
          </p:cNvPr>
          <p:cNvSpPr>
            <a:spLocks noGrp="1"/>
          </p:cNvSpPr>
          <p:nvPr>
            <p:ph type="body" sz="quarter" idx="61" hasCustomPrompt="1"/>
          </p:nvPr>
        </p:nvSpPr>
        <p:spPr>
          <a:xfrm>
            <a:off x="4283079" y="6063482"/>
            <a:ext cx="7453309" cy="288147"/>
          </a:xfrm>
          <a:solidFill>
            <a:schemeClr val="tx2">
              <a:lumMod val="20000"/>
              <a:lumOff val="80000"/>
            </a:schemeClr>
          </a:solidFill>
          <a:ln>
            <a:solidFill>
              <a:schemeClr val="tx2">
                <a:lumMod val="20000"/>
                <a:lumOff val="80000"/>
              </a:schemeClr>
            </a:solidFill>
          </a:ln>
        </p:spPr>
        <p:txBody>
          <a:bodyPr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Sixth process</a:t>
            </a:r>
          </a:p>
        </p:txBody>
      </p:sp>
      <p:sp>
        <p:nvSpPr>
          <p:cNvPr id="69" name="Text Placeholder 7">
            <a:extLst>
              <a:ext uri="{FF2B5EF4-FFF2-40B4-BE49-F238E27FC236}">
                <a16:creationId xmlns:a16="http://schemas.microsoft.com/office/drawing/2014/main" id="{4FECF3B6-1A57-4F09-8FDA-285FDFB9F391}"/>
              </a:ext>
            </a:extLst>
          </p:cNvPr>
          <p:cNvSpPr>
            <a:spLocks noGrp="1"/>
          </p:cNvSpPr>
          <p:nvPr>
            <p:ph type="body" sz="quarter" idx="62" hasCustomPrompt="1"/>
          </p:nvPr>
        </p:nvSpPr>
        <p:spPr>
          <a:xfrm>
            <a:off x="10023483" y="1477792"/>
            <a:ext cx="1736726"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June</a:t>
            </a:r>
          </a:p>
        </p:txBody>
      </p:sp>
      <p:sp>
        <p:nvSpPr>
          <p:cNvPr id="2" name="Title 1">
            <a:extLst>
              <a:ext uri="{FF2B5EF4-FFF2-40B4-BE49-F238E27FC236}">
                <a16:creationId xmlns:a16="http://schemas.microsoft.com/office/drawing/2014/main" id="{F2CB804E-57EA-42A9-9E63-1823FB2F3155}"/>
              </a:ext>
            </a:extLst>
          </p:cNvPr>
          <p:cNvSpPr>
            <a:spLocks noGrp="1"/>
          </p:cNvSpPr>
          <p:nvPr>
            <p:ph type="title" hasCustomPrompt="1"/>
          </p:nvPr>
        </p:nvSpPr>
        <p:spPr>
          <a:xfrm>
            <a:off x="449581" y="658006"/>
            <a:ext cx="10515600" cy="335432"/>
          </a:xfrm>
        </p:spPr>
        <p:txBody>
          <a:bodyPr/>
          <a:lstStyle>
            <a:lvl1pPr>
              <a:defRPr/>
            </a:lvl1pPr>
          </a:lstStyle>
          <a:p>
            <a:r>
              <a:rPr lang="en-US"/>
              <a:t>Accent title goes on this bright blue line</a:t>
            </a:r>
          </a:p>
        </p:txBody>
      </p:sp>
      <p:sp>
        <p:nvSpPr>
          <p:cNvPr id="21" name="Text Placeholder 8">
            <a:extLst>
              <a:ext uri="{FF2B5EF4-FFF2-40B4-BE49-F238E27FC236}">
                <a16:creationId xmlns:a16="http://schemas.microsoft.com/office/drawing/2014/main" id="{CABAC913-D919-41AD-A12F-2EDF1E921C16}"/>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22" name="Straight Connector 10">
            <a:extLst>
              <a:ext uri="{FF2B5EF4-FFF2-40B4-BE49-F238E27FC236}">
                <a16:creationId xmlns:a16="http://schemas.microsoft.com/office/drawing/2014/main" id="{76458B74-3C77-4C01-8B9A-BC03D36B2E1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421224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44">
          <p15:clr>
            <a:srgbClr val="FBAE40"/>
          </p15:clr>
        </p15:guide>
        <p15:guide id="36" orient="horz" pos="1463">
          <p15:clr>
            <a:srgbClr val="FBAE40"/>
          </p15:clr>
        </p15:guide>
        <p15:guide id="37" orient="horz" pos="1570">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2001">
          <p15:clr>
            <a:srgbClr val="FBAE40"/>
          </p15:clr>
        </p15:guide>
        <p15:guide id="42" orient="horz" pos="2099">
          <p15:clr>
            <a:srgbClr val="FBAE40"/>
          </p15:clr>
        </p15:guide>
        <p15:guide id="43" orient="horz" pos="2205">
          <p15:clr>
            <a:srgbClr val="FBAE40"/>
          </p15:clr>
        </p15:guide>
        <p15:guide id="44" orient="horz" pos="2296">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meline, process, advanc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54" name="Straight Connector 10">
            <a:extLst>
              <a:ext uri="{FF2B5EF4-FFF2-40B4-BE49-F238E27FC236}">
                <a16:creationId xmlns:a16="http://schemas.microsoft.com/office/drawing/2014/main" id="{E7D02952-AD9B-4ACC-9B59-E72A8176AA9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5" name="Rectangle 54">
            <a:hlinkClick r:id="" action="ppaction://hlinkshowjump?jump=previousslide"/>
            <a:extLst>
              <a:ext uri="{FF2B5EF4-FFF2-40B4-BE49-F238E27FC236}">
                <a16:creationId xmlns:a16="http://schemas.microsoft.com/office/drawing/2014/main" id="{1A3B6FA4-B651-42C2-947E-E8EB648B71D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6" name="Rectangle 55">
            <a:hlinkClick r:id="" action="ppaction://hlinkshowjump?jump=nextslide"/>
            <a:extLst>
              <a:ext uri="{FF2B5EF4-FFF2-40B4-BE49-F238E27FC236}">
                <a16:creationId xmlns:a16="http://schemas.microsoft.com/office/drawing/2014/main" id="{9521E7DB-570D-4CD3-B321-A714795D83C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3" name="Footer Placeholder 7">
            <a:extLst>
              <a:ext uri="{FF2B5EF4-FFF2-40B4-BE49-F238E27FC236}">
                <a16:creationId xmlns:a16="http://schemas.microsoft.com/office/drawing/2014/main" id="{A35ADEBF-A2A3-448C-8B80-099CF2622B0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2" name="Text Placeholder 7">
            <a:extLst>
              <a:ext uri="{FF2B5EF4-FFF2-40B4-BE49-F238E27FC236}">
                <a16:creationId xmlns:a16="http://schemas.microsoft.com/office/drawing/2014/main" id="{0A35F46F-C5E7-4E86-8CBC-034FF59BCA51}"/>
              </a:ext>
            </a:extLst>
          </p:cNvPr>
          <p:cNvSpPr>
            <a:spLocks noGrp="1"/>
          </p:cNvSpPr>
          <p:nvPr>
            <p:ph type="body" sz="quarter" idx="53" hasCustomPrompt="1"/>
          </p:nvPr>
        </p:nvSpPr>
        <p:spPr>
          <a:xfrm>
            <a:off x="365761" y="2659066"/>
            <a:ext cx="5908039" cy="1681159"/>
          </a:xfrm>
          <a:ln>
            <a:solidFill>
              <a:schemeClr val="accent1"/>
            </a:solidFill>
          </a:ln>
        </p:spPr>
        <p:txBody>
          <a:bodyPr lIns="180000" tIns="72000" rIns="0" anchor="t"/>
          <a:lstStyle>
            <a:lvl1pPr algn="l">
              <a:defRPr sz="1400" b="0">
                <a:solidFill>
                  <a:schemeClr val="accent1"/>
                </a:solidFill>
              </a:defRPr>
            </a:lvl1pPr>
            <a:lvl5pPr algn="ctr">
              <a:defRPr b="1"/>
            </a:lvl5pPr>
            <a:lvl6pPr algn="ctr">
              <a:defRPr b="1"/>
            </a:lvl6pPr>
          </a:lstStyle>
          <a:p>
            <a:pPr lvl="0"/>
            <a:r>
              <a:rPr lang="en-US"/>
              <a:t>First stage</a:t>
            </a:r>
          </a:p>
        </p:txBody>
      </p:sp>
      <p:sp>
        <p:nvSpPr>
          <p:cNvPr id="34" name="Text Placeholder 7">
            <a:extLst>
              <a:ext uri="{FF2B5EF4-FFF2-40B4-BE49-F238E27FC236}">
                <a16:creationId xmlns:a16="http://schemas.microsoft.com/office/drawing/2014/main" id="{47041539-08C2-4D26-940A-347D204A07AB}"/>
              </a:ext>
            </a:extLst>
          </p:cNvPr>
          <p:cNvSpPr>
            <a:spLocks noGrp="1"/>
          </p:cNvSpPr>
          <p:nvPr>
            <p:ph type="body" sz="quarter" idx="54" hasCustomPrompt="1"/>
          </p:nvPr>
        </p:nvSpPr>
        <p:spPr>
          <a:xfrm>
            <a:off x="4168140" y="4676775"/>
            <a:ext cx="7665720" cy="1677988"/>
          </a:xfrm>
          <a:ln>
            <a:solidFill>
              <a:schemeClr val="accent1"/>
            </a:solidFill>
          </a:ln>
        </p:spPr>
        <p:txBody>
          <a:bodyPr lIns="180000" tIns="72000" rIns="0" anchor="t"/>
          <a:lstStyle>
            <a:lvl1pPr algn="l">
              <a:defRPr sz="1400" b="0">
                <a:solidFill>
                  <a:schemeClr val="accent1"/>
                </a:solidFill>
              </a:defRPr>
            </a:lvl1pPr>
            <a:lvl5pPr algn="ctr">
              <a:defRPr b="1"/>
            </a:lvl5pPr>
            <a:lvl6pPr algn="ctr">
              <a:defRPr b="1"/>
            </a:lvl6pPr>
          </a:lstStyle>
          <a:p>
            <a:pPr lvl="0"/>
            <a:r>
              <a:rPr lang="en-US"/>
              <a:t>Second stage</a:t>
            </a:r>
          </a:p>
        </p:txBody>
      </p:sp>
      <p:sp>
        <p:nvSpPr>
          <p:cNvPr id="35" name="Text Placeholder 7">
            <a:extLst>
              <a:ext uri="{FF2B5EF4-FFF2-40B4-BE49-F238E27FC236}">
                <a16:creationId xmlns:a16="http://schemas.microsoft.com/office/drawing/2014/main" id="{36AB418A-E44D-498E-A7D7-16DFA7D00B10}"/>
              </a:ext>
            </a:extLst>
          </p:cNvPr>
          <p:cNvSpPr>
            <a:spLocks noGrp="1"/>
          </p:cNvSpPr>
          <p:nvPr>
            <p:ph type="body" sz="quarter" idx="33" hasCustomPrompt="1"/>
          </p:nvPr>
        </p:nvSpPr>
        <p:spPr>
          <a:xfrm>
            <a:off x="452438" y="2999420"/>
            <a:ext cx="3821112"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First process</a:t>
            </a:r>
          </a:p>
        </p:txBody>
      </p:sp>
      <p:sp>
        <p:nvSpPr>
          <p:cNvPr id="36" name="Text Placeholder 7">
            <a:extLst>
              <a:ext uri="{FF2B5EF4-FFF2-40B4-BE49-F238E27FC236}">
                <a16:creationId xmlns:a16="http://schemas.microsoft.com/office/drawing/2014/main" id="{293D84B2-91AC-4F05-9940-1CDAC96E4733}"/>
              </a:ext>
            </a:extLst>
          </p:cNvPr>
          <p:cNvSpPr>
            <a:spLocks noGrp="1"/>
          </p:cNvSpPr>
          <p:nvPr>
            <p:ph type="body" sz="quarter" idx="55" hasCustomPrompt="1"/>
          </p:nvPr>
        </p:nvSpPr>
        <p:spPr>
          <a:xfrm>
            <a:off x="2363789" y="3446940"/>
            <a:ext cx="3821112"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Second process</a:t>
            </a:r>
          </a:p>
        </p:txBody>
      </p:sp>
      <p:sp>
        <p:nvSpPr>
          <p:cNvPr id="37" name="Text Placeholder 7">
            <a:extLst>
              <a:ext uri="{FF2B5EF4-FFF2-40B4-BE49-F238E27FC236}">
                <a16:creationId xmlns:a16="http://schemas.microsoft.com/office/drawing/2014/main" id="{77C9A900-E989-4AFF-9211-F27663D9BCFA}"/>
              </a:ext>
            </a:extLst>
          </p:cNvPr>
          <p:cNvSpPr>
            <a:spLocks noGrp="1"/>
          </p:cNvSpPr>
          <p:nvPr>
            <p:ph type="body" sz="quarter" idx="41" hasCustomPrompt="1"/>
          </p:nvPr>
        </p:nvSpPr>
        <p:spPr>
          <a:xfrm>
            <a:off x="1411668" y="3894460"/>
            <a:ext cx="4773233"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Third process</a:t>
            </a:r>
          </a:p>
        </p:txBody>
      </p:sp>
      <p:sp>
        <p:nvSpPr>
          <p:cNvPr id="38" name="Text Placeholder 7">
            <a:extLst>
              <a:ext uri="{FF2B5EF4-FFF2-40B4-BE49-F238E27FC236}">
                <a16:creationId xmlns:a16="http://schemas.microsoft.com/office/drawing/2014/main" id="{3BF2E36E-FA11-4BF9-BB75-317A204A7F76}"/>
              </a:ext>
            </a:extLst>
          </p:cNvPr>
          <p:cNvSpPr>
            <a:spLocks noGrp="1"/>
          </p:cNvSpPr>
          <p:nvPr>
            <p:ph type="body" sz="quarter" idx="42" hasCustomPrompt="1"/>
          </p:nvPr>
        </p:nvSpPr>
        <p:spPr>
          <a:xfrm>
            <a:off x="4273550" y="5011294"/>
            <a:ext cx="1911351"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Fourth process</a:t>
            </a:r>
          </a:p>
        </p:txBody>
      </p:sp>
      <p:sp>
        <p:nvSpPr>
          <p:cNvPr id="39" name="Text Placeholder 7">
            <a:extLst>
              <a:ext uri="{FF2B5EF4-FFF2-40B4-BE49-F238E27FC236}">
                <a16:creationId xmlns:a16="http://schemas.microsoft.com/office/drawing/2014/main" id="{F65EB22C-5E0B-4982-8719-8C014DE18B3C}"/>
              </a:ext>
            </a:extLst>
          </p:cNvPr>
          <p:cNvSpPr>
            <a:spLocks noGrp="1"/>
          </p:cNvSpPr>
          <p:nvPr>
            <p:ph type="body" sz="quarter" idx="47" hasCustomPrompt="1"/>
          </p:nvPr>
        </p:nvSpPr>
        <p:spPr>
          <a:xfrm>
            <a:off x="2363789"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February</a:t>
            </a:r>
          </a:p>
        </p:txBody>
      </p:sp>
      <p:sp>
        <p:nvSpPr>
          <p:cNvPr id="40" name="Text Placeholder 7">
            <a:extLst>
              <a:ext uri="{FF2B5EF4-FFF2-40B4-BE49-F238E27FC236}">
                <a16:creationId xmlns:a16="http://schemas.microsoft.com/office/drawing/2014/main" id="{CADD3A50-975A-4F53-B184-A612033E4D54}"/>
              </a:ext>
            </a:extLst>
          </p:cNvPr>
          <p:cNvSpPr>
            <a:spLocks noGrp="1"/>
          </p:cNvSpPr>
          <p:nvPr>
            <p:ph type="body" sz="quarter" idx="48" hasCustomPrompt="1"/>
          </p:nvPr>
        </p:nvSpPr>
        <p:spPr>
          <a:xfrm>
            <a:off x="4283079"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March</a:t>
            </a:r>
          </a:p>
        </p:txBody>
      </p:sp>
      <p:sp>
        <p:nvSpPr>
          <p:cNvPr id="41" name="Text Placeholder 7">
            <a:extLst>
              <a:ext uri="{FF2B5EF4-FFF2-40B4-BE49-F238E27FC236}">
                <a16:creationId xmlns:a16="http://schemas.microsoft.com/office/drawing/2014/main" id="{9EC1CF83-0F6D-44E9-9866-94A6476B545C}"/>
              </a:ext>
            </a:extLst>
          </p:cNvPr>
          <p:cNvSpPr>
            <a:spLocks noGrp="1"/>
          </p:cNvSpPr>
          <p:nvPr>
            <p:ph type="body" sz="quarter" idx="49" hasCustomPrompt="1"/>
          </p:nvPr>
        </p:nvSpPr>
        <p:spPr>
          <a:xfrm>
            <a:off x="6184901"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April</a:t>
            </a:r>
          </a:p>
        </p:txBody>
      </p:sp>
      <p:sp>
        <p:nvSpPr>
          <p:cNvPr id="42" name="Text Placeholder 7">
            <a:extLst>
              <a:ext uri="{FF2B5EF4-FFF2-40B4-BE49-F238E27FC236}">
                <a16:creationId xmlns:a16="http://schemas.microsoft.com/office/drawing/2014/main" id="{06AC29CA-3DC5-4117-94D9-D3D48C615F6D}"/>
              </a:ext>
            </a:extLst>
          </p:cNvPr>
          <p:cNvSpPr>
            <a:spLocks noGrp="1"/>
          </p:cNvSpPr>
          <p:nvPr>
            <p:ph type="body" sz="quarter" idx="58" hasCustomPrompt="1"/>
          </p:nvPr>
        </p:nvSpPr>
        <p:spPr>
          <a:xfrm>
            <a:off x="444500" y="1665514"/>
            <a:ext cx="1736725"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January</a:t>
            </a:r>
          </a:p>
        </p:txBody>
      </p:sp>
      <p:sp>
        <p:nvSpPr>
          <p:cNvPr id="43" name="Text Placeholder 7">
            <a:extLst>
              <a:ext uri="{FF2B5EF4-FFF2-40B4-BE49-F238E27FC236}">
                <a16:creationId xmlns:a16="http://schemas.microsoft.com/office/drawing/2014/main" id="{4121CEF2-4264-4369-94B7-A412D63DDB21}"/>
              </a:ext>
            </a:extLst>
          </p:cNvPr>
          <p:cNvSpPr>
            <a:spLocks noGrp="1"/>
          </p:cNvSpPr>
          <p:nvPr>
            <p:ph type="body" sz="quarter" idx="59" hasCustomPrompt="1"/>
          </p:nvPr>
        </p:nvSpPr>
        <p:spPr>
          <a:xfrm>
            <a:off x="6184900" y="5458814"/>
            <a:ext cx="3824288"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Fifth process</a:t>
            </a:r>
          </a:p>
        </p:txBody>
      </p:sp>
      <p:sp>
        <p:nvSpPr>
          <p:cNvPr id="44" name="Text Placeholder 7">
            <a:extLst>
              <a:ext uri="{FF2B5EF4-FFF2-40B4-BE49-F238E27FC236}">
                <a16:creationId xmlns:a16="http://schemas.microsoft.com/office/drawing/2014/main" id="{84863F5F-F76C-48AA-9B49-574633E7EFAD}"/>
              </a:ext>
            </a:extLst>
          </p:cNvPr>
          <p:cNvSpPr>
            <a:spLocks noGrp="1"/>
          </p:cNvSpPr>
          <p:nvPr>
            <p:ph type="body" sz="quarter" idx="60" hasCustomPrompt="1"/>
          </p:nvPr>
        </p:nvSpPr>
        <p:spPr>
          <a:xfrm>
            <a:off x="8097838"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May</a:t>
            </a:r>
          </a:p>
        </p:txBody>
      </p:sp>
      <p:sp>
        <p:nvSpPr>
          <p:cNvPr id="45" name="Text Placeholder 7">
            <a:extLst>
              <a:ext uri="{FF2B5EF4-FFF2-40B4-BE49-F238E27FC236}">
                <a16:creationId xmlns:a16="http://schemas.microsoft.com/office/drawing/2014/main" id="{2A1BEC6A-B2E1-4037-9944-1FBACA995D38}"/>
              </a:ext>
            </a:extLst>
          </p:cNvPr>
          <p:cNvSpPr>
            <a:spLocks noGrp="1"/>
          </p:cNvSpPr>
          <p:nvPr>
            <p:ph type="body" sz="quarter" idx="61" hasCustomPrompt="1"/>
          </p:nvPr>
        </p:nvSpPr>
        <p:spPr>
          <a:xfrm>
            <a:off x="4283079" y="5906335"/>
            <a:ext cx="7453309" cy="288147"/>
          </a:xfrm>
          <a:solidFill>
            <a:schemeClr val="tx2">
              <a:lumMod val="20000"/>
              <a:lumOff val="80000"/>
            </a:schemeClr>
          </a:solidFill>
        </p:spPr>
        <p:txBody>
          <a:bodyPr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Sixth process</a:t>
            </a:r>
          </a:p>
        </p:txBody>
      </p:sp>
      <p:sp>
        <p:nvSpPr>
          <p:cNvPr id="46" name="Text Placeholder 7">
            <a:extLst>
              <a:ext uri="{FF2B5EF4-FFF2-40B4-BE49-F238E27FC236}">
                <a16:creationId xmlns:a16="http://schemas.microsoft.com/office/drawing/2014/main" id="{431CAA93-2897-451B-BF7E-5D02995A02E3}"/>
              </a:ext>
            </a:extLst>
          </p:cNvPr>
          <p:cNvSpPr>
            <a:spLocks noGrp="1"/>
          </p:cNvSpPr>
          <p:nvPr>
            <p:ph type="body" sz="quarter" idx="62" hasCustomPrompt="1"/>
          </p:nvPr>
        </p:nvSpPr>
        <p:spPr>
          <a:xfrm>
            <a:off x="10023483"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June</a:t>
            </a:r>
          </a:p>
        </p:txBody>
      </p:sp>
      <p:sp>
        <p:nvSpPr>
          <p:cNvPr id="5" name="Date Placeholder 4">
            <a:extLst>
              <a:ext uri="{FF2B5EF4-FFF2-40B4-BE49-F238E27FC236}">
                <a16:creationId xmlns:a16="http://schemas.microsoft.com/office/drawing/2014/main" id="{269AE3EC-AA70-44CD-BC9B-BB8B44EB213C}"/>
              </a:ext>
            </a:extLst>
          </p:cNvPr>
          <p:cNvSpPr>
            <a:spLocks noGrp="1"/>
          </p:cNvSpPr>
          <p:nvPr>
            <p:ph type="dt" sz="half" idx="63"/>
          </p:nvPr>
        </p:nvSpPr>
        <p:spPr/>
        <p:txBody>
          <a:bodyPr/>
          <a:lstStyle/>
          <a:p>
            <a:fld id="{F2448837-02C0-4E41-BD17-824D0425DE80}" type="datetime1">
              <a:rPr lang="de-DE" smtClean="0"/>
              <a:t>28.08.2024</a:t>
            </a:fld>
            <a:endParaRPr lang="bg-BG"/>
          </a:p>
        </p:txBody>
      </p:sp>
      <p:sp>
        <p:nvSpPr>
          <p:cNvPr id="6" name="Footer Placeholder 5">
            <a:extLst>
              <a:ext uri="{FF2B5EF4-FFF2-40B4-BE49-F238E27FC236}">
                <a16:creationId xmlns:a16="http://schemas.microsoft.com/office/drawing/2014/main" id="{12286C4A-092A-4719-8E0D-268F52FDF050}"/>
              </a:ext>
            </a:extLst>
          </p:cNvPr>
          <p:cNvSpPr>
            <a:spLocks noGrp="1"/>
          </p:cNvSpPr>
          <p:nvPr>
            <p:ph type="ftr" sz="quarter" idx="64"/>
          </p:nvPr>
        </p:nvSpPr>
        <p:spPr/>
        <p:txBody>
          <a:bodyPr/>
          <a:lstStyle/>
          <a:p>
            <a:endParaRPr lang="bg-BG"/>
          </a:p>
        </p:txBody>
      </p:sp>
      <p:cxnSp>
        <p:nvCxnSpPr>
          <p:cNvPr id="25" name="Straight Connector 10">
            <a:extLst>
              <a:ext uri="{FF2B5EF4-FFF2-40B4-BE49-F238E27FC236}">
                <a16:creationId xmlns:a16="http://schemas.microsoft.com/office/drawing/2014/main" id="{51791869-7A88-4017-AF37-DE3163EB2C14}"/>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297581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content, right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2" cy="335432"/>
          </a:xfrm>
        </p:spPr>
        <p:txBody>
          <a:bodyPr/>
          <a:lstStyle>
            <a:lvl1pPr>
              <a:defRPr b="1"/>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44500" y="1678487"/>
            <a:ext cx="3648075" cy="4679451"/>
          </a:xfrm>
        </p:spPr>
        <p:txBody>
          <a:bodyPr rIns="108000"/>
          <a:lstStyle>
            <a:lvl1pPr>
              <a:defRPr/>
            </a:lvl1pPr>
            <a:lvl2pPr>
              <a:defRPr/>
            </a:lvl2pPr>
          </a:lstStyle>
          <a:p>
            <a:pPr lvl="0"/>
            <a:r>
              <a:rPr lang="en-US"/>
              <a:t>Main text style. For more, click on Increase / Decrease list level button. </a:t>
            </a:r>
          </a:p>
        </p:txBody>
      </p:sp>
      <p:sp>
        <p:nvSpPr>
          <p:cNvPr id="8" name="Content Placeholder 7">
            <a:extLst>
              <a:ext uri="{FF2B5EF4-FFF2-40B4-BE49-F238E27FC236}">
                <a16:creationId xmlns:a16="http://schemas.microsoft.com/office/drawing/2014/main" id="{6356695A-FB70-4222-B264-743DA225FB3B}"/>
              </a:ext>
            </a:extLst>
          </p:cNvPr>
          <p:cNvSpPr>
            <a:spLocks noGrp="1"/>
          </p:cNvSpPr>
          <p:nvPr>
            <p:ph sz="quarter" idx="14" hasCustomPrompt="1"/>
          </p:nvPr>
        </p:nvSpPr>
        <p:spPr>
          <a:xfrm>
            <a:off x="5233808" y="1647889"/>
            <a:ext cx="6511925" cy="4708949"/>
          </a:xfrm>
        </p:spPr>
        <p:txBody>
          <a:bodyPr/>
          <a:lstStyle>
            <a:lvl1pPr>
              <a:defRPr i="1">
                <a:solidFill>
                  <a:schemeClr val="tx2">
                    <a:lumMod val="60000"/>
                    <a:lumOff val="40000"/>
                  </a:schemeClr>
                </a:solidFill>
              </a:defRPr>
            </a:lvl1pPr>
          </a:lstStyle>
          <a:p>
            <a:pPr lvl="0"/>
            <a:r>
              <a:rPr lang="en-US"/>
              <a:t>Place for image / chart / graphic. </a:t>
            </a:r>
            <a:br>
              <a:rPr lang="en-US"/>
            </a:br>
            <a:r>
              <a:rPr lang="en-US"/>
              <a:t>Align within the area of the placeholder, depending on the content (center, left or right, or other, according to the grid).</a:t>
            </a:r>
            <a:endParaRPr lang="bg-BG"/>
          </a:p>
        </p:txBody>
      </p:sp>
      <p:sp>
        <p:nvSpPr>
          <p:cNvPr id="9" name="Text Placeholder 8">
            <a:extLst>
              <a:ext uri="{FF2B5EF4-FFF2-40B4-BE49-F238E27FC236}">
                <a16:creationId xmlns:a16="http://schemas.microsoft.com/office/drawing/2014/main" id="{B405355F-D8CE-42C8-A263-067AC6D37433}"/>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8" name="Straight Connector 10">
            <a:extLst>
              <a:ext uri="{FF2B5EF4-FFF2-40B4-BE49-F238E27FC236}">
                <a16:creationId xmlns:a16="http://schemas.microsoft.com/office/drawing/2014/main" id="{F0DD8C89-A52F-4DA4-AD2C-A16297BFB7D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EE69417D-D733-4153-A43D-935BA9C5A83A}"/>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6EE5FE41-26B0-4FA9-8446-1296756D183C}"/>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7554750-C1AB-4F36-938E-754193B28B3E}"/>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00CA9019-2381-4184-A8A2-70DF9452C2F6}"/>
              </a:ext>
            </a:extLst>
          </p:cNvPr>
          <p:cNvSpPr>
            <a:spLocks noGrp="1"/>
          </p:cNvSpPr>
          <p:nvPr>
            <p:ph type="dt" sz="half" idx="16"/>
          </p:nvPr>
        </p:nvSpPr>
        <p:spPr/>
        <p:txBody>
          <a:bodyPr/>
          <a:lstStyle/>
          <a:p>
            <a:fld id="{6F778EEC-2C7B-4F50-B1ED-4269315C7691}" type="datetime1">
              <a:rPr lang="de-DE" smtClean="0"/>
              <a:t>28.08.2024</a:t>
            </a:fld>
            <a:endParaRPr lang="bg-BG"/>
          </a:p>
        </p:txBody>
      </p:sp>
      <p:sp>
        <p:nvSpPr>
          <p:cNvPr id="4" name="Footer Placeholder 3">
            <a:extLst>
              <a:ext uri="{FF2B5EF4-FFF2-40B4-BE49-F238E27FC236}">
                <a16:creationId xmlns:a16="http://schemas.microsoft.com/office/drawing/2014/main" id="{80AFD443-0621-4C49-A114-3F473318F63A}"/>
              </a:ext>
            </a:extLst>
          </p:cNvPr>
          <p:cNvSpPr>
            <a:spLocks noGrp="1"/>
          </p:cNvSpPr>
          <p:nvPr>
            <p:ph type="ftr" sz="quarter" idx="17"/>
          </p:nvPr>
        </p:nvSpPr>
        <p:spPr/>
        <p:txBody>
          <a:bodyPr/>
          <a:lstStyle/>
          <a:p>
            <a:endParaRPr lang="bg-BG"/>
          </a:p>
        </p:txBody>
      </p:sp>
      <p:cxnSp>
        <p:nvCxnSpPr>
          <p:cNvPr id="13" name="Straight Connector 10">
            <a:extLst>
              <a:ext uri="{FF2B5EF4-FFF2-40B4-BE49-F238E27FC236}">
                <a16:creationId xmlns:a16="http://schemas.microsoft.com/office/drawing/2014/main" id="{B9E664C6-1322-44C2-863D-5B28F43DF0D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0432195"/>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3" userDrawn="1">
          <p15:clr>
            <a:srgbClr val="FBAE40"/>
          </p15:clr>
        </p15:guide>
        <p15:guide id="4" pos="772" userDrawn="1">
          <p15:clr>
            <a:srgbClr val="FBAE40"/>
          </p15:clr>
        </p15:guide>
        <p15:guide id="5" pos="885" userDrawn="1">
          <p15:clr>
            <a:srgbClr val="FBAE40"/>
          </p15:clr>
        </p15:guide>
        <p15:guide id="6" pos="1374" userDrawn="1">
          <p15:clr>
            <a:srgbClr val="FBAE40"/>
          </p15:clr>
        </p15:guide>
        <p15:guide id="7" pos="1487" userDrawn="1">
          <p15:clr>
            <a:srgbClr val="FBAE40"/>
          </p15:clr>
        </p15:guide>
        <p15:guide id="8" pos="1976" userDrawn="1">
          <p15:clr>
            <a:srgbClr val="FBAE40"/>
          </p15:clr>
        </p15:guide>
        <p15:guide id="9" pos="2090" userDrawn="1">
          <p15:clr>
            <a:srgbClr val="FBAE40"/>
          </p15:clr>
        </p15:guide>
        <p15:guide id="10" pos="2576" userDrawn="1">
          <p15:clr>
            <a:srgbClr val="FBAE40"/>
          </p15:clr>
        </p15:guide>
        <p15:guide id="11" pos="2692" userDrawn="1">
          <p15:clr>
            <a:srgbClr val="FBAE40"/>
          </p15:clr>
        </p15:guide>
        <p15:guide id="12" pos="3181" userDrawn="1">
          <p15:clr>
            <a:srgbClr val="FBAE40"/>
          </p15:clr>
        </p15:guide>
        <p15:guide id="13" pos="3294" userDrawn="1">
          <p15:clr>
            <a:srgbClr val="FBAE40"/>
          </p15:clr>
        </p15:guide>
        <p15:guide id="14" pos="3783" userDrawn="1">
          <p15:clr>
            <a:srgbClr val="FBAE40"/>
          </p15:clr>
        </p15:guide>
        <p15:guide id="15" pos="3896" userDrawn="1">
          <p15:clr>
            <a:srgbClr val="FBAE40"/>
          </p15:clr>
        </p15:guide>
        <p15:guide id="16" pos="4385" userDrawn="1">
          <p15:clr>
            <a:srgbClr val="FBAE40"/>
          </p15:clr>
        </p15:guide>
        <p15:guide id="17" pos="4498" userDrawn="1">
          <p15:clr>
            <a:srgbClr val="FBAE40"/>
          </p15:clr>
        </p15:guide>
        <p15:guide id="18" pos="4987" userDrawn="1">
          <p15:clr>
            <a:srgbClr val="FBAE40"/>
          </p15:clr>
        </p15:guide>
        <p15:guide id="19" pos="5101" userDrawn="1">
          <p15:clr>
            <a:srgbClr val="FBAE40"/>
          </p15:clr>
        </p15:guide>
        <p15:guide id="20" pos="5589" userDrawn="1">
          <p15:clr>
            <a:srgbClr val="FBAE40"/>
          </p15:clr>
        </p15:guide>
        <p15:guide id="21" pos="5703" userDrawn="1">
          <p15:clr>
            <a:srgbClr val="FBAE40"/>
          </p15:clr>
        </p15:guide>
        <p15:guide id="22" pos="6192" userDrawn="1">
          <p15:clr>
            <a:srgbClr val="FBAE40"/>
          </p15:clr>
        </p15:guide>
        <p15:guide id="23" pos="6305" userDrawn="1">
          <p15:clr>
            <a:srgbClr val="FBAE40"/>
          </p15:clr>
        </p15:guide>
        <p15:guide id="24" pos="6794" userDrawn="1">
          <p15:clr>
            <a:srgbClr val="FBAE40"/>
          </p15:clr>
        </p15:guide>
        <p15:guide id="25" pos="6907" userDrawn="1">
          <p15:clr>
            <a:srgbClr val="FBAE40"/>
          </p15:clr>
        </p15:guide>
        <p15:guide id="26" pos="7396" userDrawn="1">
          <p15:clr>
            <a:srgbClr val="FBAE40"/>
          </p15:clr>
        </p15:guide>
        <p15:guide id="27" orient="horz" userDrawn="1">
          <p15:clr>
            <a:srgbClr val="FBAE40"/>
          </p15:clr>
        </p15:guide>
        <p15:guide id="28" orient="horz" pos="4320" userDrawn="1">
          <p15:clr>
            <a:srgbClr val="FBAE40"/>
          </p15:clr>
        </p15:guide>
        <p15:guide id="29" orient="horz" pos="722" userDrawn="1">
          <p15:clr>
            <a:srgbClr val="FBAE40"/>
          </p15:clr>
        </p15:guide>
        <p15:guide id="30" orient="horz" pos="828" userDrawn="1">
          <p15:clr>
            <a:srgbClr val="FBAE40"/>
          </p15:clr>
        </p15:guide>
        <p15:guide id="31" orient="horz" pos="934" userDrawn="1">
          <p15:clr>
            <a:srgbClr val="FBAE40"/>
          </p15:clr>
        </p15:guide>
        <p15:guide id="32" orient="horz" pos="1040" userDrawn="1">
          <p15:clr>
            <a:srgbClr val="5ACBF0"/>
          </p15:clr>
        </p15:guide>
        <p15:guide id="33" orient="horz" pos="1146" userDrawn="1">
          <p15:clr>
            <a:srgbClr val="FBAE40"/>
          </p15:clr>
        </p15:guide>
        <p15:guide id="34" orient="horz" pos="1252" userDrawn="1">
          <p15:clr>
            <a:srgbClr val="FBAE40"/>
          </p15:clr>
        </p15:guide>
        <p15:guide id="35" orient="horz" pos="1366" userDrawn="1">
          <p15:clr>
            <a:srgbClr val="FBAE40"/>
          </p15:clr>
        </p15:guide>
        <p15:guide id="36" orient="horz" pos="1463" userDrawn="1">
          <p15:clr>
            <a:srgbClr val="FBAE40"/>
          </p15:clr>
        </p15:guide>
        <p15:guide id="37" orient="horz" pos="1569" userDrawn="1">
          <p15:clr>
            <a:srgbClr val="FBAE40"/>
          </p15:clr>
        </p15:guide>
        <p15:guide id="38" orient="horz" pos="1675" userDrawn="1">
          <p15:clr>
            <a:srgbClr val="FBAE40"/>
          </p15:clr>
        </p15:guide>
        <p15:guide id="39" orient="horz" pos="1774" userDrawn="1">
          <p15:clr>
            <a:srgbClr val="FBAE40"/>
          </p15:clr>
        </p15:guide>
        <p15:guide id="40" orient="horz" pos="1887" userDrawn="1">
          <p15:clr>
            <a:srgbClr val="FBAE40"/>
          </p15:clr>
        </p15:guide>
        <p15:guide id="41" orient="horz" pos="1993" userDrawn="1">
          <p15:clr>
            <a:srgbClr val="FBAE40"/>
          </p15:clr>
        </p15:guide>
        <p15:guide id="42" orient="horz" pos="2099" userDrawn="1">
          <p15:clr>
            <a:srgbClr val="FBAE40"/>
          </p15:clr>
        </p15:guide>
        <p15:guide id="43" orient="horz" pos="2205" userDrawn="1">
          <p15:clr>
            <a:srgbClr val="FBAE40"/>
          </p15:clr>
        </p15:guide>
        <p15:guide id="44" orient="horz" pos="2311" userDrawn="1">
          <p15:clr>
            <a:srgbClr val="FBAE40"/>
          </p15:clr>
        </p15:guide>
        <p15:guide id="45" orient="horz" pos="2416" userDrawn="1">
          <p15:clr>
            <a:srgbClr val="FBAE40"/>
          </p15:clr>
        </p15:guide>
        <p15:guide id="46" orient="horz" pos="2522" userDrawn="1">
          <p15:clr>
            <a:srgbClr val="FBAE40"/>
          </p15:clr>
        </p15:guide>
        <p15:guide id="47" orient="horz" pos="2628" userDrawn="1">
          <p15:clr>
            <a:srgbClr val="FBAE40"/>
          </p15:clr>
        </p15:guide>
        <p15:guide id="48" orient="horz" pos="2734" userDrawn="1">
          <p15:clr>
            <a:srgbClr val="FBAE40"/>
          </p15:clr>
        </p15:guide>
        <p15:guide id="49" orient="horz" pos="2840" userDrawn="1">
          <p15:clr>
            <a:srgbClr val="FBAE40"/>
          </p15:clr>
        </p15:guide>
        <p15:guide id="50" orient="horz" pos="2946" userDrawn="1">
          <p15:clr>
            <a:srgbClr val="FBAE40"/>
          </p15:clr>
        </p15:guide>
        <p15:guide id="51" orient="horz" pos="3052" userDrawn="1">
          <p15:clr>
            <a:srgbClr val="FBAE40"/>
          </p15:clr>
        </p15:guide>
        <p15:guide id="52" orient="horz" pos="3158" userDrawn="1">
          <p15:clr>
            <a:srgbClr val="FBAE40"/>
          </p15:clr>
        </p15:guide>
        <p15:guide id="53" orient="horz" pos="3264" userDrawn="1">
          <p15:clr>
            <a:srgbClr val="FBAE40"/>
          </p15:clr>
        </p15:guide>
        <p15:guide id="54" orient="horz" pos="3370" userDrawn="1">
          <p15:clr>
            <a:srgbClr val="FBAE40"/>
          </p15:clr>
        </p15:guide>
        <p15:guide id="55" orient="horz" pos="3475" userDrawn="1">
          <p15:clr>
            <a:srgbClr val="FBAE40"/>
          </p15:clr>
        </p15:guide>
        <p15:guide id="56" orient="horz" pos="3581" userDrawn="1">
          <p15:clr>
            <a:srgbClr val="FBAE40"/>
          </p15:clr>
        </p15:guide>
        <p15:guide id="57" orient="horz" pos="3687" userDrawn="1">
          <p15:clr>
            <a:srgbClr val="FBAE40"/>
          </p15:clr>
        </p15:guide>
        <p15:guide id="58" orient="horz" pos="3793" userDrawn="1">
          <p15:clr>
            <a:srgbClr val="FBAE40"/>
          </p15:clr>
        </p15:guide>
        <p15:guide id="59" orient="horz" pos="3899" userDrawn="1">
          <p15:clr>
            <a:srgbClr val="FBAE40"/>
          </p15:clr>
        </p15:guide>
        <p15:guide id="60" orient="horz" pos="4005" userDrawn="1">
          <p15:clr>
            <a:srgbClr val="FBAE40"/>
          </p15:clr>
        </p15:guide>
        <p15:guide id="61" orient="horz" pos="4111"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Huge icon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7150100" y="2438942"/>
            <a:ext cx="3648075" cy="717976"/>
          </a:xfrm>
        </p:spPr>
        <p:txBody>
          <a:bodyPr/>
          <a:lstStyle>
            <a:lvl1pPr>
              <a:defRPr sz="1800" b="1"/>
            </a:lvl1pPr>
            <a:lvl2pPr>
              <a:defRPr/>
            </a:lvl2pPr>
            <a:lvl6pPr>
              <a:defRPr sz="2000" b="1">
                <a:solidFill>
                  <a:schemeClr val="tx2"/>
                </a:solidFill>
              </a:defRPr>
            </a:lvl6pPr>
          </a:lstStyle>
          <a:p>
            <a:pPr lvl="0"/>
            <a:r>
              <a:rPr lang="en-US"/>
              <a:t>Highlight statement or some kind of a key sentence.</a:t>
            </a:r>
          </a:p>
        </p:txBody>
      </p:sp>
      <p:sp>
        <p:nvSpPr>
          <p:cNvPr id="8" name="Content Placeholder 7">
            <a:extLst>
              <a:ext uri="{FF2B5EF4-FFF2-40B4-BE49-F238E27FC236}">
                <a16:creationId xmlns:a16="http://schemas.microsoft.com/office/drawing/2014/main" id="{6356695A-FB70-4222-B264-743DA225FB3B}"/>
              </a:ext>
            </a:extLst>
          </p:cNvPr>
          <p:cNvSpPr>
            <a:spLocks noGrp="1"/>
          </p:cNvSpPr>
          <p:nvPr>
            <p:ph sz="quarter" idx="14" hasCustomPrompt="1"/>
          </p:nvPr>
        </p:nvSpPr>
        <p:spPr>
          <a:xfrm>
            <a:off x="449263" y="1819275"/>
            <a:ext cx="5556474" cy="4033838"/>
          </a:xfrm>
        </p:spPr>
        <p:txBody>
          <a:bodyPr/>
          <a:lstStyle>
            <a:lvl1pPr>
              <a:defRPr i="1">
                <a:solidFill>
                  <a:schemeClr val="tx2">
                    <a:lumMod val="60000"/>
                    <a:lumOff val="40000"/>
                  </a:schemeClr>
                </a:solidFill>
              </a:defRPr>
            </a:lvl1pPr>
          </a:lstStyle>
          <a:p>
            <a:pPr lvl="0"/>
            <a:r>
              <a:rPr lang="en-US"/>
              <a:t>Place for icon. Copy / paste an icon from the icon set.</a:t>
            </a:r>
            <a:br>
              <a:rPr lang="en-US"/>
            </a:br>
            <a:r>
              <a:rPr lang="en-US"/>
              <a:t>1. Resize the icon to fit proportionally in this placeholder</a:t>
            </a:r>
            <a:br>
              <a:rPr lang="en-US"/>
            </a:br>
            <a:r>
              <a:rPr lang="en-US"/>
              <a:t>2. Align center &amp; middle to this placeholder</a:t>
            </a: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17" name="Text Placeholder 21">
            <a:extLst>
              <a:ext uri="{FF2B5EF4-FFF2-40B4-BE49-F238E27FC236}">
                <a16:creationId xmlns:a16="http://schemas.microsoft.com/office/drawing/2014/main" id="{7AC0A3B7-018D-4BA7-AE24-146743CE880E}"/>
              </a:ext>
            </a:extLst>
          </p:cNvPr>
          <p:cNvSpPr>
            <a:spLocks noGrp="1"/>
          </p:cNvSpPr>
          <p:nvPr>
            <p:ph type="body" sz="quarter" idx="16" hasCustomPrompt="1"/>
          </p:nvPr>
        </p:nvSpPr>
        <p:spPr>
          <a:xfrm>
            <a:off x="7150100" y="3341687"/>
            <a:ext cx="3648075" cy="2847975"/>
          </a:xfrm>
        </p:spPr>
        <p:txBody>
          <a:bodyPr/>
          <a:lstStyle>
            <a:lvl1pPr>
              <a:defRPr sz="1400"/>
            </a:lvl1pPr>
            <a:lvl2pPr>
              <a:defRPr/>
            </a:lvl2pPr>
            <a:lvl5pPr>
              <a:defRPr>
                <a:solidFill>
                  <a:schemeClr val="tx2"/>
                </a:solidFill>
              </a:defRPr>
            </a:lvl5pPr>
            <a:lvl6pPr>
              <a:defRPr b="1">
                <a:solidFill>
                  <a:schemeClr val="tx2"/>
                </a:solidFill>
              </a:defRPr>
            </a:lvl6pPr>
          </a:lstStyle>
          <a:p>
            <a:pPr lvl="4"/>
            <a:r>
              <a:rPr lang="en-US"/>
              <a:t>Main text. The logic of all text boxes in the template is that the first line of each, should be aligned to a line of the grid. To see the customized grid for this template, go on View tab and click on “Guides”. You can find it also with right mouse click in “Grids and Guides” submenu and turn it on and off whenever you need to. Also make sure that there is a 2 lines space between the highlight statement box and this main text.</a:t>
            </a:r>
          </a:p>
        </p:txBody>
      </p:sp>
      <p:cxnSp>
        <p:nvCxnSpPr>
          <p:cNvPr id="18" name="Straight Connector 10">
            <a:extLst>
              <a:ext uri="{FF2B5EF4-FFF2-40B4-BE49-F238E27FC236}">
                <a16:creationId xmlns:a16="http://schemas.microsoft.com/office/drawing/2014/main" id="{10138EE0-C2D5-4479-AA26-8D1BF6D245D7}"/>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627E3965-72FA-41E8-BB71-E0967D72D8E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DD13D603-1F64-453A-9D46-B908E6685B75}"/>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444F38C-8840-448E-9554-4ACA32A85067}"/>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871E5708-271F-4716-8055-1B3AF26D26A6}"/>
              </a:ext>
            </a:extLst>
          </p:cNvPr>
          <p:cNvSpPr>
            <a:spLocks noGrp="1"/>
          </p:cNvSpPr>
          <p:nvPr>
            <p:ph type="dt" sz="half" idx="17"/>
          </p:nvPr>
        </p:nvSpPr>
        <p:spPr/>
        <p:txBody>
          <a:bodyPr/>
          <a:lstStyle/>
          <a:p>
            <a:fld id="{564596AF-6FDB-423A-BA1E-1D026193EC17}" type="datetime1">
              <a:rPr lang="de-DE" smtClean="0"/>
              <a:t>28.08.2024</a:t>
            </a:fld>
            <a:endParaRPr lang="bg-BG"/>
          </a:p>
        </p:txBody>
      </p:sp>
      <p:sp>
        <p:nvSpPr>
          <p:cNvPr id="4" name="Footer Placeholder 3">
            <a:extLst>
              <a:ext uri="{FF2B5EF4-FFF2-40B4-BE49-F238E27FC236}">
                <a16:creationId xmlns:a16="http://schemas.microsoft.com/office/drawing/2014/main" id="{90C9AB23-6ECE-4B38-8D4B-FA162A55E573}"/>
              </a:ext>
            </a:extLst>
          </p:cNvPr>
          <p:cNvSpPr>
            <a:spLocks noGrp="1"/>
          </p:cNvSpPr>
          <p:nvPr>
            <p:ph type="ftr" sz="quarter" idx="18"/>
          </p:nvPr>
        </p:nvSpPr>
        <p:spPr/>
        <p:txBody>
          <a:bodyPr/>
          <a:lstStyle/>
          <a:p>
            <a:endParaRPr lang="bg-BG"/>
          </a:p>
        </p:txBody>
      </p:sp>
    </p:spTree>
    <p:extLst>
      <p:ext uri="{BB962C8B-B14F-4D97-AF65-F5344CB8AC3E}">
        <p14:creationId xmlns:p14="http://schemas.microsoft.com/office/powerpoint/2010/main" val="4255144723"/>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guide id="62" orient="horz" pos="1674">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Huge icon + text, without title">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7150100" y="1591217"/>
            <a:ext cx="3648075" cy="553998"/>
          </a:xfrm>
        </p:spPr>
        <p:txBody>
          <a:bodyPr>
            <a:spAutoFit/>
          </a:bodyPr>
          <a:lstStyle>
            <a:lvl1pPr>
              <a:defRPr sz="1800" b="1"/>
            </a:lvl1pPr>
            <a:lvl2pPr>
              <a:defRPr/>
            </a:lvl2pPr>
            <a:lvl6pPr>
              <a:defRPr sz="2000" b="1">
                <a:solidFill>
                  <a:schemeClr val="tx2"/>
                </a:solidFill>
              </a:defRPr>
            </a:lvl6pPr>
          </a:lstStyle>
          <a:p>
            <a:pPr lvl="0"/>
            <a:r>
              <a:rPr lang="en-US"/>
              <a:t>Highlight statement or some kind of a key sentence.</a:t>
            </a:r>
          </a:p>
        </p:txBody>
      </p:sp>
      <p:sp>
        <p:nvSpPr>
          <p:cNvPr id="8" name="Content Placeholder 7">
            <a:extLst>
              <a:ext uri="{FF2B5EF4-FFF2-40B4-BE49-F238E27FC236}">
                <a16:creationId xmlns:a16="http://schemas.microsoft.com/office/drawing/2014/main" id="{6356695A-FB70-4222-B264-743DA225FB3B}"/>
              </a:ext>
            </a:extLst>
          </p:cNvPr>
          <p:cNvSpPr>
            <a:spLocks noGrp="1"/>
          </p:cNvSpPr>
          <p:nvPr>
            <p:ph sz="quarter" idx="14" hasCustomPrompt="1"/>
          </p:nvPr>
        </p:nvSpPr>
        <p:spPr>
          <a:xfrm>
            <a:off x="449263" y="1308099"/>
            <a:ext cx="5556474" cy="4033838"/>
          </a:xfrm>
        </p:spPr>
        <p:txBody>
          <a:bodyPr/>
          <a:lstStyle>
            <a:lvl1pPr>
              <a:defRPr i="1">
                <a:solidFill>
                  <a:schemeClr val="tx2">
                    <a:lumMod val="60000"/>
                    <a:lumOff val="40000"/>
                  </a:schemeClr>
                </a:solidFill>
              </a:defRPr>
            </a:lvl1pPr>
          </a:lstStyle>
          <a:p>
            <a:pPr lvl="0"/>
            <a:r>
              <a:rPr lang="en-US"/>
              <a:t>Place for icon. Copy / paste an icon from the icon set.</a:t>
            </a:r>
            <a:br>
              <a:rPr lang="en-US"/>
            </a:br>
            <a:r>
              <a:rPr lang="en-US"/>
              <a:t>1. Resize the icon to fit proportionally in this placeholder</a:t>
            </a:r>
            <a:br>
              <a:rPr lang="en-US"/>
            </a:br>
            <a:r>
              <a:rPr lang="en-US"/>
              <a:t>2. Align center &amp; middle to this placeholder</a:t>
            </a:r>
          </a:p>
        </p:txBody>
      </p:sp>
      <p:sp>
        <p:nvSpPr>
          <p:cNvPr id="17" name="Text Placeholder 21">
            <a:extLst>
              <a:ext uri="{FF2B5EF4-FFF2-40B4-BE49-F238E27FC236}">
                <a16:creationId xmlns:a16="http://schemas.microsoft.com/office/drawing/2014/main" id="{7AC0A3B7-018D-4BA7-AE24-146743CE880E}"/>
              </a:ext>
            </a:extLst>
          </p:cNvPr>
          <p:cNvSpPr>
            <a:spLocks noGrp="1"/>
          </p:cNvSpPr>
          <p:nvPr>
            <p:ph type="body" sz="quarter" idx="16" hasCustomPrompt="1"/>
          </p:nvPr>
        </p:nvSpPr>
        <p:spPr>
          <a:xfrm>
            <a:off x="7150100" y="2493962"/>
            <a:ext cx="3648075" cy="2847975"/>
          </a:xfrm>
        </p:spPr>
        <p:txBody>
          <a:bodyPr/>
          <a:lstStyle>
            <a:lvl1pPr>
              <a:defRPr sz="1400"/>
            </a:lvl1pPr>
            <a:lvl2pPr>
              <a:defRPr/>
            </a:lvl2pPr>
            <a:lvl5pPr>
              <a:defRPr>
                <a:solidFill>
                  <a:schemeClr val="tx2"/>
                </a:solidFill>
              </a:defRPr>
            </a:lvl5pPr>
            <a:lvl6pPr>
              <a:defRPr b="1">
                <a:solidFill>
                  <a:schemeClr val="tx2"/>
                </a:solidFill>
              </a:defRPr>
            </a:lvl6pPr>
          </a:lstStyle>
          <a:p>
            <a:pPr lvl="4"/>
            <a:r>
              <a:rPr lang="en-US"/>
              <a:t>Main text. The logic of all text boxes in the template is that the first line of each, should be aligned to a line of the grid. To see the customized grid for this template, go on View tab and click on “Guides”. You can find it also with right mouse click in “Grids and Guides” submenu and turn it on and off whenever you need to. Also make sure that there is a 2 lines space between the highlight statement box and this main text.</a:t>
            </a:r>
          </a:p>
        </p:txBody>
      </p:sp>
      <p:cxnSp>
        <p:nvCxnSpPr>
          <p:cNvPr id="18" name="Straight Connector 10">
            <a:extLst>
              <a:ext uri="{FF2B5EF4-FFF2-40B4-BE49-F238E27FC236}">
                <a16:creationId xmlns:a16="http://schemas.microsoft.com/office/drawing/2014/main" id="{10138EE0-C2D5-4479-AA26-8D1BF6D245D7}"/>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627E3965-72FA-41E8-BB71-E0967D72D8E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DD13D603-1F64-453A-9D46-B908E6685B75}"/>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444F38C-8840-448E-9554-4ACA32A85067}"/>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871E5708-271F-4716-8055-1B3AF26D26A6}"/>
              </a:ext>
            </a:extLst>
          </p:cNvPr>
          <p:cNvSpPr>
            <a:spLocks noGrp="1"/>
          </p:cNvSpPr>
          <p:nvPr>
            <p:ph type="dt" sz="half" idx="17"/>
          </p:nvPr>
        </p:nvSpPr>
        <p:spPr/>
        <p:txBody>
          <a:bodyPr/>
          <a:lstStyle/>
          <a:p>
            <a:fld id="{564596AF-6FDB-423A-BA1E-1D026193EC17}" type="datetime1">
              <a:rPr lang="de-DE" smtClean="0"/>
              <a:t>28.08.2024</a:t>
            </a:fld>
            <a:endParaRPr lang="bg-BG"/>
          </a:p>
        </p:txBody>
      </p:sp>
      <p:sp>
        <p:nvSpPr>
          <p:cNvPr id="4" name="Footer Placeholder 3">
            <a:extLst>
              <a:ext uri="{FF2B5EF4-FFF2-40B4-BE49-F238E27FC236}">
                <a16:creationId xmlns:a16="http://schemas.microsoft.com/office/drawing/2014/main" id="{90C9AB23-6ECE-4B38-8D4B-FA162A55E573}"/>
              </a:ext>
            </a:extLst>
          </p:cNvPr>
          <p:cNvSpPr>
            <a:spLocks noGrp="1"/>
          </p:cNvSpPr>
          <p:nvPr>
            <p:ph type="ftr" sz="quarter" idx="18"/>
          </p:nvPr>
        </p:nvSpPr>
        <p:spPr/>
        <p:txBody>
          <a:bodyPr/>
          <a:lstStyle/>
          <a:p>
            <a:endParaRPr lang="bg-BG"/>
          </a:p>
        </p:txBody>
      </p:sp>
    </p:spTree>
    <p:extLst>
      <p:ext uri="{BB962C8B-B14F-4D97-AF65-F5344CB8AC3E}">
        <p14:creationId xmlns:p14="http://schemas.microsoft.com/office/powerpoint/2010/main" val="2260358889"/>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guide id="62" orient="horz" pos="1674">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martphones, 3 steps">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298A634E-FB73-407A-AC86-2962922A8987}"/>
              </a:ext>
            </a:extLst>
          </p:cNvPr>
          <p:cNvGrpSpPr/>
          <p:nvPr userDrawn="1"/>
        </p:nvGrpSpPr>
        <p:grpSpPr>
          <a:xfrm>
            <a:off x="8890343" y="1314450"/>
            <a:ext cx="3013974" cy="5299076"/>
            <a:chOff x="4543689" y="1314450"/>
            <a:chExt cx="3107150" cy="5462896"/>
          </a:xfrm>
        </p:grpSpPr>
        <p:pic>
          <p:nvPicPr>
            <p:cNvPr id="60" name="Picture 59" descr="A screen shot of a computer&#10;&#10;Description automatically generated">
              <a:extLst>
                <a:ext uri="{FF2B5EF4-FFF2-40B4-BE49-F238E27FC236}">
                  <a16:creationId xmlns:a16="http://schemas.microsoft.com/office/drawing/2014/main" id="{EEAF2CF7-10BB-4659-97E8-AEA9DBD748D7}"/>
                </a:ext>
              </a:extLst>
            </p:cNvPr>
            <p:cNvPicPr>
              <a:picLocks noChangeAspect="1"/>
            </p:cNvPicPr>
            <p:nvPr/>
          </p:nvPicPr>
          <p:blipFill>
            <a:blip r:embed="rId2"/>
            <a:stretch>
              <a:fillRect/>
            </a:stretch>
          </p:blipFill>
          <p:spPr>
            <a:xfrm>
              <a:off x="4543689" y="1314450"/>
              <a:ext cx="3107150" cy="5462896"/>
            </a:xfrm>
            <a:prstGeom prst="rect">
              <a:avLst/>
            </a:prstGeom>
          </p:spPr>
        </p:pic>
        <p:pic>
          <p:nvPicPr>
            <p:cNvPr id="61" name="Picture 60" descr="A close up of a logo&#10;&#10;Description automatically generated">
              <a:extLst>
                <a:ext uri="{FF2B5EF4-FFF2-40B4-BE49-F238E27FC236}">
                  <a16:creationId xmlns:a16="http://schemas.microsoft.com/office/drawing/2014/main" id="{6F676BC1-168C-4BD9-A57A-C406950BA23D}"/>
                </a:ext>
              </a:extLst>
            </p:cNvPr>
            <p:cNvPicPr>
              <a:picLocks noChangeAspect="1"/>
            </p:cNvPicPr>
            <p:nvPr/>
          </p:nvPicPr>
          <p:blipFill rotWithShape="1">
            <a:blip r:embed="rId3"/>
            <a:srcRect l="5457" t="1010" b="91420"/>
            <a:stretch/>
          </p:blipFill>
          <p:spPr>
            <a:xfrm>
              <a:off x="4999831" y="2019194"/>
              <a:ext cx="2214608" cy="361572"/>
            </a:xfrm>
            <a:prstGeom prst="rect">
              <a:avLst/>
            </a:prstGeom>
          </p:spPr>
        </p:pic>
      </p:grpSp>
      <p:pic>
        <p:nvPicPr>
          <p:cNvPr id="57" name="Picture 56" descr="A screen shot of a computer&#10;&#10;Description automatically generated">
            <a:extLst>
              <a:ext uri="{FF2B5EF4-FFF2-40B4-BE49-F238E27FC236}">
                <a16:creationId xmlns:a16="http://schemas.microsoft.com/office/drawing/2014/main" id="{3CF82746-B585-4CA8-989E-9199567F32B5}"/>
              </a:ext>
            </a:extLst>
          </p:cNvPr>
          <p:cNvPicPr>
            <a:picLocks noChangeAspect="1"/>
          </p:cNvPicPr>
          <p:nvPr/>
        </p:nvPicPr>
        <p:blipFill>
          <a:blip r:embed="rId2"/>
          <a:stretch>
            <a:fillRect/>
          </a:stretch>
        </p:blipFill>
        <p:spPr>
          <a:xfrm>
            <a:off x="6025073" y="1314450"/>
            <a:ext cx="3013974" cy="5299076"/>
          </a:xfrm>
          <a:prstGeom prst="rect">
            <a:avLst/>
          </a:prstGeom>
        </p:spPr>
      </p:pic>
      <p:grpSp>
        <p:nvGrpSpPr>
          <p:cNvPr id="40" name="Group 39">
            <a:extLst>
              <a:ext uri="{FF2B5EF4-FFF2-40B4-BE49-F238E27FC236}">
                <a16:creationId xmlns:a16="http://schemas.microsoft.com/office/drawing/2014/main" id="{312A114F-6628-4701-BB04-F3281571F8A8}"/>
              </a:ext>
            </a:extLst>
          </p:cNvPr>
          <p:cNvGrpSpPr/>
          <p:nvPr userDrawn="1"/>
        </p:nvGrpSpPr>
        <p:grpSpPr>
          <a:xfrm>
            <a:off x="3154706" y="1314450"/>
            <a:ext cx="3013974" cy="5299076"/>
            <a:chOff x="4543689" y="1314450"/>
            <a:chExt cx="3107150" cy="5462896"/>
          </a:xfrm>
        </p:grpSpPr>
        <p:pic>
          <p:nvPicPr>
            <p:cNvPr id="41" name="Picture 40" descr="A screen shot of a computer&#10;&#10;Description automatically generated">
              <a:extLst>
                <a:ext uri="{FF2B5EF4-FFF2-40B4-BE49-F238E27FC236}">
                  <a16:creationId xmlns:a16="http://schemas.microsoft.com/office/drawing/2014/main" id="{3EE3208A-A32D-490C-9616-FE0B13638F27}"/>
                </a:ext>
              </a:extLst>
            </p:cNvPr>
            <p:cNvPicPr>
              <a:picLocks noChangeAspect="1"/>
            </p:cNvPicPr>
            <p:nvPr/>
          </p:nvPicPr>
          <p:blipFill>
            <a:blip r:embed="rId2"/>
            <a:stretch>
              <a:fillRect/>
            </a:stretch>
          </p:blipFill>
          <p:spPr>
            <a:xfrm>
              <a:off x="4543689" y="1314450"/>
              <a:ext cx="3107150" cy="5462896"/>
            </a:xfrm>
            <a:prstGeom prst="rect">
              <a:avLst/>
            </a:prstGeom>
          </p:spPr>
        </p:pic>
        <p:pic>
          <p:nvPicPr>
            <p:cNvPr id="42" name="Picture 41" descr="A close up of a logo&#10;&#10;Description automatically generated">
              <a:extLst>
                <a:ext uri="{FF2B5EF4-FFF2-40B4-BE49-F238E27FC236}">
                  <a16:creationId xmlns:a16="http://schemas.microsoft.com/office/drawing/2014/main" id="{8D601E5A-62C8-421C-9BEF-5E969A65A373}"/>
                </a:ext>
              </a:extLst>
            </p:cNvPr>
            <p:cNvPicPr>
              <a:picLocks noChangeAspect="1"/>
            </p:cNvPicPr>
            <p:nvPr/>
          </p:nvPicPr>
          <p:blipFill rotWithShape="1">
            <a:blip r:embed="rId3"/>
            <a:srcRect l="5457" t="1010" b="91420"/>
            <a:stretch/>
          </p:blipFill>
          <p:spPr>
            <a:xfrm>
              <a:off x="4999831" y="2019194"/>
              <a:ext cx="2214608" cy="361572"/>
            </a:xfrm>
            <a:prstGeom prst="rect">
              <a:avLst/>
            </a:prstGeom>
          </p:spPr>
        </p:pic>
      </p:grpSp>
      <p:pic>
        <p:nvPicPr>
          <p:cNvPr id="45" name="Picture 44" descr="A close up of a logo&#10;&#10;Description automatically generated">
            <a:extLst>
              <a:ext uri="{FF2B5EF4-FFF2-40B4-BE49-F238E27FC236}">
                <a16:creationId xmlns:a16="http://schemas.microsoft.com/office/drawing/2014/main" id="{337CBE38-F97B-4042-9775-A8059D955E7F}"/>
              </a:ext>
            </a:extLst>
          </p:cNvPr>
          <p:cNvPicPr>
            <a:picLocks noChangeAspect="1"/>
          </p:cNvPicPr>
          <p:nvPr/>
        </p:nvPicPr>
        <p:blipFill rotWithShape="1">
          <a:blip r:embed="rId3"/>
          <a:srcRect l="5457" t="1010" b="91420"/>
          <a:stretch/>
        </p:blipFill>
        <p:spPr>
          <a:xfrm>
            <a:off x="9304136" y="2019194"/>
            <a:ext cx="2214608" cy="361572"/>
          </a:xfrm>
          <a:prstGeom prst="rect">
            <a:avLst/>
          </a:prstGeom>
        </p:spPr>
      </p:pic>
      <p:sp>
        <p:nvSpPr>
          <p:cNvPr id="2" name="Title 1">
            <a:extLst>
              <a:ext uri="{FF2B5EF4-FFF2-40B4-BE49-F238E27FC236}">
                <a16:creationId xmlns:a16="http://schemas.microsoft.com/office/drawing/2014/main" id="{DF9EEE2A-3BA1-4389-8E2D-1B2AB4681CE9}"/>
              </a:ext>
            </a:extLst>
          </p:cNvPr>
          <p:cNvSpPr>
            <a:spLocks noGrp="1"/>
          </p:cNvSpPr>
          <p:nvPr userDrawn="1">
            <p:ph type="title" hasCustomPrompt="1"/>
          </p:nvPr>
        </p:nvSpPr>
        <p:spPr>
          <a:xfrm>
            <a:off x="449581" y="658005"/>
            <a:ext cx="10335892" cy="335432"/>
          </a:xfrm>
        </p:spPr>
        <p:txBody>
          <a:bodyPr/>
          <a:lstStyle>
            <a:lvl1pPr>
              <a:defRPr>
                <a:solidFill>
                  <a:schemeClr val="accent1"/>
                </a:solidFill>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1">
            <a:extLst>
              <a:ext uri="{FF2B5EF4-FFF2-40B4-BE49-F238E27FC236}">
                <a16:creationId xmlns:a16="http://schemas.microsoft.com/office/drawing/2014/main" id="{0AE28E5F-57B7-4CD5-94AB-14C53E32A360}"/>
              </a:ext>
            </a:extLst>
          </p:cNvPr>
          <p:cNvSpPr>
            <a:spLocks noGrp="1"/>
          </p:cNvSpPr>
          <p:nvPr userDrawn="1">
            <p:ph type="body" sz="quarter" idx="13" hasCustomPrompt="1"/>
          </p:nvPr>
        </p:nvSpPr>
        <p:spPr>
          <a:xfrm>
            <a:off x="444501" y="1678487"/>
            <a:ext cx="2692400" cy="4854075"/>
          </a:xfrm>
        </p:spPr>
        <p:txBody>
          <a:bodyPr/>
          <a:lstStyle>
            <a:lvl1pPr>
              <a:defRPr/>
            </a:lvl1pPr>
            <a:lvl2pPr>
              <a:defRPr/>
            </a:lvl2pPr>
          </a:lstStyle>
          <a:p>
            <a:pPr lvl="0"/>
            <a:r>
              <a:rPr lang="en-US"/>
              <a:t>Main text style. For more, click on Increase / Decrease list level button.</a:t>
            </a:r>
          </a:p>
        </p:txBody>
      </p:sp>
      <p:sp>
        <p:nvSpPr>
          <p:cNvPr id="9" name="Text Placeholder 8">
            <a:extLst>
              <a:ext uri="{FF2B5EF4-FFF2-40B4-BE49-F238E27FC236}">
                <a16:creationId xmlns:a16="http://schemas.microsoft.com/office/drawing/2014/main" id="{B405355F-D8CE-42C8-A263-067AC6D37433}"/>
              </a:ext>
            </a:extLst>
          </p:cNvPr>
          <p:cNvSpPr>
            <a:spLocks noGrp="1"/>
          </p:cNvSpPr>
          <p:nvPr userDrawn="1">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8" name="Straight Connector 10">
            <a:extLst>
              <a:ext uri="{FF2B5EF4-FFF2-40B4-BE49-F238E27FC236}">
                <a16:creationId xmlns:a16="http://schemas.microsoft.com/office/drawing/2014/main" id="{F0DD8C89-A52F-4DA4-AD2C-A16297BFB7D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EE69417D-D733-4153-A43D-935BA9C5A83A}"/>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6EE5FE41-26B0-4FA9-8446-1296756D183C}"/>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7554750-C1AB-4F36-938E-754193B28B3E}"/>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4" name="Picture Placeholder 3">
            <a:extLst>
              <a:ext uri="{FF2B5EF4-FFF2-40B4-BE49-F238E27FC236}">
                <a16:creationId xmlns:a16="http://schemas.microsoft.com/office/drawing/2014/main" id="{A8F1D3F4-F3DE-4476-B72F-763309E0B466}"/>
              </a:ext>
            </a:extLst>
          </p:cNvPr>
          <p:cNvSpPr>
            <a:spLocks noGrp="1"/>
          </p:cNvSpPr>
          <p:nvPr userDrawn="1">
            <p:ph type="pic" sz="quarter" idx="19" hasCustomPrompt="1"/>
          </p:nvPr>
        </p:nvSpPr>
        <p:spPr>
          <a:xfrm>
            <a:off x="3600555" y="2322513"/>
            <a:ext cx="2152378" cy="3530600"/>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8" name="Picture Placeholder 3">
            <a:extLst>
              <a:ext uri="{FF2B5EF4-FFF2-40B4-BE49-F238E27FC236}">
                <a16:creationId xmlns:a16="http://schemas.microsoft.com/office/drawing/2014/main" id="{F3CD00FD-DBE5-4083-96F4-1A2C7021E908}"/>
              </a:ext>
            </a:extLst>
          </p:cNvPr>
          <p:cNvSpPr>
            <a:spLocks noGrp="1"/>
          </p:cNvSpPr>
          <p:nvPr>
            <p:ph type="pic" sz="quarter" idx="20" hasCustomPrompt="1"/>
          </p:nvPr>
        </p:nvSpPr>
        <p:spPr>
          <a:xfrm>
            <a:off x="6460275" y="1989138"/>
            <a:ext cx="2151913" cy="3863976"/>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49" name="Picture Placeholder 3">
            <a:extLst>
              <a:ext uri="{FF2B5EF4-FFF2-40B4-BE49-F238E27FC236}">
                <a16:creationId xmlns:a16="http://schemas.microsoft.com/office/drawing/2014/main" id="{28418313-13C0-4851-9FCA-11561CDAFFE7}"/>
              </a:ext>
            </a:extLst>
          </p:cNvPr>
          <p:cNvSpPr>
            <a:spLocks noGrp="1"/>
          </p:cNvSpPr>
          <p:nvPr>
            <p:ph type="pic" sz="quarter" idx="21" hasCustomPrompt="1"/>
          </p:nvPr>
        </p:nvSpPr>
        <p:spPr>
          <a:xfrm>
            <a:off x="9336087" y="1989138"/>
            <a:ext cx="2151913" cy="3863976"/>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5" name="Date Placeholder 4">
            <a:extLst>
              <a:ext uri="{FF2B5EF4-FFF2-40B4-BE49-F238E27FC236}">
                <a16:creationId xmlns:a16="http://schemas.microsoft.com/office/drawing/2014/main" id="{ACC3C602-24DA-4138-8964-CD30772A7A50}"/>
              </a:ext>
            </a:extLst>
          </p:cNvPr>
          <p:cNvSpPr>
            <a:spLocks noGrp="1"/>
          </p:cNvSpPr>
          <p:nvPr>
            <p:ph type="dt" sz="half" idx="22"/>
          </p:nvPr>
        </p:nvSpPr>
        <p:spPr/>
        <p:txBody>
          <a:bodyPr/>
          <a:lstStyle/>
          <a:p>
            <a:fld id="{69D5FB21-1AA3-4FB7-9F6E-2A7A8AB9F4AE}" type="datetime1">
              <a:rPr lang="de-DE" smtClean="0"/>
              <a:t>28.08.2024</a:t>
            </a:fld>
            <a:endParaRPr lang="bg-BG"/>
          </a:p>
        </p:txBody>
      </p:sp>
      <p:sp>
        <p:nvSpPr>
          <p:cNvPr id="6" name="Footer Placeholder 5">
            <a:extLst>
              <a:ext uri="{FF2B5EF4-FFF2-40B4-BE49-F238E27FC236}">
                <a16:creationId xmlns:a16="http://schemas.microsoft.com/office/drawing/2014/main" id="{DBDE7DD5-C73C-4DE0-B734-647F3C53705F}"/>
              </a:ext>
            </a:extLst>
          </p:cNvPr>
          <p:cNvSpPr>
            <a:spLocks noGrp="1"/>
          </p:cNvSpPr>
          <p:nvPr>
            <p:ph type="ftr" sz="quarter" idx="23"/>
          </p:nvPr>
        </p:nvSpPr>
        <p:spPr/>
        <p:txBody>
          <a:bodyPr/>
          <a:lstStyle/>
          <a:p>
            <a:endParaRPr lang="bg-BG"/>
          </a:p>
        </p:txBody>
      </p:sp>
    </p:spTree>
    <p:extLst>
      <p:ext uri="{BB962C8B-B14F-4D97-AF65-F5344CB8AC3E}">
        <p14:creationId xmlns:p14="http://schemas.microsoft.com/office/powerpoint/2010/main" val="2606232587"/>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6">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84">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martphones, 2 steps">
    <p:spTree>
      <p:nvGrpSpPr>
        <p:cNvPr id="1" name=""/>
        <p:cNvGrpSpPr/>
        <p:nvPr/>
      </p:nvGrpSpPr>
      <p:grpSpPr>
        <a:xfrm>
          <a:off x="0" y="0"/>
          <a:ext cx="0" cy="0"/>
          <a:chOff x="0" y="0"/>
          <a:chExt cx="0" cy="0"/>
        </a:xfrm>
      </p:grpSpPr>
      <p:pic>
        <p:nvPicPr>
          <p:cNvPr id="40" name="Picture 39" descr="A screen shot of a computer&#10;&#10;Description automatically generated">
            <a:extLst>
              <a:ext uri="{FF2B5EF4-FFF2-40B4-BE49-F238E27FC236}">
                <a16:creationId xmlns:a16="http://schemas.microsoft.com/office/drawing/2014/main" id="{94257097-A7A3-4637-9776-6F652150BD8B}"/>
              </a:ext>
            </a:extLst>
          </p:cNvPr>
          <p:cNvPicPr>
            <a:picLocks noChangeAspect="1"/>
          </p:cNvPicPr>
          <p:nvPr userDrawn="1"/>
        </p:nvPicPr>
        <p:blipFill>
          <a:blip r:embed="rId2"/>
          <a:stretch>
            <a:fillRect/>
          </a:stretch>
        </p:blipFill>
        <p:spPr>
          <a:xfrm>
            <a:off x="441960" y="1314450"/>
            <a:ext cx="3013974" cy="5299076"/>
          </a:xfrm>
          <a:prstGeom prst="rect">
            <a:avLst/>
          </a:prstGeom>
        </p:spPr>
      </p:pic>
      <p:pic>
        <p:nvPicPr>
          <p:cNvPr id="38" name="Picture 37" descr="A screen shot of a computer&#10;&#10;Description automatically generated">
            <a:extLst>
              <a:ext uri="{FF2B5EF4-FFF2-40B4-BE49-F238E27FC236}">
                <a16:creationId xmlns:a16="http://schemas.microsoft.com/office/drawing/2014/main" id="{040B8CF7-78E7-4C39-AFDB-C0EFEC910C6C}"/>
              </a:ext>
            </a:extLst>
          </p:cNvPr>
          <p:cNvPicPr>
            <a:picLocks noChangeAspect="1"/>
          </p:cNvPicPr>
          <p:nvPr userDrawn="1"/>
        </p:nvPicPr>
        <p:blipFill>
          <a:blip r:embed="rId2"/>
          <a:stretch>
            <a:fillRect/>
          </a:stretch>
        </p:blipFill>
        <p:spPr>
          <a:xfrm>
            <a:off x="6169660" y="1314450"/>
            <a:ext cx="3013974" cy="5299076"/>
          </a:xfrm>
          <a:prstGeom prst="rect">
            <a:avLst/>
          </a:prstGeom>
        </p:spPr>
      </p:pic>
      <p:sp>
        <p:nvSpPr>
          <p:cNvPr id="2" name="Title 1">
            <a:extLst>
              <a:ext uri="{FF2B5EF4-FFF2-40B4-BE49-F238E27FC236}">
                <a16:creationId xmlns:a16="http://schemas.microsoft.com/office/drawing/2014/main" id="{DF9EEE2A-3BA1-4389-8E2D-1B2AB4681CE9}"/>
              </a:ext>
            </a:extLst>
          </p:cNvPr>
          <p:cNvSpPr>
            <a:spLocks noGrp="1"/>
          </p:cNvSpPr>
          <p:nvPr userDrawn="1">
            <p:ph type="title" hasCustomPrompt="1"/>
          </p:nvPr>
        </p:nvSpPr>
        <p:spPr>
          <a:xfrm>
            <a:off x="449581" y="658005"/>
            <a:ext cx="10335892" cy="335432"/>
          </a:xfrm>
        </p:spPr>
        <p:txBody>
          <a:bodyPr/>
          <a:lstStyle>
            <a:lvl1pPr>
              <a:defRPr>
                <a:solidFill>
                  <a:schemeClr val="accent1"/>
                </a:solidFill>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ext Placeholder 8">
            <a:extLst>
              <a:ext uri="{FF2B5EF4-FFF2-40B4-BE49-F238E27FC236}">
                <a16:creationId xmlns:a16="http://schemas.microsoft.com/office/drawing/2014/main" id="{B405355F-D8CE-42C8-A263-067AC6D37433}"/>
              </a:ext>
            </a:extLst>
          </p:cNvPr>
          <p:cNvSpPr>
            <a:spLocks noGrp="1"/>
          </p:cNvSpPr>
          <p:nvPr userDrawn="1">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19" name="Rectangle 18">
            <a:hlinkClick r:id="" action="ppaction://hlinkshowjump?jump=previousslide"/>
            <a:extLst>
              <a:ext uri="{FF2B5EF4-FFF2-40B4-BE49-F238E27FC236}">
                <a16:creationId xmlns:a16="http://schemas.microsoft.com/office/drawing/2014/main" id="{EE69417D-D733-4153-A43D-935BA9C5A83A}"/>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6EE5FE41-26B0-4FA9-8446-1296756D183C}"/>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7554750-C1AB-4F36-938E-754193B28B3E}"/>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25" name="Text Placeholder 21">
            <a:extLst>
              <a:ext uri="{FF2B5EF4-FFF2-40B4-BE49-F238E27FC236}">
                <a16:creationId xmlns:a16="http://schemas.microsoft.com/office/drawing/2014/main" id="{7A0C8A38-EFDB-42FF-A3F9-21368E292E0C}"/>
              </a:ext>
            </a:extLst>
          </p:cNvPr>
          <p:cNvSpPr>
            <a:spLocks noGrp="1"/>
          </p:cNvSpPr>
          <p:nvPr>
            <p:ph type="body" sz="quarter" idx="13" hasCustomPrompt="1"/>
          </p:nvPr>
        </p:nvSpPr>
        <p:spPr>
          <a:xfrm>
            <a:off x="3318396" y="4332288"/>
            <a:ext cx="2689751" cy="2200276"/>
          </a:xfrm>
        </p:spPr>
        <p:txBody>
          <a:bodyPr/>
          <a:lstStyle>
            <a:lvl1pPr>
              <a:defRPr/>
            </a:lvl1pPr>
            <a:lvl2pPr>
              <a:defRPr/>
            </a:lvl2pPr>
          </a:lstStyle>
          <a:p>
            <a:pPr lvl="0"/>
            <a:r>
              <a:rPr lang="en-US"/>
              <a:t>Main text style. For more, click on Increase / Decrease list level button.</a:t>
            </a:r>
          </a:p>
        </p:txBody>
      </p:sp>
      <p:sp>
        <p:nvSpPr>
          <p:cNvPr id="26" name="Text Placeholder 7">
            <a:extLst>
              <a:ext uri="{FF2B5EF4-FFF2-40B4-BE49-F238E27FC236}">
                <a16:creationId xmlns:a16="http://schemas.microsoft.com/office/drawing/2014/main" id="{FA05EB5B-2E35-4F2E-96A0-7F06EAF90FDC}"/>
              </a:ext>
            </a:extLst>
          </p:cNvPr>
          <p:cNvSpPr>
            <a:spLocks noGrp="1"/>
          </p:cNvSpPr>
          <p:nvPr>
            <p:ph type="body" sz="quarter" idx="22" hasCustomPrompt="1"/>
          </p:nvPr>
        </p:nvSpPr>
        <p:spPr>
          <a:xfrm>
            <a:off x="3317874" y="3612198"/>
            <a:ext cx="2690415" cy="520700"/>
          </a:xfrm>
        </p:spPr>
        <p:txBody>
          <a:bodyPr/>
          <a:lstStyle>
            <a:lvl1pPr algn="l">
              <a:defRPr sz="1800" b="1">
                <a:solidFill>
                  <a:schemeClr val="accent1"/>
                </a:solidFill>
              </a:defRPr>
            </a:lvl1pPr>
            <a:lvl5pPr algn="ctr">
              <a:defRPr b="0"/>
            </a:lvl5pPr>
            <a:lvl6pPr algn="ctr">
              <a:defRPr b="1"/>
            </a:lvl6pPr>
          </a:lstStyle>
          <a:p>
            <a:pPr lvl="0"/>
            <a:r>
              <a:rPr lang="en-US"/>
              <a:t>Main point’s titles can be on two lines</a:t>
            </a:r>
          </a:p>
        </p:txBody>
      </p:sp>
      <p:sp>
        <p:nvSpPr>
          <p:cNvPr id="27" name="Text Placeholder 8">
            <a:extLst>
              <a:ext uri="{FF2B5EF4-FFF2-40B4-BE49-F238E27FC236}">
                <a16:creationId xmlns:a16="http://schemas.microsoft.com/office/drawing/2014/main" id="{4680468D-C0FE-4F26-91BE-9BF110ABF56C}"/>
              </a:ext>
            </a:extLst>
          </p:cNvPr>
          <p:cNvSpPr>
            <a:spLocks noGrp="1"/>
          </p:cNvSpPr>
          <p:nvPr>
            <p:ph type="body" sz="quarter" idx="23" hasCustomPrompt="1"/>
          </p:nvPr>
        </p:nvSpPr>
        <p:spPr>
          <a:xfrm>
            <a:off x="3318396" y="2145984"/>
            <a:ext cx="2687117" cy="1266825"/>
          </a:xfrm>
        </p:spPr>
        <p:txBody>
          <a:bodyPr anchor="ctr"/>
          <a:lstStyle>
            <a:lvl1pPr algn="l">
              <a:defRPr sz="8000" b="1">
                <a:ln w="12700">
                  <a:solidFill>
                    <a:schemeClr val="tx2"/>
                  </a:solidFill>
                </a:ln>
                <a:noFill/>
              </a:defRPr>
            </a:lvl1pPr>
          </a:lstStyle>
          <a:p>
            <a:pPr lvl="0"/>
            <a:r>
              <a:rPr lang="en-US"/>
              <a:t>1</a:t>
            </a:r>
            <a:endParaRPr lang="bg-BG"/>
          </a:p>
        </p:txBody>
      </p:sp>
      <p:sp>
        <p:nvSpPr>
          <p:cNvPr id="31" name="Picture Placeholder 3">
            <a:extLst>
              <a:ext uri="{FF2B5EF4-FFF2-40B4-BE49-F238E27FC236}">
                <a16:creationId xmlns:a16="http://schemas.microsoft.com/office/drawing/2014/main" id="{0589ED41-4E1A-4BF6-B73C-0B0B944A687F}"/>
              </a:ext>
            </a:extLst>
          </p:cNvPr>
          <p:cNvSpPr>
            <a:spLocks noGrp="1"/>
          </p:cNvSpPr>
          <p:nvPr>
            <p:ph type="pic" sz="quarter" idx="20" hasCustomPrompt="1"/>
          </p:nvPr>
        </p:nvSpPr>
        <p:spPr>
          <a:xfrm>
            <a:off x="890588" y="2001442"/>
            <a:ext cx="2142212" cy="3851672"/>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32" name="Text Placeholder 21">
            <a:extLst>
              <a:ext uri="{FF2B5EF4-FFF2-40B4-BE49-F238E27FC236}">
                <a16:creationId xmlns:a16="http://schemas.microsoft.com/office/drawing/2014/main" id="{714017A3-B25A-4520-AB0F-C8A3440FF3A9}"/>
              </a:ext>
            </a:extLst>
          </p:cNvPr>
          <p:cNvSpPr>
            <a:spLocks noGrp="1"/>
          </p:cNvSpPr>
          <p:nvPr>
            <p:ph type="body" sz="quarter" idx="37" hasCustomPrompt="1"/>
          </p:nvPr>
        </p:nvSpPr>
        <p:spPr>
          <a:xfrm>
            <a:off x="9054026" y="4332288"/>
            <a:ext cx="2694382" cy="2200276"/>
          </a:xfrm>
        </p:spPr>
        <p:txBody>
          <a:bodyPr/>
          <a:lstStyle>
            <a:lvl1pPr>
              <a:defRPr/>
            </a:lvl1pPr>
            <a:lvl2pPr>
              <a:defRPr/>
            </a:lvl2pPr>
          </a:lstStyle>
          <a:p>
            <a:pPr lvl="0"/>
            <a:r>
              <a:rPr lang="en-US"/>
              <a:t>Main text style. For more, click on Increase / Decrease list level button.</a:t>
            </a:r>
          </a:p>
        </p:txBody>
      </p:sp>
      <p:sp>
        <p:nvSpPr>
          <p:cNvPr id="33" name="Text Placeholder 7">
            <a:extLst>
              <a:ext uri="{FF2B5EF4-FFF2-40B4-BE49-F238E27FC236}">
                <a16:creationId xmlns:a16="http://schemas.microsoft.com/office/drawing/2014/main" id="{C4B61E0B-1D17-45EA-B926-8FC9C0F26C12}"/>
              </a:ext>
            </a:extLst>
          </p:cNvPr>
          <p:cNvSpPr>
            <a:spLocks noGrp="1"/>
          </p:cNvSpPr>
          <p:nvPr>
            <p:ph type="body" sz="quarter" idx="38" hasCustomPrompt="1"/>
          </p:nvPr>
        </p:nvSpPr>
        <p:spPr>
          <a:xfrm>
            <a:off x="9053512" y="3612198"/>
            <a:ext cx="2695047" cy="520700"/>
          </a:xfrm>
        </p:spPr>
        <p:txBody>
          <a:bodyPr/>
          <a:lstStyle>
            <a:lvl1pPr algn="l">
              <a:defRPr sz="1800" b="1">
                <a:solidFill>
                  <a:schemeClr val="accent1"/>
                </a:solidFill>
              </a:defRPr>
            </a:lvl1pPr>
            <a:lvl5pPr algn="ctr">
              <a:defRPr b="0"/>
            </a:lvl5pPr>
            <a:lvl6pPr algn="ctr">
              <a:defRPr b="1"/>
            </a:lvl6pPr>
          </a:lstStyle>
          <a:p>
            <a:pPr lvl="0"/>
            <a:r>
              <a:rPr lang="en-US"/>
              <a:t>Main point’s titles can be on two lines</a:t>
            </a:r>
          </a:p>
        </p:txBody>
      </p:sp>
      <p:sp>
        <p:nvSpPr>
          <p:cNvPr id="34" name="Text Placeholder 8">
            <a:extLst>
              <a:ext uri="{FF2B5EF4-FFF2-40B4-BE49-F238E27FC236}">
                <a16:creationId xmlns:a16="http://schemas.microsoft.com/office/drawing/2014/main" id="{8AFFD04B-D113-413C-9D3A-2BB34D985F1C}"/>
              </a:ext>
            </a:extLst>
          </p:cNvPr>
          <p:cNvSpPr>
            <a:spLocks noGrp="1"/>
          </p:cNvSpPr>
          <p:nvPr>
            <p:ph type="body" sz="quarter" idx="39" hasCustomPrompt="1"/>
          </p:nvPr>
        </p:nvSpPr>
        <p:spPr>
          <a:xfrm>
            <a:off x="9053990" y="2145984"/>
            <a:ext cx="2691743" cy="1266825"/>
          </a:xfrm>
        </p:spPr>
        <p:txBody>
          <a:bodyPr anchor="ctr"/>
          <a:lstStyle>
            <a:lvl1pPr algn="l">
              <a:defRPr sz="8000" b="1">
                <a:ln w="12700">
                  <a:solidFill>
                    <a:schemeClr val="tx2"/>
                  </a:solidFill>
                </a:ln>
                <a:noFill/>
              </a:defRPr>
            </a:lvl1pPr>
          </a:lstStyle>
          <a:p>
            <a:pPr lvl="0"/>
            <a:r>
              <a:rPr lang="en-US"/>
              <a:t>2</a:t>
            </a:r>
            <a:endParaRPr lang="bg-BG"/>
          </a:p>
        </p:txBody>
      </p:sp>
      <p:sp>
        <p:nvSpPr>
          <p:cNvPr id="35" name="Picture Placeholder 3">
            <a:extLst>
              <a:ext uri="{FF2B5EF4-FFF2-40B4-BE49-F238E27FC236}">
                <a16:creationId xmlns:a16="http://schemas.microsoft.com/office/drawing/2014/main" id="{93252F4D-A9E8-4A0E-81B6-2DD730ECD9D3}"/>
              </a:ext>
            </a:extLst>
          </p:cNvPr>
          <p:cNvSpPr>
            <a:spLocks noGrp="1"/>
          </p:cNvSpPr>
          <p:nvPr>
            <p:ph type="pic" sz="quarter" idx="40" hasCustomPrompt="1"/>
          </p:nvPr>
        </p:nvSpPr>
        <p:spPr>
          <a:xfrm>
            <a:off x="6618683" y="2001441"/>
            <a:ext cx="2150269" cy="3851672"/>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cxnSp>
        <p:nvCxnSpPr>
          <p:cNvPr id="36" name="Straight Connector 10">
            <a:extLst>
              <a:ext uri="{FF2B5EF4-FFF2-40B4-BE49-F238E27FC236}">
                <a16:creationId xmlns:a16="http://schemas.microsoft.com/office/drawing/2014/main" id="{2FB85056-CB0F-4CDF-AE2F-18C876F59CA2}"/>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 name="Date Placeholder 2">
            <a:extLst>
              <a:ext uri="{FF2B5EF4-FFF2-40B4-BE49-F238E27FC236}">
                <a16:creationId xmlns:a16="http://schemas.microsoft.com/office/drawing/2014/main" id="{66793DC4-479A-4614-8E02-957266519FB4}"/>
              </a:ext>
            </a:extLst>
          </p:cNvPr>
          <p:cNvSpPr>
            <a:spLocks noGrp="1"/>
          </p:cNvSpPr>
          <p:nvPr>
            <p:ph type="dt" sz="half" idx="41"/>
          </p:nvPr>
        </p:nvSpPr>
        <p:spPr/>
        <p:txBody>
          <a:bodyPr/>
          <a:lstStyle/>
          <a:p>
            <a:fld id="{46A5117A-BEAD-4952-9B56-915713216CDB}" type="datetime1">
              <a:rPr lang="de-DE" smtClean="0"/>
              <a:t>28.08.2024</a:t>
            </a:fld>
            <a:endParaRPr lang="bg-BG"/>
          </a:p>
        </p:txBody>
      </p:sp>
      <p:sp>
        <p:nvSpPr>
          <p:cNvPr id="4" name="Footer Placeholder 3">
            <a:extLst>
              <a:ext uri="{FF2B5EF4-FFF2-40B4-BE49-F238E27FC236}">
                <a16:creationId xmlns:a16="http://schemas.microsoft.com/office/drawing/2014/main" id="{93B0EC5C-5322-4E2C-B0F7-1D4B47A3A2C4}"/>
              </a:ext>
            </a:extLst>
          </p:cNvPr>
          <p:cNvSpPr>
            <a:spLocks noGrp="1"/>
          </p:cNvSpPr>
          <p:nvPr>
            <p:ph type="ftr" sz="quarter" idx="42"/>
          </p:nvPr>
        </p:nvSpPr>
        <p:spPr/>
        <p:txBody>
          <a:bodyPr/>
          <a:lstStyle/>
          <a:p>
            <a:endParaRPr lang="bg-BG"/>
          </a:p>
        </p:txBody>
      </p:sp>
    </p:spTree>
    <p:extLst>
      <p:ext uri="{BB962C8B-B14F-4D97-AF65-F5344CB8AC3E}">
        <p14:creationId xmlns:p14="http://schemas.microsoft.com/office/powerpoint/2010/main" val="4183762222"/>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6">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84">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aptop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userDrawn="1">
            <p:ph type="title" hasCustomPrompt="1"/>
          </p:nvPr>
        </p:nvSpPr>
        <p:spPr>
          <a:xfrm>
            <a:off x="449581" y="658005"/>
            <a:ext cx="10335892"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1">
            <a:extLst>
              <a:ext uri="{FF2B5EF4-FFF2-40B4-BE49-F238E27FC236}">
                <a16:creationId xmlns:a16="http://schemas.microsoft.com/office/drawing/2014/main" id="{0AE28E5F-57B7-4CD5-94AB-14C53E32A360}"/>
              </a:ext>
            </a:extLst>
          </p:cNvPr>
          <p:cNvSpPr>
            <a:spLocks noGrp="1"/>
          </p:cNvSpPr>
          <p:nvPr userDrawn="1">
            <p:ph type="body" sz="quarter" idx="13" hasCustomPrompt="1"/>
          </p:nvPr>
        </p:nvSpPr>
        <p:spPr>
          <a:xfrm>
            <a:off x="444501" y="1678487"/>
            <a:ext cx="2692400" cy="4854075"/>
          </a:xfrm>
        </p:spPr>
        <p:txBody>
          <a:bodyPr/>
          <a:lstStyle>
            <a:lvl1pPr>
              <a:defRPr/>
            </a:lvl1pPr>
            <a:lvl2pPr>
              <a:defRPr/>
            </a:lvl2pPr>
          </a:lstStyle>
          <a:p>
            <a:pPr lvl="0"/>
            <a:r>
              <a:rPr lang="en-US"/>
              <a:t>Main text style. For more, click on Increase / Decrease list level button.</a:t>
            </a:r>
          </a:p>
        </p:txBody>
      </p:sp>
      <p:sp>
        <p:nvSpPr>
          <p:cNvPr id="9" name="Text Placeholder 8">
            <a:extLst>
              <a:ext uri="{FF2B5EF4-FFF2-40B4-BE49-F238E27FC236}">
                <a16:creationId xmlns:a16="http://schemas.microsoft.com/office/drawing/2014/main" id="{B405355F-D8CE-42C8-A263-067AC6D37433}"/>
              </a:ext>
            </a:extLst>
          </p:cNvPr>
          <p:cNvSpPr>
            <a:spLocks noGrp="1"/>
          </p:cNvSpPr>
          <p:nvPr userDrawn="1">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8" name="Straight Connector 10">
            <a:extLst>
              <a:ext uri="{FF2B5EF4-FFF2-40B4-BE49-F238E27FC236}">
                <a16:creationId xmlns:a16="http://schemas.microsoft.com/office/drawing/2014/main" id="{F0DD8C89-A52F-4DA4-AD2C-A16297BFB7D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EE69417D-D733-4153-A43D-935BA9C5A83A}"/>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6EE5FE41-26B0-4FA9-8446-1296756D183C}"/>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7554750-C1AB-4F36-938E-754193B28B3E}"/>
              </a:ext>
            </a:extLst>
          </p:cNvPr>
          <p:cNvSpPr txBox="1">
            <a:spLocks/>
          </p:cNvSpPr>
          <p:nvPr userDrawn="1"/>
        </p:nvSpPr>
        <p:spPr>
          <a:xfrm>
            <a:off x="444501" y="6559200"/>
            <a:ext cx="1982506"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pic>
        <p:nvPicPr>
          <p:cNvPr id="5" name="Picture 4" descr="A screen shot of an open computer sitting on a table&#10;&#10;Description automatically generated">
            <a:extLst>
              <a:ext uri="{FF2B5EF4-FFF2-40B4-BE49-F238E27FC236}">
                <a16:creationId xmlns:a16="http://schemas.microsoft.com/office/drawing/2014/main" id="{F042796C-5A98-4EA6-8137-AC68C511F8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6267" y="1572147"/>
            <a:ext cx="7182266" cy="4827509"/>
          </a:xfrm>
          <a:prstGeom prst="rect">
            <a:avLst/>
          </a:prstGeom>
        </p:spPr>
      </p:pic>
      <p:sp>
        <p:nvSpPr>
          <p:cNvPr id="4" name="Picture Placeholder 3">
            <a:extLst>
              <a:ext uri="{FF2B5EF4-FFF2-40B4-BE49-F238E27FC236}">
                <a16:creationId xmlns:a16="http://schemas.microsoft.com/office/drawing/2014/main" id="{A8F1D3F4-F3DE-4476-B72F-763309E0B466}"/>
              </a:ext>
            </a:extLst>
          </p:cNvPr>
          <p:cNvSpPr>
            <a:spLocks noGrp="1"/>
          </p:cNvSpPr>
          <p:nvPr userDrawn="1">
            <p:ph type="pic" sz="quarter" idx="19" hasCustomPrompt="1"/>
          </p:nvPr>
        </p:nvSpPr>
        <p:spPr>
          <a:xfrm>
            <a:off x="5188744" y="2312194"/>
            <a:ext cx="4731544" cy="2924175"/>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0" name="Date Placeholder 9">
            <a:extLst>
              <a:ext uri="{FF2B5EF4-FFF2-40B4-BE49-F238E27FC236}">
                <a16:creationId xmlns:a16="http://schemas.microsoft.com/office/drawing/2014/main" id="{E6C5797D-5A3F-4168-94E8-56AB03442336}"/>
              </a:ext>
            </a:extLst>
          </p:cNvPr>
          <p:cNvSpPr>
            <a:spLocks noGrp="1"/>
          </p:cNvSpPr>
          <p:nvPr>
            <p:ph type="dt" sz="half" idx="20"/>
          </p:nvPr>
        </p:nvSpPr>
        <p:spPr/>
        <p:txBody>
          <a:bodyPr/>
          <a:lstStyle/>
          <a:p>
            <a:fld id="{D4DEFAFE-4431-4544-88EC-3EE170120F26}" type="datetime1">
              <a:rPr lang="de-DE" smtClean="0"/>
              <a:t>28.08.2024</a:t>
            </a:fld>
            <a:endParaRPr lang="bg-BG"/>
          </a:p>
        </p:txBody>
      </p:sp>
      <p:sp>
        <p:nvSpPr>
          <p:cNvPr id="11" name="Footer Placeholder 10">
            <a:extLst>
              <a:ext uri="{FF2B5EF4-FFF2-40B4-BE49-F238E27FC236}">
                <a16:creationId xmlns:a16="http://schemas.microsoft.com/office/drawing/2014/main" id="{AC3BE343-48EB-4BA1-B861-655DD7E97C9B}"/>
              </a:ext>
            </a:extLst>
          </p:cNvPr>
          <p:cNvSpPr>
            <a:spLocks noGrp="1"/>
          </p:cNvSpPr>
          <p:nvPr>
            <p:ph type="ftr" sz="quarter" idx="21"/>
          </p:nvPr>
        </p:nvSpPr>
        <p:spPr/>
        <p:txBody>
          <a:bodyPr/>
          <a:lstStyle/>
          <a:p>
            <a:endParaRPr lang="bg-BG"/>
          </a:p>
        </p:txBody>
      </p:sp>
    </p:spTree>
    <p:extLst>
      <p:ext uri="{BB962C8B-B14F-4D97-AF65-F5344CB8AC3E}">
        <p14:creationId xmlns:p14="http://schemas.microsoft.com/office/powerpoint/2010/main" val="1664981503"/>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6">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84">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Monitor +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1D3CBF-2694-4888-8DB5-0C58E60B8B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08128" y="1658934"/>
            <a:ext cx="5512224" cy="4481516"/>
          </a:xfrm>
          <a:prstGeom prst="rect">
            <a:avLst/>
          </a:prstGeom>
        </p:spPr>
      </p:pic>
      <p:sp>
        <p:nvSpPr>
          <p:cNvPr id="2" name="Title 1">
            <a:extLst>
              <a:ext uri="{FF2B5EF4-FFF2-40B4-BE49-F238E27FC236}">
                <a16:creationId xmlns:a16="http://schemas.microsoft.com/office/drawing/2014/main" id="{DF9EEE2A-3BA1-4389-8E2D-1B2AB4681CE9}"/>
              </a:ext>
            </a:extLst>
          </p:cNvPr>
          <p:cNvSpPr>
            <a:spLocks noGrp="1"/>
          </p:cNvSpPr>
          <p:nvPr userDrawn="1">
            <p:ph type="title" hasCustomPrompt="1"/>
          </p:nvPr>
        </p:nvSpPr>
        <p:spPr>
          <a:xfrm>
            <a:off x="449581" y="658005"/>
            <a:ext cx="10335892"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1">
            <a:extLst>
              <a:ext uri="{FF2B5EF4-FFF2-40B4-BE49-F238E27FC236}">
                <a16:creationId xmlns:a16="http://schemas.microsoft.com/office/drawing/2014/main" id="{0AE28E5F-57B7-4CD5-94AB-14C53E32A360}"/>
              </a:ext>
            </a:extLst>
          </p:cNvPr>
          <p:cNvSpPr>
            <a:spLocks noGrp="1"/>
          </p:cNvSpPr>
          <p:nvPr userDrawn="1">
            <p:ph type="body" sz="quarter" idx="13" hasCustomPrompt="1"/>
          </p:nvPr>
        </p:nvSpPr>
        <p:spPr>
          <a:xfrm>
            <a:off x="444501" y="1678487"/>
            <a:ext cx="2692400" cy="4854075"/>
          </a:xfrm>
        </p:spPr>
        <p:txBody>
          <a:bodyPr/>
          <a:lstStyle>
            <a:lvl1pPr>
              <a:defRPr/>
            </a:lvl1pPr>
            <a:lvl2pPr>
              <a:defRPr/>
            </a:lvl2pPr>
          </a:lstStyle>
          <a:p>
            <a:pPr lvl="0"/>
            <a:r>
              <a:rPr lang="en-US"/>
              <a:t>Main text style. For more, click on Increase / Decrease list level button.</a:t>
            </a:r>
          </a:p>
        </p:txBody>
      </p:sp>
      <p:sp>
        <p:nvSpPr>
          <p:cNvPr id="9" name="Text Placeholder 8">
            <a:extLst>
              <a:ext uri="{FF2B5EF4-FFF2-40B4-BE49-F238E27FC236}">
                <a16:creationId xmlns:a16="http://schemas.microsoft.com/office/drawing/2014/main" id="{B405355F-D8CE-42C8-A263-067AC6D37433}"/>
              </a:ext>
            </a:extLst>
          </p:cNvPr>
          <p:cNvSpPr>
            <a:spLocks noGrp="1"/>
          </p:cNvSpPr>
          <p:nvPr userDrawn="1">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8" name="Straight Connector 10">
            <a:extLst>
              <a:ext uri="{FF2B5EF4-FFF2-40B4-BE49-F238E27FC236}">
                <a16:creationId xmlns:a16="http://schemas.microsoft.com/office/drawing/2014/main" id="{F0DD8C89-A52F-4DA4-AD2C-A16297BFB7D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EE69417D-D733-4153-A43D-935BA9C5A83A}"/>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6EE5FE41-26B0-4FA9-8446-1296756D183C}"/>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7554750-C1AB-4F36-938E-754193B28B3E}"/>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4" name="Picture Placeholder 3">
            <a:extLst>
              <a:ext uri="{FF2B5EF4-FFF2-40B4-BE49-F238E27FC236}">
                <a16:creationId xmlns:a16="http://schemas.microsoft.com/office/drawing/2014/main" id="{A8F1D3F4-F3DE-4476-B72F-763309E0B466}"/>
              </a:ext>
            </a:extLst>
          </p:cNvPr>
          <p:cNvSpPr>
            <a:spLocks noGrp="1"/>
          </p:cNvSpPr>
          <p:nvPr userDrawn="1">
            <p:ph type="pic" sz="quarter" idx="19" hasCustomPrompt="1"/>
          </p:nvPr>
        </p:nvSpPr>
        <p:spPr>
          <a:xfrm>
            <a:off x="5279231" y="2212181"/>
            <a:ext cx="4493419" cy="2602707"/>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0" name="Date Placeholder 9">
            <a:extLst>
              <a:ext uri="{FF2B5EF4-FFF2-40B4-BE49-F238E27FC236}">
                <a16:creationId xmlns:a16="http://schemas.microsoft.com/office/drawing/2014/main" id="{CF706193-4728-4423-8F48-28C04A04AE6B}"/>
              </a:ext>
            </a:extLst>
          </p:cNvPr>
          <p:cNvSpPr>
            <a:spLocks noGrp="1"/>
          </p:cNvSpPr>
          <p:nvPr>
            <p:ph type="dt" sz="half" idx="20"/>
          </p:nvPr>
        </p:nvSpPr>
        <p:spPr/>
        <p:txBody>
          <a:bodyPr/>
          <a:lstStyle/>
          <a:p>
            <a:fld id="{7A2D866B-305B-4427-9CC4-2747D31047C4}" type="datetime1">
              <a:rPr lang="de-DE" smtClean="0"/>
              <a:t>28.08.2024</a:t>
            </a:fld>
            <a:endParaRPr lang="bg-BG"/>
          </a:p>
        </p:txBody>
      </p:sp>
      <p:sp>
        <p:nvSpPr>
          <p:cNvPr id="11" name="Footer Placeholder 10">
            <a:extLst>
              <a:ext uri="{FF2B5EF4-FFF2-40B4-BE49-F238E27FC236}">
                <a16:creationId xmlns:a16="http://schemas.microsoft.com/office/drawing/2014/main" id="{434A03FB-710A-4A07-AEE7-9BBBEE7B5F1F}"/>
              </a:ext>
            </a:extLst>
          </p:cNvPr>
          <p:cNvSpPr>
            <a:spLocks noGrp="1"/>
          </p:cNvSpPr>
          <p:nvPr>
            <p:ph type="ftr" sz="quarter" idx="21"/>
          </p:nvPr>
        </p:nvSpPr>
        <p:spPr/>
        <p:txBody>
          <a:bodyPr/>
          <a:lstStyle/>
          <a:p>
            <a:endParaRPr lang="bg-BG"/>
          </a:p>
        </p:txBody>
      </p:sp>
    </p:spTree>
    <p:extLst>
      <p:ext uri="{BB962C8B-B14F-4D97-AF65-F5344CB8AC3E}">
        <p14:creationId xmlns:p14="http://schemas.microsoft.com/office/powerpoint/2010/main" val="411013793"/>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6">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84">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hoto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D2B3AD0-B35F-4431-8B71-BAEF30CEEDCE}"/>
              </a:ext>
            </a:extLst>
          </p:cNvPr>
          <p:cNvSpPr>
            <a:spLocks noGrp="1"/>
          </p:cNvSpPr>
          <p:nvPr>
            <p:ph type="pic" sz="quarter" idx="13" hasCustomPrompt="1"/>
          </p:nvPr>
        </p:nvSpPr>
        <p:spPr>
          <a:xfrm>
            <a:off x="444500" y="441325"/>
            <a:ext cx="11298238" cy="5913438"/>
          </a:xfrm>
          <a:solidFill>
            <a:schemeClr val="tx2">
              <a:lumMod val="20000"/>
              <a:lumOff val="80000"/>
            </a:schemeClr>
          </a:solid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cxnSp>
        <p:nvCxnSpPr>
          <p:cNvPr id="15" name="Straight Connector 10">
            <a:extLst>
              <a:ext uri="{FF2B5EF4-FFF2-40B4-BE49-F238E27FC236}">
                <a16:creationId xmlns:a16="http://schemas.microsoft.com/office/drawing/2014/main" id="{5B7C58CB-2F55-4514-85B6-B54263FA8BB4}"/>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6" name="Rectangle 15">
            <a:hlinkClick r:id="" action="ppaction://hlinkshowjump?jump=previousslide"/>
            <a:extLst>
              <a:ext uri="{FF2B5EF4-FFF2-40B4-BE49-F238E27FC236}">
                <a16:creationId xmlns:a16="http://schemas.microsoft.com/office/drawing/2014/main" id="{31B76749-FA15-4370-85D4-69B67B8108BB}"/>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7" name="Rectangle 16">
            <a:hlinkClick r:id="" action="ppaction://hlinkshowjump?jump=nextslide"/>
            <a:extLst>
              <a:ext uri="{FF2B5EF4-FFF2-40B4-BE49-F238E27FC236}">
                <a16:creationId xmlns:a16="http://schemas.microsoft.com/office/drawing/2014/main" id="{1802FE1F-48FD-4D52-A364-A23195F575D8}"/>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8" name="Footer Placeholder 7">
            <a:extLst>
              <a:ext uri="{FF2B5EF4-FFF2-40B4-BE49-F238E27FC236}">
                <a16:creationId xmlns:a16="http://schemas.microsoft.com/office/drawing/2014/main" id="{967DB320-EF89-443E-95C1-CF0C3D7F387F}"/>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2" name="Date Placeholder 1">
            <a:extLst>
              <a:ext uri="{FF2B5EF4-FFF2-40B4-BE49-F238E27FC236}">
                <a16:creationId xmlns:a16="http://schemas.microsoft.com/office/drawing/2014/main" id="{70BA9306-AF08-48FC-8F68-5768EF9D10FE}"/>
              </a:ext>
            </a:extLst>
          </p:cNvPr>
          <p:cNvSpPr>
            <a:spLocks noGrp="1"/>
          </p:cNvSpPr>
          <p:nvPr>
            <p:ph type="dt" sz="half" idx="14"/>
          </p:nvPr>
        </p:nvSpPr>
        <p:spPr/>
        <p:txBody>
          <a:bodyPr/>
          <a:lstStyle/>
          <a:p>
            <a:fld id="{FDC64D79-7153-4EFF-8794-CC5A90F2629E}" type="datetime1">
              <a:rPr lang="de-DE" smtClean="0"/>
              <a:t>28.08.2024</a:t>
            </a:fld>
            <a:endParaRPr lang="bg-BG"/>
          </a:p>
        </p:txBody>
      </p:sp>
      <p:sp>
        <p:nvSpPr>
          <p:cNvPr id="3" name="Footer Placeholder 2">
            <a:extLst>
              <a:ext uri="{FF2B5EF4-FFF2-40B4-BE49-F238E27FC236}">
                <a16:creationId xmlns:a16="http://schemas.microsoft.com/office/drawing/2014/main" id="{71D9422C-0DBE-499E-A5A4-DE7F95BCD1A5}"/>
              </a:ext>
            </a:extLst>
          </p:cNvPr>
          <p:cNvSpPr>
            <a:spLocks noGrp="1"/>
          </p:cNvSpPr>
          <p:nvPr>
            <p:ph type="ftr" sz="quarter" idx="15"/>
          </p:nvPr>
        </p:nvSpPr>
        <p:spPr/>
        <p:txBody>
          <a:bodyPr/>
          <a:lstStyle/>
          <a:p>
            <a:endParaRPr lang="bg-BG"/>
          </a:p>
        </p:txBody>
      </p:sp>
    </p:spTree>
    <p:extLst>
      <p:ext uri="{BB962C8B-B14F-4D97-AF65-F5344CB8AC3E}">
        <p14:creationId xmlns:p14="http://schemas.microsoft.com/office/powerpoint/2010/main" val="371776779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hoto + title + 3 point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D2B3AD0-B35F-4431-8B71-BAEF30CEEDCE}"/>
              </a:ext>
            </a:extLst>
          </p:cNvPr>
          <p:cNvSpPr>
            <a:spLocks noGrp="1"/>
          </p:cNvSpPr>
          <p:nvPr>
            <p:ph type="pic" sz="quarter" idx="13" hasCustomPrompt="1"/>
          </p:nvPr>
        </p:nvSpPr>
        <p:spPr>
          <a:xfrm>
            <a:off x="444500" y="441325"/>
            <a:ext cx="11298238" cy="5913438"/>
          </a:xfrm>
          <a:solidFill>
            <a:schemeClr val="tx2">
              <a:lumMod val="20000"/>
              <a:lumOff val="80000"/>
            </a:schemeClr>
          </a:solid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cxnSp>
        <p:nvCxnSpPr>
          <p:cNvPr id="15" name="Straight Connector 10">
            <a:extLst>
              <a:ext uri="{FF2B5EF4-FFF2-40B4-BE49-F238E27FC236}">
                <a16:creationId xmlns:a16="http://schemas.microsoft.com/office/drawing/2014/main" id="{5B7C58CB-2F55-4514-85B6-B54263FA8BB4}"/>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6" name="Rectangle 15">
            <a:hlinkClick r:id="" action="ppaction://hlinkshowjump?jump=previousslide"/>
            <a:extLst>
              <a:ext uri="{FF2B5EF4-FFF2-40B4-BE49-F238E27FC236}">
                <a16:creationId xmlns:a16="http://schemas.microsoft.com/office/drawing/2014/main" id="{31B76749-FA15-4370-85D4-69B67B8108BB}"/>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7" name="Rectangle 16">
            <a:hlinkClick r:id="" action="ppaction://hlinkshowjump?jump=nextslide"/>
            <a:extLst>
              <a:ext uri="{FF2B5EF4-FFF2-40B4-BE49-F238E27FC236}">
                <a16:creationId xmlns:a16="http://schemas.microsoft.com/office/drawing/2014/main" id="{1802FE1F-48FD-4D52-A364-A23195F575D8}"/>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8" name="Footer Placeholder 7">
            <a:extLst>
              <a:ext uri="{FF2B5EF4-FFF2-40B4-BE49-F238E27FC236}">
                <a16:creationId xmlns:a16="http://schemas.microsoft.com/office/drawing/2014/main" id="{967DB320-EF89-443E-95C1-CF0C3D7F387F}"/>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2" name="Date Placeholder 1">
            <a:extLst>
              <a:ext uri="{FF2B5EF4-FFF2-40B4-BE49-F238E27FC236}">
                <a16:creationId xmlns:a16="http://schemas.microsoft.com/office/drawing/2014/main" id="{70BA9306-AF08-48FC-8F68-5768EF9D10FE}"/>
              </a:ext>
            </a:extLst>
          </p:cNvPr>
          <p:cNvSpPr>
            <a:spLocks noGrp="1"/>
          </p:cNvSpPr>
          <p:nvPr>
            <p:ph type="dt" sz="half" idx="14"/>
          </p:nvPr>
        </p:nvSpPr>
        <p:spPr/>
        <p:txBody>
          <a:bodyPr/>
          <a:lstStyle/>
          <a:p>
            <a:fld id="{FDC64D79-7153-4EFF-8794-CC5A90F2629E}" type="datetime1">
              <a:rPr lang="de-DE" smtClean="0"/>
              <a:t>28.08.2024</a:t>
            </a:fld>
            <a:endParaRPr lang="bg-BG"/>
          </a:p>
        </p:txBody>
      </p:sp>
      <p:sp>
        <p:nvSpPr>
          <p:cNvPr id="3" name="Footer Placeholder 2">
            <a:extLst>
              <a:ext uri="{FF2B5EF4-FFF2-40B4-BE49-F238E27FC236}">
                <a16:creationId xmlns:a16="http://schemas.microsoft.com/office/drawing/2014/main" id="{71D9422C-0DBE-499E-A5A4-DE7F95BCD1A5}"/>
              </a:ext>
            </a:extLst>
          </p:cNvPr>
          <p:cNvSpPr>
            <a:spLocks noGrp="1"/>
          </p:cNvSpPr>
          <p:nvPr>
            <p:ph type="ftr" sz="quarter" idx="15"/>
          </p:nvPr>
        </p:nvSpPr>
        <p:spPr/>
        <p:txBody>
          <a:bodyPr/>
          <a:lstStyle/>
          <a:p>
            <a:endParaRPr lang="bg-BG"/>
          </a:p>
        </p:txBody>
      </p:sp>
      <p:sp>
        <p:nvSpPr>
          <p:cNvPr id="11" name="Title 1">
            <a:extLst>
              <a:ext uri="{FF2B5EF4-FFF2-40B4-BE49-F238E27FC236}">
                <a16:creationId xmlns:a16="http://schemas.microsoft.com/office/drawing/2014/main" id="{2CB7D53B-8BCF-495E-AB82-A9793882DCEE}"/>
              </a:ext>
            </a:extLst>
          </p:cNvPr>
          <p:cNvSpPr>
            <a:spLocks noGrp="1"/>
          </p:cNvSpPr>
          <p:nvPr>
            <p:ph type="title" hasCustomPrompt="1"/>
          </p:nvPr>
        </p:nvSpPr>
        <p:spPr>
          <a:xfrm>
            <a:off x="444500" y="650015"/>
            <a:ext cx="9385298" cy="822515"/>
          </a:xfrm>
          <a:custGeom>
            <a:avLst/>
            <a:gdLst>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0 w 9380535"/>
              <a:gd name="connsiteY2" fmla="*/ 0 h 774590"/>
              <a:gd name="connsiteX3" fmla="*/ 0 w 9380535"/>
              <a:gd name="connsiteY3" fmla="*/ 0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0 w 9380535"/>
              <a:gd name="connsiteY2" fmla="*/ 0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681037 w 9380535"/>
              <a:gd name="connsiteY2" fmla="*/ 6977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242888 w 9380535"/>
              <a:gd name="connsiteY0" fmla="*/ 30480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242888 w 9380535"/>
              <a:gd name="connsiteY8" fmla="*/ 304800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0 w 9380535"/>
              <a:gd name="connsiteY0" fmla="*/ 774590 h 774590"/>
              <a:gd name="connsiteX1" fmla="*/ 457200 w 9380535"/>
              <a:gd name="connsiteY1" fmla="*/ 67934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457200 w 9380535"/>
              <a:gd name="connsiteY0" fmla="*/ 679340 h 774590"/>
              <a:gd name="connsiteX1" fmla="*/ 676275 w 9380535"/>
              <a:gd name="connsiteY1" fmla="*/ 773906 h 774590"/>
              <a:gd name="connsiteX2" fmla="*/ 1231106 w 9380535"/>
              <a:gd name="connsiteY2" fmla="*/ 769144 h 774590"/>
              <a:gd name="connsiteX3" fmla="*/ 9380535 w 9380535"/>
              <a:gd name="connsiteY3" fmla="*/ 0 h 774590"/>
              <a:gd name="connsiteX4" fmla="*/ 9380535 w 9380535"/>
              <a:gd name="connsiteY4" fmla="*/ 0 h 774590"/>
              <a:gd name="connsiteX5" fmla="*/ 9380535 w 9380535"/>
              <a:gd name="connsiteY5" fmla="*/ 774590 h 774590"/>
              <a:gd name="connsiteX6" fmla="*/ 9380535 w 9380535"/>
              <a:gd name="connsiteY6"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402432 w 9380535"/>
              <a:gd name="connsiteY0" fmla="*/ 772209 h 774590"/>
              <a:gd name="connsiteX1" fmla="*/ 676275 w 9380535"/>
              <a:gd name="connsiteY1" fmla="*/ 773906 h 774590"/>
              <a:gd name="connsiteX2" fmla="*/ 1231106 w 9380535"/>
              <a:gd name="connsiteY2" fmla="*/ 769144 h 774590"/>
              <a:gd name="connsiteX3" fmla="*/ 9380535 w 9380535"/>
              <a:gd name="connsiteY3" fmla="*/ 0 h 774590"/>
              <a:gd name="connsiteX4" fmla="*/ 9380535 w 9380535"/>
              <a:gd name="connsiteY4" fmla="*/ 0 h 774590"/>
              <a:gd name="connsiteX5" fmla="*/ 9380535 w 9380535"/>
              <a:gd name="connsiteY5" fmla="*/ 774590 h 774590"/>
              <a:gd name="connsiteX6" fmla="*/ 9380535 w 9380535"/>
              <a:gd name="connsiteY6"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676275 w 9380535"/>
              <a:gd name="connsiteY0" fmla="*/ 773906 h 774590"/>
              <a:gd name="connsiteX1" fmla="*/ 1231106 w 9380535"/>
              <a:gd name="connsiteY1" fmla="*/ 769144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681038 w 9385298"/>
              <a:gd name="connsiteY0" fmla="*/ 773906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033463 w 9385298"/>
              <a:gd name="connsiteY0" fmla="*/ 642937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6287"/>
              <a:gd name="connsiteX1" fmla="*/ 4763 w 9385298"/>
              <a:gd name="connsiteY1" fmla="*/ 0 h 776287"/>
              <a:gd name="connsiteX2" fmla="*/ 9385298 w 9385298"/>
              <a:gd name="connsiteY2" fmla="*/ 0 h 776287"/>
              <a:gd name="connsiteX3" fmla="*/ 9385298 w 9385298"/>
              <a:gd name="connsiteY3" fmla="*/ 0 h 776287"/>
              <a:gd name="connsiteX4" fmla="*/ 9385298 w 9385298"/>
              <a:gd name="connsiteY4" fmla="*/ 774590 h 776287"/>
              <a:gd name="connsiteX5" fmla="*/ 9385298 w 9385298"/>
              <a:gd name="connsiteY5" fmla="*/ 774590 h 776287"/>
              <a:gd name="connsiteX6" fmla="*/ 4763 w 9385298"/>
              <a:gd name="connsiteY6" fmla="*/ 774590 h 776287"/>
              <a:gd name="connsiteX7" fmla="*/ 4763 w 9385298"/>
              <a:gd name="connsiteY7" fmla="*/ 774590 h 776287"/>
              <a:gd name="connsiteX8" fmla="*/ 0 w 9385298"/>
              <a:gd name="connsiteY8" fmla="*/ 2381 h 776287"/>
              <a:gd name="connsiteX0" fmla="*/ 488156 w 9385298"/>
              <a:gd name="connsiteY0" fmla="*/ 776287 h 776287"/>
              <a:gd name="connsiteX1" fmla="*/ 1235869 w 9385298"/>
              <a:gd name="connsiteY1" fmla="*/ 769144 h 776287"/>
              <a:gd name="connsiteX2" fmla="*/ 9385298 w 9385298"/>
              <a:gd name="connsiteY2" fmla="*/ 0 h 776287"/>
              <a:gd name="connsiteX3" fmla="*/ 9385298 w 9385298"/>
              <a:gd name="connsiteY3" fmla="*/ 0 h 776287"/>
              <a:gd name="connsiteX4" fmla="*/ 9385298 w 9385298"/>
              <a:gd name="connsiteY4" fmla="*/ 774590 h 776287"/>
              <a:gd name="connsiteX5" fmla="*/ 9385298 w 9385298"/>
              <a:gd name="connsiteY5" fmla="*/ 774590 h 776287"/>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481012 w 9385298"/>
              <a:gd name="connsiteY0" fmla="*/ 773906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0" fmla="*/ 0 w 9385298"/>
              <a:gd name="connsiteY0" fmla="*/ 2381 h 847463"/>
              <a:gd name="connsiteX1" fmla="*/ 4763 w 9385298"/>
              <a:gd name="connsiteY1" fmla="*/ 0 h 847463"/>
              <a:gd name="connsiteX2" fmla="*/ 9385298 w 9385298"/>
              <a:gd name="connsiteY2" fmla="*/ 0 h 847463"/>
              <a:gd name="connsiteX3" fmla="*/ 9385298 w 9385298"/>
              <a:gd name="connsiteY3" fmla="*/ 0 h 847463"/>
              <a:gd name="connsiteX4" fmla="*/ 9385298 w 9385298"/>
              <a:gd name="connsiteY4" fmla="*/ 774590 h 847463"/>
              <a:gd name="connsiteX5" fmla="*/ 9385298 w 9385298"/>
              <a:gd name="connsiteY5" fmla="*/ 774590 h 847463"/>
              <a:gd name="connsiteX6" fmla="*/ 4763 w 9385298"/>
              <a:gd name="connsiteY6" fmla="*/ 774590 h 847463"/>
              <a:gd name="connsiteX7" fmla="*/ 4763 w 9385298"/>
              <a:gd name="connsiteY7" fmla="*/ 774590 h 847463"/>
              <a:gd name="connsiteX8" fmla="*/ 0 w 9385298"/>
              <a:gd name="connsiteY8" fmla="*/ 2381 h 847463"/>
              <a:gd name="connsiteX0" fmla="*/ 481012 w 9385298"/>
              <a:gd name="connsiteY0" fmla="*/ 773906 h 847463"/>
              <a:gd name="connsiteX1" fmla="*/ 1166813 w 9385298"/>
              <a:gd name="connsiteY1" fmla="*/ 776288 h 847463"/>
              <a:gd name="connsiteX2" fmla="*/ 9385298 w 9385298"/>
              <a:gd name="connsiteY2" fmla="*/ 0 h 847463"/>
              <a:gd name="connsiteX3" fmla="*/ 9385298 w 9385298"/>
              <a:gd name="connsiteY3" fmla="*/ 0 h 847463"/>
              <a:gd name="connsiteX4" fmla="*/ 9385298 w 9385298"/>
              <a:gd name="connsiteY4" fmla="*/ 774590 h 847463"/>
              <a:gd name="connsiteX5" fmla="*/ 9385298 w 9385298"/>
              <a:gd name="connsiteY5" fmla="*/ 774590 h 847463"/>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118598 w 9385298"/>
              <a:gd name="connsiteY3" fmla="*/ 307182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8889998 w 9385298"/>
              <a:gd name="connsiteY3" fmla="*/ 309031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774590 h 776288"/>
              <a:gd name="connsiteX3" fmla="*/ 9385298 w 9385298"/>
              <a:gd name="connsiteY3"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192881 w 9385298"/>
              <a:gd name="connsiteY0" fmla="*/ 773906 h 776288"/>
              <a:gd name="connsiteX1" fmla="*/ 1166813 w 9385298"/>
              <a:gd name="connsiteY1" fmla="*/ 776288 h 776288"/>
              <a:gd name="connsiteX2" fmla="*/ 9385298 w 9385298"/>
              <a:gd name="connsiteY2" fmla="*/ 774590 h 776288"/>
              <a:gd name="connsiteX3" fmla="*/ 9385298 w 9385298"/>
              <a:gd name="connsiteY3" fmla="*/ 774590 h 776288"/>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92881 w 9385298"/>
              <a:gd name="connsiteY0" fmla="*/ 773906 h 774590"/>
              <a:gd name="connsiteX1" fmla="*/ 664369 w 9385298"/>
              <a:gd name="connsiteY1" fmla="*/ 774079 h 774590"/>
              <a:gd name="connsiteX2" fmla="*/ 9385298 w 9385298"/>
              <a:gd name="connsiteY2" fmla="*/ 774590 h 774590"/>
              <a:gd name="connsiteX3" fmla="*/ 9385298 w 9385298"/>
              <a:gd name="connsiteY3"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92881 w 9385298"/>
              <a:gd name="connsiteY0" fmla="*/ 773906 h 774590"/>
              <a:gd name="connsiteX1" fmla="*/ 657226 w 9385298"/>
              <a:gd name="connsiteY1" fmla="*/ 774079 h 774590"/>
              <a:gd name="connsiteX2" fmla="*/ 9385298 w 9385298"/>
              <a:gd name="connsiteY2" fmla="*/ 774590 h 774590"/>
              <a:gd name="connsiteX3" fmla="*/ 9385298 w 9385298"/>
              <a:gd name="connsiteY3" fmla="*/ 774590 h 774590"/>
              <a:gd name="connsiteX0" fmla="*/ 0 w 9385298"/>
              <a:gd name="connsiteY0" fmla="*/ 2381 h 776116"/>
              <a:gd name="connsiteX1" fmla="*/ 4763 w 9385298"/>
              <a:gd name="connsiteY1" fmla="*/ 0 h 776116"/>
              <a:gd name="connsiteX2" fmla="*/ 9385298 w 9385298"/>
              <a:gd name="connsiteY2" fmla="*/ 0 h 776116"/>
              <a:gd name="connsiteX3" fmla="*/ 9385298 w 9385298"/>
              <a:gd name="connsiteY3" fmla="*/ 0 h 776116"/>
              <a:gd name="connsiteX4" fmla="*/ 9385298 w 9385298"/>
              <a:gd name="connsiteY4" fmla="*/ 774590 h 776116"/>
              <a:gd name="connsiteX5" fmla="*/ 9385298 w 9385298"/>
              <a:gd name="connsiteY5" fmla="*/ 774590 h 776116"/>
              <a:gd name="connsiteX6" fmla="*/ 4763 w 9385298"/>
              <a:gd name="connsiteY6" fmla="*/ 774590 h 776116"/>
              <a:gd name="connsiteX7" fmla="*/ 4763 w 9385298"/>
              <a:gd name="connsiteY7" fmla="*/ 774590 h 776116"/>
              <a:gd name="connsiteX8" fmla="*/ 0 w 9385298"/>
              <a:gd name="connsiteY8" fmla="*/ 2381 h 776116"/>
              <a:gd name="connsiteX0" fmla="*/ 195262 w 9385298"/>
              <a:gd name="connsiteY0" fmla="*/ 776116 h 776116"/>
              <a:gd name="connsiteX1" fmla="*/ 657226 w 9385298"/>
              <a:gd name="connsiteY1" fmla="*/ 774079 h 776116"/>
              <a:gd name="connsiteX2" fmla="*/ 9385298 w 9385298"/>
              <a:gd name="connsiteY2" fmla="*/ 774590 h 776116"/>
              <a:gd name="connsiteX3" fmla="*/ 9385298 w 9385298"/>
              <a:gd name="connsiteY3" fmla="*/ 774590 h 776116"/>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195262 w 9385298"/>
              <a:gd name="connsiteY0" fmla="*/ 776116 h 776288"/>
              <a:gd name="connsiteX1" fmla="*/ 657226 w 9385298"/>
              <a:gd name="connsiteY1" fmla="*/ 776288 h 776288"/>
              <a:gd name="connsiteX2" fmla="*/ 9385298 w 9385298"/>
              <a:gd name="connsiteY2" fmla="*/ 774590 h 776288"/>
              <a:gd name="connsiteX3" fmla="*/ 9385298 w 9385298"/>
              <a:gd name="connsiteY3" fmla="*/ 774590 h 776288"/>
            </a:gdLst>
            <a:ahLst/>
            <a:cxnLst>
              <a:cxn ang="0">
                <a:pos x="connsiteX0" y="connsiteY0"/>
              </a:cxn>
              <a:cxn ang="0">
                <a:pos x="connsiteX1" y="connsiteY1"/>
              </a:cxn>
              <a:cxn ang="0">
                <a:pos x="connsiteX2" y="connsiteY2"/>
              </a:cxn>
              <a:cxn ang="0">
                <a:pos x="connsiteX3" y="connsiteY3"/>
              </a:cxn>
            </a:cxnLst>
            <a:rect l="l" t="t" r="r" b="b"/>
            <a:pathLst>
              <a:path w="9385298" h="776288" stroke="0" extrusionOk="0">
                <a:moveTo>
                  <a:pt x="0" y="2381"/>
                </a:moveTo>
                <a:lnTo>
                  <a:pt x="4763" y="0"/>
                </a:lnTo>
                <a:lnTo>
                  <a:pt x="9385298" y="0"/>
                </a:lnTo>
                <a:lnTo>
                  <a:pt x="9385298" y="0"/>
                </a:lnTo>
                <a:lnTo>
                  <a:pt x="9385298" y="774590"/>
                </a:lnTo>
                <a:lnTo>
                  <a:pt x="9385298" y="774590"/>
                </a:lnTo>
                <a:lnTo>
                  <a:pt x="4763" y="774590"/>
                </a:lnTo>
                <a:lnTo>
                  <a:pt x="4763" y="774590"/>
                </a:lnTo>
                <a:cubicBezTo>
                  <a:pt x="3175" y="517187"/>
                  <a:pt x="1588" y="259784"/>
                  <a:pt x="0" y="2381"/>
                </a:cubicBezTo>
                <a:close/>
              </a:path>
              <a:path w="9385298" h="776288" fill="none">
                <a:moveTo>
                  <a:pt x="195262" y="776116"/>
                </a:moveTo>
                <a:lnTo>
                  <a:pt x="657226" y="776288"/>
                </a:lnTo>
                <a:moveTo>
                  <a:pt x="9385298" y="774590"/>
                </a:moveTo>
                <a:lnTo>
                  <a:pt x="9385298" y="774590"/>
                </a:lnTo>
              </a:path>
            </a:pathLst>
          </a:custGeom>
          <a:ln w="38100">
            <a:solidFill>
              <a:schemeClr val="bg1"/>
            </a:solidFill>
          </a:ln>
        </p:spPr>
        <p:txBody>
          <a:bodyPr lIns="180000" bIns="144000" anchor="t">
            <a:spAutoFit/>
          </a:bodyPr>
          <a:lstStyle>
            <a:lvl1pPr>
              <a:defRPr sz="2200">
                <a:solidFill>
                  <a:schemeClr val="bg1"/>
                </a:solidFill>
              </a:defRPr>
            </a:lvl1pPr>
          </a:lstStyle>
          <a:p>
            <a:r>
              <a:rPr lang="en-US"/>
              <a:t>Title line with lower transparency (manually adjusted)</a:t>
            </a:r>
            <a:br>
              <a:rPr lang="en-US"/>
            </a:br>
            <a:r>
              <a:rPr lang="en-US"/>
              <a:t>Accent title goes on this bright white line</a:t>
            </a:r>
            <a:endParaRPr lang="bg-BG"/>
          </a:p>
        </p:txBody>
      </p:sp>
      <p:sp>
        <p:nvSpPr>
          <p:cNvPr id="20" name="Text Placeholder 7">
            <a:extLst>
              <a:ext uri="{FF2B5EF4-FFF2-40B4-BE49-F238E27FC236}">
                <a16:creationId xmlns:a16="http://schemas.microsoft.com/office/drawing/2014/main" id="{6853F0ED-ECD4-48AD-9E39-5804FBC24CD9}"/>
              </a:ext>
            </a:extLst>
          </p:cNvPr>
          <p:cNvSpPr>
            <a:spLocks noGrp="1"/>
          </p:cNvSpPr>
          <p:nvPr>
            <p:ph type="body" sz="quarter" idx="33" hasCustomPrompt="1"/>
          </p:nvPr>
        </p:nvSpPr>
        <p:spPr>
          <a:xfrm>
            <a:off x="444500" y="4815450"/>
            <a:ext cx="3648076" cy="520700"/>
          </a:xfrm>
        </p:spPr>
        <p:txBody>
          <a:bodyPr lIns="180000" rIns="180000"/>
          <a:lstStyle>
            <a:lvl1pPr marL="0" marR="0" indent="0" algn="ctr"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sz="1400" b="1">
                <a:solidFill>
                  <a:schemeClr val="bg1"/>
                </a:solidFill>
              </a:defRPr>
            </a:lvl1pPr>
            <a:lvl5pPr algn="ctr">
              <a:defRPr b="1"/>
            </a:lvl5pPr>
            <a:lvl6pPr algn="ctr">
              <a:defRPr b="1"/>
            </a:lvl6pPr>
          </a:lstStyle>
          <a:p>
            <a:pPr marL="0" marR="0" lvl="0" indent="0" algn="ctr"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If needed, use gradient shape behind the text for a better legibility</a:t>
            </a:r>
          </a:p>
        </p:txBody>
      </p:sp>
      <p:sp>
        <p:nvSpPr>
          <p:cNvPr id="21" name="Text Placeholder 7">
            <a:extLst>
              <a:ext uri="{FF2B5EF4-FFF2-40B4-BE49-F238E27FC236}">
                <a16:creationId xmlns:a16="http://schemas.microsoft.com/office/drawing/2014/main" id="{91CF4701-795A-44F8-8EB3-047E44EBA18D}"/>
              </a:ext>
            </a:extLst>
          </p:cNvPr>
          <p:cNvSpPr>
            <a:spLocks noGrp="1"/>
          </p:cNvSpPr>
          <p:nvPr>
            <p:ph type="body" sz="quarter" idx="34" hasCustomPrompt="1"/>
          </p:nvPr>
        </p:nvSpPr>
        <p:spPr>
          <a:xfrm>
            <a:off x="4273550" y="4815450"/>
            <a:ext cx="3643314" cy="520700"/>
          </a:xfrm>
        </p:spPr>
        <p:txBody>
          <a:bodyPr lIns="180000" rIns="180000"/>
          <a:lstStyle>
            <a:lvl1pPr algn="ctr">
              <a:defRPr sz="1400" b="1">
                <a:solidFill>
                  <a:schemeClr val="bg1"/>
                </a:solidFill>
              </a:defRPr>
            </a:lvl1pPr>
            <a:lvl5pPr algn="ctr">
              <a:defRPr b="1"/>
            </a:lvl5pPr>
            <a:lvl6pPr algn="ctr">
              <a:defRPr b="1"/>
            </a:lvl6pPr>
          </a:lstStyle>
          <a:p>
            <a:pPr lvl="0"/>
            <a:r>
              <a:rPr lang="en-US"/>
              <a:t>Change the number of text boxes </a:t>
            </a:r>
            <a:br>
              <a:rPr lang="bg-BG"/>
            </a:br>
            <a:r>
              <a:rPr lang="en-US"/>
              <a:t>but don’t forget to align them according to the grid</a:t>
            </a:r>
          </a:p>
        </p:txBody>
      </p:sp>
      <p:sp>
        <p:nvSpPr>
          <p:cNvPr id="22" name="Text Placeholder 7">
            <a:extLst>
              <a:ext uri="{FF2B5EF4-FFF2-40B4-BE49-F238E27FC236}">
                <a16:creationId xmlns:a16="http://schemas.microsoft.com/office/drawing/2014/main" id="{9B0C1A87-617B-44FF-84FF-D7C2B4D32A05}"/>
              </a:ext>
            </a:extLst>
          </p:cNvPr>
          <p:cNvSpPr>
            <a:spLocks noGrp="1"/>
          </p:cNvSpPr>
          <p:nvPr>
            <p:ph type="body" sz="quarter" idx="36" hasCustomPrompt="1"/>
          </p:nvPr>
        </p:nvSpPr>
        <p:spPr>
          <a:xfrm>
            <a:off x="8097838" y="4815450"/>
            <a:ext cx="3643314" cy="520700"/>
          </a:xfrm>
        </p:spPr>
        <p:txBody>
          <a:bodyPr lIns="180000" rIns="180000"/>
          <a:lstStyle>
            <a:lvl1pPr algn="ctr">
              <a:defRPr sz="1400" b="1">
                <a:solidFill>
                  <a:schemeClr val="bg1"/>
                </a:solidFill>
              </a:defRPr>
            </a:lvl1pPr>
            <a:lvl5pPr algn="ctr">
              <a:defRPr b="1"/>
            </a:lvl5pPr>
            <a:lvl6pPr algn="ctr">
              <a:defRPr b="1"/>
            </a:lvl6pPr>
          </a:lstStyle>
          <a:p>
            <a:pPr lvl="0"/>
            <a:r>
              <a:rPr lang="en-US"/>
              <a:t>If possible, place the longest </a:t>
            </a:r>
            <a:br>
              <a:rPr lang="en-US"/>
            </a:br>
            <a:r>
              <a:rPr lang="en-US"/>
              <a:t>text in the middle</a:t>
            </a:r>
          </a:p>
        </p:txBody>
      </p:sp>
    </p:spTree>
    <p:extLst>
      <p:ext uri="{BB962C8B-B14F-4D97-AF65-F5344CB8AC3E}">
        <p14:creationId xmlns:p14="http://schemas.microsoft.com/office/powerpoint/2010/main" val="3391730133"/>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guide id="62" orient="horz" pos="581">
          <p15:clr>
            <a:srgbClr val="A4A3A4"/>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3EF0270-568C-4894-B33C-6CEEFEE3C12C}"/>
              </a:ext>
            </a:extLst>
          </p:cNvPr>
          <p:cNvSpPr>
            <a:spLocks noGrp="1"/>
          </p:cNvSpPr>
          <p:nvPr>
            <p:ph type="pic" idx="1" hasCustomPrompt="1"/>
          </p:nvPr>
        </p:nvSpPr>
        <p:spPr>
          <a:xfrm>
            <a:off x="5229224" y="1482725"/>
            <a:ext cx="6511926" cy="4875213"/>
          </a:xfrm>
          <a:solidFill>
            <a:schemeClr val="bg2"/>
          </a:solid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1100" i="1">
                <a:solidFill>
                  <a:schemeClr val="accent4"/>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4" name="Text Placeholder 3">
            <a:extLst>
              <a:ext uri="{FF2B5EF4-FFF2-40B4-BE49-F238E27FC236}">
                <a16:creationId xmlns:a16="http://schemas.microsoft.com/office/drawing/2014/main" id="{4BF51124-804A-4075-965D-E0D3BD486A58}"/>
              </a:ext>
            </a:extLst>
          </p:cNvPr>
          <p:cNvSpPr>
            <a:spLocks noGrp="1"/>
          </p:cNvSpPr>
          <p:nvPr>
            <p:ph type="body" sz="half" idx="2" hasCustomPrompt="1"/>
          </p:nvPr>
        </p:nvSpPr>
        <p:spPr>
          <a:xfrm>
            <a:off x="450850" y="1516380"/>
            <a:ext cx="3641725" cy="4841554"/>
          </a:xfrm>
        </p:spPr>
        <p:txBody>
          <a:bodyPr/>
          <a:lstStyle>
            <a:lvl1pPr marL="0" indent="0">
              <a:buNone/>
              <a:defRPr sz="11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Main text style. For more, click on Increase / Decrease list level button.</a:t>
            </a:r>
          </a:p>
        </p:txBody>
      </p:sp>
      <p:sp>
        <p:nvSpPr>
          <p:cNvPr id="5" name="Date Placeholder 4">
            <a:extLst>
              <a:ext uri="{FF2B5EF4-FFF2-40B4-BE49-F238E27FC236}">
                <a16:creationId xmlns:a16="http://schemas.microsoft.com/office/drawing/2014/main" id="{AC8F8F74-C2AB-47C5-91E1-81216A51DF4A}"/>
              </a:ext>
            </a:extLst>
          </p:cNvPr>
          <p:cNvSpPr>
            <a:spLocks noGrp="1"/>
          </p:cNvSpPr>
          <p:nvPr>
            <p:ph type="dt" sz="half" idx="10"/>
          </p:nvPr>
        </p:nvSpPr>
        <p:spPr/>
        <p:txBody>
          <a:bodyPr/>
          <a:lstStyle/>
          <a:p>
            <a:fld id="{616B3CEA-D650-4437-80E2-016F0EA45434}" type="datetime1">
              <a:rPr lang="de-DE" smtClean="0"/>
              <a:t>28.08.2024</a:t>
            </a:fld>
            <a:endParaRPr lang="bg-BG"/>
          </a:p>
        </p:txBody>
      </p:sp>
      <p:sp>
        <p:nvSpPr>
          <p:cNvPr id="6" name="Footer Placeholder 5">
            <a:extLst>
              <a:ext uri="{FF2B5EF4-FFF2-40B4-BE49-F238E27FC236}">
                <a16:creationId xmlns:a16="http://schemas.microsoft.com/office/drawing/2014/main" id="{6D8CCF06-AAFE-4055-B110-5EB208E3FD5F}"/>
              </a:ext>
            </a:extLst>
          </p:cNvPr>
          <p:cNvSpPr>
            <a:spLocks noGrp="1"/>
          </p:cNvSpPr>
          <p:nvPr>
            <p:ph type="ftr" sz="quarter" idx="11"/>
          </p:nvPr>
        </p:nvSpPr>
        <p:spPr/>
        <p:txBody>
          <a:bodyPr/>
          <a:lstStyle/>
          <a:p>
            <a:endParaRPr lang="bg-BG"/>
          </a:p>
        </p:txBody>
      </p:sp>
      <p:sp>
        <p:nvSpPr>
          <p:cNvPr id="7" name="Title 6">
            <a:extLst>
              <a:ext uri="{FF2B5EF4-FFF2-40B4-BE49-F238E27FC236}">
                <a16:creationId xmlns:a16="http://schemas.microsoft.com/office/drawing/2014/main" id="{23F7C324-25A2-4B35-9763-83D65C9DACEA}"/>
              </a:ext>
            </a:extLst>
          </p:cNvPr>
          <p:cNvSpPr>
            <a:spLocks noGrp="1"/>
          </p:cNvSpPr>
          <p:nvPr>
            <p:ph type="title" hasCustomPrompt="1"/>
          </p:nvPr>
        </p:nvSpPr>
        <p:spPr>
          <a:xfrm>
            <a:off x="449581" y="658004"/>
            <a:ext cx="10335894" cy="335433"/>
          </a:xfrm>
        </p:spPr>
        <p:txBody>
          <a:bodyPr/>
          <a:lstStyle>
            <a:lvl1pPr>
              <a:defRPr/>
            </a:lvl1pPr>
          </a:lstStyle>
          <a:p>
            <a:r>
              <a:rPr lang="en-US"/>
              <a:t>Accent title goes on this bright blue line</a:t>
            </a:r>
          </a:p>
        </p:txBody>
      </p:sp>
      <p:sp>
        <p:nvSpPr>
          <p:cNvPr id="8" name="Text Placeholder 8">
            <a:extLst>
              <a:ext uri="{FF2B5EF4-FFF2-40B4-BE49-F238E27FC236}">
                <a16:creationId xmlns:a16="http://schemas.microsoft.com/office/drawing/2014/main" id="{54092071-76DE-4E27-8FCC-E57E681AD737}"/>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9" name="Straight Connector 10">
            <a:extLst>
              <a:ext uri="{FF2B5EF4-FFF2-40B4-BE49-F238E27FC236}">
                <a16:creationId xmlns:a16="http://schemas.microsoft.com/office/drawing/2014/main" id="{E74AB18F-269F-49FD-AFA6-D09AB1323E3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Footer Placeholder 7">
            <a:extLst>
              <a:ext uri="{FF2B5EF4-FFF2-40B4-BE49-F238E27FC236}">
                <a16:creationId xmlns:a16="http://schemas.microsoft.com/office/drawing/2014/main" id="{91AD22C5-0305-4FDA-8FDD-FBFF17319039}"/>
              </a:ext>
            </a:extLst>
          </p:cNvPr>
          <p:cNvSpPr txBox="1">
            <a:spLocks/>
          </p:cNvSpPr>
          <p:nvPr userDrawn="1"/>
        </p:nvSpPr>
        <p:spPr>
          <a:xfrm>
            <a:off x="444501"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cxnSp>
        <p:nvCxnSpPr>
          <p:cNvPr id="11" name="Straight Connector 10">
            <a:extLst>
              <a:ext uri="{FF2B5EF4-FFF2-40B4-BE49-F238E27FC236}">
                <a16:creationId xmlns:a16="http://schemas.microsoft.com/office/drawing/2014/main" id="{4F9C3A47-1AD9-432C-A8FE-C58BB667B013}"/>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a:hlinkClick r:id="" action="ppaction://hlinkshowjump?jump=previousslide"/>
            <a:extLst>
              <a:ext uri="{FF2B5EF4-FFF2-40B4-BE49-F238E27FC236}">
                <a16:creationId xmlns:a16="http://schemas.microsoft.com/office/drawing/2014/main" id="{88663EFF-BDFC-4820-98C4-5DF6FFC3A87D}"/>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3" name="Rectangle 12">
            <a:hlinkClick r:id="" action="ppaction://hlinkshowjump?jump=nextslide"/>
            <a:extLst>
              <a:ext uri="{FF2B5EF4-FFF2-40B4-BE49-F238E27FC236}">
                <a16:creationId xmlns:a16="http://schemas.microsoft.com/office/drawing/2014/main" id="{4C660B3D-3629-410A-BBBF-E1BBFF892BBC}"/>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Tree>
    <p:extLst>
      <p:ext uri="{BB962C8B-B14F-4D97-AF65-F5344CB8AC3E}">
        <p14:creationId xmlns:p14="http://schemas.microsoft.com/office/powerpoint/2010/main" val="3591306797"/>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5ACBF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548577-0B92-4845-9B4C-F72D9199AA60}"/>
              </a:ext>
            </a:extLst>
          </p:cNvPr>
          <p:cNvSpPr>
            <a:spLocks noGrp="1"/>
          </p:cNvSpPr>
          <p:nvPr>
            <p:ph type="title" orient="vert"/>
          </p:nvPr>
        </p:nvSpPr>
        <p:spPr>
          <a:xfrm>
            <a:off x="10713720" y="365125"/>
            <a:ext cx="640080" cy="5811838"/>
          </a:xfrm>
        </p:spPr>
        <p:txBody>
          <a:bodyPr vert="eaVert"/>
          <a:lstStyle/>
          <a:p>
            <a:r>
              <a:rPr lang="en-US"/>
              <a:t>Click to edit Master title style</a:t>
            </a:r>
            <a:endParaRPr lang="bg-BG"/>
          </a:p>
        </p:txBody>
      </p:sp>
      <p:sp>
        <p:nvSpPr>
          <p:cNvPr id="3" name="Vertical Text Placeholder 2">
            <a:extLst>
              <a:ext uri="{FF2B5EF4-FFF2-40B4-BE49-F238E27FC236}">
                <a16:creationId xmlns:a16="http://schemas.microsoft.com/office/drawing/2014/main" id="{F333C92A-3952-4103-BDD9-C5E434C8B3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Date Placeholder 3">
            <a:extLst>
              <a:ext uri="{FF2B5EF4-FFF2-40B4-BE49-F238E27FC236}">
                <a16:creationId xmlns:a16="http://schemas.microsoft.com/office/drawing/2014/main" id="{3CB434CB-6403-4D6A-89B8-3451D95806C3}"/>
              </a:ext>
            </a:extLst>
          </p:cNvPr>
          <p:cNvSpPr>
            <a:spLocks noGrp="1"/>
          </p:cNvSpPr>
          <p:nvPr>
            <p:ph type="dt" sz="half" idx="10"/>
          </p:nvPr>
        </p:nvSpPr>
        <p:spPr/>
        <p:txBody>
          <a:bodyPr/>
          <a:lstStyle/>
          <a:p>
            <a:fld id="{1B865099-223D-41D3-8BB8-A56136A3193D}" type="datetime1">
              <a:rPr lang="de-DE" smtClean="0"/>
              <a:t>28.08.2024</a:t>
            </a:fld>
            <a:endParaRPr lang="bg-BG"/>
          </a:p>
        </p:txBody>
      </p:sp>
      <p:sp>
        <p:nvSpPr>
          <p:cNvPr id="5" name="Footer Placeholder 4">
            <a:extLst>
              <a:ext uri="{FF2B5EF4-FFF2-40B4-BE49-F238E27FC236}">
                <a16:creationId xmlns:a16="http://schemas.microsoft.com/office/drawing/2014/main" id="{0729DB51-C19D-455F-951C-D641EF7DD3D0}"/>
              </a:ext>
            </a:extLst>
          </p:cNvPr>
          <p:cNvSpPr>
            <a:spLocks noGrp="1"/>
          </p:cNvSpPr>
          <p:nvPr>
            <p:ph type="ftr" sz="quarter" idx="11"/>
          </p:nvPr>
        </p:nvSpPr>
        <p:spPr/>
        <p:txBody>
          <a:bodyPr/>
          <a:lstStyle/>
          <a:p>
            <a:endParaRPr lang="bg-BG"/>
          </a:p>
        </p:txBody>
      </p:sp>
      <p:cxnSp>
        <p:nvCxnSpPr>
          <p:cNvPr id="6" name="Straight Connector 10">
            <a:extLst>
              <a:ext uri="{FF2B5EF4-FFF2-40B4-BE49-F238E27FC236}">
                <a16:creationId xmlns:a16="http://schemas.microsoft.com/office/drawing/2014/main" id="{13ABF951-3027-4C65-95AF-DC45111080C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7" name="Rectangle 6">
            <a:hlinkClick r:id="" action="ppaction://hlinkshowjump?jump=previousslide"/>
            <a:extLst>
              <a:ext uri="{FF2B5EF4-FFF2-40B4-BE49-F238E27FC236}">
                <a16:creationId xmlns:a16="http://schemas.microsoft.com/office/drawing/2014/main" id="{683467D8-F5BA-4B9D-A4C5-695A88F272C6}"/>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8" name="Rectangle 7">
            <a:hlinkClick r:id="" action="ppaction://hlinkshowjump?jump=nextslide"/>
            <a:extLst>
              <a:ext uri="{FF2B5EF4-FFF2-40B4-BE49-F238E27FC236}">
                <a16:creationId xmlns:a16="http://schemas.microsoft.com/office/drawing/2014/main" id="{D9627B74-7774-4856-9164-51C57A0B2110}"/>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Tree>
    <p:extLst>
      <p:ext uri="{BB962C8B-B14F-4D97-AF65-F5344CB8AC3E}">
        <p14:creationId xmlns:p14="http://schemas.microsoft.com/office/powerpoint/2010/main" val="327620396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5" Type="http://schemas.openxmlformats.org/officeDocument/2006/relationships/theme" Target="../theme/theme2.xml"/><Relationship Id="rId4"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9" Type="http://schemas.openxmlformats.org/officeDocument/2006/relationships/slideLayout" Target="../slideLayouts/slideLayout95.xml"/><Relationship Id="rId21" Type="http://schemas.openxmlformats.org/officeDocument/2006/relationships/slideLayout" Target="../slideLayouts/slideLayout77.xml"/><Relationship Id="rId34" Type="http://schemas.openxmlformats.org/officeDocument/2006/relationships/slideLayout" Target="../slideLayouts/slideLayout90.xml"/><Relationship Id="rId42" Type="http://schemas.openxmlformats.org/officeDocument/2006/relationships/slideLayout" Target="../slideLayouts/slideLayout98.xml"/><Relationship Id="rId47" Type="http://schemas.openxmlformats.org/officeDocument/2006/relationships/slideLayout" Target="../slideLayouts/slideLayout103.xml"/><Relationship Id="rId50" Type="http://schemas.openxmlformats.org/officeDocument/2006/relationships/slideLayout" Target="../slideLayouts/slideLayout106.xml"/><Relationship Id="rId55" Type="http://schemas.openxmlformats.org/officeDocument/2006/relationships/theme" Target="../theme/theme3.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9" Type="http://schemas.openxmlformats.org/officeDocument/2006/relationships/slideLayout" Target="../slideLayouts/slideLayout85.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slideLayout" Target="../slideLayouts/slideLayout88.xml"/><Relationship Id="rId37" Type="http://schemas.openxmlformats.org/officeDocument/2006/relationships/slideLayout" Target="../slideLayouts/slideLayout93.xml"/><Relationship Id="rId40" Type="http://schemas.openxmlformats.org/officeDocument/2006/relationships/slideLayout" Target="../slideLayouts/slideLayout96.xml"/><Relationship Id="rId45" Type="http://schemas.openxmlformats.org/officeDocument/2006/relationships/slideLayout" Target="../slideLayouts/slideLayout101.xml"/><Relationship Id="rId53" Type="http://schemas.openxmlformats.org/officeDocument/2006/relationships/slideLayout" Target="../slideLayouts/slideLayout109.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slideLayout" Target="../slideLayouts/slideLayout87.xml"/><Relationship Id="rId44" Type="http://schemas.openxmlformats.org/officeDocument/2006/relationships/slideLayout" Target="../slideLayouts/slideLayout100.xml"/><Relationship Id="rId52" Type="http://schemas.openxmlformats.org/officeDocument/2006/relationships/slideLayout" Target="../slideLayouts/slideLayout108.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 Id="rId35" Type="http://schemas.openxmlformats.org/officeDocument/2006/relationships/slideLayout" Target="../slideLayouts/slideLayout91.xml"/><Relationship Id="rId43" Type="http://schemas.openxmlformats.org/officeDocument/2006/relationships/slideLayout" Target="../slideLayouts/slideLayout99.xml"/><Relationship Id="rId48" Type="http://schemas.openxmlformats.org/officeDocument/2006/relationships/slideLayout" Target="../slideLayouts/slideLayout104.xml"/><Relationship Id="rId8" Type="http://schemas.openxmlformats.org/officeDocument/2006/relationships/slideLayout" Target="../slideLayouts/slideLayout64.xml"/><Relationship Id="rId51" Type="http://schemas.openxmlformats.org/officeDocument/2006/relationships/slideLayout" Target="../slideLayouts/slideLayout107.xml"/><Relationship Id="rId3" Type="http://schemas.openxmlformats.org/officeDocument/2006/relationships/slideLayout" Target="../slideLayouts/slideLayout59.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slideLayout" Target="../slideLayouts/slideLayout89.xml"/><Relationship Id="rId38" Type="http://schemas.openxmlformats.org/officeDocument/2006/relationships/slideLayout" Target="../slideLayouts/slideLayout94.xml"/><Relationship Id="rId46" Type="http://schemas.openxmlformats.org/officeDocument/2006/relationships/slideLayout" Target="../slideLayouts/slideLayout102.xml"/><Relationship Id="rId20" Type="http://schemas.openxmlformats.org/officeDocument/2006/relationships/slideLayout" Target="../slideLayouts/slideLayout76.xml"/><Relationship Id="rId41" Type="http://schemas.openxmlformats.org/officeDocument/2006/relationships/slideLayout" Target="../slideLayouts/slideLayout97.xml"/><Relationship Id="rId54" Type="http://schemas.openxmlformats.org/officeDocument/2006/relationships/slideLayout" Target="../slideLayouts/slideLayout110.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36" Type="http://schemas.openxmlformats.org/officeDocument/2006/relationships/slideLayout" Target="../slideLayouts/slideLayout92.xml"/><Relationship Id="rId4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248F-329C-4D48-8DD1-BEB261538CA4}"/>
              </a:ext>
            </a:extLst>
          </p:cNvPr>
          <p:cNvSpPr>
            <a:spLocks noGrp="1"/>
          </p:cNvSpPr>
          <p:nvPr>
            <p:ph type="title"/>
          </p:nvPr>
        </p:nvSpPr>
        <p:spPr>
          <a:xfrm>
            <a:off x="449581" y="268428"/>
            <a:ext cx="10515600" cy="725010"/>
          </a:xfrm>
          <a:prstGeom prst="rect">
            <a:avLst/>
          </a:prstGeom>
        </p:spPr>
        <p:txBody>
          <a:bodyPr vert="horz" lIns="0" tIns="0" rIns="0" bIns="0" rtlCol="0" anchor="b">
            <a:noAutofit/>
          </a:bodyPr>
          <a:lstStyle/>
          <a:p>
            <a:r>
              <a:rPr lang="en-US"/>
              <a:t>Slide Title </a:t>
            </a:r>
            <a:endParaRPr lang="bg-BG"/>
          </a:p>
        </p:txBody>
      </p:sp>
      <p:sp>
        <p:nvSpPr>
          <p:cNvPr id="3" name="Text Placeholder 2">
            <a:extLst>
              <a:ext uri="{FF2B5EF4-FFF2-40B4-BE49-F238E27FC236}">
                <a16:creationId xmlns:a16="http://schemas.microsoft.com/office/drawing/2014/main" id="{5BBF7CA2-4C6B-43D2-A86B-4D844150A31C}"/>
              </a:ext>
            </a:extLst>
          </p:cNvPr>
          <p:cNvSpPr>
            <a:spLocks noGrp="1"/>
          </p:cNvSpPr>
          <p:nvPr>
            <p:ph type="body" idx="1"/>
          </p:nvPr>
        </p:nvSpPr>
        <p:spPr>
          <a:xfrm>
            <a:off x="446266" y="1485900"/>
            <a:ext cx="11290122" cy="5046663"/>
          </a:xfrm>
          <a:prstGeom prst="rect">
            <a:avLst/>
          </a:prstGeom>
        </p:spPr>
        <p:txBody>
          <a:bodyPr vert="horz" lIns="0" tIns="0" rIns="0" bIns="0" rtlCol="0">
            <a:noAutofit/>
          </a:bodyPr>
          <a:lstStyle/>
          <a:p>
            <a:pPr lvl="0"/>
            <a:r>
              <a:rPr lang="en-US"/>
              <a:t>Main text style</a:t>
            </a:r>
          </a:p>
          <a:p>
            <a:pPr lvl="1"/>
            <a:r>
              <a:rPr lang="en-US"/>
              <a:t>List with bullets</a:t>
            </a:r>
          </a:p>
          <a:p>
            <a:pPr lvl="2"/>
            <a:r>
              <a:rPr lang="en-US"/>
              <a:t>Indented list with bullets</a:t>
            </a:r>
          </a:p>
          <a:p>
            <a:pPr lvl="3"/>
            <a:r>
              <a:rPr lang="en-US"/>
              <a:t>Content in tables and graphics, under photos and footnotes </a:t>
            </a:r>
          </a:p>
          <a:p>
            <a:pPr lvl="4"/>
            <a:r>
              <a:rPr lang="en-US"/>
              <a:t>Subtitles or highlight statements when there are many elements on the slide</a:t>
            </a:r>
          </a:p>
          <a:p>
            <a:pPr lvl="5"/>
            <a:r>
              <a:rPr lang="en-US"/>
              <a:t>Subtitles or highlight statements when there are not many elements on the slide</a:t>
            </a:r>
          </a:p>
          <a:p>
            <a:pPr lvl="6"/>
            <a:r>
              <a:rPr lang="en-US"/>
              <a:t>Highlights or for use in graphics</a:t>
            </a:r>
          </a:p>
          <a:p>
            <a:pPr lvl="7"/>
            <a:r>
              <a:rPr lang="en-US"/>
              <a:t>Long list with items</a:t>
            </a:r>
          </a:p>
          <a:p>
            <a:pPr lvl="8"/>
            <a:r>
              <a:rPr lang="en-US"/>
              <a:t>For using in graphics legends – edit the color of the bullet from the bullets menu</a:t>
            </a:r>
          </a:p>
          <a:p>
            <a:pPr lvl="8"/>
            <a:endParaRPr lang="en-US"/>
          </a:p>
          <a:p>
            <a:pPr lvl="8"/>
            <a:endParaRPr lang="en-US"/>
          </a:p>
        </p:txBody>
      </p:sp>
      <p:sp>
        <p:nvSpPr>
          <p:cNvPr id="4" name="Date Placeholder 3">
            <a:extLst>
              <a:ext uri="{FF2B5EF4-FFF2-40B4-BE49-F238E27FC236}">
                <a16:creationId xmlns:a16="http://schemas.microsoft.com/office/drawing/2014/main" id="{634F3CA1-A1E7-4D80-95EE-AC5A2CD531BD}"/>
              </a:ext>
            </a:extLst>
          </p:cNvPr>
          <p:cNvSpPr>
            <a:spLocks noGrp="1"/>
          </p:cNvSpPr>
          <p:nvPr>
            <p:ph type="dt" sz="half" idx="2"/>
          </p:nvPr>
        </p:nvSpPr>
        <p:spPr>
          <a:xfrm>
            <a:off x="10002331" y="6559200"/>
            <a:ext cx="776287" cy="298800"/>
          </a:xfrm>
          <a:prstGeom prst="rect">
            <a:avLst/>
          </a:prstGeom>
        </p:spPr>
        <p:txBody>
          <a:bodyPr vert="horz" lIns="0" tIns="0" rIns="0" bIns="0" rtlCol="0" anchor="ctr"/>
          <a:lstStyle>
            <a:lvl1pPr algn="r">
              <a:defRPr sz="800">
                <a:solidFill>
                  <a:schemeClr val="tx2">
                    <a:lumMod val="40000"/>
                    <a:lumOff val="60000"/>
                  </a:schemeClr>
                </a:solidFill>
              </a:defRPr>
            </a:lvl1pPr>
          </a:lstStyle>
          <a:p>
            <a:fld id="{D4683162-D84D-4989-A061-A03C3FDF4E9C}" type="datetime1">
              <a:rPr lang="de-DE" smtClean="0"/>
              <a:t>28.08.2024</a:t>
            </a:fld>
            <a:endParaRPr lang="bg-BG"/>
          </a:p>
        </p:txBody>
      </p:sp>
      <p:sp>
        <p:nvSpPr>
          <p:cNvPr id="5" name="Footer Placeholder 4">
            <a:extLst>
              <a:ext uri="{FF2B5EF4-FFF2-40B4-BE49-F238E27FC236}">
                <a16:creationId xmlns:a16="http://schemas.microsoft.com/office/drawing/2014/main" id="{44284266-6257-4A03-ABC3-C297F1F81289}"/>
              </a:ext>
            </a:extLst>
          </p:cNvPr>
          <p:cNvSpPr>
            <a:spLocks noGrp="1"/>
          </p:cNvSpPr>
          <p:nvPr>
            <p:ph type="ftr" sz="quarter" idx="3"/>
          </p:nvPr>
        </p:nvSpPr>
        <p:spPr>
          <a:xfrm>
            <a:off x="3317874" y="6559200"/>
            <a:ext cx="6511926" cy="298800"/>
          </a:xfrm>
          <a:prstGeom prst="rect">
            <a:avLst/>
          </a:prstGeom>
        </p:spPr>
        <p:txBody>
          <a:bodyPr vert="horz" lIns="0" tIns="0" rIns="0" bIns="0" rtlCol="0" anchor="ctr"/>
          <a:lstStyle>
            <a:lvl1pPr algn="l">
              <a:defRPr sz="800">
                <a:solidFill>
                  <a:schemeClr val="tx2">
                    <a:lumMod val="40000"/>
                    <a:lumOff val="60000"/>
                  </a:schemeClr>
                </a:solidFill>
              </a:defRPr>
            </a:lvl1pPr>
          </a:lstStyle>
          <a:p>
            <a:endParaRPr lang="bg-BG"/>
          </a:p>
        </p:txBody>
      </p:sp>
      <p:sp>
        <p:nvSpPr>
          <p:cNvPr id="7" name="TextBox 6">
            <a:extLst>
              <a:ext uri="{FF2B5EF4-FFF2-40B4-BE49-F238E27FC236}">
                <a16:creationId xmlns:a16="http://schemas.microsoft.com/office/drawing/2014/main" id="{DBD7DFBA-916F-49F0-93CB-5B9C524BEDE2}"/>
              </a:ext>
            </a:extLst>
          </p:cNvPr>
          <p:cNvSpPr txBox="1"/>
          <p:nvPr userDrawn="1"/>
        </p:nvSpPr>
        <p:spPr>
          <a:xfrm>
            <a:off x="11304132" y="6559200"/>
            <a:ext cx="417468" cy="296862"/>
          </a:xfrm>
          <a:prstGeom prst="rect">
            <a:avLst/>
          </a:prstGeom>
        </p:spPr>
        <p:txBody>
          <a:bodyPr wrap="square" lIns="0" tIns="0" rIns="0" bIns="0" rtlCol="0" anchor="ctr">
            <a:noAutofit/>
          </a:bodyPr>
          <a:lstStyle/>
          <a:p>
            <a:pPr indent="-171450" algn="ctr"/>
            <a:fld id="{4DD59094-555E-469A-8D3A-9A4AFD192AF7}" type="slidenum">
              <a:rPr lang="bg-BG" sz="800" smtClean="0">
                <a:solidFill>
                  <a:schemeClr val="tx2">
                    <a:lumMod val="40000"/>
                    <a:lumOff val="60000"/>
                  </a:schemeClr>
                </a:solidFill>
              </a:rPr>
              <a:t>‹#›</a:t>
            </a:fld>
            <a:endParaRPr lang="bg-BG" sz="800">
              <a:solidFill>
                <a:schemeClr val="tx2">
                  <a:lumMod val="40000"/>
                  <a:lumOff val="60000"/>
                </a:schemeClr>
              </a:solidFill>
            </a:endParaRPr>
          </a:p>
        </p:txBody>
      </p:sp>
      <p:grpSp>
        <p:nvGrpSpPr>
          <p:cNvPr id="8" name="Group 7">
            <a:extLst>
              <a:ext uri="{FF2B5EF4-FFF2-40B4-BE49-F238E27FC236}">
                <a16:creationId xmlns:a16="http://schemas.microsoft.com/office/drawing/2014/main" id="{B90664D4-FD2A-4A24-976C-9D10564C91A0}"/>
              </a:ext>
            </a:extLst>
          </p:cNvPr>
          <p:cNvGrpSpPr/>
          <p:nvPr userDrawn="1"/>
        </p:nvGrpSpPr>
        <p:grpSpPr>
          <a:xfrm>
            <a:off x="449263" y="6973399"/>
            <a:ext cx="11300691" cy="116724"/>
            <a:chOff x="449263" y="7478224"/>
            <a:chExt cx="11300691" cy="116724"/>
          </a:xfrm>
          <a:solidFill>
            <a:schemeClr val="bg1">
              <a:lumMod val="85000"/>
            </a:schemeClr>
          </a:solidFill>
        </p:grpSpPr>
        <p:sp>
          <p:nvSpPr>
            <p:cNvPr id="9" name="Rectangle 8">
              <a:extLst>
                <a:ext uri="{FF2B5EF4-FFF2-40B4-BE49-F238E27FC236}">
                  <a16:creationId xmlns:a16="http://schemas.microsoft.com/office/drawing/2014/main" id="{34B5BFDD-321F-43A1-B88A-98518B244BAE}"/>
                </a:ext>
              </a:extLst>
            </p:cNvPr>
            <p:cNvSpPr/>
            <p:nvPr userDrawn="1"/>
          </p:nvSpPr>
          <p:spPr>
            <a:xfrm>
              <a:off x="449263" y="7478224"/>
              <a:ext cx="5561879"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800"/>
                <a:t>2 columns</a:t>
              </a:r>
              <a:endParaRPr lang="bg-BG" sz="800"/>
            </a:p>
          </p:txBody>
        </p:sp>
        <p:sp>
          <p:nvSpPr>
            <p:cNvPr id="10" name="Rectangle 9">
              <a:extLst>
                <a:ext uri="{FF2B5EF4-FFF2-40B4-BE49-F238E27FC236}">
                  <a16:creationId xmlns:a16="http://schemas.microsoft.com/office/drawing/2014/main" id="{D8D72B3D-C34E-4460-836B-1647A93AFBFA}"/>
                </a:ext>
              </a:extLst>
            </p:cNvPr>
            <p:cNvSpPr/>
            <p:nvPr userDrawn="1"/>
          </p:nvSpPr>
          <p:spPr>
            <a:xfrm>
              <a:off x="6188075" y="7478224"/>
              <a:ext cx="5561879"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nvGrpSpPr>
          <p:cNvPr id="11" name="Group 10">
            <a:extLst>
              <a:ext uri="{FF2B5EF4-FFF2-40B4-BE49-F238E27FC236}">
                <a16:creationId xmlns:a16="http://schemas.microsoft.com/office/drawing/2014/main" id="{D03A1325-0118-4A21-B13D-3B68895E2F8D}"/>
              </a:ext>
            </a:extLst>
          </p:cNvPr>
          <p:cNvGrpSpPr/>
          <p:nvPr userDrawn="1"/>
        </p:nvGrpSpPr>
        <p:grpSpPr>
          <a:xfrm>
            <a:off x="449263" y="7198272"/>
            <a:ext cx="11287125" cy="116724"/>
            <a:chOff x="449263" y="7024547"/>
            <a:chExt cx="11287125" cy="116724"/>
          </a:xfrm>
          <a:solidFill>
            <a:schemeClr val="bg1">
              <a:lumMod val="85000"/>
            </a:schemeClr>
          </a:solidFill>
        </p:grpSpPr>
        <p:sp>
          <p:nvSpPr>
            <p:cNvPr id="12" name="Rectangle 11">
              <a:extLst>
                <a:ext uri="{FF2B5EF4-FFF2-40B4-BE49-F238E27FC236}">
                  <a16:creationId xmlns:a16="http://schemas.microsoft.com/office/drawing/2014/main" id="{544152FC-3110-46C4-99C9-938B86910420}"/>
                </a:ext>
              </a:extLst>
            </p:cNvPr>
            <p:cNvSpPr/>
            <p:nvPr userDrawn="1"/>
          </p:nvSpPr>
          <p:spPr>
            <a:xfrm>
              <a:off x="449263" y="7024547"/>
              <a:ext cx="3643312"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3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3" name="Rectangle 12">
              <a:extLst>
                <a:ext uri="{FF2B5EF4-FFF2-40B4-BE49-F238E27FC236}">
                  <a16:creationId xmlns:a16="http://schemas.microsoft.com/office/drawing/2014/main" id="{4327FD68-9FC1-498B-BEF1-5BA2F7D054EE}"/>
                </a:ext>
              </a:extLst>
            </p:cNvPr>
            <p:cNvSpPr/>
            <p:nvPr userDrawn="1"/>
          </p:nvSpPr>
          <p:spPr>
            <a:xfrm>
              <a:off x="4275817" y="7024547"/>
              <a:ext cx="3643312"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4" name="Rectangle 13">
              <a:extLst>
                <a:ext uri="{FF2B5EF4-FFF2-40B4-BE49-F238E27FC236}">
                  <a16:creationId xmlns:a16="http://schemas.microsoft.com/office/drawing/2014/main" id="{C257440A-E8BF-41C9-A76C-D58A9D6156E3}"/>
                </a:ext>
              </a:extLst>
            </p:cNvPr>
            <p:cNvSpPr/>
            <p:nvPr userDrawn="1"/>
          </p:nvSpPr>
          <p:spPr>
            <a:xfrm>
              <a:off x="8093076" y="7024547"/>
              <a:ext cx="3643312"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nvGrpSpPr>
          <p:cNvPr id="15" name="Group 14">
            <a:extLst>
              <a:ext uri="{FF2B5EF4-FFF2-40B4-BE49-F238E27FC236}">
                <a16:creationId xmlns:a16="http://schemas.microsoft.com/office/drawing/2014/main" id="{6A3CFF42-D9C7-49A3-85C5-7DE46D4849DF}"/>
              </a:ext>
            </a:extLst>
          </p:cNvPr>
          <p:cNvGrpSpPr/>
          <p:nvPr userDrawn="1"/>
        </p:nvGrpSpPr>
        <p:grpSpPr>
          <a:xfrm>
            <a:off x="449263" y="7423145"/>
            <a:ext cx="11291887" cy="116724"/>
            <a:chOff x="449263" y="7415648"/>
            <a:chExt cx="11291887" cy="116724"/>
          </a:xfrm>
        </p:grpSpPr>
        <p:sp>
          <p:nvSpPr>
            <p:cNvPr id="16" name="Rectangle 15">
              <a:extLst>
                <a:ext uri="{FF2B5EF4-FFF2-40B4-BE49-F238E27FC236}">
                  <a16:creationId xmlns:a16="http://schemas.microsoft.com/office/drawing/2014/main" id="{97D6E525-0EA0-47E0-98FD-DC6C3CC5905C}"/>
                </a:ext>
              </a:extLst>
            </p:cNvPr>
            <p:cNvSpPr/>
            <p:nvPr userDrawn="1"/>
          </p:nvSpPr>
          <p:spPr>
            <a:xfrm>
              <a:off x="449263"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4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7" name="Rectangle 16">
              <a:extLst>
                <a:ext uri="{FF2B5EF4-FFF2-40B4-BE49-F238E27FC236}">
                  <a16:creationId xmlns:a16="http://schemas.microsoft.com/office/drawing/2014/main" id="{1C0594E1-079F-478E-8AAF-D70B3F8B48C1}"/>
                </a:ext>
              </a:extLst>
            </p:cNvPr>
            <p:cNvSpPr/>
            <p:nvPr userDrawn="1"/>
          </p:nvSpPr>
          <p:spPr>
            <a:xfrm>
              <a:off x="3325177"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8" name="Rectangle 17">
              <a:extLst>
                <a:ext uri="{FF2B5EF4-FFF2-40B4-BE49-F238E27FC236}">
                  <a16:creationId xmlns:a16="http://schemas.microsoft.com/office/drawing/2014/main" id="{8A8EB05A-CACC-4120-A461-ACB4CF34E09E}"/>
                </a:ext>
              </a:extLst>
            </p:cNvPr>
            <p:cNvSpPr/>
            <p:nvPr userDrawn="1"/>
          </p:nvSpPr>
          <p:spPr>
            <a:xfrm>
              <a:off x="6179188"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9" name="Rectangle 18">
              <a:extLst>
                <a:ext uri="{FF2B5EF4-FFF2-40B4-BE49-F238E27FC236}">
                  <a16:creationId xmlns:a16="http://schemas.microsoft.com/office/drawing/2014/main" id="{99FDDB79-D350-47AF-BB71-3740FA90F467}"/>
                </a:ext>
              </a:extLst>
            </p:cNvPr>
            <p:cNvSpPr/>
            <p:nvPr userDrawn="1"/>
          </p:nvSpPr>
          <p:spPr>
            <a:xfrm>
              <a:off x="9053513"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33" name="Group 32">
            <a:extLst>
              <a:ext uri="{FF2B5EF4-FFF2-40B4-BE49-F238E27FC236}">
                <a16:creationId xmlns:a16="http://schemas.microsoft.com/office/drawing/2014/main" id="{1A7270D6-9B4A-4900-A534-56D38B3A6E1D}"/>
              </a:ext>
            </a:extLst>
          </p:cNvPr>
          <p:cNvGrpSpPr/>
          <p:nvPr userDrawn="1"/>
        </p:nvGrpSpPr>
        <p:grpSpPr>
          <a:xfrm>
            <a:off x="449263" y="7648018"/>
            <a:ext cx="11295062" cy="116724"/>
            <a:chOff x="449263" y="7647222"/>
            <a:chExt cx="11295062" cy="116724"/>
          </a:xfrm>
        </p:grpSpPr>
        <p:sp>
          <p:nvSpPr>
            <p:cNvPr id="34" name="Rectangle 33">
              <a:extLst>
                <a:ext uri="{FF2B5EF4-FFF2-40B4-BE49-F238E27FC236}">
                  <a16:creationId xmlns:a16="http://schemas.microsoft.com/office/drawing/2014/main" id="{00ADDA83-629C-4017-9C74-818C35AE452F}"/>
                </a:ext>
              </a:extLst>
            </p:cNvPr>
            <p:cNvSpPr/>
            <p:nvPr userDrawn="1"/>
          </p:nvSpPr>
          <p:spPr>
            <a:xfrm>
              <a:off x="449263"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5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35" name="Rectangle 34">
              <a:extLst>
                <a:ext uri="{FF2B5EF4-FFF2-40B4-BE49-F238E27FC236}">
                  <a16:creationId xmlns:a16="http://schemas.microsoft.com/office/drawing/2014/main" id="{A09478F3-E174-4C97-B364-64667F5A6A35}"/>
                </a:ext>
              </a:extLst>
            </p:cNvPr>
            <p:cNvSpPr/>
            <p:nvPr userDrawn="1"/>
          </p:nvSpPr>
          <p:spPr>
            <a:xfrm>
              <a:off x="2743200"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36" name="Rectangle 35">
              <a:extLst>
                <a:ext uri="{FF2B5EF4-FFF2-40B4-BE49-F238E27FC236}">
                  <a16:creationId xmlns:a16="http://schemas.microsoft.com/office/drawing/2014/main" id="{A8C77340-B240-4933-BAC6-12949C7C6983}"/>
                </a:ext>
              </a:extLst>
            </p:cNvPr>
            <p:cNvSpPr/>
            <p:nvPr userDrawn="1"/>
          </p:nvSpPr>
          <p:spPr>
            <a:xfrm>
              <a:off x="5038725"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37" name="Rectangle 36">
              <a:extLst>
                <a:ext uri="{FF2B5EF4-FFF2-40B4-BE49-F238E27FC236}">
                  <a16:creationId xmlns:a16="http://schemas.microsoft.com/office/drawing/2014/main" id="{89538EF9-063B-480C-A806-6F8A582605D5}"/>
                </a:ext>
              </a:extLst>
            </p:cNvPr>
            <p:cNvSpPr/>
            <p:nvPr userDrawn="1"/>
          </p:nvSpPr>
          <p:spPr>
            <a:xfrm>
              <a:off x="7334250"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38" name="Rectangle 37">
              <a:extLst>
                <a:ext uri="{FF2B5EF4-FFF2-40B4-BE49-F238E27FC236}">
                  <a16:creationId xmlns:a16="http://schemas.microsoft.com/office/drawing/2014/main" id="{44936589-1242-4B1E-818A-AC0C549F286A}"/>
                </a:ext>
              </a:extLst>
            </p:cNvPr>
            <p:cNvSpPr/>
            <p:nvPr userDrawn="1"/>
          </p:nvSpPr>
          <p:spPr>
            <a:xfrm>
              <a:off x="9629775"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6" name="Group 5">
            <a:extLst>
              <a:ext uri="{FF2B5EF4-FFF2-40B4-BE49-F238E27FC236}">
                <a16:creationId xmlns:a16="http://schemas.microsoft.com/office/drawing/2014/main" id="{1028A550-BB93-4E06-8CCA-428572518EF2}"/>
              </a:ext>
            </a:extLst>
          </p:cNvPr>
          <p:cNvGrpSpPr/>
          <p:nvPr userDrawn="1"/>
        </p:nvGrpSpPr>
        <p:grpSpPr>
          <a:xfrm>
            <a:off x="449262" y="7872891"/>
            <a:ext cx="11295063" cy="116724"/>
            <a:chOff x="449262" y="7872891"/>
            <a:chExt cx="11295063" cy="116724"/>
          </a:xfrm>
        </p:grpSpPr>
        <p:sp>
          <p:nvSpPr>
            <p:cNvPr id="40" name="Rectangle 39">
              <a:extLst>
                <a:ext uri="{FF2B5EF4-FFF2-40B4-BE49-F238E27FC236}">
                  <a16:creationId xmlns:a16="http://schemas.microsoft.com/office/drawing/2014/main" id="{83779570-FFCD-4A7B-B8BD-C18A21DF06EB}"/>
                </a:ext>
              </a:extLst>
            </p:cNvPr>
            <p:cNvSpPr/>
            <p:nvPr userDrawn="1"/>
          </p:nvSpPr>
          <p:spPr>
            <a:xfrm>
              <a:off x="449262"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7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1" name="Rectangle 40">
              <a:extLst>
                <a:ext uri="{FF2B5EF4-FFF2-40B4-BE49-F238E27FC236}">
                  <a16:creationId xmlns:a16="http://schemas.microsoft.com/office/drawing/2014/main" id="{1FE5A0F8-CF1A-4D42-B97E-ED66CB506623}"/>
                </a:ext>
              </a:extLst>
            </p:cNvPr>
            <p:cNvSpPr/>
            <p:nvPr userDrawn="1"/>
          </p:nvSpPr>
          <p:spPr>
            <a:xfrm>
              <a:off x="2089973"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2" name="Rectangle 41">
              <a:extLst>
                <a:ext uri="{FF2B5EF4-FFF2-40B4-BE49-F238E27FC236}">
                  <a16:creationId xmlns:a16="http://schemas.microsoft.com/office/drawing/2014/main" id="{0C58F57C-6766-427B-A0EB-D2983DC3891D}"/>
                </a:ext>
              </a:extLst>
            </p:cNvPr>
            <p:cNvSpPr/>
            <p:nvPr userDrawn="1"/>
          </p:nvSpPr>
          <p:spPr>
            <a:xfrm>
              <a:off x="3730684"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3" name="Rectangle 42">
              <a:extLst>
                <a:ext uri="{FF2B5EF4-FFF2-40B4-BE49-F238E27FC236}">
                  <a16:creationId xmlns:a16="http://schemas.microsoft.com/office/drawing/2014/main" id="{50E12E17-869E-4EB1-A28C-5AFA9B39F73E}"/>
                </a:ext>
              </a:extLst>
            </p:cNvPr>
            <p:cNvSpPr/>
            <p:nvPr userDrawn="1"/>
          </p:nvSpPr>
          <p:spPr>
            <a:xfrm>
              <a:off x="5371395"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4" name="Rectangle 43">
              <a:extLst>
                <a:ext uri="{FF2B5EF4-FFF2-40B4-BE49-F238E27FC236}">
                  <a16:creationId xmlns:a16="http://schemas.microsoft.com/office/drawing/2014/main" id="{F1C9BBE0-030E-4D8C-B618-58C580209294}"/>
                </a:ext>
              </a:extLst>
            </p:cNvPr>
            <p:cNvSpPr/>
            <p:nvPr userDrawn="1"/>
          </p:nvSpPr>
          <p:spPr>
            <a:xfrm>
              <a:off x="7012106"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5" name="Rectangle 44">
              <a:extLst>
                <a:ext uri="{FF2B5EF4-FFF2-40B4-BE49-F238E27FC236}">
                  <a16:creationId xmlns:a16="http://schemas.microsoft.com/office/drawing/2014/main" id="{41695189-FA4B-425E-B40B-248243095EED}"/>
                </a:ext>
              </a:extLst>
            </p:cNvPr>
            <p:cNvSpPr/>
            <p:nvPr userDrawn="1"/>
          </p:nvSpPr>
          <p:spPr>
            <a:xfrm>
              <a:off x="8652817"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6" name="Rectangle 45">
              <a:extLst>
                <a:ext uri="{FF2B5EF4-FFF2-40B4-BE49-F238E27FC236}">
                  <a16:creationId xmlns:a16="http://schemas.microsoft.com/office/drawing/2014/main" id="{BA0F56AF-34E3-4B6F-AD40-884DF8E148FA}"/>
                </a:ext>
              </a:extLst>
            </p:cNvPr>
            <p:cNvSpPr/>
            <p:nvPr userDrawn="1"/>
          </p:nvSpPr>
          <p:spPr>
            <a:xfrm>
              <a:off x="10293525"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81" name="Group 80">
            <a:extLst>
              <a:ext uri="{FF2B5EF4-FFF2-40B4-BE49-F238E27FC236}">
                <a16:creationId xmlns:a16="http://schemas.microsoft.com/office/drawing/2014/main" id="{A8AB6E17-EA80-4F0F-ADC6-8686BD5519B6}"/>
              </a:ext>
            </a:extLst>
          </p:cNvPr>
          <p:cNvGrpSpPr/>
          <p:nvPr userDrawn="1"/>
        </p:nvGrpSpPr>
        <p:grpSpPr>
          <a:xfrm>
            <a:off x="449263" y="8322635"/>
            <a:ext cx="11293793" cy="116724"/>
            <a:chOff x="449263" y="7931901"/>
            <a:chExt cx="11293793" cy="116724"/>
          </a:xfrm>
          <a:solidFill>
            <a:schemeClr val="bg1">
              <a:lumMod val="85000"/>
            </a:schemeClr>
          </a:solidFill>
        </p:grpSpPr>
        <p:sp>
          <p:nvSpPr>
            <p:cNvPr id="82" name="Rectangle 81">
              <a:extLst>
                <a:ext uri="{FF2B5EF4-FFF2-40B4-BE49-F238E27FC236}">
                  <a16:creationId xmlns:a16="http://schemas.microsoft.com/office/drawing/2014/main" id="{2668CF7B-26E2-4F5D-98B8-8F0C10095EA7}"/>
                </a:ext>
              </a:extLst>
            </p:cNvPr>
            <p:cNvSpPr/>
            <p:nvPr userDrawn="1"/>
          </p:nvSpPr>
          <p:spPr>
            <a:xfrm>
              <a:off x="2360613"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3" name="Rectangle 82">
              <a:extLst>
                <a:ext uri="{FF2B5EF4-FFF2-40B4-BE49-F238E27FC236}">
                  <a16:creationId xmlns:a16="http://schemas.microsoft.com/office/drawing/2014/main" id="{C97796EE-C072-4AE9-BC7F-E72FB1B00884}"/>
                </a:ext>
              </a:extLst>
            </p:cNvPr>
            <p:cNvSpPr/>
            <p:nvPr userDrawn="1"/>
          </p:nvSpPr>
          <p:spPr>
            <a:xfrm>
              <a:off x="449263"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12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84" name="Rectangle 83">
              <a:extLst>
                <a:ext uri="{FF2B5EF4-FFF2-40B4-BE49-F238E27FC236}">
                  <a16:creationId xmlns:a16="http://schemas.microsoft.com/office/drawing/2014/main" id="{8AFEE48A-07C1-4F31-88F9-6D11088C446B}"/>
                </a:ext>
              </a:extLst>
            </p:cNvPr>
            <p:cNvSpPr/>
            <p:nvPr userDrawn="1"/>
          </p:nvSpPr>
          <p:spPr>
            <a:xfrm>
              <a:off x="3311525"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5" name="Rectangle 84">
              <a:extLst>
                <a:ext uri="{FF2B5EF4-FFF2-40B4-BE49-F238E27FC236}">
                  <a16:creationId xmlns:a16="http://schemas.microsoft.com/office/drawing/2014/main" id="{1E04EB42-BAFE-40BB-8E8C-6015D566A921}"/>
                </a:ext>
              </a:extLst>
            </p:cNvPr>
            <p:cNvSpPr/>
            <p:nvPr userDrawn="1"/>
          </p:nvSpPr>
          <p:spPr>
            <a:xfrm>
              <a:off x="4273190"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6" name="Rectangle 85">
              <a:extLst>
                <a:ext uri="{FF2B5EF4-FFF2-40B4-BE49-F238E27FC236}">
                  <a16:creationId xmlns:a16="http://schemas.microsoft.com/office/drawing/2014/main" id="{36485900-8098-4A4A-B023-60A98937FBF4}"/>
                </a:ext>
              </a:extLst>
            </p:cNvPr>
            <p:cNvSpPr/>
            <p:nvPr userDrawn="1"/>
          </p:nvSpPr>
          <p:spPr>
            <a:xfrm>
              <a:off x="9054192"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7" name="Rectangle 86">
              <a:extLst>
                <a:ext uri="{FF2B5EF4-FFF2-40B4-BE49-F238E27FC236}">
                  <a16:creationId xmlns:a16="http://schemas.microsoft.com/office/drawing/2014/main" id="{D70F9655-48E5-4C92-9A78-713349525AB5}"/>
                </a:ext>
              </a:extLst>
            </p:cNvPr>
            <p:cNvSpPr/>
            <p:nvPr userDrawn="1"/>
          </p:nvSpPr>
          <p:spPr>
            <a:xfrm>
              <a:off x="8098516"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8" name="Rectangle 87">
              <a:extLst>
                <a:ext uri="{FF2B5EF4-FFF2-40B4-BE49-F238E27FC236}">
                  <a16:creationId xmlns:a16="http://schemas.microsoft.com/office/drawing/2014/main" id="{86CFA3BF-4531-4271-8F68-35DDB876E780}"/>
                </a:ext>
              </a:extLst>
            </p:cNvPr>
            <p:cNvSpPr/>
            <p:nvPr userDrawn="1"/>
          </p:nvSpPr>
          <p:spPr>
            <a:xfrm>
              <a:off x="7142842"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9" name="Rectangle 88">
              <a:extLst>
                <a:ext uri="{FF2B5EF4-FFF2-40B4-BE49-F238E27FC236}">
                  <a16:creationId xmlns:a16="http://schemas.microsoft.com/office/drawing/2014/main" id="{BEA8E895-3229-4C58-A343-412A6EC15DF1}"/>
                </a:ext>
              </a:extLst>
            </p:cNvPr>
            <p:cNvSpPr/>
            <p:nvPr userDrawn="1"/>
          </p:nvSpPr>
          <p:spPr>
            <a:xfrm>
              <a:off x="10005104"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0" name="Rectangle 89">
              <a:extLst>
                <a:ext uri="{FF2B5EF4-FFF2-40B4-BE49-F238E27FC236}">
                  <a16:creationId xmlns:a16="http://schemas.microsoft.com/office/drawing/2014/main" id="{AEE2F7C3-8C47-4FF4-B4E8-7DC105968DAC}"/>
                </a:ext>
              </a:extLst>
            </p:cNvPr>
            <p:cNvSpPr/>
            <p:nvPr userDrawn="1"/>
          </p:nvSpPr>
          <p:spPr>
            <a:xfrm>
              <a:off x="10966769"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1" name="Rectangle 90">
              <a:extLst>
                <a:ext uri="{FF2B5EF4-FFF2-40B4-BE49-F238E27FC236}">
                  <a16:creationId xmlns:a16="http://schemas.microsoft.com/office/drawing/2014/main" id="{80002B1F-1C7C-4DA9-9F80-0235DF1109E5}"/>
                </a:ext>
              </a:extLst>
            </p:cNvPr>
            <p:cNvSpPr/>
            <p:nvPr userDrawn="1"/>
          </p:nvSpPr>
          <p:spPr>
            <a:xfrm>
              <a:off x="5234855"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2" name="Rectangle 91">
              <a:extLst>
                <a:ext uri="{FF2B5EF4-FFF2-40B4-BE49-F238E27FC236}">
                  <a16:creationId xmlns:a16="http://schemas.microsoft.com/office/drawing/2014/main" id="{F562BD0A-0010-4EFD-917B-13F751F7C243}"/>
                </a:ext>
              </a:extLst>
            </p:cNvPr>
            <p:cNvSpPr/>
            <p:nvPr userDrawn="1"/>
          </p:nvSpPr>
          <p:spPr>
            <a:xfrm>
              <a:off x="6188075"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3" name="Rectangle 92">
              <a:extLst>
                <a:ext uri="{FF2B5EF4-FFF2-40B4-BE49-F238E27FC236}">
                  <a16:creationId xmlns:a16="http://schemas.microsoft.com/office/drawing/2014/main" id="{BAE34FD3-47A1-4B29-9550-34043D776E45}"/>
                </a:ext>
              </a:extLst>
            </p:cNvPr>
            <p:cNvSpPr/>
            <p:nvPr userDrawn="1"/>
          </p:nvSpPr>
          <p:spPr>
            <a:xfrm>
              <a:off x="1404937"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nvGrpSpPr>
          <p:cNvPr id="100" name="Group 99">
            <a:extLst>
              <a:ext uri="{FF2B5EF4-FFF2-40B4-BE49-F238E27FC236}">
                <a16:creationId xmlns:a16="http://schemas.microsoft.com/office/drawing/2014/main" id="{86FE83B6-E5F3-467D-BB8A-F44F34D7AF75}"/>
              </a:ext>
            </a:extLst>
          </p:cNvPr>
          <p:cNvGrpSpPr/>
          <p:nvPr userDrawn="1"/>
        </p:nvGrpSpPr>
        <p:grpSpPr>
          <a:xfrm>
            <a:off x="449263" y="8097764"/>
            <a:ext cx="11291887" cy="116724"/>
            <a:chOff x="449263" y="7871831"/>
            <a:chExt cx="11291887" cy="116724"/>
          </a:xfrm>
        </p:grpSpPr>
        <p:sp>
          <p:nvSpPr>
            <p:cNvPr id="101" name="Rectangle 100">
              <a:extLst>
                <a:ext uri="{FF2B5EF4-FFF2-40B4-BE49-F238E27FC236}">
                  <a16:creationId xmlns:a16="http://schemas.microsoft.com/office/drawing/2014/main" id="{07432276-359A-4818-84A1-DF015023EBCF}"/>
                </a:ext>
              </a:extLst>
            </p:cNvPr>
            <p:cNvSpPr/>
            <p:nvPr userDrawn="1"/>
          </p:nvSpPr>
          <p:spPr>
            <a:xfrm>
              <a:off x="449263"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10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2" name="Rectangle 101">
              <a:extLst>
                <a:ext uri="{FF2B5EF4-FFF2-40B4-BE49-F238E27FC236}">
                  <a16:creationId xmlns:a16="http://schemas.microsoft.com/office/drawing/2014/main" id="{4DCFA821-CF71-442A-B207-4DE31B4C8C30}"/>
                </a:ext>
              </a:extLst>
            </p:cNvPr>
            <p:cNvSpPr/>
            <p:nvPr userDrawn="1"/>
          </p:nvSpPr>
          <p:spPr>
            <a:xfrm>
              <a:off x="1596496"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3" name="Rectangle 102">
              <a:extLst>
                <a:ext uri="{FF2B5EF4-FFF2-40B4-BE49-F238E27FC236}">
                  <a16:creationId xmlns:a16="http://schemas.microsoft.com/office/drawing/2014/main" id="{D04043B5-8F3C-4735-AEC3-F5045F0DEFB1}"/>
                </a:ext>
              </a:extLst>
            </p:cNvPr>
            <p:cNvSpPr/>
            <p:nvPr userDrawn="1"/>
          </p:nvSpPr>
          <p:spPr>
            <a:xfrm>
              <a:off x="2743729"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4" name="Rectangle 103">
              <a:extLst>
                <a:ext uri="{FF2B5EF4-FFF2-40B4-BE49-F238E27FC236}">
                  <a16:creationId xmlns:a16="http://schemas.microsoft.com/office/drawing/2014/main" id="{EB6A7B8F-3BF2-4727-9D00-D487A3AB5ED7}"/>
                </a:ext>
              </a:extLst>
            </p:cNvPr>
            <p:cNvSpPr/>
            <p:nvPr userDrawn="1"/>
          </p:nvSpPr>
          <p:spPr>
            <a:xfrm>
              <a:off x="3890962"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5" name="Rectangle 104">
              <a:extLst>
                <a:ext uri="{FF2B5EF4-FFF2-40B4-BE49-F238E27FC236}">
                  <a16:creationId xmlns:a16="http://schemas.microsoft.com/office/drawing/2014/main" id="{82AC1708-75D1-4A6A-AC18-43886A013146}"/>
                </a:ext>
              </a:extLst>
            </p:cNvPr>
            <p:cNvSpPr/>
            <p:nvPr userDrawn="1"/>
          </p:nvSpPr>
          <p:spPr>
            <a:xfrm>
              <a:off x="5038195"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6" name="Rectangle 105">
              <a:extLst>
                <a:ext uri="{FF2B5EF4-FFF2-40B4-BE49-F238E27FC236}">
                  <a16:creationId xmlns:a16="http://schemas.microsoft.com/office/drawing/2014/main" id="{3FFC1841-7BBD-4771-B42F-1D981DA9428B}"/>
                </a:ext>
              </a:extLst>
            </p:cNvPr>
            <p:cNvSpPr/>
            <p:nvPr userDrawn="1"/>
          </p:nvSpPr>
          <p:spPr>
            <a:xfrm>
              <a:off x="6185428"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7" name="Rectangle 106">
              <a:extLst>
                <a:ext uri="{FF2B5EF4-FFF2-40B4-BE49-F238E27FC236}">
                  <a16:creationId xmlns:a16="http://schemas.microsoft.com/office/drawing/2014/main" id="{BFAEE336-EBEB-43FA-8F95-B4F39E40F17B}"/>
                </a:ext>
              </a:extLst>
            </p:cNvPr>
            <p:cNvSpPr/>
            <p:nvPr userDrawn="1"/>
          </p:nvSpPr>
          <p:spPr>
            <a:xfrm>
              <a:off x="7332661"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8" name="Rectangle 107">
              <a:extLst>
                <a:ext uri="{FF2B5EF4-FFF2-40B4-BE49-F238E27FC236}">
                  <a16:creationId xmlns:a16="http://schemas.microsoft.com/office/drawing/2014/main" id="{C73FE5EB-E4C4-4A1C-80E5-118F260BF1A8}"/>
                </a:ext>
              </a:extLst>
            </p:cNvPr>
            <p:cNvSpPr/>
            <p:nvPr userDrawn="1"/>
          </p:nvSpPr>
          <p:spPr>
            <a:xfrm>
              <a:off x="8479894"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9" name="Rectangle 108">
              <a:extLst>
                <a:ext uri="{FF2B5EF4-FFF2-40B4-BE49-F238E27FC236}">
                  <a16:creationId xmlns:a16="http://schemas.microsoft.com/office/drawing/2014/main" id="{62377C30-E9AE-481A-BD32-900479335092}"/>
                </a:ext>
              </a:extLst>
            </p:cNvPr>
            <p:cNvSpPr/>
            <p:nvPr userDrawn="1"/>
          </p:nvSpPr>
          <p:spPr>
            <a:xfrm>
              <a:off x="9627127"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10" name="Rectangle 109">
              <a:extLst>
                <a:ext uri="{FF2B5EF4-FFF2-40B4-BE49-F238E27FC236}">
                  <a16:creationId xmlns:a16="http://schemas.microsoft.com/office/drawing/2014/main" id="{20E37FD9-1BA3-4E9D-8D8B-8A691052CF84}"/>
                </a:ext>
              </a:extLst>
            </p:cNvPr>
            <p:cNvSpPr/>
            <p:nvPr userDrawn="1"/>
          </p:nvSpPr>
          <p:spPr>
            <a:xfrm>
              <a:off x="10774363"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94" name="Group 93">
            <a:extLst>
              <a:ext uri="{FF2B5EF4-FFF2-40B4-BE49-F238E27FC236}">
                <a16:creationId xmlns:a16="http://schemas.microsoft.com/office/drawing/2014/main" id="{E72011BC-6916-4496-A882-AE543B381701}"/>
              </a:ext>
            </a:extLst>
          </p:cNvPr>
          <p:cNvGrpSpPr/>
          <p:nvPr userDrawn="1"/>
        </p:nvGrpSpPr>
        <p:grpSpPr>
          <a:xfrm>
            <a:off x="-259489" y="1482725"/>
            <a:ext cx="116725" cy="4875214"/>
            <a:chOff x="241254" y="1482725"/>
            <a:chExt cx="116725" cy="4875214"/>
          </a:xfrm>
        </p:grpSpPr>
        <p:sp>
          <p:nvSpPr>
            <p:cNvPr id="95" name="Rectangle 94">
              <a:extLst>
                <a:ext uri="{FF2B5EF4-FFF2-40B4-BE49-F238E27FC236}">
                  <a16:creationId xmlns:a16="http://schemas.microsoft.com/office/drawing/2014/main" id="{E7F06133-1A6E-46C0-A7D6-25BDE3F01FDD}"/>
                </a:ext>
              </a:extLst>
            </p:cNvPr>
            <p:cNvSpPr/>
            <p:nvPr/>
          </p:nvSpPr>
          <p:spPr>
            <a:xfrm rot="5400000">
              <a:off x="-875928" y="5124033"/>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96" name="Rectangle 95">
              <a:extLst>
                <a:ext uri="{FF2B5EF4-FFF2-40B4-BE49-F238E27FC236}">
                  <a16:creationId xmlns:a16="http://schemas.microsoft.com/office/drawing/2014/main" id="{3437B702-5431-44A3-A55B-E02F5654879C}"/>
                </a:ext>
              </a:extLst>
            </p:cNvPr>
            <p:cNvSpPr/>
            <p:nvPr/>
          </p:nvSpPr>
          <p:spPr>
            <a:xfrm rot="5400000">
              <a:off x="-875929" y="2599908"/>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2</a:t>
              </a:r>
              <a:endParaRPr lang="bg-BG" sz="800"/>
            </a:p>
          </p:txBody>
        </p:sp>
      </p:grpSp>
      <p:grpSp>
        <p:nvGrpSpPr>
          <p:cNvPr id="97" name="Group 96">
            <a:extLst>
              <a:ext uri="{FF2B5EF4-FFF2-40B4-BE49-F238E27FC236}">
                <a16:creationId xmlns:a16="http://schemas.microsoft.com/office/drawing/2014/main" id="{503E8C70-CD20-44BD-9D31-7C53036702E5}"/>
              </a:ext>
            </a:extLst>
          </p:cNvPr>
          <p:cNvGrpSpPr/>
          <p:nvPr userDrawn="1"/>
        </p:nvGrpSpPr>
        <p:grpSpPr>
          <a:xfrm>
            <a:off x="-478470" y="1482726"/>
            <a:ext cx="116724" cy="4875212"/>
            <a:chOff x="33245" y="1482726"/>
            <a:chExt cx="116724" cy="4875212"/>
          </a:xfrm>
        </p:grpSpPr>
        <p:sp>
          <p:nvSpPr>
            <p:cNvPr id="98" name="Rectangle 97">
              <a:extLst>
                <a:ext uri="{FF2B5EF4-FFF2-40B4-BE49-F238E27FC236}">
                  <a16:creationId xmlns:a16="http://schemas.microsoft.com/office/drawing/2014/main" id="{A25043BF-A482-48DC-AA48-680FBB1A47AD}"/>
                </a:ext>
              </a:extLst>
            </p:cNvPr>
            <p:cNvSpPr/>
            <p:nvPr/>
          </p:nvSpPr>
          <p:spPr>
            <a:xfrm rot="5400000">
              <a:off x="-664393" y="5543576"/>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99" name="Rectangle 98">
              <a:extLst>
                <a:ext uri="{FF2B5EF4-FFF2-40B4-BE49-F238E27FC236}">
                  <a16:creationId xmlns:a16="http://schemas.microsoft.com/office/drawing/2014/main" id="{62003668-DFC0-4D7F-8B43-C872D8218E49}"/>
                </a:ext>
              </a:extLst>
            </p:cNvPr>
            <p:cNvSpPr/>
            <p:nvPr/>
          </p:nvSpPr>
          <p:spPr>
            <a:xfrm rot="5400000">
              <a:off x="-663632" y="2181126"/>
              <a:ext cx="15120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3</a:t>
              </a:r>
              <a:endParaRPr lang="bg-BG" sz="800"/>
            </a:p>
          </p:txBody>
        </p:sp>
        <p:sp>
          <p:nvSpPr>
            <p:cNvPr id="111" name="Rectangle 110">
              <a:extLst>
                <a:ext uri="{FF2B5EF4-FFF2-40B4-BE49-F238E27FC236}">
                  <a16:creationId xmlns:a16="http://schemas.microsoft.com/office/drawing/2014/main" id="{F3866961-2402-4CCD-852A-95D1B82E0FEE}"/>
                </a:ext>
              </a:extLst>
            </p:cNvPr>
            <p:cNvSpPr/>
            <p:nvPr/>
          </p:nvSpPr>
          <p:spPr>
            <a:xfrm rot="5400000">
              <a:off x="-664393" y="3861970"/>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112" name="Group 111">
            <a:extLst>
              <a:ext uri="{FF2B5EF4-FFF2-40B4-BE49-F238E27FC236}">
                <a16:creationId xmlns:a16="http://schemas.microsoft.com/office/drawing/2014/main" id="{98E40FFE-0141-43F6-9F1A-61CA3472E108}"/>
              </a:ext>
            </a:extLst>
          </p:cNvPr>
          <p:cNvGrpSpPr/>
          <p:nvPr userDrawn="1"/>
        </p:nvGrpSpPr>
        <p:grpSpPr>
          <a:xfrm>
            <a:off x="-914265" y="1314451"/>
            <a:ext cx="116724" cy="5211761"/>
            <a:chOff x="-207682" y="1314451"/>
            <a:chExt cx="116724" cy="5211761"/>
          </a:xfrm>
        </p:grpSpPr>
        <p:sp>
          <p:nvSpPr>
            <p:cNvPr id="113" name="Rectangle 112">
              <a:extLst>
                <a:ext uri="{FF2B5EF4-FFF2-40B4-BE49-F238E27FC236}">
                  <a16:creationId xmlns:a16="http://schemas.microsoft.com/office/drawing/2014/main" id="{21E046B4-12F0-4868-886B-6C1B7F85E784}"/>
                </a:ext>
              </a:extLst>
            </p:cNvPr>
            <p:cNvSpPr/>
            <p:nvPr/>
          </p:nvSpPr>
          <p:spPr>
            <a:xfrm rot="5400000">
              <a:off x="-737159" y="1845451"/>
              <a:ext cx="11772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270000" tIns="0" rIns="0" bIns="0" rtlCol="0" anchor="t"/>
            <a:lstStyle/>
            <a:p>
              <a:pPr algn="ctr"/>
              <a:r>
                <a:rPr lang="en-US" sz="800"/>
                <a:t>4</a:t>
              </a:r>
              <a:endParaRPr lang="bg-BG" sz="800"/>
            </a:p>
          </p:txBody>
        </p:sp>
        <p:sp>
          <p:nvSpPr>
            <p:cNvPr id="114" name="Rectangle 113">
              <a:extLst>
                <a:ext uri="{FF2B5EF4-FFF2-40B4-BE49-F238E27FC236}">
                  <a16:creationId xmlns:a16="http://schemas.microsoft.com/office/drawing/2014/main" id="{3512D477-E24B-4EC9-A461-8871A58B7BB5}"/>
                </a:ext>
              </a:extLst>
            </p:cNvPr>
            <p:cNvSpPr/>
            <p:nvPr/>
          </p:nvSpPr>
          <p:spPr>
            <a:xfrm rot="5400000">
              <a:off x="-737920" y="3189543"/>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115" name="Rectangle 114">
              <a:extLst>
                <a:ext uri="{FF2B5EF4-FFF2-40B4-BE49-F238E27FC236}">
                  <a16:creationId xmlns:a16="http://schemas.microsoft.com/office/drawing/2014/main" id="{E355CC6D-5FD8-407E-8E9F-E0DED789068A}"/>
                </a:ext>
              </a:extLst>
            </p:cNvPr>
            <p:cNvSpPr/>
            <p:nvPr/>
          </p:nvSpPr>
          <p:spPr>
            <a:xfrm rot="5400000">
              <a:off x="-737920" y="4534397"/>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116" name="Rectangle 115">
              <a:extLst>
                <a:ext uri="{FF2B5EF4-FFF2-40B4-BE49-F238E27FC236}">
                  <a16:creationId xmlns:a16="http://schemas.microsoft.com/office/drawing/2014/main" id="{472EC108-234F-4042-9BEE-BB172824E2D9}"/>
                </a:ext>
              </a:extLst>
            </p:cNvPr>
            <p:cNvSpPr/>
            <p:nvPr/>
          </p:nvSpPr>
          <p:spPr>
            <a:xfrm rot="5400000">
              <a:off x="-737920" y="5879250"/>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grpSp>
      <p:grpSp>
        <p:nvGrpSpPr>
          <p:cNvPr id="117" name="Group 116">
            <a:extLst>
              <a:ext uri="{FF2B5EF4-FFF2-40B4-BE49-F238E27FC236}">
                <a16:creationId xmlns:a16="http://schemas.microsoft.com/office/drawing/2014/main" id="{EE8C2AD5-C42C-452E-9371-C364E706B7A3}"/>
              </a:ext>
            </a:extLst>
          </p:cNvPr>
          <p:cNvGrpSpPr/>
          <p:nvPr userDrawn="1"/>
        </p:nvGrpSpPr>
        <p:grpSpPr>
          <a:xfrm>
            <a:off x="-1131080" y="1482327"/>
            <a:ext cx="116724" cy="4878389"/>
            <a:chOff x="-415691" y="1482327"/>
            <a:chExt cx="116724" cy="4878389"/>
          </a:xfrm>
        </p:grpSpPr>
        <p:sp>
          <p:nvSpPr>
            <p:cNvPr id="118" name="Rectangle 117">
              <a:extLst>
                <a:ext uri="{FF2B5EF4-FFF2-40B4-BE49-F238E27FC236}">
                  <a16:creationId xmlns:a16="http://schemas.microsoft.com/office/drawing/2014/main" id="{AA279BD9-010E-414F-BBCA-E47ADB7611EA}"/>
                </a:ext>
              </a:extLst>
            </p:cNvPr>
            <p:cNvSpPr/>
            <p:nvPr/>
          </p:nvSpPr>
          <p:spPr>
            <a:xfrm rot="5400000">
              <a:off x="-776729" y="5882954"/>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28" name="Rectangle 127">
              <a:extLst>
                <a:ext uri="{FF2B5EF4-FFF2-40B4-BE49-F238E27FC236}">
                  <a16:creationId xmlns:a16="http://schemas.microsoft.com/office/drawing/2014/main" id="{730091D9-E24F-4AB6-95A1-824054CB8ABA}"/>
                </a:ext>
              </a:extLst>
            </p:cNvPr>
            <p:cNvSpPr/>
            <p:nvPr/>
          </p:nvSpPr>
          <p:spPr>
            <a:xfrm rot="5400000">
              <a:off x="-775968" y="1844127"/>
              <a:ext cx="8388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5</a:t>
              </a:r>
              <a:endParaRPr lang="bg-BG" sz="800"/>
            </a:p>
          </p:txBody>
        </p:sp>
        <p:sp>
          <p:nvSpPr>
            <p:cNvPr id="129" name="Rectangle 128">
              <a:extLst>
                <a:ext uri="{FF2B5EF4-FFF2-40B4-BE49-F238E27FC236}">
                  <a16:creationId xmlns:a16="http://schemas.microsoft.com/office/drawing/2014/main" id="{DC4BC752-F6DE-43B1-A025-85B9781B0A08}"/>
                </a:ext>
              </a:extLst>
            </p:cNvPr>
            <p:cNvSpPr/>
            <p:nvPr/>
          </p:nvSpPr>
          <p:spPr>
            <a:xfrm rot="5400000">
              <a:off x="-776729" y="4873056"/>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30" name="Rectangle 129">
              <a:extLst>
                <a:ext uri="{FF2B5EF4-FFF2-40B4-BE49-F238E27FC236}">
                  <a16:creationId xmlns:a16="http://schemas.microsoft.com/office/drawing/2014/main" id="{1A028B9B-FB5A-4902-A42A-B8156B1BBA56}"/>
                </a:ext>
              </a:extLst>
            </p:cNvPr>
            <p:cNvSpPr/>
            <p:nvPr/>
          </p:nvSpPr>
          <p:spPr>
            <a:xfrm rot="5400000">
              <a:off x="-776729" y="3863159"/>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31" name="Rectangle 130">
              <a:extLst>
                <a:ext uri="{FF2B5EF4-FFF2-40B4-BE49-F238E27FC236}">
                  <a16:creationId xmlns:a16="http://schemas.microsoft.com/office/drawing/2014/main" id="{0FA84A69-6162-4BC0-BC47-C149BBDD10E7}"/>
                </a:ext>
              </a:extLst>
            </p:cNvPr>
            <p:cNvSpPr/>
            <p:nvPr/>
          </p:nvSpPr>
          <p:spPr>
            <a:xfrm rot="5400000">
              <a:off x="-776729" y="2853262"/>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132" name="Group 131">
            <a:extLst>
              <a:ext uri="{FF2B5EF4-FFF2-40B4-BE49-F238E27FC236}">
                <a16:creationId xmlns:a16="http://schemas.microsoft.com/office/drawing/2014/main" id="{7D4B5CBB-4FFC-478E-8201-49DCD1FBF9A0}"/>
              </a:ext>
            </a:extLst>
          </p:cNvPr>
          <p:cNvGrpSpPr/>
          <p:nvPr userDrawn="1"/>
        </p:nvGrpSpPr>
        <p:grpSpPr>
          <a:xfrm>
            <a:off x="12544401" y="1482726"/>
            <a:ext cx="116724" cy="4875212"/>
            <a:chOff x="33245" y="1482726"/>
            <a:chExt cx="116724" cy="4875212"/>
          </a:xfrm>
        </p:grpSpPr>
        <p:sp>
          <p:nvSpPr>
            <p:cNvPr id="133" name="Rectangle 132">
              <a:extLst>
                <a:ext uri="{FF2B5EF4-FFF2-40B4-BE49-F238E27FC236}">
                  <a16:creationId xmlns:a16="http://schemas.microsoft.com/office/drawing/2014/main" id="{40FB5528-7052-46AF-8E8F-F11F997E4B24}"/>
                </a:ext>
              </a:extLst>
            </p:cNvPr>
            <p:cNvSpPr/>
            <p:nvPr/>
          </p:nvSpPr>
          <p:spPr>
            <a:xfrm rot="5400000">
              <a:off x="-664393" y="5543576"/>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34" name="Rectangle 133">
              <a:extLst>
                <a:ext uri="{FF2B5EF4-FFF2-40B4-BE49-F238E27FC236}">
                  <a16:creationId xmlns:a16="http://schemas.microsoft.com/office/drawing/2014/main" id="{08550379-FC75-42F9-BA16-B719FD757623}"/>
                </a:ext>
              </a:extLst>
            </p:cNvPr>
            <p:cNvSpPr/>
            <p:nvPr/>
          </p:nvSpPr>
          <p:spPr>
            <a:xfrm rot="5400000">
              <a:off x="-663632" y="2181126"/>
              <a:ext cx="15120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3</a:t>
              </a:r>
              <a:endParaRPr lang="bg-BG" sz="800"/>
            </a:p>
          </p:txBody>
        </p:sp>
        <p:sp>
          <p:nvSpPr>
            <p:cNvPr id="144" name="Rectangle 143">
              <a:extLst>
                <a:ext uri="{FF2B5EF4-FFF2-40B4-BE49-F238E27FC236}">
                  <a16:creationId xmlns:a16="http://schemas.microsoft.com/office/drawing/2014/main" id="{70479382-9DBB-4436-929B-F2F75F1D4225}"/>
                </a:ext>
              </a:extLst>
            </p:cNvPr>
            <p:cNvSpPr/>
            <p:nvPr/>
          </p:nvSpPr>
          <p:spPr>
            <a:xfrm rot="5400000">
              <a:off x="-664393" y="3861970"/>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145" name="Group 144">
            <a:extLst>
              <a:ext uri="{FF2B5EF4-FFF2-40B4-BE49-F238E27FC236}">
                <a16:creationId xmlns:a16="http://schemas.microsoft.com/office/drawing/2014/main" id="{B1770E03-3561-43B1-992C-C2AF6EB40F31}"/>
              </a:ext>
            </a:extLst>
          </p:cNvPr>
          <p:cNvGrpSpPr/>
          <p:nvPr userDrawn="1"/>
        </p:nvGrpSpPr>
        <p:grpSpPr>
          <a:xfrm>
            <a:off x="12988130" y="1314451"/>
            <a:ext cx="116724" cy="5211761"/>
            <a:chOff x="-207682" y="1314451"/>
            <a:chExt cx="116724" cy="5211761"/>
          </a:xfrm>
        </p:grpSpPr>
        <p:sp>
          <p:nvSpPr>
            <p:cNvPr id="146" name="Rectangle 145">
              <a:extLst>
                <a:ext uri="{FF2B5EF4-FFF2-40B4-BE49-F238E27FC236}">
                  <a16:creationId xmlns:a16="http://schemas.microsoft.com/office/drawing/2014/main" id="{6F2A0CE2-EAC4-40E3-A13D-B2A561198B2B}"/>
                </a:ext>
              </a:extLst>
            </p:cNvPr>
            <p:cNvSpPr/>
            <p:nvPr/>
          </p:nvSpPr>
          <p:spPr>
            <a:xfrm rot="5400000">
              <a:off x="-737159" y="1845451"/>
              <a:ext cx="11772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270000" tIns="0" rIns="0" bIns="0" rtlCol="0" anchor="t"/>
            <a:lstStyle/>
            <a:p>
              <a:pPr algn="ctr"/>
              <a:r>
                <a:rPr lang="en-US" sz="800"/>
                <a:t>4</a:t>
              </a:r>
              <a:endParaRPr lang="bg-BG" sz="800"/>
            </a:p>
          </p:txBody>
        </p:sp>
        <p:sp>
          <p:nvSpPr>
            <p:cNvPr id="147" name="Rectangle 146">
              <a:extLst>
                <a:ext uri="{FF2B5EF4-FFF2-40B4-BE49-F238E27FC236}">
                  <a16:creationId xmlns:a16="http://schemas.microsoft.com/office/drawing/2014/main" id="{24A1C55E-3060-48E3-A85E-A55BDD37B167}"/>
                </a:ext>
              </a:extLst>
            </p:cNvPr>
            <p:cNvSpPr/>
            <p:nvPr/>
          </p:nvSpPr>
          <p:spPr>
            <a:xfrm rot="5400000">
              <a:off x="-737920" y="3189543"/>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148" name="Rectangle 147">
              <a:extLst>
                <a:ext uri="{FF2B5EF4-FFF2-40B4-BE49-F238E27FC236}">
                  <a16:creationId xmlns:a16="http://schemas.microsoft.com/office/drawing/2014/main" id="{5D00FCE1-FB6A-47B6-8295-0235BBCF5F07}"/>
                </a:ext>
              </a:extLst>
            </p:cNvPr>
            <p:cNvSpPr/>
            <p:nvPr/>
          </p:nvSpPr>
          <p:spPr>
            <a:xfrm rot="5400000">
              <a:off x="-737920" y="4534397"/>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149" name="Rectangle 148">
              <a:extLst>
                <a:ext uri="{FF2B5EF4-FFF2-40B4-BE49-F238E27FC236}">
                  <a16:creationId xmlns:a16="http://schemas.microsoft.com/office/drawing/2014/main" id="{E5472919-116E-4189-ADA3-BF7F6E670138}"/>
                </a:ext>
              </a:extLst>
            </p:cNvPr>
            <p:cNvSpPr/>
            <p:nvPr/>
          </p:nvSpPr>
          <p:spPr>
            <a:xfrm rot="5400000">
              <a:off x="-737920" y="5879250"/>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grpSp>
      <p:grpSp>
        <p:nvGrpSpPr>
          <p:cNvPr id="150" name="Group 149">
            <a:extLst>
              <a:ext uri="{FF2B5EF4-FFF2-40B4-BE49-F238E27FC236}">
                <a16:creationId xmlns:a16="http://schemas.microsoft.com/office/drawing/2014/main" id="{A05BFB1A-4EBD-446C-B336-96AD24ACE64B}"/>
              </a:ext>
            </a:extLst>
          </p:cNvPr>
          <p:cNvGrpSpPr/>
          <p:nvPr userDrawn="1"/>
        </p:nvGrpSpPr>
        <p:grpSpPr>
          <a:xfrm>
            <a:off x="12325418" y="1482725"/>
            <a:ext cx="116725" cy="4875214"/>
            <a:chOff x="241254" y="1482725"/>
            <a:chExt cx="116725" cy="4875214"/>
          </a:xfrm>
        </p:grpSpPr>
        <p:sp>
          <p:nvSpPr>
            <p:cNvPr id="151" name="Rectangle 150">
              <a:extLst>
                <a:ext uri="{FF2B5EF4-FFF2-40B4-BE49-F238E27FC236}">
                  <a16:creationId xmlns:a16="http://schemas.microsoft.com/office/drawing/2014/main" id="{99B1D93F-88F5-4711-8635-CCFFEBDCCA22}"/>
                </a:ext>
              </a:extLst>
            </p:cNvPr>
            <p:cNvSpPr/>
            <p:nvPr/>
          </p:nvSpPr>
          <p:spPr>
            <a:xfrm rot="5400000">
              <a:off x="-875928" y="5124033"/>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52" name="Rectangle 151">
              <a:extLst>
                <a:ext uri="{FF2B5EF4-FFF2-40B4-BE49-F238E27FC236}">
                  <a16:creationId xmlns:a16="http://schemas.microsoft.com/office/drawing/2014/main" id="{57FFD3FD-A98E-4CF4-848F-9664ABFB81B1}"/>
                </a:ext>
              </a:extLst>
            </p:cNvPr>
            <p:cNvSpPr/>
            <p:nvPr/>
          </p:nvSpPr>
          <p:spPr>
            <a:xfrm rot="5400000">
              <a:off x="-875929" y="2599908"/>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2</a:t>
              </a:r>
              <a:endParaRPr lang="bg-BG" sz="800"/>
            </a:p>
          </p:txBody>
        </p:sp>
      </p:grpSp>
      <p:grpSp>
        <p:nvGrpSpPr>
          <p:cNvPr id="153" name="Group 152">
            <a:extLst>
              <a:ext uri="{FF2B5EF4-FFF2-40B4-BE49-F238E27FC236}">
                <a16:creationId xmlns:a16="http://schemas.microsoft.com/office/drawing/2014/main" id="{C4F9CE72-3989-454C-88D0-980D789940E4}"/>
              </a:ext>
            </a:extLst>
          </p:cNvPr>
          <p:cNvGrpSpPr/>
          <p:nvPr userDrawn="1"/>
        </p:nvGrpSpPr>
        <p:grpSpPr>
          <a:xfrm>
            <a:off x="13213640" y="1482327"/>
            <a:ext cx="116724" cy="4878389"/>
            <a:chOff x="-415691" y="1482327"/>
            <a:chExt cx="116724" cy="4878389"/>
          </a:xfrm>
        </p:grpSpPr>
        <p:sp>
          <p:nvSpPr>
            <p:cNvPr id="154" name="Rectangle 153">
              <a:extLst>
                <a:ext uri="{FF2B5EF4-FFF2-40B4-BE49-F238E27FC236}">
                  <a16:creationId xmlns:a16="http://schemas.microsoft.com/office/drawing/2014/main" id="{710BA898-078F-4A47-B5AF-02B11040DF7B}"/>
                </a:ext>
              </a:extLst>
            </p:cNvPr>
            <p:cNvSpPr/>
            <p:nvPr/>
          </p:nvSpPr>
          <p:spPr>
            <a:xfrm rot="5400000">
              <a:off x="-776729" y="5882954"/>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55" name="Rectangle 154">
              <a:extLst>
                <a:ext uri="{FF2B5EF4-FFF2-40B4-BE49-F238E27FC236}">
                  <a16:creationId xmlns:a16="http://schemas.microsoft.com/office/drawing/2014/main" id="{0FF62048-2210-4D0E-9D32-72C52C481C76}"/>
                </a:ext>
              </a:extLst>
            </p:cNvPr>
            <p:cNvSpPr/>
            <p:nvPr/>
          </p:nvSpPr>
          <p:spPr>
            <a:xfrm rot="5400000">
              <a:off x="-775968" y="1844127"/>
              <a:ext cx="8388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5</a:t>
              </a:r>
              <a:endParaRPr lang="bg-BG" sz="800"/>
            </a:p>
          </p:txBody>
        </p:sp>
        <p:sp>
          <p:nvSpPr>
            <p:cNvPr id="156" name="Rectangle 155">
              <a:extLst>
                <a:ext uri="{FF2B5EF4-FFF2-40B4-BE49-F238E27FC236}">
                  <a16:creationId xmlns:a16="http://schemas.microsoft.com/office/drawing/2014/main" id="{73686513-D9BE-43EC-B745-F00832C96DC6}"/>
                </a:ext>
              </a:extLst>
            </p:cNvPr>
            <p:cNvSpPr/>
            <p:nvPr/>
          </p:nvSpPr>
          <p:spPr>
            <a:xfrm rot="5400000">
              <a:off x="-776729" y="4873056"/>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57" name="Rectangle 156">
              <a:extLst>
                <a:ext uri="{FF2B5EF4-FFF2-40B4-BE49-F238E27FC236}">
                  <a16:creationId xmlns:a16="http://schemas.microsoft.com/office/drawing/2014/main" id="{2E5A451D-D4E1-4771-938B-0EE25687B8FF}"/>
                </a:ext>
              </a:extLst>
            </p:cNvPr>
            <p:cNvSpPr/>
            <p:nvPr/>
          </p:nvSpPr>
          <p:spPr>
            <a:xfrm rot="5400000">
              <a:off x="-776729" y="3863159"/>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58" name="Rectangle 157">
              <a:extLst>
                <a:ext uri="{FF2B5EF4-FFF2-40B4-BE49-F238E27FC236}">
                  <a16:creationId xmlns:a16="http://schemas.microsoft.com/office/drawing/2014/main" id="{6FBDDF39-0BD1-4D89-BDA2-911DA5067BBD}"/>
                </a:ext>
              </a:extLst>
            </p:cNvPr>
            <p:cNvSpPr/>
            <p:nvPr/>
          </p:nvSpPr>
          <p:spPr>
            <a:xfrm rot="5400000">
              <a:off x="-776729" y="2853262"/>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159" name="Group 158">
            <a:extLst>
              <a:ext uri="{FF2B5EF4-FFF2-40B4-BE49-F238E27FC236}">
                <a16:creationId xmlns:a16="http://schemas.microsoft.com/office/drawing/2014/main" id="{60C6AD0D-2248-439F-813C-AF04ECCE68EB}"/>
              </a:ext>
            </a:extLst>
          </p:cNvPr>
          <p:cNvGrpSpPr/>
          <p:nvPr userDrawn="1"/>
        </p:nvGrpSpPr>
        <p:grpSpPr>
          <a:xfrm>
            <a:off x="-698215" y="1482726"/>
            <a:ext cx="116726" cy="4875212"/>
            <a:chOff x="-1156542" y="1482726"/>
            <a:chExt cx="116726" cy="4875212"/>
          </a:xfrm>
          <a:solidFill>
            <a:srgbClr val="D9D9D9"/>
          </a:solidFill>
        </p:grpSpPr>
        <p:sp>
          <p:nvSpPr>
            <p:cNvPr id="160" name="Rectangle 159">
              <a:extLst>
                <a:ext uri="{FF2B5EF4-FFF2-40B4-BE49-F238E27FC236}">
                  <a16:creationId xmlns:a16="http://schemas.microsoft.com/office/drawing/2014/main" id="{565475E4-EA65-40B1-9755-D441E0B9FB66}"/>
                </a:ext>
              </a:extLst>
            </p:cNvPr>
            <p:cNvSpPr/>
            <p:nvPr userDrawn="1"/>
          </p:nvSpPr>
          <p:spPr>
            <a:xfrm flipH="1">
              <a:off x="-1156542" y="1482726"/>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marL="0" lvl="0" algn="ctr" defTabSz="914400" rtl="0" eaLnBrk="1" latinLnBrk="0" hangingPunct="1"/>
              <a:r>
                <a:rPr lang="en-US" sz="800" kern="1200">
                  <a:solidFill>
                    <a:schemeClr val="lt1"/>
                  </a:solidFill>
                  <a:latin typeface="+mn-lt"/>
                  <a:ea typeface="+mn-ea"/>
                  <a:cs typeface="+mn-cs"/>
                </a:rPr>
                <a:t>4</a:t>
              </a:r>
              <a:endParaRPr lang="bg-BG" sz="800" kern="1200">
                <a:solidFill>
                  <a:schemeClr val="lt1"/>
                </a:solidFill>
                <a:latin typeface="+mn-lt"/>
                <a:ea typeface="+mn-ea"/>
                <a:cs typeface="+mn-cs"/>
              </a:endParaRPr>
            </a:p>
          </p:txBody>
        </p:sp>
        <p:sp>
          <p:nvSpPr>
            <p:cNvPr id="161" name="Rectangle 160">
              <a:extLst>
                <a:ext uri="{FF2B5EF4-FFF2-40B4-BE49-F238E27FC236}">
                  <a16:creationId xmlns:a16="http://schemas.microsoft.com/office/drawing/2014/main" id="{CDE80ED4-EDA1-4D71-B14D-0661FFEFDF16}"/>
                </a:ext>
              </a:extLst>
            </p:cNvPr>
            <p:cNvSpPr/>
            <p:nvPr userDrawn="1"/>
          </p:nvSpPr>
          <p:spPr>
            <a:xfrm flipH="1">
              <a:off x="-1156542" y="527433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62" name="Rectangle 161">
              <a:extLst>
                <a:ext uri="{FF2B5EF4-FFF2-40B4-BE49-F238E27FC236}">
                  <a16:creationId xmlns:a16="http://schemas.microsoft.com/office/drawing/2014/main" id="{335AE3AD-EF13-4BA0-8E8A-038B0F40DC7A}"/>
                </a:ext>
              </a:extLst>
            </p:cNvPr>
            <p:cNvSpPr/>
            <p:nvPr userDrawn="1"/>
          </p:nvSpPr>
          <p:spPr>
            <a:xfrm flipH="1">
              <a:off x="-1156542" y="2746597"/>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63" name="Rectangle 162">
              <a:extLst>
                <a:ext uri="{FF2B5EF4-FFF2-40B4-BE49-F238E27FC236}">
                  <a16:creationId xmlns:a16="http://schemas.microsoft.com/office/drawing/2014/main" id="{3BE6F695-C30F-41A0-B636-2617B3BB9188}"/>
                </a:ext>
              </a:extLst>
            </p:cNvPr>
            <p:cNvSpPr/>
            <p:nvPr userDrawn="1"/>
          </p:nvSpPr>
          <p:spPr>
            <a:xfrm flipH="1">
              <a:off x="-1156542" y="401046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grpSp>
      <p:grpSp>
        <p:nvGrpSpPr>
          <p:cNvPr id="164" name="Group 163">
            <a:extLst>
              <a:ext uri="{FF2B5EF4-FFF2-40B4-BE49-F238E27FC236}">
                <a16:creationId xmlns:a16="http://schemas.microsoft.com/office/drawing/2014/main" id="{E2E3A353-AF42-4CB4-B453-761BCD9CA499}"/>
              </a:ext>
            </a:extLst>
          </p:cNvPr>
          <p:cNvGrpSpPr/>
          <p:nvPr userDrawn="1"/>
        </p:nvGrpSpPr>
        <p:grpSpPr>
          <a:xfrm>
            <a:off x="12769909" y="1482726"/>
            <a:ext cx="116726" cy="4875212"/>
            <a:chOff x="-1156542" y="1482726"/>
            <a:chExt cx="116726" cy="4875212"/>
          </a:xfrm>
          <a:solidFill>
            <a:srgbClr val="D9D9D9"/>
          </a:solidFill>
        </p:grpSpPr>
        <p:sp>
          <p:nvSpPr>
            <p:cNvPr id="165" name="Rectangle 164">
              <a:extLst>
                <a:ext uri="{FF2B5EF4-FFF2-40B4-BE49-F238E27FC236}">
                  <a16:creationId xmlns:a16="http://schemas.microsoft.com/office/drawing/2014/main" id="{6A8B92CC-FCCE-4EA2-9F2A-CA15465AF7D6}"/>
                </a:ext>
              </a:extLst>
            </p:cNvPr>
            <p:cNvSpPr/>
            <p:nvPr userDrawn="1"/>
          </p:nvSpPr>
          <p:spPr>
            <a:xfrm flipH="1">
              <a:off x="-1156542" y="1482726"/>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marL="0" lvl="0" algn="ctr" defTabSz="914400" rtl="0" eaLnBrk="1" latinLnBrk="0" hangingPunct="1"/>
              <a:r>
                <a:rPr lang="en-US" sz="800" kern="1200">
                  <a:solidFill>
                    <a:schemeClr val="lt1"/>
                  </a:solidFill>
                  <a:latin typeface="+mn-lt"/>
                  <a:ea typeface="+mn-ea"/>
                  <a:cs typeface="+mn-cs"/>
                </a:rPr>
                <a:t>4</a:t>
              </a:r>
              <a:endParaRPr lang="bg-BG" sz="800" kern="1200">
                <a:solidFill>
                  <a:schemeClr val="lt1"/>
                </a:solidFill>
                <a:latin typeface="+mn-lt"/>
                <a:ea typeface="+mn-ea"/>
                <a:cs typeface="+mn-cs"/>
              </a:endParaRPr>
            </a:p>
          </p:txBody>
        </p:sp>
        <p:sp>
          <p:nvSpPr>
            <p:cNvPr id="166" name="Rectangle 165">
              <a:extLst>
                <a:ext uri="{FF2B5EF4-FFF2-40B4-BE49-F238E27FC236}">
                  <a16:creationId xmlns:a16="http://schemas.microsoft.com/office/drawing/2014/main" id="{05C44F16-5D7F-4EB4-84EF-3964A81C45FE}"/>
                </a:ext>
              </a:extLst>
            </p:cNvPr>
            <p:cNvSpPr/>
            <p:nvPr userDrawn="1"/>
          </p:nvSpPr>
          <p:spPr>
            <a:xfrm flipH="1">
              <a:off x="-1156542" y="527433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67" name="Rectangle 166">
              <a:extLst>
                <a:ext uri="{FF2B5EF4-FFF2-40B4-BE49-F238E27FC236}">
                  <a16:creationId xmlns:a16="http://schemas.microsoft.com/office/drawing/2014/main" id="{63ACDCBF-3FE4-4C73-AD11-7A33AE2199E7}"/>
                </a:ext>
              </a:extLst>
            </p:cNvPr>
            <p:cNvSpPr/>
            <p:nvPr userDrawn="1"/>
          </p:nvSpPr>
          <p:spPr>
            <a:xfrm flipH="1">
              <a:off x="-1156542" y="2746597"/>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68" name="Rectangle 167">
              <a:extLst>
                <a:ext uri="{FF2B5EF4-FFF2-40B4-BE49-F238E27FC236}">
                  <a16:creationId xmlns:a16="http://schemas.microsoft.com/office/drawing/2014/main" id="{3BEF0649-6F70-4D12-BBF3-85DB611FEC07}"/>
                </a:ext>
              </a:extLst>
            </p:cNvPr>
            <p:cNvSpPr/>
            <p:nvPr userDrawn="1"/>
          </p:nvSpPr>
          <p:spPr>
            <a:xfrm flipH="1">
              <a:off x="-1156542" y="401046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grpSp>
    </p:spTree>
    <p:extLst>
      <p:ext uri="{BB962C8B-B14F-4D97-AF65-F5344CB8AC3E}">
        <p14:creationId xmlns:p14="http://schemas.microsoft.com/office/powerpoint/2010/main" val="352740036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711" r:id="rId3"/>
    <p:sldLayoutId id="2147483688" r:id="rId4"/>
    <p:sldLayoutId id="2147483725" r:id="rId5"/>
    <p:sldLayoutId id="2147483713" r:id="rId6"/>
    <p:sldLayoutId id="2147483714" r:id="rId7"/>
    <p:sldLayoutId id="2147483690" r:id="rId8"/>
    <p:sldLayoutId id="2147483650" r:id="rId9"/>
    <p:sldLayoutId id="2147483693" r:id="rId10"/>
    <p:sldLayoutId id="2147483652" r:id="rId11"/>
    <p:sldLayoutId id="2147483653" r:id="rId12"/>
    <p:sldLayoutId id="2147483729" r:id="rId13"/>
    <p:sldLayoutId id="2147483730" r:id="rId14"/>
    <p:sldLayoutId id="2147483731" r:id="rId15"/>
    <p:sldLayoutId id="2147483720" r:id="rId16"/>
    <p:sldLayoutId id="2147483721" r:id="rId17"/>
    <p:sldLayoutId id="2147483728" r:id="rId18"/>
    <p:sldLayoutId id="2147483733" r:id="rId19"/>
    <p:sldLayoutId id="2147483732" r:id="rId20"/>
    <p:sldLayoutId id="2147483694" r:id="rId21"/>
    <p:sldLayoutId id="2147483699" r:id="rId22"/>
    <p:sldLayoutId id="2147483689" r:id="rId23"/>
    <p:sldLayoutId id="2147483698" r:id="rId24"/>
    <p:sldLayoutId id="2147483691" r:id="rId25"/>
    <p:sldLayoutId id="2147483734" r:id="rId26"/>
    <p:sldLayoutId id="2147483697" r:id="rId27"/>
    <p:sldLayoutId id="2147483692" r:id="rId28"/>
    <p:sldLayoutId id="2147483706" r:id="rId29"/>
    <p:sldLayoutId id="2147483707" r:id="rId30"/>
    <p:sldLayoutId id="2147483735" r:id="rId31"/>
    <p:sldLayoutId id="2147483708" r:id="rId32"/>
    <p:sldLayoutId id="2147483695" r:id="rId33"/>
    <p:sldLayoutId id="2147483716" r:id="rId34"/>
    <p:sldLayoutId id="2147483701" r:id="rId35"/>
    <p:sldLayoutId id="2147483703" r:id="rId36"/>
    <p:sldLayoutId id="2147483704" r:id="rId37"/>
    <p:sldLayoutId id="2147483705" r:id="rId38"/>
    <p:sldLayoutId id="2147483696" r:id="rId39"/>
    <p:sldLayoutId id="2147483712" r:id="rId40"/>
    <p:sldLayoutId id="2147483657" r:id="rId41"/>
    <p:sldLayoutId id="2147483659" r:id="rId42"/>
    <p:sldLayoutId id="2147483654" r:id="rId43"/>
    <p:sldLayoutId id="2147483655" r:id="rId44"/>
    <p:sldLayoutId id="2147483736" r:id="rId45"/>
    <p:sldLayoutId id="2147483737" r:id="rId46"/>
    <p:sldLayoutId id="2147483738" r:id="rId47"/>
    <p:sldLayoutId id="2147483700" r:id="rId48"/>
    <p:sldLayoutId id="2147483722" r:id="rId49"/>
    <p:sldLayoutId id="2147483723" r:id="rId50"/>
    <p:sldLayoutId id="2147483724" r:id="rId51"/>
    <p:sldLayoutId id="2147483658" r:id="rId52"/>
  </p:sldLayoutIdLst>
  <p:hf sldNum="0" hdr="0" ftr="0" dt="0"/>
  <p:txStyles>
    <p:titleStyle>
      <a:lvl1pPr algn="l" defTabSz="914400" rtl="0" eaLnBrk="1" latinLnBrk="0" hangingPunct="1">
        <a:lnSpc>
          <a:spcPct val="100000"/>
        </a:lnSpc>
        <a:spcBef>
          <a:spcPct val="0"/>
        </a:spcBef>
        <a:buNone/>
        <a:defRPr sz="2200" b="1" kern="1200">
          <a:solidFill>
            <a:schemeClr val="accent1"/>
          </a:solidFill>
          <a:latin typeface="+mj-lt"/>
          <a:ea typeface="+mj-ea"/>
          <a:cs typeface="+mj-cs"/>
        </a:defRPr>
      </a:lvl1pPr>
    </p:titleStyle>
    <p:body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15" userDrawn="1">
          <p15:clr>
            <a:srgbClr val="F26B43"/>
          </p15:clr>
        </p15:guide>
        <p15:guide id="2" pos="285" userDrawn="1">
          <p15:clr>
            <a:srgbClr val="F26B43"/>
          </p15:clr>
        </p15:guide>
        <p15:guide id="3" pos="739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248F-329C-4D48-8DD1-BEB261538CA4}"/>
              </a:ext>
            </a:extLst>
          </p:cNvPr>
          <p:cNvSpPr>
            <a:spLocks noGrp="1"/>
          </p:cNvSpPr>
          <p:nvPr>
            <p:ph type="title"/>
          </p:nvPr>
        </p:nvSpPr>
        <p:spPr>
          <a:xfrm>
            <a:off x="449581" y="268428"/>
            <a:ext cx="10515600" cy="725010"/>
          </a:xfrm>
          <a:prstGeom prst="rect">
            <a:avLst/>
          </a:prstGeom>
        </p:spPr>
        <p:txBody>
          <a:bodyPr vert="horz" lIns="0" tIns="0" rIns="0" bIns="0" rtlCol="0" anchor="b">
            <a:noAutofit/>
          </a:bodyPr>
          <a:lstStyle/>
          <a:p>
            <a:r>
              <a:rPr lang="en-US"/>
              <a:t>Slide Title </a:t>
            </a:r>
            <a:endParaRPr lang="bg-BG"/>
          </a:p>
        </p:txBody>
      </p:sp>
      <p:sp>
        <p:nvSpPr>
          <p:cNvPr id="3" name="Text Placeholder 2">
            <a:extLst>
              <a:ext uri="{FF2B5EF4-FFF2-40B4-BE49-F238E27FC236}">
                <a16:creationId xmlns:a16="http://schemas.microsoft.com/office/drawing/2014/main" id="{5BBF7CA2-4C6B-43D2-A86B-4D844150A31C}"/>
              </a:ext>
            </a:extLst>
          </p:cNvPr>
          <p:cNvSpPr>
            <a:spLocks noGrp="1"/>
          </p:cNvSpPr>
          <p:nvPr>
            <p:ph type="body" idx="1"/>
          </p:nvPr>
        </p:nvSpPr>
        <p:spPr>
          <a:xfrm>
            <a:off x="446266" y="1485900"/>
            <a:ext cx="11290122" cy="5046663"/>
          </a:xfrm>
          <a:prstGeom prst="rect">
            <a:avLst/>
          </a:prstGeom>
        </p:spPr>
        <p:txBody>
          <a:bodyPr vert="horz" lIns="0" tIns="0" rIns="0" bIns="0" rtlCol="0">
            <a:noAutofit/>
          </a:bodyPr>
          <a:lstStyle/>
          <a:p>
            <a:pPr lvl="0"/>
            <a:r>
              <a:rPr lang="en-US"/>
              <a:t>1st level active chapter </a:t>
            </a:r>
          </a:p>
          <a:p>
            <a:pPr lvl="1"/>
            <a:r>
              <a:rPr lang="en-US"/>
              <a:t>1.</a:t>
            </a:r>
            <a:r>
              <a:rPr lang="bg-BG"/>
              <a:t>1.</a:t>
            </a:r>
            <a:r>
              <a:rPr lang="en-US"/>
              <a:t>	2nd level chapter</a:t>
            </a:r>
          </a:p>
          <a:p>
            <a:pPr lvl="2"/>
            <a:r>
              <a:rPr lang="bg-BG"/>
              <a:t>1.</a:t>
            </a:r>
            <a:r>
              <a:rPr lang="en-US"/>
              <a:t>1.1.	Third level chapter</a:t>
            </a:r>
          </a:p>
          <a:p>
            <a:pPr lvl="3"/>
            <a:r>
              <a:rPr lang="en-US"/>
              <a:t>4</a:t>
            </a:r>
          </a:p>
          <a:p>
            <a:pPr lvl="4"/>
            <a:r>
              <a:rPr lang="en-US"/>
              <a:t>5</a:t>
            </a:r>
          </a:p>
          <a:p>
            <a:pPr lvl="5"/>
            <a:r>
              <a:rPr lang="en-US"/>
              <a:t>6</a:t>
            </a:r>
            <a:r>
              <a:rPr lang="bg-BG"/>
              <a:t> </a:t>
            </a:r>
            <a:r>
              <a:rPr lang="en-US"/>
              <a:t>Style for chapter number</a:t>
            </a:r>
          </a:p>
          <a:p>
            <a:pPr lvl="6"/>
            <a:r>
              <a:rPr lang="en-US"/>
              <a:t>7 Style for the current chapter number</a:t>
            </a:r>
          </a:p>
          <a:p>
            <a:pPr marL="0" marR="0" lvl="7" indent="0" algn="l" defTabSz="914400" rtl="0" eaLnBrk="1" fontAlgn="auto" latinLnBrk="0" hangingPunct="1">
              <a:lnSpc>
                <a:spcPct val="100000"/>
              </a:lnSpc>
              <a:spcBef>
                <a:spcPts val="0"/>
              </a:spcBef>
              <a:spcAft>
                <a:spcPts val="600"/>
              </a:spcAft>
              <a:buClr>
                <a:schemeClr val="accent2"/>
              </a:buClr>
              <a:buSzPct val="120000"/>
              <a:buFont typeface="Arial" panose="020B0604020202020204" pitchFamily="34" charset="0"/>
              <a:buNone/>
              <a:tabLst/>
              <a:defRPr/>
            </a:pPr>
            <a:r>
              <a:rPr lang="en-US"/>
              <a:t>8 Style for chapter number </a:t>
            </a:r>
          </a:p>
          <a:p>
            <a:pPr marL="0" marR="0" lvl="8" indent="0" algn="l" defTabSz="914400" rtl="0" eaLnBrk="1" fontAlgn="auto" latinLnBrk="0" hangingPunct="1">
              <a:lnSpc>
                <a:spcPct val="100000"/>
              </a:lnSpc>
              <a:spcBef>
                <a:spcPts val="0"/>
              </a:spcBef>
              <a:spcAft>
                <a:spcPts val="600"/>
              </a:spcAft>
              <a:buClr>
                <a:schemeClr val="accent2"/>
              </a:buClr>
              <a:buSzPct val="120000"/>
              <a:buFont typeface="Arial" panose="020B0604020202020204" pitchFamily="34" charset="0"/>
              <a:buNone/>
              <a:tabLst/>
              <a:defRPr/>
            </a:pPr>
            <a:r>
              <a:rPr lang="en-US"/>
              <a:t>9 Style for the current chapter number </a:t>
            </a:r>
          </a:p>
        </p:txBody>
      </p:sp>
      <p:sp>
        <p:nvSpPr>
          <p:cNvPr id="4" name="Date Placeholder 3">
            <a:extLst>
              <a:ext uri="{FF2B5EF4-FFF2-40B4-BE49-F238E27FC236}">
                <a16:creationId xmlns:a16="http://schemas.microsoft.com/office/drawing/2014/main" id="{634F3CA1-A1E7-4D80-95EE-AC5A2CD531BD}"/>
              </a:ext>
            </a:extLst>
          </p:cNvPr>
          <p:cNvSpPr>
            <a:spLocks noGrp="1"/>
          </p:cNvSpPr>
          <p:nvPr>
            <p:ph type="dt" sz="half" idx="2"/>
          </p:nvPr>
        </p:nvSpPr>
        <p:spPr>
          <a:xfrm>
            <a:off x="10052516" y="6559200"/>
            <a:ext cx="747251" cy="298800"/>
          </a:xfrm>
          <a:prstGeom prst="rect">
            <a:avLst/>
          </a:prstGeom>
        </p:spPr>
        <p:txBody>
          <a:bodyPr vert="horz" lIns="0" tIns="0" rIns="0" bIns="0" rtlCol="0" anchor="ctr"/>
          <a:lstStyle>
            <a:lvl1pPr algn="r">
              <a:defRPr sz="800">
                <a:solidFill>
                  <a:schemeClr val="tx2">
                    <a:lumMod val="40000"/>
                    <a:lumOff val="60000"/>
                  </a:schemeClr>
                </a:solidFill>
              </a:defRPr>
            </a:lvl1pPr>
          </a:lstStyle>
          <a:p>
            <a:fld id="{58A0119E-E2DB-4351-8BD4-1F3131AD8D7D}" type="datetime1">
              <a:rPr lang="de-DE" smtClean="0"/>
              <a:t>28.08.2024</a:t>
            </a:fld>
            <a:endParaRPr lang="bg-BG"/>
          </a:p>
        </p:txBody>
      </p:sp>
      <p:sp>
        <p:nvSpPr>
          <p:cNvPr id="5" name="Footer Placeholder 4">
            <a:extLst>
              <a:ext uri="{FF2B5EF4-FFF2-40B4-BE49-F238E27FC236}">
                <a16:creationId xmlns:a16="http://schemas.microsoft.com/office/drawing/2014/main" id="{44284266-6257-4A03-ABC3-C297F1F81289}"/>
              </a:ext>
            </a:extLst>
          </p:cNvPr>
          <p:cNvSpPr>
            <a:spLocks noGrp="1"/>
          </p:cNvSpPr>
          <p:nvPr>
            <p:ph type="ftr" sz="quarter" idx="3"/>
          </p:nvPr>
        </p:nvSpPr>
        <p:spPr>
          <a:xfrm>
            <a:off x="3317874" y="6559200"/>
            <a:ext cx="6511926" cy="298800"/>
          </a:xfrm>
          <a:prstGeom prst="rect">
            <a:avLst/>
          </a:prstGeom>
        </p:spPr>
        <p:txBody>
          <a:bodyPr vert="horz" lIns="0" tIns="0" rIns="0" bIns="0" rtlCol="0" anchor="ctr"/>
          <a:lstStyle>
            <a:lvl1pPr algn="l">
              <a:defRPr sz="800">
                <a:solidFill>
                  <a:schemeClr val="tx2">
                    <a:lumMod val="40000"/>
                    <a:lumOff val="60000"/>
                  </a:schemeClr>
                </a:solidFill>
              </a:defRPr>
            </a:lvl1pPr>
          </a:lstStyle>
          <a:p>
            <a:endParaRPr lang="bg-BG"/>
          </a:p>
        </p:txBody>
      </p:sp>
      <p:sp>
        <p:nvSpPr>
          <p:cNvPr id="7" name="TextBox 6">
            <a:extLst>
              <a:ext uri="{FF2B5EF4-FFF2-40B4-BE49-F238E27FC236}">
                <a16:creationId xmlns:a16="http://schemas.microsoft.com/office/drawing/2014/main" id="{848999F9-7BD0-4D58-A419-B6EC960339AA}"/>
              </a:ext>
            </a:extLst>
          </p:cNvPr>
          <p:cNvSpPr txBox="1"/>
          <p:nvPr userDrawn="1"/>
        </p:nvSpPr>
        <p:spPr>
          <a:xfrm>
            <a:off x="11304132" y="6559200"/>
            <a:ext cx="417468" cy="296862"/>
          </a:xfrm>
          <a:prstGeom prst="rect">
            <a:avLst/>
          </a:prstGeom>
        </p:spPr>
        <p:txBody>
          <a:bodyPr wrap="square" lIns="0" tIns="0" rIns="0" bIns="0" rtlCol="0" anchor="ctr">
            <a:noAutofit/>
          </a:bodyPr>
          <a:lstStyle/>
          <a:p>
            <a:pPr indent="-171450" algn="ctr"/>
            <a:fld id="{4DD59094-555E-469A-8D3A-9A4AFD192AF7}" type="slidenum">
              <a:rPr lang="bg-BG" sz="800" smtClean="0">
                <a:solidFill>
                  <a:schemeClr val="tx2">
                    <a:lumMod val="40000"/>
                    <a:lumOff val="60000"/>
                  </a:schemeClr>
                </a:solidFill>
              </a:rPr>
              <a:t>‹#›</a:t>
            </a:fld>
            <a:endParaRPr lang="bg-BG" sz="800">
              <a:solidFill>
                <a:schemeClr val="tx2">
                  <a:lumMod val="40000"/>
                  <a:lumOff val="60000"/>
                </a:schemeClr>
              </a:solidFill>
            </a:endParaRPr>
          </a:p>
        </p:txBody>
      </p:sp>
      <p:grpSp>
        <p:nvGrpSpPr>
          <p:cNvPr id="44" name="Group 43">
            <a:extLst>
              <a:ext uri="{FF2B5EF4-FFF2-40B4-BE49-F238E27FC236}">
                <a16:creationId xmlns:a16="http://schemas.microsoft.com/office/drawing/2014/main" id="{A7A9B5A9-1418-494C-BBED-B5A6CA1A68EB}"/>
              </a:ext>
            </a:extLst>
          </p:cNvPr>
          <p:cNvGrpSpPr/>
          <p:nvPr userDrawn="1"/>
        </p:nvGrpSpPr>
        <p:grpSpPr>
          <a:xfrm>
            <a:off x="449263" y="6973399"/>
            <a:ext cx="11300691" cy="116724"/>
            <a:chOff x="449263" y="7478224"/>
            <a:chExt cx="11300691" cy="116724"/>
          </a:xfrm>
          <a:solidFill>
            <a:schemeClr val="bg1">
              <a:lumMod val="85000"/>
            </a:schemeClr>
          </a:solidFill>
        </p:grpSpPr>
        <p:sp>
          <p:nvSpPr>
            <p:cNvPr id="45" name="Rectangle 44">
              <a:extLst>
                <a:ext uri="{FF2B5EF4-FFF2-40B4-BE49-F238E27FC236}">
                  <a16:creationId xmlns:a16="http://schemas.microsoft.com/office/drawing/2014/main" id="{CEDA0854-C3B7-4A2A-A75C-1810BEE43A2E}"/>
                </a:ext>
              </a:extLst>
            </p:cNvPr>
            <p:cNvSpPr/>
            <p:nvPr userDrawn="1"/>
          </p:nvSpPr>
          <p:spPr>
            <a:xfrm>
              <a:off x="449263" y="7478224"/>
              <a:ext cx="5561879"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800"/>
                <a:t>2 columns</a:t>
              </a:r>
              <a:endParaRPr lang="bg-BG" sz="800"/>
            </a:p>
          </p:txBody>
        </p:sp>
        <p:sp>
          <p:nvSpPr>
            <p:cNvPr id="46" name="Rectangle 45">
              <a:extLst>
                <a:ext uri="{FF2B5EF4-FFF2-40B4-BE49-F238E27FC236}">
                  <a16:creationId xmlns:a16="http://schemas.microsoft.com/office/drawing/2014/main" id="{E8618124-A7FC-4BA4-B689-956042D29EC4}"/>
                </a:ext>
              </a:extLst>
            </p:cNvPr>
            <p:cNvSpPr/>
            <p:nvPr userDrawn="1"/>
          </p:nvSpPr>
          <p:spPr>
            <a:xfrm>
              <a:off x="6188075" y="7478224"/>
              <a:ext cx="5561879"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nvGrpSpPr>
          <p:cNvPr id="47" name="Group 46">
            <a:extLst>
              <a:ext uri="{FF2B5EF4-FFF2-40B4-BE49-F238E27FC236}">
                <a16:creationId xmlns:a16="http://schemas.microsoft.com/office/drawing/2014/main" id="{E69A6F07-C35C-4067-8B4B-1F77CA50FD7B}"/>
              </a:ext>
            </a:extLst>
          </p:cNvPr>
          <p:cNvGrpSpPr/>
          <p:nvPr userDrawn="1"/>
        </p:nvGrpSpPr>
        <p:grpSpPr>
          <a:xfrm>
            <a:off x="449263" y="7198272"/>
            <a:ext cx="11287125" cy="116724"/>
            <a:chOff x="449263" y="7024547"/>
            <a:chExt cx="11287125" cy="116724"/>
          </a:xfrm>
          <a:solidFill>
            <a:schemeClr val="bg1">
              <a:lumMod val="85000"/>
            </a:schemeClr>
          </a:solidFill>
        </p:grpSpPr>
        <p:sp>
          <p:nvSpPr>
            <p:cNvPr id="48" name="Rectangle 47">
              <a:extLst>
                <a:ext uri="{FF2B5EF4-FFF2-40B4-BE49-F238E27FC236}">
                  <a16:creationId xmlns:a16="http://schemas.microsoft.com/office/drawing/2014/main" id="{1E5A8A41-5382-4E53-9F89-2CDCA97081CC}"/>
                </a:ext>
              </a:extLst>
            </p:cNvPr>
            <p:cNvSpPr/>
            <p:nvPr userDrawn="1"/>
          </p:nvSpPr>
          <p:spPr>
            <a:xfrm>
              <a:off x="449263" y="7024547"/>
              <a:ext cx="3643312"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3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9" name="Rectangle 48">
              <a:extLst>
                <a:ext uri="{FF2B5EF4-FFF2-40B4-BE49-F238E27FC236}">
                  <a16:creationId xmlns:a16="http://schemas.microsoft.com/office/drawing/2014/main" id="{CECB4C3C-DB65-4E9B-BF91-A93DFBFD9E76}"/>
                </a:ext>
              </a:extLst>
            </p:cNvPr>
            <p:cNvSpPr/>
            <p:nvPr userDrawn="1"/>
          </p:nvSpPr>
          <p:spPr>
            <a:xfrm>
              <a:off x="4275817" y="7024547"/>
              <a:ext cx="3643312"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50" name="Rectangle 49">
              <a:extLst>
                <a:ext uri="{FF2B5EF4-FFF2-40B4-BE49-F238E27FC236}">
                  <a16:creationId xmlns:a16="http://schemas.microsoft.com/office/drawing/2014/main" id="{53D3325F-DF31-4D44-9FE7-D6D83151C400}"/>
                </a:ext>
              </a:extLst>
            </p:cNvPr>
            <p:cNvSpPr/>
            <p:nvPr userDrawn="1"/>
          </p:nvSpPr>
          <p:spPr>
            <a:xfrm>
              <a:off x="8093076" y="7024547"/>
              <a:ext cx="3643312"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nvGrpSpPr>
          <p:cNvPr id="51" name="Group 50">
            <a:extLst>
              <a:ext uri="{FF2B5EF4-FFF2-40B4-BE49-F238E27FC236}">
                <a16:creationId xmlns:a16="http://schemas.microsoft.com/office/drawing/2014/main" id="{F6FB3BF6-2617-4284-BD61-99D0E4DE02FF}"/>
              </a:ext>
            </a:extLst>
          </p:cNvPr>
          <p:cNvGrpSpPr/>
          <p:nvPr userDrawn="1"/>
        </p:nvGrpSpPr>
        <p:grpSpPr>
          <a:xfrm>
            <a:off x="449263" y="7423145"/>
            <a:ext cx="11291887" cy="116724"/>
            <a:chOff x="449263" y="7415648"/>
            <a:chExt cx="11291887" cy="116724"/>
          </a:xfrm>
        </p:grpSpPr>
        <p:sp>
          <p:nvSpPr>
            <p:cNvPr id="52" name="Rectangle 51">
              <a:extLst>
                <a:ext uri="{FF2B5EF4-FFF2-40B4-BE49-F238E27FC236}">
                  <a16:creationId xmlns:a16="http://schemas.microsoft.com/office/drawing/2014/main" id="{5594CEEE-4523-4B56-9F52-8A6D586DAC54}"/>
                </a:ext>
              </a:extLst>
            </p:cNvPr>
            <p:cNvSpPr/>
            <p:nvPr userDrawn="1"/>
          </p:nvSpPr>
          <p:spPr>
            <a:xfrm>
              <a:off x="449263"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4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53" name="Rectangle 52">
              <a:extLst>
                <a:ext uri="{FF2B5EF4-FFF2-40B4-BE49-F238E27FC236}">
                  <a16:creationId xmlns:a16="http://schemas.microsoft.com/office/drawing/2014/main" id="{F6BC81E4-D570-4AEB-BC4F-03AD6677B294}"/>
                </a:ext>
              </a:extLst>
            </p:cNvPr>
            <p:cNvSpPr/>
            <p:nvPr userDrawn="1"/>
          </p:nvSpPr>
          <p:spPr>
            <a:xfrm>
              <a:off x="3325177"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54" name="Rectangle 53">
              <a:extLst>
                <a:ext uri="{FF2B5EF4-FFF2-40B4-BE49-F238E27FC236}">
                  <a16:creationId xmlns:a16="http://schemas.microsoft.com/office/drawing/2014/main" id="{AA0AFCA1-5E62-4A6D-9878-330B13E8ED51}"/>
                </a:ext>
              </a:extLst>
            </p:cNvPr>
            <p:cNvSpPr/>
            <p:nvPr userDrawn="1"/>
          </p:nvSpPr>
          <p:spPr>
            <a:xfrm>
              <a:off x="6179188"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55" name="Rectangle 54">
              <a:extLst>
                <a:ext uri="{FF2B5EF4-FFF2-40B4-BE49-F238E27FC236}">
                  <a16:creationId xmlns:a16="http://schemas.microsoft.com/office/drawing/2014/main" id="{CD559D94-1319-44E6-9F34-B281604267B3}"/>
                </a:ext>
              </a:extLst>
            </p:cNvPr>
            <p:cNvSpPr/>
            <p:nvPr userDrawn="1"/>
          </p:nvSpPr>
          <p:spPr>
            <a:xfrm>
              <a:off x="9053513"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56" name="Group 55">
            <a:extLst>
              <a:ext uri="{FF2B5EF4-FFF2-40B4-BE49-F238E27FC236}">
                <a16:creationId xmlns:a16="http://schemas.microsoft.com/office/drawing/2014/main" id="{02377BBA-FF24-4220-A488-61FFFF2AD135}"/>
              </a:ext>
            </a:extLst>
          </p:cNvPr>
          <p:cNvGrpSpPr/>
          <p:nvPr userDrawn="1"/>
        </p:nvGrpSpPr>
        <p:grpSpPr>
          <a:xfrm>
            <a:off x="449263" y="7648018"/>
            <a:ext cx="11295062" cy="116724"/>
            <a:chOff x="449263" y="7647222"/>
            <a:chExt cx="11295062" cy="116724"/>
          </a:xfrm>
        </p:grpSpPr>
        <p:sp>
          <p:nvSpPr>
            <p:cNvPr id="57" name="Rectangle 56">
              <a:extLst>
                <a:ext uri="{FF2B5EF4-FFF2-40B4-BE49-F238E27FC236}">
                  <a16:creationId xmlns:a16="http://schemas.microsoft.com/office/drawing/2014/main" id="{00669A36-BEF9-467C-A1F3-8A6CFA2FCDFC}"/>
                </a:ext>
              </a:extLst>
            </p:cNvPr>
            <p:cNvSpPr/>
            <p:nvPr userDrawn="1"/>
          </p:nvSpPr>
          <p:spPr>
            <a:xfrm>
              <a:off x="449263"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5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58" name="Rectangle 57">
              <a:extLst>
                <a:ext uri="{FF2B5EF4-FFF2-40B4-BE49-F238E27FC236}">
                  <a16:creationId xmlns:a16="http://schemas.microsoft.com/office/drawing/2014/main" id="{0E6FD7C4-D4F4-48A0-A200-3BE72DA8A4B7}"/>
                </a:ext>
              </a:extLst>
            </p:cNvPr>
            <p:cNvSpPr/>
            <p:nvPr userDrawn="1"/>
          </p:nvSpPr>
          <p:spPr>
            <a:xfrm>
              <a:off x="2743200"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59" name="Rectangle 58">
              <a:extLst>
                <a:ext uri="{FF2B5EF4-FFF2-40B4-BE49-F238E27FC236}">
                  <a16:creationId xmlns:a16="http://schemas.microsoft.com/office/drawing/2014/main" id="{3EDDD68F-0A7C-48B7-BE44-9820BDE37631}"/>
                </a:ext>
              </a:extLst>
            </p:cNvPr>
            <p:cNvSpPr/>
            <p:nvPr userDrawn="1"/>
          </p:nvSpPr>
          <p:spPr>
            <a:xfrm>
              <a:off x="5038725"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60" name="Rectangle 59">
              <a:extLst>
                <a:ext uri="{FF2B5EF4-FFF2-40B4-BE49-F238E27FC236}">
                  <a16:creationId xmlns:a16="http://schemas.microsoft.com/office/drawing/2014/main" id="{FA7C4341-EEE3-4F9B-A732-526900355BE4}"/>
                </a:ext>
              </a:extLst>
            </p:cNvPr>
            <p:cNvSpPr/>
            <p:nvPr userDrawn="1"/>
          </p:nvSpPr>
          <p:spPr>
            <a:xfrm>
              <a:off x="7334250"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61" name="Rectangle 60">
              <a:extLst>
                <a:ext uri="{FF2B5EF4-FFF2-40B4-BE49-F238E27FC236}">
                  <a16:creationId xmlns:a16="http://schemas.microsoft.com/office/drawing/2014/main" id="{529CF5D5-ED01-4FBF-8978-0114B3D113DC}"/>
                </a:ext>
              </a:extLst>
            </p:cNvPr>
            <p:cNvSpPr/>
            <p:nvPr userDrawn="1"/>
          </p:nvSpPr>
          <p:spPr>
            <a:xfrm>
              <a:off x="9629775"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62" name="Group 61">
            <a:extLst>
              <a:ext uri="{FF2B5EF4-FFF2-40B4-BE49-F238E27FC236}">
                <a16:creationId xmlns:a16="http://schemas.microsoft.com/office/drawing/2014/main" id="{57A8E70C-5FD9-4B75-94D1-AEDC4382B2FF}"/>
              </a:ext>
            </a:extLst>
          </p:cNvPr>
          <p:cNvGrpSpPr/>
          <p:nvPr userDrawn="1"/>
        </p:nvGrpSpPr>
        <p:grpSpPr>
          <a:xfrm>
            <a:off x="449262" y="7872891"/>
            <a:ext cx="11295063" cy="116724"/>
            <a:chOff x="449262" y="7872891"/>
            <a:chExt cx="11295063" cy="116724"/>
          </a:xfrm>
        </p:grpSpPr>
        <p:sp>
          <p:nvSpPr>
            <p:cNvPr id="63" name="Rectangle 62">
              <a:extLst>
                <a:ext uri="{FF2B5EF4-FFF2-40B4-BE49-F238E27FC236}">
                  <a16:creationId xmlns:a16="http://schemas.microsoft.com/office/drawing/2014/main" id="{77E63B40-733C-4411-B4FC-F5CF6FC40225}"/>
                </a:ext>
              </a:extLst>
            </p:cNvPr>
            <p:cNvSpPr/>
            <p:nvPr userDrawn="1"/>
          </p:nvSpPr>
          <p:spPr>
            <a:xfrm>
              <a:off x="449262"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7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64" name="Rectangle 63">
              <a:extLst>
                <a:ext uri="{FF2B5EF4-FFF2-40B4-BE49-F238E27FC236}">
                  <a16:creationId xmlns:a16="http://schemas.microsoft.com/office/drawing/2014/main" id="{E93E72CD-E327-4B27-86D7-AA59EB6D98A2}"/>
                </a:ext>
              </a:extLst>
            </p:cNvPr>
            <p:cNvSpPr/>
            <p:nvPr userDrawn="1"/>
          </p:nvSpPr>
          <p:spPr>
            <a:xfrm>
              <a:off x="2089973"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65" name="Rectangle 64">
              <a:extLst>
                <a:ext uri="{FF2B5EF4-FFF2-40B4-BE49-F238E27FC236}">
                  <a16:creationId xmlns:a16="http://schemas.microsoft.com/office/drawing/2014/main" id="{9C37FB19-8D4E-4BFB-B055-225D01B5AC31}"/>
                </a:ext>
              </a:extLst>
            </p:cNvPr>
            <p:cNvSpPr/>
            <p:nvPr userDrawn="1"/>
          </p:nvSpPr>
          <p:spPr>
            <a:xfrm>
              <a:off x="3730684"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66" name="Rectangle 65">
              <a:extLst>
                <a:ext uri="{FF2B5EF4-FFF2-40B4-BE49-F238E27FC236}">
                  <a16:creationId xmlns:a16="http://schemas.microsoft.com/office/drawing/2014/main" id="{B6DA5BF8-2733-42FC-B34F-7BEAE53FA78C}"/>
                </a:ext>
              </a:extLst>
            </p:cNvPr>
            <p:cNvSpPr/>
            <p:nvPr userDrawn="1"/>
          </p:nvSpPr>
          <p:spPr>
            <a:xfrm>
              <a:off x="5371395"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67" name="Rectangle 66">
              <a:extLst>
                <a:ext uri="{FF2B5EF4-FFF2-40B4-BE49-F238E27FC236}">
                  <a16:creationId xmlns:a16="http://schemas.microsoft.com/office/drawing/2014/main" id="{0FCA2DF1-0651-49CE-AB47-A9058400E1D8}"/>
                </a:ext>
              </a:extLst>
            </p:cNvPr>
            <p:cNvSpPr/>
            <p:nvPr userDrawn="1"/>
          </p:nvSpPr>
          <p:spPr>
            <a:xfrm>
              <a:off x="7012106"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68" name="Rectangle 67">
              <a:extLst>
                <a:ext uri="{FF2B5EF4-FFF2-40B4-BE49-F238E27FC236}">
                  <a16:creationId xmlns:a16="http://schemas.microsoft.com/office/drawing/2014/main" id="{D0689663-A220-41B5-A317-A709832156F4}"/>
                </a:ext>
              </a:extLst>
            </p:cNvPr>
            <p:cNvSpPr/>
            <p:nvPr userDrawn="1"/>
          </p:nvSpPr>
          <p:spPr>
            <a:xfrm>
              <a:off x="8652817"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69" name="Rectangle 68">
              <a:extLst>
                <a:ext uri="{FF2B5EF4-FFF2-40B4-BE49-F238E27FC236}">
                  <a16:creationId xmlns:a16="http://schemas.microsoft.com/office/drawing/2014/main" id="{48B1BE07-80D4-4828-8A21-369DE5C6B7DC}"/>
                </a:ext>
              </a:extLst>
            </p:cNvPr>
            <p:cNvSpPr/>
            <p:nvPr userDrawn="1"/>
          </p:nvSpPr>
          <p:spPr>
            <a:xfrm>
              <a:off x="10293525"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70" name="Group 69">
            <a:extLst>
              <a:ext uri="{FF2B5EF4-FFF2-40B4-BE49-F238E27FC236}">
                <a16:creationId xmlns:a16="http://schemas.microsoft.com/office/drawing/2014/main" id="{2B6CB91A-6EDB-4329-8DC5-75B705CDFDC9}"/>
              </a:ext>
            </a:extLst>
          </p:cNvPr>
          <p:cNvGrpSpPr/>
          <p:nvPr userDrawn="1"/>
        </p:nvGrpSpPr>
        <p:grpSpPr>
          <a:xfrm>
            <a:off x="449263" y="8322635"/>
            <a:ext cx="11293793" cy="116724"/>
            <a:chOff x="449263" y="7931901"/>
            <a:chExt cx="11293793" cy="116724"/>
          </a:xfrm>
          <a:solidFill>
            <a:schemeClr val="bg1">
              <a:lumMod val="85000"/>
            </a:schemeClr>
          </a:solidFill>
        </p:grpSpPr>
        <p:sp>
          <p:nvSpPr>
            <p:cNvPr id="71" name="Rectangle 70">
              <a:extLst>
                <a:ext uri="{FF2B5EF4-FFF2-40B4-BE49-F238E27FC236}">
                  <a16:creationId xmlns:a16="http://schemas.microsoft.com/office/drawing/2014/main" id="{D63B3311-BEBA-4277-BABD-F8D7A1F9BB77}"/>
                </a:ext>
              </a:extLst>
            </p:cNvPr>
            <p:cNvSpPr/>
            <p:nvPr userDrawn="1"/>
          </p:nvSpPr>
          <p:spPr>
            <a:xfrm>
              <a:off x="2360613"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72" name="Rectangle 71">
              <a:extLst>
                <a:ext uri="{FF2B5EF4-FFF2-40B4-BE49-F238E27FC236}">
                  <a16:creationId xmlns:a16="http://schemas.microsoft.com/office/drawing/2014/main" id="{8990AA38-E25F-4E03-A57E-FAB4683FE602}"/>
                </a:ext>
              </a:extLst>
            </p:cNvPr>
            <p:cNvSpPr/>
            <p:nvPr userDrawn="1"/>
          </p:nvSpPr>
          <p:spPr>
            <a:xfrm>
              <a:off x="449263"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12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73" name="Rectangle 72">
              <a:extLst>
                <a:ext uri="{FF2B5EF4-FFF2-40B4-BE49-F238E27FC236}">
                  <a16:creationId xmlns:a16="http://schemas.microsoft.com/office/drawing/2014/main" id="{12DC141C-8DD2-4712-AAD0-8F76A56AD780}"/>
                </a:ext>
              </a:extLst>
            </p:cNvPr>
            <p:cNvSpPr/>
            <p:nvPr userDrawn="1"/>
          </p:nvSpPr>
          <p:spPr>
            <a:xfrm>
              <a:off x="3311525"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74" name="Rectangle 73">
              <a:extLst>
                <a:ext uri="{FF2B5EF4-FFF2-40B4-BE49-F238E27FC236}">
                  <a16:creationId xmlns:a16="http://schemas.microsoft.com/office/drawing/2014/main" id="{40708147-4B89-425A-A9FE-572EAFB669DF}"/>
                </a:ext>
              </a:extLst>
            </p:cNvPr>
            <p:cNvSpPr/>
            <p:nvPr userDrawn="1"/>
          </p:nvSpPr>
          <p:spPr>
            <a:xfrm>
              <a:off x="4273190"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75" name="Rectangle 74">
              <a:extLst>
                <a:ext uri="{FF2B5EF4-FFF2-40B4-BE49-F238E27FC236}">
                  <a16:creationId xmlns:a16="http://schemas.microsoft.com/office/drawing/2014/main" id="{F7AED026-0037-4AB6-BCD8-C21DF4FA320C}"/>
                </a:ext>
              </a:extLst>
            </p:cNvPr>
            <p:cNvSpPr/>
            <p:nvPr userDrawn="1"/>
          </p:nvSpPr>
          <p:spPr>
            <a:xfrm>
              <a:off x="9054192"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76" name="Rectangle 75">
              <a:extLst>
                <a:ext uri="{FF2B5EF4-FFF2-40B4-BE49-F238E27FC236}">
                  <a16:creationId xmlns:a16="http://schemas.microsoft.com/office/drawing/2014/main" id="{29CFCF5F-185F-4CA1-82DE-AD206ADD0906}"/>
                </a:ext>
              </a:extLst>
            </p:cNvPr>
            <p:cNvSpPr/>
            <p:nvPr userDrawn="1"/>
          </p:nvSpPr>
          <p:spPr>
            <a:xfrm>
              <a:off x="8098516"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77" name="Rectangle 76">
              <a:extLst>
                <a:ext uri="{FF2B5EF4-FFF2-40B4-BE49-F238E27FC236}">
                  <a16:creationId xmlns:a16="http://schemas.microsoft.com/office/drawing/2014/main" id="{04E90DE5-70FA-47AF-8E5C-B19E99237706}"/>
                </a:ext>
              </a:extLst>
            </p:cNvPr>
            <p:cNvSpPr/>
            <p:nvPr userDrawn="1"/>
          </p:nvSpPr>
          <p:spPr>
            <a:xfrm>
              <a:off x="7142842"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78" name="Rectangle 77">
              <a:extLst>
                <a:ext uri="{FF2B5EF4-FFF2-40B4-BE49-F238E27FC236}">
                  <a16:creationId xmlns:a16="http://schemas.microsoft.com/office/drawing/2014/main" id="{4FA72825-C2EB-472C-8AA4-27DF2D68C707}"/>
                </a:ext>
              </a:extLst>
            </p:cNvPr>
            <p:cNvSpPr/>
            <p:nvPr userDrawn="1"/>
          </p:nvSpPr>
          <p:spPr>
            <a:xfrm>
              <a:off x="10005104"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79" name="Rectangle 78">
              <a:extLst>
                <a:ext uri="{FF2B5EF4-FFF2-40B4-BE49-F238E27FC236}">
                  <a16:creationId xmlns:a16="http://schemas.microsoft.com/office/drawing/2014/main" id="{1D3DC986-8DFE-43B3-85C8-DF1860D24F97}"/>
                </a:ext>
              </a:extLst>
            </p:cNvPr>
            <p:cNvSpPr/>
            <p:nvPr userDrawn="1"/>
          </p:nvSpPr>
          <p:spPr>
            <a:xfrm>
              <a:off x="10966769"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0" name="Rectangle 79">
              <a:extLst>
                <a:ext uri="{FF2B5EF4-FFF2-40B4-BE49-F238E27FC236}">
                  <a16:creationId xmlns:a16="http://schemas.microsoft.com/office/drawing/2014/main" id="{FD8335F9-7191-4C7E-ACC3-EA7AE40E6A1A}"/>
                </a:ext>
              </a:extLst>
            </p:cNvPr>
            <p:cNvSpPr/>
            <p:nvPr userDrawn="1"/>
          </p:nvSpPr>
          <p:spPr>
            <a:xfrm>
              <a:off x="5234855"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1" name="Rectangle 80">
              <a:extLst>
                <a:ext uri="{FF2B5EF4-FFF2-40B4-BE49-F238E27FC236}">
                  <a16:creationId xmlns:a16="http://schemas.microsoft.com/office/drawing/2014/main" id="{D7937B2C-DD8D-403D-82FD-612B7065A92B}"/>
                </a:ext>
              </a:extLst>
            </p:cNvPr>
            <p:cNvSpPr/>
            <p:nvPr userDrawn="1"/>
          </p:nvSpPr>
          <p:spPr>
            <a:xfrm>
              <a:off x="6188075"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2" name="Rectangle 81">
              <a:extLst>
                <a:ext uri="{FF2B5EF4-FFF2-40B4-BE49-F238E27FC236}">
                  <a16:creationId xmlns:a16="http://schemas.microsoft.com/office/drawing/2014/main" id="{2F2331AE-E2C7-4804-8AFB-891C52319660}"/>
                </a:ext>
              </a:extLst>
            </p:cNvPr>
            <p:cNvSpPr/>
            <p:nvPr userDrawn="1"/>
          </p:nvSpPr>
          <p:spPr>
            <a:xfrm>
              <a:off x="1404937"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nvGrpSpPr>
          <p:cNvPr id="83" name="Group 82">
            <a:extLst>
              <a:ext uri="{FF2B5EF4-FFF2-40B4-BE49-F238E27FC236}">
                <a16:creationId xmlns:a16="http://schemas.microsoft.com/office/drawing/2014/main" id="{225478F4-80E1-4635-A9EB-DA8B12752B75}"/>
              </a:ext>
            </a:extLst>
          </p:cNvPr>
          <p:cNvGrpSpPr/>
          <p:nvPr userDrawn="1"/>
        </p:nvGrpSpPr>
        <p:grpSpPr>
          <a:xfrm>
            <a:off x="449263" y="8097764"/>
            <a:ext cx="11291887" cy="116724"/>
            <a:chOff x="449263" y="7871831"/>
            <a:chExt cx="11291887" cy="116724"/>
          </a:xfrm>
        </p:grpSpPr>
        <p:sp>
          <p:nvSpPr>
            <p:cNvPr id="84" name="Rectangle 83">
              <a:extLst>
                <a:ext uri="{FF2B5EF4-FFF2-40B4-BE49-F238E27FC236}">
                  <a16:creationId xmlns:a16="http://schemas.microsoft.com/office/drawing/2014/main" id="{17BD64C7-BA1B-4D79-9E28-C6DE303F9B43}"/>
                </a:ext>
              </a:extLst>
            </p:cNvPr>
            <p:cNvSpPr/>
            <p:nvPr userDrawn="1"/>
          </p:nvSpPr>
          <p:spPr>
            <a:xfrm>
              <a:off x="449263"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10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85" name="Rectangle 84">
              <a:extLst>
                <a:ext uri="{FF2B5EF4-FFF2-40B4-BE49-F238E27FC236}">
                  <a16:creationId xmlns:a16="http://schemas.microsoft.com/office/drawing/2014/main" id="{E68CCD8A-707B-4305-B540-0004F959C298}"/>
                </a:ext>
              </a:extLst>
            </p:cNvPr>
            <p:cNvSpPr/>
            <p:nvPr userDrawn="1"/>
          </p:nvSpPr>
          <p:spPr>
            <a:xfrm>
              <a:off x="1596496"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86" name="Rectangle 85">
              <a:extLst>
                <a:ext uri="{FF2B5EF4-FFF2-40B4-BE49-F238E27FC236}">
                  <a16:creationId xmlns:a16="http://schemas.microsoft.com/office/drawing/2014/main" id="{E06956A7-9A4B-4D36-B0CB-0724BEEB56CF}"/>
                </a:ext>
              </a:extLst>
            </p:cNvPr>
            <p:cNvSpPr/>
            <p:nvPr userDrawn="1"/>
          </p:nvSpPr>
          <p:spPr>
            <a:xfrm>
              <a:off x="2743729"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87" name="Rectangle 86">
              <a:extLst>
                <a:ext uri="{FF2B5EF4-FFF2-40B4-BE49-F238E27FC236}">
                  <a16:creationId xmlns:a16="http://schemas.microsoft.com/office/drawing/2014/main" id="{2786B187-F05C-4BAE-95B7-58687DEF3066}"/>
                </a:ext>
              </a:extLst>
            </p:cNvPr>
            <p:cNvSpPr/>
            <p:nvPr userDrawn="1"/>
          </p:nvSpPr>
          <p:spPr>
            <a:xfrm>
              <a:off x="3890962"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88" name="Rectangle 87">
              <a:extLst>
                <a:ext uri="{FF2B5EF4-FFF2-40B4-BE49-F238E27FC236}">
                  <a16:creationId xmlns:a16="http://schemas.microsoft.com/office/drawing/2014/main" id="{AEF29F7E-2FFF-4880-A251-A56D9A5153D8}"/>
                </a:ext>
              </a:extLst>
            </p:cNvPr>
            <p:cNvSpPr/>
            <p:nvPr userDrawn="1"/>
          </p:nvSpPr>
          <p:spPr>
            <a:xfrm>
              <a:off x="5038195"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89" name="Rectangle 88">
              <a:extLst>
                <a:ext uri="{FF2B5EF4-FFF2-40B4-BE49-F238E27FC236}">
                  <a16:creationId xmlns:a16="http://schemas.microsoft.com/office/drawing/2014/main" id="{9EBC0294-DF30-4B77-B9B1-4E640998199B}"/>
                </a:ext>
              </a:extLst>
            </p:cNvPr>
            <p:cNvSpPr/>
            <p:nvPr userDrawn="1"/>
          </p:nvSpPr>
          <p:spPr>
            <a:xfrm>
              <a:off x="6185428"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90" name="Rectangle 89">
              <a:extLst>
                <a:ext uri="{FF2B5EF4-FFF2-40B4-BE49-F238E27FC236}">
                  <a16:creationId xmlns:a16="http://schemas.microsoft.com/office/drawing/2014/main" id="{FB1315BC-9061-41F1-979C-AA44C3080B5E}"/>
                </a:ext>
              </a:extLst>
            </p:cNvPr>
            <p:cNvSpPr/>
            <p:nvPr userDrawn="1"/>
          </p:nvSpPr>
          <p:spPr>
            <a:xfrm>
              <a:off x="7332661"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91" name="Rectangle 90">
              <a:extLst>
                <a:ext uri="{FF2B5EF4-FFF2-40B4-BE49-F238E27FC236}">
                  <a16:creationId xmlns:a16="http://schemas.microsoft.com/office/drawing/2014/main" id="{C2205412-AA95-4D0A-8006-7A231DBC75E3}"/>
                </a:ext>
              </a:extLst>
            </p:cNvPr>
            <p:cNvSpPr/>
            <p:nvPr userDrawn="1"/>
          </p:nvSpPr>
          <p:spPr>
            <a:xfrm>
              <a:off x="8479894"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92" name="Rectangle 91">
              <a:extLst>
                <a:ext uri="{FF2B5EF4-FFF2-40B4-BE49-F238E27FC236}">
                  <a16:creationId xmlns:a16="http://schemas.microsoft.com/office/drawing/2014/main" id="{2CEB7B82-C581-433A-AC77-BFA6B993333A}"/>
                </a:ext>
              </a:extLst>
            </p:cNvPr>
            <p:cNvSpPr/>
            <p:nvPr userDrawn="1"/>
          </p:nvSpPr>
          <p:spPr>
            <a:xfrm>
              <a:off x="9627127"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93" name="Rectangle 92">
              <a:extLst>
                <a:ext uri="{FF2B5EF4-FFF2-40B4-BE49-F238E27FC236}">
                  <a16:creationId xmlns:a16="http://schemas.microsoft.com/office/drawing/2014/main" id="{BA5AB218-8F46-41D1-AF27-5251BD779C87}"/>
                </a:ext>
              </a:extLst>
            </p:cNvPr>
            <p:cNvSpPr/>
            <p:nvPr userDrawn="1"/>
          </p:nvSpPr>
          <p:spPr>
            <a:xfrm>
              <a:off x="10774363"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94" name="Group 93">
            <a:extLst>
              <a:ext uri="{FF2B5EF4-FFF2-40B4-BE49-F238E27FC236}">
                <a16:creationId xmlns:a16="http://schemas.microsoft.com/office/drawing/2014/main" id="{66C7FB6B-D65B-4947-B29C-E769A3C67C0A}"/>
              </a:ext>
            </a:extLst>
          </p:cNvPr>
          <p:cNvGrpSpPr/>
          <p:nvPr userDrawn="1"/>
        </p:nvGrpSpPr>
        <p:grpSpPr>
          <a:xfrm>
            <a:off x="-259489" y="1482725"/>
            <a:ext cx="116725" cy="4875214"/>
            <a:chOff x="241254" y="1482725"/>
            <a:chExt cx="116725" cy="4875214"/>
          </a:xfrm>
        </p:grpSpPr>
        <p:sp>
          <p:nvSpPr>
            <p:cNvPr id="95" name="Rectangle 94">
              <a:extLst>
                <a:ext uri="{FF2B5EF4-FFF2-40B4-BE49-F238E27FC236}">
                  <a16:creationId xmlns:a16="http://schemas.microsoft.com/office/drawing/2014/main" id="{2F4AD698-C55E-4DA3-9DA3-CE989D43DEB4}"/>
                </a:ext>
              </a:extLst>
            </p:cNvPr>
            <p:cNvSpPr/>
            <p:nvPr/>
          </p:nvSpPr>
          <p:spPr>
            <a:xfrm rot="5400000">
              <a:off x="-875928" y="5124033"/>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96" name="Rectangle 95">
              <a:extLst>
                <a:ext uri="{FF2B5EF4-FFF2-40B4-BE49-F238E27FC236}">
                  <a16:creationId xmlns:a16="http://schemas.microsoft.com/office/drawing/2014/main" id="{D5ABFB1B-DF19-4D1D-A77D-CAB4B65FD408}"/>
                </a:ext>
              </a:extLst>
            </p:cNvPr>
            <p:cNvSpPr/>
            <p:nvPr/>
          </p:nvSpPr>
          <p:spPr>
            <a:xfrm rot="5400000">
              <a:off x="-875929" y="2599908"/>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2</a:t>
              </a:r>
              <a:endParaRPr lang="bg-BG" sz="800"/>
            </a:p>
          </p:txBody>
        </p:sp>
      </p:grpSp>
      <p:grpSp>
        <p:nvGrpSpPr>
          <p:cNvPr id="97" name="Group 96">
            <a:extLst>
              <a:ext uri="{FF2B5EF4-FFF2-40B4-BE49-F238E27FC236}">
                <a16:creationId xmlns:a16="http://schemas.microsoft.com/office/drawing/2014/main" id="{F1E57921-4A9C-4C48-A553-995BB6C2CF60}"/>
              </a:ext>
            </a:extLst>
          </p:cNvPr>
          <p:cNvGrpSpPr/>
          <p:nvPr userDrawn="1"/>
        </p:nvGrpSpPr>
        <p:grpSpPr>
          <a:xfrm>
            <a:off x="-478470" y="1482726"/>
            <a:ext cx="116724" cy="4875212"/>
            <a:chOff x="33245" y="1482726"/>
            <a:chExt cx="116724" cy="4875212"/>
          </a:xfrm>
        </p:grpSpPr>
        <p:sp>
          <p:nvSpPr>
            <p:cNvPr id="98" name="Rectangle 97">
              <a:extLst>
                <a:ext uri="{FF2B5EF4-FFF2-40B4-BE49-F238E27FC236}">
                  <a16:creationId xmlns:a16="http://schemas.microsoft.com/office/drawing/2014/main" id="{D6B650D9-B6F3-4BE7-9021-E199A881E997}"/>
                </a:ext>
              </a:extLst>
            </p:cNvPr>
            <p:cNvSpPr/>
            <p:nvPr/>
          </p:nvSpPr>
          <p:spPr>
            <a:xfrm rot="5400000">
              <a:off x="-664393" y="5543576"/>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99" name="Rectangle 98">
              <a:extLst>
                <a:ext uri="{FF2B5EF4-FFF2-40B4-BE49-F238E27FC236}">
                  <a16:creationId xmlns:a16="http://schemas.microsoft.com/office/drawing/2014/main" id="{EC2FCAA4-B105-431A-B188-283E7A225CFD}"/>
                </a:ext>
              </a:extLst>
            </p:cNvPr>
            <p:cNvSpPr/>
            <p:nvPr/>
          </p:nvSpPr>
          <p:spPr>
            <a:xfrm rot="5400000">
              <a:off x="-663632" y="2181126"/>
              <a:ext cx="15120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3</a:t>
              </a:r>
              <a:endParaRPr lang="bg-BG" sz="800"/>
            </a:p>
          </p:txBody>
        </p:sp>
        <p:sp>
          <p:nvSpPr>
            <p:cNvPr id="100" name="Rectangle 99">
              <a:extLst>
                <a:ext uri="{FF2B5EF4-FFF2-40B4-BE49-F238E27FC236}">
                  <a16:creationId xmlns:a16="http://schemas.microsoft.com/office/drawing/2014/main" id="{0362BCD5-944B-41D9-9585-069FB590302B}"/>
                </a:ext>
              </a:extLst>
            </p:cNvPr>
            <p:cNvSpPr/>
            <p:nvPr/>
          </p:nvSpPr>
          <p:spPr>
            <a:xfrm rot="5400000">
              <a:off x="-664393" y="3861970"/>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101" name="Group 100">
            <a:extLst>
              <a:ext uri="{FF2B5EF4-FFF2-40B4-BE49-F238E27FC236}">
                <a16:creationId xmlns:a16="http://schemas.microsoft.com/office/drawing/2014/main" id="{A5213A42-F0C4-4CAA-8B28-FFCE65EBFEB3}"/>
              </a:ext>
            </a:extLst>
          </p:cNvPr>
          <p:cNvGrpSpPr/>
          <p:nvPr userDrawn="1"/>
        </p:nvGrpSpPr>
        <p:grpSpPr>
          <a:xfrm>
            <a:off x="-914265" y="1314451"/>
            <a:ext cx="116724" cy="5211761"/>
            <a:chOff x="-207682" y="1314451"/>
            <a:chExt cx="116724" cy="5211761"/>
          </a:xfrm>
        </p:grpSpPr>
        <p:sp>
          <p:nvSpPr>
            <p:cNvPr id="102" name="Rectangle 101">
              <a:extLst>
                <a:ext uri="{FF2B5EF4-FFF2-40B4-BE49-F238E27FC236}">
                  <a16:creationId xmlns:a16="http://schemas.microsoft.com/office/drawing/2014/main" id="{DCDF9AE3-F2A4-486D-91B7-307998D6AE32}"/>
                </a:ext>
              </a:extLst>
            </p:cNvPr>
            <p:cNvSpPr/>
            <p:nvPr/>
          </p:nvSpPr>
          <p:spPr>
            <a:xfrm rot="5400000">
              <a:off x="-737159" y="1845451"/>
              <a:ext cx="11772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270000" tIns="0" rIns="0" bIns="0" rtlCol="0" anchor="t"/>
            <a:lstStyle/>
            <a:p>
              <a:pPr algn="ctr"/>
              <a:r>
                <a:rPr lang="en-US" sz="800"/>
                <a:t>4</a:t>
              </a:r>
              <a:endParaRPr lang="bg-BG" sz="800"/>
            </a:p>
          </p:txBody>
        </p:sp>
        <p:sp>
          <p:nvSpPr>
            <p:cNvPr id="103" name="Rectangle 102">
              <a:extLst>
                <a:ext uri="{FF2B5EF4-FFF2-40B4-BE49-F238E27FC236}">
                  <a16:creationId xmlns:a16="http://schemas.microsoft.com/office/drawing/2014/main" id="{739DBD20-2A19-41B5-9F39-E9416AC073C6}"/>
                </a:ext>
              </a:extLst>
            </p:cNvPr>
            <p:cNvSpPr/>
            <p:nvPr/>
          </p:nvSpPr>
          <p:spPr>
            <a:xfrm rot="5400000">
              <a:off x="-737920" y="3189543"/>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104" name="Rectangle 103">
              <a:extLst>
                <a:ext uri="{FF2B5EF4-FFF2-40B4-BE49-F238E27FC236}">
                  <a16:creationId xmlns:a16="http://schemas.microsoft.com/office/drawing/2014/main" id="{60150CCF-FB5F-47AD-A332-11E1B715E746}"/>
                </a:ext>
              </a:extLst>
            </p:cNvPr>
            <p:cNvSpPr/>
            <p:nvPr/>
          </p:nvSpPr>
          <p:spPr>
            <a:xfrm rot="5400000">
              <a:off x="-737920" y="4534397"/>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105" name="Rectangle 104">
              <a:extLst>
                <a:ext uri="{FF2B5EF4-FFF2-40B4-BE49-F238E27FC236}">
                  <a16:creationId xmlns:a16="http://schemas.microsoft.com/office/drawing/2014/main" id="{6F082779-E74C-45B9-81D3-8B34B8E443F4}"/>
                </a:ext>
              </a:extLst>
            </p:cNvPr>
            <p:cNvSpPr/>
            <p:nvPr/>
          </p:nvSpPr>
          <p:spPr>
            <a:xfrm rot="5400000">
              <a:off x="-737920" y="5879250"/>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grpSp>
      <p:grpSp>
        <p:nvGrpSpPr>
          <p:cNvPr id="106" name="Group 105">
            <a:extLst>
              <a:ext uri="{FF2B5EF4-FFF2-40B4-BE49-F238E27FC236}">
                <a16:creationId xmlns:a16="http://schemas.microsoft.com/office/drawing/2014/main" id="{A3A7F471-5AC5-43D0-AFEC-8073E76018E4}"/>
              </a:ext>
            </a:extLst>
          </p:cNvPr>
          <p:cNvGrpSpPr/>
          <p:nvPr userDrawn="1"/>
        </p:nvGrpSpPr>
        <p:grpSpPr>
          <a:xfrm>
            <a:off x="-1131080" y="1482327"/>
            <a:ext cx="116724" cy="4878389"/>
            <a:chOff x="-415691" y="1482327"/>
            <a:chExt cx="116724" cy="4878389"/>
          </a:xfrm>
        </p:grpSpPr>
        <p:sp>
          <p:nvSpPr>
            <p:cNvPr id="107" name="Rectangle 106">
              <a:extLst>
                <a:ext uri="{FF2B5EF4-FFF2-40B4-BE49-F238E27FC236}">
                  <a16:creationId xmlns:a16="http://schemas.microsoft.com/office/drawing/2014/main" id="{00A3EB3F-4607-4A30-AB4C-3D0F91956E27}"/>
                </a:ext>
              </a:extLst>
            </p:cNvPr>
            <p:cNvSpPr/>
            <p:nvPr/>
          </p:nvSpPr>
          <p:spPr>
            <a:xfrm rot="5400000">
              <a:off x="-776729" y="5882954"/>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08" name="Rectangle 107">
              <a:extLst>
                <a:ext uri="{FF2B5EF4-FFF2-40B4-BE49-F238E27FC236}">
                  <a16:creationId xmlns:a16="http://schemas.microsoft.com/office/drawing/2014/main" id="{D0DCC743-466E-40D0-9853-3B72411E77A2}"/>
                </a:ext>
              </a:extLst>
            </p:cNvPr>
            <p:cNvSpPr/>
            <p:nvPr/>
          </p:nvSpPr>
          <p:spPr>
            <a:xfrm rot="5400000">
              <a:off x="-775968" y="1844127"/>
              <a:ext cx="8388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5</a:t>
              </a:r>
              <a:endParaRPr lang="bg-BG" sz="800"/>
            </a:p>
          </p:txBody>
        </p:sp>
        <p:sp>
          <p:nvSpPr>
            <p:cNvPr id="109" name="Rectangle 108">
              <a:extLst>
                <a:ext uri="{FF2B5EF4-FFF2-40B4-BE49-F238E27FC236}">
                  <a16:creationId xmlns:a16="http://schemas.microsoft.com/office/drawing/2014/main" id="{2ACEAA7E-0CDD-419B-ABB4-810B55A9087D}"/>
                </a:ext>
              </a:extLst>
            </p:cNvPr>
            <p:cNvSpPr/>
            <p:nvPr/>
          </p:nvSpPr>
          <p:spPr>
            <a:xfrm rot="5400000">
              <a:off x="-776729" y="4873056"/>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10" name="Rectangle 109">
              <a:extLst>
                <a:ext uri="{FF2B5EF4-FFF2-40B4-BE49-F238E27FC236}">
                  <a16:creationId xmlns:a16="http://schemas.microsoft.com/office/drawing/2014/main" id="{58782B0D-0EF5-45CB-92A0-DB0A65BD8935}"/>
                </a:ext>
              </a:extLst>
            </p:cNvPr>
            <p:cNvSpPr/>
            <p:nvPr/>
          </p:nvSpPr>
          <p:spPr>
            <a:xfrm rot="5400000">
              <a:off x="-776729" y="3863159"/>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11" name="Rectangle 110">
              <a:extLst>
                <a:ext uri="{FF2B5EF4-FFF2-40B4-BE49-F238E27FC236}">
                  <a16:creationId xmlns:a16="http://schemas.microsoft.com/office/drawing/2014/main" id="{B27AFDE8-A4F2-4437-AD2A-371D379E01D0}"/>
                </a:ext>
              </a:extLst>
            </p:cNvPr>
            <p:cNvSpPr/>
            <p:nvPr/>
          </p:nvSpPr>
          <p:spPr>
            <a:xfrm rot="5400000">
              <a:off x="-776729" y="2853262"/>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112" name="Group 111">
            <a:extLst>
              <a:ext uri="{FF2B5EF4-FFF2-40B4-BE49-F238E27FC236}">
                <a16:creationId xmlns:a16="http://schemas.microsoft.com/office/drawing/2014/main" id="{2F1B2569-4213-4BFE-9D3D-D2BE3B363627}"/>
              </a:ext>
            </a:extLst>
          </p:cNvPr>
          <p:cNvGrpSpPr/>
          <p:nvPr userDrawn="1"/>
        </p:nvGrpSpPr>
        <p:grpSpPr>
          <a:xfrm>
            <a:off x="12544401" y="1482726"/>
            <a:ext cx="116724" cy="4875212"/>
            <a:chOff x="33245" y="1482726"/>
            <a:chExt cx="116724" cy="4875212"/>
          </a:xfrm>
        </p:grpSpPr>
        <p:sp>
          <p:nvSpPr>
            <p:cNvPr id="113" name="Rectangle 112">
              <a:extLst>
                <a:ext uri="{FF2B5EF4-FFF2-40B4-BE49-F238E27FC236}">
                  <a16:creationId xmlns:a16="http://schemas.microsoft.com/office/drawing/2014/main" id="{AC4ED69F-28D7-4AC7-88C3-4B9C085C0493}"/>
                </a:ext>
              </a:extLst>
            </p:cNvPr>
            <p:cNvSpPr/>
            <p:nvPr/>
          </p:nvSpPr>
          <p:spPr>
            <a:xfrm rot="5400000">
              <a:off x="-664393" y="5543576"/>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14" name="Rectangle 113">
              <a:extLst>
                <a:ext uri="{FF2B5EF4-FFF2-40B4-BE49-F238E27FC236}">
                  <a16:creationId xmlns:a16="http://schemas.microsoft.com/office/drawing/2014/main" id="{A0A8E782-CB1C-4238-9A8A-A08823C38336}"/>
                </a:ext>
              </a:extLst>
            </p:cNvPr>
            <p:cNvSpPr/>
            <p:nvPr/>
          </p:nvSpPr>
          <p:spPr>
            <a:xfrm rot="5400000">
              <a:off x="-663632" y="2181126"/>
              <a:ext cx="15120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3</a:t>
              </a:r>
              <a:endParaRPr lang="bg-BG" sz="800"/>
            </a:p>
          </p:txBody>
        </p:sp>
        <p:sp>
          <p:nvSpPr>
            <p:cNvPr id="115" name="Rectangle 114">
              <a:extLst>
                <a:ext uri="{FF2B5EF4-FFF2-40B4-BE49-F238E27FC236}">
                  <a16:creationId xmlns:a16="http://schemas.microsoft.com/office/drawing/2014/main" id="{E12FABFA-DE49-4F36-AD9B-A4BC0F8C9447}"/>
                </a:ext>
              </a:extLst>
            </p:cNvPr>
            <p:cNvSpPr/>
            <p:nvPr/>
          </p:nvSpPr>
          <p:spPr>
            <a:xfrm rot="5400000">
              <a:off x="-664393" y="3861970"/>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116" name="Group 115">
            <a:extLst>
              <a:ext uri="{FF2B5EF4-FFF2-40B4-BE49-F238E27FC236}">
                <a16:creationId xmlns:a16="http://schemas.microsoft.com/office/drawing/2014/main" id="{020C8512-29B1-4323-91C8-975FC84A0E0C}"/>
              </a:ext>
            </a:extLst>
          </p:cNvPr>
          <p:cNvGrpSpPr/>
          <p:nvPr userDrawn="1"/>
        </p:nvGrpSpPr>
        <p:grpSpPr>
          <a:xfrm>
            <a:off x="12988130" y="1314451"/>
            <a:ext cx="116724" cy="5211761"/>
            <a:chOff x="-207682" y="1314451"/>
            <a:chExt cx="116724" cy="5211761"/>
          </a:xfrm>
        </p:grpSpPr>
        <p:sp>
          <p:nvSpPr>
            <p:cNvPr id="117" name="Rectangle 116">
              <a:extLst>
                <a:ext uri="{FF2B5EF4-FFF2-40B4-BE49-F238E27FC236}">
                  <a16:creationId xmlns:a16="http://schemas.microsoft.com/office/drawing/2014/main" id="{9B203001-1B01-438F-962D-26368988B2D3}"/>
                </a:ext>
              </a:extLst>
            </p:cNvPr>
            <p:cNvSpPr/>
            <p:nvPr/>
          </p:nvSpPr>
          <p:spPr>
            <a:xfrm rot="5400000">
              <a:off x="-737159" y="1845451"/>
              <a:ext cx="11772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270000" tIns="0" rIns="0" bIns="0" rtlCol="0" anchor="t"/>
            <a:lstStyle/>
            <a:p>
              <a:pPr algn="ctr"/>
              <a:r>
                <a:rPr lang="en-US" sz="800"/>
                <a:t>4</a:t>
              </a:r>
              <a:endParaRPr lang="bg-BG" sz="800"/>
            </a:p>
          </p:txBody>
        </p:sp>
        <p:sp>
          <p:nvSpPr>
            <p:cNvPr id="118" name="Rectangle 117">
              <a:extLst>
                <a:ext uri="{FF2B5EF4-FFF2-40B4-BE49-F238E27FC236}">
                  <a16:creationId xmlns:a16="http://schemas.microsoft.com/office/drawing/2014/main" id="{31652A1C-A647-4FEB-AE8E-6752B8C5713A}"/>
                </a:ext>
              </a:extLst>
            </p:cNvPr>
            <p:cNvSpPr/>
            <p:nvPr/>
          </p:nvSpPr>
          <p:spPr>
            <a:xfrm rot="5400000">
              <a:off x="-737920" y="3189543"/>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119" name="Rectangle 118">
              <a:extLst>
                <a:ext uri="{FF2B5EF4-FFF2-40B4-BE49-F238E27FC236}">
                  <a16:creationId xmlns:a16="http://schemas.microsoft.com/office/drawing/2014/main" id="{D4EC2A88-4FE1-4040-9642-65657C6F39D9}"/>
                </a:ext>
              </a:extLst>
            </p:cNvPr>
            <p:cNvSpPr/>
            <p:nvPr/>
          </p:nvSpPr>
          <p:spPr>
            <a:xfrm rot="5400000">
              <a:off x="-737920" y="4534397"/>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120" name="Rectangle 119">
              <a:extLst>
                <a:ext uri="{FF2B5EF4-FFF2-40B4-BE49-F238E27FC236}">
                  <a16:creationId xmlns:a16="http://schemas.microsoft.com/office/drawing/2014/main" id="{96862C37-186D-4DC1-9846-028FE87FACB6}"/>
                </a:ext>
              </a:extLst>
            </p:cNvPr>
            <p:cNvSpPr/>
            <p:nvPr/>
          </p:nvSpPr>
          <p:spPr>
            <a:xfrm rot="5400000">
              <a:off x="-737920" y="5879250"/>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grpSp>
      <p:grpSp>
        <p:nvGrpSpPr>
          <p:cNvPr id="121" name="Group 120">
            <a:extLst>
              <a:ext uri="{FF2B5EF4-FFF2-40B4-BE49-F238E27FC236}">
                <a16:creationId xmlns:a16="http://schemas.microsoft.com/office/drawing/2014/main" id="{3658E23C-8C71-4952-A182-3E51F18286F6}"/>
              </a:ext>
            </a:extLst>
          </p:cNvPr>
          <p:cNvGrpSpPr/>
          <p:nvPr userDrawn="1"/>
        </p:nvGrpSpPr>
        <p:grpSpPr>
          <a:xfrm>
            <a:off x="12325418" y="1482725"/>
            <a:ext cx="116725" cy="4875214"/>
            <a:chOff x="241254" y="1482725"/>
            <a:chExt cx="116725" cy="4875214"/>
          </a:xfrm>
        </p:grpSpPr>
        <p:sp>
          <p:nvSpPr>
            <p:cNvPr id="122" name="Rectangle 121">
              <a:extLst>
                <a:ext uri="{FF2B5EF4-FFF2-40B4-BE49-F238E27FC236}">
                  <a16:creationId xmlns:a16="http://schemas.microsoft.com/office/drawing/2014/main" id="{1B417978-B4E9-4608-9E12-007894A41A6D}"/>
                </a:ext>
              </a:extLst>
            </p:cNvPr>
            <p:cNvSpPr/>
            <p:nvPr/>
          </p:nvSpPr>
          <p:spPr>
            <a:xfrm rot="5400000">
              <a:off x="-875928" y="5124033"/>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23" name="Rectangle 122">
              <a:extLst>
                <a:ext uri="{FF2B5EF4-FFF2-40B4-BE49-F238E27FC236}">
                  <a16:creationId xmlns:a16="http://schemas.microsoft.com/office/drawing/2014/main" id="{027A065A-18CB-4150-8F93-9BB3AD1E6457}"/>
                </a:ext>
              </a:extLst>
            </p:cNvPr>
            <p:cNvSpPr/>
            <p:nvPr/>
          </p:nvSpPr>
          <p:spPr>
            <a:xfrm rot="5400000">
              <a:off x="-875929" y="2599908"/>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2</a:t>
              </a:r>
              <a:endParaRPr lang="bg-BG" sz="800"/>
            </a:p>
          </p:txBody>
        </p:sp>
      </p:grpSp>
      <p:grpSp>
        <p:nvGrpSpPr>
          <p:cNvPr id="124" name="Group 123">
            <a:extLst>
              <a:ext uri="{FF2B5EF4-FFF2-40B4-BE49-F238E27FC236}">
                <a16:creationId xmlns:a16="http://schemas.microsoft.com/office/drawing/2014/main" id="{510440B1-B97D-452B-8356-9B42473E9BA1}"/>
              </a:ext>
            </a:extLst>
          </p:cNvPr>
          <p:cNvGrpSpPr/>
          <p:nvPr userDrawn="1"/>
        </p:nvGrpSpPr>
        <p:grpSpPr>
          <a:xfrm>
            <a:off x="13213640" y="1482327"/>
            <a:ext cx="116724" cy="4878389"/>
            <a:chOff x="-415691" y="1482327"/>
            <a:chExt cx="116724" cy="4878389"/>
          </a:xfrm>
        </p:grpSpPr>
        <p:sp>
          <p:nvSpPr>
            <p:cNvPr id="125" name="Rectangle 124">
              <a:extLst>
                <a:ext uri="{FF2B5EF4-FFF2-40B4-BE49-F238E27FC236}">
                  <a16:creationId xmlns:a16="http://schemas.microsoft.com/office/drawing/2014/main" id="{BAB81A03-7543-4D3E-90D2-F7D844B3DC0C}"/>
                </a:ext>
              </a:extLst>
            </p:cNvPr>
            <p:cNvSpPr/>
            <p:nvPr/>
          </p:nvSpPr>
          <p:spPr>
            <a:xfrm rot="5400000">
              <a:off x="-776729" y="5882954"/>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26" name="Rectangle 125">
              <a:extLst>
                <a:ext uri="{FF2B5EF4-FFF2-40B4-BE49-F238E27FC236}">
                  <a16:creationId xmlns:a16="http://schemas.microsoft.com/office/drawing/2014/main" id="{00E320CA-56D1-4A7D-A273-0D8F6FC8ABD1}"/>
                </a:ext>
              </a:extLst>
            </p:cNvPr>
            <p:cNvSpPr/>
            <p:nvPr/>
          </p:nvSpPr>
          <p:spPr>
            <a:xfrm rot="5400000">
              <a:off x="-775968" y="1844127"/>
              <a:ext cx="8388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5</a:t>
              </a:r>
              <a:endParaRPr lang="bg-BG" sz="800"/>
            </a:p>
          </p:txBody>
        </p:sp>
        <p:sp>
          <p:nvSpPr>
            <p:cNvPr id="127" name="Rectangle 126">
              <a:extLst>
                <a:ext uri="{FF2B5EF4-FFF2-40B4-BE49-F238E27FC236}">
                  <a16:creationId xmlns:a16="http://schemas.microsoft.com/office/drawing/2014/main" id="{AC23921B-614A-444E-952A-6EF5A2BF3051}"/>
                </a:ext>
              </a:extLst>
            </p:cNvPr>
            <p:cNvSpPr/>
            <p:nvPr/>
          </p:nvSpPr>
          <p:spPr>
            <a:xfrm rot="5400000">
              <a:off x="-776729" y="4873056"/>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28" name="Rectangle 127">
              <a:extLst>
                <a:ext uri="{FF2B5EF4-FFF2-40B4-BE49-F238E27FC236}">
                  <a16:creationId xmlns:a16="http://schemas.microsoft.com/office/drawing/2014/main" id="{39773B58-366C-4C81-950D-87F027115310}"/>
                </a:ext>
              </a:extLst>
            </p:cNvPr>
            <p:cNvSpPr/>
            <p:nvPr/>
          </p:nvSpPr>
          <p:spPr>
            <a:xfrm rot="5400000">
              <a:off x="-776729" y="3863159"/>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29" name="Rectangle 128">
              <a:extLst>
                <a:ext uri="{FF2B5EF4-FFF2-40B4-BE49-F238E27FC236}">
                  <a16:creationId xmlns:a16="http://schemas.microsoft.com/office/drawing/2014/main" id="{31724B25-527C-43E2-8894-732E9802D9D0}"/>
                </a:ext>
              </a:extLst>
            </p:cNvPr>
            <p:cNvSpPr/>
            <p:nvPr/>
          </p:nvSpPr>
          <p:spPr>
            <a:xfrm rot="5400000">
              <a:off x="-776729" y="2853262"/>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130" name="Group 129">
            <a:extLst>
              <a:ext uri="{FF2B5EF4-FFF2-40B4-BE49-F238E27FC236}">
                <a16:creationId xmlns:a16="http://schemas.microsoft.com/office/drawing/2014/main" id="{6A65578A-326A-4933-A32D-A0150A92DD2E}"/>
              </a:ext>
            </a:extLst>
          </p:cNvPr>
          <p:cNvGrpSpPr/>
          <p:nvPr userDrawn="1"/>
        </p:nvGrpSpPr>
        <p:grpSpPr>
          <a:xfrm>
            <a:off x="-698215" y="1482726"/>
            <a:ext cx="116726" cy="4875212"/>
            <a:chOff x="-1156542" y="1482726"/>
            <a:chExt cx="116726" cy="4875212"/>
          </a:xfrm>
          <a:solidFill>
            <a:srgbClr val="D9D9D9"/>
          </a:solidFill>
        </p:grpSpPr>
        <p:sp>
          <p:nvSpPr>
            <p:cNvPr id="131" name="Rectangle 130">
              <a:extLst>
                <a:ext uri="{FF2B5EF4-FFF2-40B4-BE49-F238E27FC236}">
                  <a16:creationId xmlns:a16="http://schemas.microsoft.com/office/drawing/2014/main" id="{8CA1A16B-1CDD-4C4E-B470-BF81B39EEE1D}"/>
                </a:ext>
              </a:extLst>
            </p:cNvPr>
            <p:cNvSpPr/>
            <p:nvPr userDrawn="1"/>
          </p:nvSpPr>
          <p:spPr>
            <a:xfrm flipH="1">
              <a:off x="-1156542" y="1482726"/>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marL="0" lvl="0" algn="ctr" defTabSz="914400" rtl="0" eaLnBrk="1" latinLnBrk="0" hangingPunct="1"/>
              <a:r>
                <a:rPr lang="en-US" sz="800" kern="1200">
                  <a:solidFill>
                    <a:schemeClr val="lt1"/>
                  </a:solidFill>
                  <a:latin typeface="+mn-lt"/>
                  <a:ea typeface="+mn-ea"/>
                  <a:cs typeface="+mn-cs"/>
                </a:rPr>
                <a:t>4</a:t>
              </a:r>
              <a:endParaRPr lang="bg-BG" sz="800" kern="1200">
                <a:solidFill>
                  <a:schemeClr val="lt1"/>
                </a:solidFill>
                <a:latin typeface="+mn-lt"/>
                <a:ea typeface="+mn-ea"/>
                <a:cs typeface="+mn-cs"/>
              </a:endParaRPr>
            </a:p>
          </p:txBody>
        </p:sp>
        <p:sp>
          <p:nvSpPr>
            <p:cNvPr id="132" name="Rectangle 131">
              <a:extLst>
                <a:ext uri="{FF2B5EF4-FFF2-40B4-BE49-F238E27FC236}">
                  <a16:creationId xmlns:a16="http://schemas.microsoft.com/office/drawing/2014/main" id="{EBE871D9-F2B6-418E-AE57-62CBD771C6DF}"/>
                </a:ext>
              </a:extLst>
            </p:cNvPr>
            <p:cNvSpPr/>
            <p:nvPr userDrawn="1"/>
          </p:nvSpPr>
          <p:spPr>
            <a:xfrm flipH="1">
              <a:off x="-1156542" y="527433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33" name="Rectangle 132">
              <a:extLst>
                <a:ext uri="{FF2B5EF4-FFF2-40B4-BE49-F238E27FC236}">
                  <a16:creationId xmlns:a16="http://schemas.microsoft.com/office/drawing/2014/main" id="{DBDC7061-DAE7-47F3-8331-619704694097}"/>
                </a:ext>
              </a:extLst>
            </p:cNvPr>
            <p:cNvSpPr/>
            <p:nvPr userDrawn="1"/>
          </p:nvSpPr>
          <p:spPr>
            <a:xfrm flipH="1">
              <a:off x="-1156542" y="2746597"/>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34" name="Rectangle 133">
              <a:extLst>
                <a:ext uri="{FF2B5EF4-FFF2-40B4-BE49-F238E27FC236}">
                  <a16:creationId xmlns:a16="http://schemas.microsoft.com/office/drawing/2014/main" id="{1498BD19-C322-4FEF-A8E7-3B32788685C5}"/>
                </a:ext>
              </a:extLst>
            </p:cNvPr>
            <p:cNvSpPr/>
            <p:nvPr userDrawn="1"/>
          </p:nvSpPr>
          <p:spPr>
            <a:xfrm flipH="1">
              <a:off x="-1156542" y="401046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grpSp>
      <p:grpSp>
        <p:nvGrpSpPr>
          <p:cNvPr id="135" name="Group 134">
            <a:extLst>
              <a:ext uri="{FF2B5EF4-FFF2-40B4-BE49-F238E27FC236}">
                <a16:creationId xmlns:a16="http://schemas.microsoft.com/office/drawing/2014/main" id="{697DF5B8-E1B3-46DA-90C0-1F384C2519BC}"/>
              </a:ext>
            </a:extLst>
          </p:cNvPr>
          <p:cNvGrpSpPr/>
          <p:nvPr userDrawn="1"/>
        </p:nvGrpSpPr>
        <p:grpSpPr>
          <a:xfrm>
            <a:off x="12769909" y="1482726"/>
            <a:ext cx="116726" cy="4875212"/>
            <a:chOff x="-1156542" y="1482726"/>
            <a:chExt cx="116726" cy="4875212"/>
          </a:xfrm>
          <a:solidFill>
            <a:srgbClr val="D9D9D9"/>
          </a:solidFill>
        </p:grpSpPr>
        <p:sp>
          <p:nvSpPr>
            <p:cNvPr id="136" name="Rectangle 135">
              <a:extLst>
                <a:ext uri="{FF2B5EF4-FFF2-40B4-BE49-F238E27FC236}">
                  <a16:creationId xmlns:a16="http://schemas.microsoft.com/office/drawing/2014/main" id="{78F2E197-C71B-4F62-8178-2B772DE359EB}"/>
                </a:ext>
              </a:extLst>
            </p:cNvPr>
            <p:cNvSpPr/>
            <p:nvPr userDrawn="1"/>
          </p:nvSpPr>
          <p:spPr>
            <a:xfrm flipH="1">
              <a:off x="-1156542" y="1482726"/>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marL="0" lvl="0" algn="ctr" defTabSz="914400" rtl="0" eaLnBrk="1" latinLnBrk="0" hangingPunct="1"/>
              <a:r>
                <a:rPr lang="en-US" sz="800" kern="1200">
                  <a:solidFill>
                    <a:schemeClr val="lt1"/>
                  </a:solidFill>
                  <a:latin typeface="+mn-lt"/>
                  <a:ea typeface="+mn-ea"/>
                  <a:cs typeface="+mn-cs"/>
                </a:rPr>
                <a:t>4</a:t>
              </a:r>
              <a:endParaRPr lang="bg-BG" sz="800" kern="1200">
                <a:solidFill>
                  <a:schemeClr val="lt1"/>
                </a:solidFill>
                <a:latin typeface="+mn-lt"/>
                <a:ea typeface="+mn-ea"/>
                <a:cs typeface="+mn-cs"/>
              </a:endParaRPr>
            </a:p>
          </p:txBody>
        </p:sp>
        <p:sp>
          <p:nvSpPr>
            <p:cNvPr id="137" name="Rectangle 136">
              <a:extLst>
                <a:ext uri="{FF2B5EF4-FFF2-40B4-BE49-F238E27FC236}">
                  <a16:creationId xmlns:a16="http://schemas.microsoft.com/office/drawing/2014/main" id="{371A2D96-EF9D-42CF-B13D-87EB9C3B1255}"/>
                </a:ext>
              </a:extLst>
            </p:cNvPr>
            <p:cNvSpPr/>
            <p:nvPr userDrawn="1"/>
          </p:nvSpPr>
          <p:spPr>
            <a:xfrm flipH="1">
              <a:off x="-1156542" y="527433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38" name="Rectangle 137">
              <a:extLst>
                <a:ext uri="{FF2B5EF4-FFF2-40B4-BE49-F238E27FC236}">
                  <a16:creationId xmlns:a16="http://schemas.microsoft.com/office/drawing/2014/main" id="{07512152-135B-4E9C-8C07-2BB700CDC530}"/>
                </a:ext>
              </a:extLst>
            </p:cNvPr>
            <p:cNvSpPr/>
            <p:nvPr userDrawn="1"/>
          </p:nvSpPr>
          <p:spPr>
            <a:xfrm flipH="1">
              <a:off x="-1156542" y="2746597"/>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39" name="Rectangle 138">
              <a:extLst>
                <a:ext uri="{FF2B5EF4-FFF2-40B4-BE49-F238E27FC236}">
                  <a16:creationId xmlns:a16="http://schemas.microsoft.com/office/drawing/2014/main" id="{2DB40DC5-55B2-4776-B33F-46A63AF4865D}"/>
                </a:ext>
              </a:extLst>
            </p:cNvPr>
            <p:cNvSpPr/>
            <p:nvPr userDrawn="1"/>
          </p:nvSpPr>
          <p:spPr>
            <a:xfrm flipH="1">
              <a:off x="-1156542" y="401046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grpSp>
    </p:spTree>
    <p:extLst>
      <p:ext uri="{BB962C8B-B14F-4D97-AF65-F5344CB8AC3E}">
        <p14:creationId xmlns:p14="http://schemas.microsoft.com/office/powerpoint/2010/main" val="949790959"/>
      </p:ext>
    </p:extLst>
  </p:cSld>
  <p:clrMap bg1="lt1" tx1="dk1" bg2="lt2" tx2="dk2" accent1="accent1" accent2="accent2" accent3="accent3" accent4="accent4" accent5="accent5" accent6="accent6" hlink="hlink" folHlink="folHlink"/>
  <p:sldLayoutIdLst>
    <p:sldLayoutId id="2147483717" r:id="rId1"/>
    <p:sldLayoutId id="2147483715" r:id="rId2"/>
    <p:sldLayoutId id="2147483686" r:id="rId3"/>
    <p:sldLayoutId id="2147483685" r:id="rId4"/>
  </p:sldLayoutIdLst>
  <p:hf sldNum="0" hdr="0" ftr="0" dt="0"/>
  <p:txStyles>
    <p:titleStyle>
      <a:lvl1pPr algn="l" defTabSz="914400" rtl="0" eaLnBrk="1" latinLnBrk="0" hangingPunct="1">
        <a:lnSpc>
          <a:spcPct val="100000"/>
        </a:lnSpc>
        <a:spcBef>
          <a:spcPct val="0"/>
        </a:spcBef>
        <a:buNone/>
        <a:defRPr sz="2200" b="1" kern="1200">
          <a:solidFill>
            <a:schemeClr val="accent1"/>
          </a:solidFill>
          <a:latin typeface="+mj-lt"/>
          <a:ea typeface="+mj-ea"/>
          <a:cs typeface="+mj-cs"/>
        </a:defRPr>
      </a:lvl1pPr>
    </p:titleStyle>
    <p:bodyStyle>
      <a:lvl1pPr marL="360000" indent="0" algn="l" defTabSz="172800" rtl="0" eaLnBrk="1" latinLnBrk="0" hangingPunct="1">
        <a:lnSpc>
          <a:spcPct val="100000"/>
        </a:lnSpc>
        <a:spcBef>
          <a:spcPts val="1200"/>
        </a:spcBef>
        <a:spcAft>
          <a:spcPts val="1400"/>
        </a:spcAft>
        <a:buClr>
          <a:schemeClr val="accent2"/>
        </a:buClr>
        <a:buSzPct val="200000"/>
        <a:buFont typeface="+mj-lt"/>
        <a:buNone/>
        <a:defRPr sz="1100" b="1" kern="1200">
          <a:solidFill>
            <a:schemeClr val="accent1"/>
          </a:solidFill>
          <a:latin typeface="+mn-lt"/>
          <a:ea typeface="+mn-ea"/>
          <a:cs typeface="+mn-cs"/>
        </a:defRPr>
      </a:lvl1pPr>
      <a:lvl2pPr marL="360000" indent="-360000" algn="l" defTabSz="360000" rtl="0" eaLnBrk="1" latinLnBrk="0" hangingPunct="1">
        <a:lnSpc>
          <a:spcPct val="100000"/>
        </a:lnSpc>
        <a:spcBef>
          <a:spcPts val="0"/>
        </a:spcBef>
        <a:spcAft>
          <a:spcPts val="600"/>
        </a:spcAft>
        <a:buClr>
          <a:schemeClr val="accent2"/>
        </a:buClr>
        <a:buSzPct val="120000"/>
        <a:buFont typeface="+mj-lt"/>
        <a:buNone/>
        <a:tabLst>
          <a:tab pos="360000" algn="l"/>
        </a:tabLst>
        <a:defRPr sz="1100" b="0" kern="1200">
          <a:solidFill>
            <a:schemeClr val="tx1"/>
          </a:solidFill>
          <a:latin typeface="+mn-lt"/>
          <a:ea typeface="+mn-ea"/>
          <a:cs typeface="+mn-cs"/>
        </a:defRPr>
      </a:lvl2pPr>
      <a:lvl3pPr marL="828000" indent="-468000" algn="l" defTabSz="360000" rtl="0" eaLnBrk="1" latinLnBrk="0" hangingPunct="1">
        <a:lnSpc>
          <a:spcPct val="100000"/>
        </a:lnSpc>
        <a:spcBef>
          <a:spcPts val="0"/>
        </a:spcBef>
        <a:spcAft>
          <a:spcPts val="600"/>
        </a:spcAft>
        <a:buSzPct val="120000"/>
        <a:buFont typeface="Arial" panose="020B0604020202020204" pitchFamily="34" charset="0"/>
        <a:buNone/>
        <a:tabLst>
          <a:tab pos="936000" algn="l"/>
        </a:tabLst>
        <a:defRPr sz="1100" b="0" kern="1200" cap="none" baseline="0">
          <a:solidFill>
            <a:schemeClr val="tx1"/>
          </a:solidFill>
          <a:latin typeface="+mn-lt"/>
          <a:ea typeface="+mn-ea"/>
          <a:cs typeface="+mn-cs"/>
        </a:defRPr>
      </a:lvl3pPr>
      <a:lvl4pPr marL="0" marR="0" indent="0" algn="l" defTabSz="914400" rtl="0" eaLnBrk="1" fontAlgn="auto" latinLnBrk="0" hangingPunct="1">
        <a:lnSpc>
          <a:spcPct val="100000"/>
        </a:lnSpc>
        <a:spcBef>
          <a:spcPts val="0"/>
        </a:spcBef>
        <a:spcAft>
          <a:spcPts val="600"/>
        </a:spcAft>
        <a:buClr>
          <a:schemeClr val="accent2"/>
        </a:buClr>
        <a:buSzPct val="120000"/>
        <a:buFont typeface="Arial" panose="020B0604020202020204" pitchFamily="34" charset="0"/>
        <a:buNone/>
        <a:tabLst/>
        <a:defRPr sz="1100" kern="1200">
          <a:solidFill>
            <a:schemeClr val="tx2">
              <a:lumMod val="40000"/>
              <a:lumOff val="60000"/>
            </a:schemeClr>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100" kern="1200">
          <a:solidFill>
            <a:schemeClr val="tx1"/>
          </a:solidFill>
          <a:latin typeface="+mn-lt"/>
          <a:ea typeface="+mn-ea"/>
          <a:cs typeface="+mn-cs"/>
        </a:defRPr>
      </a:lvl5pPr>
      <a:lvl6pPr marL="0" indent="0" algn="r" defTabSz="914400" rtl="0" eaLnBrk="1" latinLnBrk="0" hangingPunct="1">
        <a:lnSpc>
          <a:spcPct val="100000"/>
        </a:lnSpc>
        <a:spcBef>
          <a:spcPts val="0"/>
        </a:spcBef>
        <a:spcAft>
          <a:spcPts val="0"/>
        </a:spcAft>
        <a:buClr>
          <a:schemeClr val="accent2"/>
        </a:buClr>
        <a:buSzPct val="120000"/>
        <a:buFont typeface="Arial" panose="020B0604020202020204" pitchFamily="34" charset="0"/>
        <a:buNone/>
        <a:defRPr sz="3100" b="1" kern="1200">
          <a:ln w="12700">
            <a:solidFill>
              <a:schemeClr val="tx2"/>
            </a:solidFill>
          </a:ln>
          <a:noFill/>
          <a:latin typeface="+mn-lt"/>
          <a:ea typeface="+mn-ea"/>
          <a:cs typeface="+mn-cs"/>
        </a:defRPr>
      </a:lvl6pPr>
      <a:lvl7pPr marL="0" indent="0" algn="r"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3100" b="1" kern="1200">
          <a:ln w="9525">
            <a:solidFill>
              <a:schemeClr val="accent1"/>
            </a:solidFill>
          </a:ln>
          <a:solidFill>
            <a:schemeClr val="accent1"/>
          </a:solidFill>
          <a:latin typeface="+mn-lt"/>
          <a:ea typeface="+mn-ea"/>
          <a:cs typeface="+mn-cs"/>
        </a:defRPr>
      </a:lvl7pPr>
      <a:lvl8pPr marL="0" indent="0" algn="r" defTabSz="914400" rtl="0" eaLnBrk="1" latinLnBrk="0" hangingPunct="1">
        <a:lnSpc>
          <a:spcPct val="150000"/>
        </a:lnSpc>
        <a:spcBef>
          <a:spcPts val="0"/>
        </a:spcBef>
        <a:spcAft>
          <a:spcPts val="0"/>
        </a:spcAft>
        <a:buClr>
          <a:schemeClr val="accent2"/>
        </a:buClr>
        <a:buSzPct val="120000"/>
        <a:buFont typeface="+mj-lt"/>
        <a:buNone/>
        <a:defRPr sz="3100" b="1" kern="1200">
          <a:ln w="12700">
            <a:solidFill>
              <a:schemeClr val="tx2"/>
            </a:solidFill>
          </a:ln>
          <a:noFill/>
          <a:latin typeface="+mn-lt"/>
          <a:ea typeface="+mn-ea"/>
          <a:cs typeface="+mn-cs"/>
        </a:defRPr>
      </a:lvl8pPr>
      <a:lvl9pPr marL="0" marR="0" indent="0" algn="r" defTabSz="914400" rtl="0" eaLnBrk="1" fontAlgn="auto" latinLnBrk="0" hangingPunct="1">
        <a:lnSpc>
          <a:spcPct val="100000"/>
        </a:lnSpc>
        <a:spcBef>
          <a:spcPts val="0"/>
        </a:spcBef>
        <a:spcAft>
          <a:spcPts val="600"/>
        </a:spcAft>
        <a:buClr>
          <a:schemeClr val="accent2"/>
        </a:buClr>
        <a:buSzPct val="120000"/>
        <a:buFont typeface="Arial" panose="020B0604020202020204" pitchFamily="34" charset="0"/>
        <a:buNone/>
        <a:tabLst/>
        <a:defRPr sz="3100" b="1" kern="1200">
          <a:ln w="6350">
            <a:solidFill>
              <a:schemeClr val="accent1"/>
            </a:solidFill>
          </a:ln>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15">
          <p15:clr>
            <a:srgbClr val="F26B43"/>
          </p15:clr>
        </p15:guide>
        <p15:guide id="2" pos="280">
          <p15:clr>
            <a:srgbClr val="F26B43"/>
          </p15:clr>
        </p15:guide>
        <p15:guide id="3" pos="739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248F-329C-4D48-8DD1-BEB261538CA4}"/>
              </a:ext>
            </a:extLst>
          </p:cNvPr>
          <p:cNvSpPr>
            <a:spLocks noGrp="1"/>
          </p:cNvSpPr>
          <p:nvPr>
            <p:ph type="title"/>
          </p:nvPr>
        </p:nvSpPr>
        <p:spPr>
          <a:xfrm>
            <a:off x="449581" y="268428"/>
            <a:ext cx="10515600" cy="725010"/>
          </a:xfrm>
          <a:prstGeom prst="rect">
            <a:avLst/>
          </a:prstGeom>
        </p:spPr>
        <p:txBody>
          <a:bodyPr vert="horz" lIns="0" tIns="0" rIns="0" bIns="0" rtlCol="0" anchor="b">
            <a:noAutofit/>
          </a:bodyPr>
          <a:lstStyle/>
          <a:p>
            <a:r>
              <a:rPr lang="en-US"/>
              <a:t>Slide Title </a:t>
            </a:r>
            <a:endParaRPr lang="bg-BG"/>
          </a:p>
        </p:txBody>
      </p:sp>
      <p:sp>
        <p:nvSpPr>
          <p:cNvPr id="3" name="Text Placeholder 2">
            <a:extLst>
              <a:ext uri="{FF2B5EF4-FFF2-40B4-BE49-F238E27FC236}">
                <a16:creationId xmlns:a16="http://schemas.microsoft.com/office/drawing/2014/main" id="{5BBF7CA2-4C6B-43D2-A86B-4D844150A31C}"/>
              </a:ext>
            </a:extLst>
          </p:cNvPr>
          <p:cNvSpPr>
            <a:spLocks noGrp="1"/>
          </p:cNvSpPr>
          <p:nvPr>
            <p:ph type="body" idx="1"/>
          </p:nvPr>
        </p:nvSpPr>
        <p:spPr>
          <a:xfrm>
            <a:off x="446266" y="1485900"/>
            <a:ext cx="11290122" cy="5046663"/>
          </a:xfrm>
          <a:prstGeom prst="rect">
            <a:avLst/>
          </a:prstGeom>
        </p:spPr>
        <p:txBody>
          <a:bodyPr vert="horz" lIns="0" tIns="0" rIns="0" bIns="0" rtlCol="0">
            <a:noAutofit/>
          </a:bodyPr>
          <a:lstStyle/>
          <a:p>
            <a:pPr lvl="0"/>
            <a:r>
              <a:rPr lang="en-US"/>
              <a:t>Main text style</a:t>
            </a:r>
          </a:p>
          <a:p>
            <a:pPr lvl="1"/>
            <a:r>
              <a:rPr lang="en-US"/>
              <a:t>List with bullets</a:t>
            </a:r>
          </a:p>
          <a:p>
            <a:pPr lvl="2"/>
            <a:r>
              <a:rPr lang="en-US"/>
              <a:t>Indented list with bullets</a:t>
            </a:r>
          </a:p>
          <a:p>
            <a:pPr lvl="3"/>
            <a:r>
              <a:rPr lang="en-US"/>
              <a:t>Content in tables and graphics, under photos and footnotes </a:t>
            </a:r>
          </a:p>
          <a:p>
            <a:pPr lvl="4"/>
            <a:r>
              <a:rPr lang="en-US"/>
              <a:t>Subtitles or highlight statements when there are many elements on the slide</a:t>
            </a:r>
          </a:p>
          <a:p>
            <a:pPr lvl="5"/>
            <a:r>
              <a:rPr lang="en-US"/>
              <a:t>Subtitles or highlight statements when there are not many elements on the slide</a:t>
            </a:r>
          </a:p>
          <a:p>
            <a:pPr lvl="6"/>
            <a:r>
              <a:rPr lang="en-US"/>
              <a:t>Highlights or for use in graphics</a:t>
            </a:r>
          </a:p>
          <a:p>
            <a:pPr lvl="7"/>
            <a:r>
              <a:rPr lang="en-US"/>
              <a:t>Long list with items</a:t>
            </a:r>
          </a:p>
          <a:p>
            <a:pPr lvl="8"/>
            <a:r>
              <a:rPr lang="en-US"/>
              <a:t>For using in graphics legends – edit the color of the bullet from the bullets menu</a:t>
            </a:r>
          </a:p>
          <a:p>
            <a:pPr lvl="8"/>
            <a:endParaRPr lang="en-US"/>
          </a:p>
          <a:p>
            <a:pPr lvl="8"/>
            <a:endParaRPr lang="en-US"/>
          </a:p>
        </p:txBody>
      </p:sp>
      <p:sp>
        <p:nvSpPr>
          <p:cNvPr id="4" name="Date Placeholder 3">
            <a:extLst>
              <a:ext uri="{FF2B5EF4-FFF2-40B4-BE49-F238E27FC236}">
                <a16:creationId xmlns:a16="http://schemas.microsoft.com/office/drawing/2014/main" id="{634F3CA1-A1E7-4D80-95EE-AC5A2CD531BD}"/>
              </a:ext>
            </a:extLst>
          </p:cNvPr>
          <p:cNvSpPr>
            <a:spLocks noGrp="1"/>
          </p:cNvSpPr>
          <p:nvPr>
            <p:ph type="dt" sz="half" idx="2"/>
          </p:nvPr>
        </p:nvSpPr>
        <p:spPr>
          <a:xfrm>
            <a:off x="10002331" y="6559200"/>
            <a:ext cx="776287" cy="298800"/>
          </a:xfrm>
          <a:prstGeom prst="rect">
            <a:avLst/>
          </a:prstGeom>
        </p:spPr>
        <p:txBody>
          <a:bodyPr vert="horz" lIns="0" tIns="0" rIns="0" bIns="0" rtlCol="0" anchor="ctr"/>
          <a:lstStyle>
            <a:lvl1pPr algn="r">
              <a:defRPr sz="800">
                <a:solidFill>
                  <a:schemeClr val="tx2">
                    <a:lumMod val="40000"/>
                    <a:lumOff val="60000"/>
                  </a:schemeClr>
                </a:solidFill>
              </a:defRPr>
            </a:lvl1pPr>
          </a:lstStyle>
          <a:p>
            <a:fld id="{D4683162-D84D-4989-A061-A03C3FDF4E9C}" type="datetime1">
              <a:rPr lang="de-DE" smtClean="0"/>
              <a:t>28.08.2024</a:t>
            </a:fld>
            <a:endParaRPr lang="bg-BG"/>
          </a:p>
        </p:txBody>
      </p:sp>
      <p:sp>
        <p:nvSpPr>
          <p:cNvPr id="5" name="Footer Placeholder 4">
            <a:extLst>
              <a:ext uri="{FF2B5EF4-FFF2-40B4-BE49-F238E27FC236}">
                <a16:creationId xmlns:a16="http://schemas.microsoft.com/office/drawing/2014/main" id="{44284266-6257-4A03-ABC3-C297F1F81289}"/>
              </a:ext>
            </a:extLst>
          </p:cNvPr>
          <p:cNvSpPr>
            <a:spLocks noGrp="1"/>
          </p:cNvSpPr>
          <p:nvPr>
            <p:ph type="ftr" sz="quarter" idx="3"/>
          </p:nvPr>
        </p:nvSpPr>
        <p:spPr>
          <a:xfrm>
            <a:off x="3317874" y="6559200"/>
            <a:ext cx="6511926" cy="298800"/>
          </a:xfrm>
          <a:prstGeom prst="rect">
            <a:avLst/>
          </a:prstGeom>
        </p:spPr>
        <p:txBody>
          <a:bodyPr vert="horz" lIns="0" tIns="0" rIns="0" bIns="0" rtlCol="0" anchor="ctr"/>
          <a:lstStyle>
            <a:lvl1pPr algn="l">
              <a:defRPr sz="800">
                <a:solidFill>
                  <a:schemeClr val="tx2">
                    <a:lumMod val="40000"/>
                    <a:lumOff val="60000"/>
                  </a:schemeClr>
                </a:solidFill>
              </a:defRPr>
            </a:lvl1pPr>
          </a:lstStyle>
          <a:p>
            <a:endParaRPr lang="bg-BG"/>
          </a:p>
        </p:txBody>
      </p:sp>
      <p:sp>
        <p:nvSpPr>
          <p:cNvPr id="7" name="TextBox 6">
            <a:extLst>
              <a:ext uri="{FF2B5EF4-FFF2-40B4-BE49-F238E27FC236}">
                <a16:creationId xmlns:a16="http://schemas.microsoft.com/office/drawing/2014/main" id="{DBD7DFBA-916F-49F0-93CB-5B9C524BEDE2}"/>
              </a:ext>
            </a:extLst>
          </p:cNvPr>
          <p:cNvSpPr txBox="1"/>
          <p:nvPr userDrawn="1"/>
        </p:nvSpPr>
        <p:spPr>
          <a:xfrm>
            <a:off x="11304132" y="6559200"/>
            <a:ext cx="417468" cy="296862"/>
          </a:xfrm>
          <a:prstGeom prst="rect">
            <a:avLst/>
          </a:prstGeom>
        </p:spPr>
        <p:txBody>
          <a:bodyPr wrap="square" lIns="0" tIns="0" rIns="0" bIns="0" rtlCol="0" anchor="ctr">
            <a:noAutofit/>
          </a:bodyPr>
          <a:lstStyle/>
          <a:p>
            <a:pPr indent="-171450" algn="ctr"/>
            <a:fld id="{4DD59094-555E-469A-8D3A-9A4AFD192AF7}" type="slidenum">
              <a:rPr lang="bg-BG" sz="800" smtClean="0">
                <a:solidFill>
                  <a:schemeClr val="tx2">
                    <a:lumMod val="40000"/>
                    <a:lumOff val="60000"/>
                  </a:schemeClr>
                </a:solidFill>
              </a:rPr>
              <a:t>‹#›</a:t>
            </a:fld>
            <a:endParaRPr lang="bg-BG" sz="800">
              <a:solidFill>
                <a:schemeClr val="tx2">
                  <a:lumMod val="40000"/>
                  <a:lumOff val="60000"/>
                </a:schemeClr>
              </a:solidFill>
            </a:endParaRPr>
          </a:p>
        </p:txBody>
      </p:sp>
      <p:grpSp>
        <p:nvGrpSpPr>
          <p:cNvPr id="8" name="Group 7">
            <a:extLst>
              <a:ext uri="{FF2B5EF4-FFF2-40B4-BE49-F238E27FC236}">
                <a16:creationId xmlns:a16="http://schemas.microsoft.com/office/drawing/2014/main" id="{B90664D4-FD2A-4A24-976C-9D10564C91A0}"/>
              </a:ext>
            </a:extLst>
          </p:cNvPr>
          <p:cNvGrpSpPr/>
          <p:nvPr userDrawn="1"/>
        </p:nvGrpSpPr>
        <p:grpSpPr>
          <a:xfrm>
            <a:off x="449263" y="6973399"/>
            <a:ext cx="11300691" cy="116724"/>
            <a:chOff x="449263" y="7478224"/>
            <a:chExt cx="11300691" cy="116724"/>
          </a:xfrm>
          <a:solidFill>
            <a:schemeClr val="bg1">
              <a:lumMod val="85000"/>
            </a:schemeClr>
          </a:solidFill>
        </p:grpSpPr>
        <p:sp>
          <p:nvSpPr>
            <p:cNvPr id="9" name="Rectangle 8">
              <a:extLst>
                <a:ext uri="{FF2B5EF4-FFF2-40B4-BE49-F238E27FC236}">
                  <a16:creationId xmlns:a16="http://schemas.microsoft.com/office/drawing/2014/main" id="{34B5BFDD-321F-43A1-B88A-98518B244BAE}"/>
                </a:ext>
              </a:extLst>
            </p:cNvPr>
            <p:cNvSpPr/>
            <p:nvPr userDrawn="1"/>
          </p:nvSpPr>
          <p:spPr>
            <a:xfrm>
              <a:off x="449263" y="7478224"/>
              <a:ext cx="5561879"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800"/>
                <a:t>2 columns</a:t>
              </a:r>
              <a:endParaRPr lang="bg-BG" sz="800"/>
            </a:p>
          </p:txBody>
        </p:sp>
        <p:sp>
          <p:nvSpPr>
            <p:cNvPr id="10" name="Rectangle 9">
              <a:extLst>
                <a:ext uri="{FF2B5EF4-FFF2-40B4-BE49-F238E27FC236}">
                  <a16:creationId xmlns:a16="http://schemas.microsoft.com/office/drawing/2014/main" id="{D8D72B3D-C34E-4460-836B-1647A93AFBFA}"/>
                </a:ext>
              </a:extLst>
            </p:cNvPr>
            <p:cNvSpPr/>
            <p:nvPr userDrawn="1"/>
          </p:nvSpPr>
          <p:spPr>
            <a:xfrm>
              <a:off x="6188075" y="7478224"/>
              <a:ext cx="5561879"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nvGrpSpPr>
          <p:cNvPr id="11" name="Group 10">
            <a:extLst>
              <a:ext uri="{FF2B5EF4-FFF2-40B4-BE49-F238E27FC236}">
                <a16:creationId xmlns:a16="http://schemas.microsoft.com/office/drawing/2014/main" id="{D03A1325-0118-4A21-B13D-3B68895E2F8D}"/>
              </a:ext>
            </a:extLst>
          </p:cNvPr>
          <p:cNvGrpSpPr/>
          <p:nvPr userDrawn="1"/>
        </p:nvGrpSpPr>
        <p:grpSpPr>
          <a:xfrm>
            <a:off x="449263" y="7198272"/>
            <a:ext cx="11287125" cy="116724"/>
            <a:chOff x="449263" y="7024547"/>
            <a:chExt cx="11287125" cy="116724"/>
          </a:xfrm>
          <a:solidFill>
            <a:schemeClr val="bg1">
              <a:lumMod val="85000"/>
            </a:schemeClr>
          </a:solidFill>
        </p:grpSpPr>
        <p:sp>
          <p:nvSpPr>
            <p:cNvPr id="12" name="Rectangle 11">
              <a:extLst>
                <a:ext uri="{FF2B5EF4-FFF2-40B4-BE49-F238E27FC236}">
                  <a16:creationId xmlns:a16="http://schemas.microsoft.com/office/drawing/2014/main" id="{544152FC-3110-46C4-99C9-938B86910420}"/>
                </a:ext>
              </a:extLst>
            </p:cNvPr>
            <p:cNvSpPr/>
            <p:nvPr userDrawn="1"/>
          </p:nvSpPr>
          <p:spPr>
            <a:xfrm>
              <a:off x="449263" y="7024547"/>
              <a:ext cx="3643312"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3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3" name="Rectangle 12">
              <a:extLst>
                <a:ext uri="{FF2B5EF4-FFF2-40B4-BE49-F238E27FC236}">
                  <a16:creationId xmlns:a16="http://schemas.microsoft.com/office/drawing/2014/main" id="{4327FD68-9FC1-498B-BEF1-5BA2F7D054EE}"/>
                </a:ext>
              </a:extLst>
            </p:cNvPr>
            <p:cNvSpPr/>
            <p:nvPr userDrawn="1"/>
          </p:nvSpPr>
          <p:spPr>
            <a:xfrm>
              <a:off x="4275817" y="7024547"/>
              <a:ext cx="3643312"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4" name="Rectangle 13">
              <a:extLst>
                <a:ext uri="{FF2B5EF4-FFF2-40B4-BE49-F238E27FC236}">
                  <a16:creationId xmlns:a16="http://schemas.microsoft.com/office/drawing/2014/main" id="{C257440A-E8BF-41C9-A76C-D58A9D6156E3}"/>
                </a:ext>
              </a:extLst>
            </p:cNvPr>
            <p:cNvSpPr/>
            <p:nvPr userDrawn="1"/>
          </p:nvSpPr>
          <p:spPr>
            <a:xfrm>
              <a:off x="8093076" y="7024547"/>
              <a:ext cx="3643312"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nvGrpSpPr>
          <p:cNvPr id="15" name="Group 14">
            <a:extLst>
              <a:ext uri="{FF2B5EF4-FFF2-40B4-BE49-F238E27FC236}">
                <a16:creationId xmlns:a16="http://schemas.microsoft.com/office/drawing/2014/main" id="{6A3CFF42-D9C7-49A3-85C5-7DE46D4849DF}"/>
              </a:ext>
            </a:extLst>
          </p:cNvPr>
          <p:cNvGrpSpPr/>
          <p:nvPr userDrawn="1"/>
        </p:nvGrpSpPr>
        <p:grpSpPr>
          <a:xfrm>
            <a:off x="449263" y="7423145"/>
            <a:ext cx="11291887" cy="116724"/>
            <a:chOff x="449263" y="7415648"/>
            <a:chExt cx="11291887" cy="116724"/>
          </a:xfrm>
        </p:grpSpPr>
        <p:sp>
          <p:nvSpPr>
            <p:cNvPr id="16" name="Rectangle 15">
              <a:extLst>
                <a:ext uri="{FF2B5EF4-FFF2-40B4-BE49-F238E27FC236}">
                  <a16:creationId xmlns:a16="http://schemas.microsoft.com/office/drawing/2014/main" id="{97D6E525-0EA0-47E0-98FD-DC6C3CC5905C}"/>
                </a:ext>
              </a:extLst>
            </p:cNvPr>
            <p:cNvSpPr/>
            <p:nvPr userDrawn="1"/>
          </p:nvSpPr>
          <p:spPr>
            <a:xfrm>
              <a:off x="449263"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4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7" name="Rectangle 16">
              <a:extLst>
                <a:ext uri="{FF2B5EF4-FFF2-40B4-BE49-F238E27FC236}">
                  <a16:creationId xmlns:a16="http://schemas.microsoft.com/office/drawing/2014/main" id="{1C0594E1-079F-478E-8AAF-D70B3F8B48C1}"/>
                </a:ext>
              </a:extLst>
            </p:cNvPr>
            <p:cNvSpPr/>
            <p:nvPr userDrawn="1"/>
          </p:nvSpPr>
          <p:spPr>
            <a:xfrm>
              <a:off x="3325177"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8" name="Rectangle 17">
              <a:extLst>
                <a:ext uri="{FF2B5EF4-FFF2-40B4-BE49-F238E27FC236}">
                  <a16:creationId xmlns:a16="http://schemas.microsoft.com/office/drawing/2014/main" id="{8A8EB05A-CACC-4120-A461-ACB4CF34E09E}"/>
                </a:ext>
              </a:extLst>
            </p:cNvPr>
            <p:cNvSpPr/>
            <p:nvPr userDrawn="1"/>
          </p:nvSpPr>
          <p:spPr>
            <a:xfrm>
              <a:off x="6179188"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9" name="Rectangle 18">
              <a:extLst>
                <a:ext uri="{FF2B5EF4-FFF2-40B4-BE49-F238E27FC236}">
                  <a16:creationId xmlns:a16="http://schemas.microsoft.com/office/drawing/2014/main" id="{99FDDB79-D350-47AF-BB71-3740FA90F467}"/>
                </a:ext>
              </a:extLst>
            </p:cNvPr>
            <p:cNvSpPr/>
            <p:nvPr userDrawn="1"/>
          </p:nvSpPr>
          <p:spPr>
            <a:xfrm>
              <a:off x="9053513"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33" name="Group 32">
            <a:extLst>
              <a:ext uri="{FF2B5EF4-FFF2-40B4-BE49-F238E27FC236}">
                <a16:creationId xmlns:a16="http://schemas.microsoft.com/office/drawing/2014/main" id="{1A7270D6-9B4A-4900-A534-56D38B3A6E1D}"/>
              </a:ext>
            </a:extLst>
          </p:cNvPr>
          <p:cNvGrpSpPr/>
          <p:nvPr userDrawn="1"/>
        </p:nvGrpSpPr>
        <p:grpSpPr>
          <a:xfrm>
            <a:off x="449263" y="7648018"/>
            <a:ext cx="11295062" cy="116724"/>
            <a:chOff x="449263" y="7647222"/>
            <a:chExt cx="11295062" cy="116724"/>
          </a:xfrm>
        </p:grpSpPr>
        <p:sp>
          <p:nvSpPr>
            <p:cNvPr id="34" name="Rectangle 33">
              <a:extLst>
                <a:ext uri="{FF2B5EF4-FFF2-40B4-BE49-F238E27FC236}">
                  <a16:creationId xmlns:a16="http://schemas.microsoft.com/office/drawing/2014/main" id="{00ADDA83-629C-4017-9C74-818C35AE452F}"/>
                </a:ext>
              </a:extLst>
            </p:cNvPr>
            <p:cNvSpPr/>
            <p:nvPr userDrawn="1"/>
          </p:nvSpPr>
          <p:spPr>
            <a:xfrm>
              <a:off x="449263"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5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35" name="Rectangle 34">
              <a:extLst>
                <a:ext uri="{FF2B5EF4-FFF2-40B4-BE49-F238E27FC236}">
                  <a16:creationId xmlns:a16="http://schemas.microsoft.com/office/drawing/2014/main" id="{A09478F3-E174-4C97-B364-64667F5A6A35}"/>
                </a:ext>
              </a:extLst>
            </p:cNvPr>
            <p:cNvSpPr/>
            <p:nvPr userDrawn="1"/>
          </p:nvSpPr>
          <p:spPr>
            <a:xfrm>
              <a:off x="2743200"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36" name="Rectangle 35">
              <a:extLst>
                <a:ext uri="{FF2B5EF4-FFF2-40B4-BE49-F238E27FC236}">
                  <a16:creationId xmlns:a16="http://schemas.microsoft.com/office/drawing/2014/main" id="{A8C77340-B240-4933-BAC6-12949C7C6983}"/>
                </a:ext>
              </a:extLst>
            </p:cNvPr>
            <p:cNvSpPr/>
            <p:nvPr userDrawn="1"/>
          </p:nvSpPr>
          <p:spPr>
            <a:xfrm>
              <a:off x="5038725"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37" name="Rectangle 36">
              <a:extLst>
                <a:ext uri="{FF2B5EF4-FFF2-40B4-BE49-F238E27FC236}">
                  <a16:creationId xmlns:a16="http://schemas.microsoft.com/office/drawing/2014/main" id="{89538EF9-063B-480C-A806-6F8A582605D5}"/>
                </a:ext>
              </a:extLst>
            </p:cNvPr>
            <p:cNvSpPr/>
            <p:nvPr userDrawn="1"/>
          </p:nvSpPr>
          <p:spPr>
            <a:xfrm>
              <a:off x="7334250"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38" name="Rectangle 37">
              <a:extLst>
                <a:ext uri="{FF2B5EF4-FFF2-40B4-BE49-F238E27FC236}">
                  <a16:creationId xmlns:a16="http://schemas.microsoft.com/office/drawing/2014/main" id="{44936589-1242-4B1E-818A-AC0C549F286A}"/>
                </a:ext>
              </a:extLst>
            </p:cNvPr>
            <p:cNvSpPr/>
            <p:nvPr userDrawn="1"/>
          </p:nvSpPr>
          <p:spPr>
            <a:xfrm>
              <a:off x="9629775"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6" name="Group 5">
            <a:extLst>
              <a:ext uri="{FF2B5EF4-FFF2-40B4-BE49-F238E27FC236}">
                <a16:creationId xmlns:a16="http://schemas.microsoft.com/office/drawing/2014/main" id="{1028A550-BB93-4E06-8CCA-428572518EF2}"/>
              </a:ext>
            </a:extLst>
          </p:cNvPr>
          <p:cNvGrpSpPr/>
          <p:nvPr userDrawn="1"/>
        </p:nvGrpSpPr>
        <p:grpSpPr>
          <a:xfrm>
            <a:off x="449262" y="7872891"/>
            <a:ext cx="11295063" cy="116724"/>
            <a:chOff x="449262" y="7872891"/>
            <a:chExt cx="11295063" cy="116724"/>
          </a:xfrm>
        </p:grpSpPr>
        <p:sp>
          <p:nvSpPr>
            <p:cNvPr id="40" name="Rectangle 39">
              <a:extLst>
                <a:ext uri="{FF2B5EF4-FFF2-40B4-BE49-F238E27FC236}">
                  <a16:creationId xmlns:a16="http://schemas.microsoft.com/office/drawing/2014/main" id="{83779570-FFCD-4A7B-B8BD-C18A21DF06EB}"/>
                </a:ext>
              </a:extLst>
            </p:cNvPr>
            <p:cNvSpPr/>
            <p:nvPr userDrawn="1"/>
          </p:nvSpPr>
          <p:spPr>
            <a:xfrm>
              <a:off x="449262"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7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1" name="Rectangle 40">
              <a:extLst>
                <a:ext uri="{FF2B5EF4-FFF2-40B4-BE49-F238E27FC236}">
                  <a16:creationId xmlns:a16="http://schemas.microsoft.com/office/drawing/2014/main" id="{1FE5A0F8-CF1A-4D42-B97E-ED66CB506623}"/>
                </a:ext>
              </a:extLst>
            </p:cNvPr>
            <p:cNvSpPr/>
            <p:nvPr userDrawn="1"/>
          </p:nvSpPr>
          <p:spPr>
            <a:xfrm>
              <a:off x="2089973"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2" name="Rectangle 41">
              <a:extLst>
                <a:ext uri="{FF2B5EF4-FFF2-40B4-BE49-F238E27FC236}">
                  <a16:creationId xmlns:a16="http://schemas.microsoft.com/office/drawing/2014/main" id="{0C58F57C-6766-427B-A0EB-D2983DC3891D}"/>
                </a:ext>
              </a:extLst>
            </p:cNvPr>
            <p:cNvSpPr/>
            <p:nvPr userDrawn="1"/>
          </p:nvSpPr>
          <p:spPr>
            <a:xfrm>
              <a:off x="3730684"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3" name="Rectangle 42">
              <a:extLst>
                <a:ext uri="{FF2B5EF4-FFF2-40B4-BE49-F238E27FC236}">
                  <a16:creationId xmlns:a16="http://schemas.microsoft.com/office/drawing/2014/main" id="{50E12E17-869E-4EB1-A28C-5AFA9B39F73E}"/>
                </a:ext>
              </a:extLst>
            </p:cNvPr>
            <p:cNvSpPr/>
            <p:nvPr userDrawn="1"/>
          </p:nvSpPr>
          <p:spPr>
            <a:xfrm>
              <a:off x="5371395"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4" name="Rectangle 43">
              <a:extLst>
                <a:ext uri="{FF2B5EF4-FFF2-40B4-BE49-F238E27FC236}">
                  <a16:creationId xmlns:a16="http://schemas.microsoft.com/office/drawing/2014/main" id="{F1C9BBE0-030E-4D8C-B618-58C580209294}"/>
                </a:ext>
              </a:extLst>
            </p:cNvPr>
            <p:cNvSpPr/>
            <p:nvPr userDrawn="1"/>
          </p:nvSpPr>
          <p:spPr>
            <a:xfrm>
              <a:off x="7012106"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5" name="Rectangle 44">
              <a:extLst>
                <a:ext uri="{FF2B5EF4-FFF2-40B4-BE49-F238E27FC236}">
                  <a16:creationId xmlns:a16="http://schemas.microsoft.com/office/drawing/2014/main" id="{41695189-FA4B-425E-B40B-248243095EED}"/>
                </a:ext>
              </a:extLst>
            </p:cNvPr>
            <p:cNvSpPr/>
            <p:nvPr userDrawn="1"/>
          </p:nvSpPr>
          <p:spPr>
            <a:xfrm>
              <a:off x="8652817"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6" name="Rectangle 45">
              <a:extLst>
                <a:ext uri="{FF2B5EF4-FFF2-40B4-BE49-F238E27FC236}">
                  <a16:creationId xmlns:a16="http://schemas.microsoft.com/office/drawing/2014/main" id="{BA0F56AF-34E3-4B6F-AD40-884DF8E148FA}"/>
                </a:ext>
              </a:extLst>
            </p:cNvPr>
            <p:cNvSpPr/>
            <p:nvPr userDrawn="1"/>
          </p:nvSpPr>
          <p:spPr>
            <a:xfrm>
              <a:off x="10293525"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81" name="Group 80">
            <a:extLst>
              <a:ext uri="{FF2B5EF4-FFF2-40B4-BE49-F238E27FC236}">
                <a16:creationId xmlns:a16="http://schemas.microsoft.com/office/drawing/2014/main" id="{A8AB6E17-EA80-4F0F-ADC6-8686BD5519B6}"/>
              </a:ext>
            </a:extLst>
          </p:cNvPr>
          <p:cNvGrpSpPr/>
          <p:nvPr userDrawn="1"/>
        </p:nvGrpSpPr>
        <p:grpSpPr>
          <a:xfrm>
            <a:off x="449263" y="8322635"/>
            <a:ext cx="11293793" cy="116724"/>
            <a:chOff x="449263" y="7931901"/>
            <a:chExt cx="11293793" cy="116724"/>
          </a:xfrm>
          <a:solidFill>
            <a:schemeClr val="bg1">
              <a:lumMod val="85000"/>
            </a:schemeClr>
          </a:solidFill>
        </p:grpSpPr>
        <p:sp>
          <p:nvSpPr>
            <p:cNvPr id="82" name="Rectangle 81">
              <a:extLst>
                <a:ext uri="{FF2B5EF4-FFF2-40B4-BE49-F238E27FC236}">
                  <a16:creationId xmlns:a16="http://schemas.microsoft.com/office/drawing/2014/main" id="{2668CF7B-26E2-4F5D-98B8-8F0C10095EA7}"/>
                </a:ext>
              </a:extLst>
            </p:cNvPr>
            <p:cNvSpPr/>
            <p:nvPr userDrawn="1"/>
          </p:nvSpPr>
          <p:spPr>
            <a:xfrm>
              <a:off x="2360613"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3" name="Rectangle 82">
              <a:extLst>
                <a:ext uri="{FF2B5EF4-FFF2-40B4-BE49-F238E27FC236}">
                  <a16:creationId xmlns:a16="http://schemas.microsoft.com/office/drawing/2014/main" id="{C97796EE-C072-4AE9-BC7F-E72FB1B00884}"/>
                </a:ext>
              </a:extLst>
            </p:cNvPr>
            <p:cNvSpPr/>
            <p:nvPr userDrawn="1"/>
          </p:nvSpPr>
          <p:spPr>
            <a:xfrm>
              <a:off x="449263"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12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84" name="Rectangle 83">
              <a:extLst>
                <a:ext uri="{FF2B5EF4-FFF2-40B4-BE49-F238E27FC236}">
                  <a16:creationId xmlns:a16="http://schemas.microsoft.com/office/drawing/2014/main" id="{8AFEE48A-07C1-4F31-88F9-6D11088C446B}"/>
                </a:ext>
              </a:extLst>
            </p:cNvPr>
            <p:cNvSpPr/>
            <p:nvPr userDrawn="1"/>
          </p:nvSpPr>
          <p:spPr>
            <a:xfrm>
              <a:off x="3311525"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5" name="Rectangle 84">
              <a:extLst>
                <a:ext uri="{FF2B5EF4-FFF2-40B4-BE49-F238E27FC236}">
                  <a16:creationId xmlns:a16="http://schemas.microsoft.com/office/drawing/2014/main" id="{1E04EB42-BAFE-40BB-8E8C-6015D566A921}"/>
                </a:ext>
              </a:extLst>
            </p:cNvPr>
            <p:cNvSpPr/>
            <p:nvPr userDrawn="1"/>
          </p:nvSpPr>
          <p:spPr>
            <a:xfrm>
              <a:off x="4273190"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6" name="Rectangle 85">
              <a:extLst>
                <a:ext uri="{FF2B5EF4-FFF2-40B4-BE49-F238E27FC236}">
                  <a16:creationId xmlns:a16="http://schemas.microsoft.com/office/drawing/2014/main" id="{36485900-8098-4A4A-B023-60A98937FBF4}"/>
                </a:ext>
              </a:extLst>
            </p:cNvPr>
            <p:cNvSpPr/>
            <p:nvPr userDrawn="1"/>
          </p:nvSpPr>
          <p:spPr>
            <a:xfrm>
              <a:off x="9054192"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7" name="Rectangle 86">
              <a:extLst>
                <a:ext uri="{FF2B5EF4-FFF2-40B4-BE49-F238E27FC236}">
                  <a16:creationId xmlns:a16="http://schemas.microsoft.com/office/drawing/2014/main" id="{D70F9655-48E5-4C92-9A78-713349525AB5}"/>
                </a:ext>
              </a:extLst>
            </p:cNvPr>
            <p:cNvSpPr/>
            <p:nvPr userDrawn="1"/>
          </p:nvSpPr>
          <p:spPr>
            <a:xfrm>
              <a:off x="8098516"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8" name="Rectangle 87">
              <a:extLst>
                <a:ext uri="{FF2B5EF4-FFF2-40B4-BE49-F238E27FC236}">
                  <a16:creationId xmlns:a16="http://schemas.microsoft.com/office/drawing/2014/main" id="{86CFA3BF-4531-4271-8F68-35DDB876E780}"/>
                </a:ext>
              </a:extLst>
            </p:cNvPr>
            <p:cNvSpPr/>
            <p:nvPr userDrawn="1"/>
          </p:nvSpPr>
          <p:spPr>
            <a:xfrm>
              <a:off x="7142842"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9" name="Rectangle 88">
              <a:extLst>
                <a:ext uri="{FF2B5EF4-FFF2-40B4-BE49-F238E27FC236}">
                  <a16:creationId xmlns:a16="http://schemas.microsoft.com/office/drawing/2014/main" id="{BEA8E895-3229-4C58-A343-412A6EC15DF1}"/>
                </a:ext>
              </a:extLst>
            </p:cNvPr>
            <p:cNvSpPr/>
            <p:nvPr userDrawn="1"/>
          </p:nvSpPr>
          <p:spPr>
            <a:xfrm>
              <a:off x="10005104"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0" name="Rectangle 89">
              <a:extLst>
                <a:ext uri="{FF2B5EF4-FFF2-40B4-BE49-F238E27FC236}">
                  <a16:creationId xmlns:a16="http://schemas.microsoft.com/office/drawing/2014/main" id="{AEE2F7C3-8C47-4FF4-B4E8-7DC105968DAC}"/>
                </a:ext>
              </a:extLst>
            </p:cNvPr>
            <p:cNvSpPr/>
            <p:nvPr userDrawn="1"/>
          </p:nvSpPr>
          <p:spPr>
            <a:xfrm>
              <a:off x="10966769"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1" name="Rectangle 90">
              <a:extLst>
                <a:ext uri="{FF2B5EF4-FFF2-40B4-BE49-F238E27FC236}">
                  <a16:creationId xmlns:a16="http://schemas.microsoft.com/office/drawing/2014/main" id="{80002B1F-1C7C-4DA9-9F80-0235DF1109E5}"/>
                </a:ext>
              </a:extLst>
            </p:cNvPr>
            <p:cNvSpPr/>
            <p:nvPr userDrawn="1"/>
          </p:nvSpPr>
          <p:spPr>
            <a:xfrm>
              <a:off x="5234855"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2" name="Rectangle 91">
              <a:extLst>
                <a:ext uri="{FF2B5EF4-FFF2-40B4-BE49-F238E27FC236}">
                  <a16:creationId xmlns:a16="http://schemas.microsoft.com/office/drawing/2014/main" id="{F562BD0A-0010-4EFD-917B-13F751F7C243}"/>
                </a:ext>
              </a:extLst>
            </p:cNvPr>
            <p:cNvSpPr/>
            <p:nvPr userDrawn="1"/>
          </p:nvSpPr>
          <p:spPr>
            <a:xfrm>
              <a:off x="6188075"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3" name="Rectangle 92">
              <a:extLst>
                <a:ext uri="{FF2B5EF4-FFF2-40B4-BE49-F238E27FC236}">
                  <a16:creationId xmlns:a16="http://schemas.microsoft.com/office/drawing/2014/main" id="{BAE34FD3-47A1-4B29-9550-34043D776E45}"/>
                </a:ext>
              </a:extLst>
            </p:cNvPr>
            <p:cNvSpPr/>
            <p:nvPr userDrawn="1"/>
          </p:nvSpPr>
          <p:spPr>
            <a:xfrm>
              <a:off x="1404937"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nvGrpSpPr>
          <p:cNvPr id="100" name="Group 99">
            <a:extLst>
              <a:ext uri="{FF2B5EF4-FFF2-40B4-BE49-F238E27FC236}">
                <a16:creationId xmlns:a16="http://schemas.microsoft.com/office/drawing/2014/main" id="{86FE83B6-E5F3-467D-BB8A-F44F34D7AF75}"/>
              </a:ext>
            </a:extLst>
          </p:cNvPr>
          <p:cNvGrpSpPr/>
          <p:nvPr userDrawn="1"/>
        </p:nvGrpSpPr>
        <p:grpSpPr>
          <a:xfrm>
            <a:off x="449263" y="8097764"/>
            <a:ext cx="11291887" cy="116724"/>
            <a:chOff x="449263" y="7871831"/>
            <a:chExt cx="11291887" cy="116724"/>
          </a:xfrm>
        </p:grpSpPr>
        <p:sp>
          <p:nvSpPr>
            <p:cNvPr id="101" name="Rectangle 100">
              <a:extLst>
                <a:ext uri="{FF2B5EF4-FFF2-40B4-BE49-F238E27FC236}">
                  <a16:creationId xmlns:a16="http://schemas.microsoft.com/office/drawing/2014/main" id="{07432276-359A-4818-84A1-DF015023EBCF}"/>
                </a:ext>
              </a:extLst>
            </p:cNvPr>
            <p:cNvSpPr/>
            <p:nvPr userDrawn="1"/>
          </p:nvSpPr>
          <p:spPr>
            <a:xfrm>
              <a:off x="449263"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10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2" name="Rectangle 101">
              <a:extLst>
                <a:ext uri="{FF2B5EF4-FFF2-40B4-BE49-F238E27FC236}">
                  <a16:creationId xmlns:a16="http://schemas.microsoft.com/office/drawing/2014/main" id="{4DCFA821-CF71-442A-B207-4DE31B4C8C30}"/>
                </a:ext>
              </a:extLst>
            </p:cNvPr>
            <p:cNvSpPr/>
            <p:nvPr userDrawn="1"/>
          </p:nvSpPr>
          <p:spPr>
            <a:xfrm>
              <a:off x="1596496"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3" name="Rectangle 102">
              <a:extLst>
                <a:ext uri="{FF2B5EF4-FFF2-40B4-BE49-F238E27FC236}">
                  <a16:creationId xmlns:a16="http://schemas.microsoft.com/office/drawing/2014/main" id="{D04043B5-8F3C-4735-AEC3-F5045F0DEFB1}"/>
                </a:ext>
              </a:extLst>
            </p:cNvPr>
            <p:cNvSpPr/>
            <p:nvPr userDrawn="1"/>
          </p:nvSpPr>
          <p:spPr>
            <a:xfrm>
              <a:off x="2743729"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4" name="Rectangle 103">
              <a:extLst>
                <a:ext uri="{FF2B5EF4-FFF2-40B4-BE49-F238E27FC236}">
                  <a16:creationId xmlns:a16="http://schemas.microsoft.com/office/drawing/2014/main" id="{EB6A7B8F-3BF2-4727-9D00-D487A3AB5ED7}"/>
                </a:ext>
              </a:extLst>
            </p:cNvPr>
            <p:cNvSpPr/>
            <p:nvPr userDrawn="1"/>
          </p:nvSpPr>
          <p:spPr>
            <a:xfrm>
              <a:off x="3890962"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5" name="Rectangle 104">
              <a:extLst>
                <a:ext uri="{FF2B5EF4-FFF2-40B4-BE49-F238E27FC236}">
                  <a16:creationId xmlns:a16="http://schemas.microsoft.com/office/drawing/2014/main" id="{82AC1708-75D1-4A6A-AC18-43886A013146}"/>
                </a:ext>
              </a:extLst>
            </p:cNvPr>
            <p:cNvSpPr/>
            <p:nvPr userDrawn="1"/>
          </p:nvSpPr>
          <p:spPr>
            <a:xfrm>
              <a:off x="5038195"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6" name="Rectangle 105">
              <a:extLst>
                <a:ext uri="{FF2B5EF4-FFF2-40B4-BE49-F238E27FC236}">
                  <a16:creationId xmlns:a16="http://schemas.microsoft.com/office/drawing/2014/main" id="{3FFC1841-7BBD-4771-B42F-1D981DA9428B}"/>
                </a:ext>
              </a:extLst>
            </p:cNvPr>
            <p:cNvSpPr/>
            <p:nvPr userDrawn="1"/>
          </p:nvSpPr>
          <p:spPr>
            <a:xfrm>
              <a:off x="6185428"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7" name="Rectangle 106">
              <a:extLst>
                <a:ext uri="{FF2B5EF4-FFF2-40B4-BE49-F238E27FC236}">
                  <a16:creationId xmlns:a16="http://schemas.microsoft.com/office/drawing/2014/main" id="{BFAEE336-EBEB-43FA-8F95-B4F39E40F17B}"/>
                </a:ext>
              </a:extLst>
            </p:cNvPr>
            <p:cNvSpPr/>
            <p:nvPr userDrawn="1"/>
          </p:nvSpPr>
          <p:spPr>
            <a:xfrm>
              <a:off x="7332661"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8" name="Rectangle 107">
              <a:extLst>
                <a:ext uri="{FF2B5EF4-FFF2-40B4-BE49-F238E27FC236}">
                  <a16:creationId xmlns:a16="http://schemas.microsoft.com/office/drawing/2014/main" id="{C73FE5EB-E4C4-4A1C-80E5-118F260BF1A8}"/>
                </a:ext>
              </a:extLst>
            </p:cNvPr>
            <p:cNvSpPr/>
            <p:nvPr userDrawn="1"/>
          </p:nvSpPr>
          <p:spPr>
            <a:xfrm>
              <a:off x="8479894"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9" name="Rectangle 108">
              <a:extLst>
                <a:ext uri="{FF2B5EF4-FFF2-40B4-BE49-F238E27FC236}">
                  <a16:creationId xmlns:a16="http://schemas.microsoft.com/office/drawing/2014/main" id="{62377C30-E9AE-481A-BD32-900479335092}"/>
                </a:ext>
              </a:extLst>
            </p:cNvPr>
            <p:cNvSpPr/>
            <p:nvPr userDrawn="1"/>
          </p:nvSpPr>
          <p:spPr>
            <a:xfrm>
              <a:off x="9627127"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10" name="Rectangle 109">
              <a:extLst>
                <a:ext uri="{FF2B5EF4-FFF2-40B4-BE49-F238E27FC236}">
                  <a16:creationId xmlns:a16="http://schemas.microsoft.com/office/drawing/2014/main" id="{20E37FD9-1BA3-4E9D-8D8B-8A691052CF84}"/>
                </a:ext>
              </a:extLst>
            </p:cNvPr>
            <p:cNvSpPr/>
            <p:nvPr userDrawn="1"/>
          </p:nvSpPr>
          <p:spPr>
            <a:xfrm>
              <a:off x="10774363"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94" name="Group 93">
            <a:extLst>
              <a:ext uri="{FF2B5EF4-FFF2-40B4-BE49-F238E27FC236}">
                <a16:creationId xmlns:a16="http://schemas.microsoft.com/office/drawing/2014/main" id="{E72011BC-6916-4496-A882-AE543B381701}"/>
              </a:ext>
            </a:extLst>
          </p:cNvPr>
          <p:cNvGrpSpPr/>
          <p:nvPr userDrawn="1"/>
        </p:nvGrpSpPr>
        <p:grpSpPr>
          <a:xfrm>
            <a:off x="-259489" y="1482725"/>
            <a:ext cx="116725" cy="4875214"/>
            <a:chOff x="241254" y="1482725"/>
            <a:chExt cx="116725" cy="4875214"/>
          </a:xfrm>
        </p:grpSpPr>
        <p:sp>
          <p:nvSpPr>
            <p:cNvPr id="95" name="Rectangle 94">
              <a:extLst>
                <a:ext uri="{FF2B5EF4-FFF2-40B4-BE49-F238E27FC236}">
                  <a16:creationId xmlns:a16="http://schemas.microsoft.com/office/drawing/2014/main" id="{E7F06133-1A6E-46C0-A7D6-25BDE3F01FDD}"/>
                </a:ext>
              </a:extLst>
            </p:cNvPr>
            <p:cNvSpPr/>
            <p:nvPr/>
          </p:nvSpPr>
          <p:spPr>
            <a:xfrm rot="5400000">
              <a:off x="-875928" y="5124033"/>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96" name="Rectangle 95">
              <a:extLst>
                <a:ext uri="{FF2B5EF4-FFF2-40B4-BE49-F238E27FC236}">
                  <a16:creationId xmlns:a16="http://schemas.microsoft.com/office/drawing/2014/main" id="{3437B702-5431-44A3-A55B-E02F5654879C}"/>
                </a:ext>
              </a:extLst>
            </p:cNvPr>
            <p:cNvSpPr/>
            <p:nvPr/>
          </p:nvSpPr>
          <p:spPr>
            <a:xfrm rot="5400000">
              <a:off x="-875929" y="2599908"/>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2</a:t>
              </a:r>
              <a:endParaRPr lang="bg-BG" sz="800"/>
            </a:p>
          </p:txBody>
        </p:sp>
      </p:grpSp>
      <p:grpSp>
        <p:nvGrpSpPr>
          <p:cNvPr id="97" name="Group 96">
            <a:extLst>
              <a:ext uri="{FF2B5EF4-FFF2-40B4-BE49-F238E27FC236}">
                <a16:creationId xmlns:a16="http://schemas.microsoft.com/office/drawing/2014/main" id="{503E8C70-CD20-44BD-9D31-7C53036702E5}"/>
              </a:ext>
            </a:extLst>
          </p:cNvPr>
          <p:cNvGrpSpPr/>
          <p:nvPr userDrawn="1"/>
        </p:nvGrpSpPr>
        <p:grpSpPr>
          <a:xfrm>
            <a:off x="-478470" y="1482726"/>
            <a:ext cx="116724" cy="4875212"/>
            <a:chOff x="33245" y="1482726"/>
            <a:chExt cx="116724" cy="4875212"/>
          </a:xfrm>
        </p:grpSpPr>
        <p:sp>
          <p:nvSpPr>
            <p:cNvPr id="98" name="Rectangle 97">
              <a:extLst>
                <a:ext uri="{FF2B5EF4-FFF2-40B4-BE49-F238E27FC236}">
                  <a16:creationId xmlns:a16="http://schemas.microsoft.com/office/drawing/2014/main" id="{A25043BF-A482-48DC-AA48-680FBB1A47AD}"/>
                </a:ext>
              </a:extLst>
            </p:cNvPr>
            <p:cNvSpPr/>
            <p:nvPr/>
          </p:nvSpPr>
          <p:spPr>
            <a:xfrm rot="5400000">
              <a:off x="-664393" y="5543576"/>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99" name="Rectangle 98">
              <a:extLst>
                <a:ext uri="{FF2B5EF4-FFF2-40B4-BE49-F238E27FC236}">
                  <a16:creationId xmlns:a16="http://schemas.microsoft.com/office/drawing/2014/main" id="{62003668-DFC0-4D7F-8B43-C872D8218E49}"/>
                </a:ext>
              </a:extLst>
            </p:cNvPr>
            <p:cNvSpPr/>
            <p:nvPr/>
          </p:nvSpPr>
          <p:spPr>
            <a:xfrm rot="5400000">
              <a:off x="-663632" y="2181126"/>
              <a:ext cx="15120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3</a:t>
              </a:r>
              <a:endParaRPr lang="bg-BG" sz="800"/>
            </a:p>
          </p:txBody>
        </p:sp>
        <p:sp>
          <p:nvSpPr>
            <p:cNvPr id="111" name="Rectangle 110">
              <a:extLst>
                <a:ext uri="{FF2B5EF4-FFF2-40B4-BE49-F238E27FC236}">
                  <a16:creationId xmlns:a16="http://schemas.microsoft.com/office/drawing/2014/main" id="{F3866961-2402-4CCD-852A-95D1B82E0FEE}"/>
                </a:ext>
              </a:extLst>
            </p:cNvPr>
            <p:cNvSpPr/>
            <p:nvPr/>
          </p:nvSpPr>
          <p:spPr>
            <a:xfrm rot="5400000">
              <a:off x="-664393" y="3861970"/>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112" name="Group 111">
            <a:extLst>
              <a:ext uri="{FF2B5EF4-FFF2-40B4-BE49-F238E27FC236}">
                <a16:creationId xmlns:a16="http://schemas.microsoft.com/office/drawing/2014/main" id="{98E40FFE-0141-43F6-9F1A-61CA3472E108}"/>
              </a:ext>
            </a:extLst>
          </p:cNvPr>
          <p:cNvGrpSpPr/>
          <p:nvPr userDrawn="1"/>
        </p:nvGrpSpPr>
        <p:grpSpPr>
          <a:xfrm>
            <a:off x="-914265" y="1314451"/>
            <a:ext cx="116724" cy="5211761"/>
            <a:chOff x="-207682" y="1314451"/>
            <a:chExt cx="116724" cy="5211761"/>
          </a:xfrm>
        </p:grpSpPr>
        <p:sp>
          <p:nvSpPr>
            <p:cNvPr id="113" name="Rectangle 112">
              <a:extLst>
                <a:ext uri="{FF2B5EF4-FFF2-40B4-BE49-F238E27FC236}">
                  <a16:creationId xmlns:a16="http://schemas.microsoft.com/office/drawing/2014/main" id="{21E046B4-12F0-4868-886B-6C1B7F85E784}"/>
                </a:ext>
              </a:extLst>
            </p:cNvPr>
            <p:cNvSpPr/>
            <p:nvPr/>
          </p:nvSpPr>
          <p:spPr>
            <a:xfrm rot="5400000">
              <a:off x="-737159" y="1845451"/>
              <a:ext cx="11772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270000" tIns="0" rIns="0" bIns="0" rtlCol="0" anchor="t"/>
            <a:lstStyle/>
            <a:p>
              <a:pPr algn="ctr"/>
              <a:r>
                <a:rPr lang="en-US" sz="800"/>
                <a:t>4</a:t>
              </a:r>
              <a:endParaRPr lang="bg-BG" sz="800"/>
            </a:p>
          </p:txBody>
        </p:sp>
        <p:sp>
          <p:nvSpPr>
            <p:cNvPr id="114" name="Rectangle 113">
              <a:extLst>
                <a:ext uri="{FF2B5EF4-FFF2-40B4-BE49-F238E27FC236}">
                  <a16:creationId xmlns:a16="http://schemas.microsoft.com/office/drawing/2014/main" id="{3512D477-E24B-4EC9-A461-8871A58B7BB5}"/>
                </a:ext>
              </a:extLst>
            </p:cNvPr>
            <p:cNvSpPr/>
            <p:nvPr/>
          </p:nvSpPr>
          <p:spPr>
            <a:xfrm rot="5400000">
              <a:off x="-737920" y="3189543"/>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115" name="Rectangle 114">
              <a:extLst>
                <a:ext uri="{FF2B5EF4-FFF2-40B4-BE49-F238E27FC236}">
                  <a16:creationId xmlns:a16="http://schemas.microsoft.com/office/drawing/2014/main" id="{E355CC6D-5FD8-407E-8E9F-E0DED789068A}"/>
                </a:ext>
              </a:extLst>
            </p:cNvPr>
            <p:cNvSpPr/>
            <p:nvPr/>
          </p:nvSpPr>
          <p:spPr>
            <a:xfrm rot="5400000">
              <a:off x="-737920" y="4534397"/>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116" name="Rectangle 115">
              <a:extLst>
                <a:ext uri="{FF2B5EF4-FFF2-40B4-BE49-F238E27FC236}">
                  <a16:creationId xmlns:a16="http://schemas.microsoft.com/office/drawing/2014/main" id="{472EC108-234F-4042-9BEE-BB172824E2D9}"/>
                </a:ext>
              </a:extLst>
            </p:cNvPr>
            <p:cNvSpPr/>
            <p:nvPr/>
          </p:nvSpPr>
          <p:spPr>
            <a:xfrm rot="5400000">
              <a:off x="-737920" y="5879250"/>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grpSp>
      <p:grpSp>
        <p:nvGrpSpPr>
          <p:cNvPr id="117" name="Group 116">
            <a:extLst>
              <a:ext uri="{FF2B5EF4-FFF2-40B4-BE49-F238E27FC236}">
                <a16:creationId xmlns:a16="http://schemas.microsoft.com/office/drawing/2014/main" id="{EE8C2AD5-C42C-452E-9371-C364E706B7A3}"/>
              </a:ext>
            </a:extLst>
          </p:cNvPr>
          <p:cNvGrpSpPr/>
          <p:nvPr userDrawn="1"/>
        </p:nvGrpSpPr>
        <p:grpSpPr>
          <a:xfrm>
            <a:off x="-1131080" y="1482327"/>
            <a:ext cx="116724" cy="4878389"/>
            <a:chOff x="-415691" y="1482327"/>
            <a:chExt cx="116724" cy="4878389"/>
          </a:xfrm>
        </p:grpSpPr>
        <p:sp>
          <p:nvSpPr>
            <p:cNvPr id="118" name="Rectangle 117">
              <a:extLst>
                <a:ext uri="{FF2B5EF4-FFF2-40B4-BE49-F238E27FC236}">
                  <a16:creationId xmlns:a16="http://schemas.microsoft.com/office/drawing/2014/main" id="{AA279BD9-010E-414F-BBCA-E47ADB7611EA}"/>
                </a:ext>
              </a:extLst>
            </p:cNvPr>
            <p:cNvSpPr/>
            <p:nvPr/>
          </p:nvSpPr>
          <p:spPr>
            <a:xfrm rot="5400000">
              <a:off x="-776729" y="5882954"/>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28" name="Rectangle 127">
              <a:extLst>
                <a:ext uri="{FF2B5EF4-FFF2-40B4-BE49-F238E27FC236}">
                  <a16:creationId xmlns:a16="http://schemas.microsoft.com/office/drawing/2014/main" id="{730091D9-E24F-4AB6-95A1-824054CB8ABA}"/>
                </a:ext>
              </a:extLst>
            </p:cNvPr>
            <p:cNvSpPr/>
            <p:nvPr/>
          </p:nvSpPr>
          <p:spPr>
            <a:xfrm rot="5400000">
              <a:off x="-775968" y="1844127"/>
              <a:ext cx="8388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5</a:t>
              </a:r>
              <a:endParaRPr lang="bg-BG" sz="800"/>
            </a:p>
          </p:txBody>
        </p:sp>
        <p:sp>
          <p:nvSpPr>
            <p:cNvPr id="129" name="Rectangle 128">
              <a:extLst>
                <a:ext uri="{FF2B5EF4-FFF2-40B4-BE49-F238E27FC236}">
                  <a16:creationId xmlns:a16="http://schemas.microsoft.com/office/drawing/2014/main" id="{DC4BC752-F6DE-43B1-A025-85B9781B0A08}"/>
                </a:ext>
              </a:extLst>
            </p:cNvPr>
            <p:cNvSpPr/>
            <p:nvPr/>
          </p:nvSpPr>
          <p:spPr>
            <a:xfrm rot="5400000">
              <a:off x="-776729" y="4873056"/>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30" name="Rectangle 129">
              <a:extLst>
                <a:ext uri="{FF2B5EF4-FFF2-40B4-BE49-F238E27FC236}">
                  <a16:creationId xmlns:a16="http://schemas.microsoft.com/office/drawing/2014/main" id="{1A028B9B-FB5A-4902-A42A-B8156B1BBA56}"/>
                </a:ext>
              </a:extLst>
            </p:cNvPr>
            <p:cNvSpPr/>
            <p:nvPr/>
          </p:nvSpPr>
          <p:spPr>
            <a:xfrm rot="5400000">
              <a:off x="-776729" y="3863159"/>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31" name="Rectangle 130">
              <a:extLst>
                <a:ext uri="{FF2B5EF4-FFF2-40B4-BE49-F238E27FC236}">
                  <a16:creationId xmlns:a16="http://schemas.microsoft.com/office/drawing/2014/main" id="{0FA84A69-6162-4BC0-BC47-C149BBDD10E7}"/>
                </a:ext>
              </a:extLst>
            </p:cNvPr>
            <p:cNvSpPr/>
            <p:nvPr/>
          </p:nvSpPr>
          <p:spPr>
            <a:xfrm rot="5400000">
              <a:off x="-776729" y="2853262"/>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132" name="Group 131">
            <a:extLst>
              <a:ext uri="{FF2B5EF4-FFF2-40B4-BE49-F238E27FC236}">
                <a16:creationId xmlns:a16="http://schemas.microsoft.com/office/drawing/2014/main" id="{7D4B5CBB-4FFC-478E-8201-49DCD1FBF9A0}"/>
              </a:ext>
            </a:extLst>
          </p:cNvPr>
          <p:cNvGrpSpPr/>
          <p:nvPr userDrawn="1"/>
        </p:nvGrpSpPr>
        <p:grpSpPr>
          <a:xfrm>
            <a:off x="12544401" y="1482726"/>
            <a:ext cx="116724" cy="4875212"/>
            <a:chOff x="33245" y="1482726"/>
            <a:chExt cx="116724" cy="4875212"/>
          </a:xfrm>
        </p:grpSpPr>
        <p:sp>
          <p:nvSpPr>
            <p:cNvPr id="133" name="Rectangle 132">
              <a:extLst>
                <a:ext uri="{FF2B5EF4-FFF2-40B4-BE49-F238E27FC236}">
                  <a16:creationId xmlns:a16="http://schemas.microsoft.com/office/drawing/2014/main" id="{40FB5528-7052-46AF-8E8F-F11F997E4B24}"/>
                </a:ext>
              </a:extLst>
            </p:cNvPr>
            <p:cNvSpPr/>
            <p:nvPr/>
          </p:nvSpPr>
          <p:spPr>
            <a:xfrm rot="5400000">
              <a:off x="-664393" y="5543576"/>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34" name="Rectangle 133">
              <a:extLst>
                <a:ext uri="{FF2B5EF4-FFF2-40B4-BE49-F238E27FC236}">
                  <a16:creationId xmlns:a16="http://schemas.microsoft.com/office/drawing/2014/main" id="{08550379-FC75-42F9-BA16-B719FD757623}"/>
                </a:ext>
              </a:extLst>
            </p:cNvPr>
            <p:cNvSpPr/>
            <p:nvPr/>
          </p:nvSpPr>
          <p:spPr>
            <a:xfrm rot="5400000">
              <a:off x="-663632" y="2181126"/>
              <a:ext cx="15120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3</a:t>
              </a:r>
              <a:endParaRPr lang="bg-BG" sz="800"/>
            </a:p>
          </p:txBody>
        </p:sp>
        <p:sp>
          <p:nvSpPr>
            <p:cNvPr id="144" name="Rectangle 143">
              <a:extLst>
                <a:ext uri="{FF2B5EF4-FFF2-40B4-BE49-F238E27FC236}">
                  <a16:creationId xmlns:a16="http://schemas.microsoft.com/office/drawing/2014/main" id="{70479382-9DBB-4436-929B-F2F75F1D4225}"/>
                </a:ext>
              </a:extLst>
            </p:cNvPr>
            <p:cNvSpPr/>
            <p:nvPr/>
          </p:nvSpPr>
          <p:spPr>
            <a:xfrm rot="5400000">
              <a:off x="-664393" y="3861970"/>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145" name="Group 144">
            <a:extLst>
              <a:ext uri="{FF2B5EF4-FFF2-40B4-BE49-F238E27FC236}">
                <a16:creationId xmlns:a16="http://schemas.microsoft.com/office/drawing/2014/main" id="{B1770E03-3561-43B1-992C-C2AF6EB40F31}"/>
              </a:ext>
            </a:extLst>
          </p:cNvPr>
          <p:cNvGrpSpPr/>
          <p:nvPr userDrawn="1"/>
        </p:nvGrpSpPr>
        <p:grpSpPr>
          <a:xfrm>
            <a:off x="12988130" y="1314451"/>
            <a:ext cx="116724" cy="5211761"/>
            <a:chOff x="-207682" y="1314451"/>
            <a:chExt cx="116724" cy="5211761"/>
          </a:xfrm>
        </p:grpSpPr>
        <p:sp>
          <p:nvSpPr>
            <p:cNvPr id="146" name="Rectangle 145">
              <a:extLst>
                <a:ext uri="{FF2B5EF4-FFF2-40B4-BE49-F238E27FC236}">
                  <a16:creationId xmlns:a16="http://schemas.microsoft.com/office/drawing/2014/main" id="{6F2A0CE2-EAC4-40E3-A13D-B2A561198B2B}"/>
                </a:ext>
              </a:extLst>
            </p:cNvPr>
            <p:cNvSpPr/>
            <p:nvPr/>
          </p:nvSpPr>
          <p:spPr>
            <a:xfrm rot="5400000">
              <a:off x="-737159" y="1845451"/>
              <a:ext cx="11772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270000" tIns="0" rIns="0" bIns="0" rtlCol="0" anchor="t"/>
            <a:lstStyle/>
            <a:p>
              <a:pPr algn="ctr"/>
              <a:r>
                <a:rPr lang="en-US" sz="800"/>
                <a:t>4</a:t>
              </a:r>
              <a:endParaRPr lang="bg-BG" sz="800"/>
            </a:p>
          </p:txBody>
        </p:sp>
        <p:sp>
          <p:nvSpPr>
            <p:cNvPr id="147" name="Rectangle 146">
              <a:extLst>
                <a:ext uri="{FF2B5EF4-FFF2-40B4-BE49-F238E27FC236}">
                  <a16:creationId xmlns:a16="http://schemas.microsoft.com/office/drawing/2014/main" id="{24A1C55E-3060-48E3-A85E-A55BDD37B167}"/>
                </a:ext>
              </a:extLst>
            </p:cNvPr>
            <p:cNvSpPr/>
            <p:nvPr/>
          </p:nvSpPr>
          <p:spPr>
            <a:xfrm rot="5400000">
              <a:off x="-737920" y="3189543"/>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148" name="Rectangle 147">
              <a:extLst>
                <a:ext uri="{FF2B5EF4-FFF2-40B4-BE49-F238E27FC236}">
                  <a16:creationId xmlns:a16="http://schemas.microsoft.com/office/drawing/2014/main" id="{5D00FCE1-FB6A-47B6-8295-0235BBCF5F07}"/>
                </a:ext>
              </a:extLst>
            </p:cNvPr>
            <p:cNvSpPr/>
            <p:nvPr/>
          </p:nvSpPr>
          <p:spPr>
            <a:xfrm rot="5400000">
              <a:off x="-737920" y="4534397"/>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149" name="Rectangle 148">
              <a:extLst>
                <a:ext uri="{FF2B5EF4-FFF2-40B4-BE49-F238E27FC236}">
                  <a16:creationId xmlns:a16="http://schemas.microsoft.com/office/drawing/2014/main" id="{E5472919-116E-4189-ADA3-BF7F6E670138}"/>
                </a:ext>
              </a:extLst>
            </p:cNvPr>
            <p:cNvSpPr/>
            <p:nvPr/>
          </p:nvSpPr>
          <p:spPr>
            <a:xfrm rot="5400000">
              <a:off x="-737920" y="5879250"/>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grpSp>
      <p:grpSp>
        <p:nvGrpSpPr>
          <p:cNvPr id="150" name="Group 149">
            <a:extLst>
              <a:ext uri="{FF2B5EF4-FFF2-40B4-BE49-F238E27FC236}">
                <a16:creationId xmlns:a16="http://schemas.microsoft.com/office/drawing/2014/main" id="{A05BFB1A-4EBD-446C-B336-96AD24ACE64B}"/>
              </a:ext>
            </a:extLst>
          </p:cNvPr>
          <p:cNvGrpSpPr/>
          <p:nvPr userDrawn="1"/>
        </p:nvGrpSpPr>
        <p:grpSpPr>
          <a:xfrm>
            <a:off x="12325418" y="1482725"/>
            <a:ext cx="116725" cy="4875214"/>
            <a:chOff x="241254" y="1482725"/>
            <a:chExt cx="116725" cy="4875214"/>
          </a:xfrm>
        </p:grpSpPr>
        <p:sp>
          <p:nvSpPr>
            <p:cNvPr id="151" name="Rectangle 150">
              <a:extLst>
                <a:ext uri="{FF2B5EF4-FFF2-40B4-BE49-F238E27FC236}">
                  <a16:creationId xmlns:a16="http://schemas.microsoft.com/office/drawing/2014/main" id="{99B1D93F-88F5-4711-8635-CCFFEBDCCA22}"/>
                </a:ext>
              </a:extLst>
            </p:cNvPr>
            <p:cNvSpPr/>
            <p:nvPr/>
          </p:nvSpPr>
          <p:spPr>
            <a:xfrm rot="5400000">
              <a:off x="-875928" y="5124033"/>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52" name="Rectangle 151">
              <a:extLst>
                <a:ext uri="{FF2B5EF4-FFF2-40B4-BE49-F238E27FC236}">
                  <a16:creationId xmlns:a16="http://schemas.microsoft.com/office/drawing/2014/main" id="{57FFD3FD-A98E-4CF4-848F-9664ABFB81B1}"/>
                </a:ext>
              </a:extLst>
            </p:cNvPr>
            <p:cNvSpPr/>
            <p:nvPr/>
          </p:nvSpPr>
          <p:spPr>
            <a:xfrm rot="5400000">
              <a:off x="-875929" y="2599908"/>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2</a:t>
              </a:r>
              <a:endParaRPr lang="bg-BG" sz="800"/>
            </a:p>
          </p:txBody>
        </p:sp>
      </p:grpSp>
      <p:grpSp>
        <p:nvGrpSpPr>
          <p:cNvPr id="153" name="Group 152">
            <a:extLst>
              <a:ext uri="{FF2B5EF4-FFF2-40B4-BE49-F238E27FC236}">
                <a16:creationId xmlns:a16="http://schemas.microsoft.com/office/drawing/2014/main" id="{C4F9CE72-3989-454C-88D0-980D789940E4}"/>
              </a:ext>
            </a:extLst>
          </p:cNvPr>
          <p:cNvGrpSpPr/>
          <p:nvPr userDrawn="1"/>
        </p:nvGrpSpPr>
        <p:grpSpPr>
          <a:xfrm>
            <a:off x="13213640" y="1482327"/>
            <a:ext cx="116724" cy="4878389"/>
            <a:chOff x="-415691" y="1482327"/>
            <a:chExt cx="116724" cy="4878389"/>
          </a:xfrm>
        </p:grpSpPr>
        <p:sp>
          <p:nvSpPr>
            <p:cNvPr id="154" name="Rectangle 153">
              <a:extLst>
                <a:ext uri="{FF2B5EF4-FFF2-40B4-BE49-F238E27FC236}">
                  <a16:creationId xmlns:a16="http://schemas.microsoft.com/office/drawing/2014/main" id="{710BA898-078F-4A47-B5AF-02B11040DF7B}"/>
                </a:ext>
              </a:extLst>
            </p:cNvPr>
            <p:cNvSpPr/>
            <p:nvPr/>
          </p:nvSpPr>
          <p:spPr>
            <a:xfrm rot="5400000">
              <a:off x="-776729" y="5882954"/>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55" name="Rectangle 154">
              <a:extLst>
                <a:ext uri="{FF2B5EF4-FFF2-40B4-BE49-F238E27FC236}">
                  <a16:creationId xmlns:a16="http://schemas.microsoft.com/office/drawing/2014/main" id="{0FF62048-2210-4D0E-9D32-72C52C481C76}"/>
                </a:ext>
              </a:extLst>
            </p:cNvPr>
            <p:cNvSpPr/>
            <p:nvPr/>
          </p:nvSpPr>
          <p:spPr>
            <a:xfrm rot="5400000">
              <a:off x="-775968" y="1844127"/>
              <a:ext cx="8388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5</a:t>
              </a:r>
              <a:endParaRPr lang="bg-BG" sz="800"/>
            </a:p>
          </p:txBody>
        </p:sp>
        <p:sp>
          <p:nvSpPr>
            <p:cNvPr id="156" name="Rectangle 155">
              <a:extLst>
                <a:ext uri="{FF2B5EF4-FFF2-40B4-BE49-F238E27FC236}">
                  <a16:creationId xmlns:a16="http://schemas.microsoft.com/office/drawing/2014/main" id="{73686513-D9BE-43EC-B745-F00832C96DC6}"/>
                </a:ext>
              </a:extLst>
            </p:cNvPr>
            <p:cNvSpPr/>
            <p:nvPr/>
          </p:nvSpPr>
          <p:spPr>
            <a:xfrm rot="5400000">
              <a:off x="-776729" y="4873056"/>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57" name="Rectangle 156">
              <a:extLst>
                <a:ext uri="{FF2B5EF4-FFF2-40B4-BE49-F238E27FC236}">
                  <a16:creationId xmlns:a16="http://schemas.microsoft.com/office/drawing/2014/main" id="{2E5A451D-D4E1-4771-938B-0EE25687B8FF}"/>
                </a:ext>
              </a:extLst>
            </p:cNvPr>
            <p:cNvSpPr/>
            <p:nvPr/>
          </p:nvSpPr>
          <p:spPr>
            <a:xfrm rot="5400000">
              <a:off x="-776729" y="3863159"/>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58" name="Rectangle 157">
              <a:extLst>
                <a:ext uri="{FF2B5EF4-FFF2-40B4-BE49-F238E27FC236}">
                  <a16:creationId xmlns:a16="http://schemas.microsoft.com/office/drawing/2014/main" id="{6FBDDF39-0BD1-4D89-BDA2-911DA5067BBD}"/>
                </a:ext>
              </a:extLst>
            </p:cNvPr>
            <p:cNvSpPr/>
            <p:nvPr/>
          </p:nvSpPr>
          <p:spPr>
            <a:xfrm rot="5400000">
              <a:off x="-776729" y="2853262"/>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159" name="Group 158">
            <a:extLst>
              <a:ext uri="{FF2B5EF4-FFF2-40B4-BE49-F238E27FC236}">
                <a16:creationId xmlns:a16="http://schemas.microsoft.com/office/drawing/2014/main" id="{60C6AD0D-2248-439F-813C-AF04ECCE68EB}"/>
              </a:ext>
            </a:extLst>
          </p:cNvPr>
          <p:cNvGrpSpPr/>
          <p:nvPr userDrawn="1"/>
        </p:nvGrpSpPr>
        <p:grpSpPr>
          <a:xfrm>
            <a:off x="-698215" y="1482726"/>
            <a:ext cx="116726" cy="4875212"/>
            <a:chOff x="-1156542" y="1482726"/>
            <a:chExt cx="116726" cy="4875212"/>
          </a:xfrm>
          <a:solidFill>
            <a:srgbClr val="D9D9D9"/>
          </a:solidFill>
        </p:grpSpPr>
        <p:sp>
          <p:nvSpPr>
            <p:cNvPr id="160" name="Rectangle 159">
              <a:extLst>
                <a:ext uri="{FF2B5EF4-FFF2-40B4-BE49-F238E27FC236}">
                  <a16:creationId xmlns:a16="http://schemas.microsoft.com/office/drawing/2014/main" id="{565475E4-EA65-40B1-9755-D441E0B9FB66}"/>
                </a:ext>
              </a:extLst>
            </p:cNvPr>
            <p:cNvSpPr/>
            <p:nvPr userDrawn="1"/>
          </p:nvSpPr>
          <p:spPr>
            <a:xfrm flipH="1">
              <a:off x="-1156542" y="1482726"/>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marL="0" lvl="0" algn="ctr" defTabSz="914400" rtl="0" eaLnBrk="1" latinLnBrk="0" hangingPunct="1"/>
              <a:r>
                <a:rPr lang="en-US" sz="800" kern="1200">
                  <a:solidFill>
                    <a:schemeClr val="lt1"/>
                  </a:solidFill>
                  <a:latin typeface="+mn-lt"/>
                  <a:ea typeface="+mn-ea"/>
                  <a:cs typeface="+mn-cs"/>
                </a:rPr>
                <a:t>4</a:t>
              </a:r>
              <a:endParaRPr lang="bg-BG" sz="800" kern="1200">
                <a:solidFill>
                  <a:schemeClr val="lt1"/>
                </a:solidFill>
                <a:latin typeface="+mn-lt"/>
                <a:ea typeface="+mn-ea"/>
                <a:cs typeface="+mn-cs"/>
              </a:endParaRPr>
            </a:p>
          </p:txBody>
        </p:sp>
        <p:sp>
          <p:nvSpPr>
            <p:cNvPr id="161" name="Rectangle 160">
              <a:extLst>
                <a:ext uri="{FF2B5EF4-FFF2-40B4-BE49-F238E27FC236}">
                  <a16:creationId xmlns:a16="http://schemas.microsoft.com/office/drawing/2014/main" id="{CDE80ED4-EDA1-4D71-B14D-0661FFEFDF16}"/>
                </a:ext>
              </a:extLst>
            </p:cNvPr>
            <p:cNvSpPr/>
            <p:nvPr userDrawn="1"/>
          </p:nvSpPr>
          <p:spPr>
            <a:xfrm flipH="1">
              <a:off x="-1156542" y="527433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62" name="Rectangle 161">
              <a:extLst>
                <a:ext uri="{FF2B5EF4-FFF2-40B4-BE49-F238E27FC236}">
                  <a16:creationId xmlns:a16="http://schemas.microsoft.com/office/drawing/2014/main" id="{335AE3AD-EF13-4BA0-8E8A-038B0F40DC7A}"/>
                </a:ext>
              </a:extLst>
            </p:cNvPr>
            <p:cNvSpPr/>
            <p:nvPr userDrawn="1"/>
          </p:nvSpPr>
          <p:spPr>
            <a:xfrm flipH="1">
              <a:off x="-1156542" y="2746597"/>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63" name="Rectangle 162">
              <a:extLst>
                <a:ext uri="{FF2B5EF4-FFF2-40B4-BE49-F238E27FC236}">
                  <a16:creationId xmlns:a16="http://schemas.microsoft.com/office/drawing/2014/main" id="{3BE6F695-C30F-41A0-B636-2617B3BB9188}"/>
                </a:ext>
              </a:extLst>
            </p:cNvPr>
            <p:cNvSpPr/>
            <p:nvPr userDrawn="1"/>
          </p:nvSpPr>
          <p:spPr>
            <a:xfrm flipH="1">
              <a:off x="-1156542" y="401046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grpSp>
      <p:grpSp>
        <p:nvGrpSpPr>
          <p:cNvPr id="164" name="Group 163">
            <a:extLst>
              <a:ext uri="{FF2B5EF4-FFF2-40B4-BE49-F238E27FC236}">
                <a16:creationId xmlns:a16="http://schemas.microsoft.com/office/drawing/2014/main" id="{E2E3A353-AF42-4CB4-B453-761BCD9CA499}"/>
              </a:ext>
            </a:extLst>
          </p:cNvPr>
          <p:cNvGrpSpPr/>
          <p:nvPr userDrawn="1"/>
        </p:nvGrpSpPr>
        <p:grpSpPr>
          <a:xfrm>
            <a:off x="12769909" y="1482726"/>
            <a:ext cx="116726" cy="4875212"/>
            <a:chOff x="-1156542" y="1482726"/>
            <a:chExt cx="116726" cy="4875212"/>
          </a:xfrm>
          <a:solidFill>
            <a:srgbClr val="D9D9D9"/>
          </a:solidFill>
        </p:grpSpPr>
        <p:sp>
          <p:nvSpPr>
            <p:cNvPr id="165" name="Rectangle 164">
              <a:extLst>
                <a:ext uri="{FF2B5EF4-FFF2-40B4-BE49-F238E27FC236}">
                  <a16:creationId xmlns:a16="http://schemas.microsoft.com/office/drawing/2014/main" id="{6A8B92CC-FCCE-4EA2-9F2A-CA15465AF7D6}"/>
                </a:ext>
              </a:extLst>
            </p:cNvPr>
            <p:cNvSpPr/>
            <p:nvPr userDrawn="1"/>
          </p:nvSpPr>
          <p:spPr>
            <a:xfrm flipH="1">
              <a:off x="-1156542" y="1482726"/>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marL="0" lvl="0" algn="ctr" defTabSz="914400" rtl="0" eaLnBrk="1" latinLnBrk="0" hangingPunct="1"/>
              <a:r>
                <a:rPr lang="en-US" sz="800" kern="1200">
                  <a:solidFill>
                    <a:schemeClr val="lt1"/>
                  </a:solidFill>
                  <a:latin typeface="+mn-lt"/>
                  <a:ea typeface="+mn-ea"/>
                  <a:cs typeface="+mn-cs"/>
                </a:rPr>
                <a:t>4</a:t>
              </a:r>
              <a:endParaRPr lang="bg-BG" sz="800" kern="1200">
                <a:solidFill>
                  <a:schemeClr val="lt1"/>
                </a:solidFill>
                <a:latin typeface="+mn-lt"/>
                <a:ea typeface="+mn-ea"/>
                <a:cs typeface="+mn-cs"/>
              </a:endParaRPr>
            </a:p>
          </p:txBody>
        </p:sp>
        <p:sp>
          <p:nvSpPr>
            <p:cNvPr id="166" name="Rectangle 165">
              <a:extLst>
                <a:ext uri="{FF2B5EF4-FFF2-40B4-BE49-F238E27FC236}">
                  <a16:creationId xmlns:a16="http://schemas.microsoft.com/office/drawing/2014/main" id="{05C44F16-5D7F-4EB4-84EF-3964A81C45FE}"/>
                </a:ext>
              </a:extLst>
            </p:cNvPr>
            <p:cNvSpPr/>
            <p:nvPr userDrawn="1"/>
          </p:nvSpPr>
          <p:spPr>
            <a:xfrm flipH="1">
              <a:off x="-1156542" y="527433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67" name="Rectangle 166">
              <a:extLst>
                <a:ext uri="{FF2B5EF4-FFF2-40B4-BE49-F238E27FC236}">
                  <a16:creationId xmlns:a16="http://schemas.microsoft.com/office/drawing/2014/main" id="{63ACDCBF-3FE4-4C73-AD11-7A33AE2199E7}"/>
                </a:ext>
              </a:extLst>
            </p:cNvPr>
            <p:cNvSpPr/>
            <p:nvPr userDrawn="1"/>
          </p:nvSpPr>
          <p:spPr>
            <a:xfrm flipH="1">
              <a:off x="-1156542" y="2746597"/>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68" name="Rectangle 167">
              <a:extLst>
                <a:ext uri="{FF2B5EF4-FFF2-40B4-BE49-F238E27FC236}">
                  <a16:creationId xmlns:a16="http://schemas.microsoft.com/office/drawing/2014/main" id="{3BEF0649-6F70-4D12-BBF3-85DB611FEC07}"/>
                </a:ext>
              </a:extLst>
            </p:cNvPr>
            <p:cNvSpPr/>
            <p:nvPr userDrawn="1"/>
          </p:nvSpPr>
          <p:spPr>
            <a:xfrm flipH="1">
              <a:off x="-1156542" y="401046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grpSp>
    </p:spTree>
    <p:extLst>
      <p:ext uri="{BB962C8B-B14F-4D97-AF65-F5344CB8AC3E}">
        <p14:creationId xmlns:p14="http://schemas.microsoft.com/office/powerpoint/2010/main" val="185414506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 id="2147483775" r:id="rId36"/>
    <p:sldLayoutId id="2147483776" r:id="rId37"/>
    <p:sldLayoutId id="2147483777" r:id="rId38"/>
    <p:sldLayoutId id="2147483778" r:id="rId39"/>
    <p:sldLayoutId id="2147483779" r:id="rId40"/>
    <p:sldLayoutId id="2147483780" r:id="rId41"/>
    <p:sldLayoutId id="2147483781" r:id="rId42"/>
    <p:sldLayoutId id="2147483782" r:id="rId43"/>
    <p:sldLayoutId id="2147483783" r:id="rId44"/>
    <p:sldLayoutId id="2147483784" r:id="rId45"/>
    <p:sldLayoutId id="2147483785" r:id="rId46"/>
    <p:sldLayoutId id="2147483786" r:id="rId47"/>
    <p:sldLayoutId id="2147483787" r:id="rId48"/>
    <p:sldLayoutId id="2147483788" r:id="rId49"/>
    <p:sldLayoutId id="2147483789" r:id="rId50"/>
    <p:sldLayoutId id="2147483790" r:id="rId51"/>
    <p:sldLayoutId id="2147483791" r:id="rId52"/>
    <p:sldLayoutId id="2147483792" r:id="rId53"/>
    <p:sldLayoutId id="2147483793" r:id="rId54"/>
  </p:sldLayoutIdLst>
  <p:hf sldNum="0" hdr="0" ftr="0" dt="0"/>
  <p:txStyles>
    <p:titleStyle>
      <a:lvl1pPr algn="l" defTabSz="914400" rtl="0" eaLnBrk="1" latinLnBrk="0" hangingPunct="1">
        <a:lnSpc>
          <a:spcPct val="100000"/>
        </a:lnSpc>
        <a:spcBef>
          <a:spcPct val="0"/>
        </a:spcBef>
        <a:buNone/>
        <a:defRPr sz="2200" b="1" kern="1200">
          <a:solidFill>
            <a:schemeClr val="accent1"/>
          </a:solidFill>
          <a:latin typeface="+mj-lt"/>
          <a:ea typeface="+mj-ea"/>
          <a:cs typeface="+mj-cs"/>
        </a:defRPr>
      </a:lvl1pPr>
    </p:titleStyle>
    <p:body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15">
          <p15:clr>
            <a:srgbClr val="F26B43"/>
          </p15:clr>
        </p15:guide>
        <p15:guide id="2" pos="285">
          <p15:clr>
            <a:srgbClr val="F26B43"/>
          </p15:clr>
        </p15:guide>
        <p15:guide id="3" pos="739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58.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6.svg"/><Relationship Id="rId7" Type="http://schemas.openxmlformats.org/officeDocument/2006/relationships/image" Target="../media/image49.png"/><Relationship Id="rId12" Type="http://schemas.openxmlformats.org/officeDocument/2006/relationships/image" Target="../media/image53.png"/><Relationship Id="rId2" Type="http://schemas.openxmlformats.org/officeDocument/2006/relationships/image" Target="../media/image45.png"/><Relationship Id="rId1" Type="http://schemas.openxmlformats.org/officeDocument/2006/relationships/slideLayout" Target="../slideLayouts/slideLayout43.xml"/><Relationship Id="rId6" Type="http://schemas.openxmlformats.org/officeDocument/2006/relationships/image" Target="../media/image48.png"/><Relationship Id="rId11" Type="http://schemas.openxmlformats.org/officeDocument/2006/relationships/image" Target="../media/image52.svg"/><Relationship Id="rId5" Type="http://schemas.openxmlformats.org/officeDocument/2006/relationships/image" Target="../media/image42.png"/><Relationship Id="rId10" Type="http://schemas.openxmlformats.org/officeDocument/2006/relationships/image" Target="../media/image51.png"/><Relationship Id="rId4" Type="http://schemas.openxmlformats.org/officeDocument/2006/relationships/image" Target="../media/image47.pn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6.png"/><Relationship Id="rId18" Type="http://schemas.openxmlformats.org/officeDocument/2006/relationships/image" Target="../media/image30.svg"/><Relationship Id="rId3" Type="http://schemas.openxmlformats.org/officeDocument/2006/relationships/hyperlink" Target="https://www.facebook.com/Westernacher.Group/" TargetMode="External"/><Relationship Id="rId7" Type="http://schemas.openxmlformats.org/officeDocument/2006/relationships/image" Target="../media/image22.png"/><Relationship Id="rId12" Type="http://schemas.openxmlformats.org/officeDocument/2006/relationships/image" Target="../media/image25.svg"/><Relationship Id="rId17" Type="http://schemas.openxmlformats.org/officeDocument/2006/relationships/image" Target="../media/image29.png"/><Relationship Id="rId2" Type="http://schemas.openxmlformats.org/officeDocument/2006/relationships/notesSlide" Target="../notesSlides/notesSlide2.xml"/><Relationship Id="rId16" Type="http://schemas.microsoft.com/office/2007/relationships/hdphoto" Target="../media/hdphoto1.wdp"/><Relationship Id="rId1" Type="http://schemas.openxmlformats.org/officeDocument/2006/relationships/slideLayout" Target="../slideLayouts/slideLayout101.xml"/><Relationship Id="rId6" Type="http://schemas.openxmlformats.org/officeDocument/2006/relationships/hyperlink" Target="https://twitter.com/westernacher" TargetMode="External"/><Relationship Id="rId11" Type="http://schemas.openxmlformats.org/officeDocument/2006/relationships/image" Target="../media/image24.png"/><Relationship Id="rId5" Type="http://schemas.openxmlformats.org/officeDocument/2006/relationships/image" Target="../media/image21.svg"/><Relationship Id="rId15" Type="http://schemas.openxmlformats.org/officeDocument/2006/relationships/image" Target="../media/image28.png"/><Relationship Id="rId10" Type="http://schemas.openxmlformats.org/officeDocument/2006/relationships/hyperlink" Target="https://www.linkedin.com/company/westernacher/" TargetMode="External"/><Relationship Id="rId4" Type="http://schemas.openxmlformats.org/officeDocument/2006/relationships/image" Target="../media/image20.png"/><Relationship Id="rId9" Type="http://schemas.openxmlformats.org/officeDocument/2006/relationships/hyperlink" Target="https://www.youtube.com/user/WesternacherAG" TargetMode="External"/><Relationship Id="rId1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1.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43.xml"/><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4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4.png"/><Relationship Id="rId1" Type="http://schemas.openxmlformats.org/officeDocument/2006/relationships/slideLayout" Target="../slideLayouts/slideLayout43.xml"/><Relationship Id="rId6" Type="http://schemas.openxmlformats.org/officeDocument/2006/relationships/image" Target="../media/image43.png"/><Relationship Id="rId5" Type="http://schemas.openxmlformats.org/officeDocument/2006/relationships/image" Target="../media/image36.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6">
            <a:extLst>
              <a:ext uri="{FF2B5EF4-FFF2-40B4-BE49-F238E27FC236}">
                <a16:creationId xmlns:a16="http://schemas.microsoft.com/office/drawing/2014/main" id="{4851ED1E-65D2-E0FA-8040-E3ADC0AA241E}"/>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t="4378" b="4378"/>
          <a:stretch>
            <a:fillRect/>
          </a:stretch>
        </p:blipFill>
        <p:spPr>
          <a:xfrm>
            <a:off x="449263" y="2705101"/>
            <a:ext cx="11293475" cy="3651250"/>
          </a:xfrm>
        </p:spPr>
      </p:pic>
      <p:sp>
        <p:nvSpPr>
          <p:cNvPr id="3" name="Title 2">
            <a:extLst>
              <a:ext uri="{FF2B5EF4-FFF2-40B4-BE49-F238E27FC236}">
                <a16:creationId xmlns:a16="http://schemas.microsoft.com/office/drawing/2014/main" id="{0DF1BEC8-1A70-6119-46F1-7A60AC30F83F}"/>
              </a:ext>
            </a:extLst>
          </p:cNvPr>
          <p:cNvSpPr>
            <a:spLocks noGrp="1"/>
          </p:cNvSpPr>
          <p:nvPr>
            <p:ph type="ctrTitle"/>
          </p:nvPr>
        </p:nvSpPr>
        <p:spPr>
          <a:xfrm>
            <a:off x="449580" y="1300212"/>
            <a:ext cx="11291569" cy="398333"/>
          </a:xfrm>
        </p:spPr>
        <p:txBody>
          <a:bodyPr/>
          <a:lstStyle/>
          <a:p>
            <a:r>
              <a:rPr lang="en-US" noProof="1">
                <a:latin typeface="+mn-lt"/>
              </a:rPr>
              <a:t>LEAP 2024</a:t>
            </a:r>
            <a:endParaRPr lang="en-TR"/>
          </a:p>
        </p:txBody>
      </p:sp>
      <p:sp>
        <p:nvSpPr>
          <p:cNvPr id="8" name="Text Placeholder 7">
            <a:extLst>
              <a:ext uri="{FF2B5EF4-FFF2-40B4-BE49-F238E27FC236}">
                <a16:creationId xmlns:a16="http://schemas.microsoft.com/office/drawing/2014/main" id="{F7D36124-E6AA-255C-DF1A-6099D99780BF}"/>
              </a:ext>
            </a:extLst>
          </p:cNvPr>
          <p:cNvSpPr>
            <a:spLocks noGrp="1"/>
          </p:cNvSpPr>
          <p:nvPr>
            <p:ph type="body" sz="quarter" idx="20"/>
          </p:nvPr>
        </p:nvSpPr>
        <p:spPr>
          <a:xfrm>
            <a:off x="449579" y="1704895"/>
            <a:ext cx="11293200" cy="398462"/>
          </a:xfrm>
        </p:spPr>
        <p:txBody>
          <a:bodyPr/>
          <a:lstStyle/>
          <a:p>
            <a:r>
              <a:rPr lang="en-US" dirty="0"/>
              <a:t>From the Torture Dungeons of “Systems Integration” to the Promised Land of “Business Innovation”.</a:t>
            </a:r>
          </a:p>
        </p:txBody>
      </p:sp>
      <p:sp>
        <p:nvSpPr>
          <p:cNvPr id="13" name="Picture Placeholder 12">
            <a:extLst>
              <a:ext uri="{FF2B5EF4-FFF2-40B4-BE49-F238E27FC236}">
                <a16:creationId xmlns:a16="http://schemas.microsoft.com/office/drawing/2014/main" id="{7F683292-EA3D-31C6-C2E4-14B0BDE52D99}"/>
              </a:ext>
            </a:extLst>
          </p:cNvPr>
          <p:cNvSpPr>
            <a:spLocks noGrp="1"/>
          </p:cNvSpPr>
          <p:nvPr>
            <p:ph type="pic" sz="quarter" idx="25"/>
          </p:nvPr>
        </p:nvSpPr>
        <p:spPr/>
        <p:txBody>
          <a:bodyPr/>
          <a:lstStyle/>
          <a:p>
            <a:endParaRPr lang="en-TR"/>
          </a:p>
        </p:txBody>
      </p:sp>
      <p:grpSp>
        <p:nvGrpSpPr>
          <p:cNvPr id="15" name="Grafik 29">
            <a:extLst>
              <a:ext uri="{FF2B5EF4-FFF2-40B4-BE49-F238E27FC236}">
                <a16:creationId xmlns:a16="http://schemas.microsoft.com/office/drawing/2014/main" id="{1BF60265-57BC-5BC6-11FD-7436ADD7CF99}"/>
              </a:ext>
            </a:extLst>
          </p:cNvPr>
          <p:cNvGrpSpPr>
            <a:grpSpLocks noChangeAspect="1"/>
          </p:cNvGrpSpPr>
          <p:nvPr/>
        </p:nvGrpSpPr>
        <p:grpSpPr>
          <a:xfrm>
            <a:off x="8243302" y="3730305"/>
            <a:ext cx="2708419" cy="548324"/>
            <a:chOff x="8771359" y="1615738"/>
            <a:chExt cx="2441866" cy="494359"/>
          </a:xfrm>
          <a:solidFill>
            <a:schemeClr val="bg1"/>
          </a:solidFill>
        </p:grpSpPr>
        <p:grpSp>
          <p:nvGrpSpPr>
            <p:cNvPr id="16" name="Grafik 29">
              <a:extLst>
                <a:ext uri="{FF2B5EF4-FFF2-40B4-BE49-F238E27FC236}">
                  <a16:creationId xmlns:a16="http://schemas.microsoft.com/office/drawing/2014/main" id="{8654B15A-E1D4-418B-CAE3-12A3C974C76F}"/>
                </a:ext>
              </a:extLst>
            </p:cNvPr>
            <p:cNvGrpSpPr/>
            <p:nvPr/>
          </p:nvGrpSpPr>
          <p:grpSpPr>
            <a:xfrm>
              <a:off x="8771359" y="1615738"/>
              <a:ext cx="2366907" cy="494359"/>
              <a:chOff x="8771359" y="1615738"/>
              <a:chExt cx="2366907" cy="494359"/>
            </a:xfrm>
            <a:grpFill/>
          </p:grpSpPr>
          <p:grpSp>
            <p:nvGrpSpPr>
              <p:cNvPr id="18" name="Grafik 29">
                <a:extLst>
                  <a:ext uri="{FF2B5EF4-FFF2-40B4-BE49-F238E27FC236}">
                    <a16:creationId xmlns:a16="http://schemas.microsoft.com/office/drawing/2014/main" id="{920DAF48-939B-7379-54F0-BE674B0DB324}"/>
                  </a:ext>
                </a:extLst>
              </p:cNvPr>
              <p:cNvGrpSpPr/>
              <p:nvPr/>
            </p:nvGrpSpPr>
            <p:grpSpPr>
              <a:xfrm>
                <a:off x="9418950" y="1615738"/>
                <a:ext cx="1719317" cy="479777"/>
                <a:chOff x="9418950" y="1615738"/>
                <a:chExt cx="1719317" cy="479777"/>
              </a:xfrm>
              <a:grpFill/>
            </p:grpSpPr>
            <p:sp>
              <p:nvSpPr>
                <p:cNvPr id="20" name="Serbest Form 85">
                  <a:extLst>
                    <a:ext uri="{FF2B5EF4-FFF2-40B4-BE49-F238E27FC236}">
                      <a16:creationId xmlns:a16="http://schemas.microsoft.com/office/drawing/2014/main" id="{91EE7D54-4588-7938-0B03-9C4CA8ABFC36}"/>
                    </a:ext>
                  </a:extLst>
                </p:cNvPr>
                <p:cNvSpPr/>
                <p:nvPr/>
              </p:nvSpPr>
              <p:spPr>
                <a:xfrm>
                  <a:off x="9418950" y="1615738"/>
                  <a:ext cx="329251" cy="479777"/>
                </a:xfrm>
                <a:custGeom>
                  <a:avLst/>
                  <a:gdLst>
                    <a:gd name="connsiteX0" fmla="*/ 0 w 329251"/>
                    <a:gd name="connsiteY0" fmla="*/ 0 h 479777"/>
                    <a:gd name="connsiteX1" fmla="*/ 153714 w 329251"/>
                    <a:gd name="connsiteY1" fmla="*/ 0 h 479777"/>
                    <a:gd name="connsiteX2" fmla="*/ 153714 w 329251"/>
                    <a:gd name="connsiteY2" fmla="*/ 362185 h 479777"/>
                    <a:gd name="connsiteX3" fmla="*/ 329251 w 329251"/>
                    <a:gd name="connsiteY3" fmla="*/ 362185 h 479777"/>
                    <a:gd name="connsiteX4" fmla="*/ 329251 w 329251"/>
                    <a:gd name="connsiteY4" fmla="*/ 479778 h 479777"/>
                    <a:gd name="connsiteX5" fmla="*/ 0 w 329251"/>
                    <a:gd name="connsiteY5" fmla="*/ 479778 h 479777"/>
                    <a:gd name="connsiteX6" fmla="*/ 0 w 329251"/>
                    <a:gd name="connsiteY6" fmla="*/ 0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251" h="479777">
                      <a:moveTo>
                        <a:pt x="0" y="0"/>
                      </a:moveTo>
                      <a:lnTo>
                        <a:pt x="153714" y="0"/>
                      </a:lnTo>
                      <a:lnTo>
                        <a:pt x="153714" y="362185"/>
                      </a:lnTo>
                      <a:lnTo>
                        <a:pt x="329251" y="362185"/>
                      </a:lnTo>
                      <a:lnTo>
                        <a:pt x="329251" y="479778"/>
                      </a:lnTo>
                      <a:lnTo>
                        <a:pt x="0" y="479778"/>
                      </a:lnTo>
                      <a:lnTo>
                        <a:pt x="0" y="0"/>
                      </a:lnTo>
                      <a:close/>
                    </a:path>
                  </a:pathLst>
                </a:custGeom>
                <a:grpFill/>
                <a:ln w="94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1">
                    <a:ln>
                      <a:noFill/>
                    </a:ln>
                    <a:solidFill>
                      <a:srgbClr val="282E36"/>
                    </a:solidFill>
                    <a:effectLst/>
                    <a:uLnTx/>
                    <a:uFillTx/>
                    <a:latin typeface="Arial"/>
                    <a:ea typeface="+mn-ea"/>
                    <a:cs typeface="+mn-cs"/>
                  </a:endParaRPr>
                </a:p>
              </p:txBody>
            </p:sp>
            <p:sp>
              <p:nvSpPr>
                <p:cNvPr id="21" name="Serbest Form 86">
                  <a:extLst>
                    <a:ext uri="{FF2B5EF4-FFF2-40B4-BE49-F238E27FC236}">
                      <a16:creationId xmlns:a16="http://schemas.microsoft.com/office/drawing/2014/main" id="{70D69E73-6CA5-F72E-E3B3-81FA321B6427}"/>
                    </a:ext>
                  </a:extLst>
                </p:cNvPr>
                <p:cNvSpPr/>
                <p:nvPr/>
              </p:nvSpPr>
              <p:spPr>
                <a:xfrm>
                  <a:off x="9812723" y="1615738"/>
                  <a:ext cx="354870" cy="478837"/>
                </a:xfrm>
                <a:custGeom>
                  <a:avLst/>
                  <a:gdLst>
                    <a:gd name="connsiteX0" fmla="*/ 0 w 354870"/>
                    <a:gd name="connsiteY0" fmla="*/ 0 h 478837"/>
                    <a:gd name="connsiteX1" fmla="*/ 343484 w 354870"/>
                    <a:gd name="connsiteY1" fmla="*/ 0 h 478837"/>
                    <a:gd name="connsiteX2" fmla="*/ 343484 w 354870"/>
                    <a:gd name="connsiteY2" fmla="*/ 116652 h 478837"/>
                    <a:gd name="connsiteX3" fmla="*/ 152765 w 354870"/>
                    <a:gd name="connsiteY3" fmla="*/ 116652 h 478837"/>
                    <a:gd name="connsiteX4" fmla="*/ 152765 w 354870"/>
                    <a:gd name="connsiteY4" fmla="*/ 184385 h 478837"/>
                    <a:gd name="connsiteX5" fmla="*/ 304581 w 354870"/>
                    <a:gd name="connsiteY5" fmla="*/ 184385 h 478837"/>
                    <a:gd name="connsiteX6" fmla="*/ 304581 w 354870"/>
                    <a:gd name="connsiteY6" fmla="*/ 290689 h 478837"/>
                    <a:gd name="connsiteX7" fmla="*/ 152765 w 354870"/>
                    <a:gd name="connsiteY7" fmla="*/ 290689 h 478837"/>
                    <a:gd name="connsiteX8" fmla="*/ 152765 w 354870"/>
                    <a:gd name="connsiteY8" fmla="*/ 362185 h 478837"/>
                    <a:gd name="connsiteX9" fmla="*/ 354870 w 354870"/>
                    <a:gd name="connsiteY9" fmla="*/ 362185 h 478837"/>
                    <a:gd name="connsiteX10" fmla="*/ 354870 w 354870"/>
                    <a:gd name="connsiteY10" fmla="*/ 478837 h 478837"/>
                    <a:gd name="connsiteX11" fmla="*/ 0 w 354870"/>
                    <a:gd name="connsiteY11" fmla="*/ 478837 h 478837"/>
                    <a:gd name="connsiteX12" fmla="*/ 0 w 354870"/>
                    <a:gd name="connsiteY12" fmla="*/ 0 h 47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870" h="478837">
                      <a:moveTo>
                        <a:pt x="0" y="0"/>
                      </a:moveTo>
                      <a:lnTo>
                        <a:pt x="343484" y="0"/>
                      </a:lnTo>
                      <a:lnTo>
                        <a:pt x="343484" y="116652"/>
                      </a:lnTo>
                      <a:lnTo>
                        <a:pt x="152765" y="116652"/>
                      </a:lnTo>
                      <a:lnTo>
                        <a:pt x="152765" y="184385"/>
                      </a:lnTo>
                      <a:lnTo>
                        <a:pt x="304581" y="184385"/>
                      </a:lnTo>
                      <a:lnTo>
                        <a:pt x="304581" y="290689"/>
                      </a:lnTo>
                      <a:lnTo>
                        <a:pt x="152765" y="290689"/>
                      </a:lnTo>
                      <a:lnTo>
                        <a:pt x="152765" y="362185"/>
                      </a:lnTo>
                      <a:lnTo>
                        <a:pt x="354870" y="362185"/>
                      </a:lnTo>
                      <a:lnTo>
                        <a:pt x="354870" y="478837"/>
                      </a:lnTo>
                      <a:lnTo>
                        <a:pt x="0" y="478837"/>
                      </a:lnTo>
                      <a:lnTo>
                        <a:pt x="0" y="0"/>
                      </a:lnTo>
                      <a:close/>
                    </a:path>
                  </a:pathLst>
                </a:custGeom>
                <a:grpFill/>
                <a:ln w="94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1">
                    <a:ln>
                      <a:noFill/>
                    </a:ln>
                    <a:solidFill>
                      <a:srgbClr val="282E36"/>
                    </a:solidFill>
                    <a:effectLst/>
                    <a:uLnTx/>
                    <a:uFillTx/>
                    <a:latin typeface="Arial"/>
                    <a:ea typeface="+mn-ea"/>
                    <a:cs typeface="+mn-cs"/>
                  </a:endParaRPr>
                </a:p>
              </p:txBody>
            </p:sp>
            <p:sp>
              <p:nvSpPr>
                <p:cNvPr id="22" name="Serbest Form 87">
                  <a:extLst>
                    <a:ext uri="{FF2B5EF4-FFF2-40B4-BE49-F238E27FC236}">
                      <a16:creationId xmlns:a16="http://schemas.microsoft.com/office/drawing/2014/main" id="{F92CCDF5-AE42-0CB9-25EA-DB9BC5444AE0}"/>
                    </a:ext>
                  </a:extLst>
                </p:cNvPr>
                <p:cNvSpPr/>
                <p:nvPr/>
              </p:nvSpPr>
              <p:spPr>
                <a:xfrm>
                  <a:off x="10195109" y="1615738"/>
                  <a:ext cx="501941" cy="479777"/>
                </a:xfrm>
                <a:custGeom>
                  <a:avLst/>
                  <a:gdLst>
                    <a:gd name="connsiteX0" fmla="*/ 151816 w 501941"/>
                    <a:gd name="connsiteY0" fmla="*/ 0 h 479777"/>
                    <a:gd name="connsiteX1" fmla="*/ 350126 w 501941"/>
                    <a:gd name="connsiteY1" fmla="*/ 0 h 479777"/>
                    <a:gd name="connsiteX2" fmla="*/ 501942 w 501941"/>
                    <a:gd name="connsiteY2" fmla="*/ 479778 h 479777"/>
                    <a:gd name="connsiteX3" fmla="*/ 339689 w 501941"/>
                    <a:gd name="connsiteY3" fmla="*/ 479778 h 479777"/>
                    <a:gd name="connsiteX4" fmla="*/ 316916 w 501941"/>
                    <a:gd name="connsiteY4" fmla="*/ 399815 h 479777"/>
                    <a:gd name="connsiteX5" fmla="*/ 164151 w 501941"/>
                    <a:gd name="connsiteY5" fmla="*/ 399815 h 479777"/>
                    <a:gd name="connsiteX6" fmla="*/ 142328 w 501941"/>
                    <a:gd name="connsiteY6" fmla="*/ 479778 h 479777"/>
                    <a:gd name="connsiteX7" fmla="*/ 0 w 501941"/>
                    <a:gd name="connsiteY7" fmla="*/ 479778 h 479777"/>
                    <a:gd name="connsiteX8" fmla="*/ 151816 w 501941"/>
                    <a:gd name="connsiteY8" fmla="*/ 0 h 479777"/>
                    <a:gd name="connsiteX9" fmla="*/ 192617 w 501941"/>
                    <a:gd name="connsiteY9" fmla="*/ 297274 h 479777"/>
                    <a:gd name="connsiteX10" fmla="*/ 288451 w 501941"/>
                    <a:gd name="connsiteY10" fmla="*/ 297274 h 479777"/>
                    <a:gd name="connsiteX11" fmla="*/ 241008 w 501941"/>
                    <a:gd name="connsiteY11" fmla="*/ 123237 h 479777"/>
                    <a:gd name="connsiteX12" fmla="*/ 192617 w 501941"/>
                    <a:gd name="connsiteY12" fmla="*/ 297274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1941" h="479777">
                      <a:moveTo>
                        <a:pt x="151816" y="0"/>
                      </a:moveTo>
                      <a:lnTo>
                        <a:pt x="350126" y="0"/>
                      </a:lnTo>
                      <a:lnTo>
                        <a:pt x="501942" y="479778"/>
                      </a:lnTo>
                      <a:lnTo>
                        <a:pt x="339689" y="479778"/>
                      </a:lnTo>
                      <a:lnTo>
                        <a:pt x="316916" y="399815"/>
                      </a:lnTo>
                      <a:lnTo>
                        <a:pt x="164151" y="399815"/>
                      </a:lnTo>
                      <a:lnTo>
                        <a:pt x="142328" y="479778"/>
                      </a:lnTo>
                      <a:lnTo>
                        <a:pt x="0" y="479778"/>
                      </a:lnTo>
                      <a:lnTo>
                        <a:pt x="151816" y="0"/>
                      </a:lnTo>
                      <a:close/>
                      <a:moveTo>
                        <a:pt x="192617" y="297274"/>
                      </a:moveTo>
                      <a:lnTo>
                        <a:pt x="288451" y="297274"/>
                      </a:lnTo>
                      <a:lnTo>
                        <a:pt x="241008" y="123237"/>
                      </a:lnTo>
                      <a:lnTo>
                        <a:pt x="192617" y="297274"/>
                      </a:lnTo>
                      <a:close/>
                    </a:path>
                  </a:pathLst>
                </a:custGeom>
                <a:grpFill/>
                <a:ln w="94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1">
                    <a:ln>
                      <a:noFill/>
                    </a:ln>
                    <a:solidFill>
                      <a:srgbClr val="282E36"/>
                    </a:solidFill>
                    <a:effectLst/>
                    <a:uLnTx/>
                    <a:uFillTx/>
                    <a:latin typeface="Arial"/>
                    <a:ea typeface="+mn-ea"/>
                    <a:cs typeface="+mn-cs"/>
                  </a:endParaRPr>
                </a:p>
              </p:txBody>
            </p:sp>
            <p:sp>
              <p:nvSpPr>
                <p:cNvPr id="23" name="Serbest Form 88">
                  <a:extLst>
                    <a:ext uri="{FF2B5EF4-FFF2-40B4-BE49-F238E27FC236}">
                      <a16:creationId xmlns:a16="http://schemas.microsoft.com/office/drawing/2014/main" id="{EC3B6F08-DAB8-159F-33F8-1DB619F61D27}"/>
                    </a:ext>
                  </a:extLst>
                </p:cNvPr>
                <p:cNvSpPr/>
                <p:nvPr/>
              </p:nvSpPr>
              <p:spPr>
                <a:xfrm>
                  <a:off x="10746392" y="1615738"/>
                  <a:ext cx="391875" cy="479777"/>
                </a:xfrm>
                <a:custGeom>
                  <a:avLst/>
                  <a:gdLst>
                    <a:gd name="connsiteX0" fmla="*/ 0 w 391875"/>
                    <a:gd name="connsiteY0" fmla="*/ 0 h 479777"/>
                    <a:gd name="connsiteX1" fmla="*/ 192617 w 391875"/>
                    <a:gd name="connsiteY1" fmla="*/ 0 h 479777"/>
                    <a:gd name="connsiteX2" fmla="*/ 391875 w 391875"/>
                    <a:gd name="connsiteY2" fmla="*/ 164630 h 479777"/>
                    <a:gd name="connsiteX3" fmla="*/ 391875 w 391875"/>
                    <a:gd name="connsiteY3" fmla="*/ 167452 h 479777"/>
                    <a:gd name="connsiteX4" fmla="*/ 199259 w 391875"/>
                    <a:gd name="connsiteY4" fmla="*/ 323615 h 479777"/>
                    <a:gd name="connsiteX5" fmla="*/ 152765 w 391875"/>
                    <a:gd name="connsiteY5" fmla="*/ 323615 h 479777"/>
                    <a:gd name="connsiteX6" fmla="*/ 152765 w 391875"/>
                    <a:gd name="connsiteY6" fmla="*/ 479778 h 479777"/>
                    <a:gd name="connsiteX7" fmla="*/ 0 w 391875"/>
                    <a:gd name="connsiteY7" fmla="*/ 479778 h 479777"/>
                    <a:gd name="connsiteX8" fmla="*/ 0 w 391875"/>
                    <a:gd name="connsiteY8" fmla="*/ 0 h 479777"/>
                    <a:gd name="connsiteX9" fmla="*/ 185026 w 391875"/>
                    <a:gd name="connsiteY9" fmla="*/ 222015 h 479777"/>
                    <a:gd name="connsiteX10" fmla="*/ 246701 w 391875"/>
                    <a:gd name="connsiteY10" fmla="*/ 168393 h 479777"/>
                    <a:gd name="connsiteX11" fmla="*/ 246701 w 391875"/>
                    <a:gd name="connsiteY11" fmla="*/ 165570 h 479777"/>
                    <a:gd name="connsiteX12" fmla="*/ 185975 w 391875"/>
                    <a:gd name="connsiteY12" fmla="*/ 113830 h 479777"/>
                    <a:gd name="connsiteX13" fmla="*/ 153714 w 391875"/>
                    <a:gd name="connsiteY13" fmla="*/ 113830 h 479777"/>
                    <a:gd name="connsiteX14" fmla="*/ 153714 w 391875"/>
                    <a:gd name="connsiteY14" fmla="*/ 222015 h 479777"/>
                    <a:gd name="connsiteX15" fmla="*/ 185026 w 391875"/>
                    <a:gd name="connsiteY15" fmla="*/ 222015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875" h="479777">
                      <a:moveTo>
                        <a:pt x="0" y="0"/>
                      </a:moveTo>
                      <a:lnTo>
                        <a:pt x="192617" y="0"/>
                      </a:lnTo>
                      <a:cubicBezTo>
                        <a:pt x="332098" y="0"/>
                        <a:pt x="391875" y="62089"/>
                        <a:pt x="391875" y="164630"/>
                      </a:cubicBezTo>
                      <a:lnTo>
                        <a:pt x="391875" y="167452"/>
                      </a:lnTo>
                      <a:cubicBezTo>
                        <a:pt x="391875" y="267170"/>
                        <a:pt x="324507" y="323615"/>
                        <a:pt x="199259" y="323615"/>
                      </a:cubicBezTo>
                      <a:lnTo>
                        <a:pt x="152765" y="323615"/>
                      </a:lnTo>
                      <a:lnTo>
                        <a:pt x="152765" y="479778"/>
                      </a:lnTo>
                      <a:lnTo>
                        <a:pt x="0" y="479778"/>
                      </a:lnTo>
                      <a:lnTo>
                        <a:pt x="0" y="0"/>
                      </a:lnTo>
                      <a:close/>
                      <a:moveTo>
                        <a:pt x="185026" y="222015"/>
                      </a:moveTo>
                      <a:cubicBezTo>
                        <a:pt x="225826" y="222015"/>
                        <a:pt x="246701" y="204141"/>
                        <a:pt x="246701" y="168393"/>
                      </a:cubicBezTo>
                      <a:lnTo>
                        <a:pt x="246701" y="165570"/>
                      </a:lnTo>
                      <a:cubicBezTo>
                        <a:pt x="246701" y="128881"/>
                        <a:pt x="225826" y="113830"/>
                        <a:pt x="185975" y="113830"/>
                      </a:cubicBezTo>
                      <a:lnTo>
                        <a:pt x="153714" y="113830"/>
                      </a:lnTo>
                      <a:lnTo>
                        <a:pt x="153714" y="222015"/>
                      </a:lnTo>
                      <a:lnTo>
                        <a:pt x="185026" y="222015"/>
                      </a:lnTo>
                      <a:close/>
                    </a:path>
                  </a:pathLst>
                </a:custGeom>
                <a:grpFill/>
                <a:ln w="94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1">
                    <a:ln>
                      <a:noFill/>
                    </a:ln>
                    <a:solidFill>
                      <a:srgbClr val="282E36"/>
                    </a:solidFill>
                    <a:effectLst/>
                    <a:uLnTx/>
                    <a:uFillTx/>
                    <a:latin typeface="Arial"/>
                    <a:ea typeface="+mn-ea"/>
                    <a:cs typeface="+mn-cs"/>
                  </a:endParaRPr>
                </a:p>
              </p:txBody>
            </p:sp>
          </p:grpSp>
          <p:sp>
            <p:nvSpPr>
              <p:cNvPr id="19" name="Serbest Form 84">
                <a:extLst>
                  <a:ext uri="{FF2B5EF4-FFF2-40B4-BE49-F238E27FC236}">
                    <a16:creationId xmlns:a16="http://schemas.microsoft.com/office/drawing/2014/main" id="{3419F7DE-88D4-2A17-15A2-52DFAE8A00DF}"/>
                  </a:ext>
                </a:extLst>
              </p:cNvPr>
              <p:cNvSpPr/>
              <p:nvPr/>
            </p:nvSpPr>
            <p:spPr>
              <a:xfrm>
                <a:off x="8771359" y="1616679"/>
                <a:ext cx="495774" cy="493418"/>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1">
                  <a:ln>
                    <a:noFill/>
                  </a:ln>
                  <a:solidFill>
                    <a:srgbClr val="282E36"/>
                  </a:solidFill>
                  <a:effectLst/>
                  <a:uLnTx/>
                  <a:uFillTx/>
                  <a:latin typeface="Arial"/>
                  <a:ea typeface="+mn-ea"/>
                  <a:cs typeface="+mn-cs"/>
                </a:endParaRPr>
              </a:p>
            </p:txBody>
          </p:sp>
        </p:grpSp>
        <p:sp>
          <p:nvSpPr>
            <p:cNvPr id="17" name="Serbest Form 82">
              <a:extLst>
                <a:ext uri="{FF2B5EF4-FFF2-40B4-BE49-F238E27FC236}">
                  <a16:creationId xmlns:a16="http://schemas.microsoft.com/office/drawing/2014/main" id="{C72B5B0D-7BA9-8636-272D-65C67F0B6391}"/>
                </a:ext>
              </a:extLst>
            </p:cNvPr>
            <p:cNvSpPr/>
            <p:nvPr/>
          </p:nvSpPr>
          <p:spPr>
            <a:xfrm>
              <a:off x="11078489" y="1975101"/>
              <a:ext cx="134736" cy="133585"/>
            </a:xfrm>
            <a:custGeom>
              <a:avLst/>
              <a:gdLst>
                <a:gd name="connsiteX0" fmla="*/ 134737 w 134736"/>
                <a:gd name="connsiteY0" fmla="*/ 66793 h 133585"/>
                <a:gd name="connsiteX1" fmla="*/ 67368 w 134736"/>
                <a:gd name="connsiteY1" fmla="*/ 133585 h 133585"/>
                <a:gd name="connsiteX2" fmla="*/ 0 w 134736"/>
                <a:gd name="connsiteY2" fmla="*/ 66793 h 133585"/>
                <a:gd name="connsiteX3" fmla="*/ 67368 w 134736"/>
                <a:gd name="connsiteY3" fmla="*/ 0 h 133585"/>
                <a:gd name="connsiteX4" fmla="*/ 134737 w 134736"/>
                <a:gd name="connsiteY4" fmla="*/ 66793 h 13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36" h="133585">
                  <a:moveTo>
                    <a:pt x="134737" y="66793"/>
                  </a:moveTo>
                  <a:cubicBezTo>
                    <a:pt x="134737" y="103681"/>
                    <a:pt x="104575" y="133585"/>
                    <a:pt x="67368" y="133585"/>
                  </a:cubicBezTo>
                  <a:cubicBezTo>
                    <a:pt x="30162" y="133585"/>
                    <a:pt x="0" y="103681"/>
                    <a:pt x="0" y="66793"/>
                  </a:cubicBezTo>
                  <a:cubicBezTo>
                    <a:pt x="0" y="29904"/>
                    <a:pt x="30162" y="0"/>
                    <a:pt x="67368" y="0"/>
                  </a:cubicBezTo>
                  <a:cubicBezTo>
                    <a:pt x="104575" y="0"/>
                    <a:pt x="134737" y="29904"/>
                    <a:pt x="134737" y="66793"/>
                  </a:cubicBezTo>
                  <a:close/>
                </a:path>
              </a:pathLst>
            </a:custGeom>
            <a:solidFill>
              <a:schemeClr val="accent1"/>
            </a:solidFill>
            <a:ln w="94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1">
                <a:ln>
                  <a:noFill/>
                </a:ln>
                <a:solidFill>
                  <a:srgbClr val="282E36"/>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4546FB03-0526-A995-0BFC-7894E3485EBB}"/>
              </a:ext>
            </a:extLst>
          </p:cNvPr>
          <p:cNvGrpSpPr/>
          <p:nvPr/>
        </p:nvGrpSpPr>
        <p:grpSpPr>
          <a:xfrm>
            <a:off x="657291" y="5531640"/>
            <a:ext cx="4227746" cy="925200"/>
            <a:chOff x="657292" y="5216863"/>
            <a:chExt cx="4227746" cy="925200"/>
          </a:xfrm>
        </p:grpSpPr>
        <p:pic>
          <p:nvPicPr>
            <p:cNvPr id="25" name="Picture 24">
              <a:extLst>
                <a:ext uri="{FF2B5EF4-FFF2-40B4-BE49-F238E27FC236}">
                  <a16:creationId xmlns:a16="http://schemas.microsoft.com/office/drawing/2014/main" id="{4A2E0008-69F8-EB86-9250-77075AA72577}"/>
                </a:ext>
              </a:extLst>
            </p:cNvPr>
            <p:cNvPicPr>
              <a:picLocks noChangeAspect="1"/>
            </p:cNvPicPr>
            <p:nvPr/>
          </p:nvPicPr>
          <p:blipFill rotWithShape="1">
            <a:blip r:embed="rId4">
              <a:extLst>
                <a:ext uri="{28A0092B-C50C-407E-A947-70E740481C1C}">
                  <a14:useLocalDpi xmlns:a14="http://schemas.microsoft.com/office/drawing/2010/main" val="0"/>
                </a:ext>
              </a:extLst>
            </a:blip>
            <a:srcRect r="87276"/>
            <a:stretch/>
          </p:blipFill>
          <p:spPr>
            <a:xfrm>
              <a:off x="657292" y="5216863"/>
              <a:ext cx="481226" cy="925200"/>
            </a:xfrm>
            <a:prstGeom prst="rect">
              <a:avLst/>
            </a:prstGeom>
          </p:spPr>
        </p:pic>
        <p:sp>
          <p:nvSpPr>
            <p:cNvPr id="26" name="Metin Yer Tutucusu 4">
              <a:extLst>
                <a:ext uri="{FF2B5EF4-FFF2-40B4-BE49-F238E27FC236}">
                  <a16:creationId xmlns:a16="http://schemas.microsoft.com/office/drawing/2014/main" id="{937C776C-731D-DA54-5BEB-6C54B3CB5C6F}"/>
                </a:ext>
              </a:extLst>
            </p:cNvPr>
            <p:cNvSpPr txBox="1">
              <a:spLocks/>
            </p:cNvSpPr>
            <p:nvPr/>
          </p:nvSpPr>
          <p:spPr>
            <a:xfrm>
              <a:off x="1226883" y="5279552"/>
              <a:ext cx="3658155" cy="497572"/>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GB" sz="1600" b="1"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Benjamin Dewilde</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GB" sz="1300" noProof="1">
                  <a:solidFill>
                    <a:prstClr val="white"/>
                  </a:solidFill>
                  <a:latin typeface="Arial" panose="020B0604020202020204" pitchFamily="34" charset="0"/>
                  <a:cs typeface="Arial" panose="020B0604020202020204" pitchFamily="34" charset="0"/>
                </a:rPr>
                <a:t>Westernacher Group CEO</a:t>
              </a:r>
              <a:endParaRPr kumimoji="0" lang="en-GB" sz="13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7" name="TextBox 26">
            <a:extLst>
              <a:ext uri="{FF2B5EF4-FFF2-40B4-BE49-F238E27FC236}">
                <a16:creationId xmlns:a16="http://schemas.microsoft.com/office/drawing/2014/main" id="{DFEF1D9E-1CA2-98E9-FBF3-D8590D288DA2}"/>
              </a:ext>
            </a:extLst>
          </p:cNvPr>
          <p:cNvSpPr txBox="1"/>
          <p:nvPr/>
        </p:nvSpPr>
        <p:spPr>
          <a:xfrm>
            <a:off x="8131961" y="4485788"/>
            <a:ext cx="3412339" cy="1323439"/>
          </a:xfrm>
          <a:prstGeom prst="rect">
            <a:avLst/>
          </a:prstGeom>
          <a:noFill/>
        </p:spPr>
        <p:txBody>
          <a:bodyPr wrap="square">
            <a:spAutoFit/>
          </a:bodyPr>
          <a:lstStyle/>
          <a:p>
            <a:r>
              <a:rPr lang="en-US" sz="1600">
                <a:solidFill>
                  <a:schemeClr val="bg1"/>
                </a:solidFill>
              </a:rPr>
              <a:t>Exploring the New Era of Technology Driven Business Transformation, enabled by S/4HANA, </a:t>
            </a:r>
            <a:r>
              <a:rPr lang="en-US" sz="1600" err="1">
                <a:solidFill>
                  <a:schemeClr val="bg1"/>
                </a:solidFill>
              </a:rPr>
              <a:t>Signavio</a:t>
            </a:r>
            <a:r>
              <a:rPr lang="en-US" sz="1600">
                <a:solidFill>
                  <a:schemeClr val="bg1"/>
                </a:solidFill>
              </a:rPr>
              <a:t> and a Renaissance of Consulting.</a:t>
            </a:r>
          </a:p>
        </p:txBody>
      </p:sp>
    </p:spTree>
    <p:extLst>
      <p:ext uri="{BB962C8B-B14F-4D97-AF65-F5344CB8AC3E}">
        <p14:creationId xmlns:p14="http://schemas.microsoft.com/office/powerpoint/2010/main" val="2201348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15087-1FAC-0FF5-81D7-6419DD7EF3B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BB63A54-69DC-05BB-D42B-934D9C8A6519}"/>
              </a:ext>
            </a:extLst>
          </p:cNvPr>
          <p:cNvSpPr>
            <a:spLocks noGrp="1"/>
          </p:cNvSpPr>
          <p:nvPr>
            <p:ph type="title"/>
          </p:nvPr>
        </p:nvSpPr>
        <p:spPr>
          <a:xfrm>
            <a:off x="449580" y="658006"/>
            <a:ext cx="11292839" cy="335432"/>
          </a:xfrm>
        </p:spPr>
        <p:txBody>
          <a:bodyPr/>
          <a:lstStyle/>
          <a:p>
            <a:r>
              <a:rPr lang="en-US"/>
              <a:t>With Our Industry Value Proposition, Focusing on What Matters in Your Industry! </a:t>
            </a:r>
          </a:p>
        </p:txBody>
      </p:sp>
      <p:sp>
        <p:nvSpPr>
          <p:cNvPr id="7" name="Text Placeholder 6">
            <a:extLst>
              <a:ext uri="{FF2B5EF4-FFF2-40B4-BE49-F238E27FC236}">
                <a16:creationId xmlns:a16="http://schemas.microsoft.com/office/drawing/2014/main" id="{BC481A55-D19C-CF79-14EA-CD8AF793FBE3}"/>
              </a:ext>
            </a:extLst>
          </p:cNvPr>
          <p:cNvSpPr>
            <a:spLocks noGrp="1"/>
          </p:cNvSpPr>
          <p:nvPr>
            <p:ph type="body" sz="quarter" idx="15"/>
          </p:nvPr>
        </p:nvSpPr>
        <p:spPr>
          <a:xfrm>
            <a:off x="444500" y="324794"/>
            <a:ext cx="11297919" cy="335432"/>
          </a:xfrm>
        </p:spPr>
        <p:txBody>
          <a:bodyPr/>
          <a:lstStyle/>
          <a:p>
            <a:r>
              <a:rPr lang="en-US"/>
              <a:t>How to Turn All Those Process, People, Applications and Data into Business Value?</a:t>
            </a:r>
          </a:p>
        </p:txBody>
      </p:sp>
      <p:grpSp>
        <p:nvGrpSpPr>
          <p:cNvPr id="103" name="Group 102">
            <a:extLst>
              <a:ext uri="{FF2B5EF4-FFF2-40B4-BE49-F238E27FC236}">
                <a16:creationId xmlns:a16="http://schemas.microsoft.com/office/drawing/2014/main" id="{6C8BF8B7-D9B3-35C4-4BFC-EE32227B9C4E}"/>
              </a:ext>
            </a:extLst>
          </p:cNvPr>
          <p:cNvGrpSpPr/>
          <p:nvPr/>
        </p:nvGrpSpPr>
        <p:grpSpPr>
          <a:xfrm>
            <a:off x="3091427" y="1481559"/>
            <a:ext cx="8649725" cy="4876379"/>
            <a:chOff x="3718646" y="1836195"/>
            <a:chExt cx="8022504" cy="4522776"/>
          </a:xfrm>
        </p:grpSpPr>
        <p:sp>
          <p:nvSpPr>
            <p:cNvPr id="18" name="Rectangle 58">
              <a:extLst>
                <a:ext uri="{FF2B5EF4-FFF2-40B4-BE49-F238E27FC236}">
                  <a16:creationId xmlns:a16="http://schemas.microsoft.com/office/drawing/2014/main" id="{900A0FC2-8F7D-822E-7D55-BAB895739D3D}"/>
                </a:ext>
              </a:extLst>
            </p:cNvPr>
            <p:cNvSpPr/>
            <p:nvPr/>
          </p:nvSpPr>
          <p:spPr>
            <a:xfrm>
              <a:off x="9921471" y="3430420"/>
              <a:ext cx="1635529" cy="2788022"/>
            </a:xfrm>
            <a:prstGeom prst="rect">
              <a:avLst/>
            </a:pr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endParaRPr lang="en-TR" noProof="1"/>
            </a:p>
          </p:txBody>
        </p:sp>
        <p:sp>
          <p:nvSpPr>
            <p:cNvPr id="21" name="Metin kutusu 172">
              <a:extLst>
                <a:ext uri="{FF2B5EF4-FFF2-40B4-BE49-F238E27FC236}">
                  <a16:creationId xmlns:a16="http://schemas.microsoft.com/office/drawing/2014/main" id="{3E54E718-9CFC-3F7B-5BC5-301CA721966A}"/>
                </a:ext>
              </a:extLst>
            </p:cNvPr>
            <p:cNvSpPr txBox="1"/>
            <p:nvPr/>
          </p:nvSpPr>
          <p:spPr>
            <a:xfrm>
              <a:off x="10497487" y="3677964"/>
              <a:ext cx="1012947" cy="2308324"/>
            </a:xfrm>
            <a:prstGeom prst="rect">
              <a:avLst/>
            </a:prstGeom>
          </p:spPr>
          <p:txBody>
            <a:bodyPr wrap="square" lIns="0" tIns="0" rIns="0" bIns="0" rtlCol="0">
              <a:spAutoFit/>
            </a:bodyPr>
            <a:lstStyle/>
            <a:p>
              <a:pPr>
                <a:spcAft>
                  <a:spcPts val="1200"/>
                </a:spcAft>
              </a:pPr>
              <a:r>
                <a:rPr lang="en-US" sz="1100" noProof="1">
                  <a:solidFill>
                    <a:schemeClr val="tx2"/>
                  </a:solidFill>
                </a:rPr>
                <a:t>Fit for Purpose &amp; Industry</a:t>
              </a:r>
            </a:p>
            <a:p>
              <a:pPr>
                <a:spcAft>
                  <a:spcPts val="1200"/>
                </a:spcAft>
              </a:pPr>
              <a:r>
                <a:rPr lang="en-US" sz="1100" noProof="1">
                  <a:solidFill>
                    <a:schemeClr val="tx2"/>
                  </a:solidFill>
                </a:rPr>
                <a:t>Top, Bottom and Green Line Improvement</a:t>
              </a:r>
            </a:p>
            <a:p>
              <a:pPr>
                <a:spcAft>
                  <a:spcPts val="1200"/>
                </a:spcAft>
              </a:pPr>
              <a:r>
                <a:rPr lang="en-US" sz="1100" noProof="1">
                  <a:solidFill>
                    <a:schemeClr val="tx2"/>
                  </a:solidFill>
                </a:rPr>
                <a:t>Process Innovation</a:t>
              </a:r>
            </a:p>
            <a:p>
              <a:pPr>
                <a:spcAft>
                  <a:spcPts val="1200"/>
                </a:spcAft>
              </a:pPr>
              <a:r>
                <a:rPr lang="en-US" sz="1100" noProof="1">
                  <a:solidFill>
                    <a:schemeClr val="tx2"/>
                  </a:solidFill>
                </a:rPr>
                <a:t>Process Optimization</a:t>
              </a:r>
            </a:p>
            <a:p>
              <a:pPr>
                <a:spcAft>
                  <a:spcPts val="1200"/>
                </a:spcAft>
              </a:pPr>
              <a:r>
                <a:rPr lang="en-US" sz="1100" noProof="1">
                  <a:solidFill>
                    <a:schemeClr val="tx2"/>
                  </a:solidFill>
                </a:rPr>
                <a:t>Resilience</a:t>
              </a:r>
            </a:p>
          </p:txBody>
        </p:sp>
        <p:sp>
          <p:nvSpPr>
            <p:cNvPr id="22" name="Serbest Form 84">
              <a:extLst>
                <a:ext uri="{FF2B5EF4-FFF2-40B4-BE49-F238E27FC236}">
                  <a16:creationId xmlns:a16="http://schemas.microsoft.com/office/drawing/2014/main" id="{B54BA5F8-F311-AF0A-B62C-51E2CA3949B5}"/>
                </a:ext>
              </a:extLst>
            </p:cNvPr>
            <p:cNvSpPr>
              <a:spLocks noChangeAspect="1"/>
            </p:cNvSpPr>
            <p:nvPr/>
          </p:nvSpPr>
          <p:spPr>
            <a:xfrm>
              <a:off x="10276492" y="3720445"/>
              <a:ext cx="103702" cy="103209"/>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tx2"/>
            </a:solidFill>
            <a:ln w="9489" cap="flat">
              <a:noFill/>
              <a:prstDash val="solid"/>
              <a:miter/>
            </a:ln>
          </p:spPr>
          <p:txBody>
            <a:bodyPr rtlCol="0" anchor="ctr"/>
            <a:lstStyle/>
            <a:p>
              <a:endParaRPr lang="en-US" noProof="1"/>
            </a:p>
          </p:txBody>
        </p:sp>
        <p:sp>
          <p:nvSpPr>
            <p:cNvPr id="23" name="Serbest Form 84">
              <a:extLst>
                <a:ext uri="{FF2B5EF4-FFF2-40B4-BE49-F238E27FC236}">
                  <a16:creationId xmlns:a16="http://schemas.microsoft.com/office/drawing/2014/main" id="{E35DBE37-4981-A200-10E3-952EE7991D68}"/>
                </a:ext>
              </a:extLst>
            </p:cNvPr>
            <p:cNvSpPr>
              <a:spLocks noChangeAspect="1"/>
            </p:cNvSpPr>
            <p:nvPr/>
          </p:nvSpPr>
          <p:spPr>
            <a:xfrm>
              <a:off x="10276492" y="4171295"/>
              <a:ext cx="103702" cy="103209"/>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tx2"/>
            </a:solidFill>
            <a:ln w="9489" cap="flat">
              <a:noFill/>
              <a:prstDash val="solid"/>
              <a:miter/>
            </a:ln>
          </p:spPr>
          <p:txBody>
            <a:bodyPr rtlCol="0" anchor="ctr"/>
            <a:lstStyle/>
            <a:p>
              <a:endParaRPr lang="en-US" noProof="1"/>
            </a:p>
          </p:txBody>
        </p:sp>
        <p:sp>
          <p:nvSpPr>
            <p:cNvPr id="27" name="Serbest Form 84">
              <a:extLst>
                <a:ext uri="{FF2B5EF4-FFF2-40B4-BE49-F238E27FC236}">
                  <a16:creationId xmlns:a16="http://schemas.microsoft.com/office/drawing/2014/main" id="{C3C2DB90-9F41-5816-3D9A-B8E722B1A91E}"/>
                </a:ext>
              </a:extLst>
            </p:cNvPr>
            <p:cNvSpPr>
              <a:spLocks noChangeAspect="1"/>
            </p:cNvSpPr>
            <p:nvPr/>
          </p:nvSpPr>
          <p:spPr>
            <a:xfrm>
              <a:off x="10276492" y="4785503"/>
              <a:ext cx="103702" cy="103209"/>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tx2"/>
            </a:solidFill>
            <a:ln w="9489" cap="flat">
              <a:noFill/>
              <a:prstDash val="solid"/>
              <a:miter/>
            </a:ln>
          </p:spPr>
          <p:txBody>
            <a:bodyPr rtlCol="0" anchor="ctr"/>
            <a:lstStyle/>
            <a:p>
              <a:endParaRPr lang="en-US" noProof="1"/>
            </a:p>
          </p:txBody>
        </p:sp>
        <p:sp>
          <p:nvSpPr>
            <p:cNvPr id="30" name="Serbest Form 84">
              <a:extLst>
                <a:ext uri="{FF2B5EF4-FFF2-40B4-BE49-F238E27FC236}">
                  <a16:creationId xmlns:a16="http://schemas.microsoft.com/office/drawing/2014/main" id="{46C4186A-D05F-8EC8-6F1D-CA91E91CBA14}"/>
                </a:ext>
              </a:extLst>
            </p:cNvPr>
            <p:cNvSpPr>
              <a:spLocks noChangeAspect="1"/>
            </p:cNvSpPr>
            <p:nvPr/>
          </p:nvSpPr>
          <p:spPr>
            <a:xfrm>
              <a:off x="10276492" y="5225691"/>
              <a:ext cx="103702" cy="103209"/>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tx2"/>
            </a:solidFill>
            <a:ln w="9489" cap="flat">
              <a:noFill/>
              <a:prstDash val="solid"/>
              <a:miter/>
            </a:ln>
          </p:spPr>
          <p:txBody>
            <a:bodyPr rtlCol="0" anchor="ctr"/>
            <a:lstStyle/>
            <a:p>
              <a:endParaRPr lang="en-US" noProof="1"/>
            </a:p>
          </p:txBody>
        </p:sp>
        <p:sp>
          <p:nvSpPr>
            <p:cNvPr id="31" name="Serbest Form 84">
              <a:extLst>
                <a:ext uri="{FF2B5EF4-FFF2-40B4-BE49-F238E27FC236}">
                  <a16:creationId xmlns:a16="http://schemas.microsoft.com/office/drawing/2014/main" id="{F657AC81-03B5-386C-3162-9512D912E187}"/>
                </a:ext>
              </a:extLst>
            </p:cNvPr>
            <p:cNvSpPr>
              <a:spLocks noChangeAspect="1"/>
            </p:cNvSpPr>
            <p:nvPr/>
          </p:nvSpPr>
          <p:spPr>
            <a:xfrm>
              <a:off x="10276492" y="5680642"/>
              <a:ext cx="103702" cy="103209"/>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tx2"/>
            </a:solidFill>
            <a:ln w="9489" cap="flat">
              <a:noFill/>
              <a:prstDash val="solid"/>
              <a:miter/>
            </a:ln>
          </p:spPr>
          <p:txBody>
            <a:bodyPr rtlCol="0" anchor="ctr"/>
            <a:lstStyle/>
            <a:p>
              <a:endParaRPr lang="en-US" noProof="1"/>
            </a:p>
          </p:txBody>
        </p:sp>
        <p:grpSp>
          <p:nvGrpSpPr>
            <p:cNvPr id="34" name="Grup 160">
              <a:extLst>
                <a:ext uri="{FF2B5EF4-FFF2-40B4-BE49-F238E27FC236}">
                  <a16:creationId xmlns:a16="http://schemas.microsoft.com/office/drawing/2014/main" id="{B7CD5279-DED4-AD4C-6C7C-84C92C426656}"/>
                </a:ext>
              </a:extLst>
            </p:cNvPr>
            <p:cNvGrpSpPr/>
            <p:nvPr/>
          </p:nvGrpSpPr>
          <p:grpSpPr>
            <a:xfrm>
              <a:off x="8129551" y="3430420"/>
              <a:ext cx="1635529" cy="2788022"/>
              <a:chOff x="8129551" y="3245225"/>
              <a:chExt cx="1635529" cy="2788022"/>
            </a:xfrm>
          </p:grpSpPr>
          <p:sp>
            <p:nvSpPr>
              <p:cNvPr id="35" name="Rectangle 58">
                <a:extLst>
                  <a:ext uri="{FF2B5EF4-FFF2-40B4-BE49-F238E27FC236}">
                    <a16:creationId xmlns:a16="http://schemas.microsoft.com/office/drawing/2014/main" id="{0841C0E9-5FAA-FE54-78E4-3E53D8B71E48}"/>
                  </a:ext>
                </a:extLst>
              </p:cNvPr>
              <p:cNvSpPr/>
              <p:nvPr/>
            </p:nvSpPr>
            <p:spPr>
              <a:xfrm>
                <a:off x="8129551" y="3245225"/>
                <a:ext cx="1635529" cy="2788022"/>
              </a:xfrm>
              <a:prstGeom prst="rect">
                <a:avLst/>
              </a:pr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endParaRPr lang="en-TR" noProof="1"/>
              </a:p>
            </p:txBody>
          </p:sp>
          <p:sp>
            <p:nvSpPr>
              <p:cNvPr id="39" name="Metin kutusu 153">
                <a:extLst>
                  <a:ext uri="{FF2B5EF4-FFF2-40B4-BE49-F238E27FC236}">
                    <a16:creationId xmlns:a16="http://schemas.microsoft.com/office/drawing/2014/main" id="{D3262FEF-61B9-6A1B-707F-83913FA7B8B5}"/>
                  </a:ext>
                </a:extLst>
              </p:cNvPr>
              <p:cNvSpPr txBox="1"/>
              <p:nvPr/>
            </p:nvSpPr>
            <p:spPr>
              <a:xfrm>
                <a:off x="8524796" y="3492769"/>
                <a:ext cx="1035269" cy="1669933"/>
              </a:xfrm>
              <a:prstGeom prst="rect">
                <a:avLst/>
              </a:prstGeom>
            </p:spPr>
            <p:txBody>
              <a:bodyPr wrap="square" lIns="0" tIns="0" rIns="0" bIns="0" rtlCol="0">
                <a:spAutoFit/>
              </a:bodyPr>
              <a:lstStyle/>
              <a:p>
                <a:pPr>
                  <a:spcAft>
                    <a:spcPts val="1200"/>
                  </a:spcAft>
                </a:pPr>
                <a:r>
                  <a:rPr lang="en-US" sz="1100" noProof="1">
                    <a:solidFill>
                      <a:schemeClr val="tx2"/>
                    </a:solidFill>
                  </a:rPr>
                  <a:t>Clean Core</a:t>
                </a:r>
              </a:p>
              <a:p>
                <a:pPr>
                  <a:spcAft>
                    <a:spcPts val="1200"/>
                  </a:spcAft>
                </a:pPr>
                <a:r>
                  <a:rPr lang="en-US" sz="1100" noProof="1">
                    <a:solidFill>
                      <a:schemeClr val="tx2"/>
                    </a:solidFill>
                  </a:rPr>
                  <a:t>Future Proof</a:t>
                </a:r>
              </a:p>
              <a:p>
                <a:pPr>
                  <a:spcAft>
                    <a:spcPts val="1200"/>
                  </a:spcAft>
                </a:pPr>
                <a:r>
                  <a:rPr lang="en-US" sz="1100" noProof="1">
                    <a:solidFill>
                      <a:schemeClr val="tx2"/>
                    </a:solidFill>
                  </a:rPr>
                  <a:t>Secure</a:t>
                </a:r>
              </a:p>
              <a:p>
                <a:pPr>
                  <a:spcAft>
                    <a:spcPts val="1200"/>
                  </a:spcAft>
                </a:pPr>
                <a:r>
                  <a:rPr lang="en-US" sz="1100" noProof="1">
                    <a:solidFill>
                      <a:schemeClr val="tx2"/>
                    </a:solidFill>
                  </a:rPr>
                  <a:t>Scalable           and High Performance</a:t>
                </a:r>
              </a:p>
              <a:p>
                <a:pPr>
                  <a:spcAft>
                    <a:spcPts val="1200"/>
                  </a:spcAft>
                </a:pPr>
                <a:r>
                  <a:rPr lang="en-US" sz="1100" noProof="1">
                    <a:solidFill>
                      <a:schemeClr val="tx2"/>
                    </a:solidFill>
                  </a:rPr>
                  <a:t>AI Enabled</a:t>
                </a:r>
              </a:p>
            </p:txBody>
          </p:sp>
          <p:sp>
            <p:nvSpPr>
              <p:cNvPr id="40" name="Serbest Form 84">
                <a:extLst>
                  <a:ext uri="{FF2B5EF4-FFF2-40B4-BE49-F238E27FC236}">
                    <a16:creationId xmlns:a16="http://schemas.microsoft.com/office/drawing/2014/main" id="{8E30286F-EB05-58B3-0FED-4AE0FADA17C5}"/>
                  </a:ext>
                </a:extLst>
              </p:cNvPr>
              <p:cNvSpPr>
                <a:spLocks noChangeAspect="1"/>
              </p:cNvSpPr>
              <p:nvPr/>
            </p:nvSpPr>
            <p:spPr>
              <a:xfrm>
                <a:off x="8303801" y="3535250"/>
                <a:ext cx="103702" cy="103209"/>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tx2"/>
              </a:solidFill>
              <a:ln w="9489" cap="flat">
                <a:noFill/>
                <a:prstDash val="solid"/>
                <a:miter/>
              </a:ln>
            </p:spPr>
            <p:txBody>
              <a:bodyPr rtlCol="0" anchor="ctr"/>
              <a:lstStyle/>
              <a:p>
                <a:endParaRPr lang="en-US" noProof="1"/>
              </a:p>
            </p:txBody>
          </p:sp>
          <p:sp>
            <p:nvSpPr>
              <p:cNvPr id="41" name="Serbest Form 84">
                <a:extLst>
                  <a:ext uri="{FF2B5EF4-FFF2-40B4-BE49-F238E27FC236}">
                    <a16:creationId xmlns:a16="http://schemas.microsoft.com/office/drawing/2014/main" id="{7EE2DC05-4294-DE13-96CF-E1FBE639DE55}"/>
                  </a:ext>
                </a:extLst>
              </p:cNvPr>
              <p:cNvSpPr>
                <a:spLocks noChangeAspect="1"/>
              </p:cNvSpPr>
              <p:nvPr/>
            </p:nvSpPr>
            <p:spPr>
              <a:xfrm>
                <a:off x="8303801" y="3829542"/>
                <a:ext cx="103702" cy="103209"/>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tx2"/>
              </a:solidFill>
              <a:ln w="9489" cap="flat">
                <a:noFill/>
                <a:prstDash val="solid"/>
                <a:miter/>
              </a:ln>
            </p:spPr>
            <p:txBody>
              <a:bodyPr rtlCol="0" anchor="ctr"/>
              <a:lstStyle/>
              <a:p>
                <a:endParaRPr lang="en-US" noProof="1"/>
              </a:p>
            </p:txBody>
          </p:sp>
          <p:sp>
            <p:nvSpPr>
              <p:cNvPr id="53" name="Serbest Form 84">
                <a:extLst>
                  <a:ext uri="{FF2B5EF4-FFF2-40B4-BE49-F238E27FC236}">
                    <a16:creationId xmlns:a16="http://schemas.microsoft.com/office/drawing/2014/main" id="{CEA28FD1-AE2C-CAAB-67DD-DFFCAAE9B0D7}"/>
                  </a:ext>
                </a:extLst>
              </p:cNvPr>
              <p:cNvSpPr>
                <a:spLocks noChangeAspect="1"/>
              </p:cNvSpPr>
              <p:nvPr/>
            </p:nvSpPr>
            <p:spPr>
              <a:xfrm>
                <a:off x="8303801" y="4126025"/>
                <a:ext cx="103702" cy="103209"/>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tx2"/>
              </a:solidFill>
              <a:ln w="9489" cap="flat">
                <a:noFill/>
                <a:prstDash val="solid"/>
                <a:miter/>
              </a:ln>
            </p:spPr>
            <p:txBody>
              <a:bodyPr rtlCol="0" anchor="ctr"/>
              <a:lstStyle/>
              <a:p>
                <a:endParaRPr lang="en-US" noProof="1"/>
              </a:p>
            </p:txBody>
          </p:sp>
          <p:sp>
            <p:nvSpPr>
              <p:cNvPr id="54" name="Serbest Form 84">
                <a:extLst>
                  <a:ext uri="{FF2B5EF4-FFF2-40B4-BE49-F238E27FC236}">
                    <a16:creationId xmlns:a16="http://schemas.microsoft.com/office/drawing/2014/main" id="{3CD4D965-8DA7-AF33-6EAD-BD3EFA248446}"/>
                  </a:ext>
                </a:extLst>
              </p:cNvPr>
              <p:cNvSpPr>
                <a:spLocks noChangeAspect="1"/>
              </p:cNvSpPr>
              <p:nvPr/>
            </p:nvSpPr>
            <p:spPr>
              <a:xfrm>
                <a:off x="8303801" y="4443131"/>
                <a:ext cx="103702" cy="103209"/>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tx2"/>
              </a:solidFill>
              <a:ln w="9489" cap="flat">
                <a:noFill/>
                <a:prstDash val="solid"/>
                <a:miter/>
              </a:ln>
            </p:spPr>
            <p:txBody>
              <a:bodyPr rtlCol="0" anchor="ctr"/>
              <a:lstStyle/>
              <a:p>
                <a:endParaRPr lang="en-US" noProof="1"/>
              </a:p>
            </p:txBody>
          </p:sp>
          <p:sp>
            <p:nvSpPr>
              <p:cNvPr id="56" name="Serbest Form 84">
                <a:extLst>
                  <a:ext uri="{FF2B5EF4-FFF2-40B4-BE49-F238E27FC236}">
                    <a16:creationId xmlns:a16="http://schemas.microsoft.com/office/drawing/2014/main" id="{E82A028F-6B81-F3F6-9939-DE2469E185A0}"/>
                  </a:ext>
                </a:extLst>
              </p:cNvPr>
              <p:cNvSpPr>
                <a:spLocks noChangeAspect="1"/>
              </p:cNvSpPr>
              <p:nvPr/>
            </p:nvSpPr>
            <p:spPr>
              <a:xfrm>
                <a:off x="8303801" y="5005622"/>
                <a:ext cx="103702" cy="103209"/>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tx2"/>
              </a:solidFill>
              <a:ln w="9489" cap="flat">
                <a:noFill/>
                <a:prstDash val="solid"/>
                <a:miter/>
              </a:ln>
            </p:spPr>
            <p:txBody>
              <a:bodyPr rtlCol="0" anchor="ctr"/>
              <a:lstStyle/>
              <a:p>
                <a:endParaRPr lang="en-US" noProof="1"/>
              </a:p>
            </p:txBody>
          </p:sp>
        </p:grpSp>
        <p:sp>
          <p:nvSpPr>
            <p:cNvPr id="60" name="Rectangle 58">
              <a:extLst>
                <a:ext uri="{FF2B5EF4-FFF2-40B4-BE49-F238E27FC236}">
                  <a16:creationId xmlns:a16="http://schemas.microsoft.com/office/drawing/2014/main" id="{A4BC1897-C99C-7A6A-5532-3A4BAE375007}"/>
                </a:ext>
              </a:extLst>
            </p:cNvPr>
            <p:cNvSpPr/>
            <p:nvPr/>
          </p:nvSpPr>
          <p:spPr>
            <a:xfrm>
              <a:off x="7945401" y="1836195"/>
              <a:ext cx="3795749" cy="4522776"/>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endParaRPr lang="en-TR" noProof="1"/>
            </a:p>
          </p:txBody>
        </p:sp>
        <p:sp>
          <p:nvSpPr>
            <p:cNvPr id="61" name="Rectangle 58">
              <a:extLst>
                <a:ext uri="{FF2B5EF4-FFF2-40B4-BE49-F238E27FC236}">
                  <a16:creationId xmlns:a16="http://schemas.microsoft.com/office/drawing/2014/main" id="{C0D19FCB-370B-4037-1C74-12BC3E36F359}"/>
                </a:ext>
              </a:extLst>
            </p:cNvPr>
            <p:cNvSpPr/>
            <p:nvPr/>
          </p:nvSpPr>
          <p:spPr>
            <a:xfrm>
              <a:off x="7945401" y="1836195"/>
              <a:ext cx="3795749" cy="712056"/>
            </a:xfrm>
            <a:prstGeom prst="rect">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endParaRPr lang="en-TR" noProof="1"/>
            </a:p>
          </p:txBody>
        </p:sp>
        <p:sp>
          <p:nvSpPr>
            <p:cNvPr id="62" name="Metin kutusu 123">
              <a:extLst>
                <a:ext uri="{FF2B5EF4-FFF2-40B4-BE49-F238E27FC236}">
                  <a16:creationId xmlns:a16="http://schemas.microsoft.com/office/drawing/2014/main" id="{0859BD9C-655B-BE08-336F-9D45B0DADD82}"/>
                </a:ext>
              </a:extLst>
            </p:cNvPr>
            <p:cNvSpPr txBox="1"/>
            <p:nvPr/>
          </p:nvSpPr>
          <p:spPr>
            <a:xfrm>
              <a:off x="8110128" y="1946002"/>
              <a:ext cx="1741444" cy="492443"/>
            </a:xfrm>
            <a:prstGeom prst="rect">
              <a:avLst/>
            </a:prstGeom>
          </p:spPr>
          <p:txBody>
            <a:bodyPr wrap="square" lIns="0" tIns="0" rIns="0" bIns="0" rtlCol="0">
              <a:spAutoFit/>
            </a:bodyPr>
            <a:lstStyle/>
            <a:p>
              <a:pPr algn="l"/>
              <a:r>
                <a:rPr lang="en-US" sz="1600" b="1" noProof="1">
                  <a:solidFill>
                    <a:schemeClr val="bg1"/>
                  </a:solidFill>
                </a:rPr>
                <a:t>Implemented with SAP Activate</a:t>
              </a:r>
            </a:p>
          </p:txBody>
        </p:sp>
        <p:sp>
          <p:nvSpPr>
            <p:cNvPr id="63" name="Rectangle 58">
              <a:extLst>
                <a:ext uri="{FF2B5EF4-FFF2-40B4-BE49-F238E27FC236}">
                  <a16:creationId xmlns:a16="http://schemas.microsoft.com/office/drawing/2014/main" id="{419297CA-2BA4-90B3-159A-EBB7AEAA2F46}"/>
                </a:ext>
              </a:extLst>
            </p:cNvPr>
            <p:cNvSpPr/>
            <p:nvPr/>
          </p:nvSpPr>
          <p:spPr>
            <a:xfrm>
              <a:off x="3935002" y="1836195"/>
              <a:ext cx="3795749" cy="4522776"/>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endParaRPr lang="en-TR" noProof="1"/>
            </a:p>
          </p:txBody>
        </p:sp>
        <p:sp>
          <p:nvSpPr>
            <p:cNvPr id="64" name="Rectangle 58">
              <a:extLst>
                <a:ext uri="{FF2B5EF4-FFF2-40B4-BE49-F238E27FC236}">
                  <a16:creationId xmlns:a16="http://schemas.microsoft.com/office/drawing/2014/main" id="{9EE578B8-ED35-FC1C-0625-6595380639EC}"/>
                </a:ext>
              </a:extLst>
            </p:cNvPr>
            <p:cNvSpPr/>
            <p:nvPr/>
          </p:nvSpPr>
          <p:spPr>
            <a:xfrm>
              <a:off x="3935002" y="1836195"/>
              <a:ext cx="3795749" cy="712056"/>
            </a:xfrm>
            <a:prstGeom prst="rect">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endParaRPr lang="en-TR" noProof="1"/>
            </a:p>
          </p:txBody>
        </p:sp>
        <p:pic>
          <p:nvPicPr>
            <p:cNvPr id="65" name="Graphic 38">
              <a:extLst>
                <a:ext uri="{FF2B5EF4-FFF2-40B4-BE49-F238E27FC236}">
                  <a16:creationId xmlns:a16="http://schemas.microsoft.com/office/drawing/2014/main" id="{CCC4CB5E-3552-269E-5D3E-8D811A9791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524537" y="3924988"/>
              <a:ext cx="616678" cy="867918"/>
            </a:xfrm>
            <a:prstGeom prst="rect">
              <a:avLst/>
            </a:prstGeom>
          </p:spPr>
        </p:pic>
        <p:sp>
          <p:nvSpPr>
            <p:cNvPr id="66" name="Rectangle 58">
              <a:extLst>
                <a:ext uri="{FF2B5EF4-FFF2-40B4-BE49-F238E27FC236}">
                  <a16:creationId xmlns:a16="http://schemas.microsoft.com/office/drawing/2014/main" id="{56969791-E3CB-5E28-3BE1-75FC30C2FAD6}"/>
                </a:ext>
              </a:extLst>
            </p:cNvPr>
            <p:cNvSpPr/>
            <p:nvPr/>
          </p:nvSpPr>
          <p:spPr>
            <a:xfrm>
              <a:off x="4088259" y="2702363"/>
              <a:ext cx="1161836" cy="801384"/>
            </a:xfrm>
            <a:prstGeom prst="rect">
              <a:avLst/>
            </a:pr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endParaRPr lang="en-TR" noProof="1"/>
            </a:p>
          </p:txBody>
        </p:sp>
        <p:sp>
          <p:nvSpPr>
            <p:cNvPr id="67" name="Rectangle 58">
              <a:extLst>
                <a:ext uri="{FF2B5EF4-FFF2-40B4-BE49-F238E27FC236}">
                  <a16:creationId xmlns:a16="http://schemas.microsoft.com/office/drawing/2014/main" id="{9DECB4FA-6621-116E-6975-8EFAD29F1469}"/>
                </a:ext>
              </a:extLst>
            </p:cNvPr>
            <p:cNvSpPr/>
            <p:nvPr/>
          </p:nvSpPr>
          <p:spPr>
            <a:xfrm>
              <a:off x="4088259" y="3605633"/>
              <a:ext cx="1161836" cy="801384"/>
            </a:xfrm>
            <a:prstGeom prst="rect">
              <a:avLst/>
            </a:pr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endParaRPr lang="en-TR" noProof="1"/>
            </a:p>
          </p:txBody>
        </p:sp>
        <p:sp>
          <p:nvSpPr>
            <p:cNvPr id="68" name="Rectangle 58">
              <a:extLst>
                <a:ext uri="{FF2B5EF4-FFF2-40B4-BE49-F238E27FC236}">
                  <a16:creationId xmlns:a16="http://schemas.microsoft.com/office/drawing/2014/main" id="{9BA164C6-07C3-2F1E-980F-AE8F55847AFC}"/>
                </a:ext>
              </a:extLst>
            </p:cNvPr>
            <p:cNvSpPr/>
            <p:nvPr/>
          </p:nvSpPr>
          <p:spPr>
            <a:xfrm>
              <a:off x="4088259" y="4508903"/>
              <a:ext cx="1161836" cy="801384"/>
            </a:xfrm>
            <a:prstGeom prst="rect">
              <a:avLst/>
            </a:pr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endParaRPr lang="en-TR" noProof="1"/>
            </a:p>
          </p:txBody>
        </p:sp>
        <p:sp>
          <p:nvSpPr>
            <p:cNvPr id="69" name="Rectangle 58">
              <a:extLst>
                <a:ext uri="{FF2B5EF4-FFF2-40B4-BE49-F238E27FC236}">
                  <a16:creationId xmlns:a16="http://schemas.microsoft.com/office/drawing/2014/main" id="{09B098F6-BA9D-8CF6-FF26-3A2E263A843A}"/>
                </a:ext>
              </a:extLst>
            </p:cNvPr>
            <p:cNvSpPr/>
            <p:nvPr/>
          </p:nvSpPr>
          <p:spPr>
            <a:xfrm>
              <a:off x="4088259" y="5412173"/>
              <a:ext cx="1161836" cy="801384"/>
            </a:xfrm>
            <a:prstGeom prst="rect">
              <a:avLst/>
            </a:pr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endParaRPr lang="en-TR" noProof="1"/>
            </a:p>
          </p:txBody>
        </p:sp>
        <p:sp>
          <p:nvSpPr>
            <p:cNvPr id="70" name="Rectangle 58">
              <a:extLst>
                <a:ext uri="{FF2B5EF4-FFF2-40B4-BE49-F238E27FC236}">
                  <a16:creationId xmlns:a16="http://schemas.microsoft.com/office/drawing/2014/main" id="{6A8B4624-DF80-7447-38E0-687205D5D4D0}"/>
                </a:ext>
              </a:extLst>
            </p:cNvPr>
            <p:cNvSpPr/>
            <p:nvPr/>
          </p:nvSpPr>
          <p:spPr>
            <a:xfrm>
              <a:off x="6425630" y="2702363"/>
              <a:ext cx="1161836" cy="801384"/>
            </a:xfrm>
            <a:prstGeom prst="rect">
              <a:avLst/>
            </a:pr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endParaRPr lang="en-TR" noProof="1"/>
            </a:p>
          </p:txBody>
        </p:sp>
        <p:sp>
          <p:nvSpPr>
            <p:cNvPr id="71" name="Rectangle 58">
              <a:extLst>
                <a:ext uri="{FF2B5EF4-FFF2-40B4-BE49-F238E27FC236}">
                  <a16:creationId xmlns:a16="http://schemas.microsoft.com/office/drawing/2014/main" id="{6D84396E-9327-557A-9A80-702A582A09F1}"/>
                </a:ext>
              </a:extLst>
            </p:cNvPr>
            <p:cNvSpPr/>
            <p:nvPr/>
          </p:nvSpPr>
          <p:spPr>
            <a:xfrm>
              <a:off x="6425630" y="3605633"/>
              <a:ext cx="1161836" cy="801384"/>
            </a:xfrm>
            <a:prstGeom prst="rect">
              <a:avLst/>
            </a:pr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endParaRPr lang="en-TR" noProof="1"/>
            </a:p>
          </p:txBody>
        </p:sp>
        <p:sp>
          <p:nvSpPr>
            <p:cNvPr id="72" name="Rectangle 58">
              <a:extLst>
                <a:ext uri="{FF2B5EF4-FFF2-40B4-BE49-F238E27FC236}">
                  <a16:creationId xmlns:a16="http://schemas.microsoft.com/office/drawing/2014/main" id="{EDA60349-7DC8-1798-E250-857B2184A899}"/>
                </a:ext>
              </a:extLst>
            </p:cNvPr>
            <p:cNvSpPr/>
            <p:nvPr/>
          </p:nvSpPr>
          <p:spPr>
            <a:xfrm>
              <a:off x="6425630" y="4508903"/>
              <a:ext cx="1161836" cy="801384"/>
            </a:xfrm>
            <a:prstGeom prst="rect">
              <a:avLst/>
            </a:pr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endParaRPr lang="en-TR" noProof="1"/>
            </a:p>
          </p:txBody>
        </p:sp>
        <p:sp>
          <p:nvSpPr>
            <p:cNvPr id="73" name="Rectangle 58">
              <a:extLst>
                <a:ext uri="{FF2B5EF4-FFF2-40B4-BE49-F238E27FC236}">
                  <a16:creationId xmlns:a16="http://schemas.microsoft.com/office/drawing/2014/main" id="{B60E10FF-A217-C347-FFAA-999DDE7CA984}"/>
                </a:ext>
              </a:extLst>
            </p:cNvPr>
            <p:cNvSpPr/>
            <p:nvPr/>
          </p:nvSpPr>
          <p:spPr>
            <a:xfrm>
              <a:off x="6425630" y="5412173"/>
              <a:ext cx="1161836" cy="801384"/>
            </a:xfrm>
            <a:prstGeom prst="rect">
              <a:avLst/>
            </a:pr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endParaRPr lang="en-TR" noProof="1"/>
            </a:p>
          </p:txBody>
        </p:sp>
        <p:sp>
          <p:nvSpPr>
            <p:cNvPr id="74" name="Metin kutusu 42">
              <a:extLst>
                <a:ext uri="{FF2B5EF4-FFF2-40B4-BE49-F238E27FC236}">
                  <a16:creationId xmlns:a16="http://schemas.microsoft.com/office/drawing/2014/main" id="{A1AC94E6-5D73-25A3-2DB2-98D4D48E2DF8}"/>
                </a:ext>
              </a:extLst>
            </p:cNvPr>
            <p:cNvSpPr txBox="1"/>
            <p:nvPr/>
          </p:nvSpPr>
          <p:spPr>
            <a:xfrm>
              <a:off x="4099728" y="1946002"/>
              <a:ext cx="2642717" cy="492443"/>
            </a:xfrm>
            <a:prstGeom prst="rect">
              <a:avLst/>
            </a:prstGeom>
          </p:spPr>
          <p:txBody>
            <a:bodyPr wrap="square" lIns="0" tIns="0" rIns="0" bIns="0" rtlCol="0">
              <a:spAutoFit/>
            </a:bodyPr>
            <a:lstStyle/>
            <a:p>
              <a:pPr algn="l"/>
              <a:r>
                <a:rPr lang="en-US" sz="1600" b="1" noProof="1">
                  <a:solidFill>
                    <a:schemeClr val="bg1"/>
                  </a:solidFill>
                </a:rPr>
                <a:t>Westernacher Industry Value Proposition</a:t>
              </a:r>
            </a:p>
          </p:txBody>
        </p:sp>
        <p:pic>
          <p:nvPicPr>
            <p:cNvPr id="75" name="Picture 42">
              <a:extLst>
                <a:ext uri="{FF2B5EF4-FFF2-40B4-BE49-F238E27FC236}">
                  <a16:creationId xmlns:a16="http://schemas.microsoft.com/office/drawing/2014/main" id="{A944CD61-3FCC-CC5C-7591-FCB916074949}"/>
                </a:ext>
              </a:extLst>
            </p:cNvPr>
            <p:cNvPicPr>
              <a:picLocks noChangeAspect="1"/>
            </p:cNvPicPr>
            <p:nvPr/>
          </p:nvPicPr>
          <p:blipFill>
            <a:blip r:embed="rId4"/>
            <a:stretch>
              <a:fillRect/>
            </a:stretch>
          </p:blipFill>
          <p:spPr>
            <a:xfrm>
              <a:off x="6662826" y="2227800"/>
              <a:ext cx="930665" cy="217849"/>
            </a:xfrm>
            <a:prstGeom prst="rect">
              <a:avLst/>
            </a:prstGeom>
          </p:spPr>
        </p:pic>
        <p:sp>
          <p:nvSpPr>
            <p:cNvPr id="76" name="Metin kutusu 44">
              <a:extLst>
                <a:ext uri="{FF2B5EF4-FFF2-40B4-BE49-F238E27FC236}">
                  <a16:creationId xmlns:a16="http://schemas.microsoft.com/office/drawing/2014/main" id="{EB0AD9C6-DE34-7989-7BE5-66B13B4E9975}"/>
                </a:ext>
              </a:extLst>
            </p:cNvPr>
            <p:cNvSpPr txBox="1"/>
            <p:nvPr/>
          </p:nvSpPr>
          <p:spPr>
            <a:xfrm>
              <a:off x="4237097" y="2860681"/>
              <a:ext cx="864159" cy="484748"/>
            </a:xfrm>
            <a:prstGeom prst="rect">
              <a:avLst/>
            </a:prstGeom>
          </p:spPr>
          <p:txBody>
            <a:bodyPr wrap="square" lIns="0" tIns="0" rIns="0" bIns="0" rtlCol="0">
              <a:spAutoFit/>
            </a:bodyPr>
            <a:lstStyle/>
            <a:p>
              <a:pPr algn="ctr"/>
              <a:r>
                <a:rPr lang="en-US" sz="1050" b="1" noProof="1">
                  <a:solidFill>
                    <a:schemeClr val="tx2"/>
                  </a:solidFill>
                </a:rPr>
                <a:t>Industry Operating Model</a:t>
              </a:r>
            </a:p>
          </p:txBody>
        </p:sp>
        <p:sp>
          <p:nvSpPr>
            <p:cNvPr id="77" name="Metin kutusu 52">
              <a:extLst>
                <a:ext uri="{FF2B5EF4-FFF2-40B4-BE49-F238E27FC236}">
                  <a16:creationId xmlns:a16="http://schemas.microsoft.com/office/drawing/2014/main" id="{1346DB7F-037E-493E-B55E-958448884D2B}"/>
                </a:ext>
              </a:extLst>
            </p:cNvPr>
            <p:cNvSpPr txBox="1"/>
            <p:nvPr/>
          </p:nvSpPr>
          <p:spPr>
            <a:xfrm>
              <a:off x="4237097" y="3844743"/>
              <a:ext cx="864159" cy="323165"/>
            </a:xfrm>
            <a:prstGeom prst="rect">
              <a:avLst/>
            </a:prstGeom>
          </p:spPr>
          <p:txBody>
            <a:bodyPr wrap="square" lIns="0" tIns="0" rIns="0" bIns="0" rtlCol="0">
              <a:spAutoFit/>
            </a:bodyPr>
            <a:lstStyle/>
            <a:p>
              <a:pPr algn="ctr"/>
              <a:r>
                <a:rPr lang="en-US" sz="1050" b="1" noProof="1">
                  <a:solidFill>
                    <a:schemeClr val="tx2"/>
                  </a:solidFill>
                </a:rPr>
                <a:t>Market Challenges</a:t>
              </a:r>
            </a:p>
          </p:txBody>
        </p:sp>
        <p:sp>
          <p:nvSpPr>
            <p:cNvPr id="78" name="Metin kutusu 53">
              <a:extLst>
                <a:ext uri="{FF2B5EF4-FFF2-40B4-BE49-F238E27FC236}">
                  <a16:creationId xmlns:a16="http://schemas.microsoft.com/office/drawing/2014/main" id="{691494CA-C889-0D20-6BE2-A6471F197029}"/>
                </a:ext>
              </a:extLst>
            </p:cNvPr>
            <p:cNvSpPr txBox="1"/>
            <p:nvPr/>
          </p:nvSpPr>
          <p:spPr>
            <a:xfrm>
              <a:off x="4155057" y="4584698"/>
              <a:ext cx="1028239" cy="646331"/>
            </a:xfrm>
            <a:prstGeom prst="rect">
              <a:avLst/>
            </a:prstGeom>
          </p:spPr>
          <p:txBody>
            <a:bodyPr wrap="square" lIns="0" tIns="0" rIns="0" bIns="0" rtlCol="0">
              <a:spAutoFit/>
            </a:bodyPr>
            <a:lstStyle/>
            <a:p>
              <a:pPr algn="ctr"/>
              <a:r>
                <a:rPr lang="en-US" sz="1050" b="1" noProof="1">
                  <a:solidFill>
                    <a:schemeClr val="tx2"/>
                  </a:solidFill>
                </a:rPr>
                <a:t>Main Market Trends,  Innovations &amp; Opportunities</a:t>
              </a:r>
            </a:p>
          </p:txBody>
        </p:sp>
        <p:sp>
          <p:nvSpPr>
            <p:cNvPr id="79" name="Metin kutusu 54">
              <a:extLst>
                <a:ext uri="{FF2B5EF4-FFF2-40B4-BE49-F238E27FC236}">
                  <a16:creationId xmlns:a16="http://schemas.microsoft.com/office/drawing/2014/main" id="{BCDBF3CF-B9D6-C949-1B3E-EBD2EDD9E8C1}"/>
                </a:ext>
              </a:extLst>
            </p:cNvPr>
            <p:cNvSpPr txBox="1"/>
            <p:nvPr/>
          </p:nvSpPr>
          <p:spPr>
            <a:xfrm>
              <a:off x="4155057" y="5570491"/>
              <a:ext cx="1028239" cy="484748"/>
            </a:xfrm>
            <a:prstGeom prst="rect">
              <a:avLst/>
            </a:prstGeom>
          </p:spPr>
          <p:txBody>
            <a:bodyPr wrap="square" lIns="0" tIns="0" rIns="0" bIns="0" rtlCol="0">
              <a:spAutoFit/>
            </a:bodyPr>
            <a:lstStyle/>
            <a:p>
              <a:pPr algn="ctr"/>
              <a:r>
                <a:rPr lang="en-US" sz="1050" b="1" noProof="1">
                  <a:solidFill>
                    <a:schemeClr val="tx2"/>
                  </a:solidFill>
                </a:rPr>
                <a:t>Drivers and Benefits of Digitalization</a:t>
              </a:r>
            </a:p>
          </p:txBody>
        </p:sp>
        <p:sp>
          <p:nvSpPr>
            <p:cNvPr id="80" name="Metin kutusu 55">
              <a:extLst>
                <a:ext uri="{FF2B5EF4-FFF2-40B4-BE49-F238E27FC236}">
                  <a16:creationId xmlns:a16="http://schemas.microsoft.com/office/drawing/2014/main" id="{B90369D6-C818-3CAF-3EC1-37DCA0FBF681}"/>
                </a:ext>
              </a:extLst>
            </p:cNvPr>
            <p:cNvSpPr txBox="1"/>
            <p:nvPr/>
          </p:nvSpPr>
          <p:spPr>
            <a:xfrm>
              <a:off x="6574468" y="2860681"/>
              <a:ext cx="864159" cy="484748"/>
            </a:xfrm>
            <a:prstGeom prst="rect">
              <a:avLst/>
            </a:prstGeom>
          </p:spPr>
          <p:txBody>
            <a:bodyPr wrap="square" lIns="0" tIns="0" rIns="0" bIns="0" rtlCol="0">
              <a:spAutoFit/>
            </a:bodyPr>
            <a:lstStyle/>
            <a:p>
              <a:pPr algn="ctr"/>
              <a:r>
                <a:rPr lang="en-US" sz="1050" b="1" noProof="1">
                  <a:solidFill>
                    <a:schemeClr val="tx2"/>
                  </a:solidFill>
                </a:rPr>
                <a:t>Industry Best Practice Processes</a:t>
              </a:r>
            </a:p>
          </p:txBody>
        </p:sp>
        <p:sp>
          <p:nvSpPr>
            <p:cNvPr id="81" name="Metin kutusu 56">
              <a:extLst>
                <a:ext uri="{FF2B5EF4-FFF2-40B4-BE49-F238E27FC236}">
                  <a16:creationId xmlns:a16="http://schemas.microsoft.com/office/drawing/2014/main" id="{9E1B5022-F00A-1877-CBFE-9780E568FA56}"/>
                </a:ext>
              </a:extLst>
            </p:cNvPr>
            <p:cNvSpPr txBox="1"/>
            <p:nvPr/>
          </p:nvSpPr>
          <p:spPr>
            <a:xfrm>
              <a:off x="6574468" y="3844743"/>
              <a:ext cx="864159" cy="323165"/>
            </a:xfrm>
            <a:prstGeom prst="rect">
              <a:avLst/>
            </a:prstGeom>
          </p:spPr>
          <p:txBody>
            <a:bodyPr wrap="square" lIns="0" tIns="0" rIns="0" bIns="0" rtlCol="0">
              <a:spAutoFit/>
            </a:bodyPr>
            <a:lstStyle/>
            <a:p>
              <a:pPr algn="ctr"/>
              <a:r>
                <a:rPr lang="en-US" sz="1050" b="1" noProof="1">
                  <a:solidFill>
                    <a:schemeClr val="tx2"/>
                  </a:solidFill>
                </a:rPr>
                <a:t>Key Capabilities</a:t>
              </a:r>
            </a:p>
          </p:txBody>
        </p:sp>
        <p:sp>
          <p:nvSpPr>
            <p:cNvPr id="82" name="Metin kutusu 57">
              <a:extLst>
                <a:ext uri="{FF2B5EF4-FFF2-40B4-BE49-F238E27FC236}">
                  <a16:creationId xmlns:a16="http://schemas.microsoft.com/office/drawing/2014/main" id="{EA6D1118-7ADE-13B5-22CB-F8F9D2DDD18A}"/>
                </a:ext>
              </a:extLst>
            </p:cNvPr>
            <p:cNvSpPr txBox="1"/>
            <p:nvPr/>
          </p:nvSpPr>
          <p:spPr>
            <a:xfrm>
              <a:off x="6574468" y="4667221"/>
              <a:ext cx="864159" cy="484748"/>
            </a:xfrm>
            <a:prstGeom prst="rect">
              <a:avLst/>
            </a:prstGeom>
          </p:spPr>
          <p:txBody>
            <a:bodyPr wrap="square" lIns="0" tIns="0" rIns="0" bIns="0" rtlCol="0">
              <a:spAutoFit/>
            </a:bodyPr>
            <a:lstStyle/>
            <a:p>
              <a:pPr algn="ctr"/>
              <a:r>
                <a:rPr lang="en-US" sz="1050" b="1" noProof="1">
                  <a:solidFill>
                    <a:schemeClr val="tx2"/>
                  </a:solidFill>
                </a:rPr>
                <a:t>Technology driven Innovations</a:t>
              </a:r>
            </a:p>
          </p:txBody>
        </p:sp>
        <p:sp>
          <p:nvSpPr>
            <p:cNvPr id="83" name="Metin kutusu 58">
              <a:extLst>
                <a:ext uri="{FF2B5EF4-FFF2-40B4-BE49-F238E27FC236}">
                  <a16:creationId xmlns:a16="http://schemas.microsoft.com/office/drawing/2014/main" id="{77453AB1-726F-B8C7-F7BA-04EF0EB5E5A3}"/>
                </a:ext>
              </a:extLst>
            </p:cNvPr>
            <p:cNvSpPr txBox="1"/>
            <p:nvPr/>
          </p:nvSpPr>
          <p:spPr>
            <a:xfrm>
              <a:off x="6471892" y="5489700"/>
              <a:ext cx="1069311" cy="646331"/>
            </a:xfrm>
            <a:prstGeom prst="rect">
              <a:avLst/>
            </a:prstGeom>
          </p:spPr>
          <p:txBody>
            <a:bodyPr wrap="square" lIns="0" tIns="0" rIns="0" bIns="0" rtlCol="0">
              <a:spAutoFit/>
            </a:bodyPr>
            <a:lstStyle/>
            <a:p>
              <a:pPr algn="ctr"/>
              <a:r>
                <a:rPr lang="en-US" sz="1050" b="1" noProof="1">
                  <a:solidFill>
                    <a:schemeClr val="tx2"/>
                  </a:solidFill>
                </a:rPr>
                <a:t>Industry Best Practice Applications and Architecture</a:t>
              </a:r>
            </a:p>
          </p:txBody>
        </p:sp>
        <p:cxnSp>
          <p:nvCxnSpPr>
            <p:cNvPr id="84" name="Dirsek Bağlayıcısı 60">
              <a:extLst>
                <a:ext uri="{FF2B5EF4-FFF2-40B4-BE49-F238E27FC236}">
                  <a16:creationId xmlns:a16="http://schemas.microsoft.com/office/drawing/2014/main" id="{EA6FAA31-39DA-CC1C-FFD7-CD14A1ADB615}"/>
                </a:ext>
              </a:extLst>
            </p:cNvPr>
            <p:cNvCxnSpPr>
              <a:stCxn id="66" idx="3"/>
              <a:endCxn id="65" idx="1"/>
            </p:cNvCxnSpPr>
            <p:nvPr/>
          </p:nvCxnSpPr>
          <p:spPr>
            <a:xfrm>
              <a:off x="5250094" y="3103054"/>
              <a:ext cx="274442" cy="1255893"/>
            </a:xfrm>
            <a:prstGeom prst="bentConnector3">
              <a:avLst/>
            </a:prstGeom>
            <a:ln w="158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5" name="Dirsek Bağlayıcısı 61">
              <a:extLst>
                <a:ext uri="{FF2B5EF4-FFF2-40B4-BE49-F238E27FC236}">
                  <a16:creationId xmlns:a16="http://schemas.microsoft.com/office/drawing/2014/main" id="{7FC102DF-7542-0214-C560-8FFB18FAFB12}"/>
                </a:ext>
              </a:extLst>
            </p:cNvPr>
            <p:cNvCxnSpPr>
              <a:cxnSpLocks/>
              <a:stCxn id="69" idx="3"/>
              <a:endCxn id="65" idx="1"/>
            </p:cNvCxnSpPr>
            <p:nvPr/>
          </p:nvCxnSpPr>
          <p:spPr>
            <a:xfrm flipV="1">
              <a:off x="5250095" y="4358947"/>
              <a:ext cx="274442" cy="1453918"/>
            </a:xfrm>
            <a:prstGeom prst="bentConnector3">
              <a:avLst/>
            </a:prstGeom>
            <a:ln w="158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6" name="Düz Bağlayıcı 65">
              <a:extLst>
                <a:ext uri="{FF2B5EF4-FFF2-40B4-BE49-F238E27FC236}">
                  <a16:creationId xmlns:a16="http://schemas.microsoft.com/office/drawing/2014/main" id="{54B75894-72AC-AC03-BC82-56687817F370}"/>
                </a:ext>
              </a:extLst>
            </p:cNvPr>
            <p:cNvCxnSpPr>
              <a:cxnSpLocks/>
              <a:stCxn id="67" idx="3"/>
            </p:cNvCxnSpPr>
            <p:nvPr/>
          </p:nvCxnSpPr>
          <p:spPr>
            <a:xfrm>
              <a:off x="5250095" y="4006325"/>
              <a:ext cx="133006" cy="0"/>
            </a:xfrm>
            <a:prstGeom prst="line">
              <a:avLst/>
            </a:prstGeom>
            <a:ln w="15875">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87" name="Düz Bağlayıcı 66">
              <a:extLst>
                <a:ext uri="{FF2B5EF4-FFF2-40B4-BE49-F238E27FC236}">
                  <a16:creationId xmlns:a16="http://schemas.microsoft.com/office/drawing/2014/main" id="{F7533BEB-F8E3-4C41-B041-87D2192359C3}"/>
                </a:ext>
              </a:extLst>
            </p:cNvPr>
            <p:cNvCxnSpPr>
              <a:cxnSpLocks/>
            </p:cNvCxnSpPr>
            <p:nvPr/>
          </p:nvCxnSpPr>
          <p:spPr>
            <a:xfrm>
              <a:off x="5250095" y="4912886"/>
              <a:ext cx="140657" cy="0"/>
            </a:xfrm>
            <a:prstGeom prst="line">
              <a:avLst/>
            </a:prstGeom>
            <a:ln w="15875">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88" name="Dirsek Bağlayıcısı 67">
              <a:extLst>
                <a:ext uri="{FF2B5EF4-FFF2-40B4-BE49-F238E27FC236}">
                  <a16:creationId xmlns:a16="http://schemas.microsoft.com/office/drawing/2014/main" id="{8912C7B6-C3B5-A3CD-9F96-008DD375F7CE}"/>
                </a:ext>
              </a:extLst>
            </p:cNvPr>
            <p:cNvCxnSpPr>
              <a:cxnSpLocks/>
              <a:stCxn id="73" idx="1"/>
              <a:endCxn id="65" idx="3"/>
            </p:cNvCxnSpPr>
            <p:nvPr/>
          </p:nvCxnSpPr>
          <p:spPr>
            <a:xfrm rot="10800000">
              <a:off x="6141216" y="4358947"/>
              <a:ext cx="284415" cy="1453918"/>
            </a:xfrm>
            <a:prstGeom prst="bentConnector3">
              <a:avLst>
                <a:gd name="adj1" fmla="val 50000"/>
              </a:avLst>
            </a:prstGeom>
            <a:ln w="158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9" name="Dirsek Bağlayıcısı 70">
              <a:extLst>
                <a:ext uri="{FF2B5EF4-FFF2-40B4-BE49-F238E27FC236}">
                  <a16:creationId xmlns:a16="http://schemas.microsoft.com/office/drawing/2014/main" id="{99C10A9D-0833-02A3-BA75-F884D2F1710E}"/>
                </a:ext>
              </a:extLst>
            </p:cNvPr>
            <p:cNvCxnSpPr>
              <a:cxnSpLocks/>
              <a:stCxn id="70" idx="1"/>
              <a:endCxn id="65" idx="3"/>
            </p:cNvCxnSpPr>
            <p:nvPr/>
          </p:nvCxnSpPr>
          <p:spPr>
            <a:xfrm rot="10800000" flipV="1">
              <a:off x="6141216" y="3103054"/>
              <a:ext cx="284415" cy="1255893"/>
            </a:xfrm>
            <a:prstGeom prst="bentConnector3">
              <a:avLst>
                <a:gd name="adj1" fmla="val 50000"/>
              </a:avLst>
            </a:prstGeom>
            <a:ln w="158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0" name="Düz Bağlayıcı 73">
              <a:extLst>
                <a:ext uri="{FF2B5EF4-FFF2-40B4-BE49-F238E27FC236}">
                  <a16:creationId xmlns:a16="http://schemas.microsoft.com/office/drawing/2014/main" id="{78DD31BD-8EA1-50F6-EE9C-7B8DDF93C444}"/>
                </a:ext>
              </a:extLst>
            </p:cNvPr>
            <p:cNvCxnSpPr>
              <a:cxnSpLocks/>
            </p:cNvCxnSpPr>
            <p:nvPr/>
          </p:nvCxnSpPr>
          <p:spPr>
            <a:xfrm>
              <a:off x="6289849" y="4006325"/>
              <a:ext cx="133439" cy="0"/>
            </a:xfrm>
            <a:prstGeom prst="line">
              <a:avLst/>
            </a:prstGeom>
            <a:ln w="15875">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91" name="Düz Bağlayıcı 77">
              <a:extLst>
                <a:ext uri="{FF2B5EF4-FFF2-40B4-BE49-F238E27FC236}">
                  <a16:creationId xmlns:a16="http://schemas.microsoft.com/office/drawing/2014/main" id="{485145B5-FF36-6A2D-2468-912473F7B488}"/>
                </a:ext>
              </a:extLst>
            </p:cNvPr>
            <p:cNvCxnSpPr>
              <a:cxnSpLocks/>
            </p:cNvCxnSpPr>
            <p:nvPr/>
          </p:nvCxnSpPr>
          <p:spPr>
            <a:xfrm>
              <a:off x="6289849" y="4909595"/>
              <a:ext cx="133439" cy="0"/>
            </a:xfrm>
            <a:prstGeom prst="line">
              <a:avLst/>
            </a:prstGeom>
            <a:ln w="15875">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92" name="Sağ Ok 78">
              <a:extLst>
                <a:ext uri="{FF2B5EF4-FFF2-40B4-BE49-F238E27FC236}">
                  <a16:creationId xmlns:a16="http://schemas.microsoft.com/office/drawing/2014/main" id="{191C53A9-81DC-41AA-B35C-C4E557A17648}"/>
                </a:ext>
              </a:extLst>
            </p:cNvPr>
            <p:cNvSpPr/>
            <p:nvPr/>
          </p:nvSpPr>
          <p:spPr>
            <a:xfrm>
              <a:off x="3718646" y="3971129"/>
              <a:ext cx="347926" cy="26613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sp>
          <p:nvSpPr>
            <p:cNvPr id="93" name="Sağ Ok 79">
              <a:extLst>
                <a:ext uri="{FF2B5EF4-FFF2-40B4-BE49-F238E27FC236}">
                  <a16:creationId xmlns:a16="http://schemas.microsoft.com/office/drawing/2014/main" id="{3C58B764-4A36-0558-B3DE-A057F09CAD5E}"/>
                </a:ext>
              </a:extLst>
            </p:cNvPr>
            <p:cNvSpPr/>
            <p:nvPr/>
          </p:nvSpPr>
          <p:spPr>
            <a:xfrm>
              <a:off x="7728477" y="3971129"/>
              <a:ext cx="347926" cy="26613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grpSp>
          <p:nvGrpSpPr>
            <p:cNvPr id="94" name="Grup 146">
              <a:extLst>
                <a:ext uri="{FF2B5EF4-FFF2-40B4-BE49-F238E27FC236}">
                  <a16:creationId xmlns:a16="http://schemas.microsoft.com/office/drawing/2014/main" id="{3B9769A7-A71D-D5F6-9141-071AE6DBFAB2}"/>
                </a:ext>
              </a:extLst>
            </p:cNvPr>
            <p:cNvGrpSpPr/>
            <p:nvPr/>
          </p:nvGrpSpPr>
          <p:grpSpPr>
            <a:xfrm>
              <a:off x="9922526" y="2219342"/>
              <a:ext cx="1695959" cy="241322"/>
              <a:chOff x="9922526" y="2043112"/>
              <a:chExt cx="1695959" cy="241322"/>
            </a:xfrm>
          </p:grpSpPr>
          <p:pic>
            <p:nvPicPr>
              <p:cNvPr id="95" name="Picture 42">
                <a:extLst>
                  <a:ext uri="{FF2B5EF4-FFF2-40B4-BE49-F238E27FC236}">
                    <a16:creationId xmlns:a16="http://schemas.microsoft.com/office/drawing/2014/main" id="{58E3A2C8-6664-99B0-B937-AE366C12638D}"/>
                  </a:ext>
                </a:extLst>
              </p:cNvPr>
              <p:cNvPicPr>
                <a:picLocks noChangeAspect="1"/>
              </p:cNvPicPr>
              <p:nvPr/>
            </p:nvPicPr>
            <p:blipFill>
              <a:blip r:embed="rId4"/>
              <a:stretch>
                <a:fillRect/>
              </a:stretch>
            </p:blipFill>
            <p:spPr>
              <a:xfrm>
                <a:off x="10243568" y="2051570"/>
                <a:ext cx="930665" cy="217849"/>
              </a:xfrm>
              <a:prstGeom prst="rect">
                <a:avLst/>
              </a:prstGeom>
            </p:spPr>
          </p:pic>
          <p:pic>
            <p:nvPicPr>
              <p:cNvPr id="96" name="Picture 45">
                <a:extLst>
                  <a:ext uri="{FF2B5EF4-FFF2-40B4-BE49-F238E27FC236}">
                    <a16:creationId xmlns:a16="http://schemas.microsoft.com/office/drawing/2014/main" id="{C47090EE-61ED-4A3B-5EE4-67C19CBF98DB}"/>
                  </a:ext>
                </a:extLst>
              </p:cNvPr>
              <p:cNvPicPr>
                <a:picLocks noChangeAspect="1"/>
              </p:cNvPicPr>
              <p:nvPr/>
            </p:nvPicPr>
            <p:blipFill rotWithShape="1">
              <a:blip r:embed="rId5"/>
              <a:srcRect l="18472" t="29569" r="26700" b="34951"/>
              <a:stretch/>
            </p:blipFill>
            <p:spPr>
              <a:xfrm>
                <a:off x="11238525" y="2047685"/>
                <a:ext cx="379960" cy="217986"/>
              </a:xfrm>
              <a:prstGeom prst="rect">
                <a:avLst/>
              </a:prstGeom>
            </p:spPr>
          </p:pic>
          <p:grpSp>
            <p:nvGrpSpPr>
              <p:cNvPr id="97" name="Grup 145">
                <a:extLst>
                  <a:ext uri="{FF2B5EF4-FFF2-40B4-BE49-F238E27FC236}">
                    <a16:creationId xmlns:a16="http://schemas.microsoft.com/office/drawing/2014/main" id="{0A22C6ED-2A37-9DE2-8EE5-F37F9302B270}"/>
                  </a:ext>
                </a:extLst>
              </p:cNvPr>
              <p:cNvGrpSpPr/>
              <p:nvPr/>
            </p:nvGrpSpPr>
            <p:grpSpPr>
              <a:xfrm>
                <a:off x="9922526" y="2043112"/>
                <a:ext cx="221953" cy="241322"/>
                <a:chOff x="9922526" y="2043112"/>
                <a:chExt cx="221953" cy="241322"/>
              </a:xfrm>
            </p:grpSpPr>
            <p:pic>
              <p:nvPicPr>
                <p:cNvPr id="98" name="Picture 44">
                  <a:extLst>
                    <a:ext uri="{FF2B5EF4-FFF2-40B4-BE49-F238E27FC236}">
                      <a16:creationId xmlns:a16="http://schemas.microsoft.com/office/drawing/2014/main" id="{36B2D8C4-D08D-B1E3-E3A8-F89CE252B920}"/>
                    </a:ext>
                  </a:extLst>
                </p:cNvPr>
                <p:cNvPicPr>
                  <a:picLocks noChangeAspect="1"/>
                </p:cNvPicPr>
                <p:nvPr/>
              </p:nvPicPr>
              <p:blipFill>
                <a:blip r:embed="rId6"/>
                <a:srcRect t="1" b="15542"/>
                <a:stretch/>
              </p:blipFill>
              <p:spPr>
                <a:xfrm>
                  <a:off x="9922526" y="2043112"/>
                  <a:ext cx="221953" cy="195264"/>
                </a:xfrm>
                <a:prstGeom prst="rect">
                  <a:avLst/>
                </a:prstGeom>
              </p:spPr>
            </p:pic>
            <p:pic>
              <p:nvPicPr>
                <p:cNvPr id="99" name="Picture 44">
                  <a:extLst>
                    <a:ext uri="{FF2B5EF4-FFF2-40B4-BE49-F238E27FC236}">
                      <a16:creationId xmlns:a16="http://schemas.microsoft.com/office/drawing/2014/main" id="{511719AD-01E7-D442-D194-A5C1BED43A08}"/>
                    </a:ext>
                  </a:extLst>
                </p:cNvPr>
                <p:cNvPicPr>
                  <a:picLocks noChangeAspect="1"/>
                </p:cNvPicPr>
                <p:nvPr/>
              </p:nvPicPr>
              <p:blipFill>
                <a:blip r:embed="rId7">
                  <a:biLevel thresh="25000"/>
                  <a:extLst>
                    <a:ext uri="{BEBA8EAE-BF5A-486C-A8C5-ECC9F3942E4B}">
                      <a14:imgProps xmlns:a14="http://schemas.microsoft.com/office/drawing/2010/main">
                        <a14:imgLayer r:embed="rId8">
                          <a14:imgEffect>
                            <a14:brightnessContrast bright="62000"/>
                          </a14:imgEffect>
                        </a14:imgLayer>
                      </a14:imgProps>
                    </a:ext>
                  </a:extLst>
                </a:blip>
                <a:srcRect t="83145" b="-2919"/>
                <a:stretch/>
              </p:blipFill>
              <p:spPr>
                <a:xfrm>
                  <a:off x="9922526" y="2238715"/>
                  <a:ext cx="221953" cy="45719"/>
                </a:xfrm>
                <a:prstGeom prst="rect">
                  <a:avLst/>
                </a:prstGeom>
              </p:spPr>
            </p:pic>
          </p:grpSp>
        </p:grpSp>
        <p:sp>
          <p:nvSpPr>
            <p:cNvPr id="100" name="Metin kutusu 147">
              <a:extLst>
                <a:ext uri="{FF2B5EF4-FFF2-40B4-BE49-F238E27FC236}">
                  <a16:creationId xmlns:a16="http://schemas.microsoft.com/office/drawing/2014/main" id="{B300632E-833A-5C09-764B-CA219974F693}"/>
                </a:ext>
              </a:extLst>
            </p:cNvPr>
            <p:cNvSpPr txBox="1"/>
            <p:nvPr/>
          </p:nvSpPr>
          <p:spPr>
            <a:xfrm>
              <a:off x="8110128" y="2722360"/>
              <a:ext cx="3415553" cy="513826"/>
            </a:xfrm>
            <a:prstGeom prst="rect">
              <a:avLst/>
            </a:prstGeom>
          </p:spPr>
          <p:txBody>
            <a:bodyPr wrap="square" lIns="0" tIns="0" rIns="0" bIns="0" rtlCol="0">
              <a:spAutoFit/>
            </a:bodyPr>
            <a:lstStyle/>
            <a:p>
              <a:r>
                <a:rPr lang="en-US" sz="1200" noProof="1">
                  <a:solidFill>
                    <a:schemeClr val="tx2"/>
                  </a:solidFill>
                </a:rPr>
                <a:t>Fit to industry-standard approach. Avoid the timely, costly highly customized environment and also avoid ending up with a standard which doesn‘t fit.</a:t>
              </a:r>
            </a:p>
          </p:txBody>
        </p:sp>
        <p:sp>
          <p:nvSpPr>
            <p:cNvPr id="101" name="Oval 100">
              <a:extLst>
                <a:ext uri="{FF2B5EF4-FFF2-40B4-BE49-F238E27FC236}">
                  <a16:creationId xmlns:a16="http://schemas.microsoft.com/office/drawing/2014/main" id="{1EA08E48-39DE-26DC-D484-6CD4C89F1B1D}"/>
                </a:ext>
              </a:extLst>
            </p:cNvPr>
            <p:cNvSpPr/>
            <p:nvPr/>
          </p:nvSpPr>
          <p:spPr>
            <a:xfrm>
              <a:off x="9529483" y="4506184"/>
              <a:ext cx="636494" cy="636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sp>
          <p:nvSpPr>
            <p:cNvPr id="102" name="Artı 152">
              <a:extLst>
                <a:ext uri="{FF2B5EF4-FFF2-40B4-BE49-F238E27FC236}">
                  <a16:creationId xmlns:a16="http://schemas.microsoft.com/office/drawing/2014/main" id="{CD630668-D58E-B76B-54EF-8504058A8B9B}"/>
                </a:ext>
              </a:extLst>
            </p:cNvPr>
            <p:cNvSpPr/>
            <p:nvPr/>
          </p:nvSpPr>
          <p:spPr>
            <a:xfrm>
              <a:off x="9661298" y="4637999"/>
              <a:ext cx="372865" cy="372865"/>
            </a:xfrm>
            <a:prstGeom prst="mathPlus">
              <a:avLst>
                <a:gd name="adj1" fmla="val 1391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grpSp>
      <p:grpSp>
        <p:nvGrpSpPr>
          <p:cNvPr id="4" name="Group 3">
            <a:extLst>
              <a:ext uri="{FF2B5EF4-FFF2-40B4-BE49-F238E27FC236}">
                <a16:creationId xmlns:a16="http://schemas.microsoft.com/office/drawing/2014/main" id="{DE62BA42-B715-BDA9-42BA-2778DD855350}"/>
              </a:ext>
            </a:extLst>
          </p:cNvPr>
          <p:cNvGrpSpPr/>
          <p:nvPr/>
        </p:nvGrpSpPr>
        <p:grpSpPr>
          <a:xfrm>
            <a:off x="452439" y="1482725"/>
            <a:ext cx="2661464" cy="4875214"/>
            <a:chOff x="452439" y="1482725"/>
            <a:chExt cx="2684462" cy="4875214"/>
          </a:xfrm>
        </p:grpSpPr>
        <p:sp>
          <p:nvSpPr>
            <p:cNvPr id="5" name="Rectangle 4">
              <a:extLst>
                <a:ext uri="{FF2B5EF4-FFF2-40B4-BE49-F238E27FC236}">
                  <a16:creationId xmlns:a16="http://schemas.microsoft.com/office/drawing/2014/main" id="{B7893BF4-7B1A-5124-2B4C-6EF503C402FC}"/>
                </a:ext>
              </a:extLst>
            </p:cNvPr>
            <p:cNvSpPr/>
            <p:nvPr/>
          </p:nvSpPr>
          <p:spPr>
            <a:xfrm>
              <a:off x="452439" y="1482725"/>
              <a:ext cx="2684462" cy="48752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pic>
          <p:nvPicPr>
            <p:cNvPr id="8" name="Picture 7">
              <a:extLst>
                <a:ext uri="{FF2B5EF4-FFF2-40B4-BE49-F238E27FC236}">
                  <a16:creationId xmlns:a16="http://schemas.microsoft.com/office/drawing/2014/main" id="{81C3D2A0-91D0-AE98-65A3-4E721AACD67A}"/>
                </a:ext>
              </a:extLst>
            </p:cNvPr>
            <p:cNvPicPr>
              <a:picLocks noChangeAspect="1"/>
            </p:cNvPicPr>
            <p:nvPr/>
          </p:nvPicPr>
          <p:blipFill>
            <a:blip r:embed="rId9">
              <a:extLst>
                <a:ext uri="{28A0092B-C50C-407E-A947-70E740481C1C}">
                  <a14:useLocalDpi xmlns:a14="http://schemas.microsoft.com/office/drawing/2010/main" val="0"/>
                </a:ext>
              </a:extLst>
            </a:blip>
            <a:srcRect l="6694" t="36274" r="6694" b="-1"/>
            <a:stretch/>
          </p:blipFill>
          <p:spPr>
            <a:xfrm>
              <a:off x="452439" y="1482725"/>
              <a:ext cx="2661464" cy="4059582"/>
            </a:xfrm>
            <a:prstGeom prst="rect">
              <a:avLst/>
            </a:prstGeom>
          </p:spPr>
        </p:pic>
        <p:sp>
          <p:nvSpPr>
            <p:cNvPr id="10" name="Rectangle 9">
              <a:extLst>
                <a:ext uri="{FF2B5EF4-FFF2-40B4-BE49-F238E27FC236}">
                  <a16:creationId xmlns:a16="http://schemas.microsoft.com/office/drawing/2014/main" id="{52A13B21-D2B4-5E46-7B65-E155AB6A6A77}"/>
                </a:ext>
              </a:extLst>
            </p:cNvPr>
            <p:cNvSpPr/>
            <p:nvPr/>
          </p:nvSpPr>
          <p:spPr>
            <a:xfrm>
              <a:off x="452439" y="1482725"/>
              <a:ext cx="2671166" cy="4875214"/>
            </a:xfrm>
            <a:prstGeom prst="rect">
              <a:avLst/>
            </a:prstGeom>
            <a:gradFill>
              <a:gsLst>
                <a:gs pos="0">
                  <a:schemeClr val="accent1">
                    <a:lumMod val="5000"/>
                    <a:lumOff val="95000"/>
                    <a:alpha val="0"/>
                  </a:schemeClr>
                </a:gs>
                <a:gs pos="72000">
                  <a:schemeClr val="accent1">
                    <a:alpha val="7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12" name="TextBox 11">
              <a:extLst>
                <a:ext uri="{FF2B5EF4-FFF2-40B4-BE49-F238E27FC236}">
                  <a16:creationId xmlns:a16="http://schemas.microsoft.com/office/drawing/2014/main" id="{AAE76B66-CFB0-B19B-6286-8AF779CABE66}"/>
                </a:ext>
              </a:extLst>
            </p:cNvPr>
            <p:cNvSpPr txBox="1"/>
            <p:nvPr/>
          </p:nvSpPr>
          <p:spPr>
            <a:xfrm>
              <a:off x="650554" y="1696552"/>
              <a:ext cx="2292263" cy="830997"/>
            </a:xfrm>
            <a:prstGeom prst="rect">
              <a:avLst/>
            </a:prstGeom>
            <a:noFill/>
          </p:spPr>
          <p:txBody>
            <a:bodyPr wrap="square">
              <a:spAutoFit/>
            </a:bodyPr>
            <a:lstStyle/>
            <a:p>
              <a:r>
                <a:rPr lang="en-US" sz="2400" b="1">
                  <a:solidFill>
                    <a:schemeClr val="bg1"/>
                  </a:solidFill>
                </a:rPr>
                <a:t>Business innovation</a:t>
              </a:r>
            </a:p>
          </p:txBody>
        </p:sp>
        <p:pic>
          <p:nvPicPr>
            <p:cNvPr id="16" name="Graphic 15">
              <a:extLst>
                <a:ext uri="{FF2B5EF4-FFF2-40B4-BE49-F238E27FC236}">
                  <a16:creationId xmlns:a16="http://schemas.microsoft.com/office/drawing/2014/main" id="{D643A8D1-775C-5D32-915C-06A2C88B5F7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75270" y="4632154"/>
              <a:ext cx="450225" cy="505871"/>
            </a:xfrm>
            <a:prstGeom prst="rect">
              <a:avLst/>
            </a:prstGeom>
          </p:spPr>
        </p:pic>
      </p:grpSp>
      <p:sp>
        <p:nvSpPr>
          <p:cNvPr id="106" name="Rectangle 105">
            <a:extLst>
              <a:ext uri="{FF2B5EF4-FFF2-40B4-BE49-F238E27FC236}">
                <a16:creationId xmlns:a16="http://schemas.microsoft.com/office/drawing/2014/main" id="{3B53DC27-C0BD-96F5-4DA8-B92932D03D27}"/>
              </a:ext>
            </a:extLst>
          </p:cNvPr>
          <p:cNvSpPr/>
          <p:nvPr/>
        </p:nvSpPr>
        <p:spPr>
          <a:xfrm>
            <a:off x="1395869" y="4614336"/>
            <a:ext cx="772811" cy="5696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pic>
        <p:nvPicPr>
          <p:cNvPr id="45" name="Picture 44">
            <a:extLst>
              <a:ext uri="{FF2B5EF4-FFF2-40B4-BE49-F238E27FC236}">
                <a16:creationId xmlns:a16="http://schemas.microsoft.com/office/drawing/2014/main" id="{3D09463C-4D37-B050-9017-73C74816AC24}"/>
              </a:ext>
            </a:extLst>
          </p:cNvPr>
          <p:cNvPicPr>
            <a:picLocks noChangeAspect="1"/>
          </p:cNvPicPr>
          <p:nvPr/>
        </p:nvPicPr>
        <p:blipFill>
          <a:blip r:embed="rId12"/>
          <a:stretch>
            <a:fillRect/>
          </a:stretch>
        </p:blipFill>
        <p:spPr>
          <a:xfrm>
            <a:off x="579785" y="3733598"/>
            <a:ext cx="2383970" cy="2383970"/>
          </a:xfrm>
          <a:prstGeom prst="rect">
            <a:avLst/>
          </a:prstGeom>
        </p:spPr>
      </p:pic>
    </p:spTree>
    <p:extLst>
      <p:ext uri="{BB962C8B-B14F-4D97-AF65-F5344CB8AC3E}">
        <p14:creationId xmlns:p14="http://schemas.microsoft.com/office/powerpoint/2010/main" val="2979126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918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Dikdörtgen 7">
            <a:extLst>
              <a:ext uri="{FF2B5EF4-FFF2-40B4-BE49-F238E27FC236}">
                <a16:creationId xmlns:a16="http://schemas.microsoft.com/office/drawing/2014/main" id="{EA58AED5-863B-EB24-7A56-F0F31B6B2392}"/>
              </a:ext>
            </a:extLst>
          </p:cNvPr>
          <p:cNvSpPr/>
          <p:nvPr/>
        </p:nvSpPr>
        <p:spPr>
          <a:xfrm>
            <a:off x="4273549" y="1334218"/>
            <a:ext cx="3643313" cy="4681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a:ea typeface="+mn-ea"/>
              <a:cs typeface="+mn-cs"/>
            </a:endParaRPr>
          </a:p>
        </p:txBody>
      </p:sp>
      <p:grpSp>
        <p:nvGrpSpPr>
          <p:cNvPr id="21" name="Group 4">
            <a:extLst>
              <a:ext uri="{FF2B5EF4-FFF2-40B4-BE49-F238E27FC236}">
                <a16:creationId xmlns:a16="http://schemas.microsoft.com/office/drawing/2014/main" id="{F9018B34-4599-063A-B7B4-2AFDCF560A40}"/>
              </a:ext>
            </a:extLst>
          </p:cNvPr>
          <p:cNvGrpSpPr/>
          <p:nvPr/>
        </p:nvGrpSpPr>
        <p:grpSpPr>
          <a:xfrm>
            <a:off x="3885282" y="1800485"/>
            <a:ext cx="3766335" cy="3232194"/>
            <a:chOff x="3656682" y="1800485"/>
            <a:chExt cx="3766335" cy="3232194"/>
          </a:xfrm>
        </p:grpSpPr>
        <p:sp>
          <p:nvSpPr>
            <p:cNvPr id="22" name="Serbest Form 10">
              <a:extLst>
                <a:ext uri="{FF2B5EF4-FFF2-40B4-BE49-F238E27FC236}">
                  <a16:creationId xmlns:a16="http://schemas.microsoft.com/office/drawing/2014/main" id="{6FC47D9B-8989-2B74-9021-6809316800A1}"/>
                </a:ext>
              </a:extLst>
            </p:cNvPr>
            <p:cNvSpPr/>
            <p:nvPr/>
          </p:nvSpPr>
          <p:spPr>
            <a:xfrm>
              <a:off x="5889887" y="3383492"/>
              <a:ext cx="1533130" cy="1425684"/>
            </a:xfrm>
            <a:custGeom>
              <a:avLst/>
              <a:gdLst>
                <a:gd name="connsiteX0" fmla="*/ 1789748 w 2861309"/>
                <a:gd name="connsiteY0" fmla="*/ 353504 h 2660783"/>
                <a:gd name="connsiteX1" fmla="*/ 2263140 w 2861309"/>
                <a:gd name="connsiteY1" fmla="*/ 353504 h 2660783"/>
                <a:gd name="connsiteX2" fmla="*/ 0 w 2861309"/>
                <a:gd name="connsiteY2" fmla="*/ 2660783 h 2660783"/>
                <a:gd name="connsiteX3" fmla="*/ 495300 w 2861309"/>
                <a:gd name="connsiteY3" fmla="*/ 2660783 h 2660783"/>
                <a:gd name="connsiteX4" fmla="*/ 2506980 w 2861309"/>
                <a:gd name="connsiteY4" fmla="*/ 609129 h 2660783"/>
                <a:gd name="connsiteX5" fmla="*/ 2506980 w 2861309"/>
                <a:gd name="connsiteY5" fmla="*/ 1070015 h 2660783"/>
                <a:gd name="connsiteX6" fmla="*/ 2543175 w 2861309"/>
                <a:gd name="connsiteY6" fmla="*/ 1106126 h 2660783"/>
                <a:gd name="connsiteX7" fmla="*/ 2825115 w 2861309"/>
                <a:gd name="connsiteY7" fmla="*/ 1106126 h 2660783"/>
                <a:gd name="connsiteX8" fmla="*/ 2861310 w 2861309"/>
                <a:gd name="connsiteY8" fmla="*/ 1070015 h 2660783"/>
                <a:gd name="connsiteX9" fmla="*/ 2861310 w 2861309"/>
                <a:gd name="connsiteY9" fmla="*/ 36111 h 2660783"/>
                <a:gd name="connsiteX10" fmla="*/ 2825115 w 2861309"/>
                <a:gd name="connsiteY10" fmla="*/ 0 h 2660783"/>
                <a:gd name="connsiteX11" fmla="*/ 1789748 w 2861309"/>
                <a:gd name="connsiteY11" fmla="*/ 0 h 2660783"/>
                <a:gd name="connsiteX12" fmla="*/ 1753553 w 2861309"/>
                <a:gd name="connsiteY12" fmla="*/ 36111 h 2660783"/>
                <a:gd name="connsiteX13" fmla="*/ 1753553 w 2861309"/>
                <a:gd name="connsiteY13" fmla="*/ 317393 h 2660783"/>
                <a:gd name="connsiteX14" fmla="*/ 1789748 w 2861309"/>
                <a:gd name="connsiteY14" fmla="*/ 353504 h 266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61309" h="2660783">
                  <a:moveTo>
                    <a:pt x="1789748" y="353504"/>
                  </a:moveTo>
                  <a:lnTo>
                    <a:pt x="2263140" y="353504"/>
                  </a:lnTo>
                  <a:lnTo>
                    <a:pt x="0" y="2660783"/>
                  </a:lnTo>
                  <a:lnTo>
                    <a:pt x="495300" y="2660783"/>
                  </a:lnTo>
                  <a:lnTo>
                    <a:pt x="2506980" y="609129"/>
                  </a:lnTo>
                  <a:lnTo>
                    <a:pt x="2506980" y="1070015"/>
                  </a:lnTo>
                  <a:cubicBezTo>
                    <a:pt x="2506980" y="1089971"/>
                    <a:pt x="2523173" y="1106126"/>
                    <a:pt x="2543175" y="1106126"/>
                  </a:cubicBezTo>
                  <a:lnTo>
                    <a:pt x="2825115" y="1106126"/>
                  </a:lnTo>
                  <a:cubicBezTo>
                    <a:pt x="2845117" y="1106126"/>
                    <a:pt x="2861310" y="1089971"/>
                    <a:pt x="2861310" y="1070015"/>
                  </a:cubicBezTo>
                  <a:lnTo>
                    <a:pt x="2861310" y="36111"/>
                  </a:lnTo>
                  <a:cubicBezTo>
                    <a:pt x="2861310" y="16155"/>
                    <a:pt x="2845117" y="0"/>
                    <a:pt x="2825115" y="0"/>
                  </a:cubicBezTo>
                  <a:lnTo>
                    <a:pt x="1789748" y="0"/>
                  </a:lnTo>
                  <a:cubicBezTo>
                    <a:pt x="1769745" y="0"/>
                    <a:pt x="1753553" y="16155"/>
                    <a:pt x="1753553" y="36111"/>
                  </a:cubicBezTo>
                  <a:lnTo>
                    <a:pt x="1753553" y="317393"/>
                  </a:lnTo>
                  <a:cubicBezTo>
                    <a:pt x="1753553" y="337349"/>
                    <a:pt x="1769745" y="353504"/>
                    <a:pt x="1789748" y="353504"/>
                  </a:cubicBezTo>
                  <a:close/>
                </a:path>
              </a:pathLst>
            </a:custGeom>
            <a:solidFill>
              <a:srgbClr val="79CEE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E36"/>
                </a:solidFill>
                <a:effectLst/>
                <a:uLnTx/>
                <a:uFillTx/>
                <a:latin typeface="Arial"/>
                <a:ea typeface="+mn-ea"/>
                <a:cs typeface="+mn-cs"/>
              </a:endParaRPr>
            </a:p>
          </p:txBody>
        </p:sp>
        <p:grpSp>
          <p:nvGrpSpPr>
            <p:cNvPr id="23" name="Grafik 4">
              <a:extLst>
                <a:ext uri="{FF2B5EF4-FFF2-40B4-BE49-F238E27FC236}">
                  <a16:creationId xmlns:a16="http://schemas.microsoft.com/office/drawing/2014/main" id="{22BB6432-DCEE-CD3D-C550-FC5F00C9130E}"/>
                </a:ext>
              </a:extLst>
            </p:cNvPr>
            <p:cNvGrpSpPr/>
            <p:nvPr/>
          </p:nvGrpSpPr>
          <p:grpSpPr>
            <a:xfrm>
              <a:off x="3656682" y="1800485"/>
              <a:ext cx="3737424" cy="3232194"/>
              <a:chOff x="511864" y="987365"/>
              <a:chExt cx="6975228" cy="6032309"/>
            </a:xfrm>
          </p:grpSpPr>
          <p:sp>
            <p:nvSpPr>
              <p:cNvPr id="29" name="Serbest Form 10">
                <a:extLst>
                  <a:ext uri="{FF2B5EF4-FFF2-40B4-BE49-F238E27FC236}">
                    <a16:creationId xmlns:a16="http://schemas.microsoft.com/office/drawing/2014/main" id="{56B427AC-42A1-7963-E4F6-3380D8B19837}"/>
                  </a:ext>
                </a:extLst>
              </p:cNvPr>
              <p:cNvSpPr/>
              <p:nvPr/>
            </p:nvSpPr>
            <p:spPr>
              <a:xfrm>
                <a:off x="4625781" y="987365"/>
                <a:ext cx="2861311" cy="2660783"/>
              </a:xfrm>
              <a:custGeom>
                <a:avLst/>
                <a:gdLst>
                  <a:gd name="connsiteX0" fmla="*/ 1789748 w 2861309"/>
                  <a:gd name="connsiteY0" fmla="*/ 353504 h 2660783"/>
                  <a:gd name="connsiteX1" fmla="*/ 2263140 w 2861309"/>
                  <a:gd name="connsiteY1" fmla="*/ 353504 h 2660783"/>
                  <a:gd name="connsiteX2" fmla="*/ 0 w 2861309"/>
                  <a:gd name="connsiteY2" fmla="*/ 2660783 h 2660783"/>
                  <a:gd name="connsiteX3" fmla="*/ 495300 w 2861309"/>
                  <a:gd name="connsiteY3" fmla="*/ 2660783 h 2660783"/>
                  <a:gd name="connsiteX4" fmla="*/ 2506980 w 2861309"/>
                  <a:gd name="connsiteY4" fmla="*/ 609129 h 2660783"/>
                  <a:gd name="connsiteX5" fmla="*/ 2506980 w 2861309"/>
                  <a:gd name="connsiteY5" fmla="*/ 1070015 h 2660783"/>
                  <a:gd name="connsiteX6" fmla="*/ 2543175 w 2861309"/>
                  <a:gd name="connsiteY6" fmla="*/ 1106126 h 2660783"/>
                  <a:gd name="connsiteX7" fmla="*/ 2825115 w 2861309"/>
                  <a:gd name="connsiteY7" fmla="*/ 1106126 h 2660783"/>
                  <a:gd name="connsiteX8" fmla="*/ 2861310 w 2861309"/>
                  <a:gd name="connsiteY8" fmla="*/ 1070015 h 2660783"/>
                  <a:gd name="connsiteX9" fmla="*/ 2861310 w 2861309"/>
                  <a:gd name="connsiteY9" fmla="*/ 36111 h 2660783"/>
                  <a:gd name="connsiteX10" fmla="*/ 2825115 w 2861309"/>
                  <a:gd name="connsiteY10" fmla="*/ 0 h 2660783"/>
                  <a:gd name="connsiteX11" fmla="*/ 1789748 w 2861309"/>
                  <a:gd name="connsiteY11" fmla="*/ 0 h 2660783"/>
                  <a:gd name="connsiteX12" fmla="*/ 1753553 w 2861309"/>
                  <a:gd name="connsiteY12" fmla="*/ 36111 h 2660783"/>
                  <a:gd name="connsiteX13" fmla="*/ 1753553 w 2861309"/>
                  <a:gd name="connsiteY13" fmla="*/ 317393 h 2660783"/>
                  <a:gd name="connsiteX14" fmla="*/ 1789748 w 2861309"/>
                  <a:gd name="connsiteY14" fmla="*/ 353504 h 266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61309" h="2660783">
                    <a:moveTo>
                      <a:pt x="1789748" y="353504"/>
                    </a:moveTo>
                    <a:lnTo>
                      <a:pt x="2263140" y="353504"/>
                    </a:lnTo>
                    <a:lnTo>
                      <a:pt x="0" y="2660783"/>
                    </a:lnTo>
                    <a:lnTo>
                      <a:pt x="495300" y="2660783"/>
                    </a:lnTo>
                    <a:lnTo>
                      <a:pt x="2506980" y="609129"/>
                    </a:lnTo>
                    <a:lnTo>
                      <a:pt x="2506980" y="1070015"/>
                    </a:lnTo>
                    <a:cubicBezTo>
                      <a:pt x="2506980" y="1089971"/>
                      <a:pt x="2523173" y="1106126"/>
                      <a:pt x="2543175" y="1106126"/>
                    </a:cubicBezTo>
                    <a:lnTo>
                      <a:pt x="2825115" y="1106126"/>
                    </a:lnTo>
                    <a:cubicBezTo>
                      <a:pt x="2845117" y="1106126"/>
                      <a:pt x="2861310" y="1089971"/>
                      <a:pt x="2861310" y="1070015"/>
                    </a:cubicBezTo>
                    <a:lnTo>
                      <a:pt x="2861310" y="36111"/>
                    </a:lnTo>
                    <a:cubicBezTo>
                      <a:pt x="2861310" y="16155"/>
                      <a:pt x="2845117" y="0"/>
                      <a:pt x="2825115" y="0"/>
                    </a:cubicBezTo>
                    <a:lnTo>
                      <a:pt x="1789748" y="0"/>
                    </a:lnTo>
                    <a:cubicBezTo>
                      <a:pt x="1769745" y="0"/>
                      <a:pt x="1753553" y="16155"/>
                      <a:pt x="1753553" y="36111"/>
                    </a:cubicBezTo>
                    <a:lnTo>
                      <a:pt x="1753553" y="317393"/>
                    </a:lnTo>
                    <a:cubicBezTo>
                      <a:pt x="1753553" y="337349"/>
                      <a:pt x="1769745" y="353504"/>
                      <a:pt x="1789748" y="353504"/>
                    </a:cubicBezTo>
                    <a:close/>
                  </a:path>
                </a:pathLst>
              </a:custGeom>
              <a:solidFill>
                <a:schemeClr val="bg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E36"/>
                  </a:solidFill>
                  <a:effectLst/>
                  <a:uLnTx/>
                  <a:uFillTx/>
                  <a:latin typeface="Arial"/>
                  <a:ea typeface="+mn-ea"/>
                  <a:cs typeface="+mn-cs"/>
                </a:endParaRPr>
              </a:p>
            </p:txBody>
          </p:sp>
          <p:sp>
            <p:nvSpPr>
              <p:cNvPr id="30" name="Serbest Form 12">
                <a:extLst>
                  <a:ext uri="{FF2B5EF4-FFF2-40B4-BE49-F238E27FC236}">
                    <a16:creationId xmlns:a16="http://schemas.microsoft.com/office/drawing/2014/main" id="{80DE2261-18E2-4856-800F-5A8CC69DC216}"/>
                  </a:ext>
                </a:extLst>
              </p:cNvPr>
              <p:cNvSpPr/>
              <p:nvPr/>
            </p:nvSpPr>
            <p:spPr>
              <a:xfrm>
                <a:off x="511864" y="4925258"/>
                <a:ext cx="2313622" cy="2094416"/>
              </a:xfrm>
              <a:custGeom>
                <a:avLst/>
                <a:gdLst>
                  <a:gd name="connsiteX0" fmla="*/ 1241108 w 2313622"/>
                  <a:gd name="connsiteY0" fmla="*/ 352554 h 2094416"/>
                  <a:gd name="connsiteX1" fmla="*/ 1714500 w 2313622"/>
                  <a:gd name="connsiteY1" fmla="*/ 352554 h 2094416"/>
                  <a:gd name="connsiteX2" fmla="*/ 0 w 2313622"/>
                  <a:gd name="connsiteY2" fmla="*/ 2094417 h 2094416"/>
                  <a:gd name="connsiteX3" fmla="*/ 496253 w 2313622"/>
                  <a:gd name="connsiteY3" fmla="*/ 2094417 h 2094416"/>
                  <a:gd name="connsiteX4" fmla="*/ 1959293 w 2313622"/>
                  <a:gd name="connsiteY4" fmla="*/ 608179 h 2094416"/>
                  <a:gd name="connsiteX5" fmla="*/ 1959293 w 2313622"/>
                  <a:gd name="connsiteY5" fmla="*/ 1069065 h 2094416"/>
                  <a:gd name="connsiteX6" fmla="*/ 1995488 w 2313622"/>
                  <a:gd name="connsiteY6" fmla="*/ 1105175 h 2094416"/>
                  <a:gd name="connsiteX7" fmla="*/ 2277428 w 2313622"/>
                  <a:gd name="connsiteY7" fmla="*/ 1105175 h 2094416"/>
                  <a:gd name="connsiteX8" fmla="*/ 2313623 w 2313622"/>
                  <a:gd name="connsiteY8" fmla="*/ 1069065 h 2094416"/>
                  <a:gd name="connsiteX9" fmla="*/ 2313623 w 2313622"/>
                  <a:gd name="connsiteY9" fmla="*/ 36111 h 2094416"/>
                  <a:gd name="connsiteX10" fmla="*/ 2277428 w 2313622"/>
                  <a:gd name="connsiteY10" fmla="*/ 0 h 2094416"/>
                  <a:gd name="connsiteX11" fmla="*/ 1241108 w 2313622"/>
                  <a:gd name="connsiteY11" fmla="*/ 0 h 2094416"/>
                  <a:gd name="connsiteX12" fmla="*/ 1204913 w 2313622"/>
                  <a:gd name="connsiteY12" fmla="*/ 36111 h 2094416"/>
                  <a:gd name="connsiteX13" fmla="*/ 1204913 w 2313622"/>
                  <a:gd name="connsiteY13" fmla="*/ 317393 h 2094416"/>
                  <a:gd name="connsiteX14" fmla="*/ 1241108 w 2313622"/>
                  <a:gd name="connsiteY14" fmla="*/ 352554 h 209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13622" h="2094416">
                    <a:moveTo>
                      <a:pt x="1241108" y="352554"/>
                    </a:moveTo>
                    <a:lnTo>
                      <a:pt x="1714500" y="352554"/>
                    </a:lnTo>
                    <a:lnTo>
                      <a:pt x="0" y="2094417"/>
                    </a:lnTo>
                    <a:lnTo>
                      <a:pt x="496253" y="2094417"/>
                    </a:lnTo>
                    <a:lnTo>
                      <a:pt x="1959293" y="608179"/>
                    </a:lnTo>
                    <a:lnTo>
                      <a:pt x="1959293" y="1069065"/>
                    </a:lnTo>
                    <a:cubicBezTo>
                      <a:pt x="1959293" y="1089021"/>
                      <a:pt x="1975485" y="1105175"/>
                      <a:pt x="1995488" y="1105175"/>
                    </a:cubicBezTo>
                    <a:lnTo>
                      <a:pt x="2277428" y="1105175"/>
                    </a:lnTo>
                    <a:cubicBezTo>
                      <a:pt x="2297430" y="1105175"/>
                      <a:pt x="2313623" y="1089021"/>
                      <a:pt x="2313623" y="1069065"/>
                    </a:cubicBezTo>
                    <a:lnTo>
                      <a:pt x="2313623" y="36111"/>
                    </a:lnTo>
                    <a:cubicBezTo>
                      <a:pt x="2313623" y="16155"/>
                      <a:pt x="2297430" y="0"/>
                      <a:pt x="2277428" y="0"/>
                    </a:cubicBezTo>
                    <a:lnTo>
                      <a:pt x="1241108" y="0"/>
                    </a:lnTo>
                    <a:cubicBezTo>
                      <a:pt x="1221105" y="0"/>
                      <a:pt x="1204913" y="16155"/>
                      <a:pt x="1204913" y="36111"/>
                    </a:cubicBezTo>
                    <a:lnTo>
                      <a:pt x="1204913" y="317393"/>
                    </a:lnTo>
                    <a:cubicBezTo>
                      <a:pt x="1204913" y="336399"/>
                      <a:pt x="1221105" y="352554"/>
                      <a:pt x="1241108" y="352554"/>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E36"/>
                  </a:solidFill>
                  <a:effectLst/>
                  <a:uLnTx/>
                  <a:uFillTx/>
                  <a:latin typeface="Arial"/>
                  <a:ea typeface="+mn-ea"/>
                  <a:cs typeface="+mn-cs"/>
                </a:endParaRPr>
              </a:p>
            </p:txBody>
          </p:sp>
        </p:grpSp>
      </p:grpSp>
      <p:grpSp>
        <p:nvGrpSpPr>
          <p:cNvPr id="8" name="Grafik 29">
            <a:extLst>
              <a:ext uri="{FF2B5EF4-FFF2-40B4-BE49-F238E27FC236}">
                <a16:creationId xmlns:a16="http://schemas.microsoft.com/office/drawing/2014/main" id="{32187023-B8D9-CC5C-7B66-4B1D7708A5F3}"/>
              </a:ext>
            </a:extLst>
          </p:cNvPr>
          <p:cNvGrpSpPr>
            <a:grpSpLocks noChangeAspect="1"/>
          </p:cNvGrpSpPr>
          <p:nvPr/>
        </p:nvGrpSpPr>
        <p:grpSpPr>
          <a:xfrm>
            <a:off x="498592" y="536746"/>
            <a:ext cx="1865399" cy="377653"/>
            <a:chOff x="8771359" y="1615738"/>
            <a:chExt cx="2441866" cy="494359"/>
          </a:xfrm>
        </p:grpSpPr>
        <p:grpSp>
          <p:nvGrpSpPr>
            <p:cNvPr id="9" name="Grafik 29">
              <a:extLst>
                <a:ext uri="{FF2B5EF4-FFF2-40B4-BE49-F238E27FC236}">
                  <a16:creationId xmlns:a16="http://schemas.microsoft.com/office/drawing/2014/main" id="{38443B08-03B2-3DB1-9D74-471E50CBE80C}"/>
                </a:ext>
              </a:extLst>
            </p:cNvPr>
            <p:cNvGrpSpPr/>
            <p:nvPr/>
          </p:nvGrpSpPr>
          <p:grpSpPr>
            <a:xfrm>
              <a:off x="8771359" y="1615738"/>
              <a:ext cx="2366907" cy="494359"/>
              <a:chOff x="8771359" y="1615738"/>
              <a:chExt cx="2366907" cy="494359"/>
            </a:xfrm>
          </p:grpSpPr>
          <p:grpSp>
            <p:nvGrpSpPr>
              <p:cNvPr id="11" name="Grafik 29">
                <a:extLst>
                  <a:ext uri="{FF2B5EF4-FFF2-40B4-BE49-F238E27FC236}">
                    <a16:creationId xmlns:a16="http://schemas.microsoft.com/office/drawing/2014/main" id="{D4C5205B-1934-34F6-4354-7E6C7538B907}"/>
                  </a:ext>
                </a:extLst>
              </p:cNvPr>
              <p:cNvGrpSpPr/>
              <p:nvPr/>
            </p:nvGrpSpPr>
            <p:grpSpPr>
              <a:xfrm>
                <a:off x="9418950" y="1615738"/>
                <a:ext cx="1719317" cy="479777"/>
                <a:chOff x="9418950" y="1615738"/>
                <a:chExt cx="1719317" cy="479777"/>
              </a:xfrm>
              <a:solidFill>
                <a:srgbClr val="FFFFFF"/>
              </a:solidFill>
            </p:grpSpPr>
            <p:sp>
              <p:nvSpPr>
                <p:cNvPr id="13" name="Serbest Form 85">
                  <a:extLst>
                    <a:ext uri="{FF2B5EF4-FFF2-40B4-BE49-F238E27FC236}">
                      <a16:creationId xmlns:a16="http://schemas.microsoft.com/office/drawing/2014/main" id="{82233869-00EE-D20B-B1D3-7D7FE8F88715}"/>
                    </a:ext>
                  </a:extLst>
                </p:cNvPr>
                <p:cNvSpPr/>
                <p:nvPr/>
              </p:nvSpPr>
              <p:spPr>
                <a:xfrm>
                  <a:off x="9418950" y="1615738"/>
                  <a:ext cx="329251" cy="479777"/>
                </a:xfrm>
                <a:custGeom>
                  <a:avLst/>
                  <a:gdLst>
                    <a:gd name="connsiteX0" fmla="*/ 0 w 329251"/>
                    <a:gd name="connsiteY0" fmla="*/ 0 h 479777"/>
                    <a:gd name="connsiteX1" fmla="*/ 153714 w 329251"/>
                    <a:gd name="connsiteY1" fmla="*/ 0 h 479777"/>
                    <a:gd name="connsiteX2" fmla="*/ 153714 w 329251"/>
                    <a:gd name="connsiteY2" fmla="*/ 362185 h 479777"/>
                    <a:gd name="connsiteX3" fmla="*/ 329251 w 329251"/>
                    <a:gd name="connsiteY3" fmla="*/ 362185 h 479777"/>
                    <a:gd name="connsiteX4" fmla="*/ 329251 w 329251"/>
                    <a:gd name="connsiteY4" fmla="*/ 479778 h 479777"/>
                    <a:gd name="connsiteX5" fmla="*/ 0 w 329251"/>
                    <a:gd name="connsiteY5" fmla="*/ 479778 h 479777"/>
                    <a:gd name="connsiteX6" fmla="*/ 0 w 329251"/>
                    <a:gd name="connsiteY6" fmla="*/ 0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251" h="479777">
                      <a:moveTo>
                        <a:pt x="0" y="0"/>
                      </a:moveTo>
                      <a:lnTo>
                        <a:pt x="153714" y="0"/>
                      </a:lnTo>
                      <a:lnTo>
                        <a:pt x="153714" y="362185"/>
                      </a:lnTo>
                      <a:lnTo>
                        <a:pt x="329251" y="362185"/>
                      </a:lnTo>
                      <a:lnTo>
                        <a:pt x="329251" y="479778"/>
                      </a:lnTo>
                      <a:lnTo>
                        <a:pt x="0" y="479778"/>
                      </a:lnTo>
                      <a:lnTo>
                        <a:pt x="0" y="0"/>
                      </a:lnTo>
                      <a:close/>
                    </a:path>
                  </a:pathLst>
                </a:custGeom>
                <a:solidFill>
                  <a:schemeClr val="tx1"/>
                </a:solidFill>
                <a:ln w="94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E36"/>
                    </a:solidFill>
                    <a:effectLst/>
                    <a:uLnTx/>
                    <a:uFillTx/>
                    <a:latin typeface="Arial"/>
                    <a:ea typeface="+mn-ea"/>
                    <a:cs typeface="+mn-cs"/>
                  </a:endParaRPr>
                </a:p>
              </p:txBody>
            </p:sp>
            <p:sp>
              <p:nvSpPr>
                <p:cNvPr id="14" name="Serbest Form 86">
                  <a:extLst>
                    <a:ext uri="{FF2B5EF4-FFF2-40B4-BE49-F238E27FC236}">
                      <a16:creationId xmlns:a16="http://schemas.microsoft.com/office/drawing/2014/main" id="{7A310D6C-9A79-8552-2611-9DACD6504828}"/>
                    </a:ext>
                  </a:extLst>
                </p:cNvPr>
                <p:cNvSpPr/>
                <p:nvPr/>
              </p:nvSpPr>
              <p:spPr>
                <a:xfrm>
                  <a:off x="9812723" y="1615738"/>
                  <a:ext cx="354870" cy="478837"/>
                </a:xfrm>
                <a:custGeom>
                  <a:avLst/>
                  <a:gdLst>
                    <a:gd name="connsiteX0" fmla="*/ 0 w 354870"/>
                    <a:gd name="connsiteY0" fmla="*/ 0 h 478837"/>
                    <a:gd name="connsiteX1" fmla="*/ 343484 w 354870"/>
                    <a:gd name="connsiteY1" fmla="*/ 0 h 478837"/>
                    <a:gd name="connsiteX2" fmla="*/ 343484 w 354870"/>
                    <a:gd name="connsiteY2" fmla="*/ 116652 h 478837"/>
                    <a:gd name="connsiteX3" fmla="*/ 152765 w 354870"/>
                    <a:gd name="connsiteY3" fmla="*/ 116652 h 478837"/>
                    <a:gd name="connsiteX4" fmla="*/ 152765 w 354870"/>
                    <a:gd name="connsiteY4" fmla="*/ 184385 h 478837"/>
                    <a:gd name="connsiteX5" fmla="*/ 304581 w 354870"/>
                    <a:gd name="connsiteY5" fmla="*/ 184385 h 478837"/>
                    <a:gd name="connsiteX6" fmla="*/ 304581 w 354870"/>
                    <a:gd name="connsiteY6" fmla="*/ 290689 h 478837"/>
                    <a:gd name="connsiteX7" fmla="*/ 152765 w 354870"/>
                    <a:gd name="connsiteY7" fmla="*/ 290689 h 478837"/>
                    <a:gd name="connsiteX8" fmla="*/ 152765 w 354870"/>
                    <a:gd name="connsiteY8" fmla="*/ 362185 h 478837"/>
                    <a:gd name="connsiteX9" fmla="*/ 354870 w 354870"/>
                    <a:gd name="connsiteY9" fmla="*/ 362185 h 478837"/>
                    <a:gd name="connsiteX10" fmla="*/ 354870 w 354870"/>
                    <a:gd name="connsiteY10" fmla="*/ 478837 h 478837"/>
                    <a:gd name="connsiteX11" fmla="*/ 0 w 354870"/>
                    <a:gd name="connsiteY11" fmla="*/ 478837 h 478837"/>
                    <a:gd name="connsiteX12" fmla="*/ 0 w 354870"/>
                    <a:gd name="connsiteY12" fmla="*/ 0 h 47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870" h="478837">
                      <a:moveTo>
                        <a:pt x="0" y="0"/>
                      </a:moveTo>
                      <a:lnTo>
                        <a:pt x="343484" y="0"/>
                      </a:lnTo>
                      <a:lnTo>
                        <a:pt x="343484" y="116652"/>
                      </a:lnTo>
                      <a:lnTo>
                        <a:pt x="152765" y="116652"/>
                      </a:lnTo>
                      <a:lnTo>
                        <a:pt x="152765" y="184385"/>
                      </a:lnTo>
                      <a:lnTo>
                        <a:pt x="304581" y="184385"/>
                      </a:lnTo>
                      <a:lnTo>
                        <a:pt x="304581" y="290689"/>
                      </a:lnTo>
                      <a:lnTo>
                        <a:pt x="152765" y="290689"/>
                      </a:lnTo>
                      <a:lnTo>
                        <a:pt x="152765" y="362185"/>
                      </a:lnTo>
                      <a:lnTo>
                        <a:pt x="354870" y="362185"/>
                      </a:lnTo>
                      <a:lnTo>
                        <a:pt x="354870" y="478837"/>
                      </a:lnTo>
                      <a:lnTo>
                        <a:pt x="0" y="478837"/>
                      </a:lnTo>
                      <a:lnTo>
                        <a:pt x="0" y="0"/>
                      </a:lnTo>
                      <a:close/>
                    </a:path>
                  </a:pathLst>
                </a:custGeom>
                <a:solidFill>
                  <a:schemeClr val="tx1"/>
                </a:solidFill>
                <a:ln w="94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E36"/>
                    </a:solidFill>
                    <a:effectLst/>
                    <a:uLnTx/>
                    <a:uFillTx/>
                    <a:latin typeface="Arial"/>
                    <a:ea typeface="+mn-ea"/>
                    <a:cs typeface="+mn-cs"/>
                  </a:endParaRPr>
                </a:p>
              </p:txBody>
            </p:sp>
            <p:sp>
              <p:nvSpPr>
                <p:cNvPr id="15" name="Serbest Form 87">
                  <a:extLst>
                    <a:ext uri="{FF2B5EF4-FFF2-40B4-BE49-F238E27FC236}">
                      <a16:creationId xmlns:a16="http://schemas.microsoft.com/office/drawing/2014/main" id="{D2C8861B-C32B-4650-86CA-014509796377}"/>
                    </a:ext>
                  </a:extLst>
                </p:cNvPr>
                <p:cNvSpPr/>
                <p:nvPr/>
              </p:nvSpPr>
              <p:spPr>
                <a:xfrm>
                  <a:off x="10195109" y="1615738"/>
                  <a:ext cx="501941" cy="479777"/>
                </a:xfrm>
                <a:custGeom>
                  <a:avLst/>
                  <a:gdLst>
                    <a:gd name="connsiteX0" fmla="*/ 151816 w 501941"/>
                    <a:gd name="connsiteY0" fmla="*/ 0 h 479777"/>
                    <a:gd name="connsiteX1" fmla="*/ 350126 w 501941"/>
                    <a:gd name="connsiteY1" fmla="*/ 0 h 479777"/>
                    <a:gd name="connsiteX2" fmla="*/ 501942 w 501941"/>
                    <a:gd name="connsiteY2" fmla="*/ 479778 h 479777"/>
                    <a:gd name="connsiteX3" fmla="*/ 339689 w 501941"/>
                    <a:gd name="connsiteY3" fmla="*/ 479778 h 479777"/>
                    <a:gd name="connsiteX4" fmla="*/ 316916 w 501941"/>
                    <a:gd name="connsiteY4" fmla="*/ 399815 h 479777"/>
                    <a:gd name="connsiteX5" fmla="*/ 164151 w 501941"/>
                    <a:gd name="connsiteY5" fmla="*/ 399815 h 479777"/>
                    <a:gd name="connsiteX6" fmla="*/ 142328 w 501941"/>
                    <a:gd name="connsiteY6" fmla="*/ 479778 h 479777"/>
                    <a:gd name="connsiteX7" fmla="*/ 0 w 501941"/>
                    <a:gd name="connsiteY7" fmla="*/ 479778 h 479777"/>
                    <a:gd name="connsiteX8" fmla="*/ 151816 w 501941"/>
                    <a:gd name="connsiteY8" fmla="*/ 0 h 479777"/>
                    <a:gd name="connsiteX9" fmla="*/ 192617 w 501941"/>
                    <a:gd name="connsiteY9" fmla="*/ 297274 h 479777"/>
                    <a:gd name="connsiteX10" fmla="*/ 288451 w 501941"/>
                    <a:gd name="connsiteY10" fmla="*/ 297274 h 479777"/>
                    <a:gd name="connsiteX11" fmla="*/ 241008 w 501941"/>
                    <a:gd name="connsiteY11" fmla="*/ 123237 h 479777"/>
                    <a:gd name="connsiteX12" fmla="*/ 192617 w 501941"/>
                    <a:gd name="connsiteY12" fmla="*/ 297274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1941" h="479777">
                      <a:moveTo>
                        <a:pt x="151816" y="0"/>
                      </a:moveTo>
                      <a:lnTo>
                        <a:pt x="350126" y="0"/>
                      </a:lnTo>
                      <a:lnTo>
                        <a:pt x="501942" y="479778"/>
                      </a:lnTo>
                      <a:lnTo>
                        <a:pt x="339689" y="479778"/>
                      </a:lnTo>
                      <a:lnTo>
                        <a:pt x="316916" y="399815"/>
                      </a:lnTo>
                      <a:lnTo>
                        <a:pt x="164151" y="399815"/>
                      </a:lnTo>
                      <a:lnTo>
                        <a:pt x="142328" y="479778"/>
                      </a:lnTo>
                      <a:lnTo>
                        <a:pt x="0" y="479778"/>
                      </a:lnTo>
                      <a:lnTo>
                        <a:pt x="151816" y="0"/>
                      </a:lnTo>
                      <a:close/>
                      <a:moveTo>
                        <a:pt x="192617" y="297274"/>
                      </a:moveTo>
                      <a:lnTo>
                        <a:pt x="288451" y="297274"/>
                      </a:lnTo>
                      <a:lnTo>
                        <a:pt x="241008" y="123237"/>
                      </a:lnTo>
                      <a:lnTo>
                        <a:pt x="192617" y="297274"/>
                      </a:lnTo>
                      <a:close/>
                    </a:path>
                  </a:pathLst>
                </a:custGeom>
                <a:solidFill>
                  <a:schemeClr val="tx1"/>
                </a:solidFill>
                <a:ln w="94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E36"/>
                    </a:solidFill>
                    <a:effectLst/>
                    <a:uLnTx/>
                    <a:uFillTx/>
                    <a:latin typeface="Arial"/>
                    <a:ea typeface="+mn-ea"/>
                    <a:cs typeface="+mn-cs"/>
                  </a:endParaRPr>
                </a:p>
              </p:txBody>
            </p:sp>
            <p:sp>
              <p:nvSpPr>
                <p:cNvPr id="16" name="Serbest Form 88">
                  <a:extLst>
                    <a:ext uri="{FF2B5EF4-FFF2-40B4-BE49-F238E27FC236}">
                      <a16:creationId xmlns:a16="http://schemas.microsoft.com/office/drawing/2014/main" id="{65E7C333-5E09-839F-600B-36A43504490E}"/>
                    </a:ext>
                  </a:extLst>
                </p:cNvPr>
                <p:cNvSpPr/>
                <p:nvPr/>
              </p:nvSpPr>
              <p:spPr>
                <a:xfrm>
                  <a:off x="10746392" y="1615738"/>
                  <a:ext cx="391875" cy="479777"/>
                </a:xfrm>
                <a:custGeom>
                  <a:avLst/>
                  <a:gdLst>
                    <a:gd name="connsiteX0" fmla="*/ 0 w 391875"/>
                    <a:gd name="connsiteY0" fmla="*/ 0 h 479777"/>
                    <a:gd name="connsiteX1" fmla="*/ 192617 w 391875"/>
                    <a:gd name="connsiteY1" fmla="*/ 0 h 479777"/>
                    <a:gd name="connsiteX2" fmla="*/ 391875 w 391875"/>
                    <a:gd name="connsiteY2" fmla="*/ 164630 h 479777"/>
                    <a:gd name="connsiteX3" fmla="*/ 391875 w 391875"/>
                    <a:gd name="connsiteY3" fmla="*/ 167452 h 479777"/>
                    <a:gd name="connsiteX4" fmla="*/ 199259 w 391875"/>
                    <a:gd name="connsiteY4" fmla="*/ 323615 h 479777"/>
                    <a:gd name="connsiteX5" fmla="*/ 152765 w 391875"/>
                    <a:gd name="connsiteY5" fmla="*/ 323615 h 479777"/>
                    <a:gd name="connsiteX6" fmla="*/ 152765 w 391875"/>
                    <a:gd name="connsiteY6" fmla="*/ 479778 h 479777"/>
                    <a:gd name="connsiteX7" fmla="*/ 0 w 391875"/>
                    <a:gd name="connsiteY7" fmla="*/ 479778 h 479777"/>
                    <a:gd name="connsiteX8" fmla="*/ 0 w 391875"/>
                    <a:gd name="connsiteY8" fmla="*/ 0 h 479777"/>
                    <a:gd name="connsiteX9" fmla="*/ 185026 w 391875"/>
                    <a:gd name="connsiteY9" fmla="*/ 222015 h 479777"/>
                    <a:gd name="connsiteX10" fmla="*/ 246701 w 391875"/>
                    <a:gd name="connsiteY10" fmla="*/ 168393 h 479777"/>
                    <a:gd name="connsiteX11" fmla="*/ 246701 w 391875"/>
                    <a:gd name="connsiteY11" fmla="*/ 165570 h 479777"/>
                    <a:gd name="connsiteX12" fmla="*/ 185975 w 391875"/>
                    <a:gd name="connsiteY12" fmla="*/ 113830 h 479777"/>
                    <a:gd name="connsiteX13" fmla="*/ 153714 w 391875"/>
                    <a:gd name="connsiteY13" fmla="*/ 113830 h 479777"/>
                    <a:gd name="connsiteX14" fmla="*/ 153714 w 391875"/>
                    <a:gd name="connsiteY14" fmla="*/ 222015 h 479777"/>
                    <a:gd name="connsiteX15" fmla="*/ 185026 w 391875"/>
                    <a:gd name="connsiteY15" fmla="*/ 222015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875" h="479777">
                      <a:moveTo>
                        <a:pt x="0" y="0"/>
                      </a:moveTo>
                      <a:lnTo>
                        <a:pt x="192617" y="0"/>
                      </a:lnTo>
                      <a:cubicBezTo>
                        <a:pt x="332098" y="0"/>
                        <a:pt x="391875" y="62089"/>
                        <a:pt x="391875" y="164630"/>
                      </a:cubicBezTo>
                      <a:lnTo>
                        <a:pt x="391875" y="167452"/>
                      </a:lnTo>
                      <a:cubicBezTo>
                        <a:pt x="391875" y="267170"/>
                        <a:pt x="324507" y="323615"/>
                        <a:pt x="199259" y="323615"/>
                      </a:cubicBezTo>
                      <a:lnTo>
                        <a:pt x="152765" y="323615"/>
                      </a:lnTo>
                      <a:lnTo>
                        <a:pt x="152765" y="479778"/>
                      </a:lnTo>
                      <a:lnTo>
                        <a:pt x="0" y="479778"/>
                      </a:lnTo>
                      <a:lnTo>
                        <a:pt x="0" y="0"/>
                      </a:lnTo>
                      <a:close/>
                      <a:moveTo>
                        <a:pt x="185026" y="222015"/>
                      </a:moveTo>
                      <a:cubicBezTo>
                        <a:pt x="225826" y="222015"/>
                        <a:pt x="246701" y="204141"/>
                        <a:pt x="246701" y="168393"/>
                      </a:cubicBezTo>
                      <a:lnTo>
                        <a:pt x="246701" y="165570"/>
                      </a:lnTo>
                      <a:cubicBezTo>
                        <a:pt x="246701" y="128881"/>
                        <a:pt x="225826" y="113830"/>
                        <a:pt x="185975" y="113830"/>
                      </a:cubicBezTo>
                      <a:lnTo>
                        <a:pt x="153714" y="113830"/>
                      </a:lnTo>
                      <a:lnTo>
                        <a:pt x="153714" y="222015"/>
                      </a:lnTo>
                      <a:lnTo>
                        <a:pt x="185026" y="222015"/>
                      </a:lnTo>
                      <a:close/>
                    </a:path>
                  </a:pathLst>
                </a:custGeom>
                <a:solidFill>
                  <a:schemeClr val="tx1"/>
                </a:solidFill>
                <a:ln w="94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E36"/>
                    </a:solidFill>
                    <a:effectLst/>
                    <a:uLnTx/>
                    <a:uFillTx/>
                    <a:latin typeface="Arial"/>
                    <a:ea typeface="+mn-ea"/>
                    <a:cs typeface="+mn-cs"/>
                  </a:endParaRPr>
                </a:p>
              </p:txBody>
            </p:sp>
          </p:grpSp>
          <p:sp>
            <p:nvSpPr>
              <p:cNvPr id="12" name="Serbest Form 84">
                <a:extLst>
                  <a:ext uri="{FF2B5EF4-FFF2-40B4-BE49-F238E27FC236}">
                    <a16:creationId xmlns:a16="http://schemas.microsoft.com/office/drawing/2014/main" id="{94DEEC72-7797-52C2-3824-B8CC882015EB}"/>
                  </a:ext>
                </a:extLst>
              </p:cNvPr>
              <p:cNvSpPr/>
              <p:nvPr/>
            </p:nvSpPr>
            <p:spPr>
              <a:xfrm>
                <a:off x="8771359" y="1616679"/>
                <a:ext cx="495774" cy="493418"/>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rgbClr val="1496D2"/>
              </a:solidFill>
              <a:ln w="94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E36"/>
                  </a:solidFill>
                  <a:effectLst/>
                  <a:uLnTx/>
                  <a:uFillTx/>
                  <a:latin typeface="Arial"/>
                  <a:ea typeface="+mn-ea"/>
                  <a:cs typeface="+mn-cs"/>
                </a:endParaRPr>
              </a:p>
            </p:txBody>
          </p:sp>
        </p:grpSp>
        <p:sp>
          <p:nvSpPr>
            <p:cNvPr id="10" name="Serbest Form 82">
              <a:extLst>
                <a:ext uri="{FF2B5EF4-FFF2-40B4-BE49-F238E27FC236}">
                  <a16:creationId xmlns:a16="http://schemas.microsoft.com/office/drawing/2014/main" id="{EBA06B55-C8AE-9406-C209-2B0FB2B90036}"/>
                </a:ext>
              </a:extLst>
            </p:cNvPr>
            <p:cNvSpPr/>
            <p:nvPr/>
          </p:nvSpPr>
          <p:spPr>
            <a:xfrm>
              <a:off x="11078489" y="1975101"/>
              <a:ext cx="134736" cy="133585"/>
            </a:xfrm>
            <a:custGeom>
              <a:avLst/>
              <a:gdLst>
                <a:gd name="connsiteX0" fmla="*/ 134737 w 134736"/>
                <a:gd name="connsiteY0" fmla="*/ 66793 h 133585"/>
                <a:gd name="connsiteX1" fmla="*/ 67368 w 134736"/>
                <a:gd name="connsiteY1" fmla="*/ 133585 h 133585"/>
                <a:gd name="connsiteX2" fmla="*/ 0 w 134736"/>
                <a:gd name="connsiteY2" fmla="*/ 66793 h 133585"/>
                <a:gd name="connsiteX3" fmla="*/ 67368 w 134736"/>
                <a:gd name="connsiteY3" fmla="*/ 0 h 133585"/>
                <a:gd name="connsiteX4" fmla="*/ 134737 w 134736"/>
                <a:gd name="connsiteY4" fmla="*/ 66793 h 13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36" h="133585">
                  <a:moveTo>
                    <a:pt x="134737" y="66793"/>
                  </a:moveTo>
                  <a:cubicBezTo>
                    <a:pt x="134737" y="103681"/>
                    <a:pt x="104575" y="133585"/>
                    <a:pt x="67368" y="133585"/>
                  </a:cubicBezTo>
                  <a:cubicBezTo>
                    <a:pt x="30162" y="133585"/>
                    <a:pt x="0" y="103681"/>
                    <a:pt x="0" y="66793"/>
                  </a:cubicBezTo>
                  <a:cubicBezTo>
                    <a:pt x="0" y="29904"/>
                    <a:pt x="30162" y="0"/>
                    <a:pt x="67368" y="0"/>
                  </a:cubicBezTo>
                  <a:cubicBezTo>
                    <a:pt x="104575" y="0"/>
                    <a:pt x="134737" y="29904"/>
                    <a:pt x="134737" y="66793"/>
                  </a:cubicBezTo>
                  <a:close/>
                </a:path>
              </a:pathLst>
            </a:custGeom>
            <a:solidFill>
              <a:srgbClr val="1496D2"/>
            </a:solidFill>
            <a:ln w="94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E36"/>
                </a:solidFill>
                <a:effectLst/>
                <a:uLnTx/>
                <a:uFillTx/>
                <a:latin typeface="Arial"/>
                <a:ea typeface="+mn-ea"/>
                <a:cs typeface="+mn-cs"/>
              </a:endParaRPr>
            </a:p>
          </p:txBody>
        </p:sp>
      </p:grpSp>
      <p:pic>
        <p:nvPicPr>
          <p:cNvPr id="24" name="Graphic 23">
            <a:hlinkClick r:id="rId3"/>
            <a:extLst>
              <a:ext uri="{FF2B5EF4-FFF2-40B4-BE49-F238E27FC236}">
                <a16:creationId xmlns:a16="http://schemas.microsoft.com/office/drawing/2014/main" id="{E84F46EC-61F9-3EAC-A1EB-A6F0FACAB2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04691" y="6228826"/>
            <a:ext cx="93700" cy="209023"/>
          </a:xfrm>
          <a:prstGeom prst="rect">
            <a:avLst/>
          </a:prstGeom>
        </p:spPr>
      </p:pic>
      <p:pic>
        <p:nvPicPr>
          <p:cNvPr id="25" name="Graphic 24">
            <a:hlinkClick r:id="rId6"/>
            <a:extLst>
              <a:ext uri="{FF2B5EF4-FFF2-40B4-BE49-F238E27FC236}">
                <a16:creationId xmlns:a16="http://schemas.microsoft.com/office/drawing/2014/main" id="{6B1B38AE-3A4D-8CAB-3E97-F36DF28CA8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32742" y="6228826"/>
            <a:ext cx="248838" cy="209023"/>
          </a:xfrm>
          <a:prstGeom prst="rect">
            <a:avLst/>
          </a:prstGeom>
        </p:spPr>
      </p:pic>
      <p:sp>
        <p:nvSpPr>
          <p:cNvPr id="26" name="Freeform: Shape 12">
            <a:hlinkClick r:id="rId9"/>
            <a:extLst>
              <a:ext uri="{FF2B5EF4-FFF2-40B4-BE49-F238E27FC236}">
                <a16:creationId xmlns:a16="http://schemas.microsoft.com/office/drawing/2014/main" id="{D409ACCA-F2F8-18C8-0819-897B13B49FEC}"/>
              </a:ext>
            </a:extLst>
          </p:cNvPr>
          <p:cNvSpPr/>
          <p:nvPr/>
        </p:nvSpPr>
        <p:spPr>
          <a:xfrm>
            <a:off x="996446" y="6236754"/>
            <a:ext cx="273893" cy="193166"/>
          </a:xfrm>
          <a:custGeom>
            <a:avLst/>
            <a:gdLst>
              <a:gd name="connsiteX0" fmla="*/ 108837 w 273893"/>
              <a:gd name="connsiteY0" fmla="*/ 55499 h 193166"/>
              <a:gd name="connsiteX1" fmla="*/ 108837 w 273893"/>
              <a:gd name="connsiteY1" fmla="*/ 136947 h 193166"/>
              <a:gd name="connsiteX2" fmla="*/ 180193 w 273893"/>
              <a:gd name="connsiteY2" fmla="*/ 96584 h 193166"/>
              <a:gd name="connsiteX3" fmla="*/ 136947 w 273893"/>
              <a:gd name="connsiteY3" fmla="*/ 0 h 193166"/>
              <a:gd name="connsiteX4" fmla="*/ 243621 w 273893"/>
              <a:gd name="connsiteY4" fmla="*/ 5766 h 193166"/>
              <a:gd name="connsiteX5" fmla="*/ 268127 w 273893"/>
              <a:gd name="connsiteY5" fmla="*/ 30273 h 193166"/>
              <a:gd name="connsiteX6" fmla="*/ 273893 w 273893"/>
              <a:gd name="connsiteY6" fmla="*/ 96583 h 193166"/>
              <a:gd name="connsiteX7" fmla="*/ 268127 w 273893"/>
              <a:gd name="connsiteY7" fmla="*/ 162894 h 193166"/>
              <a:gd name="connsiteX8" fmla="*/ 243621 w 273893"/>
              <a:gd name="connsiteY8" fmla="*/ 187400 h 193166"/>
              <a:gd name="connsiteX9" fmla="*/ 136947 w 273893"/>
              <a:gd name="connsiteY9" fmla="*/ 193166 h 193166"/>
              <a:gd name="connsiteX10" fmla="*/ 30272 w 273893"/>
              <a:gd name="connsiteY10" fmla="*/ 187400 h 193166"/>
              <a:gd name="connsiteX11" fmla="*/ 5766 w 273893"/>
              <a:gd name="connsiteY11" fmla="*/ 162894 h 193166"/>
              <a:gd name="connsiteX12" fmla="*/ 0 w 273893"/>
              <a:gd name="connsiteY12" fmla="*/ 96583 h 193166"/>
              <a:gd name="connsiteX13" fmla="*/ 5766 w 273893"/>
              <a:gd name="connsiteY13" fmla="*/ 30273 h 193166"/>
              <a:gd name="connsiteX14" fmla="*/ 29552 w 273893"/>
              <a:gd name="connsiteY14" fmla="*/ 5766 h 193166"/>
              <a:gd name="connsiteX15" fmla="*/ 136947 w 273893"/>
              <a:gd name="connsiteY15" fmla="*/ 0 h 19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893" h="193166">
                <a:moveTo>
                  <a:pt x="108837" y="55499"/>
                </a:moveTo>
                <a:lnTo>
                  <a:pt x="108837" y="136947"/>
                </a:lnTo>
                <a:lnTo>
                  <a:pt x="180193" y="96584"/>
                </a:lnTo>
                <a:close/>
                <a:moveTo>
                  <a:pt x="136947" y="0"/>
                </a:moveTo>
                <a:cubicBezTo>
                  <a:pt x="136947" y="0"/>
                  <a:pt x="221998" y="0"/>
                  <a:pt x="243621" y="5766"/>
                </a:cubicBezTo>
                <a:cubicBezTo>
                  <a:pt x="255874" y="9371"/>
                  <a:pt x="265244" y="18740"/>
                  <a:pt x="268127" y="30273"/>
                </a:cubicBezTo>
                <a:cubicBezTo>
                  <a:pt x="273893" y="51896"/>
                  <a:pt x="273893" y="96583"/>
                  <a:pt x="273893" y="96583"/>
                </a:cubicBezTo>
                <a:cubicBezTo>
                  <a:pt x="273893" y="96583"/>
                  <a:pt x="273893" y="141271"/>
                  <a:pt x="268127" y="162894"/>
                </a:cubicBezTo>
                <a:cubicBezTo>
                  <a:pt x="264523" y="175148"/>
                  <a:pt x="255153" y="184517"/>
                  <a:pt x="243621" y="187400"/>
                </a:cubicBezTo>
                <a:cubicBezTo>
                  <a:pt x="222719" y="193166"/>
                  <a:pt x="136947" y="193166"/>
                  <a:pt x="136947" y="193166"/>
                </a:cubicBezTo>
                <a:cubicBezTo>
                  <a:pt x="136947" y="193166"/>
                  <a:pt x="51896" y="193166"/>
                  <a:pt x="30272" y="187400"/>
                </a:cubicBezTo>
                <a:cubicBezTo>
                  <a:pt x="18020" y="183797"/>
                  <a:pt x="8649" y="174426"/>
                  <a:pt x="5766" y="162894"/>
                </a:cubicBezTo>
                <a:cubicBezTo>
                  <a:pt x="0" y="141271"/>
                  <a:pt x="0" y="96583"/>
                  <a:pt x="0" y="96583"/>
                </a:cubicBezTo>
                <a:cubicBezTo>
                  <a:pt x="0" y="96583"/>
                  <a:pt x="0" y="51896"/>
                  <a:pt x="5766" y="30273"/>
                </a:cubicBezTo>
                <a:cubicBezTo>
                  <a:pt x="8649" y="18020"/>
                  <a:pt x="18020" y="8649"/>
                  <a:pt x="29552" y="5766"/>
                </a:cubicBezTo>
                <a:cubicBezTo>
                  <a:pt x="51175" y="0"/>
                  <a:pt x="136947" y="0"/>
                  <a:pt x="136947" y="0"/>
                </a:cubicBezTo>
                <a:close/>
              </a:path>
            </a:pathLst>
          </a:custGeom>
          <a:solidFill>
            <a:schemeClr val="tx2"/>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282E36"/>
              </a:solidFill>
              <a:effectLst/>
              <a:uLnTx/>
              <a:uFillTx/>
              <a:latin typeface="Arial"/>
              <a:ea typeface="+mn-ea"/>
              <a:cs typeface="+mn-cs"/>
            </a:endParaRPr>
          </a:p>
        </p:txBody>
      </p:sp>
      <p:pic>
        <p:nvPicPr>
          <p:cNvPr id="27" name="Graphic 26">
            <a:hlinkClick r:id="rId10"/>
            <a:extLst>
              <a:ext uri="{FF2B5EF4-FFF2-40B4-BE49-F238E27FC236}">
                <a16:creationId xmlns:a16="http://schemas.microsoft.com/office/drawing/2014/main" id="{D0F61872-D775-A5B1-C171-9A2F6DED496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9421" y="6232001"/>
            <a:ext cx="202673" cy="202673"/>
          </a:xfrm>
          <a:prstGeom prst="rect">
            <a:avLst/>
          </a:prstGeom>
        </p:spPr>
      </p:pic>
      <p:pic>
        <p:nvPicPr>
          <p:cNvPr id="28" name="Picture 27">
            <a:extLst>
              <a:ext uri="{FF2B5EF4-FFF2-40B4-BE49-F238E27FC236}">
                <a16:creationId xmlns:a16="http://schemas.microsoft.com/office/drawing/2014/main" id="{20207997-22D6-1977-6DCA-CD55F5391A0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901113" y="492442"/>
            <a:ext cx="2771774" cy="471202"/>
          </a:xfrm>
          <a:prstGeom prst="rect">
            <a:avLst/>
          </a:prstGeom>
        </p:spPr>
      </p:pic>
      <p:sp>
        <p:nvSpPr>
          <p:cNvPr id="40" name="Rectangle 1">
            <a:extLst>
              <a:ext uri="{FF2B5EF4-FFF2-40B4-BE49-F238E27FC236}">
                <a16:creationId xmlns:a16="http://schemas.microsoft.com/office/drawing/2014/main" id="{0AEEBF60-3B3A-C7E9-F65F-B6300053F191}"/>
              </a:ext>
            </a:extLst>
          </p:cNvPr>
          <p:cNvSpPr/>
          <p:nvPr/>
        </p:nvSpPr>
        <p:spPr>
          <a:xfrm>
            <a:off x="8097838" y="1326420"/>
            <a:ext cx="3642972" cy="46824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2"/>
              </a:solidFill>
              <a:effectLst/>
              <a:uLnTx/>
              <a:uFillTx/>
              <a:latin typeface="Arial"/>
              <a:ea typeface="+mn-ea"/>
              <a:cs typeface="+mn-cs"/>
            </a:endParaRPr>
          </a:p>
        </p:txBody>
      </p:sp>
      <p:sp>
        <p:nvSpPr>
          <p:cNvPr id="41" name="Rectangle 16">
            <a:extLst>
              <a:ext uri="{FF2B5EF4-FFF2-40B4-BE49-F238E27FC236}">
                <a16:creationId xmlns:a16="http://schemas.microsoft.com/office/drawing/2014/main" id="{C9078F31-7C2F-94C9-6123-85BF989DD875}"/>
              </a:ext>
            </a:extLst>
          </p:cNvPr>
          <p:cNvSpPr/>
          <p:nvPr/>
        </p:nvSpPr>
        <p:spPr>
          <a:xfrm>
            <a:off x="456530" y="1333410"/>
            <a:ext cx="3636045" cy="46824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2"/>
              </a:solidFill>
              <a:effectLst/>
              <a:uLnTx/>
              <a:uFillTx/>
              <a:latin typeface="Arial"/>
              <a:ea typeface="+mn-ea"/>
              <a:cs typeface="+mn-cs"/>
            </a:endParaRPr>
          </a:p>
        </p:txBody>
      </p:sp>
      <p:sp>
        <p:nvSpPr>
          <p:cNvPr id="42" name="Başlık 1">
            <a:extLst>
              <a:ext uri="{FF2B5EF4-FFF2-40B4-BE49-F238E27FC236}">
                <a16:creationId xmlns:a16="http://schemas.microsoft.com/office/drawing/2014/main" id="{9C2D2B5D-9F45-7D18-8B28-04640358B95B}"/>
              </a:ext>
            </a:extLst>
          </p:cNvPr>
          <p:cNvSpPr txBox="1">
            <a:spLocks/>
          </p:cNvSpPr>
          <p:nvPr/>
        </p:nvSpPr>
        <p:spPr>
          <a:xfrm>
            <a:off x="820918" y="1679152"/>
            <a:ext cx="2914950" cy="1131955"/>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3520"/>
              </a:lnSpc>
              <a:spcBef>
                <a:spcPct val="0"/>
              </a:spcBef>
              <a:spcAft>
                <a:spcPts val="0"/>
              </a:spcAft>
              <a:buClrTx/>
              <a:buSzTx/>
              <a:buFontTx/>
              <a:buNone/>
              <a:tabLst/>
              <a:defRPr/>
            </a:pPr>
            <a:r>
              <a:rPr kumimoji="0" lang="en-US" sz="3600" b="1" i="0" u="none" strike="noStrike" kern="1200" cap="none" spc="0" normalizeH="0" baseline="0" noProof="0">
                <a:ln>
                  <a:noFill/>
                </a:ln>
                <a:solidFill>
                  <a:srgbClr val="1596D1"/>
                </a:solidFill>
                <a:effectLst/>
                <a:uLnTx/>
                <a:uFillTx/>
                <a:latin typeface="Arial Black"/>
                <a:ea typeface="+mj-ea"/>
                <a:cs typeface="Arial Black" panose="020B0604020202020204" pitchFamily="34" charset="0"/>
              </a:rPr>
              <a:t>Your host </a:t>
            </a:r>
            <a:r>
              <a:rPr kumimoji="0" lang="en-US" sz="3600" b="1" i="0" u="none" strike="noStrike" kern="1200" cap="none" spc="0" normalizeH="0" baseline="0" noProof="0">
                <a:ln>
                  <a:noFill/>
                </a:ln>
                <a:solidFill>
                  <a:prstClr val="white"/>
                </a:solidFill>
                <a:effectLst/>
                <a:uLnTx/>
                <a:uFillTx/>
                <a:latin typeface="Arial Black"/>
                <a:ea typeface="+mj-ea"/>
                <a:cs typeface="Arial Black" panose="020B0604020202020204" pitchFamily="34" charset="0"/>
              </a:rPr>
              <a:t>for today’s session.</a:t>
            </a:r>
            <a:endParaRPr kumimoji="0" lang="en-GB" sz="3600" b="1" i="0" u="none" strike="noStrike" kern="1200" cap="none" spc="0" normalizeH="0" baseline="0" noProof="0">
              <a:ln>
                <a:noFill/>
              </a:ln>
              <a:solidFill>
                <a:prstClr val="white"/>
              </a:solidFill>
              <a:effectLst/>
              <a:uLnTx/>
              <a:uFillTx/>
              <a:latin typeface="Arial Black"/>
              <a:ea typeface="+mj-ea"/>
              <a:cs typeface="Arial Black" panose="020B0604020202020204" pitchFamily="34" charset="0"/>
            </a:endParaRPr>
          </a:p>
        </p:txBody>
      </p:sp>
      <p:grpSp>
        <p:nvGrpSpPr>
          <p:cNvPr id="43" name="Group 34">
            <a:extLst>
              <a:ext uri="{FF2B5EF4-FFF2-40B4-BE49-F238E27FC236}">
                <a16:creationId xmlns:a16="http://schemas.microsoft.com/office/drawing/2014/main" id="{8C99A902-F8CE-6F6E-977F-E695BE59AA07}"/>
              </a:ext>
            </a:extLst>
          </p:cNvPr>
          <p:cNvGrpSpPr/>
          <p:nvPr/>
        </p:nvGrpSpPr>
        <p:grpSpPr>
          <a:xfrm>
            <a:off x="8409755" y="3134057"/>
            <a:ext cx="3378540" cy="2671567"/>
            <a:chOff x="8479329" y="2473695"/>
            <a:chExt cx="3378540" cy="2671567"/>
          </a:xfrm>
        </p:grpSpPr>
        <p:sp>
          <p:nvSpPr>
            <p:cNvPr id="44" name="Metin Yer Tutucusu 2">
              <a:extLst>
                <a:ext uri="{FF2B5EF4-FFF2-40B4-BE49-F238E27FC236}">
                  <a16:creationId xmlns:a16="http://schemas.microsoft.com/office/drawing/2014/main" id="{9B824874-3315-440C-ADA8-F9BCE0F69730}"/>
                </a:ext>
              </a:extLst>
            </p:cNvPr>
            <p:cNvSpPr txBox="1">
              <a:spLocks/>
            </p:cNvSpPr>
            <p:nvPr/>
          </p:nvSpPr>
          <p:spPr>
            <a:xfrm>
              <a:off x="8479329" y="2473695"/>
              <a:ext cx="2068775" cy="775597"/>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1">
                  <a:ln>
                    <a:noFill/>
                  </a:ln>
                  <a:solidFill>
                    <a:prstClr val="white"/>
                  </a:solidFill>
                  <a:effectLst/>
                  <a:uLnTx/>
                  <a:uFillTx/>
                  <a:latin typeface="Arial Black" panose="020B0604020202020204" pitchFamily="34" charset="0"/>
                  <a:ea typeface="+mn-ea"/>
                  <a:cs typeface="Arial Black" panose="020B0604020202020204" pitchFamily="34" charset="0"/>
                </a:rPr>
                <a:t>Benjamin Dewilde</a:t>
              </a:r>
            </a:p>
          </p:txBody>
        </p:sp>
        <p:sp>
          <p:nvSpPr>
            <p:cNvPr id="45" name="Metin Yer Tutucusu 4">
              <a:extLst>
                <a:ext uri="{FF2B5EF4-FFF2-40B4-BE49-F238E27FC236}">
                  <a16:creationId xmlns:a16="http://schemas.microsoft.com/office/drawing/2014/main" id="{687DFA16-2860-6B0E-251E-5109554262EC}"/>
                </a:ext>
              </a:extLst>
            </p:cNvPr>
            <p:cNvSpPr txBox="1">
              <a:spLocks/>
            </p:cNvSpPr>
            <p:nvPr/>
          </p:nvSpPr>
          <p:spPr>
            <a:xfrm>
              <a:off x="8490216" y="3447241"/>
              <a:ext cx="2502732" cy="207749"/>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5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Westernacher Group CEO</a:t>
              </a:r>
            </a:p>
          </p:txBody>
        </p:sp>
        <p:sp>
          <p:nvSpPr>
            <p:cNvPr id="46" name="Metin Yer Tutucusu 5">
              <a:extLst>
                <a:ext uri="{FF2B5EF4-FFF2-40B4-BE49-F238E27FC236}">
                  <a16:creationId xmlns:a16="http://schemas.microsoft.com/office/drawing/2014/main" id="{832D31E6-0169-EBE8-EFB5-B970AA5250C5}"/>
                </a:ext>
              </a:extLst>
            </p:cNvPr>
            <p:cNvSpPr txBox="1">
              <a:spLocks/>
            </p:cNvSpPr>
            <p:nvPr/>
          </p:nvSpPr>
          <p:spPr>
            <a:xfrm>
              <a:off x="8490215" y="4929818"/>
              <a:ext cx="3367654" cy="215444"/>
            </a:xfrm>
            <a:prstGeom prst="rect">
              <a:avLst/>
            </a:prstGeom>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Benjamin.Dewilde@westernacher.com</a:t>
              </a:r>
            </a:p>
          </p:txBody>
        </p:sp>
      </p:grpSp>
      <p:pic>
        <p:nvPicPr>
          <p:cNvPr id="4" name="Picture 3">
            <a:extLst>
              <a:ext uri="{FF2B5EF4-FFF2-40B4-BE49-F238E27FC236}">
                <a16:creationId xmlns:a16="http://schemas.microsoft.com/office/drawing/2014/main" id="{DA80AB08-BE63-00C8-B9FC-74788A3D58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936433" y="3272009"/>
            <a:ext cx="2348290" cy="2455920"/>
          </a:xfrm>
          <a:prstGeom prst="rect">
            <a:avLst/>
          </a:prstGeom>
        </p:spPr>
      </p:pic>
      <p:pic>
        <p:nvPicPr>
          <p:cNvPr id="5" name="Picture 4">
            <a:extLst>
              <a:ext uri="{FF2B5EF4-FFF2-40B4-BE49-F238E27FC236}">
                <a16:creationId xmlns:a16="http://schemas.microsoft.com/office/drawing/2014/main" id="{7C2CBBC6-498D-0B21-576B-AD7D6F15C1B4}"/>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13000"/>
                    </a14:imgEffect>
                  </a14:imgLayer>
                </a14:imgProps>
              </a:ext>
            </a:extLst>
          </a:blip>
          <a:srcRect l="-957" r="8005"/>
          <a:stretch/>
        </p:blipFill>
        <p:spPr>
          <a:xfrm>
            <a:off x="4495006" y="1829479"/>
            <a:ext cx="3421856" cy="4186334"/>
          </a:xfrm>
          <a:prstGeom prst="rect">
            <a:avLst/>
          </a:prstGeom>
        </p:spPr>
      </p:pic>
      <p:pic>
        <p:nvPicPr>
          <p:cNvPr id="2" name="Graphic 22">
            <a:extLst>
              <a:ext uri="{FF2B5EF4-FFF2-40B4-BE49-F238E27FC236}">
                <a16:creationId xmlns:a16="http://schemas.microsoft.com/office/drawing/2014/main" id="{6FE6FA22-57BF-E4D6-C6A9-70CA5146F9CE}"/>
              </a:ext>
            </a:extLst>
          </p:cNvPr>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8332637" y="2418708"/>
            <a:ext cx="535921" cy="535921"/>
          </a:xfrm>
          <a:prstGeom prst="rect">
            <a:avLst/>
          </a:prstGeom>
        </p:spPr>
      </p:pic>
    </p:spTree>
    <p:extLst>
      <p:ext uri="{BB962C8B-B14F-4D97-AF65-F5344CB8AC3E}">
        <p14:creationId xmlns:p14="http://schemas.microsoft.com/office/powerpoint/2010/main" val="2353023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D0C04-3288-3DC3-0A78-8365CC0F90E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350CF4F-F151-08B5-9B8E-39F53FBF200B}"/>
              </a:ext>
            </a:extLst>
          </p:cNvPr>
          <p:cNvPicPr>
            <a:picLocks noChangeAspect="1"/>
          </p:cNvPicPr>
          <p:nvPr/>
        </p:nvPicPr>
        <p:blipFill>
          <a:blip r:embed="rId2">
            <a:extLst>
              <a:ext uri="{28A0092B-C50C-407E-A947-70E740481C1C}">
                <a14:useLocalDpi xmlns:a14="http://schemas.microsoft.com/office/drawing/2010/main" val="0"/>
              </a:ext>
            </a:extLst>
          </a:blip>
          <a:srcRect l="10437" r="1144" b="9293"/>
          <a:stretch/>
        </p:blipFill>
        <p:spPr>
          <a:xfrm>
            <a:off x="449263" y="1476954"/>
            <a:ext cx="11288712" cy="4880984"/>
          </a:xfrm>
          <a:prstGeom prst="rect">
            <a:avLst/>
          </a:prstGeom>
        </p:spPr>
      </p:pic>
      <p:sp>
        <p:nvSpPr>
          <p:cNvPr id="14" name="Title 13">
            <a:extLst>
              <a:ext uri="{FF2B5EF4-FFF2-40B4-BE49-F238E27FC236}">
                <a16:creationId xmlns:a16="http://schemas.microsoft.com/office/drawing/2014/main" id="{BEB16056-4C11-4695-C336-CEE15E4299A2}"/>
              </a:ext>
            </a:extLst>
          </p:cNvPr>
          <p:cNvSpPr>
            <a:spLocks noGrp="1"/>
          </p:cNvSpPr>
          <p:nvPr>
            <p:ph type="title"/>
          </p:nvPr>
        </p:nvSpPr>
        <p:spPr/>
        <p:txBody>
          <a:bodyPr/>
          <a:lstStyle/>
          <a:p>
            <a:r>
              <a:rPr lang="en-US"/>
              <a:t>This is Not Only Mean, It Leads to Bad Results</a:t>
            </a:r>
            <a:endParaRPr lang="en-SE"/>
          </a:p>
        </p:txBody>
      </p:sp>
      <p:sp>
        <p:nvSpPr>
          <p:cNvPr id="17" name="Text Placeholder 16">
            <a:extLst>
              <a:ext uri="{FF2B5EF4-FFF2-40B4-BE49-F238E27FC236}">
                <a16:creationId xmlns:a16="http://schemas.microsoft.com/office/drawing/2014/main" id="{C443FA35-A98A-6BBA-522B-9CCD0F29D0AC}"/>
              </a:ext>
            </a:extLst>
          </p:cNvPr>
          <p:cNvSpPr>
            <a:spLocks noGrp="1"/>
          </p:cNvSpPr>
          <p:nvPr>
            <p:ph type="body" sz="quarter" idx="15"/>
          </p:nvPr>
        </p:nvSpPr>
        <p:spPr/>
        <p:txBody>
          <a:bodyPr/>
          <a:lstStyle/>
          <a:p>
            <a:r>
              <a:rPr lang="en-US"/>
              <a:t>Implementing Innovating Technology Has Become Corporate Torture</a:t>
            </a:r>
            <a:endParaRPr lang="en-SE"/>
          </a:p>
        </p:txBody>
      </p:sp>
      <p:sp>
        <p:nvSpPr>
          <p:cNvPr id="8" name="Text Placeholder 15">
            <a:extLst>
              <a:ext uri="{FF2B5EF4-FFF2-40B4-BE49-F238E27FC236}">
                <a16:creationId xmlns:a16="http://schemas.microsoft.com/office/drawing/2014/main" id="{B919AD60-6F03-D089-A39D-E44BD0FF5754}"/>
              </a:ext>
            </a:extLst>
          </p:cNvPr>
          <p:cNvSpPr txBox="1">
            <a:spLocks/>
          </p:cNvSpPr>
          <p:nvPr/>
        </p:nvSpPr>
        <p:spPr>
          <a:xfrm>
            <a:off x="1054249" y="1998978"/>
            <a:ext cx="3784451" cy="3373135"/>
          </a:xfrm>
          <a:prstGeom prst="rect">
            <a:avLst/>
          </a:prstGeom>
        </p:spPr>
        <p:txBody>
          <a:bodyPr vert="horz" lIns="0" tIns="0" rIns="0" bIns="0" rtlCol="0">
            <a:noAutofit/>
          </a:bodyPr>
          <a:lst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None/>
              <a:defRPr sz="1400" kern="1200">
                <a:solidFill>
                  <a:schemeClr val="tx2"/>
                </a:solidFill>
                <a:latin typeface="+mn-lt"/>
                <a:ea typeface="+mn-ea"/>
                <a:cs typeface="+mn-cs"/>
              </a:defRPr>
            </a:lvl2pPr>
            <a:lvl3pPr marL="914400" indent="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None/>
              <a:defRPr sz="1200" b="0" i="0" kern="1200" cap="none" baseline="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182880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kern="1200">
                <a:solidFill>
                  <a:schemeClr val="accent1"/>
                </a:solidFill>
                <a:latin typeface="+mn-lt"/>
                <a:ea typeface="+mn-ea"/>
                <a:cs typeface="+mn-cs"/>
              </a:defRPr>
            </a:lvl5pPr>
            <a:lvl6pPr marL="228600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000" b="1" kern="1200">
                <a:solidFill>
                  <a:schemeClr val="accent1"/>
                </a:solidFill>
                <a:latin typeface="+mn-lt"/>
                <a:ea typeface="+mn-ea"/>
                <a:cs typeface="+mn-cs"/>
              </a:defRPr>
            </a:lvl6pPr>
            <a:lvl7pPr marL="274320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1000" b="1" kern="1200">
                <a:solidFill>
                  <a:schemeClr val="accent1"/>
                </a:solidFill>
                <a:latin typeface="+mn-lt"/>
                <a:ea typeface="+mn-ea"/>
                <a:cs typeface="+mn-cs"/>
              </a:defRPr>
            </a:lvl7pPr>
            <a:lvl8pPr marL="3200400" indent="0" algn="l" defTabSz="230400" rtl="0" eaLnBrk="1" latinLnBrk="0" hangingPunct="1">
              <a:lnSpc>
                <a:spcPct val="100000"/>
              </a:lnSpc>
              <a:spcBef>
                <a:spcPts val="0"/>
              </a:spcBef>
              <a:spcAft>
                <a:spcPts val="600"/>
              </a:spcAft>
              <a:buClr>
                <a:schemeClr val="accent2"/>
              </a:buClr>
              <a:buSzPct val="120000"/>
              <a:buFont typeface="+mj-lt"/>
              <a:buNone/>
              <a:defRPr sz="1000" b="0" kern="1200">
                <a:solidFill>
                  <a:schemeClr val="tx2"/>
                </a:solidFill>
                <a:latin typeface="+mn-lt"/>
                <a:ea typeface="+mn-ea"/>
                <a:cs typeface="+mn-cs"/>
              </a:defRPr>
            </a:lvl8pPr>
            <a:lvl9pPr marL="3657600" indent="0" algn="l" defTabSz="914400" rtl="0" eaLnBrk="1" latinLnBrk="0" hangingPunct="1">
              <a:lnSpc>
                <a:spcPct val="150000"/>
              </a:lnSpc>
              <a:spcBef>
                <a:spcPts val="0"/>
              </a:spcBef>
              <a:spcAft>
                <a:spcPts val="0"/>
              </a:spcAft>
              <a:buSzPct val="120000"/>
              <a:buFont typeface="Webdings" panose="05030102010509060703" pitchFamily="18" charset="2"/>
              <a:buNone/>
              <a:defRPr sz="1000" kern="1200">
                <a:solidFill>
                  <a:schemeClr val="tx2">
                    <a:lumMod val="60000"/>
                    <a:lumOff val="40000"/>
                  </a:schemeClr>
                </a:solidFill>
                <a:latin typeface="+mn-lt"/>
                <a:ea typeface="+mn-ea"/>
                <a:cs typeface="+mn-cs"/>
              </a:defRPr>
            </a:lvl9pPr>
          </a:lstStyle>
          <a:p>
            <a:r>
              <a:rPr lang="en-US" sz="1600">
                <a:solidFill>
                  <a:schemeClr val="bg1"/>
                </a:solidFill>
              </a:rPr>
              <a:t>Businesses (“Key Users”) are forced into defining requirements without knowing the new technology and possible new processes</a:t>
            </a:r>
          </a:p>
          <a:p>
            <a:endParaRPr lang="en-US" sz="1600">
              <a:solidFill>
                <a:schemeClr val="bg1"/>
              </a:solidFill>
            </a:endParaRPr>
          </a:p>
          <a:p>
            <a:r>
              <a:rPr lang="en-US" sz="1600">
                <a:solidFill>
                  <a:schemeClr val="bg1"/>
                </a:solidFill>
              </a:rPr>
              <a:t>Systems Integrators do not consult and provide a vision, but instead implement whatever requirements the business provides under duress</a:t>
            </a:r>
          </a:p>
          <a:p>
            <a:endParaRPr lang="en-US" sz="1600">
              <a:solidFill>
                <a:schemeClr val="bg1"/>
              </a:solidFill>
            </a:endParaRPr>
          </a:p>
          <a:p>
            <a:r>
              <a:rPr lang="en-US" sz="1600">
                <a:solidFill>
                  <a:schemeClr val="bg1"/>
                </a:solidFill>
              </a:rPr>
              <a:t>The outcome is medieval processes disguised in new software</a:t>
            </a:r>
            <a:endParaRPr lang="en-SE" sz="1600">
              <a:solidFill>
                <a:schemeClr val="bg1"/>
              </a:solidFill>
            </a:endParaRPr>
          </a:p>
        </p:txBody>
      </p:sp>
      <p:sp>
        <p:nvSpPr>
          <p:cNvPr id="7" name="Serbest Form 84">
            <a:extLst>
              <a:ext uri="{FF2B5EF4-FFF2-40B4-BE49-F238E27FC236}">
                <a16:creationId xmlns:a16="http://schemas.microsoft.com/office/drawing/2014/main" id="{B1AADCED-D515-CA1F-5B68-8666BBE659DE}"/>
              </a:ext>
            </a:extLst>
          </p:cNvPr>
          <p:cNvSpPr/>
          <p:nvPr/>
        </p:nvSpPr>
        <p:spPr>
          <a:xfrm>
            <a:off x="730832" y="2052735"/>
            <a:ext cx="168754" cy="167952"/>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sp>
        <p:nvSpPr>
          <p:cNvPr id="9" name="Serbest Form 84">
            <a:extLst>
              <a:ext uri="{FF2B5EF4-FFF2-40B4-BE49-F238E27FC236}">
                <a16:creationId xmlns:a16="http://schemas.microsoft.com/office/drawing/2014/main" id="{F4419E18-CD5E-346C-2923-2E6D23F942DE}"/>
              </a:ext>
            </a:extLst>
          </p:cNvPr>
          <p:cNvSpPr/>
          <p:nvPr/>
        </p:nvSpPr>
        <p:spPr>
          <a:xfrm>
            <a:off x="730832" y="3256991"/>
            <a:ext cx="168754" cy="167952"/>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sp>
        <p:nvSpPr>
          <p:cNvPr id="10" name="Serbest Form 84">
            <a:extLst>
              <a:ext uri="{FF2B5EF4-FFF2-40B4-BE49-F238E27FC236}">
                <a16:creationId xmlns:a16="http://schemas.microsoft.com/office/drawing/2014/main" id="{DAD12B11-6D1B-6FB4-ADE3-635B8D82354F}"/>
              </a:ext>
            </a:extLst>
          </p:cNvPr>
          <p:cNvSpPr/>
          <p:nvPr/>
        </p:nvSpPr>
        <p:spPr>
          <a:xfrm>
            <a:off x="730832" y="4493098"/>
            <a:ext cx="168754" cy="167952"/>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spTree>
    <p:extLst>
      <p:ext uri="{BB962C8B-B14F-4D97-AF65-F5344CB8AC3E}">
        <p14:creationId xmlns:p14="http://schemas.microsoft.com/office/powerpoint/2010/main" val="851048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7941F1-7AB6-167B-ED60-17FAA9D90C06}"/>
              </a:ext>
            </a:extLst>
          </p:cNvPr>
          <p:cNvSpPr>
            <a:spLocks noGrp="1"/>
          </p:cNvSpPr>
          <p:nvPr>
            <p:ph type="title"/>
          </p:nvPr>
        </p:nvSpPr>
        <p:spPr>
          <a:xfrm>
            <a:off x="449580" y="658004"/>
            <a:ext cx="11291569" cy="335433"/>
          </a:xfrm>
        </p:spPr>
        <p:txBody>
          <a:bodyPr/>
          <a:lstStyle/>
          <a:p>
            <a:r>
              <a:rPr lang="en-US"/>
              <a:t>Technology is Providing the Key to its Own Potential Without the Need for Torture</a:t>
            </a:r>
            <a:endParaRPr lang="en-SE"/>
          </a:p>
        </p:txBody>
      </p:sp>
      <p:sp>
        <p:nvSpPr>
          <p:cNvPr id="5" name="Text Placeholder 4">
            <a:extLst>
              <a:ext uri="{FF2B5EF4-FFF2-40B4-BE49-F238E27FC236}">
                <a16:creationId xmlns:a16="http://schemas.microsoft.com/office/drawing/2014/main" id="{ADFDF29A-2F91-EFFF-7080-45878BC1B6BC}"/>
              </a:ext>
            </a:extLst>
          </p:cNvPr>
          <p:cNvSpPr>
            <a:spLocks noGrp="1"/>
          </p:cNvSpPr>
          <p:nvPr>
            <p:ph type="body" sz="quarter" idx="15"/>
          </p:nvPr>
        </p:nvSpPr>
        <p:spPr>
          <a:xfrm>
            <a:off x="444500" y="324794"/>
            <a:ext cx="11296650" cy="335432"/>
          </a:xfrm>
        </p:spPr>
        <p:txBody>
          <a:bodyPr/>
          <a:lstStyle/>
          <a:p>
            <a:r>
              <a:rPr lang="en-US"/>
              <a:t>Fear not For the Age of Real Business Innovation Through IT is Coming  </a:t>
            </a:r>
            <a:endParaRPr lang="en-SE"/>
          </a:p>
        </p:txBody>
      </p:sp>
      <p:pic>
        <p:nvPicPr>
          <p:cNvPr id="9" name="Picture 8">
            <a:extLst>
              <a:ext uri="{FF2B5EF4-FFF2-40B4-BE49-F238E27FC236}">
                <a16:creationId xmlns:a16="http://schemas.microsoft.com/office/drawing/2014/main" id="{4A6819F5-7D4E-0E93-4A55-C470348E2019}"/>
              </a:ext>
            </a:extLst>
          </p:cNvPr>
          <p:cNvPicPr>
            <a:picLocks noChangeAspect="1"/>
          </p:cNvPicPr>
          <p:nvPr/>
        </p:nvPicPr>
        <p:blipFill>
          <a:blip r:embed="rId2">
            <a:extLst>
              <a:ext uri="{28A0092B-C50C-407E-A947-70E740481C1C}">
                <a14:useLocalDpi xmlns:a14="http://schemas.microsoft.com/office/drawing/2010/main" val="0"/>
              </a:ext>
            </a:extLst>
          </a:blip>
          <a:srcRect l="2407"/>
          <a:stretch/>
        </p:blipFill>
        <p:spPr>
          <a:xfrm>
            <a:off x="449263" y="1482725"/>
            <a:ext cx="11288712" cy="4875213"/>
          </a:xfrm>
          <a:prstGeom prst="rect">
            <a:avLst/>
          </a:prstGeom>
        </p:spPr>
      </p:pic>
      <p:sp>
        <p:nvSpPr>
          <p:cNvPr id="16" name="TextBox 15">
            <a:extLst>
              <a:ext uri="{FF2B5EF4-FFF2-40B4-BE49-F238E27FC236}">
                <a16:creationId xmlns:a16="http://schemas.microsoft.com/office/drawing/2014/main" id="{BF3FF4AA-4824-DCC7-5C00-34D196FE0F75}"/>
              </a:ext>
            </a:extLst>
          </p:cNvPr>
          <p:cNvSpPr txBox="1"/>
          <p:nvPr/>
        </p:nvSpPr>
        <p:spPr>
          <a:xfrm>
            <a:off x="978679" y="5742118"/>
            <a:ext cx="3352108" cy="453183"/>
          </a:xfrm>
          <a:prstGeom prst="rect">
            <a:avLst/>
          </a:prstGeom>
          <a:noFill/>
          <a:ln>
            <a:noFill/>
          </a:ln>
        </p:spPr>
        <p:txBody>
          <a:bodyPr wrap="square" lIns="72000" tIns="72000" rIns="72000" bIns="72000" rtlCol="0">
            <a:spAutoFit/>
          </a:bodyPr>
          <a:lstStyle/>
          <a:p>
            <a:pPr algn="l"/>
            <a:r>
              <a:rPr lang="en-US" sz="1000">
                <a:solidFill>
                  <a:schemeClr val="bg1"/>
                </a:solidFill>
              </a:rPr>
              <a:t>* Picture from the frontpage of the </a:t>
            </a:r>
            <a:r>
              <a:rPr lang="en-US" sz="1000" err="1">
                <a:solidFill>
                  <a:schemeClr val="bg1"/>
                </a:solidFill>
              </a:rPr>
              <a:t>Encyclopédie</a:t>
            </a:r>
            <a:r>
              <a:rPr lang="en-US" sz="1000">
                <a:solidFill>
                  <a:schemeClr val="bg1"/>
                </a:solidFill>
              </a:rPr>
              <a:t> (1772) of Diderot, the world’s first comprehensive Encyclopedia</a:t>
            </a:r>
            <a:endParaRPr lang="en-SE" sz="1000" err="1">
              <a:solidFill>
                <a:schemeClr val="bg1"/>
              </a:solidFill>
            </a:endParaRPr>
          </a:p>
        </p:txBody>
      </p:sp>
      <p:pic>
        <p:nvPicPr>
          <p:cNvPr id="3" name="Picture 2">
            <a:extLst>
              <a:ext uri="{FF2B5EF4-FFF2-40B4-BE49-F238E27FC236}">
                <a16:creationId xmlns:a16="http://schemas.microsoft.com/office/drawing/2014/main" id="{07281213-F20C-8BA8-1229-90AB1D93F165}"/>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17000" contrast="1000"/>
                    </a14:imgEffect>
                  </a14:imgLayer>
                </a14:imgProps>
              </a:ext>
              <a:ext uri="{28A0092B-C50C-407E-A947-70E740481C1C}">
                <a14:useLocalDpi xmlns:a14="http://schemas.microsoft.com/office/drawing/2010/main" val="0"/>
              </a:ext>
            </a:extLst>
          </a:blip>
          <a:stretch>
            <a:fillRect/>
          </a:stretch>
        </p:blipFill>
        <p:spPr>
          <a:xfrm>
            <a:off x="4353781" y="5632598"/>
            <a:ext cx="703676" cy="470034"/>
          </a:xfrm>
          <a:prstGeom prst="rect">
            <a:avLst/>
          </a:prstGeom>
          <a:effectLst>
            <a:outerShdw blurRad="63500" sx="102000" sy="102000" algn="ctr" rotWithShape="0">
              <a:prstClr val="black">
                <a:alpha val="40000"/>
              </a:prstClr>
            </a:outerShdw>
          </a:effectLst>
        </p:spPr>
      </p:pic>
      <p:sp>
        <p:nvSpPr>
          <p:cNvPr id="10" name="Text Placeholder 15">
            <a:extLst>
              <a:ext uri="{FF2B5EF4-FFF2-40B4-BE49-F238E27FC236}">
                <a16:creationId xmlns:a16="http://schemas.microsoft.com/office/drawing/2014/main" id="{36A38F93-9F4F-6C7F-95EC-05ED5ABEEEA2}"/>
              </a:ext>
            </a:extLst>
          </p:cNvPr>
          <p:cNvSpPr txBox="1">
            <a:spLocks/>
          </p:cNvSpPr>
          <p:nvPr/>
        </p:nvSpPr>
        <p:spPr>
          <a:xfrm>
            <a:off x="1054249" y="1923184"/>
            <a:ext cx="5219229" cy="3373135"/>
          </a:xfrm>
          <a:prstGeom prst="rect">
            <a:avLst/>
          </a:prstGeom>
        </p:spPr>
        <p:txBody>
          <a:bodyPr vert="horz" lIns="0" tIns="0" rIns="0" bIns="0" rtlCol="0">
            <a:noAutofit/>
          </a:bodyPr>
          <a:lst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None/>
              <a:defRPr sz="1400" kern="1200">
                <a:solidFill>
                  <a:schemeClr val="tx2"/>
                </a:solidFill>
                <a:latin typeface="+mn-lt"/>
                <a:ea typeface="+mn-ea"/>
                <a:cs typeface="+mn-cs"/>
              </a:defRPr>
            </a:lvl2pPr>
            <a:lvl3pPr marL="914400" indent="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None/>
              <a:defRPr sz="1200" b="0" i="0" kern="1200" cap="none" baseline="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182880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kern="1200">
                <a:solidFill>
                  <a:schemeClr val="accent1"/>
                </a:solidFill>
                <a:latin typeface="+mn-lt"/>
                <a:ea typeface="+mn-ea"/>
                <a:cs typeface="+mn-cs"/>
              </a:defRPr>
            </a:lvl5pPr>
            <a:lvl6pPr marL="228600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000" b="1" kern="1200">
                <a:solidFill>
                  <a:schemeClr val="accent1"/>
                </a:solidFill>
                <a:latin typeface="+mn-lt"/>
                <a:ea typeface="+mn-ea"/>
                <a:cs typeface="+mn-cs"/>
              </a:defRPr>
            </a:lvl6pPr>
            <a:lvl7pPr marL="274320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1000" b="1" kern="1200">
                <a:solidFill>
                  <a:schemeClr val="accent1"/>
                </a:solidFill>
                <a:latin typeface="+mn-lt"/>
                <a:ea typeface="+mn-ea"/>
                <a:cs typeface="+mn-cs"/>
              </a:defRPr>
            </a:lvl7pPr>
            <a:lvl8pPr marL="3200400" indent="0" algn="l" defTabSz="230400" rtl="0" eaLnBrk="1" latinLnBrk="0" hangingPunct="1">
              <a:lnSpc>
                <a:spcPct val="100000"/>
              </a:lnSpc>
              <a:spcBef>
                <a:spcPts val="0"/>
              </a:spcBef>
              <a:spcAft>
                <a:spcPts val="600"/>
              </a:spcAft>
              <a:buClr>
                <a:schemeClr val="accent2"/>
              </a:buClr>
              <a:buSzPct val="120000"/>
              <a:buFont typeface="+mj-lt"/>
              <a:buNone/>
              <a:defRPr sz="1000" b="0" kern="1200">
                <a:solidFill>
                  <a:schemeClr val="tx2"/>
                </a:solidFill>
                <a:latin typeface="+mn-lt"/>
                <a:ea typeface="+mn-ea"/>
                <a:cs typeface="+mn-cs"/>
              </a:defRPr>
            </a:lvl8pPr>
            <a:lvl9pPr marL="3657600" indent="0" algn="l" defTabSz="914400" rtl="0" eaLnBrk="1" latinLnBrk="0" hangingPunct="1">
              <a:lnSpc>
                <a:spcPct val="150000"/>
              </a:lnSpc>
              <a:spcBef>
                <a:spcPts val="0"/>
              </a:spcBef>
              <a:spcAft>
                <a:spcPts val="0"/>
              </a:spcAft>
              <a:buSzPct val="120000"/>
              <a:buFont typeface="Webdings" panose="05030102010509060703" pitchFamily="18" charset="2"/>
              <a:buNone/>
              <a:defRPr sz="1000" kern="1200">
                <a:solidFill>
                  <a:schemeClr val="tx2">
                    <a:lumMod val="60000"/>
                    <a:lumOff val="40000"/>
                  </a:schemeClr>
                </a:solidFill>
                <a:latin typeface="+mn-lt"/>
                <a:ea typeface="+mn-ea"/>
                <a:cs typeface="+mn-cs"/>
              </a:defRPr>
            </a:lvl9pPr>
          </a:lstStyle>
          <a:p>
            <a:r>
              <a:rPr lang="en-US" sz="1600" dirty="0">
                <a:solidFill>
                  <a:schemeClr val="bg1"/>
                </a:solidFill>
              </a:rPr>
              <a:t>Best practice processes leveraging the latest technology and tailored to your industry</a:t>
            </a:r>
          </a:p>
          <a:p>
            <a:endParaRPr lang="en-US" sz="1600" dirty="0">
              <a:solidFill>
                <a:schemeClr val="bg1"/>
              </a:solidFill>
            </a:endParaRPr>
          </a:p>
          <a:p>
            <a:r>
              <a:rPr lang="en-US" sz="1600" dirty="0">
                <a:solidFill>
                  <a:schemeClr val="bg1"/>
                </a:solidFill>
              </a:rPr>
              <a:t>Automated process discovery to identify the differences between current practice and best practice</a:t>
            </a:r>
          </a:p>
          <a:p>
            <a:endParaRPr lang="en-US" sz="1600" dirty="0">
              <a:solidFill>
                <a:schemeClr val="bg1"/>
              </a:solidFill>
            </a:endParaRPr>
          </a:p>
          <a:p>
            <a:r>
              <a:rPr lang="en-US" sz="1600" dirty="0">
                <a:solidFill>
                  <a:schemeClr val="bg1"/>
                </a:solidFill>
              </a:rPr>
              <a:t>Application architectures and strategy implementation roadmaps to enable the best practice processes </a:t>
            </a:r>
          </a:p>
          <a:p>
            <a:endParaRPr lang="en-US" sz="1600" dirty="0">
              <a:solidFill>
                <a:schemeClr val="bg1"/>
              </a:solidFill>
            </a:endParaRPr>
          </a:p>
          <a:p>
            <a:r>
              <a:rPr lang="en-US" sz="1600" dirty="0">
                <a:solidFill>
                  <a:schemeClr val="bg1"/>
                </a:solidFill>
              </a:rPr>
              <a:t>The SAP Activate methodology providing an approach based on understanding the future rather than reciting the past</a:t>
            </a:r>
          </a:p>
          <a:p>
            <a:endParaRPr lang="en-US" sz="1600" dirty="0">
              <a:solidFill>
                <a:schemeClr val="bg1"/>
              </a:solidFill>
            </a:endParaRPr>
          </a:p>
          <a:p>
            <a:r>
              <a:rPr lang="en-US" sz="1600" dirty="0">
                <a:solidFill>
                  <a:schemeClr val="bg1"/>
                </a:solidFill>
              </a:rPr>
              <a:t>Consultants who combine business and technology insights and a vision</a:t>
            </a:r>
          </a:p>
          <a:p>
            <a:endParaRPr lang="en-US" sz="1600" dirty="0">
              <a:solidFill>
                <a:schemeClr val="bg1"/>
              </a:solidFill>
            </a:endParaRPr>
          </a:p>
        </p:txBody>
      </p:sp>
      <p:sp>
        <p:nvSpPr>
          <p:cNvPr id="2" name="Serbest Form 84">
            <a:extLst>
              <a:ext uri="{FF2B5EF4-FFF2-40B4-BE49-F238E27FC236}">
                <a16:creationId xmlns:a16="http://schemas.microsoft.com/office/drawing/2014/main" id="{4D71089B-1855-6B14-48CD-A87579A133C0}"/>
              </a:ext>
            </a:extLst>
          </p:cNvPr>
          <p:cNvSpPr/>
          <p:nvPr/>
        </p:nvSpPr>
        <p:spPr>
          <a:xfrm>
            <a:off x="730832" y="1987421"/>
            <a:ext cx="168754" cy="167952"/>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sp>
        <p:nvSpPr>
          <p:cNvPr id="12" name="Serbest Form 84">
            <a:extLst>
              <a:ext uri="{FF2B5EF4-FFF2-40B4-BE49-F238E27FC236}">
                <a16:creationId xmlns:a16="http://schemas.microsoft.com/office/drawing/2014/main" id="{D87BF694-1EA7-D20D-3BC0-D9B8359B1989}"/>
              </a:ext>
            </a:extLst>
          </p:cNvPr>
          <p:cNvSpPr/>
          <p:nvPr/>
        </p:nvSpPr>
        <p:spPr>
          <a:xfrm>
            <a:off x="730832" y="2697345"/>
            <a:ext cx="168754" cy="167952"/>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sp>
        <p:nvSpPr>
          <p:cNvPr id="13" name="Serbest Form 84">
            <a:extLst>
              <a:ext uri="{FF2B5EF4-FFF2-40B4-BE49-F238E27FC236}">
                <a16:creationId xmlns:a16="http://schemas.microsoft.com/office/drawing/2014/main" id="{10BF79E5-70FE-667D-2967-647B799E8A2B}"/>
              </a:ext>
            </a:extLst>
          </p:cNvPr>
          <p:cNvSpPr/>
          <p:nvPr/>
        </p:nvSpPr>
        <p:spPr>
          <a:xfrm>
            <a:off x="730832" y="3431558"/>
            <a:ext cx="168754" cy="167952"/>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sp>
        <p:nvSpPr>
          <p:cNvPr id="14" name="Serbest Form 84">
            <a:extLst>
              <a:ext uri="{FF2B5EF4-FFF2-40B4-BE49-F238E27FC236}">
                <a16:creationId xmlns:a16="http://schemas.microsoft.com/office/drawing/2014/main" id="{A4249F18-5307-F70C-6BCA-13A2C118AD5E}"/>
              </a:ext>
            </a:extLst>
          </p:cNvPr>
          <p:cNvSpPr/>
          <p:nvPr/>
        </p:nvSpPr>
        <p:spPr>
          <a:xfrm>
            <a:off x="730832" y="4172230"/>
            <a:ext cx="168754" cy="167952"/>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sp>
        <p:nvSpPr>
          <p:cNvPr id="15" name="Serbest Form 84">
            <a:extLst>
              <a:ext uri="{FF2B5EF4-FFF2-40B4-BE49-F238E27FC236}">
                <a16:creationId xmlns:a16="http://schemas.microsoft.com/office/drawing/2014/main" id="{C65DDF3B-FDB1-19D6-DA4A-BC4DE0AC42A5}"/>
              </a:ext>
            </a:extLst>
          </p:cNvPr>
          <p:cNvSpPr/>
          <p:nvPr/>
        </p:nvSpPr>
        <p:spPr>
          <a:xfrm>
            <a:off x="730832" y="5134042"/>
            <a:ext cx="168754" cy="167952"/>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spTree>
    <p:extLst>
      <p:ext uri="{BB962C8B-B14F-4D97-AF65-F5344CB8AC3E}">
        <p14:creationId xmlns:p14="http://schemas.microsoft.com/office/powerpoint/2010/main" val="653486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59B1E-81CE-D115-ED55-F2BC8CC07CC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8C3F7E2-F629-83FF-CE14-F7D6B6494562}"/>
              </a:ext>
            </a:extLst>
          </p:cNvPr>
          <p:cNvPicPr>
            <a:picLocks noChangeAspect="1"/>
          </p:cNvPicPr>
          <p:nvPr/>
        </p:nvPicPr>
        <p:blipFill>
          <a:blip r:embed="rId2">
            <a:extLst>
              <a:ext uri="{28A0092B-C50C-407E-A947-70E740481C1C}">
                <a14:useLocalDpi xmlns:a14="http://schemas.microsoft.com/office/drawing/2010/main" val="0"/>
              </a:ext>
            </a:extLst>
          </a:blip>
          <a:srcRect l="294" t="32335" r="7352" b="774"/>
          <a:stretch/>
        </p:blipFill>
        <p:spPr>
          <a:xfrm>
            <a:off x="452438" y="1651000"/>
            <a:ext cx="11285537" cy="4538663"/>
          </a:xfrm>
          <a:prstGeom prst="rect">
            <a:avLst/>
          </a:prstGeom>
        </p:spPr>
      </p:pic>
      <p:sp>
        <p:nvSpPr>
          <p:cNvPr id="6" name="Title 5">
            <a:extLst>
              <a:ext uri="{FF2B5EF4-FFF2-40B4-BE49-F238E27FC236}">
                <a16:creationId xmlns:a16="http://schemas.microsoft.com/office/drawing/2014/main" id="{4D9FED20-CC9F-F09D-C545-647303B52C93}"/>
              </a:ext>
            </a:extLst>
          </p:cNvPr>
          <p:cNvSpPr>
            <a:spLocks noGrp="1"/>
          </p:cNvSpPr>
          <p:nvPr>
            <p:ph type="title"/>
          </p:nvPr>
        </p:nvSpPr>
        <p:spPr>
          <a:xfrm>
            <a:off x="449580" y="658006"/>
            <a:ext cx="12660028" cy="335432"/>
          </a:xfrm>
        </p:spPr>
        <p:txBody>
          <a:bodyPr/>
          <a:lstStyle/>
          <a:p>
            <a:r>
              <a:rPr lang="en-US"/>
              <a:t>The Technology to Master This Complexity is Now Available. A Game Changer!</a:t>
            </a:r>
          </a:p>
        </p:txBody>
      </p:sp>
      <p:sp>
        <p:nvSpPr>
          <p:cNvPr id="7" name="Text Placeholder 6">
            <a:extLst>
              <a:ext uri="{FF2B5EF4-FFF2-40B4-BE49-F238E27FC236}">
                <a16:creationId xmlns:a16="http://schemas.microsoft.com/office/drawing/2014/main" id="{7041B514-901F-28CA-9176-900E9868B9F2}"/>
              </a:ext>
            </a:extLst>
          </p:cNvPr>
          <p:cNvSpPr>
            <a:spLocks noGrp="1"/>
          </p:cNvSpPr>
          <p:nvPr>
            <p:ph type="body" sz="quarter" idx="15"/>
          </p:nvPr>
        </p:nvSpPr>
        <p:spPr>
          <a:xfrm>
            <a:off x="444500" y="324794"/>
            <a:ext cx="11297919" cy="335432"/>
          </a:xfrm>
        </p:spPr>
        <p:txBody>
          <a:bodyPr/>
          <a:lstStyle/>
          <a:p>
            <a:r>
              <a:rPr lang="en-US"/>
              <a:t>Making Information Technology a Real Business Innovation Driver is Complex</a:t>
            </a:r>
          </a:p>
        </p:txBody>
      </p:sp>
      <p:grpSp>
        <p:nvGrpSpPr>
          <p:cNvPr id="3" name="Grafik 3">
            <a:extLst>
              <a:ext uri="{FF2B5EF4-FFF2-40B4-BE49-F238E27FC236}">
                <a16:creationId xmlns:a16="http://schemas.microsoft.com/office/drawing/2014/main" id="{86226883-7FA0-C008-AB4C-CE896746D93F}"/>
              </a:ext>
            </a:extLst>
          </p:cNvPr>
          <p:cNvGrpSpPr/>
          <p:nvPr/>
        </p:nvGrpSpPr>
        <p:grpSpPr>
          <a:xfrm>
            <a:off x="865548" y="2167589"/>
            <a:ext cx="3586338" cy="3586338"/>
            <a:chOff x="685244" y="2038800"/>
            <a:chExt cx="3586338" cy="3586338"/>
          </a:xfrm>
          <a:solidFill>
            <a:schemeClr val="bg1">
              <a:alpha val="7632"/>
            </a:schemeClr>
          </a:solidFill>
        </p:grpSpPr>
        <p:sp>
          <p:nvSpPr>
            <p:cNvPr id="5" name="Freeform 4">
              <a:extLst>
                <a:ext uri="{FF2B5EF4-FFF2-40B4-BE49-F238E27FC236}">
                  <a16:creationId xmlns:a16="http://schemas.microsoft.com/office/drawing/2014/main" id="{8286D16A-9FDD-A0BF-3709-FD279366293E}"/>
                </a:ext>
              </a:extLst>
            </p:cNvPr>
            <p:cNvSpPr/>
            <p:nvPr/>
          </p:nvSpPr>
          <p:spPr>
            <a:xfrm>
              <a:off x="2068371" y="2038800"/>
              <a:ext cx="1237606" cy="965605"/>
            </a:xfrm>
            <a:custGeom>
              <a:avLst/>
              <a:gdLst>
                <a:gd name="connsiteX0" fmla="*/ 3060 w 1237606"/>
                <a:gd name="connsiteY0" fmla="*/ 965605 h 965605"/>
                <a:gd name="connsiteX1" fmla="*/ 1237607 w 1237606"/>
                <a:gd name="connsiteY1" fmla="*/ 965605 h 965605"/>
                <a:gd name="connsiteX2" fmla="*/ 1237607 w 1237606"/>
                <a:gd name="connsiteY2" fmla="*/ 0 h 965605"/>
                <a:gd name="connsiteX3" fmla="*/ 1237607 w 1237606"/>
                <a:gd name="connsiteY3" fmla="*/ 0 h 965605"/>
                <a:gd name="connsiteX4" fmla="*/ 0 w 1237606"/>
                <a:gd name="connsiteY4" fmla="*/ 0 h 965605"/>
                <a:gd name="connsiteX5" fmla="*/ 425682 w 1237606"/>
                <a:gd name="connsiteY5" fmla="*/ 484503 h 96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7606" h="965605">
                  <a:moveTo>
                    <a:pt x="3060" y="965605"/>
                  </a:moveTo>
                  <a:lnTo>
                    <a:pt x="1237607" y="965605"/>
                  </a:lnTo>
                  <a:lnTo>
                    <a:pt x="1237607" y="0"/>
                  </a:lnTo>
                  <a:lnTo>
                    <a:pt x="1237607" y="0"/>
                  </a:lnTo>
                  <a:lnTo>
                    <a:pt x="0" y="0"/>
                  </a:lnTo>
                  <a:lnTo>
                    <a:pt x="425682" y="484503"/>
                  </a:lnTo>
                  <a:close/>
                </a:path>
              </a:pathLst>
            </a:custGeom>
            <a:grpFill/>
            <a:ln w="6350" cap="flat">
              <a:solidFill>
                <a:schemeClr val="bg1"/>
              </a:solidFill>
              <a:prstDash val="solid"/>
              <a:miter/>
            </a:ln>
          </p:spPr>
          <p:txBody>
            <a:bodyPr rtlCol="0" anchor="ctr"/>
            <a:lstStyle/>
            <a:p>
              <a:endParaRPr lang="en-TR"/>
            </a:p>
          </p:txBody>
        </p:sp>
        <p:sp>
          <p:nvSpPr>
            <p:cNvPr id="8" name="Freeform 7">
              <a:extLst>
                <a:ext uri="{FF2B5EF4-FFF2-40B4-BE49-F238E27FC236}">
                  <a16:creationId xmlns:a16="http://schemas.microsoft.com/office/drawing/2014/main" id="{89890091-17EB-E9A0-D053-9E8B6B64D349}"/>
                </a:ext>
              </a:extLst>
            </p:cNvPr>
            <p:cNvSpPr/>
            <p:nvPr/>
          </p:nvSpPr>
          <p:spPr>
            <a:xfrm>
              <a:off x="1650849" y="4659533"/>
              <a:ext cx="1245426" cy="965604"/>
            </a:xfrm>
            <a:custGeom>
              <a:avLst/>
              <a:gdLst>
                <a:gd name="connsiteX0" fmla="*/ 1245427 w 1245426"/>
                <a:gd name="connsiteY0" fmla="*/ 0 h 965604"/>
                <a:gd name="connsiteX1" fmla="*/ 0 w 1245426"/>
                <a:gd name="connsiteY1" fmla="*/ 0 h 965604"/>
                <a:gd name="connsiteX2" fmla="*/ 0 w 1245426"/>
                <a:gd name="connsiteY2" fmla="*/ 965605 h 965604"/>
                <a:gd name="connsiteX3" fmla="*/ 340 w 1245426"/>
                <a:gd name="connsiteY3" fmla="*/ 965605 h 965604"/>
                <a:gd name="connsiteX4" fmla="*/ 1224346 w 1245426"/>
                <a:gd name="connsiteY4" fmla="*/ 965605 h 965604"/>
                <a:gd name="connsiteX5" fmla="*/ 810564 w 1245426"/>
                <a:gd name="connsiteY5" fmla="*/ 494703 h 96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426" h="965604">
                  <a:moveTo>
                    <a:pt x="1245427" y="0"/>
                  </a:moveTo>
                  <a:lnTo>
                    <a:pt x="0" y="0"/>
                  </a:lnTo>
                  <a:lnTo>
                    <a:pt x="0" y="965605"/>
                  </a:lnTo>
                  <a:lnTo>
                    <a:pt x="340" y="965605"/>
                  </a:lnTo>
                  <a:lnTo>
                    <a:pt x="1224346" y="965605"/>
                  </a:lnTo>
                  <a:lnTo>
                    <a:pt x="810564" y="494703"/>
                  </a:lnTo>
                  <a:close/>
                </a:path>
              </a:pathLst>
            </a:custGeom>
            <a:grpFill/>
            <a:ln w="6350" cap="flat">
              <a:solidFill>
                <a:schemeClr val="bg1"/>
              </a:solidFill>
              <a:prstDash val="solid"/>
              <a:miter/>
            </a:ln>
          </p:spPr>
          <p:txBody>
            <a:bodyPr rtlCol="0" anchor="ctr"/>
            <a:lstStyle/>
            <a:p>
              <a:endParaRPr lang="en-TR"/>
            </a:p>
          </p:txBody>
        </p:sp>
        <p:sp>
          <p:nvSpPr>
            <p:cNvPr id="9" name="Freeform 8">
              <a:extLst>
                <a:ext uri="{FF2B5EF4-FFF2-40B4-BE49-F238E27FC236}">
                  <a16:creationId xmlns:a16="http://schemas.microsoft.com/office/drawing/2014/main" id="{C51AE81B-3C5C-41E9-0BA1-93C0B5EFDD95}"/>
                </a:ext>
              </a:extLst>
            </p:cNvPr>
            <p:cNvSpPr/>
            <p:nvPr/>
          </p:nvSpPr>
          <p:spPr>
            <a:xfrm>
              <a:off x="685244" y="3004405"/>
              <a:ext cx="965605" cy="1241686"/>
            </a:xfrm>
            <a:custGeom>
              <a:avLst/>
              <a:gdLst>
                <a:gd name="connsiteX0" fmla="*/ 965605 w 965605"/>
                <a:gd name="connsiteY0" fmla="*/ 1241686 h 1241686"/>
                <a:gd name="connsiteX1" fmla="*/ 965605 w 965605"/>
                <a:gd name="connsiteY1" fmla="*/ 0 h 1241686"/>
                <a:gd name="connsiteX2" fmla="*/ 0 w 965605"/>
                <a:gd name="connsiteY2" fmla="*/ 0 h 1241686"/>
                <a:gd name="connsiteX3" fmla="*/ 0 w 965605"/>
                <a:gd name="connsiteY3" fmla="*/ 1237266 h 1241686"/>
                <a:gd name="connsiteX4" fmla="*/ 480422 w 965605"/>
                <a:gd name="connsiteY4" fmla="*/ 814984 h 1241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605" h="1241686">
                  <a:moveTo>
                    <a:pt x="965605" y="1241686"/>
                  </a:moveTo>
                  <a:lnTo>
                    <a:pt x="965605" y="0"/>
                  </a:lnTo>
                  <a:lnTo>
                    <a:pt x="0" y="0"/>
                  </a:lnTo>
                  <a:lnTo>
                    <a:pt x="0" y="1237266"/>
                  </a:lnTo>
                  <a:lnTo>
                    <a:pt x="480422" y="814984"/>
                  </a:lnTo>
                  <a:close/>
                </a:path>
              </a:pathLst>
            </a:custGeom>
            <a:grpFill/>
            <a:ln w="6350" cap="flat">
              <a:solidFill>
                <a:schemeClr val="bg1"/>
              </a:solidFill>
              <a:prstDash val="solid"/>
              <a:miter/>
            </a:ln>
          </p:spPr>
          <p:txBody>
            <a:bodyPr rtlCol="0" anchor="ctr"/>
            <a:lstStyle/>
            <a:p>
              <a:endParaRPr lang="en-TR"/>
            </a:p>
          </p:txBody>
        </p:sp>
        <p:sp>
          <p:nvSpPr>
            <p:cNvPr id="10" name="Freeform 9">
              <a:extLst>
                <a:ext uri="{FF2B5EF4-FFF2-40B4-BE49-F238E27FC236}">
                  <a16:creationId xmlns:a16="http://schemas.microsoft.com/office/drawing/2014/main" id="{718CE195-0E2F-53FA-7C51-E32121814D59}"/>
                </a:ext>
              </a:extLst>
            </p:cNvPr>
            <p:cNvSpPr/>
            <p:nvPr/>
          </p:nvSpPr>
          <p:spPr>
            <a:xfrm>
              <a:off x="2546753" y="4659533"/>
              <a:ext cx="1722448" cy="965604"/>
            </a:xfrm>
            <a:custGeom>
              <a:avLst/>
              <a:gdLst>
                <a:gd name="connsiteX0" fmla="*/ 759224 w 1722448"/>
                <a:gd name="connsiteY0" fmla="*/ 0 h 965604"/>
                <a:gd name="connsiteX1" fmla="*/ 434862 w 1722448"/>
                <a:gd name="connsiteY1" fmla="*/ 0 h 965604"/>
                <a:gd name="connsiteX2" fmla="*/ 0 w 1722448"/>
                <a:gd name="connsiteY2" fmla="*/ 494703 h 965604"/>
                <a:gd name="connsiteX3" fmla="*/ 413782 w 1722448"/>
                <a:gd name="connsiteY3" fmla="*/ 965605 h 965604"/>
                <a:gd name="connsiteX4" fmla="*/ 759224 w 1722448"/>
                <a:gd name="connsiteY4" fmla="*/ 965605 h 965604"/>
                <a:gd name="connsiteX5" fmla="*/ 759224 w 1722448"/>
                <a:gd name="connsiteY5" fmla="*/ 965605 h 965604"/>
                <a:gd name="connsiteX6" fmla="*/ 1722449 w 1722448"/>
                <a:gd name="connsiteY6" fmla="*/ 0 h 96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448" h="965604">
                  <a:moveTo>
                    <a:pt x="759224" y="0"/>
                  </a:moveTo>
                  <a:lnTo>
                    <a:pt x="434862" y="0"/>
                  </a:lnTo>
                  <a:lnTo>
                    <a:pt x="0" y="494703"/>
                  </a:lnTo>
                  <a:lnTo>
                    <a:pt x="413782" y="965605"/>
                  </a:lnTo>
                  <a:lnTo>
                    <a:pt x="759224" y="965605"/>
                  </a:lnTo>
                  <a:lnTo>
                    <a:pt x="759224" y="965605"/>
                  </a:lnTo>
                  <a:lnTo>
                    <a:pt x="1722449" y="0"/>
                  </a:lnTo>
                  <a:close/>
                </a:path>
              </a:pathLst>
            </a:custGeom>
            <a:grpFill/>
            <a:ln w="6350" cap="flat">
              <a:solidFill>
                <a:schemeClr val="bg1"/>
              </a:solidFill>
              <a:prstDash val="solid"/>
              <a:miter/>
            </a:ln>
          </p:spPr>
          <p:txBody>
            <a:bodyPr rtlCol="0" anchor="ctr"/>
            <a:lstStyle/>
            <a:p>
              <a:endParaRPr lang="en-TR"/>
            </a:p>
          </p:txBody>
        </p:sp>
        <p:sp>
          <p:nvSpPr>
            <p:cNvPr id="11" name="Freeform 10">
              <a:extLst>
                <a:ext uri="{FF2B5EF4-FFF2-40B4-BE49-F238E27FC236}">
                  <a16:creationId xmlns:a16="http://schemas.microsoft.com/office/drawing/2014/main" id="{FC8EDC53-B3E3-BFAA-B55E-09EC44C7A21F}"/>
                </a:ext>
              </a:extLst>
            </p:cNvPr>
            <p:cNvSpPr/>
            <p:nvPr/>
          </p:nvSpPr>
          <p:spPr>
            <a:xfrm>
              <a:off x="3305977" y="3434507"/>
              <a:ext cx="965604" cy="1225026"/>
            </a:xfrm>
            <a:custGeom>
              <a:avLst/>
              <a:gdLst>
                <a:gd name="connsiteX0" fmla="*/ 485862 w 965604"/>
                <a:gd name="connsiteY0" fmla="*/ 427042 h 1225026"/>
                <a:gd name="connsiteX1" fmla="*/ 0 w 965604"/>
                <a:gd name="connsiteY1" fmla="*/ 0 h 1225026"/>
                <a:gd name="connsiteX2" fmla="*/ 0 w 965604"/>
                <a:gd name="connsiteY2" fmla="*/ 1225026 h 1225026"/>
                <a:gd name="connsiteX3" fmla="*/ 963225 w 965604"/>
                <a:gd name="connsiteY3" fmla="*/ 1225026 h 1225026"/>
                <a:gd name="connsiteX4" fmla="*/ 965605 w 965604"/>
                <a:gd name="connsiteY4" fmla="*/ 1222646 h 1225026"/>
                <a:gd name="connsiteX5" fmla="*/ 965605 w 965604"/>
                <a:gd name="connsiteY5" fmla="*/ 5440 h 122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604" h="1225026">
                  <a:moveTo>
                    <a:pt x="485862" y="427042"/>
                  </a:moveTo>
                  <a:lnTo>
                    <a:pt x="0" y="0"/>
                  </a:lnTo>
                  <a:lnTo>
                    <a:pt x="0" y="1225026"/>
                  </a:lnTo>
                  <a:lnTo>
                    <a:pt x="963225" y="1225026"/>
                  </a:lnTo>
                  <a:lnTo>
                    <a:pt x="965605" y="1222646"/>
                  </a:lnTo>
                  <a:lnTo>
                    <a:pt x="965605" y="5440"/>
                  </a:lnTo>
                  <a:close/>
                </a:path>
              </a:pathLst>
            </a:custGeom>
            <a:grpFill/>
            <a:ln w="6350" cap="flat">
              <a:solidFill>
                <a:schemeClr val="bg1"/>
              </a:solidFill>
              <a:prstDash val="solid"/>
              <a:miter/>
            </a:ln>
          </p:spPr>
          <p:txBody>
            <a:bodyPr rtlCol="0" anchor="ctr"/>
            <a:lstStyle/>
            <a:p>
              <a:endParaRPr lang="en-TR"/>
            </a:p>
          </p:txBody>
        </p:sp>
        <p:sp>
          <p:nvSpPr>
            <p:cNvPr id="17" name="Freeform 16">
              <a:extLst>
                <a:ext uri="{FF2B5EF4-FFF2-40B4-BE49-F238E27FC236}">
                  <a16:creationId xmlns:a16="http://schemas.microsoft.com/office/drawing/2014/main" id="{E29548F4-7DDB-E2C7-19BD-49619FC41D41}"/>
                </a:ext>
              </a:extLst>
            </p:cNvPr>
            <p:cNvSpPr/>
            <p:nvPr/>
          </p:nvSpPr>
          <p:spPr>
            <a:xfrm>
              <a:off x="685244" y="3904729"/>
              <a:ext cx="965605" cy="1720408"/>
            </a:xfrm>
            <a:custGeom>
              <a:avLst/>
              <a:gdLst>
                <a:gd name="connsiteX0" fmla="*/ 480422 w 965605"/>
                <a:gd name="connsiteY0" fmla="*/ 0 h 1720408"/>
                <a:gd name="connsiteX1" fmla="*/ 0 w 965605"/>
                <a:gd name="connsiteY1" fmla="*/ 421942 h 1720408"/>
                <a:gd name="connsiteX2" fmla="*/ 0 w 965605"/>
                <a:gd name="connsiteY2" fmla="*/ 754804 h 1720408"/>
                <a:gd name="connsiteX3" fmla="*/ 0 w 965605"/>
                <a:gd name="connsiteY3" fmla="*/ 754804 h 1720408"/>
                <a:gd name="connsiteX4" fmla="*/ 965605 w 965605"/>
                <a:gd name="connsiteY4" fmla="*/ 1720409 h 1720408"/>
                <a:gd name="connsiteX5" fmla="*/ 965605 w 965605"/>
                <a:gd name="connsiteY5" fmla="*/ 754804 h 1720408"/>
                <a:gd name="connsiteX6" fmla="*/ 965605 w 965605"/>
                <a:gd name="connsiteY6" fmla="*/ 426362 h 172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605" h="1720408">
                  <a:moveTo>
                    <a:pt x="480422" y="0"/>
                  </a:moveTo>
                  <a:lnTo>
                    <a:pt x="0" y="421942"/>
                  </a:lnTo>
                  <a:lnTo>
                    <a:pt x="0" y="754804"/>
                  </a:lnTo>
                  <a:lnTo>
                    <a:pt x="0" y="754804"/>
                  </a:lnTo>
                  <a:lnTo>
                    <a:pt x="965605" y="1720409"/>
                  </a:lnTo>
                  <a:lnTo>
                    <a:pt x="965605" y="754804"/>
                  </a:lnTo>
                  <a:lnTo>
                    <a:pt x="965605" y="426362"/>
                  </a:lnTo>
                  <a:close/>
                </a:path>
              </a:pathLst>
            </a:custGeom>
            <a:grpFill/>
            <a:ln w="6350" cap="flat">
              <a:solidFill>
                <a:schemeClr val="bg1"/>
              </a:solidFill>
              <a:prstDash val="solid"/>
              <a:miter/>
            </a:ln>
          </p:spPr>
          <p:txBody>
            <a:bodyPr rtlCol="0" anchor="ctr"/>
            <a:lstStyle/>
            <a:p>
              <a:endParaRPr lang="en-TR"/>
            </a:p>
          </p:txBody>
        </p:sp>
        <p:sp>
          <p:nvSpPr>
            <p:cNvPr id="18" name="Freeform 17">
              <a:extLst>
                <a:ext uri="{FF2B5EF4-FFF2-40B4-BE49-F238E27FC236}">
                  <a16:creationId xmlns:a16="http://schemas.microsoft.com/office/drawing/2014/main" id="{A3B4A52E-44D0-391D-FAC3-03BE094E595D}"/>
                </a:ext>
              </a:extLst>
            </p:cNvPr>
            <p:cNvSpPr/>
            <p:nvPr/>
          </p:nvSpPr>
          <p:spPr>
            <a:xfrm>
              <a:off x="685244" y="2038800"/>
              <a:ext cx="1723808" cy="965605"/>
            </a:xfrm>
            <a:custGeom>
              <a:avLst/>
              <a:gdLst>
                <a:gd name="connsiteX0" fmla="*/ 1297787 w 1723808"/>
                <a:gd name="connsiteY0" fmla="*/ 0 h 965605"/>
                <a:gd name="connsiteX1" fmla="*/ 965605 w 1723808"/>
                <a:gd name="connsiteY1" fmla="*/ 0 h 965605"/>
                <a:gd name="connsiteX2" fmla="*/ 965605 w 1723808"/>
                <a:gd name="connsiteY2" fmla="*/ 0 h 965605"/>
                <a:gd name="connsiteX3" fmla="*/ 0 w 1723808"/>
                <a:gd name="connsiteY3" fmla="*/ 965605 h 965605"/>
                <a:gd name="connsiteX4" fmla="*/ 0 w 1723808"/>
                <a:gd name="connsiteY4" fmla="*/ 965605 h 965605"/>
                <a:gd name="connsiteX5" fmla="*/ 965605 w 1723808"/>
                <a:gd name="connsiteY5" fmla="*/ 965605 h 965605"/>
                <a:gd name="connsiteX6" fmla="*/ 1300847 w 1723808"/>
                <a:gd name="connsiteY6" fmla="*/ 965605 h 965605"/>
                <a:gd name="connsiteX7" fmla="*/ 1723809 w 1723808"/>
                <a:gd name="connsiteY7" fmla="*/ 484503 h 96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3808" h="965605">
                  <a:moveTo>
                    <a:pt x="1297787" y="0"/>
                  </a:moveTo>
                  <a:lnTo>
                    <a:pt x="965605" y="0"/>
                  </a:lnTo>
                  <a:lnTo>
                    <a:pt x="965605" y="0"/>
                  </a:lnTo>
                  <a:lnTo>
                    <a:pt x="0" y="965605"/>
                  </a:lnTo>
                  <a:lnTo>
                    <a:pt x="0" y="965605"/>
                  </a:lnTo>
                  <a:lnTo>
                    <a:pt x="965605" y="965605"/>
                  </a:lnTo>
                  <a:lnTo>
                    <a:pt x="1300847" y="965605"/>
                  </a:lnTo>
                  <a:lnTo>
                    <a:pt x="1723809" y="484503"/>
                  </a:lnTo>
                  <a:close/>
                </a:path>
              </a:pathLst>
            </a:custGeom>
            <a:grpFill/>
            <a:ln w="6350" cap="flat">
              <a:solidFill>
                <a:schemeClr val="bg1"/>
              </a:solidFill>
              <a:prstDash val="solid"/>
              <a:miter/>
            </a:ln>
          </p:spPr>
          <p:txBody>
            <a:bodyPr rtlCol="0" anchor="ctr"/>
            <a:lstStyle/>
            <a:p>
              <a:endParaRPr lang="en-TR"/>
            </a:p>
          </p:txBody>
        </p:sp>
        <p:sp>
          <p:nvSpPr>
            <p:cNvPr id="19" name="Freeform 18">
              <a:extLst>
                <a:ext uri="{FF2B5EF4-FFF2-40B4-BE49-F238E27FC236}">
                  <a16:creationId xmlns:a16="http://schemas.microsoft.com/office/drawing/2014/main" id="{064B8F00-821A-7FD4-8BA1-952E0A60A8C0}"/>
                </a:ext>
              </a:extLst>
            </p:cNvPr>
            <p:cNvSpPr/>
            <p:nvPr/>
          </p:nvSpPr>
          <p:spPr>
            <a:xfrm>
              <a:off x="3305977" y="2038800"/>
              <a:ext cx="965604" cy="1737408"/>
            </a:xfrm>
            <a:custGeom>
              <a:avLst/>
              <a:gdLst>
                <a:gd name="connsiteX0" fmla="*/ 965605 w 965604"/>
                <a:gd name="connsiteY0" fmla="*/ 965605 h 1737408"/>
                <a:gd name="connsiteX1" fmla="*/ 0 w 965604"/>
                <a:gd name="connsiteY1" fmla="*/ 0 h 1737408"/>
                <a:gd name="connsiteX2" fmla="*/ 0 w 965604"/>
                <a:gd name="connsiteY2" fmla="*/ 965605 h 1737408"/>
                <a:gd name="connsiteX3" fmla="*/ 0 w 965604"/>
                <a:gd name="connsiteY3" fmla="*/ 1310367 h 1737408"/>
                <a:gd name="connsiteX4" fmla="*/ 485862 w 965604"/>
                <a:gd name="connsiteY4" fmla="*/ 1737409 h 1737408"/>
                <a:gd name="connsiteX5" fmla="*/ 965605 w 965604"/>
                <a:gd name="connsiteY5" fmla="*/ 1315807 h 1737408"/>
                <a:gd name="connsiteX6" fmla="*/ 965605 w 965604"/>
                <a:gd name="connsiteY6" fmla="*/ 965945 h 17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604" h="1737408">
                  <a:moveTo>
                    <a:pt x="965605" y="965605"/>
                  </a:moveTo>
                  <a:lnTo>
                    <a:pt x="0" y="0"/>
                  </a:lnTo>
                  <a:lnTo>
                    <a:pt x="0" y="965605"/>
                  </a:lnTo>
                  <a:lnTo>
                    <a:pt x="0" y="1310367"/>
                  </a:lnTo>
                  <a:lnTo>
                    <a:pt x="485862" y="1737409"/>
                  </a:lnTo>
                  <a:lnTo>
                    <a:pt x="965605" y="1315807"/>
                  </a:lnTo>
                  <a:lnTo>
                    <a:pt x="965605" y="965945"/>
                  </a:lnTo>
                  <a:close/>
                </a:path>
              </a:pathLst>
            </a:custGeom>
            <a:grpFill/>
            <a:ln w="6350" cap="flat">
              <a:solidFill>
                <a:schemeClr val="bg1"/>
              </a:solidFill>
              <a:prstDash val="solid"/>
              <a:miter/>
            </a:ln>
          </p:spPr>
          <p:txBody>
            <a:bodyPr rtlCol="0" anchor="ctr"/>
            <a:lstStyle/>
            <a:p>
              <a:endParaRPr lang="en-TR"/>
            </a:p>
          </p:txBody>
        </p:sp>
      </p:grpSp>
      <p:sp>
        <p:nvSpPr>
          <p:cNvPr id="12" name="TextBox 4">
            <a:extLst>
              <a:ext uri="{FF2B5EF4-FFF2-40B4-BE49-F238E27FC236}">
                <a16:creationId xmlns:a16="http://schemas.microsoft.com/office/drawing/2014/main" id="{7E101A67-EB28-FCF8-6CD5-72338F7E9FB9}"/>
              </a:ext>
            </a:extLst>
          </p:cNvPr>
          <p:cNvSpPr txBox="1"/>
          <p:nvPr/>
        </p:nvSpPr>
        <p:spPr>
          <a:xfrm>
            <a:off x="1945214" y="3637593"/>
            <a:ext cx="1427007" cy="646331"/>
          </a:xfrm>
          <a:prstGeom prst="rect">
            <a:avLst/>
          </a:prstGeom>
          <a:noFill/>
        </p:spPr>
        <p:txBody>
          <a:bodyPr wrap="square" anchor="ctr">
            <a:spAutoFit/>
          </a:bodyPr>
          <a:lstStyle/>
          <a:p>
            <a:pPr lvl="0" algn="ctr"/>
            <a:r>
              <a:rPr lang="en-US" b="1">
                <a:solidFill>
                  <a:schemeClr val="bg1"/>
                </a:solidFill>
              </a:rPr>
              <a:t>Business Innovation</a:t>
            </a:r>
          </a:p>
        </p:txBody>
      </p:sp>
      <p:sp>
        <p:nvSpPr>
          <p:cNvPr id="13" name="TextBox 7">
            <a:extLst>
              <a:ext uri="{FF2B5EF4-FFF2-40B4-BE49-F238E27FC236}">
                <a16:creationId xmlns:a16="http://schemas.microsoft.com/office/drawing/2014/main" id="{FA9C0486-754D-2C06-11E6-A8450611D527}"/>
              </a:ext>
            </a:extLst>
          </p:cNvPr>
          <p:cNvSpPr txBox="1"/>
          <p:nvPr/>
        </p:nvSpPr>
        <p:spPr>
          <a:xfrm>
            <a:off x="1425507" y="2520221"/>
            <a:ext cx="1343969" cy="292388"/>
          </a:xfrm>
          <a:prstGeom prst="rect">
            <a:avLst/>
          </a:prstGeom>
          <a:noFill/>
        </p:spPr>
        <p:txBody>
          <a:bodyPr wrap="square">
            <a:spAutoFit/>
          </a:bodyPr>
          <a:lstStyle/>
          <a:p>
            <a:pPr lvl="0"/>
            <a:r>
              <a:rPr lang="en-US" sz="1300" b="1">
                <a:solidFill>
                  <a:schemeClr val="bg1"/>
                </a:solidFill>
              </a:rPr>
              <a:t>Processes</a:t>
            </a:r>
          </a:p>
        </p:txBody>
      </p:sp>
      <p:sp>
        <p:nvSpPr>
          <p:cNvPr id="14" name="TextBox 8">
            <a:extLst>
              <a:ext uri="{FF2B5EF4-FFF2-40B4-BE49-F238E27FC236}">
                <a16:creationId xmlns:a16="http://schemas.microsoft.com/office/drawing/2014/main" id="{73B6A982-731A-0936-B722-934F158E9C97}"/>
              </a:ext>
            </a:extLst>
          </p:cNvPr>
          <p:cNvSpPr txBox="1"/>
          <p:nvPr/>
        </p:nvSpPr>
        <p:spPr>
          <a:xfrm>
            <a:off x="2770085" y="5118147"/>
            <a:ext cx="1343969" cy="292388"/>
          </a:xfrm>
          <a:prstGeom prst="rect">
            <a:avLst/>
          </a:prstGeom>
          <a:noFill/>
        </p:spPr>
        <p:txBody>
          <a:bodyPr wrap="square">
            <a:spAutoFit/>
          </a:bodyPr>
          <a:lstStyle/>
          <a:p>
            <a:pPr lvl="0"/>
            <a:r>
              <a:rPr lang="en-US" sz="1300" b="1" dirty="0">
                <a:solidFill>
                  <a:schemeClr val="bg1"/>
                </a:solidFill>
              </a:rPr>
              <a:t>Technology</a:t>
            </a:r>
          </a:p>
        </p:txBody>
      </p:sp>
      <p:sp>
        <p:nvSpPr>
          <p:cNvPr id="15" name="TextBox 9">
            <a:extLst>
              <a:ext uri="{FF2B5EF4-FFF2-40B4-BE49-F238E27FC236}">
                <a16:creationId xmlns:a16="http://schemas.microsoft.com/office/drawing/2014/main" id="{D53B8539-60B9-4344-7B04-4ED144B6D96C}"/>
              </a:ext>
            </a:extLst>
          </p:cNvPr>
          <p:cNvSpPr txBox="1"/>
          <p:nvPr/>
        </p:nvSpPr>
        <p:spPr>
          <a:xfrm>
            <a:off x="3587554" y="3284821"/>
            <a:ext cx="762603" cy="292388"/>
          </a:xfrm>
          <a:prstGeom prst="rect">
            <a:avLst/>
          </a:prstGeom>
          <a:noFill/>
        </p:spPr>
        <p:txBody>
          <a:bodyPr wrap="square">
            <a:spAutoFit/>
          </a:bodyPr>
          <a:lstStyle/>
          <a:p>
            <a:pPr lvl="0"/>
            <a:r>
              <a:rPr lang="en-US" sz="1300" b="1">
                <a:solidFill>
                  <a:schemeClr val="bg1"/>
                </a:solidFill>
              </a:rPr>
              <a:t>People</a:t>
            </a:r>
          </a:p>
        </p:txBody>
      </p:sp>
      <p:sp>
        <p:nvSpPr>
          <p:cNvPr id="16" name="TextBox 10">
            <a:extLst>
              <a:ext uri="{FF2B5EF4-FFF2-40B4-BE49-F238E27FC236}">
                <a16:creationId xmlns:a16="http://schemas.microsoft.com/office/drawing/2014/main" id="{CF083D30-2D24-A67F-F1CB-3F89D7299B53}"/>
              </a:ext>
            </a:extLst>
          </p:cNvPr>
          <p:cNvSpPr txBox="1"/>
          <p:nvPr/>
        </p:nvSpPr>
        <p:spPr>
          <a:xfrm>
            <a:off x="1058409" y="4456835"/>
            <a:ext cx="579012" cy="292388"/>
          </a:xfrm>
          <a:prstGeom prst="rect">
            <a:avLst/>
          </a:prstGeom>
          <a:noFill/>
        </p:spPr>
        <p:txBody>
          <a:bodyPr wrap="square">
            <a:spAutoFit/>
          </a:bodyPr>
          <a:lstStyle/>
          <a:p>
            <a:pPr lvl="0" algn="ctr"/>
            <a:r>
              <a:rPr lang="en-US" sz="1300" b="1">
                <a:solidFill>
                  <a:schemeClr val="bg1"/>
                </a:solidFill>
              </a:rPr>
              <a:t>Data</a:t>
            </a:r>
          </a:p>
        </p:txBody>
      </p:sp>
    </p:spTree>
    <p:extLst>
      <p:ext uri="{BB962C8B-B14F-4D97-AF65-F5344CB8AC3E}">
        <p14:creationId xmlns:p14="http://schemas.microsoft.com/office/powerpoint/2010/main" val="1553605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FFDD8-ADDB-B499-C0AA-D1D6ECEACC31}"/>
            </a:ext>
          </a:extLst>
        </p:cNvPr>
        <p:cNvGrpSpPr/>
        <p:nvPr/>
      </p:nvGrpSpPr>
      <p:grpSpPr>
        <a:xfrm>
          <a:off x="0" y="0"/>
          <a:ext cx="0" cy="0"/>
          <a:chOff x="0" y="0"/>
          <a:chExt cx="0" cy="0"/>
        </a:xfrm>
      </p:grpSpPr>
      <p:sp>
        <p:nvSpPr>
          <p:cNvPr id="65" name="Rectangle 64">
            <a:extLst>
              <a:ext uri="{FF2B5EF4-FFF2-40B4-BE49-F238E27FC236}">
                <a16:creationId xmlns:a16="http://schemas.microsoft.com/office/drawing/2014/main" id="{649D688B-31A9-A80C-FA75-66C3D28B08A7}"/>
              </a:ext>
            </a:extLst>
          </p:cNvPr>
          <p:cNvSpPr/>
          <p:nvPr/>
        </p:nvSpPr>
        <p:spPr>
          <a:xfrm>
            <a:off x="5015880" y="1651000"/>
            <a:ext cx="6725270" cy="4536000"/>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pic>
        <p:nvPicPr>
          <p:cNvPr id="2" name="Picture 1">
            <a:extLst>
              <a:ext uri="{FF2B5EF4-FFF2-40B4-BE49-F238E27FC236}">
                <a16:creationId xmlns:a16="http://schemas.microsoft.com/office/drawing/2014/main" id="{AEAB07F8-40F9-4892-36D1-ECE78AECABB8}"/>
              </a:ext>
            </a:extLst>
          </p:cNvPr>
          <p:cNvPicPr>
            <a:picLocks noChangeAspect="1"/>
          </p:cNvPicPr>
          <p:nvPr/>
        </p:nvPicPr>
        <p:blipFill>
          <a:blip r:embed="rId2">
            <a:extLst>
              <a:ext uri="{28A0092B-C50C-407E-A947-70E740481C1C}">
                <a14:useLocalDpi xmlns:a14="http://schemas.microsoft.com/office/drawing/2010/main" val="0"/>
              </a:ext>
            </a:extLst>
          </a:blip>
          <a:srcRect l="20981" r="329"/>
          <a:stretch/>
        </p:blipFill>
        <p:spPr>
          <a:xfrm>
            <a:off x="5009882" y="1641450"/>
            <a:ext cx="6735650" cy="818416"/>
          </a:xfrm>
          <a:prstGeom prst="rect">
            <a:avLst/>
          </a:prstGeom>
        </p:spPr>
      </p:pic>
      <p:sp>
        <p:nvSpPr>
          <p:cNvPr id="59" name="Rectangle 58">
            <a:extLst>
              <a:ext uri="{FF2B5EF4-FFF2-40B4-BE49-F238E27FC236}">
                <a16:creationId xmlns:a16="http://schemas.microsoft.com/office/drawing/2014/main" id="{A08BD98A-4BEA-E3E6-94D5-7874A32D13B8}"/>
              </a:ext>
            </a:extLst>
          </p:cNvPr>
          <p:cNvSpPr/>
          <p:nvPr/>
        </p:nvSpPr>
        <p:spPr>
          <a:xfrm>
            <a:off x="452438" y="1651000"/>
            <a:ext cx="4390018" cy="45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18" name="Title 5">
            <a:extLst>
              <a:ext uri="{FF2B5EF4-FFF2-40B4-BE49-F238E27FC236}">
                <a16:creationId xmlns:a16="http://schemas.microsoft.com/office/drawing/2014/main" id="{6DB70782-5951-259C-23AF-00BF335AD961}"/>
              </a:ext>
            </a:extLst>
          </p:cNvPr>
          <p:cNvSpPr>
            <a:spLocks noGrp="1"/>
          </p:cNvSpPr>
          <p:nvPr>
            <p:ph type="title"/>
          </p:nvPr>
        </p:nvSpPr>
        <p:spPr>
          <a:xfrm>
            <a:off x="449581" y="658006"/>
            <a:ext cx="11285422" cy="335432"/>
          </a:xfrm>
        </p:spPr>
        <p:txBody>
          <a:bodyPr/>
          <a:lstStyle/>
          <a:p>
            <a:r>
              <a:rPr lang="en-US"/>
              <a:t>Best Practice, Current Process Insights, Monitoring and Modelling in One Place</a:t>
            </a:r>
            <a:endParaRPr lang="en-SE"/>
          </a:p>
        </p:txBody>
      </p:sp>
      <p:sp>
        <p:nvSpPr>
          <p:cNvPr id="19" name="Text Placeholder 6">
            <a:extLst>
              <a:ext uri="{FF2B5EF4-FFF2-40B4-BE49-F238E27FC236}">
                <a16:creationId xmlns:a16="http://schemas.microsoft.com/office/drawing/2014/main" id="{C853026D-34D6-096A-5015-01DBB3DBD4DF}"/>
              </a:ext>
            </a:extLst>
          </p:cNvPr>
          <p:cNvSpPr>
            <a:spLocks noGrp="1"/>
          </p:cNvSpPr>
          <p:nvPr>
            <p:ph type="body" sz="quarter" idx="15"/>
          </p:nvPr>
        </p:nvSpPr>
        <p:spPr>
          <a:xfrm>
            <a:off x="444500" y="324794"/>
            <a:ext cx="11285422" cy="335432"/>
          </a:xfrm>
        </p:spPr>
        <p:txBody>
          <a:bodyPr/>
          <a:lstStyle/>
          <a:p>
            <a:r>
              <a:rPr lang="en-US"/>
              <a:t>Process Expertise Combined With Access to a wealth of Best Practice Models</a:t>
            </a:r>
          </a:p>
        </p:txBody>
      </p:sp>
      <p:grpSp>
        <p:nvGrpSpPr>
          <p:cNvPr id="50" name="Grafik 3">
            <a:extLst>
              <a:ext uri="{FF2B5EF4-FFF2-40B4-BE49-F238E27FC236}">
                <a16:creationId xmlns:a16="http://schemas.microsoft.com/office/drawing/2014/main" id="{7281C7E0-09D2-B767-E31C-C8FEC666E0B1}"/>
              </a:ext>
            </a:extLst>
          </p:cNvPr>
          <p:cNvGrpSpPr/>
          <p:nvPr/>
        </p:nvGrpSpPr>
        <p:grpSpPr>
          <a:xfrm>
            <a:off x="865548" y="2167589"/>
            <a:ext cx="3586337" cy="3586337"/>
            <a:chOff x="685244" y="2038800"/>
            <a:chExt cx="3586337" cy="3586337"/>
          </a:xfrm>
          <a:solidFill>
            <a:schemeClr val="bg1">
              <a:alpha val="7632"/>
            </a:schemeClr>
          </a:solidFill>
        </p:grpSpPr>
        <p:sp>
          <p:nvSpPr>
            <p:cNvPr id="51" name="Freeform 50">
              <a:extLst>
                <a:ext uri="{FF2B5EF4-FFF2-40B4-BE49-F238E27FC236}">
                  <a16:creationId xmlns:a16="http://schemas.microsoft.com/office/drawing/2014/main" id="{A9D1EA02-9158-05BE-3094-B25BCA816D3F}"/>
                </a:ext>
              </a:extLst>
            </p:cNvPr>
            <p:cNvSpPr/>
            <p:nvPr/>
          </p:nvSpPr>
          <p:spPr>
            <a:xfrm>
              <a:off x="2068371" y="2038800"/>
              <a:ext cx="1237606" cy="965605"/>
            </a:xfrm>
            <a:custGeom>
              <a:avLst/>
              <a:gdLst>
                <a:gd name="connsiteX0" fmla="*/ 3060 w 1237606"/>
                <a:gd name="connsiteY0" fmla="*/ 965605 h 965605"/>
                <a:gd name="connsiteX1" fmla="*/ 1237607 w 1237606"/>
                <a:gd name="connsiteY1" fmla="*/ 965605 h 965605"/>
                <a:gd name="connsiteX2" fmla="*/ 1237607 w 1237606"/>
                <a:gd name="connsiteY2" fmla="*/ 0 h 965605"/>
                <a:gd name="connsiteX3" fmla="*/ 1237607 w 1237606"/>
                <a:gd name="connsiteY3" fmla="*/ 0 h 965605"/>
                <a:gd name="connsiteX4" fmla="*/ 0 w 1237606"/>
                <a:gd name="connsiteY4" fmla="*/ 0 h 965605"/>
                <a:gd name="connsiteX5" fmla="*/ 425682 w 1237606"/>
                <a:gd name="connsiteY5" fmla="*/ 484503 h 96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7606" h="965605">
                  <a:moveTo>
                    <a:pt x="3060" y="965605"/>
                  </a:moveTo>
                  <a:lnTo>
                    <a:pt x="1237607" y="965605"/>
                  </a:lnTo>
                  <a:lnTo>
                    <a:pt x="1237607" y="0"/>
                  </a:lnTo>
                  <a:lnTo>
                    <a:pt x="1237607" y="0"/>
                  </a:lnTo>
                  <a:lnTo>
                    <a:pt x="0" y="0"/>
                  </a:lnTo>
                  <a:lnTo>
                    <a:pt x="425682" y="484503"/>
                  </a:lnTo>
                  <a:close/>
                </a:path>
              </a:pathLst>
            </a:custGeom>
            <a:solidFill>
              <a:schemeClr val="bg1">
                <a:alpha val="8000"/>
              </a:schemeClr>
            </a:solidFill>
            <a:ln w="6350" cap="flat">
              <a:solidFill>
                <a:schemeClr val="bg1"/>
              </a:solidFill>
              <a:prstDash val="solid"/>
              <a:miter/>
            </a:ln>
          </p:spPr>
          <p:txBody>
            <a:bodyPr rtlCol="0" anchor="ctr"/>
            <a:lstStyle/>
            <a:p>
              <a:endParaRPr lang="en-TR"/>
            </a:p>
          </p:txBody>
        </p:sp>
        <p:sp>
          <p:nvSpPr>
            <p:cNvPr id="52" name="Freeform 51">
              <a:extLst>
                <a:ext uri="{FF2B5EF4-FFF2-40B4-BE49-F238E27FC236}">
                  <a16:creationId xmlns:a16="http://schemas.microsoft.com/office/drawing/2014/main" id="{C2E75578-9675-4C0A-EA04-613D79EA95FF}"/>
                </a:ext>
              </a:extLst>
            </p:cNvPr>
            <p:cNvSpPr/>
            <p:nvPr/>
          </p:nvSpPr>
          <p:spPr>
            <a:xfrm>
              <a:off x="1650849" y="4659533"/>
              <a:ext cx="1245426" cy="965604"/>
            </a:xfrm>
            <a:custGeom>
              <a:avLst/>
              <a:gdLst>
                <a:gd name="connsiteX0" fmla="*/ 1245427 w 1245426"/>
                <a:gd name="connsiteY0" fmla="*/ 0 h 965604"/>
                <a:gd name="connsiteX1" fmla="*/ 0 w 1245426"/>
                <a:gd name="connsiteY1" fmla="*/ 0 h 965604"/>
                <a:gd name="connsiteX2" fmla="*/ 0 w 1245426"/>
                <a:gd name="connsiteY2" fmla="*/ 965605 h 965604"/>
                <a:gd name="connsiteX3" fmla="*/ 340 w 1245426"/>
                <a:gd name="connsiteY3" fmla="*/ 965605 h 965604"/>
                <a:gd name="connsiteX4" fmla="*/ 1224346 w 1245426"/>
                <a:gd name="connsiteY4" fmla="*/ 965605 h 965604"/>
                <a:gd name="connsiteX5" fmla="*/ 810564 w 1245426"/>
                <a:gd name="connsiteY5" fmla="*/ 494703 h 96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426" h="965604">
                  <a:moveTo>
                    <a:pt x="1245427" y="0"/>
                  </a:moveTo>
                  <a:lnTo>
                    <a:pt x="0" y="0"/>
                  </a:lnTo>
                  <a:lnTo>
                    <a:pt x="0" y="965605"/>
                  </a:lnTo>
                  <a:lnTo>
                    <a:pt x="340" y="965605"/>
                  </a:lnTo>
                  <a:lnTo>
                    <a:pt x="1224346" y="965605"/>
                  </a:lnTo>
                  <a:lnTo>
                    <a:pt x="810564" y="494703"/>
                  </a:lnTo>
                  <a:close/>
                </a:path>
              </a:pathLst>
            </a:custGeom>
            <a:grpFill/>
            <a:ln w="6350" cap="flat">
              <a:solidFill>
                <a:schemeClr val="bg1"/>
              </a:solidFill>
              <a:prstDash val="solid"/>
              <a:miter/>
            </a:ln>
          </p:spPr>
          <p:txBody>
            <a:bodyPr rtlCol="0" anchor="ctr"/>
            <a:lstStyle/>
            <a:p>
              <a:endParaRPr lang="en-TR"/>
            </a:p>
          </p:txBody>
        </p:sp>
        <p:sp>
          <p:nvSpPr>
            <p:cNvPr id="53" name="Freeform 52">
              <a:extLst>
                <a:ext uri="{FF2B5EF4-FFF2-40B4-BE49-F238E27FC236}">
                  <a16:creationId xmlns:a16="http://schemas.microsoft.com/office/drawing/2014/main" id="{6407EE01-7E61-2619-1ABA-ADE876D45745}"/>
                </a:ext>
              </a:extLst>
            </p:cNvPr>
            <p:cNvSpPr/>
            <p:nvPr/>
          </p:nvSpPr>
          <p:spPr>
            <a:xfrm>
              <a:off x="685244" y="3004405"/>
              <a:ext cx="965605" cy="1241686"/>
            </a:xfrm>
            <a:custGeom>
              <a:avLst/>
              <a:gdLst>
                <a:gd name="connsiteX0" fmla="*/ 965605 w 965605"/>
                <a:gd name="connsiteY0" fmla="*/ 1241686 h 1241686"/>
                <a:gd name="connsiteX1" fmla="*/ 965605 w 965605"/>
                <a:gd name="connsiteY1" fmla="*/ 0 h 1241686"/>
                <a:gd name="connsiteX2" fmla="*/ 0 w 965605"/>
                <a:gd name="connsiteY2" fmla="*/ 0 h 1241686"/>
                <a:gd name="connsiteX3" fmla="*/ 0 w 965605"/>
                <a:gd name="connsiteY3" fmla="*/ 1237266 h 1241686"/>
                <a:gd name="connsiteX4" fmla="*/ 480422 w 965605"/>
                <a:gd name="connsiteY4" fmla="*/ 814984 h 1241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605" h="1241686">
                  <a:moveTo>
                    <a:pt x="965605" y="1241686"/>
                  </a:moveTo>
                  <a:lnTo>
                    <a:pt x="965605" y="0"/>
                  </a:lnTo>
                  <a:lnTo>
                    <a:pt x="0" y="0"/>
                  </a:lnTo>
                  <a:lnTo>
                    <a:pt x="0" y="1237266"/>
                  </a:lnTo>
                  <a:lnTo>
                    <a:pt x="480422" y="814984"/>
                  </a:lnTo>
                  <a:close/>
                </a:path>
              </a:pathLst>
            </a:custGeom>
            <a:solidFill>
              <a:schemeClr val="bg1">
                <a:alpha val="82000"/>
              </a:schemeClr>
            </a:solidFill>
            <a:ln w="6350" cap="flat">
              <a:solidFill>
                <a:schemeClr val="bg1"/>
              </a:solidFill>
              <a:prstDash val="solid"/>
              <a:miter/>
            </a:ln>
          </p:spPr>
          <p:txBody>
            <a:bodyPr rtlCol="0" anchor="ctr"/>
            <a:lstStyle/>
            <a:p>
              <a:endParaRPr lang="en-TR"/>
            </a:p>
          </p:txBody>
        </p:sp>
        <p:sp>
          <p:nvSpPr>
            <p:cNvPr id="54" name="Freeform 53">
              <a:extLst>
                <a:ext uri="{FF2B5EF4-FFF2-40B4-BE49-F238E27FC236}">
                  <a16:creationId xmlns:a16="http://schemas.microsoft.com/office/drawing/2014/main" id="{E1B7F2BD-9106-B8FB-FC0E-0633D49AE6DD}"/>
                </a:ext>
              </a:extLst>
            </p:cNvPr>
            <p:cNvSpPr/>
            <p:nvPr/>
          </p:nvSpPr>
          <p:spPr>
            <a:xfrm>
              <a:off x="2546753" y="4659533"/>
              <a:ext cx="1722448" cy="965604"/>
            </a:xfrm>
            <a:custGeom>
              <a:avLst/>
              <a:gdLst>
                <a:gd name="connsiteX0" fmla="*/ 759224 w 1722448"/>
                <a:gd name="connsiteY0" fmla="*/ 0 h 965604"/>
                <a:gd name="connsiteX1" fmla="*/ 434862 w 1722448"/>
                <a:gd name="connsiteY1" fmla="*/ 0 h 965604"/>
                <a:gd name="connsiteX2" fmla="*/ 0 w 1722448"/>
                <a:gd name="connsiteY2" fmla="*/ 494703 h 965604"/>
                <a:gd name="connsiteX3" fmla="*/ 413782 w 1722448"/>
                <a:gd name="connsiteY3" fmla="*/ 965605 h 965604"/>
                <a:gd name="connsiteX4" fmla="*/ 759224 w 1722448"/>
                <a:gd name="connsiteY4" fmla="*/ 965605 h 965604"/>
                <a:gd name="connsiteX5" fmla="*/ 759224 w 1722448"/>
                <a:gd name="connsiteY5" fmla="*/ 965605 h 965604"/>
                <a:gd name="connsiteX6" fmla="*/ 1722449 w 1722448"/>
                <a:gd name="connsiteY6" fmla="*/ 0 h 96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448" h="965604">
                  <a:moveTo>
                    <a:pt x="759224" y="0"/>
                  </a:moveTo>
                  <a:lnTo>
                    <a:pt x="434862" y="0"/>
                  </a:lnTo>
                  <a:lnTo>
                    <a:pt x="0" y="494703"/>
                  </a:lnTo>
                  <a:lnTo>
                    <a:pt x="413782" y="965605"/>
                  </a:lnTo>
                  <a:lnTo>
                    <a:pt x="759224" y="965605"/>
                  </a:lnTo>
                  <a:lnTo>
                    <a:pt x="759224" y="965605"/>
                  </a:lnTo>
                  <a:lnTo>
                    <a:pt x="1722449" y="0"/>
                  </a:lnTo>
                  <a:close/>
                </a:path>
              </a:pathLst>
            </a:custGeom>
            <a:grpFill/>
            <a:ln w="6350" cap="flat">
              <a:solidFill>
                <a:schemeClr val="bg1"/>
              </a:solidFill>
              <a:prstDash val="solid"/>
              <a:miter/>
            </a:ln>
          </p:spPr>
          <p:txBody>
            <a:bodyPr rtlCol="0" anchor="ctr"/>
            <a:lstStyle/>
            <a:p>
              <a:endParaRPr lang="en-TR"/>
            </a:p>
          </p:txBody>
        </p:sp>
        <p:sp>
          <p:nvSpPr>
            <p:cNvPr id="55" name="Freeform 54">
              <a:extLst>
                <a:ext uri="{FF2B5EF4-FFF2-40B4-BE49-F238E27FC236}">
                  <a16:creationId xmlns:a16="http://schemas.microsoft.com/office/drawing/2014/main" id="{DB1AAC1C-7DFF-2D66-3E3B-8D33297BC232}"/>
                </a:ext>
              </a:extLst>
            </p:cNvPr>
            <p:cNvSpPr/>
            <p:nvPr/>
          </p:nvSpPr>
          <p:spPr>
            <a:xfrm>
              <a:off x="3305977" y="3434507"/>
              <a:ext cx="965604" cy="1225026"/>
            </a:xfrm>
            <a:custGeom>
              <a:avLst/>
              <a:gdLst>
                <a:gd name="connsiteX0" fmla="*/ 485862 w 965604"/>
                <a:gd name="connsiteY0" fmla="*/ 427042 h 1225026"/>
                <a:gd name="connsiteX1" fmla="*/ 0 w 965604"/>
                <a:gd name="connsiteY1" fmla="*/ 0 h 1225026"/>
                <a:gd name="connsiteX2" fmla="*/ 0 w 965604"/>
                <a:gd name="connsiteY2" fmla="*/ 1225026 h 1225026"/>
                <a:gd name="connsiteX3" fmla="*/ 963225 w 965604"/>
                <a:gd name="connsiteY3" fmla="*/ 1225026 h 1225026"/>
                <a:gd name="connsiteX4" fmla="*/ 965605 w 965604"/>
                <a:gd name="connsiteY4" fmla="*/ 1222646 h 1225026"/>
                <a:gd name="connsiteX5" fmla="*/ 965605 w 965604"/>
                <a:gd name="connsiteY5" fmla="*/ 5440 h 122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604" h="1225026">
                  <a:moveTo>
                    <a:pt x="485862" y="427042"/>
                  </a:moveTo>
                  <a:lnTo>
                    <a:pt x="0" y="0"/>
                  </a:lnTo>
                  <a:lnTo>
                    <a:pt x="0" y="1225026"/>
                  </a:lnTo>
                  <a:lnTo>
                    <a:pt x="963225" y="1225026"/>
                  </a:lnTo>
                  <a:lnTo>
                    <a:pt x="965605" y="1222646"/>
                  </a:lnTo>
                  <a:lnTo>
                    <a:pt x="965605" y="5440"/>
                  </a:lnTo>
                  <a:close/>
                </a:path>
              </a:pathLst>
            </a:custGeom>
            <a:grpFill/>
            <a:ln w="6350" cap="flat">
              <a:solidFill>
                <a:schemeClr val="bg1"/>
              </a:solidFill>
              <a:prstDash val="solid"/>
              <a:miter/>
            </a:ln>
          </p:spPr>
          <p:txBody>
            <a:bodyPr rtlCol="0" anchor="ctr"/>
            <a:lstStyle/>
            <a:p>
              <a:endParaRPr lang="en-TR"/>
            </a:p>
          </p:txBody>
        </p:sp>
        <p:sp>
          <p:nvSpPr>
            <p:cNvPr id="56" name="Freeform 55">
              <a:extLst>
                <a:ext uri="{FF2B5EF4-FFF2-40B4-BE49-F238E27FC236}">
                  <a16:creationId xmlns:a16="http://schemas.microsoft.com/office/drawing/2014/main" id="{F444CC6F-E774-1BED-260E-EEF136B9EACE}"/>
                </a:ext>
              </a:extLst>
            </p:cNvPr>
            <p:cNvSpPr/>
            <p:nvPr/>
          </p:nvSpPr>
          <p:spPr>
            <a:xfrm>
              <a:off x="685244" y="3904729"/>
              <a:ext cx="965605" cy="1720408"/>
            </a:xfrm>
            <a:custGeom>
              <a:avLst/>
              <a:gdLst>
                <a:gd name="connsiteX0" fmla="*/ 480422 w 965605"/>
                <a:gd name="connsiteY0" fmla="*/ 0 h 1720408"/>
                <a:gd name="connsiteX1" fmla="*/ 0 w 965605"/>
                <a:gd name="connsiteY1" fmla="*/ 421942 h 1720408"/>
                <a:gd name="connsiteX2" fmla="*/ 0 w 965605"/>
                <a:gd name="connsiteY2" fmla="*/ 754804 h 1720408"/>
                <a:gd name="connsiteX3" fmla="*/ 0 w 965605"/>
                <a:gd name="connsiteY3" fmla="*/ 754804 h 1720408"/>
                <a:gd name="connsiteX4" fmla="*/ 965605 w 965605"/>
                <a:gd name="connsiteY4" fmla="*/ 1720409 h 1720408"/>
                <a:gd name="connsiteX5" fmla="*/ 965605 w 965605"/>
                <a:gd name="connsiteY5" fmla="*/ 754804 h 1720408"/>
                <a:gd name="connsiteX6" fmla="*/ 965605 w 965605"/>
                <a:gd name="connsiteY6" fmla="*/ 426362 h 172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605" h="1720408">
                  <a:moveTo>
                    <a:pt x="480422" y="0"/>
                  </a:moveTo>
                  <a:lnTo>
                    <a:pt x="0" y="421942"/>
                  </a:lnTo>
                  <a:lnTo>
                    <a:pt x="0" y="754804"/>
                  </a:lnTo>
                  <a:lnTo>
                    <a:pt x="0" y="754804"/>
                  </a:lnTo>
                  <a:lnTo>
                    <a:pt x="965605" y="1720409"/>
                  </a:lnTo>
                  <a:lnTo>
                    <a:pt x="965605" y="754804"/>
                  </a:lnTo>
                  <a:lnTo>
                    <a:pt x="965605" y="426362"/>
                  </a:lnTo>
                  <a:close/>
                </a:path>
              </a:pathLst>
            </a:custGeom>
            <a:grpFill/>
            <a:ln w="6350" cap="flat">
              <a:solidFill>
                <a:schemeClr val="bg1"/>
              </a:solidFill>
              <a:prstDash val="solid"/>
              <a:miter/>
            </a:ln>
          </p:spPr>
          <p:txBody>
            <a:bodyPr rtlCol="0" anchor="ctr"/>
            <a:lstStyle/>
            <a:p>
              <a:endParaRPr lang="en-TR"/>
            </a:p>
          </p:txBody>
        </p:sp>
        <p:sp>
          <p:nvSpPr>
            <p:cNvPr id="57" name="Freeform 56">
              <a:extLst>
                <a:ext uri="{FF2B5EF4-FFF2-40B4-BE49-F238E27FC236}">
                  <a16:creationId xmlns:a16="http://schemas.microsoft.com/office/drawing/2014/main" id="{ADCC7198-BCE5-7F5A-FED2-C8BB4AA43E24}"/>
                </a:ext>
              </a:extLst>
            </p:cNvPr>
            <p:cNvSpPr/>
            <p:nvPr/>
          </p:nvSpPr>
          <p:spPr>
            <a:xfrm>
              <a:off x="685244" y="2038800"/>
              <a:ext cx="1723808" cy="965605"/>
            </a:xfrm>
            <a:custGeom>
              <a:avLst/>
              <a:gdLst>
                <a:gd name="connsiteX0" fmla="*/ 1297787 w 1723808"/>
                <a:gd name="connsiteY0" fmla="*/ 0 h 965605"/>
                <a:gd name="connsiteX1" fmla="*/ 965605 w 1723808"/>
                <a:gd name="connsiteY1" fmla="*/ 0 h 965605"/>
                <a:gd name="connsiteX2" fmla="*/ 965605 w 1723808"/>
                <a:gd name="connsiteY2" fmla="*/ 0 h 965605"/>
                <a:gd name="connsiteX3" fmla="*/ 0 w 1723808"/>
                <a:gd name="connsiteY3" fmla="*/ 965605 h 965605"/>
                <a:gd name="connsiteX4" fmla="*/ 0 w 1723808"/>
                <a:gd name="connsiteY4" fmla="*/ 965605 h 965605"/>
                <a:gd name="connsiteX5" fmla="*/ 965605 w 1723808"/>
                <a:gd name="connsiteY5" fmla="*/ 965605 h 965605"/>
                <a:gd name="connsiteX6" fmla="*/ 1300847 w 1723808"/>
                <a:gd name="connsiteY6" fmla="*/ 965605 h 965605"/>
                <a:gd name="connsiteX7" fmla="*/ 1723809 w 1723808"/>
                <a:gd name="connsiteY7" fmla="*/ 484503 h 96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3808" h="965605">
                  <a:moveTo>
                    <a:pt x="1297787" y="0"/>
                  </a:moveTo>
                  <a:lnTo>
                    <a:pt x="965605" y="0"/>
                  </a:lnTo>
                  <a:lnTo>
                    <a:pt x="965605" y="0"/>
                  </a:lnTo>
                  <a:lnTo>
                    <a:pt x="0" y="965605"/>
                  </a:lnTo>
                  <a:lnTo>
                    <a:pt x="0" y="965605"/>
                  </a:lnTo>
                  <a:lnTo>
                    <a:pt x="965605" y="965605"/>
                  </a:lnTo>
                  <a:lnTo>
                    <a:pt x="1300847" y="965605"/>
                  </a:lnTo>
                  <a:lnTo>
                    <a:pt x="1723809" y="484503"/>
                  </a:lnTo>
                  <a:close/>
                </a:path>
              </a:pathLst>
            </a:custGeom>
            <a:solidFill>
              <a:schemeClr val="bg1">
                <a:alpha val="82000"/>
              </a:schemeClr>
            </a:solidFill>
            <a:ln w="6350" cap="flat">
              <a:solidFill>
                <a:schemeClr val="bg1"/>
              </a:solidFill>
              <a:prstDash val="solid"/>
              <a:miter/>
            </a:ln>
          </p:spPr>
          <p:txBody>
            <a:bodyPr rtlCol="0" anchor="ctr"/>
            <a:lstStyle/>
            <a:p>
              <a:endParaRPr lang="en-TR"/>
            </a:p>
          </p:txBody>
        </p:sp>
        <p:sp>
          <p:nvSpPr>
            <p:cNvPr id="58" name="Freeform 57">
              <a:extLst>
                <a:ext uri="{FF2B5EF4-FFF2-40B4-BE49-F238E27FC236}">
                  <a16:creationId xmlns:a16="http://schemas.microsoft.com/office/drawing/2014/main" id="{0A601785-98C5-7467-B8BA-06127C20433A}"/>
                </a:ext>
              </a:extLst>
            </p:cNvPr>
            <p:cNvSpPr/>
            <p:nvPr/>
          </p:nvSpPr>
          <p:spPr>
            <a:xfrm>
              <a:off x="3305977" y="2038800"/>
              <a:ext cx="965604" cy="1737408"/>
            </a:xfrm>
            <a:custGeom>
              <a:avLst/>
              <a:gdLst>
                <a:gd name="connsiteX0" fmla="*/ 965605 w 965604"/>
                <a:gd name="connsiteY0" fmla="*/ 965605 h 1737408"/>
                <a:gd name="connsiteX1" fmla="*/ 0 w 965604"/>
                <a:gd name="connsiteY1" fmla="*/ 0 h 1737408"/>
                <a:gd name="connsiteX2" fmla="*/ 0 w 965604"/>
                <a:gd name="connsiteY2" fmla="*/ 965605 h 1737408"/>
                <a:gd name="connsiteX3" fmla="*/ 0 w 965604"/>
                <a:gd name="connsiteY3" fmla="*/ 1310367 h 1737408"/>
                <a:gd name="connsiteX4" fmla="*/ 485862 w 965604"/>
                <a:gd name="connsiteY4" fmla="*/ 1737409 h 1737408"/>
                <a:gd name="connsiteX5" fmla="*/ 965605 w 965604"/>
                <a:gd name="connsiteY5" fmla="*/ 1315807 h 1737408"/>
                <a:gd name="connsiteX6" fmla="*/ 965605 w 965604"/>
                <a:gd name="connsiteY6" fmla="*/ 965945 h 17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604" h="1737408">
                  <a:moveTo>
                    <a:pt x="965605" y="965605"/>
                  </a:moveTo>
                  <a:lnTo>
                    <a:pt x="0" y="0"/>
                  </a:lnTo>
                  <a:lnTo>
                    <a:pt x="0" y="965605"/>
                  </a:lnTo>
                  <a:lnTo>
                    <a:pt x="0" y="1310367"/>
                  </a:lnTo>
                  <a:lnTo>
                    <a:pt x="485862" y="1737409"/>
                  </a:lnTo>
                  <a:lnTo>
                    <a:pt x="965605" y="1315807"/>
                  </a:lnTo>
                  <a:lnTo>
                    <a:pt x="965605" y="965945"/>
                  </a:lnTo>
                  <a:close/>
                </a:path>
              </a:pathLst>
            </a:custGeom>
            <a:solidFill>
              <a:schemeClr val="bg1">
                <a:alpha val="8000"/>
              </a:schemeClr>
            </a:solidFill>
            <a:ln w="6350" cap="flat">
              <a:solidFill>
                <a:schemeClr val="bg1"/>
              </a:solidFill>
              <a:prstDash val="solid"/>
              <a:miter/>
            </a:ln>
          </p:spPr>
          <p:txBody>
            <a:bodyPr rtlCol="0" anchor="ctr"/>
            <a:lstStyle/>
            <a:p>
              <a:endParaRPr lang="en-TR"/>
            </a:p>
          </p:txBody>
        </p:sp>
      </p:grpSp>
      <p:sp>
        <p:nvSpPr>
          <p:cNvPr id="60" name="TextBox 4">
            <a:extLst>
              <a:ext uri="{FF2B5EF4-FFF2-40B4-BE49-F238E27FC236}">
                <a16:creationId xmlns:a16="http://schemas.microsoft.com/office/drawing/2014/main" id="{49363CAF-5C8F-926B-5CCA-20B1321F2A58}"/>
              </a:ext>
            </a:extLst>
          </p:cNvPr>
          <p:cNvSpPr txBox="1"/>
          <p:nvPr/>
        </p:nvSpPr>
        <p:spPr>
          <a:xfrm>
            <a:off x="1945214" y="3637593"/>
            <a:ext cx="1427007" cy="646331"/>
          </a:xfrm>
          <a:prstGeom prst="rect">
            <a:avLst/>
          </a:prstGeom>
          <a:noFill/>
        </p:spPr>
        <p:txBody>
          <a:bodyPr wrap="square" anchor="ctr">
            <a:spAutoFit/>
          </a:bodyPr>
          <a:lstStyle/>
          <a:p>
            <a:pPr lvl="0" algn="ctr"/>
            <a:r>
              <a:rPr lang="en-US" b="1">
                <a:solidFill>
                  <a:schemeClr val="bg1"/>
                </a:solidFill>
              </a:rPr>
              <a:t>Business Innovation</a:t>
            </a:r>
          </a:p>
        </p:txBody>
      </p:sp>
      <p:sp>
        <p:nvSpPr>
          <p:cNvPr id="61" name="TextBox 7">
            <a:extLst>
              <a:ext uri="{FF2B5EF4-FFF2-40B4-BE49-F238E27FC236}">
                <a16:creationId xmlns:a16="http://schemas.microsoft.com/office/drawing/2014/main" id="{56ECF52C-C81D-551E-6407-AF982F5C6F3E}"/>
              </a:ext>
            </a:extLst>
          </p:cNvPr>
          <p:cNvSpPr txBox="1"/>
          <p:nvPr/>
        </p:nvSpPr>
        <p:spPr>
          <a:xfrm>
            <a:off x="1425507" y="2520221"/>
            <a:ext cx="1343969" cy="292388"/>
          </a:xfrm>
          <a:prstGeom prst="rect">
            <a:avLst/>
          </a:prstGeom>
          <a:noFill/>
        </p:spPr>
        <p:txBody>
          <a:bodyPr wrap="square">
            <a:spAutoFit/>
          </a:bodyPr>
          <a:lstStyle/>
          <a:p>
            <a:pPr lvl="0"/>
            <a:r>
              <a:rPr lang="en-US" sz="1300" b="1">
                <a:solidFill>
                  <a:schemeClr val="tx2"/>
                </a:solidFill>
              </a:rPr>
              <a:t>Processes</a:t>
            </a:r>
          </a:p>
        </p:txBody>
      </p:sp>
      <p:sp>
        <p:nvSpPr>
          <p:cNvPr id="62" name="TextBox 8">
            <a:extLst>
              <a:ext uri="{FF2B5EF4-FFF2-40B4-BE49-F238E27FC236}">
                <a16:creationId xmlns:a16="http://schemas.microsoft.com/office/drawing/2014/main" id="{E99708A7-FE8A-7604-0F7A-A4A61A2DA8A0}"/>
              </a:ext>
            </a:extLst>
          </p:cNvPr>
          <p:cNvSpPr txBox="1"/>
          <p:nvPr/>
        </p:nvSpPr>
        <p:spPr>
          <a:xfrm>
            <a:off x="2770085" y="5118147"/>
            <a:ext cx="1343969" cy="292388"/>
          </a:xfrm>
          <a:prstGeom prst="rect">
            <a:avLst/>
          </a:prstGeom>
          <a:noFill/>
        </p:spPr>
        <p:txBody>
          <a:bodyPr wrap="square">
            <a:spAutoFit/>
          </a:bodyPr>
          <a:lstStyle/>
          <a:p>
            <a:pPr lvl="0"/>
            <a:r>
              <a:rPr lang="en-US" sz="1300" b="1" dirty="0">
                <a:solidFill>
                  <a:schemeClr val="bg1"/>
                </a:solidFill>
              </a:rPr>
              <a:t>Technology</a:t>
            </a:r>
          </a:p>
        </p:txBody>
      </p:sp>
      <p:sp>
        <p:nvSpPr>
          <p:cNvPr id="63" name="TextBox 9">
            <a:extLst>
              <a:ext uri="{FF2B5EF4-FFF2-40B4-BE49-F238E27FC236}">
                <a16:creationId xmlns:a16="http://schemas.microsoft.com/office/drawing/2014/main" id="{C1E7B7A9-E6BB-CEDB-C1EB-3196275984E4}"/>
              </a:ext>
            </a:extLst>
          </p:cNvPr>
          <p:cNvSpPr txBox="1"/>
          <p:nvPr/>
        </p:nvSpPr>
        <p:spPr>
          <a:xfrm>
            <a:off x="3587554" y="3284821"/>
            <a:ext cx="762603" cy="292388"/>
          </a:xfrm>
          <a:prstGeom prst="rect">
            <a:avLst/>
          </a:prstGeom>
          <a:noFill/>
        </p:spPr>
        <p:txBody>
          <a:bodyPr wrap="square">
            <a:spAutoFit/>
          </a:bodyPr>
          <a:lstStyle/>
          <a:p>
            <a:pPr lvl="0"/>
            <a:r>
              <a:rPr lang="en-US" sz="1300" b="1">
                <a:solidFill>
                  <a:schemeClr val="bg1"/>
                </a:solidFill>
              </a:rPr>
              <a:t>People</a:t>
            </a:r>
          </a:p>
        </p:txBody>
      </p:sp>
      <p:sp>
        <p:nvSpPr>
          <p:cNvPr id="64" name="TextBox 10">
            <a:extLst>
              <a:ext uri="{FF2B5EF4-FFF2-40B4-BE49-F238E27FC236}">
                <a16:creationId xmlns:a16="http://schemas.microsoft.com/office/drawing/2014/main" id="{0CAD78B3-3448-FEC4-49BF-17E9CC36E449}"/>
              </a:ext>
            </a:extLst>
          </p:cNvPr>
          <p:cNvSpPr txBox="1"/>
          <p:nvPr/>
        </p:nvSpPr>
        <p:spPr>
          <a:xfrm>
            <a:off x="1058409" y="4456835"/>
            <a:ext cx="579012" cy="292388"/>
          </a:xfrm>
          <a:prstGeom prst="rect">
            <a:avLst/>
          </a:prstGeom>
          <a:noFill/>
        </p:spPr>
        <p:txBody>
          <a:bodyPr wrap="square">
            <a:spAutoFit/>
          </a:bodyPr>
          <a:lstStyle/>
          <a:p>
            <a:pPr lvl="0" algn="ctr"/>
            <a:r>
              <a:rPr lang="en-US" sz="1300" b="1">
                <a:solidFill>
                  <a:schemeClr val="bg1"/>
                </a:solidFill>
              </a:rPr>
              <a:t>Data</a:t>
            </a:r>
          </a:p>
        </p:txBody>
      </p:sp>
      <p:sp>
        <p:nvSpPr>
          <p:cNvPr id="5" name="TextBox 4">
            <a:extLst>
              <a:ext uri="{FF2B5EF4-FFF2-40B4-BE49-F238E27FC236}">
                <a16:creationId xmlns:a16="http://schemas.microsoft.com/office/drawing/2014/main" id="{2E8B6E18-5443-766C-0E6F-E78BD308617E}"/>
              </a:ext>
            </a:extLst>
          </p:cNvPr>
          <p:cNvSpPr txBox="1"/>
          <p:nvPr/>
        </p:nvSpPr>
        <p:spPr>
          <a:xfrm>
            <a:off x="5694894" y="2732760"/>
            <a:ext cx="4916357" cy="2169825"/>
          </a:xfrm>
          <a:prstGeom prst="rect">
            <a:avLst/>
          </a:prstGeom>
        </p:spPr>
        <p:txBody>
          <a:bodyPr wrap="square" lIns="0" tIns="0" rIns="0" bIns="0" rtlCol="0">
            <a:spAutoFit/>
          </a:bodyPr>
          <a:lstStyle/>
          <a:p>
            <a:pPr>
              <a:spcBef>
                <a:spcPts val="600"/>
              </a:spcBef>
              <a:spcAft>
                <a:spcPts val="1200"/>
              </a:spcAft>
            </a:pPr>
            <a:r>
              <a:rPr lang="en-US" sz="1600">
                <a:solidFill>
                  <a:schemeClr val="tx2"/>
                </a:solidFill>
              </a:rPr>
              <a:t>Deep domain expertise by process area</a:t>
            </a:r>
          </a:p>
          <a:p>
            <a:pPr>
              <a:spcBef>
                <a:spcPts val="600"/>
              </a:spcBef>
              <a:spcAft>
                <a:spcPts val="1200"/>
              </a:spcAft>
            </a:pPr>
            <a:r>
              <a:rPr lang="en-US" sz="1600">
                <a:solidFill>
                  <a:schemeClr val="tx2"/>
                </a:solidFill>
              </a:rPr>
              <a:t>Ability to explain the industry best practice processes and how it leverages technology innovation</a:t>
            </a:r>
          </a:p>
          <a:p>
            <a:pPr>
              <a:spcBef>
                <a:spcPts val="600"/>
              </a:spcBef>
              <a:spcAft>
                <a:spcPts val="1200"/>
              </a:spcAft>
            </a:pPr>
            <a:r>
              <a:rPr lang="en-US" sz="1600">
                <a:solidFill>
                  <a:schemeClr val="tx2"/>
                </a:solidFill>
              </a:rPr>
              <a:t>Merge the customer’s current state processes and business necessities with the best practices</a:t>
            </a:r>
          </a:p>
          <a:p>
            <a:pPr>
              <a:spcBef>
                <a:spcPts val="600"/>
              </a:spcBef>
              <a:spcAft>
                <a:spcPts val="1200"/>
              </a:spcAft>
            </a:pPr>
            <a:r>
              <a:rPr lang="en-US" sz="1600">
                <a:solidFill>
                  <a:schemeClr val="tx2"/>
                </a:solidFill>
              </a:rPr>
              <a:t>Identify and design differentiating processes</a:t>
            </a:r>
          </a:p>
        </p:txBody>
      </p:sp>
      <p:pic>
        <p:nvPicPr>
          <p:cNvPr id="14" name="Picture 13">
            <a:extLst>
              <a:ext uri="{FF2B5EF4-FFF2-40B4-BE49-F238E27FC236}">
                <a16:creationId xmlns:a16="http://schemas.microsoft.com/office/drawing/2014/main" id="{61ABC927-0E72-4CB7-3B30-947C8D2B8C76}"/>
              </a:ext>
            </a:extLst>
          </p:cNvPr>
          <p:cNvPicPr>
            <a:picLocks noChangeAspect="1"/>
          </p:cNvPicPr>
          <p:nvPr/>
        </p:nvPicPr>
        <p:blipFill>
          <a:blip r:embed="rId3"/>
          <a:stretch>
            <a:fillRect/>
          </a:stretch>
        </p:blipFill>
        <p:spPr>
          <a:xfrm>
            <a:off x="670416" y="2086377"/>
            <a:ext cx="489048" cy="255600"/>
          </a:xfrm>
          <a:prstGeom prst="rect">
            <a:avLst/>
          </a:prstGeom>
        </p:spPr>
      </p:pic>
      <p:sp>
        <p:nvSpPr>
          <p:cNvPr id="16" name="TextBox 7">
            <a:extLst>
              <a:ext uri="{FF2B5EF4-FFF2-40B4-BE49-F238E27FC236}">
                <a16:creationId xmlns:a16="http://schemas.microsoft.com/office/drawing/2014/main" id="{806564B5-0263-8527-E5C8-7FD10BDF601E}"/>
              </a:ext>
            </a:extLst>
          </p:cNvPr>
          <p:cNvSpPr txBox="1"/>
          <p:nvPr/>
        </p:nvSpPr>
        <p:spPr>
          <a:xfrm>
            <a:off x="5261264" y="1819826"/>
            <a:ext cx="2015299" cy="461665"/>
          </a:xfrm>
          <a:prstGeom prst="rect">
            <a:avLst/>
          </a:prstGeom>
          <a:noFill/>
        </p:spPr>
        <p:txBody>
          <a:bodyPr wrap="square">
            <a:spAutoFit/>
          </a:bodyPr>
          <a:lstStyle/>
          <a:p>
            <a:pPr lvl="0"/>
            <a:r>
              <a:rPr lang="en-US" sz="2400" b="1">
                <a:solidFill>
                  <a:schemeClr val="bg1"/>
                </a:solidFill>
                <a:latin typeface="Arial" panose="020B0604020202020204" pitchFamily="34" charset="0"/>
                <a:cs typeface="Arial" panose="020B0604020202020204" pitchFamily="34" charset="0"/>
              </a:rPr>
              <a:t>Processes</a:t>
            </a:r>
          </a:p>
        </p:txBody>
      </p:sp>
      <p:sp>
        <p:nvSpPr>
          <p:cNvPr id="4" name="Serbest Form 84">
            <a:extLst>
              <a:ext uri="{FF2B5EF4-FFF2-40B4-BE49-F238E27FC236}">
                <a16:creationId xmlns:a16="http://schemas.microsoft.com/office/drawing/2014/main" id="{7F903326-1E74-A17A-07D4-1582A1F55991}"/>
              </a:ext>
            </a:extLst>
          </p:cNvPr>
          <p:cNvSpPr/>
          <p:nvPr/>
        </p:nvSpPr>
        <p:spPr>
          <a:xfrm>
            <a:off x="5360706" y="2793515"/>
            <a:ext cx="168754" cy="167952"/>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sp>
        <p:nvSpPr>
          <p:cNvPr id="10" name="Serbest Form 84">
            <a:extLst>
              <a:ext uri="{FF2B5EF4-FFF2-40B4-BE49-F238E27FC236}">
                <a16:creationId xmlns:a16="http://schemas.microsoft.com/office/drawing/2014/main" id="{0CE8E35C-4B06-D1B6-70DA-1F2B0342149F}"/>
              </a:ext>
            </a:extLst>
          </p:cNvPr>
          <p:cNvSpPr/>
          <p:nvPr/>
        </p:nvSpPr>
        <p:spPr>
          <a:xfrm>
            <a:off x="5360706" y="3261834"/>
            <a:ext cx="168754" cy="167952"/>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sp>
        <p:nvSpPr>
          <p:cNvPr id="11" name="Serbest Form 84">
            <a:extLst>
              <a:ext uri="{FF2B5EF4-FFF2-40B4-BE49-F238E27FC236}">
                <a16:creationId xmlns:a16="http://schemas.microsoft.com/office/drawing/2014/main" id="{C3FD74FA-0CF0-0EA3-7C3A-134DF78C49A4}"/>
              </a:ext>
            </a:extLst>
          </p:cNvPr>
          <p:cNvSpPr/>
          <p:nvPr/>
        </p:nvSpPr>
        <p:spPr>
          <a:xfrm>
            <a:off x="5360706" y="3979356"/>
            <a:ext cx="168754" cy="167952"/>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sp>
        <p:nvSpPr>
          <p:cNvPr id="12" name="Serbest Form 84">
            <a:extLst>
              <a:ext uri="{FF2B5EF4-FFF2-40B4-BE49-F238E27FC236}">
                <a16:creationId xmlns:a16="http://schemas.microsoft.com/office/drawing/2014/main" id="{BF0DBD5F-BEA0-D690-7AA1-5E3AF1AABABE}"/>
              </a:ext>
            </a:extLst>
          </p:cNvPr>
          <p:cNvSpPr/>
          <p:nvPr/>
        </p:nvSpPr>
        <p:spPr>
          <a:xfrm>
            <a:off x="5360706" y="4687861"/>
            <a:ext cx="168754" cy="167952"/>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spTree>
    <p:extLst>
      <p:ext uri="{BB962C8B-B14F-4D97-AF65-F5344CB8AC3E}">
        <p14:creationId xmlns:p14="http://schemas.microsoft.com/office/powerpoint/2010/main" val="1608770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4BB04-6D88-157E-1DA7-BBADCA25B73A}"/>
            </a:ext>
          </a:extLst>
        </p:cNvPr>
        <p:cNvGrpSpPr/>
        <p:nvPr/>
      </p:nvGrpSpPr>
      <p:grpSpPr>
        <a:xfrm>
          <a:off x="0" y="0"/>
          <a:ext cx="0" cy="0"/>
          <a:chOff x="0" y="0"/>
          <a:chExt cx="0" cy="0"/>
        </a:xfrm>
      </p:grpSpPr>
      <p:sp>
        <p:nvSpPr>
          <p:cNvPr id="59" name="Rectangle 58">
            <a:extLst>
              <a:ext uri="{FF2B5EF4-FFF2-40B4-BE49-F238E27FC236}">
                <a16:creationId xmlns:a16="http://schemas.microsoft.com/office/drawing/2014/main" id="{16552008-1003-F1BB-22E9-1C648837DBE8}"/>
              </a:ext>
            </a:extLst>
          </p:cNvPr>
          <p:cNvSpPr/>
          <p:nvPr/>
        </p:nvSpPr>
        <p:spPr>
          <a:xfrm>
            <a:off x="452438" y="1651000"/>
            <a:ext cx="4390018" cy="45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18" name="Title 5">
            <a:extLst>
              <a:ext uri="{FF2B5EF4-FFF2-40B4-BE49-F238E27FC236}">
                <a16:creationId xmlns:a16="http://schemas.microsoft.com/office/drawing/2014/main" id="{B31396EE-B67B-F2F5-8EF1-9B6A2F15C870}"/>
              </a:ext>
            </a:extLst>
          </p:cNvPr>
          <p:cNvSpPr>
            <a:spLocks noGrp="1"/>
          </p:cNvSpPr>
          <p:nvPr>
            <p:ph type="title"/>
          </p:nvPr>
        </p:nvSpPr>
        <p:spPr>
          <a:xfrm>
            <a:off x="449580" y="658006"/>
            <a:ext cx="11742419" cy="335432"/>
          </a:xfrm>
        </p:spPr>
        <p:txBody>
          <a:bodyPr/>
          <a:lstStyle/>
          <a:p>
            <a:r>
              <a:rPr lang="en-US"/>
              <a:t>A Common Platform for the Change Management Needed in Business Transformation</a:t>
            </a:r>
            <a:endParaRPr lang="en-SE"/>
          </a:p>
        </p:txBody>
      </p:sp>
      <p:sp>
        <p:nvSpPr>
          <p:cNvPr id="19" name="Text Placeholder 6">
            <a:extLst>
              <a:ext uri="{FF2B5EF4-FFF2-40B4-BE49-F238E27FC236}">
                <a16:creationId xmlns:a16="http://schemas.microsoft.com/office/drawing/2014/main" id="{02BCBFAC-903B-5D94-B64F-51C99F07F55A}"/>
              </a:ext>
            </a:extLst>
          </p:cNvPr>
          <p:cNvSpPr>
            <a:spLocks noGrp="1"/>
          </p:cNvSpPr>
          <p:nvPr>
            <p:ph type="body" sz="quarter" idx="15"/>
          </p:nvPr>
        </p:nvSpPr>
        <p:spPr>
          <a:xfrm>
            <a:off x="444500" y="324794"/>
            <a:ext cx="11285422" cy="335432"/>
          </a:xfrm>
        </p:spPr>
        <p:txBody>
          <a:bodyPr/>
          <a:lstStyle/>
          <a:p>
            <a:r>
              <a:rPr lang="en-US"/>
              <a:t>A Lot More Focus on User Adoption, Usability and Leveraging of AI is Coming</a:t>
            </a:r>
          </a:p>
        </p:txBody>
      </p:sp>
      <p:grpSp>
        <p:nvGrpSpPr>
          <p:cNvPr id="50" name="Grafik 3">
            <a:extLst>
              <a:ext uri="{FF2B5EF4-FFF2-40B4-BE49-F238E27FC236}">
                <a16:creationId xmlns:a16="http://schemas.microsoft.com/office/drawing/2014/main" id="{F461EE33-970B-05E0-2636-D621A69596AF}"/>
              </a:ext>
            </a:extLst>
          </p:cNvPr>
          <p:cNvGrpSpPr/>
          <p:nvPr/>
        </p:nvGrpSpPr>
        <p:grpSpPr>
          <a:xfrm>
            <a:off x="865548" y="2167589"/>
            <a:ext cx="3586337" cy="3586337"/>
            <a:chOff x="685244" y="2038800"/>
            <a:chExt cx="3586337" cy="3586337"/>
          </a:xfrm>
          <a:solidFill>
            <a:schemeClr val="bg1">
              <a:alpha val="7632"/>
            </a:schemeClr>
          </a:solidFill>
        </p:grpSpPr>
        <p:sp>
          <p:nvSpPr>
            <p:cNvPr id="51" name="Freeform 50">
              <a:extLst>
                <a:ext uri="{FF2B5EF4-FFF2-40B4-BE49-F238E27FC236}">
                  <a16:creationId xmlns:a16="http://schemas.microsoft.com/office/drawing/2014/main" id="{4E2CCA13-4117-1459-12C1-18AE33FC1648}"/>
                </a:ext>
              </a:extLst>
            </p:cNvPr>
            <p:cNvSpPr/>
            <p:nvPr/>
          </p:nvSpPr>
          <p:spPr>
            <a:xfrm>
              <a:off x="2068371" y="2038800"/>
              <a:ext cx="1237606" cy="965605"/>
            </a:xfrm>
            <a:custGeom>
              <a:avLst/>
              <a:gdLst>
                <a:gd name="connsiteX0" fmla="*/ 3060 w 1237606"/>
                <a:gd name="connsiteY0" fmla="*/ 965605 h 965605"/>
                <a:gd name="connsiteX1" fmla="*/ 1237607 w 1237606"/>
                <a:gd name="connsiteY1" fmla="*/ 965605 h 965605"/>
                <a:gd name="connsiteX2" fmla="*/ 1237607 w 1237606"/>
                <a:gd name="connsiteY2" fmla="*/ 0 h 965605"/>
                <a:gd name="connsiteX3" fmla="*/ 1237607 w 1237606"/>
                <a:gd name="connsiteY3" fmla="*/ 0 h 965605"/>
                <a:gd name="connsiteX4" fmla="*/ 0 w 1237606"/>
                <a:gd name="connsiteY4" fmla="*/ 0 h 965605"/>
                <a:gd name="connsiteX5" fmla="*/ 425682 w 1237606"/>
                <a:gd name="connsiteY5" fmla="*/ 484503 h 96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7606" h="965605">
                  <a:moveTo>
                    <a:pt x="3060" y="965605"/>
                  </a:moveTo>
                  <a:lnTo>
                    <a:pt x="1237607" y="965605"/>
                  </a:lnTo>
                  <a:lnTo>
                    <a:pt x="1237607" y="0"/>
                  </a:lnTo>
                  <a:lnTo>
                    <a:pt x="1237607" y="0"/>
                  </a:lnTo>
                  <a:lnTo>
                    <a:pt x="0" y="0"/>
                  </a:lnTo>
                  <a:lnTo>
                    <a:pt x="425682" y="484503"/>
                  </a:lnTo>
                  <a:close/>
                </a:path>
              </a:pathLst>
            </a:custGeom>
            <a:solidFill>
              <a:schemeClr val="bg1">
                <a:alpha val="82000"/>
              </a:schemeClr>
            </a:solidFill>
            <a:ln w="6350" cap="flat">
              <a:solidFill>
                <a:schemeClr val="bg1"/>
              </a:solidFill>
              <a:prstDash val="solid"/>
              <a:miter/>
            </a:ln>
          </p:spPr>
          <p:txBody>
            <a:bodyPr rtlCol="0" anchor="ctr"/>
            <a:lstStyle/>
            <a:p>
              <a:endParaRPr lang="en-TR"/>
            </a:p>
          </p:txBody>
        </p:sp>
        <p:sp>
          <p:nvSpPr>
            <p:cNvPr id="52" name="Freeform 51">
              <a:extLst>
                <a:ext uri="{FF2B5EF4-FFF2-40B4-BE49-F238E27FC236}">
                  <a16:creationId xmlns:a16="http://schemas.microsoft.com/office/drawing/2014/main" id="{3D0760C1-CA53-CCB3-7D13-4223BC14D487}"/>
                </a:ext>
              </a:extLst>
            </p:cNvPr>
            <p:cNvSpPr/>
            <p:nvPr/>
          </p:nvSpPr>
          <p:spPr>
            <a:xfrm>
              <a:off x="1650849" y="4659533"/>
              <a:ext cx="1245426" cy="965604"/>
            </a:xfrm>
            <a:custGeom>
              <a:avLst/>
              <a:gdLst>
                <a:gd name="connsiteX0" fmla="*/ 1245427 w 1245426"/>
                <a:gd name="connsiteY0" fmla="*/ 0 h 965604"/>
                <a:gd name="connsiteX1" fmla="*/ 0 w 1245426"/>
                <a:gd name="connsiteY1" fmla="*/ 0 h 965604"/>
                <a:gd name="connsiteX2" fmla="*/ 0 w 1245426"/>
                <a:gd name="connsiteY2" fmla="*/ 965605 h 965604"/>
                <a:gd name="connsiteX3" fmla="*/ 340 w 1245426"/>
                <a:gd name="connsiteY3" fmla="*/ 965605 h 965604"/>
                <a:gd name="connsiteX4" fmla="*/ 1224346 w 1245426"/>
                <a:gd name="connsiteY4" fmla="*/ 965605 h 965604"/>
                <a:gd name="connsiteX5" fmla="*/ 810564 w 1245426"/>
                <a:gd name="connsiteY5" fmla="*/ 494703 h 96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426" h="965604">
                  <a:moveTo>
                    <a:pt x="1245427" y="0"/>
                  </a:moveTo>
                  <a:lnTo>
                    <a:pt x="0" y="0"/>
                  </a:lnTo>
                  <a:lnTo>
                    <a:pt x="0" y="965605"/>
                  </a:lnTo>
                  <a:lnTo>
                    <a:pt x="340" y="965605"/>
                  </a:lnTo>
                  <a:lnTo>
                    <a:pt x="1224346" y="965605"/>
                  </a:lnTo>
                  <a:lnTo>
                    <a:pt x="810564" y="494703"/>
                  </a:lnTo>
                  <a:close/>
                </a:path>
              </a:pathLst>
            </a:custGeom>
            <a:grpFill/>
            <a:ln w="6350" cap="flat">
              <a:solidFill>
                <a:schemeClr val="bg1"/>
              </a:solidFill>
              <a:prstDash val="solid"/>
              <a:miter/>
            </a:ln>
          </p:spPr>
          <p:txBody>
            <a:bodyPr rtlCol="0" anchor="ctr"/>
            <a:lstStyle/>
            <a:p>
              <a:endParaRPr lang="en-TR"/>
            </a:p>
          </p:txBody>
        </p:sp>
        <p:sp>
          <p:nvSpPr>
            <p:cNvPr id="53" name="Freeform 52">
              <a:extLst>
                <a:ext uri="{FF2B5EF4-FFF2-40B4-BE49-F238E27FC236}">
                  <a16:creationId xmlns:a16="http://schemas.microsoft.com/office/drawing/2014/main" id="{514EE1B4-65EF-AE99-8FD4-D5A615E64925}"/>
                </a:ext>
              </a:extLst>
            </p:cNvPr>
            <p:cNvSpPr/>
            <p:nvPr/>
          </p:nvSpPr>
          <p:spPr>
            <a:xfrm>
              <a:off x="685244" y="3004405"/>
              <a:ext cx="965605" cy="1241686"/>
            </a:xfrm>
            <a:custGeom>
              <a:avLst/>
              <a:gdLst>
                <a:gd name="connsiteX0" fmla="*/ 965605 w 965605"/>
                <a:gd name="connsiteY0" fmla="*/ 1241686 h 1241686"/>
                <a:gd name="connsiteX1" fmla="*/ 965605 w 965605"/>
                <a:gd name="connsiteY1" fmla="*/ 0 h 1241686"/>
                <a:gd name="connsiteX2" fmla="*/ 0 w 965605"/>
                <a:gd name="connsiteY2" fmla="*/ 0 h 1241686"/>
                <a:gd name="connsiteX3" fmla="*/ 0 w 965605"/>
                <a:gd name="connsiteY3" fmla="*/ 1237266 h 1241686"/>
                <a:gd name="connsiteX4" fmla="*/ 480422 w 965605"/>
                <a:gd name="connsiteY4" fmla="*/ 814984 h 1241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605" h="1241686">
                  <a:moveTo>
                    <a:pt x="965605" y="1241686"/>
                  </a:moveTo>
                  <a:lnTo>
                    <a:pt x="965605" y="0"/>
                  </a:lnTo>
                  <a:lnTo>
                    <a:pt x="0" y="0"/>
                  </a:lnTo>
                  <a:lnTo>
                    <a:pt x="0" y="1237266"/>
                  </a:lnTo>
                  <a:lnTo>
                    <a:pt x="480422" y="814984"/>
                  </a:lnTo>
                  <a:close/>
                </a:path>
              </a:pathLst>
            </a:custGeom>
            <a:solidFill>
              <a:schemeClr val="bg1">
                <a:alpha val="8000"/>
              </a:schemeClr>
            </a:solidFill>
            <a:ln w="6350" cap="flat">
              <a:solidFill>
                <a:schemeClr val="bg1"/>
              </a:solidFill>
              <a:prstDash val="solid"/>
              <a:miter/>
            </a:ln>
          </p:spPr>
          <p:txBody>
            <a:bodyPr rtlCol="0" anchor="ctr"/>
            <a:lstStyle/>
            <a:p>
              <a:endParaRPr lang="en-TR"/>
            </a:p>
          </p:txBody>
        </p:sp>
        <p:sp>
          <p:nvSpPr>
            <p:cNvPr id="54" name="Freeform 53">
              <a:extLst>
                <a:ext uri="{FF2B5EF4-FFF2-40B4-BE49-F238E27FC236}">
                  <a16:creationId xmlns:a16="http://schemas.microsoft.com/office/drawing/2014/main" id="{31EF8D8B-90A4-D2A1-BBA2-CED51C86AA8F}"/>
                </a:ext>
              </a:extLst>
            </p:cNvPr>
            <p:cNvSpPr/>
            <p:nvPr/>
          </p:nvSpPr>
          <p:spPr>
            <a:xfrm>
              <a:off x="2546753" y="4659533"/>
              <a:ext cx="1722448" cy="965604"/>
            </a:xfrm>
            <a:custGeom>
              <a:avLst/>
              <a:gdLst>
                <a:gd name="connsiteX0" fmla="*/ 759224 w 1722448"/>
                <a:gd name="connsiteY0" fmla="*/ 0 h 965604"/>
                <a:gd name="connsiteX1" fmla="*/ 434862 w 1722448"/>
                <a:gd name="connsiteY1" fmla="*/ 0 h 965604"/>
                <a:gd name="connsiteX2" fmla="*/ 0 w 1722448"/>
                <a:gd name="connsiteY2" fmla="*/ 494703 h 965604"/>
                <a:gd name="connsiteX3" fmla="*/ 413782 w 1722448"/>
                <a:gd name="connsiteY3" fmla="*/ 965605 h 965604"/>
                <a:gd name="connsiteX4" fmla="*/ 759224 w 1722448"/>
                <a:gd name="connsiteY4" fmla="*/ 965605 h 965604"/>
                <a:gd name="connsiteX5" fmla="*/ 759224 w 1722448"/>
                <a:gd name="connsiteY5" fmla="*/ 965605 h 965604"/>
                <a:gd name="connsiteX6" fmla="*/ 1722449 w 1722448"/>
                <a:gd name="connsiteY6" fmla="*/ 0 h 96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448" h="965604">
                  <a:moveTo>
                    <a:pt x="759224" y="0"/>
                  </a:moveTo>
                  <a:lnTo>
                    <a:pt x="434862" y="0"/>
                  </a:lnTo>
                  <a:lnTo>
                    <a:pt x="0" y="494703"/>
                  </a:lnTo>
                  <a:lnTo>
                    <a:pt x="413782" y="965605"/>
                  </a:lnTo>
                  <a:lnTo>
                    <a:pt x="759224" y="965605"/>
                  </a:lnTo>
                  <a:lnTo>
                    <a:pt x="759224" y="965605"/>
                  </a:lnTo>
                  <a:lnTo>
                    <a:pt x="1722449" y="0"/>
                  </a:lnTo>
                  <a:close/>
                </a:path>
              </a:pathLst>
            </a:custGeom>
            <a:grpFill/>
            <a:ln w="6350" cap="flat">
              <a:solidFill>
                <a:schemeClr val="bg1"/>
              </a:solidFill>
              <a:prstDash val="solid"/>
              <a:miter/>
            </a:ln>
          </p:spPr>
          <p:txBody>
            <a:bodyPr rtlCol="0" anchor="ctr"/>
            <a:lstStyle/>
            <a:p>
              <a:endParaRPr lang="en-TR"/>
            </a:p>
          </p:txBody>
        </p:sp>
        <p:sp>
          <p:nvSpPr>
            <p:cNvPr id="55" name="Freeform 54">
              <a:extLst>
                <a:ext uri="{FF2B5EF4-FFF2-40B4-BE49-F238E27FC236}">
                  <a16:creationId xmlns:a16="http://schemas.microsoft.com/office/drawing/2014/main" id="{48B9F115-B2F8-26DD-0B97-74A48BBCA49B}"/>
                </a:ext>
              </a:extLst>
            </p:cNvPr>
            <p:cNvSpPr/>
            <p:nvPr/>
          </p:nvSpPr>
          <p:spPr>
            <a:xfrm>
              <a:off x="3305977" y="3434507"/>
              <a:ext cx="965604" cy="1225026"/>
            </a:xfrm>
            <a:custGeom>
              <a:avLst/>
              <a:gdLst>
                <a:gd name="connsiteX0" fmla="*/ 485862 w 965604"/>
                <a:gd name="connsiteY0" fmla="*/ 427042 h 1225026"/>
                <a:gd name="connsiteX1" fmla="*/ 0 w 965604"/>
                <a:gd name="connsiteY1" fmla="*/ 0 h 1225026"/>
                <a:gd name="connsiteX2" fmla="*/ 0 w 965604"/>
                <a:gd name="connsiteY2" fmla="*/ 1225026 h 1225026"/>
                <a:gd name="connsiteX3" fmla="*/ 963225 w 965604"/>
                <a:gd name="connsiteY3" fmla="*/ 1225026 h 1225026"/>
                <a:gd name="connsiteX4" fmla="*/ 965605 w 965604"/>
                <a:gd name="connsiteY4" fmla="*/ 1222646 h 1225026"/>
                <a:gd name="connsiteX5" fmla="*/ 965605 w 965604"/>
                <a:gd name="connsiteY5" fmla="*/ 5440 h 122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604" h="1225026">
                  <a:moveTo>
                    <a:pt x="485862" y="427042"/>
                  </a:moveTo>
                  <a:lnTo>
                    <a:pt x="0" y="0"/>
                  </a:lnTo>
                  <a:lnTo>
                    <a:pt x="0" y="1225026"/>
                  </a:lnTo>
                  <a:lnTo>
                    <a:pt x="963225" y="1225026"/>
                  </a:lnTo>
                  <a:lnTo>
                    <a:pt x="965605" y="1222646"/>
                  </a:lnTo>
                  <a:lnTo>
                    <a:pt x="965605" y="5440"/>
                  </a:lnTo>
                  <a:close/>
                </a:path>
              </a:pathLst>
            </a:custGeom>
            <a:grpFill/>
            <a:ln w="6350" cap="flat">
              <a:solidFill>
                <a:schemeClr val="bg1"/>
              </a:solidFill>
              <a:prstDash val="solid"/>
              <a:miter/>
            </a:ln>
          </p:spPr>
          <p:txBody>
            <a:bodyPr rtlCol="0" anchor="ctr"/>
            <a:lstStyle/>
            <a:p>
              <a:endParaRPr lang="en-TR"/>
            </a:p>
          </p:txBody>
        </p:sp>
        <p:sp>
          <p:nvSpPr>
            <p:cNvPr id="56" name="Freeform 55">
              <a:extLst>
                <a:ext uri="{FF2B5EF4-FFF2-40B4-BE49-F238E27FC236}">
                  <a16:creationId xmlns:a16="http://schemas.microsoft.com/office/drawing/2014/main" id="{7501CFCC-F531-7530-E670-FEBC73AE1655}"/>
                </a:ext>
              </a:extLst>
            </p:cNvPr>
            <p:cNvSpPr/>
            <p:nvPr/>
          </p:nvSpPr>
          <p:spPr>
            <a:xfrm>
              <a:off x="685244" y="3904729"/>
              <a:ext cx="965605" cy="1720408"/>
            </a:xfrm>
            <a:custGeom>
              <a:avLst/>
              <a:gdLst>
                <a:gd name="connsiteX0" fmla="*/ 480422 w 965605"/>
                <a:gd name="connsiteY0" fmla="*/ 0 h 1720408"/>
                <a:gd name="connsiteX1" fmla="*/ 0 w 965605"/>
                <a:gd name="connsiteY1" fmla="*/ 421942 h 1720408"/>
                <a:gd name="connsiteX2" fmla="*/ 0 w 965605"/>
                <a:gd name="connsiteY2" fmla="*/ 754804 h 1720408"/>
                <a:gd name="connsiteX3" fmla="*/ 0 w 965605"/>
                <a:gd name="connsiteY3" fmla="*/ 754804 h 1720408"/>
                <a:gd name="connsiteX4" fmla="*/ 965605 w 965605"/>
                <a:gd name="connsiteY4" fmla="*/ 1720409 h 1720408"/>
                <a:gd name="connsiteX5" fmla="*/ 965605 w 965605"/>
                <a:gd name="connsiteY5" fmla="*/ 754804 h 1720408"/>
                <a:gd name="connsiteX6" fmla="*/ 965605 w 965605"/>
                <a:gd name="connsiteY6" fmla="*/ 426362 h 172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605" h="1720408">
                  <a:moveTo>
                    <a:pt x="480422" y="0"/>
                  </a:moveTo>
                  <a:lnTo>
                    <a:pt x="0" y="421942"/>
                  </a:lnTo>
                  <a:lnTo>
                    <a:pt x="0" y="754804"/>
                  </a:lnTo>
                  <a:lnTo>
                    <a:pt x="0" y="754804"/>
                  </a:lnTo>
                  <a:lnTo>
                    <a:pt x="965605" y="1720409"/>
                  </a:lnTo>
                  <a:lnTo>
                    <a:pt x="965605" y="754804"/>
                  </a:lnTo>
                  <a:lnTo>
                    <a:pt x="965605" y="426362"/>
                  </a:lnTo>
                  <a:close/>
                </a:path>
              </a:pathLst>
            </a:custGeom>
            <a:grpFill/>
            <a:ln w="6350" cap="flat">
              <a:solidFill>
                <a:schemeClr val="bg1"/>
              </a:solidFill>
              <a:prstDash val="solid"/>
              <a:miter/>
            </a:ln>
          </p:spPr>
          <p:txBody>
            <a:bodyPr rtlCol="0" anchor="ctr"/>
            <a:lstStyle/>
            <a:p>
              <a:endParaRPr lang="en-TR"/>
            </a:p>
          </p:txBody>
        </p:sp>
        <p:sp>
          <p:nvSpPr>
            <p:cNvPr id="57" name="Freeform 56">
              <a:extLst>
                <a:ext uri="{FF2B5EF4-FFF2-40B4-BE49-F238E27FC236}">
                  <a16:creationId xmlns:a16="http://schemas.microsoft.com/office/drawing/2014/main" id="{43FB5942-BCDE-0C0F-45F0-0F551E7B9564}"/>
                </a:ext>
              </a:extLst>
            </p:cNvPr>
            <p:cNvSpPr/>
            <p:nvPr/>
          </p:nvSpPr>
          <p:spPr>
            <a:xfrm>
              <a:off x="685244" y="2038800"/>
              <a:ext cx="1723808" cy="965605"/>
            </a:xfrm>
            <a:custGeom>
              <a:avLst/>
              <a:gdLst>
                <a:gd name="connsiteX0" fmla="*/ 1297787 w 1723808"/>
                <a:gd name="connsiteY0" fmla="*/ 0 h 965605"/>
                <a:gd name="connsiteX1" fmla="*/ 965605 w 1723808"/>
                <a:gd name="connsiteY1" fmla="*/ 0 h 965605"/>
                <a:gd name="connsiteX2" fmla="*/ 965605 w 1723808"/>
                <a:gd name="connsiteY2" fmla="*/ 0 h 965605"/>
                <a:gd name="connsiteX3" fmla="*/ 0 w 1723808"/>
                <a:gd name="connsiteY3" fmla="*/ 965605 h 965605"/>
                <a:gd name="connsiteX4" fmla="*/ 0 w 1723808"/>
                <a:gd name="connsiteY4" fmla="*/ 965605 h 965605"/>
                <a:gd name="connsiteX5" fmla="*/ 965605 w 1723808"/>
                <a:gd name="connsiteY5" fmla="*/ 965605 h 965605"/>
                <a:gd name="connsiteX6" fmla="*/ 1300847 w 1723808"/>
                <a:gd name="connsiteY6" fmla="*/ 965605 h 965605"/>
                <a:gd name="connsiteX7" fmla="*/ 1723809 w 1723808"/>
                <a:gd name="connsiteY7" fmla="*/ 484503 h 96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3808" h="965605">
                  <a:moveTo>
                    <a:pt x="1297787" y="0"/>
                  </a:moveTo>
                  <a:lnTo>
                    <a:pt x="965605" y="0"/>
                  </a:lnTo>
                  <a:lnTo>
                    <a:pt x="965605" y="0"/>
                  </a:lnTo>
                  <a:lnTo>
                    <a:pt x="0" y="965605"/>
                  </a:lnTo>
                  <a:lnTo>
                    <a:pt x="0" y="965605"/>
                  </a:lnTo>
                  <a:lnTo>
                    <a:pt x="965605" y="965605"/>
                  </a:lnTo>
                  <a:lnTo>
                    <a:pt x="1300847" y="965605"/>
                  </a:lnTo>
                  <a:lnTo>
                    <a:pt x="1723809" y="484503"/>
                  </a:lnTo>
                  <a:close/>
                </a:path>
              </a:pathLst>
            </a:custGeom>
            <a:solidFill>
              <a:schemeClr val="bg1">
                <a:alpha val="8000"/>
              </a:schemeClr>
            </a:solidFill>
            <a:ln w="6350" cap="flat">
              <a:solidFill>
                <a:schemeClr val="bg1"/>
              </a:solidFill>
              <a:prstDash val="solid"/>
              <a:miter/>
            </a:ln>
          </p:spPr>
          <p:txBody>
            <a:bodyPr rtlCol="0" anchor="ctr"/>
            <a:lstStyle/>
            <a:p>
              <a:endParaRPr lang="en-TR"/>
            </a:p>
          </p:txBody>
        </p:sp>
        <p:sp>
          <p:nvSpPr>
            <p:cNvPr id="58" name="Freeform 57">
              <a:extLst>
                <a:ext uri="{FF2B5EF4-FFF2-40B4-BE49-F238E27FC236}">
                  <a16:creationId xmlns:a16="http://schemas.microsoft.com/office/drawing/2014/main" id="{F7B5A5CA-C172-558D-471B-12C46E09B59E}"/>
                </a:ext>
              </a:extLst>
            </p:cNvPr>
            <p:cNvSpPr/>
            <p:nvPr/>
          </p:nvSpPr>
          <p:spPr>
            <a:xfrm>
              <a:off x="3305977" y="2038800"/>
              <a:ext cx="965604" cy="1737408"/>
            </a:xfrm>
            <a:custGeom>
              <a:avLst/>
              <a:gdLst>
                <a:gd name="connsiteX0" fmla="*/ 965605 w 965604"/>
                <a:gd name="connsiteY0" fmla="*/ 965605 h 1737408"/>
                <a:gd name="connsiteX1" fmla="*/ 0 w 965604"/>
                <a:gd name="connsiteY1" fmla="*/ 0 h 1737408"/>
                <a:gd name="connsiteX2" fmla="*/ 0 w 965604"/>
                <a:gd name="connsiteY2" fmla="*/ 965605 h 1737408"/>
                <a:gd name="connsiteX3" fmla="*/ 0 w 965604"/>
                <a:gd name="connsiteY3" fmla="*/ 1310367 h 1737408"/>
                <a:gd name="connsiteX4" fmla="*/ 485862 w 965604"/>
                <a:gd name="connsiteY4" fmla="*/ 1737409 h 1737408"/>
                <a:gd name="connsiteX5" fmla="*/ 965605 w 965604"/>
                <a:gd name="connsiteY5" fmla="*/ 1315807 h 1737408"/>
                <a:gd name="connsiteX6" fmla="*/ 965605 w 965604"/>
                <a:gd name="connsiteY6" fmla="*/ 965945 h 17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604" h="1737408">
                  <a:moveTo>
                    <a:pt x="965605" y="965605"/>
                  </a:moveTo>
                  <a:lnTo>
                    <a:pt x="0" y="0"/>
                  </a:lnTo>
                  <a:lnTo>
                    <a:pt x="0" y="965605"/>
                  </a:lnTo>
                  <a:lnTo>
                    <a:pt x="0" y="1310367"/>
                  </a:lnTo>
                  <a:lnTo>
                    <a:pt x="485862" y="1737409"/>
                  </a:lnTo>
                  <a:lnTo>
                    <a:pt x="965605" y="1315807"/>
                  </a:lnTo>
                  <a:lnTo>
                    <a:pt x="965605" y="965945"/>
                  </a:lnTo>
                  <a:close/>
                </a:path>
              </a:pathLst>
            </a:custGeom>
            <a:solidFill>
              <a:schemeClr val="bg1">
                <a:alpha val="82000"/>
              </a:schemeClr>
            </a:solidFill>
            <a:ln w="6350" cap="flat">
              <a:solidFill>
                <a:schemeClr val="bg1"/>
              </a:solidFill>
              <a:prstDash val="solid"/>
              <a:miter/>
            </a:ln>
          </p:spPr>
          <p:txBody>
            <a:bodyPr rtlCol="0" anchor="ctr"/>
            <a:lstStyle/>
            <a:p>
              <a:endParaRPr lang="en-TR"/>
            </a:p>
          </p:txBody>
        </p:sp>
      </p:grpSp>
      <p:sp>
        <p:nvSpPr>
          <p:cNvPr id="60" name="TextBox 4">
            <a:extLst>
              <a:ext uri="{FF2B5EF4-FFF2-40B4-BE49-F238E27FC236}">
                <a16:creationId xmlns:a16="http://schemas.microsoft.com/office/drawing/2014/main" id="{94B41634-43C5-6801-F174-FBB98721364A}"/>
              </a:ext>
            </a:extLst>
          </p:cNvPr>
          <p:cNvSpPr txBox="1"/>
          <p:nvPr/>
        </p:nvSpPr>
        <p:spPr>
          <a:xfrm>
            <a:off x="1945214" y="3637593"/>
            <a:ext cx="1427007" cy="646331"/>
          </a:xfrm>
          <a:prstGeom prst="rect">
            <a:avLst/>
          </a:prstGeom>
          <a:noFill/>
        </p:spPr>
        <p:txBody>
          <a:bodyPr wrap="square" anchor="ctr">
            <a:spAutoFit/>
          </a:bodyPr>
          <a:lstStyle/>
          <a:p>
            <a:pPr lvl="0" algn="ctr"/>
            <a:r>
              <a:rPr lang="en-US" b="1">
                <a:solidFill>
                  <a:schemeClr val="bg1"/>
                </a:solidFill>
              </a:rPr>
              <a:t>Business Innovation</a:t>
            </a:r>
          </a:p>
        </p:txBody>
      </p:sp>
      <p:sp>
        <p:nvSpPr>
          <p:cNvPr id="61" name="TextBox 7">
            <a:extLst>
              <a:ext uri="{FF2B5EF4-FFF2-40B4-BE49-F238E27FC236}">
                <a16:creationId xmlns:a16="http://schemas.microsoft.com/office/drawing/2014/main" id="{66ABE831-9B5F-961D-D421-FF4486746DA5}"/>
              </a:ext>
            </a:extLst>
          </p:cNvPr>
          <p:cNvSpPr txBox="1"/>
          <p:nvPr/>
        </p:nvSpPr>
        <p:spPr>
          <a:xfrm>
            <a:off x="1425507" y="2520221"/>
            <a:ext cx="1343969" cy="292388"/>
          </a:xfrm>
          <a:prstGeom prst="rect">
            <a:avLst/>
          </a:prstGeom>
          <a:noFill/>
        </p:spPr>
        <p:txBody>
          <a:bodyPr wrap="square">
            <a:spAutoFit/>
          </a:bodyPr>
          <a:lstStyle/>
          <a:p>
            <a:pPr lvl="0"/>
            <a:r>
              <a:rPr lang="en-US" sz="1300" b="1">
                <a:solidFill>
                  <a:schemeClr val="bg1"/>
                </a:solidFill>
              </a:rPr>
              <a:t>Processes</a:t>
            </a:r>
          </a:p>
        </p:txBody>
      </p:sp>
      <p:sp>
        <p:nvSpPr>
          <p:cNvPr id="62" name="TextBox 8">
            <a:extLst>
              <a:ext uri="{FF2B5EF4-FFF2-40B4-BE49-F238E27FC236}">
                <a16:creationId xmlns:a16="http://schemas.microsoft.com/office/drawing/2014/main" id="{BD642746-76DF-1C89-836F-B4B4D96B1531}"/>
              </a:ext>
            </a:extLst>
          </p:cNvPr>
          <p:cNvSpPr txBox="1"/>
          <p:nvPr/>
        </p:nvSpPr>
        <p:spPr>
          <a:xfrm>
            <a:off x="2770085" y="5118147"/>
            <a:ext cx="1343969" cy="292388"/>
          </a:xfrm>
          <a:prstGeom prst="rect">
            <a:avLst/>
          </a:prstGeom>
          <a:noFill/>
        </p:spPr>
        <p:txBody>
          <a:bodyPr wrap="square">
            <a:spAutoFit/>
          </a:bodyPr>
          <a:lstStyle/>
          <a:p>
            <a:pPr lvl="0"/>
            <a:r>
              <a:rPr lang="en-US" sz="1300" b="1" dirty="0">
                <a:solidFill>
                  <a:schemeClr val="bg1"/>
                </a:solidFill>
              </a:rPr>
              <a:t>Technology</a:t>
            </a:r>
          </a:p>
        </p:txBody>
      </p:sp>
      <p:sp>
        <p:nvSpPr>
          <p:cNvPr id="63" name="TextBox 9">
            <a:extLst>
              <a:ext uri="{FF2B5EF4-FFF2-40B4-BE49-F238E27FC236}">
                <a16:creationId xmlns:a16="http://schemas.microsoft.com/office/drawing/2014/main" id="{0F908917-5E75-506B-DD37-FD293FA10A88}"/>
              </a:ext>
            </a:extLst>
          </p:cNvPr>
          <p:cNvSpPr txBox="1"/>
          <p:nvPr/>
        </p:nvSpPr>
        <p:spPr>
          <a:xfrm>
            <a:off x="3587554" y="3284821"/>
            <a:ext cx="762603" cy="292388"/>
          </a:xfrm>
          <a:prstGeom prst="rect">
            <a:avLst/>
          </a:prstGeom>
          <a:noFill/>
        </p:spPr>
        <p:txBody>
          <a:bodyPr wrap="square">
            <a:spAutoFit/>
          </a:bodyPr>
          <a:lstStyle/>
          <a:p>
            <a:pPr lvl="0"/>
            <a:r>
              <a:rPr lang="en-US" sz="1300" b="1">
                <a:solidFill>
                  <a:schemeClr val="tx2"/>
                </a:solidFill>
              </a:rPr>
              <a:t>People</a:t>
            </a:r>
          </a:p>
        </p:txBody>
      </p:sp>
      <p:sp>
        <p:nvSpPr>
          <p:cNvPr id="64" name="TextBox 10">
            <a:extLst>
              <a:ext uri="{FF2B5EF4-FFF2-40B4-BE49-F238E27FC236}">
                <a16:creationId xmlns:a16="http://schemas.microsoft.com/office/drawing/2014/main" id="{0CC2EC98-CBBE-F251-910C-118580DBB426}"/>
              </a:ext>
            </a:extLst>
          </p:cNvPr>
          <p:cNvSpPr txBox="1"/>
          <p:nvPr/>
        </p:nvSpPr>
        <p:spPr>
          <a:xfrm>
            <a:off x="1058409" y="4456835"/>
            <a:ext cx="579012" cy="292388"/>
          </a:xfrm>
          <a:prstGeom prst="rect">
            <a:avLst/>
          </a:prstGeom>
          <a:noFill/>
        </p:spPr>
        <p:txBody>
          <a:bodyPr wrap="square">
            <a:spAutoFit/>
          </a:bodyPr>
          <a:lstStyle/>
          <a:p>
            <a:pPr lvl="0" algn="ctr"/>
            <a:r>
              <a:rPr lang="en-US" sz="1300" b="1">
                <a:solidFill>
                  <a:schemeClr val="bg1"/>
                </a:solidFill>
              </a:rPr>
              <a:t>Data</a:t>
            </a:r>
          </a:p>
        </p:txBody>
      </p:sp>
      <p:sp>
        <p:nvSpPr>
          <p:cNvPr id="65" name="Rectangle 64">
            <a:extLst>
              <a:ext uri="{FF2B5EF4-FFF2-40B4-BE49-F238E27FC236}">
                <a16:creationId xmlns:a16="http://schemas.microsoft.com/office/drawing/2014/main" id="{EAF69F1F-3607-ECC3-C7BC-4891D21BF822}"/>
              </a:ext>
            </a:extLst>
          </p:cNvPr>
          <p:cNvSpPr/>
          <p:nvPr/>
        </p:nvSpPr>
        <p:spPr>
          <a:xfrm>
            <a:off x="5015880" y="1651000"/>
            <a:ext cx="6725270" cy="4536000"/>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5" name="TextBox 4">
            <a:extLst>
              <a:ext uri="{FF2B5EF4-FFF2-40B4-BE49-F238E27FC236}">
                <a16:creationId xmlns:a16="http://schemas.microsoft.com/office/drawing/2014/main" id="{6DB0D067-1754-36F9-7B76-EF556A982E0E}"/>
              </a:ext>
            </a:extLst>
          </p:cNvPr>
          <p:cNvSpPr txBox="1"/>
          <p:nvPr/>
        </p:nvSpPr>
        <p:spPr>
          <a:xfrm>
            <a:off x="5694894" y="2732760"/>
            <a:ext cx="4916357" cy="2646878"/>
          </a:xfrm>
          <a:prstGeom prst="rect">
            <a:avLst/>
          </a:prstGeom>
        </p:spPr>
        <p:txBody>
          <a:bodyPr wrap="square" lIns="0" tIns="0" rIns="0" bIns="0" rtlCol="0">
            <a:spAutoFit/>
          </a:bodyPr>
          <a:lstStyle/>
          <a:p>
            <a:pPr>
              <a:spcBef>
                <a:spcPts val="600"/>
              </a:spcBef>
              <a:spcAft>
                <a:spcPts val="1200"/>
              </a:spcAft>
            </a:pPr>
            <a:r>
              <a:rPr lang="en-US" sz="1600">
                <a:solidFill>
                  <a:schemeClr val="tx2"/>
                </a:solidFill>
              </a:rPr>
              <a:t>Persona’s, Roles and Functions in Process and Architecture Context</a:t>
            </a:r>
          </a:p>
          <a:p>
            <a:pPr>
              <a:spcBef>
                <a:spcPts val="600"/>
              </a:spcBef>
              <a:spcAft>
                <a:spcPts val="1200"/>
              </a:spcAft>
            </a:pPr>
            <a:r>
              <a:rPr lang="en-US" sz="1600">
                <a:solidFill>
                  <a:schemeClr val="tx2"/>
                </a:solidFill>
              </a:rPr>
              <a:t>Organizational Structure</a:t>
            </a:r>
          </a:p>
          <a:p>
            <a:pPr>
              <a:spcBef>
                <a:spcPts val="600"/>
              </a:spcBef>
              <a:spcAft>
                <a:spcPts val="1200"/>
              </a:spcAft>
            </a:pPr>
            <a:r>
              <a:rPr lang="en-US" sz="1600">
                <a:solidFill>
                  <a:schemeClr val="tx2"/>
                </a:solidFill>
              </a:rPr>
              <a:t>Central single source of process and organization design to foster collaboration and understanding</a:t>
            </a:r>
          </a:p>
          <a:p>
            <a:pPr>
              <a:spcBef>
                <a:spcPts val="600"/>
              </a:spcBef>
              <a:spcAft>
                <a:spcPts val="1200"/>
              </a:spcAft>
            </a:pPr>
            <a:r>
              <a:rPr lang="en-US" sz="1600">
                <a:solidFill>
                  <a:schemeClr val="tx2"/>
                </a:solidFill>
              </a:rPr>
              <a:t>Workflow support</a:t>
            </a:r>
          </a:p>
          <a:p>
            <a:pPr>
              <a:spcBef>
                <a:spcPts val="600"/>
              </a:spcBef>
              <a:spcAft>
                <a:spcPts val="1200"/>
              </a:spcAft>
            </a:pPr>
            <a:r>
              <a:rPr lang="en-US" sz="1600">
                <a:solidFill>
                  <a:schemeClr val="tx2"/>
                </a:solidFill>
              </a:rPr>
              <a:t>Personalized training and AI powered Co-Pilot</a:t>
            </a:r>
          </a:p>
        </p:txBody>
      </p:sp>
      <p:pic>
        <p:nvPicPr>
          <p:cNvPr id="15" name="Picture 14">
            <a:extLst>
              <a:ext uri="{FF2B5EF4-FFF2-40B4-BE49-F238E27FC236}">
                <a16:creationId xmlns:a16="http://schemas.microsoft.com/office/drawing/2014/main" id="{1571F35E-E165-7EFF-E841-75F6C648D948}"/>
              </a:ext>
            </a:extLst>
          </p:cNvPr>
          <p:cNvPicPr>
            <a:picLocks noChangeAspect="1"/>
          </p:cNvPicPr>
          <p:nvPr/>
        </p:nvPicPr>
        <p:blipFill>
          <a:blip r:embed="rId2">
            <a:extLst>
              <a:ext uri="{28A0092B-C50C-407E-A947-70E740481C1C}">
                <a14:useLocalDpi xmlns:a14="http://schemas.microsoft.com/office/drawing/2010/main" val="0"/>
              </a:ext>
            </a:extLst>
          </a:blip>
          <a:srcRect l="21219" r="91"/>
          <a:stretch/>
        </p:blipFill>
        <p:spPr>
          <a:xfrm>
            <a:off x="5009882" y="1641450"/>
            <a:ext cx="6735650" cy="818416"/>
          </a:xfrm>
          <a:prstGeom prst="rect">
            <a:avLst/>
          </a:prstGeom>
        </p:spPr>
      </p:pic>
      <p:sp>
        <p:nvSpPr>
          <p:cNvPr id="16" name="TextBox 7">
            <a:extLst>
              <a:ext uri="{FF2B5EF4-FFF2-40B4-BE49-F238E27FC236}">
                <a16:creationId xmlns:a16="http://schemas.microsoft.com/office/drawing/2014/main" id="{1A388F2C-0E5E-616F-6550-F14754B6F17B}"/>
              </a:ext>
            </a:extLst>
          </p:cNvPr>
          <p:cNvSpPr txBox="1"/>
          <p:nvPr/>
        </p:nvSpPr>
        <p:spPr>
          <a:xfrm>
            <a:off x="5261264" y="1819826"/>
            <a:ext cx="2015299" cy="461665"/>
          </a:xfrm>
          <a:prstGeom prst="rect">
            <a:avLst/>
          </a:prstGeom>
          <a:noFill/>
        </p:spPr>
        <p:txBody>
          <a:bodyPr wrap="square">
            <a:spAutoFit/>
          </a:bodyPr>
          <a:lstStyle/>
          <a:p>
            <a:pPr lvl="0"/>
            <a:r>
              <a:rPr lang="en-US" sz="2400" b="1">
                <a:solidFill>
                  <a:schemeClr val="bg1"/>
                </a:solidFill>
                <a:latin typeface="Arial" panose="020B0604020202020204" pitchFamily="34" charset="0"/>
                <a:cs typeface="Arial" panose="020B0604020202020204" pitchFamily="34" charset="0"/>
              </a:rPr>
              <a:t>People</a:t>
            </a:r>
          </a:p>
        </p:txBody>
      </p:sp>
      <p:grpSp>
        <p:nvGrpSpPr>
          <p:cNvPr id="17" name="Group 16">
            <a:extLst>
              <a:ext uri="{FF2B5EF4-FFF2-40B4-BE49-F238E27FC236}">
                <a16:creationId xmlns:a16="http://schemas.microsoft.com/office/drawing/2014/main" id="{AC741A4B-1799-34FF-67F8-A495EB6F3E6C}"/>
              </a:ext>
            </a:extLst>
          </p:cNvPr>
          <p:cNvGrpSpPr/>
          <p:nvPr/>
        </p:nvGrpSpPr>
        <p:grpSpPr>
          <a:xfrm>
            <a:off x="4231528" y="1774371"/>
            <a:ext cx="493200" cy="813251"/>
            <a:chOff x="580803" y="1774371"/>
            <a:chExt cx="493200" cy="813251"/>
          </a:xfrm>
        </p:grpSpPr>
        <p:pic>
          <p:nvPicPr>
            <p:cNvPr id="14" name="Picture 13">
              <a:extLst>
                <a:ext uri="{FF2B5EF4-FFF2-40B4-BE49-F238E27FC236}">
                  <a16:creationId xmlns:a16="http://schemas.microsoft.com/office/drawing/2014/main" id="{FB68E53B-1402-8FD8-5DE9-F28891A6BFC1}"/>
                </a:ext>
              </a:extLst>
            </p:cNvPr>
            <p:cNvPicPr>
              <a:picLocks noChangeAspect="1"/>
            </p:cNvPicPr>
            <p:nvPr/>
          </p:nvPicPr>
          <p:blipFill>
            <a:blip r:embed="rId3"/>
            <a:stretch>
              <a:fillRect/>
            </a:stretch>
          </p:blipFill>
          <p:spPr>
            <a:xfrm>
              <a:off x="580803" y="1774371"/>
              <a:ext cx="489047" cy="255600"/>
            </a:xfrm>
            <a:prstGeom prst="rect">
              <a:avLst/>
            </a:prstGeom>
          </p:spPr>
        </p:pic>
        <p:pic>
          <p:nvPicPr>
            <p:cNvPr id="4" name="Picture 3">
              <a:extLst>
                <a:ext uri="{FF2B5EF4-FFF2-40B4-BE49-F238E27FC236}">
                  <a16:creationId xmlns:a16="http://schemas.microsoft.com/office/drawing/2014/main" id="{B5D0B21D-DE81-C22F-17B8-E242F6443C91}"/>
                </a:ext>
              </a:extLst>
            </p:cNvPr>
            <p:cNvPicPr>
              <a:picLocks noChangeAspect="1"/>
            </p:cNvPicPr>
            <p:nvPr/>
          </p:nvPicPr>
          <p:blipFill>
            <a:blip r:embed="rId4"/>
            <a:stretch>
              <a:fillRect/>
            </a:stretch>
          </p:blipFill>
          <p:spPr>
            <a:xfrm>
              <a:off x="580803" y="2060855"/>
              <a:ext cx="493200" cy="247482"/>
            </a:xfrm>
            <a:prstGeom prst="rect">
              <a:avLst/>
            </a:prstGeom>
          </p:spPr>
        </p:pic>
        <p:sp>
          <p:nvSpPr>
            <p:cNvPr id="11" name="Rectangle 10">
              <a:extLst>
                <a:ext uri="{FF2B5EF4-FFF2-40B4-BE49-F238E27FC236}">
                  <a16:creationId xmlns:a16="http://schemas.microsoft.com/office/drawing/2014/main" id="{B71614C9-62C3-C2BD-F97A-389447506108}"/>
                </a:ext>
              </a:extLst>
            </p:cNvPr>
            <p:cNvSpPr/>
            <p:nvPr/>
          </p:nvSpPr>
          <p:spPr>
            <a:xfrm>
              <a:off x="580803" y="2339222"/>
              <a:ext cx="493200" cy="24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pic>
          <p:nvPicPr>
            <p:cNvPr id="13" name="Picture 2" descr="WalkMe Erfahrungen &amp; Features 2024 ...">
              <a:extLst>
                <a:ext uri="{FF2B5EF4-FFF2-40B4-BE49-F238E27FC236}">
                  <a16:creationId xmlns:a16="http://schemas.microsoft.com/office/drawing/2014/main" id="{F9A81176-F472-B4CC-DE98-DCB8DC4C09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40" y="2416092"/>
              <a:ext cx="337543" cy="12373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erbest Form 84">
            <a:extLst>
              <a:ext uri="{FF2B5EF4-FFF2-40B4-BE49-F238E27FC236}">
                <a16:creationId xmlns:a16="http://schemas.microsoft.com/office/drawing/2014/main" id="{258E00B1-956A-C075-95F1-FF9F122B19B4}"/>
              </a:ext>
            </a:extLst>
          </p:cNvPr>
          <p:cNvSpPr/>
          <p:nvPr/>
        </p:nvSpPr>
        <p:spPr>
          <a:xfrm>
            <a:off x="5360706" y="2793515"/>
            <a:ext cx="168754" cy="167952"/>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sp>
        <p:nvSpPr>
          <p:cNvPr id="10" name="Serbest Form 84">
            <a:extLst>
              <a:ext uri="{FF2B5EF4-FFF2-40B4-BE49-F238E27FC236}">
                <a16:creationId xmlns:a16="http://schemas.microsoft.com/office/drawing/2014/main" id="{46C912C1-5089-5D0B-278D-C39820B02047}"/>
              </a:ext>
            </a:extLst>
          </p:cNvPr>
          <p:cNvSpPr/>
          <p:nvPr/>
        </p:nvSpPr>
        <p:spPr>
          <a:xfrm>
            <a:off x="5360706" y="3504903"/>
            <a:ext cx="168754" cy="167952"/>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sp>
        <p:nvSpPr>
          <p:cNvPr id="12" name="Serbest Form 84">
            <a:extLst>
              <a:ext uri="{FF2B5EF4-FFF2-40B4-BE49-F238E27FC236}">
                <a16:creationId xmlns:a16="http://schemas.microsoft.com/office/drawing/2014/main" id="{335BC1BA-B8AC-CD22-0598-02F8A90AB5FE}"/>
              </a:ext>
            </a:extLst>
          </p:cNvPr>
          <p:cNvSpPr/>
          <p:nvPr/>
        </p:nvSpPr>
        <p:spPr>
          <a:xfrm>
            <a:off x="5360706" y="3979356"/>
            <a:ext cx="168754" cy="167952"/>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sp>
        <p:nvSpPr>
          <p:cNvPr id="20" name="Serbest Form 84">
            <a:extLst>
              <a:ext uri="{FF2B5EF4-FFF2-40B4-BE49-F238E27FC236}">
                <a16:creationId xmlns:a16="http://schemas.microsoft.com/office/drawing/2014/main" id="{283FE006-116F-50A2-6B06-DDBAD5D4AEDB}"/>
              </a:ext>
            </a:extLst>
          </p:cNvPr>
          <p:cNvSpPr/>
          <p:nvPr/>
        </p:nvSpPr>
        <p:spPr>
          <a:xfrm>
            <a:off x="5360706" y="5150848"/>
            <a:ext cx="168754" cy="167952"/>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sp>
        <p:nvSpPr>
          <p:cNvPr id="21" name="Serbest Form 84">
            <a:extLst>
              <a:ext uri="{FF2B5EF4-FFF2-40B4-BE49-F238E27FC236}">
                <a16:creationId xmlns:a16="http://schemas.microsoft.com/office/drawing/2014/main" id="{7E2EEDA1-84B8-139F-BE7E-28185A5E2A5C}"/>
              </a:ext>
            </a:extLst>
          </p:cNvPr>
          <p:cNvSpPr/>
          <p:nvPr/>
        </p:nvSpPr>
        <p:spPr>
          <a:xfrm>
            <a:off x="5360706" y="4701994"/>
            <a:ext cx="168754" cy="167952"/>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spTree>
    <p:extLst>
      <p:ext uri="{BB962C8B-B14F-4D97-AF65-F5344CB8AC3E}">
        <p14:creationId xmlns:p14="http://schemas.microsoft.com/office/powerpoint/2010/main" val="2052310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00E33-1F67-5EED-D45B-5F204C1FFA8C}"/>
            </a:ext>
          </a:extLst>
        </p:cNvPr>
        <p:cNvGrpSpPr/>
        <p:nvPr/>
      </p:nvGrpSpPr>
      <p:grpSpPr>
        <a:xfrm>
          <a:off x="0" y="0"/>
          <a:ext cx="0" cy="0"/>
          <a:chOff x="0" y="0"/>
          <a:chExt cx="0" cy="0"/>
        </a:xfrm>
      </p:grpSpPr>
      <p:sp>
        <p:nvSpPr>
          <p:cNvPr id="59" name="Rectangle 58">
            <a:extLst>
              <a:ext uri="{FF2B5EF4-FFF2-40B4-BE49-F238E27FC236}">
                <a16:creationId xmlns:a16="http://schemas.microsoft.com/office/drawing/2014/main" id="{F81273DB-DAF4-E65F-6BE7-16F71DF8EABF}"/>
              </a:ext>
            </a:extLst>
          </p:cNvPr>
          <p:cNvSpPr/>
          <p:nvPr/>
        </p:nvSpPr>
        <p:spPr>
          <a:xfrm>
            <a:off x="452438" y="1651000"/>
            <a:ext cx="4390018" cy="45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18" name="Title 5">
            <a:extLst>
              <a:ext uri="{FF2B5EF4-FFF2-40B4-BE49-F238E27FC236}">
                <a16:creationId xmlns:a16="http://schemas.microsoft.com/office/drawing/2014/main" id="{F870CD2A-64CD-B358-0902-A10BDE14D1FF}"/>
              </a:ext>
            </a:extLst>
          </p:cNvPr>
          <p:cNvSpPr>
            <a:spLocks noGrp="1"/>
          </p:cNvSpPr>
          <p:nvPr>
            <p:ph type="title"/>
          </p:nvPr>
        </p:nvSpPr>
        <p:spPr>
          <a:xfrm>
            <a:off x="449580" y="658006"/>
            <a:ext cx="11742419" cy="335432"/>
          </a:xfrm>
        </p:spPr>
        <p:txBody>
          <a:bodyPr/>
          <a:lstStyle/>
          <a:p>
            <a:r>
              <a:rPr lang="en-US"/>
              <a:t>We Show the Industry Specific Capabilities, Innovations and Applications Needed</a:t>
            </a:r>
            <a:endParaRPr lang="en-SE"/>
          </a:p>
        </p:txBody>
      </p:sp>
      <p:sp>
        <p:nvSpPr>
          <p:cNvPr id="19" name="Text Placeholder 6">
            <a:extLst>
              <a:ext uri="{FF2B5EF4-FFF2-40B4-BE49-F238E27FC236}">
                <a16:creationId xmlns:a16="http://schemas.microsoft.com/office/drawing/2014/main" id="{1EFE0473-7F95-A9E4-F543-C204AADE29DC}"/>
              </a:ext>
            </a:extLst>
          </p:cNvPr>
          <p:cNvSpPr>
            <a:spLocks noGrp="1"/>
          </p:cNvSpPr>
          <p:nvPr>
            <p:ph type="body" sz="quarter" idx="15"/>
          </p:nvPr>
        </p:nvSpPr>
        <p:spPr>
          <a:xfrm>
            <a:off x="444500" y="324794"/>
            <a:ext cx="11285422" cy="335432"/>
          </a:xfrm>
        </p:spPr>
        <p:txBody>
          <a:bodyPr/>
          <a:lstStyle/>
          <a:p>
            <a:r>
              <a:rPr lang="en-US"/>
              <a:t>A Powerful Central Platform to Manage Your Business and Technology Architecture</a:t>
            </a:r>
          </a:p>
        </p:txBody>
      </p:sp>
      <p:grpSp>
        <p:nvGrpSpPr>
          <p:cNvPr id="50" name="Grafik 3">
            <a:extLst>
              <a:ext uri="{FF2B5EF4-FFF2-40B4-BE49-F238E27FC236}">
                <a16:creationId xmlns:a16="http://schemas.microsoft.com/office/drawing/2014/main" id="{EF1C8608-3A2B-8283-FD13-54D13A76C3DD}"/>
              </a:ext>
            </a:extLst>
          </p:cNvPr>
          <p:cNvGrpSpPr/>
          <p:nvPr/>
        </p:nvGrpSpPr>
        <p:grpSpPr>
          <a:xfrm>
            <a:off x="865548" y="2167589"/>
            <a:ext cx="3586337" cy="3586337"/>
            <a:chOff x="685244" y="2038800"/>
            <a:chExt cx="3586337" cy="3586337"/>
          </a:xfrm>
          <a:solidFill>
            <a:schemeClr val="bg1">
              <a:alpha val="7632"/>
            </a:schemeClr>
          </a:solidFill>
        </p:grpSpPr>
        <p:sp>
          <p:nvSpPr>
            <p:cNvPr id="51" name="Freeform 50">
              <a:extLst>
                <a:ext uri="{FF2B5EF4-FFF2-40B4-BE49-F238E27FC236}">
                  <a16:creationId xmlns:a16="http://schemas.microsoft.com/office/drawing/2014/main" id="{A03D971B-E089-ABC1-C429-97C09E59AD7D}"/>
                </a:ext>
              </a:extLst>
            </p:cNvPr>
            <p:cNvSpPr/>
            <p:nvPr/>
          </p:nvSpPr>
          <p:spPr>
            <a:xfrm>
              <a:off x="2068371" y="2038800"/>
              <a:ext cx="1237606" cy="965605"/>
            </a:xfrm>
            <a:custGeom>
              <a:avLst/>
              <a:gdLst>
                <a:gd name="connsiteX0" fmla="*/ 3060 w 1237606"/>
                <a:gd name="connsiteY0" fmla="*/ 965605 h 965605"/>
                <a:gd name="connsiteX1" fmla="*/ 1237607 w 1237606"/>
                <a:gd name="connsiteY1" fmla="*/ 965605 h 965605"/>
                <a:gd name="connsiteX2" fmla="*/ 1237607 w 1237606"/>
                <a:gd name="connsiteY2" fmla="*/ 0 h 965605"/>
                <a:gd name="connsiteX3" fmla="*/ 1237607 w 1237606"/>
                <a:gd name="connsiteY3" fmla="*/ 0 h 965605"/>
                <a:gd name="connsiteX4" fmla="*/ 0 w 1237606"/>
                <a:gd name="connsiteY4" fmla="*/ 0 h 965605"/>
                <a:gd name="connsiteX5" fmla="*/ 425682 w 1237606"/>
                <a:gd name="connsiteY5" fmla="*/ 484503 h 96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7606" h="965605">
                  <a:moveTo>
                    <a:pt x="3060" y="965605"/>
                  </a:moveTo>
                  <a:lnTo>
                    <a:pt x="1237607" y="965605"/>
                  </a:lnTo>
                  <a:lnTo>
                    <a:pt x="1237607" y="0"/>
                  </a:lnTo>
                  <a:lnTo>
                    <a:pt x="1237607" y="0"/>
                  </a:lnTo>
                  <a:lnTo>
                    <a:pt x="0" y="0"/>
                  </a:lnTo>
                  <a:lnTo>
                    <a:pt x="425682" y="484503"/>
                  </a:lnTo>
                  <a:close/>
                </a:path>
              </a:pathLst>
            </a:custGeom>
            <a:solidFill>
              <a:schemeClr val="bg1">
                <a:alpha val="8000"/>
              </a:schemeClr>
            </a:solidFill>
            <a:ln w="6350" cap="flat">
              <a:solidFill>
                <a:schemeClr val="bg1"/>
              </a:solidFill>
              <a:prstDash val="solid"/>
              <a:miter/>
            </a:ln>
          </p:spPr>
          <p:txBody>
            <a:bodyPr rtlCol="0" anchor="ctr"/>
            <a:lstStyle/>
            <a:p>
              <a:endParaRPr lang="en-TR"/>
            </a:p>
          </p:txBody>
        </p:sp>
        <p:sp>
          <p:nvSpPr>
            <p:cNvPr id="52" name="Freeform 51">
              <a:extLst>
                <a:ext uri="{FF2B5EF4-FFF2-40B4-BE49-F238E27FC236}">
                  <a16:creationId xmlns:a16="http://schemas.microsoft.com/office/drawing/2014/main" id="{AF4CFAE1-5DD8-279E-9FD9-ACFCCD004974}"/>
                </a:ext>
              </a:extLst>
            </p:cNvPr>
            <p:cNvSpPr/>
            <p:nvPr/>
          </p:nvSpPr>
          <p:spPr>
            <a:xfrm>
              <a:off x="1650849" y="4659533"/>
              <a:ext cx="1245426" cy="965604"/>
            </a:xfrm>
            <a:custGeom>
              <a:avLst/>
              <a:gdLst>
                <a:gd name="connsiteX0" fmla="*/ 1245427 w 1245426"/>
                <a:gd name="connsiteY0" fmla="*/ 0 h 965604"/>
                <a:gd name="connsiteX1" fmla="*/ 0 w 1245426"/>
                <a:gd name="connsiteY1" fmla="*/ 0 h 965604"/>
                <a:gd name="connsiteX2" fmla="*/ 0 w 1245426"/>
                <a:gd name="connsiteY2" fmla="*/ 965605 h 965604"/>
                <a:gd name="connsiteX3" fmla="*/ 340 w 1245426"/>
                <a:gd name="connsiteY3" fmla="*/ 965605 h 965604"/>
                <a:gd name="connsiteX4" fmla="*/ 1224346 w 1245426"/>
                <a:gd name="connsiteY4" fmla="*/ 965605 h 965604"/>
                <a:gd name="connsiteX5" fmla="*/ 810564 w 1245426"/>
                <a:gd name="connsiteY5" fmla="*/ 494703 h 96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426" h="965604">
                  <a:moveTo>
                    <a:pt x="1245427" y="0"/>
                  </a:moveTo>
                  <a:lnTo>
                    <a:pt x="0" y="0"/>
                  </a:lnTo>
                  <a:lnTo>
                    <a:pt x="0" y="965605"/>
                  </a:lnTo>
                  <a:lnTo>
                    <a:pt x="340" y="965605"/>
                  </a:lnTo>
                  <a:lnTo>
                    <a:pt x="1224346" y="965605"/>
                  </a:lnTo>
                  <a:lnTo>
                    <a:pt x="810564" y="494703"/>
                  </a:lnTo>
                  <a:close/>
                </a:path>
              </a:pathLst>
            </a:custGeom>
            <a:grpFill/>
            <a:ln w="6350" cap="flat">
              <a:solidFill>
                <a:schemeClr val="bg1"/>
              </a:solidFill>
              <a:prstDash val="solid"/>
              <a:miter/>
            </a:ln>
          </p:spPr>
          <p:txBody>
            <a:bodyPr rtlCol="0" anchor="ctr"/>
            <a:lstStyle/>
            <a:p>
              <a:endParaRPr lang="en-TR"/>
            </a:p>
          </p:txBody>
        </p:sp>
        <p:sp>
          <p:nvSpPr>
            <p:cNvPr id="53" name="Freeform 52">
              <a:extLst>
                <a:ext uri="{FF2B5EF4-FFF2-40B4-BE49-F238E27FC236}">
                  <a16:creationId xmlns:a16="http://schemas.microsoft.com/office/drawing/2014/main" id="{DBA2CF7D-E1B3-65F3-6687-B8B4F21AA691}"/>
                </a:ext>
              </a:extLst>
            </p:cNvPr>
            <p:cNvSpPr/>
            <p:nvPr/>
          </p:nvSpPr>
          <p:spPr>
            <a:xfrm>
              <a:off x="685244" y="3004405"/>
              <a:ext cx="965605" cy="1241686"/>
            </a:xfrm>
            <a:custGeom>
              <a:avLst/>
              <a:gdLst>
                <a:gd name="connsiteX0" fmla="*/ 965605 w 965605"/>
                <a:gd name="connsiteY0" fmla="*/ 1241686 h 1241686"/>
                <a:gd name="connsiteX1" fmla="*/ 965605 w 965605"/>
                <a:gd name="connsiteY1" fmla="*/ 0 h 1241686"/>
                <a:gd name="connsiteX2" fmla="*/ 0 w 965605"/>
                <a:gd name="connsiteY2" fmla="*/ 0 h 1241686"/>
                <a:gd name="connsiteX3" fmla="*/ 0 w 965605"/>
                <a:gd name="connsiteY3" fmla="*/ 1237266 h 1241686"/>
                <a:gd name="connsiteX4" fmla="*/ 480422 w 965605"/>
                <a:gd name="connsiteY4" fmla="*/ 814984 h 1241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605" h="1241686">
                  <a:moveTo>
                    <a:pt x="965605" y="1241686"/>
                  </a:moveTo>
                  <a:lnTo>
                    <a:pt x="965605" y="0"/>
                  </a:lnTo>
                  <a:lnTo>
                    <a:pt x="0" y="0"/>
                  </a:lnTo>
                  <a:lnTo>
                    <a:pt x="0" y="1237266"/>
                  </a:lnTo>
                  <a:lnTo>
                    <a:pt x="480422" y="814984"/>
                  </a:lnTo>
                  <a:close/>
                </a:path>
              </a:pathLst>
            </a:custGeom>
            <a:solidFill>
              <a:schemeClr val="bg1">
                <a:alpha val="8000"/>
              </a:schemeClr>
            </a:solidFill>
            <a:ln w="6350" cap="flat">
              <a:solidFill>
                <a:schemeClr val="bg1"/>
              </a:solidFill>
              <a:prstDash val="solid"/>
              <a:miter/>
            </a:ln>
          </p:spPr>
          <p:txBody>
            <a:bodyPr rtlCol="0" anchor="ctr"/>
            <a:lstStyle/>
            <a:p>
              <a:endParaRPr lang="en-TR"/>
            </a:p>
          </p:txBody>
        </p:sp>
        <p:sp>
          <p:nvSpPr>
            <p:cNvPr id="54" name="Freeform 53">
              <a:extLst>
                <a:ext uri="{FF2B5EF4-FFF2-40B4-BE49-F238E27FC236}">
                  <a16:creationId xmlns:a16="http://schemas.microsoft.com/office/drawing/2014/main" id="{E9CA06BA-EB06-1B5D-9B48-5C2F4352395E}"/>
                </a:ext>
              </a:extLst>
            </p:cNvPr>
            <p:cNvSpPr/>
            <p:nvPr/>
          </p:nvSpPr>
          <p:spPr>
            <a:xfrm>
              <a:off x="2546753" y="4659533"/>
              <a:ext cx="1722448" cy="965604"/>
            </a:xfrm>
            <a:custGeom>
              <a:avLst/>
              <a:gdLst>
                <a:gd name="connsiteX0" fmla="*/ 759224 w 1722448"/>
                <a:gd name="connsiteY0" fmla="*/ 0 h 965604"/>
                <a:gd name="connsiteX1" fmla="*/ 434862 w 1722448"/>
                <a:gd name="connsiteY1" fmla="*/ 0 h 965604"/>
                <a:gd name="connsiteX2" fmla="*/ 0 w 1722448"/>
                <a:gd name="connsiteY2" fmla="*/ 494703 h 965604"/>
                <a:gd name="connsiteX3" fmla="*/ 413782 w 1722448"/>
                <a:gd name="connsiteY3" fmla="*/ 965605 h 965604"/>
                <a:gd name="connsiteX4" fmla="*/ 759224 w 1722448"/>
                <a:gd name="connsiteY4" fmla="*/ 965605 h 965604"/>
                <a:gd name="connsiteX5" fmla="*/ 759224 w 1722448"/>
                <a:gd name="connsiteY5" fmla="*/ 965605 h 965604"/>
                <a:gd name="connsiteX6" fmla="*/ 1722449 w 1722448"/>
                <a:gd name="connsiteY6" fmla="*/ 0 h 96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448" h="965604">
                  <a:moveTo>
                    <a:pt x="759224" y="0"/>
                  </a:moveTo>
                  <a:lnTo>
                    <a:pt x="434862" y="0"/>
                  </a:lnTo>
                  <a:lnTo>
                    <a:pt x="0" y="494703"/>
                  </a:lnTo>
                  <a:lnTo>
                    <a:pt x="413782" y="965605"/>
                  </a:lnTo>
                  <a:lnTo>
                    <a:pt x="759224" y="965605"/>
                  </a:lnTo>
                  <a:lnTo>
                    <a:pt x="759224" y="965605"/>
                  </a:lnTo>
                  <a:lnTo>
                    <a:pt x="1722449" y="0"/>
                  </a:lnTo>
                  <a:close/>
                </a:path>
              </a:pathLst>
            </a:custGeom>
            <a:solidFill>
              <a:schemeClr val="bg1">
                <a:alpha val="82000"/>
              </a:schemeClr>
            </a:solidFill>
            <a:ln w="6350" cap="flat">
              <a:solidFill>
                <a:schemeClr val="bg1"/>
              </a:solidFill>
              <a:prstDash val="solid"/>
              <a:miter/>
            </a:ln>
          </p:spPr>
          <p:txBody>
            <a:bodyPr rtlCol="0" anchor="ctr"/>
            <a:lstStyle/>
            <a:p>
              <a:endParaRPr lang="en-TR"/>
            </a:p>
          </p:txBody>
        </p:sp>
        <p:sp>
          <p:nvSpPr>
            <p:cNvPr id="55" name="Freeform 54">
              <a:extLst>
                <a:ext uri="{FF2B5EF4-FFF2-40B4-BE49-F238E27FC236}">
                  <a16:creationId xmlns:a16="http://schemas.microsoft.com/office/drawing/2014/main" id="{F0B69443-FE5A-CC68-755C-25C598FC3999}"/>
                </a:ext>
              </a:extLst>
            </p:cNvPr>
            <p:cNvSpPr/>
            <p:nvPr/>
          </p:nvSpPr>
          <p:spPr>
            <a:xfrm>
              <a:off x="3305977" y="3434507"/>
              <a:ext cx="965604" cy="1225026"/>
            </a:xfrm>
            <a:custGeom>
              <a:avLst/>
              <a:gdLst>
                <a:gd name="connsiteX0" fmla="*/ 485862 w 965604"/>
                <a:gd name="connsiteY0" fmla="*/ 427042 h 1225026"/>
                <a:gd name="connsiteX1" fmla="*/ 0 w 965604"/>
                <a:gd name="connsiteY1" fmla="*/ 0 h 1225026"/>
                <a:gd name="connsiteX2" fmla="*/ 0 w 965604"/>
                <a:gd name="connsiteY2" fmla="*/ 1225026 h 1225026"/>
                <a:gd name="connsiteX3" fmla="*/ 963225 w 965604"/>
                <a:gd name="connsiteY3" fmla="*/ 1225026 h 1225026"/>
                <a:gd name="connsiteX4" fmla="*/ 965605 w 965604"/>
                <a:gd name="connsiteY4" fmla="*/ 1222646 h 1225026"/>
                <a:gd name="connsiteX5" fmla="*/ 965605 w 965604"/>
                <a:gd name="connsiteY5" fmla="*/ 5440 h 122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604" h="1225026">
                  <a:moveTo>
                    <a:pt x="485862" y="427042"/>
                  </a:moveTo>
                  <a:lnTo>
                    <a:pt x="0" y="0"/>
                  </a:lnTo>
                  <a:lnTo>
                    <a:pt x="0" y="1225026"/>
                  </a:lnTo>
                  <a:lnTo>
                    <a:pt x="963225" y="1225026"/>
                  </a:lnTo>
                  <a:lnTo>
                    <a:pt x="965605" y="1222646"/>
                  </a:lnTo>
                  <a:lnTo>
                    <a:pt x="965605" y="5440"/>
                  </a:lnTo>
                  <a:close/>
                </a:path>
              </a:pathLst>
            </a:custGeom>
            <a:solidFill>
              <a:schemeClr val="bg1">
                <a:alpha val="82000"/>
              </a:schemeClr>
            </a:solidFill>
            <a:ln w="6350" cap="flat">
              <a:solidFill>
                <a:schemeClr val="bg1"/>
              </a:solidFill>
              <a:prstDash val="solid"/>
              <a:miter/>
            </a:ln>
          </p:spPr>
          <p:txBody>
            <a:bodyPr rtlCol="0" anchor="ctr"/>
            <a:lstStyle/>
            <a:p>
              <a:endParaRPr lang="en-TR"/>
            </a:p>
          </p:txBody>
        </p:sp>
        <p:sp>
          <p:nvSpPr>
            <p:cNvPr id="56" name="Freeform 55">
              <a:extLst>
                <a:ext uri="{FF2B5EF4-FFF2-40B4-BE49-F238E27FC236}">
                  <a16:creationId xmlns:a16="http://schemas.microsoft.com/office/drawing/2014/main" id="{B0C2F4FC-7B9F-AF89-8769-2C093645F24D}"/>
                </a:ext>
              </a:extLst>
            </p:cNvPr>
            <p:cNvSpPr/>
            <p:nvPr/>
          </p:nvSpPr>
          <p:spPr>
            <a:xfrm>
              <a:off x="685244" y="3904729"/>
              <a:ext cx="965605" cy="1720408"/>
            </a:xfrm>
            <a:custGeom>
              <a:avLst/>
              <a:gdLst>
                <a:gd name="connsiteX0" fmla="*/ 480422 w 965605"/>
                <a:gd name="connsiteY0" fmla="*/ 0 h 1720408"/>
                <a:gd name="connsiteX1" fmla="*/ 0 w 965605"/>
                <a:gd name="connsiteY1" fmla="*/ 421942 h 1720408"/>
                <a:gd name="connsiteX2" fmla="*/ 0 w 965605"/>
                <a:gd name="connsiteY2" fmla="*/ 754804 h 1720408"/>
                <a:gd name="connsiteX3" fmla="*/ 0 w 965605"/>
                <a:gd name="connsiteY3" fmla="*/ 754804 h 1720408"/>
                <a:gd name="connsiteX4" fmla="*/ 965605 w 965605"/>
                <a:gd name="connsiteY4" fmla="*/ 1720409 h 1720408"/>
                <a:gd name="connsiteX5" fmla="*/ 965605 w 965605"/>
                <a:gd name="connsiteY5" fmla="*/ 754804 h 1720408"/>
                <a:gd name="connsiteX6" fmla="*/ 965605 w 965605"/>
                <a:gd name="connsiteY6" fmla="*/ 426362 h 172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605" h="1720408">
                  <a:moveTo>
                    <a:pt x="480422" y="0"/>
                  </a:moveTo>
                  <a:lnTo>
                    <a:pt x="0" y="421942"/>
                  </a:lnTo>
                  <a:lnTo>
                    <a:pt x="0" y="754804"/>
                  </a:lnTo>
                  <a:lnTo>
                    <a:pt x="0" y="754804"/>
                  </a:lnTo>
                  <a:lnTo>
                    <a:pt x="965605" y="1720409"/>
                  </a:lnTo>
                  <a:lnTo>
                    <a:pt x="965605" y="754804"/>
                  </a:lnTo>
                  <a:lnTo>
                    <a:pt x="965605" y="426362"/>
                  </a:lnTo>
                  <a:close/>
                </a:path>
              </a:pathLst>
            </a:custGeom>
            <a:grpFill/>
            <a:ln w="6350" cap="flat">
              <a:solidFill>
                <a:schemeClr val="bg1"/>
              </a:solidFill>
              <a:prstDash val="solid"/>
              <a:miter/>
            </a:ln>
          </p:spPr>
          <p:txBody>
            <a:bodyPr rtlCol="0" anchor="ctr"/>
            <a:lstStyle/>
            <a:p>
              <a:endParaRPr lang="en-TR"/>
            </a:p>
          </p:txBody>
        </p:sp>
        <p:sp>
          <p:nvSpPr>
            <p:cNvPr id="57" name="Freeform 56">
              <a:extLst>
                <a:ext uri="{FF2B5EF4-FFF2-40B4-BE49-F238E27FC236}">
                  <a16:creationId xmlns:a16="http://schemas.microsoft.com/office/drawing/2014/main" id="{E080830D-1705-0F0E-8E5A-20D85FFC3616}"/>
                </a:ext>
              </a:extLst>
            </p:cNvPr>
            <p:cNvSpPr/>
            <p:nvPr/>
          </p:nvSpPr>
          <p:spPr>
            <a:xfrm>
              <a:off x="685244" y="2038800"/>
              <a:ext cx="1723808" cy="965605"/>
            </a:xfrm>
            <a:custGeom>
              <a:avLst/>
              <a:gdLst>
                <a:gd name="connsiteX0" fmla="*/ 1297787 w 1723808"/>
                <a:gd name="connsiteY0" fmla="*/ 0 h 965605"/>
                <a:gd name="connsiteX1" fmla="*/ 965605 w 1723808"/>
                <a:gd name="connsiteY1" fmla="*/ 0 h 965605"/>
                <a:gd name="connsiteX2" fmla="*/ 965605 w 1723808"/>
                <a:gd name="connsiteY2" fmla="*/ 0 h 965605"/>
                <a:gd name="connsiteX3" fmla="*/ 0 w 1723808"/>
                <a:gd name="connsiteY3" fmla="*/ 965605 h 965605"/>
                <a:gd name="connsiteX4" fmla="*/ 0 w 1723808"/>
                <a:gd name="connsiteY4" fmla="*/ 965605 h 965605"/>
                <a:gd name="connsiteX5" fmla="*/ 965605 w 1723808"/>
                <a:gd name="connsiteY5" fmla="*/ 965605 h 965605"/>
                <a:gd name="connsiteX6" fmla="*/ 1300847 w 1723808"/>
                <a:gd name="connsiteY6" fmla="*/ 965605 h 965605"/>
                <a:gd name="connsiteX7" fmla="*/ 1723809 w 1723808"/>
                <a:gd name="connsiteY7" fmla="*/ 484503 h 96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3808" h="965605">
                  <a:moveTo>
                    <a:pt x="1297787" y="0"/>
                  </a:moveTo>
                  <a:lnTo>
                    <a:pt x="965605" y="0"/>
                  </a:lnTo>
                  <a:lnTo>
                    <a:pt x="965605" y="0"/>
                  </a:lnTo>
                  <a:lnTo>
                    <a:pt x="0" y="965605"/>
                  </a:lnTo>
                  <a:lnTo>
                    <a:pt x="0" y="965605"/>
                  </a:lnTo>
                  <a:lnTo>
                    <a:pt x="965605" y="965605"/>
                  </a:lnTo>
                  <a:lnTo>
                    <a:pt x="1300847" y="965605"/>
                  </a:lnTo>
                  <a:lnTo>
                    <a:pt x="1723809" y="484503"/>
                  </a:lnTo>
                  <a:close/>
                </a:path>
              </a:pathLst>
            </a:custGeom>
            <a:solidFill>
              <a:schemeClr val="bg1">
                <a:alpha val="8000"/>
              </a:schemeClr>
            </a:solidFill>
            <a:ln w="6350" cap="flat">
              <a:solidFill>
                <a:schemeClr val="bg1"/>
              </a:solidFill>
              <a:prstDash val="solid"/>
              <a:miter/>
            </a:ln>
          </p:spPr>
          <p:txBody>
            <a:bodyPr rtlCol="0" anchor="ctr"/>
            <a:lstStyle/>
            <a:p>
              <a:endParaRPr lang="en-TR"/>
            </a:p>
          </p:txBody>
        </p:sp>
        <p:sp>
          <p:nvSpPr>
            <p:cNvPr id="58" name="Freeform 57">
              <a:extLst>
                <a:ext uri="{FF2B5EF4-FFF2-40B4-BE49-F238E27FC236}">
                  <a16:creationId xmlns:a16="http://schemas.microsoft.com/office/drawing/2014/main" id="{B4748AD3-2E8D-C19F-9058-52D0BA45F57D}"/>
                </a:ext>
              </a:extLst>
            </p:cNvPr>
            <p:cNvSpPr/>
            <p:nvPr/>
          </p:nvSpPr>
          <p:spPr>
            <a:xfrm>
              <a:off x="3305977" y="2038800"/>
              <a:ext cx="965604" cy="1737408"/>
            </a:xfrm>
            <a:custGeom>
              <a:avLst/>
              <a:gdLst>
                <a:gd name="connsiteX0" fmla="*/ 965605 w 965604"/>
                <a:gd name="connsiteY0" fmla="*/ 965605 h 1737408"/>
                <a:gd name="connsiteX1" fmla="*/ 0 w 965604"/>
                <a:gd name="connsiteY1" fmla="*/ 0 h 1737408"/>
                <a:gd name="connsiteX2" fmla="*/ 0 w 965604"/>
                <a:gd name="connsiteY2" fmla="*/ 965605 h 1737408"/>
                <a:gd name="connsiteX3" fmla="*/ 0 w 965604"/>
                <a:gd name="connsiteY3" fmla="*/ 1310367 h 1737408"/>
                <a:gd name="connsiteX4" fmla="*/ 485862 w 965604"/>
                <a:gd name="connsiteY4" fmla="*/ 1737409 h 1737408"/>
                <a:gd name="connsiteX5" fmla="*/ 965605 w 965604"/>
                <a:gd name="connsiteY5" fmla="*/ 1315807 h 1737408"/>
                <a:gd name="connsiteX6" fmla="*/ 965605 w 965604"/>
                <a:gd name="connsiteY6" fmla="*/ 965945 h 17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604" h="1737408">
                  <a:moveTo>
                    <a:pt x="965605" y="965605"/>
                  </a:moveTo>
                  <a:lnTo>
                    <a:pt x="0" y="0"/>
                  </a:lnTo>
                  <a:lnTo>
                    <a:pt x="0" y="965605"/>
                  </a:lnTo>
                  <a:lnTo>
                    <a:pt x="0" y="1310367"/>
                  </a:lnTo>
                  <a:lnTo>
                    <a:pt x="485862" y="1737409"/>
                  </a:lnTo>
                  <a:lnTo>
                    <a:pt x="965605" y="1315807"/>
                  </a:lnTo>
                  <a:lnTo>
                    <a:pt x="965605" y="965945"/>
                  </a:lnTo>
                  <a:close/>
                </a:path>
              </a:pathLst>
            </a:custGeom>
            <a:solidFill>
              <a:schemeClr val="bg1">
                <a:alpha val="8000"/>
              </a:schemeClr>
            </a:solidFill>
            <a:ln w="6350" cap="flat">
              <a:solidFill>
                <a:schemeClr val="bg1"/>
              </a:solidFill>
              <a:prstDash val="solid"/>
              <a:miter/>
            </a:ln>
          </p:spPr>
          <p:txBody>
            <a:bodyPr rtlCol="0" anchor="ctr"/>
            <a:lstStyle/>
            <a:p>
              <a:endParaRPr lang="en-TR"/>
            </a:p>
          </p:txBody>
        </p:sp>
      </p:grpSp>
      <p:sp>
        <p:nvSpPr>
          <p:cNvPr id="60" name="TextBox 4">
            <a:extLst>
              <a:ext uri="{FF2B5EF4-FFF2-40B4-BE49-F238E27FC236}">
                <a16:creationId xmlns:a16="http://schemas.microsoft.com/office/drawing/2014/main" id="{49D714D1-53A1-B898-E517-08668E17C196}"/>
              </a:ext>
            </a:extLst>
          </p:cNvPr>
          <p:cNvSpPr txBox="1"/>
          <p:nvPr/>
        </p:nvSpPr>
        <p:spPr>
          <a:xfrm>
            <a:off x="1945214" y="3637593"/>
            <a:ext cx="1427007" cy="646331"/>
          </a:xfrm>
          <a:prstGeom prst="rect">
            <a:avLst/>
          </a:prstGeom>
          <a:noFill/>
        </p:spPr>
        <p:txBody>
          <a:bodyPr wrap="square" anchor="ctr">
            <a:spAutoFit/>
          </a:bodyPr>
          <a:lstStyle/>
          <a:p>
            <a:pPr lvl="0" algn="ctr"/>
            <a:r>
              <a:rPr lang="en-US" b="1">
                <a:solidFill>
                  <a:schemeClr val="bg1"/>
                </a:solidFill>
              </a:rPr>
              <a:t>Business Innovation</a:t>
            </a:r>
          </a:p>
        </p:txBody>
      </p:sp>
      <p:sp>
        <p:nvSpPr>
          <p:cNvPr id="61" name="TextBox 7">
            <a:extLst>
              <a:ext uri="{FF2B5EF4-FFF2-40B4-BE49-F238E27FC236}">
                <a16:creationId xmlns:a16="http://schemas.microsoft.com/office/drawing/2014/main" id="{BDE3B641-4E89-C12C-5F4C-F76C46A0295D}"/>
              </a:ext>
            </a:extLst>
          </p:cNvPr>
          <p:cNvSpPr txBox="1"/>
          <p:nvPr/>
        </p:nvSpPr>
        <p:spPr>
          <a:xfrm>
            <a:off x="1425507" y="2520221"/>
            <a:ext cx="1343969" cy="292388"/>
          </a:xfrm>
          <a:prstGeom prst="rect">
            <a:avLst/>
          </a:prstGeom>
          <a:noFill/>
        </p:spPr>
        <p:txBody>
          <a:bodyPr wrap="square">
            <a:spAutoFit/>
          </a:bodyPr>
          <a:lstStyle/>
          <a:p>
            <a:pPr lvl="0"/>
            <a:r>
              <a:rPr lang="en-US" sz="1300" b="1">
                <a:solidFill>
                  <a:schemeClr val="bg1"/>
                </a:solidFill>
              </a:rPr>
              <a:t>Processes</a:t>
            </a:r>
          </a:p>
        </p:txBody>
      </p:sp>
      <p:sp>
        <p:nvSpPr>
          <p:cNvPr id="62" name="TextBox 8">
            <a:extLst>
              <a:ext uri="{FF2B5EF4-FFF2-40B4-BE49-F238E27FC236}">
                <a16:creationId xmlns:a16="http://schemas.microsoft.com/office/drawing/2014/main" id="{266F2405-F1C6-70E9-2005-84A72AE54599}"/>
              </a:ext>
            </a:extLst>
          </p:cNvPr>
          <p:cNvSpPr txBox="1"/>
          <p:nvPr/>
        </p:nvSpPr>
        <p:spPr>
          <a:xfrm>
            <a:off x="2770085" y="5118147"/>
            <a:ext cx="1343969" cy="292388"/>
          </a:xfrm>
          <a:prstGeom prst="rect">
            <a:avLst/>
          </a:prstGeom>
          <a:noFill/>
        </p:spPr>
        <p:txBody>
          <a:bodyPr wrap="square">
            <a:spAutoFit/>
          </a:bodyPr>
          <a:lstStyle/>
          <a:p>
            <a:pPr lvl="0"/>
            <a:r>
              <a:rPr lang="en-US" sz="1300" b="1" dirty="0">
                <a:solidFill>
                  <a:schemeClr val="tx2"/>
                </a:solidFill>
              </a:rPr>
              <a:t>Technology</a:t>
            </a:r>
          </a:p>
        </p:txBody>
      </p:sp>
      <p:sp>
        <p:nvSpPr>
          <p:cNvPr id="63" name="TextBox 9">
            <a:extLst>
              <a:ext uri="{FF2B5EF4-FFF2-40B4-BE49-F238E27FC236}">
                <a16:creationId xmlns:a16="http://schemas.microsoft.com/office/drawing/2014/main" id="{61559C34-EFBA-3B5F-7B3A-D3EED88CC832}"/>
              </a:ext>
            </a:extLst>
          </p:cNvPr>
          <p:cNvSpPr txBox="1"/>
          <p:nvPr/>
        </p:nvSpPr>
        <p:spPr>
          <a:xfrm>
            <a:off x="3587554" y="3284821"/>
            <a:ext cx="762603" cy="292388"/>
          </a:xfrm>
          <a:prstGeom prst="rect">
            <a:avLst/>
          </a:prstGeom>
          <a:noFill/>
        </p:spPr>
        <p:txBody>
          <a:bodyPr wrap="square">
            <a:spAutoFit/>
          </a:bodyPr>
          <a:lstStyle/>
          <a:p>
            <a:pPr lvl="0"/>
            <a:r>
              <a:rPr lang="en-US" sz="1300" b="1">
                <a:solidFill>
                  <a:schemeClr val="bg1"/>
                </a:solidFill>
              </a:rPr>
              <a:t>People</a:t>
            </a:r>
          </a:p>
        </p:txBody>
      </p:sp>
      <p:sp>
        <p:nvSpPr>
          <p:cNvPr id="64" name="TextBox 10">
            <a:extLst>
              <a:ext uri="{FF2B5EF4-FFF2-40B4-BE49-F238E27FC236}">
                <a16:creationId xmlns:a16="http://schemas.microsoft.com/office/drawing/2014/main" id="{9FFE0585-FDB7-00ED-7D84-0C66D01ED4DB}"/>
              </a:ext>
            </a:extLst>
          </p:cNvPr>
          <p:cNvSpPr txBox="1"/>
          <p:nvPr/>
        </p:nvSpPr>
        <p:spPr>
          <a:xfrm>
            <a:off x="1058409" y="4456835"/>
            <a:ext cx="579012" cy="292388"/>
          </a:xfrm>
          <a:prstGeom prst="rect">
            <a:avLst/>
          </a:prstGeom>
          <a:noFill/>
        </p:spPr>
        <p:txBody>
          <a:bodyPr wrap="square">
            <a:spAutoFit/>
          </a:bodyPr>
          <a:lstStyle/>
          <a:p>
            <a:pPr lvl="0" algn="ctr"/>
            <a:r>
              <a:rPr lang="en-US" sz="1300" b="1">
                <a:solidFill>
                  <a:schemeClr val="bg1"/>
                </a:solidFill>
              </a:rPr>
              <a:t>Data</a:t>
            </a:r>
          </a:p>
        </p:txBody>
      </p:sp>
      <p:sp>
        <p:nvSpPr>
          <p:cNvPr id="65" name="Rectangle 64">
            <a:extLst>
              <a:ext uri="{FF2B5EF4-FFF2-40B4-BE49-F238E27FC236}">
                <a16:creationId xmlns:a16="http://schemas.microsoft.com/office/drawing/2014/main" id="{6643AFB8-B769-6557-4202-73F684CF2F55}"/>
              </a:ext>
            </a:extLst>
          </p:cNvPr>
          <p:cNvSpPr/>
          <p:nvPr/>
        </p:nvSpPr>
        <p:spPr>
          <a:xfrm>
            <a:off x="5015880" y="1651000"/>
            <a:ext cx="6725270" cy="4536000"/>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5" name="TextBox 4">
            <a:extLst>
              <a:ext uri="{FF2B5EF4-FFF2-40B4-BE49-F238E27FC236}">
                <a16:creationId xmlns:a16="http://schemas.microsoft.com/office/drawing/2014/main" id="{AC7BFA80-338D-7932-3D65-66260EF8336F}"/>
              </a:ext>
            </a:extLst>
          </p:cNvPr>
          <p:cNvSpPr txBox="1"/>
          <p:nvPr/>
        </p:nvSpPr>
        <p:spPr>
          <a:xfrm>
            <a:off x="5694894" y="2732760"/>
            <a:ext cx="4916357" cy="3108543"/>
          </a:xfrm>
          <a:prstGeom prst="rect">
            <a:avLst/>
          </a:prstGeom>
        </p:spPr>
        <p:txBody>
          <a:bodyPr wrap="square" lIns="0" tIns="0" rIns="0" bIns="0" rtlCol="0">
            <a:spAutoFit/>
          </a:bodyPr>
          <a:lstStyle/>
          <a:p>
            <a:pPr>
              <a:spcBef>
                <a:spcPts val="600"/>
              </a:spcBef>
              <a:spcAft>
                <a:spcPts val="1200"/>
              </a:spcAft>
            </a:pPr>
            <a:r>
              <a:rPr lang="en-US" sz="1600">
                <a:solidFill>
                  <a:schemeClr val="tx2"/>
                </a:solidFill>
              </a:rPr>
              <a:t>Strategy and Transformation</a:t>
            </a:r>
          </a:p>
          <a:p>
            <a:pPr>
              <a:spcBef>
                <a:spcPts val="600"/>
              </a:spcBef>
              <a:spcAft>
                <a:spcPts val="1200"/>
              </a:spcAft>
            </a:pPr>
            <a:r>
              <a:rPr lang="en-US" sz="1600">
                <a:solidFill>
                  <a:schemeClr val="tx2"/>
                </a:solidFill>
              </a:rPr>
              <a:t>Business Architecture</a:t>
            </a:r>
          </a:p>
          <a:p>
            <a:pPr>
              <a:spcBef>
                <a:spcPts val="600"/>
              </a:spcBef>
              <a:spcAft>
                <a:spcPts val="1200"/>
              </a:spcAft>
            </a:pPr>
            <a:r>
              <a:rPr lang="en-US" sz="1600">
                <a:solidFill>
                  <a:schemeClr val="tx2"/>
                </a:solidFill>
              </a:rPr>
              <a:t>Application and Data Architecture</a:t>
            </a:r>
          </a:p>
          <a:p>
            <a:pPr>
              <a:spcBef>
                <a:spcPts val="600"/>
              </a:spcBef>
              <a:spcAft>
                <a:spcPts val="1200"/>
              </a:spcAft>
            </a:pPr>
            <a:r>
              <a:rPr lang="en-US" sz="1600">
                <a:solidFill>
                  <a:schemeClr val="tx2"/>
                </a:solidFill>
              </a:rPr>
              <a:t>Technical Architecture</a:t>
            </a:r>
          </a:p>
          <a:p>
            <a:pPr>
              <a:spcBef>
                <a:spcPts val="600"/>
              </a:spcBef>
              <a:spcAft>
                <a:spcPts val="1200"/>
              </a:spcAft>
            </a:pPr>
            <a:r>
              <a:rPr lang="en-US" sz="1600">
                <a:solidFill>
                  <a:schemeClr val="tx2"/>
                </a:solidFill>
              </a:rPr>
              <a:t>Integration Architecture</a:t>
            </a:r>
          </a:p>
          <a:p>
            <a:pPr>
              <a:spcBef>
                <a:spcPts val="600"/>
              </a:spcBef>
              <a:spcAft>
                <a:spcPts val="1200"/>
              </a:spcAft>
            </a:pPr>
            <a:r>
              <a:rPr lang="en-US" sz="1600">
                <a:solidFill>
                  <a:schemeClr val="tx2"/>
                </a:solidFill>
              </a:rPr>
              <a:t>Roadmap and Landscape Planning</a:t>
            </a:r>
          </a:p>
          <a:p>
            <a:pPr>
              <a:spcBef>
                <a:spcPts val="600"/>
              </a:spcBef>
              <a:spcAft>
                <a:spcPts val="1200"/>
              </a:spcAft>
            </a:pPr>
            <a:r>
              <a:rPr lang="en-US" sz="1600">
                <a:solidFill>
                  <a:schemeClr val="tx2"/>
                </a:solidFill>
              </a:rPr>
              <a:t>Integrated Project and Landscape Management </a:t>
            </a:r>
          </a:p>
        </p:txBody>
      </p:sp>
      <p:pic>
        <p:nvPicPr>
          <p:cNvPr id="15" name="Picture 14">
            <a:extLst>
              <a:ext uri="{FF2B5EF4-FFF2-40B4-BE49-F238E27FC236}">
                <a16:creationId xmlns:a16="http://schemas.microsoft.com/office/drawing/2014/main" id="{2DC37545-6A25-67F1-8084-EB5B6A6C7FA8}"/>
              </a:ext>
            </a:extLst>
          </p:cNvPr>
          <p:cNvPicPr>
            <a:picLocks noChangeAspect="1"/>
          </p:cNvPicPr>
          <p:nvPr/>
        </p:nvPicPr>
        <p:blipFill>
          <a:blip r:embed="rId2">
            <a:extLst>
              <a:ext uri="{28A0092B-C50C-407E-A947-70E740481C1C}">
                <a14:useLocalDpi xmlns:a14="http://schemas.microsoft.com/office/drawing/2010/main" val="0"/>
              </a:ext>
            </a:extLst>
          </a:blip>
          <a:srcRect l="10655" r="10655"/>
          <a:stretch/>
        </p:blipFill>
        <p:spPr>
          <a:xfrm>
            <a:off x="5009882" y="1641450"/>
            <a:ext cx="6735650" cy="818416"/>
          </a:xfrm>
          <a:prstGeom prst="rect">
            <a:avLst/>
          </a:prstGeom>
        </p:spPr>
      </p:pic>
      <p:sp>
        <p:nvSpPr>
          <p:cNvPr id="16" name="TextBox 7">
            <a:extLst>
              <a:ext uri="{FF2B5EF4-FFF2-40B4-BE49-F238E27FC236}">
                <a16:creationId xmlns:a16="http://schemas.microsoft.com/office/drawing/2014/main" id="{3BF2535E-7DCA-81AB-44E1-6BAD2D6316E9}"/>
              </a:ext>
            </a:extLst>
          </p:cNvPr>
          <p:cNvSpPr txBox="1"/>
          <p:nvPr/>
        </p:nvSpPr>
        <p:spPr>
          <a:xfrm>
            <a:off x="5261264" y="1819826"/>
            <a:ext cx="2015299" cy="461665"/>
          </a:xfrm>
          <a:prstGeom prst="rect">
            <a:avLst/>
          </a:prstGeom>
          <a:noFill/>
        </p:spPr>
        <p:txBody>
          <a:bodyPr wrap="square">
            <a:spAutoFit/>
          </a:bodyPr>
          <a:lstStyle/>
          <a:p>
            <a:pPr lvl="0"/>
            <a:r>
              <a:rPr lang="en-US" sz="2400" b="1" dirty="0">
                <a:solidFill>
                  <a:schemeClr val="bg1"/>
                </a:solidFill>
                <a:latin typeface="Arial" panose="020B0604020202020204" pitchFamily="34" charset="0"/>
                <a:cs typeface="Arial" panose="020B0604020202020204" pitchFamily="34" charset="0"/>
              </a:rPr>
              <a:t>Technology</a:t>
            </a:r>
          </a:p>
        </p:txBody>
      </p:sp>
      <p:grpSp>
        <p:nvGrpSpPr>
          <p:cNvPr id="24" name="Group 23">
            <a:extLst>
              <a:ext uri="{FF2B5EF4-FFF2-40B4-BE49-F238E27FC236}">
                <a16:creationId xmlns:a16="http://schemas.microsoft.com/office/drawing/2014/main" id="{F8150A75-240F-444C-5204-A34C32B231B3}"/>
              </a:ext>
            </a:extLst>
          </p:cNvPr>
          <p:cNvGrpSpPr/>
          <p:nvPr/>
        </p:nvGrpSpPr>
        <p:grpSpPr>
          <a:xfrm>
            <a:off x="4231528" y="5275141"/>
            <a:ext cx="493200" cy="803304"/>
            <a:chOff x="4231528" y="1784318"/>
            <a:chExt cx="493200" cy="803304"/>
          </a:xfrm>
        </p:grpSpPr>
        <p:grpSp>
          <p:nvGrpSpPr>
            <p:cNvPr id="17" name="Group 16">
              <a:extLst>
                <a:ext uri="{FF2B5EF4-FFF2-40B4-BE49-F238E27FC236}">
                  <a16:creationId xmlns:a16="http://schemas.microsoft.com/office/drawing/2014/main" id="{E00C82B5-0486-1961-504C-F691C3702144}"/>
                </a:ext>
              </a:extLst>
            </p:cNvPr>
            <p:cNvGrpSpPr/>
            <p:nvPr/>
          </p:nvGrpSpPr>
          <p:grpSpPr>
            <a:xfrm>
              <a:off x="4231528" y="2060855"/>
              <a:ext cx="493200" cy="526767"/>
              <a:chOff x="580803" y="2060855"/>
              <a:chExt cx="493200" cy="526767"/>
            </a:xfrm>
          </p:grpSpPr>
          <p:pic>
            <p:nvPicPr>
              <p:cNvPr id="4" name="Picture 3">
                <a:extLst>
                  <a:ext uri="{FF2B5EF4-FFF2-40B4-BE49-F238E27FC236}">
                    <a16:creationId xmlns:a16="http://schemas.microsoft.com/office/drawing/2014/main" id="{476E4E5B-32FF-31ED-FCA6-781F288A15AF}"/>
                  </a:ext>
                </a:extLst>
              </p:cNvPr>
              <p:cNvPicPr>
                <a:picLocks noChangeAspect="1"/>
              </p:cNvPicPr>
              <p:nvPr/>
            </p:nvPicPr>
            <p:blipFill>
              <a:blip r:embed="rId3"/>
              <a:stretch>
                <a:fillRect/>
              </a:stretch>
            </p:blipFill>
            <p:spPr>
              <a:xfrm>
                <a:off x="580803" y="2060855"/>
                <a:ext cx="493200" cy="247482"/>
              </a:xfrm>
              <a:prstGeom prst="rect">
                <a:avLst/>
              </a:prstGeom>
            </p:spPr>
          </p:pic>
          <p:sp>
            <p:nvSpPr>
              <p:cNvPr id="11" name="Rectangle 10">
                <a:extLst>
                  <a:ext uri="{FF2B5EF4-FFF2-40B4-BE49-F238E27FC236}">
                    <a16:creationId xmlns:a16="http://schemas.microsoft.com/office/drawing/2014/main" id="{45D642A5-FBE7-1EE6-DBFF-8301115CAAC5}"/>
                  </a:ext>
                </a:extLst>
              </p:cNvPr>
              <p:cNvSpPr/>
              <p:nvPr/>
            </p:nvSpPr>
            <p:spPr>
              <a:xfrm>
                <a:off x="580803" y="2339222"/>
                <a:ext cx="493200" cy="24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grpSp>
        <p:pic>
          <p:nvPicPr>
            <p:cNvPr id="20" name="Picture 19">
              <a:extLst>
                <a:ext uri="{FF2B5EF4-FFF2-40B4-BE49-F238E27FC236}">
                  <a16:creationId xmlns:a16="http://schemas.microsoft.com/office/drawing/2014/main" id="{8933B7B8-E845-4C96-548A-0B8C4224A8E3}"/>
                </a:ext>
              </a:extLst>
            </p:cNvPr>
            <p:cNvPicPr>
              <a:picLocks noChangeAspect="1"/>
            </p:cNvPicPr>
            <p:nvPr/>
          </p:nvPicPr>
          <p:blipFill>
            <a:blip r:embed="rId4"/>
            <a:stretch>
              <a:fillRect/>
            </a:stretch>
          </p:blipFill>
          <p:spPr>
            <a:xfrm>
              <a:off x="4290916" y="2367732"/>
              <a:ext cx="389014" cy="174185"/>
            </a:xfrm>
            <a:prstGeom prst="rect">
              <a:avLst/>
            </a:prstGeom>
          </p:spPr>
        </p:pic>
        <p:sp>
          <p:nvSpPr>
            <p:cNvPr id="22" name="Rectangle 21">
              <a:extLst>
                <a:ext uri="{FF2B5EF4-FFF2-40B4-BE49-F238E27FC236}">
                  <a16:creationId xmlns:a16="http://schemas.microsoft.com/office/drawing/2014/main" id="{7B420E49-654C-4420-2B6D-7D92B7B4F22F}"/>
                </a:ext>
              </a:extLst>
            </p:cNvPr>
            <p:cNvSpPr/>
            <p:nvPr/>
          </p:nvSpPr>
          <p:spPr>
            <a:xfrm>
              <a:off x="4231528" y="1784318"/>
              <a:ext cx="493200" cy="24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grpSp>
      <p:pic>
        <p:nvPicPr>
          <p:cNvPr id="25" name="Picture 24">
            <a:extLst>
              <a:ext uri="{FF2B5EF4-FFF2-40B4-BE49-F238E27FC236}">
                <a16:creationId xmlns:a16="http://schemas.microsoft.com/office/drawing/2014/main" id="{B1EADD85-2A87-3425-E8B4-C488B78FA8F6}"/>
              </a:ext>
            </a:extLst>
          </p:cNvPr>
          <p:cNvPicPr>
            <a:picLocks noChangeAspect="1"/>
          </p:cNvPicPr>
          <p:nvPr/>
        </p:nvPicPr>
        <p:blipFill rotWithShape="1">
          <a:blip r:embed="rId5"/>
          <a:srcRect l="18472" t="29569" r="26700" b="34951"/>
          <a:stretch/>
        </p:blipFill>
        <p:spPr>
          <a:xfrm>
            <a:off x="4268867" y="5284089"/>
            <a:ext cx="401781" cy="230505"/>
          </a:xfrm>
          <a:prstGeom prst="rect">
            <a:avLst/>
          </a:prstGeom>
        </p:spPr>
      </p:pic>
      <p:sp>
        <p:nvSpPr>
          <p:cNvPr id="12" name="Serbest Form 84">
            <a:extLst>
              <a:ext uri="{FF2B5EF4-FFF2-40B4-BE49-F238E27FC236}">
                <a16:creationId xmlns:a16="http://schemas.microsoft.com/office/drawing/2014/main" id="{91633CE7-A11C-BAE0-7365-C3F79F0F6CDF}"/>
              </a:ext>
            </a:extLst>
          </p:cNvPr>
          <p:cNvSpPr/>
          <p:nvPr/>
        </p:nvSpPr>
        <p:spPr>
          <a:xfrm>
            <a:off x="5360706" y="2793515"/>
            <a:ext cx="168754" cy="167952"/>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sp>
        <p:nvSpPr>
          <p:cNvPr id="13" name="Serbest Form 84">
            <a:extLst>
              <a:ext uri="{FF2B5EF4-FFF2-40B4-BE49-F238E27FC236}">
                <a16:creationId xmlns:a16="http://schemas.microsoft.com/office/drawing/2014/main" id="{F93D981D-6C09-2F38-AEC8-3E4AB9B09538}"/>
              </a:ext>
            </a:extLst>
          </p:cNvPr>
          <p:cNvSpPr/>
          <p:nvPr/>
        </p:nvSpPr>
        <p:spPr>
          <a:xfrm>
            <a:off x="5360706" y="3261834"/>
            <a:ext cx="168754" cy="167952"/>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sp>
        <p:nvSpPr>
          <p:cNvPr id="14" name="Serbest Form 84">
            <a:extLst>
              <a:ext uri="{FF2B5EF4-FFF2-40B4-BE49-F238E27FC236}">
                <a16:creationId xmlns:a16="http://schemas.microsoft.com/office/drawing/2014/main" id="{D3965A05-D4F0-5605-0668-38FF67E7807D}"/>
              </a:ext>
            </a:extLst>
          </p:cNvPr>
          <p:cNvSpPr/>
          <p:nvPr/>
        </p:nvSpPr>
        <p:spPr>
          <a:xfrm>
            <a:off x="5360706" y="5148399"/>
            <a:ext cx="168754" cy="167952"/>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sp>
        <p:nvSpPr>
          <p:cNvPr id="21" name="Serbest Form 84">
            <a:extLst>
              <a:ext uri="{FF2B5EF4-FFF2-40B4-BE49-F238E27FC236}">
                <a16:creationId xmlns:a16="http://schemas.microsoft.com/office/drawing/2014/main" id="{CC47E5BA-01C7-0A50-A1C9-05A1559FCA6C}"/>
              </a:ext>
            </a:extLst>
          </p:cNvPr>
          <p:cNvSpPr/>
          <p:nvPr/>
        </p:nvSpPr>
        <p:spPr>
          <a:xfrm>
            <a:off x="5360706" y="5625411"/>
            <a:ext cx="168754" cy="167952"/>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sp>
        <p:nvSpPr>
          <p:cNvPr id="23" name="Serbest Form 84">
            <a:extLst>
              <a:ext uri="{FF2B5EF4-FFF2-40B4-BE49-F238E27FC236}">
                <a16:creationId xmlns:a16="http://schemas.microsoft.com/office/drawing/2014/main" id="{D96AC338-1D96-8691-A4C7-86C6AA1A4A21}"/>
              </a:ext>
            </a:extLst>
          </p:cNvPr>
          <p:cNvSpPr/>
          <p:nvPr/>
        </p:nvSpPr>
        <p:spPr>
          <a:xfrm>
            <a:off x="5360706" y="3717032"/>
            <a:ext cx="168754" cy="167952"/>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sp>
        <p:nvSpPr>
          <p:cNvPr id="26" name="Serbest Form 84">
            <a:extLst>
              <a:ext uri="{FF2B5EF4-FFF2-40B4-BE49-F238E27FC236}">
                <a16:creationId xmlns:a16="http://schemas.microsoft.com/office/drawing/2014/main" id="{078FDDFE-73EB-2969-0DAA-B874D1267778}"/>
              </a:ext>
            </a:extLst>
          </p:cNvPr>
          <p:cNvSpPr/>
          <p:nvPr/>
        </p:nvSpPr>
        <p:spPr>
          <a:xfrm>
            <a:off x="5360706" y="4209513"/>
            <a:ext cx="168754" cy="167952"/>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sp>
        <p:nvSpPr>
          <p:cNvPr id="27" name="Serbest Form 84">
            <a:extLst>
              <a:ext uri="{FF2B5EF4-FFF2-40B4-BE49-F238E27FC236}">
                <a16:creationId xmlns:a16="http://schemas.microsoft.com/office/drawing/2014/main" id="{F9EDCA6C-9CEF-1BC9-B7F2-8A1B991E64E4}"/>
              </a:ext>
            </a:extLst>
          </p:cNvPr>
          <p:cNvSpPr/>
          <p:nvPr/>
        </p:nvSpPr>
        <p:spPr>
          <a:xfrm>
            <a:off x="5360706" y="4678844"/>
            <a:ext cx="168754" cy="167952"/>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pic>
        <p:nvPicPr>
          <p:cNvPr id="2" name="Picture 1">
            <a:extLst>
              <a:ext uri="{FF2B5EF4-FFF2-40B4-BE49-F238E27FC236}">
                <a16:creationId xmlns:a16="http://schemas.microsoft.com/office/drawing/2014/main" id="{75F56DF0-CEC1-22FE-D170-257C3B6B17AD}"/>
              </a:ext>
            </a:extLst>
          </p:cNvPr>
          <p:cNvPicPr>
            <a:picLocks noChangeAspect="1"/>
          </p:cNvPicPr>
          <p:nvPr/>
        </p:nvPicPr>
        <p:blipFill rotWithShape="1">
          <a:blip r:embed="rId6"/>
          <a:srcRect l="-2341" t="-1" r="45389" b="-809"/>
          <a:stretch/>
        </p:blipFill>
        <p:spPr>
          <a:xfrm>
            <a:off x="3956305" y="5322730"/>
            <a:ext cx="245340" cy="251729"/>
          </a:xfrm>
          <a:prstGeom prst="rect">
            <a:avLst/>
          </a:prstGeom>
        </p:spPr>
      </p:pic>
    </p:spTree>
    <p:extLst>
      <p:ext uri="{BB962C8B-B14F-4D97-AF65-F5344CB8AC3E}">
        <p14:creationId xmlns:p14="http://schemas.microsoft.com/office/powerpoint/2010/main" val="3223022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A4A6B-1C83-A100-E432-641344E5DA95}"/>
            </a:ext>
          </a:extLst>
        </p:cNvPr>
        <p:cNvGrpSpPr/>
        <p:nvPr/>
      </p:nvGrpSpPr>
      <p:grpSpPr>
        <a:xfrm>
          <a:off x="0" y="0"/>
          <a:ext cx="0" cy="0"/>
          <a:chOff x="0" y="0"/>
          <a:chExt cx="0" cy="0"/>
        </a:xfrm>
      </p:grpSpPr>
      <p:sp>
        <p:nvSpPr>
          <p:cNvPr id="65" name="Rectangle 64">
            <a:extLst>
              <a:ext uri="{FF2B5EF4-FFF2-40B4-BE49-F238E27FC236}">
                <a16:creationId xmlns:a16="http://schemas.microsoft.com/office/drawing/2014/main" id="{2156C756-3321-AF40-1BCD-4717F96C5CB9}"/>
              </a:ext>
            </a:extLst>
          </p:cNvPr>
          <p:cNvSpPr/>
          <p:nvPr/>
        </p:nvSpPr>
        <p:spPr>
          <a:xfrm>
            <a:off x="5015880" y="1651000"/>
            <a:ext cx="6725270" cy="4536000"/>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pic>
        <p:nvPicPr>
          <p:cNvPr id="32" name="Picture 31">
            <a:extLst>
              <a:ext uri="{FF2B5EF4-FFF2-40B4-BE49-F238E27FC236}">
                <a16:creationId xmlns:a16="http://schemas.microsoft.com/office/drawing/2014/main" id="{38BFBC4A-4CAD-F56E-81F7-06AF7F91AFEA}"/>
              </a:ext>
            </a:extLst>
          </p:cNvPr>
          <p:cNvPicPr>
            <a:picLocks noChangeAspect="1"/>
          </p:cNvPicPr>
          <p:nvPr/>
        </p:nvPicPr>
        <p:blipFill>
          <a:blip r:embed="rId2">
            <a:extLst>
              <a:ext uri="{28A0092B-C50C-407E-A947-70E740481C1C}">
                <a14:useLocalDpi xmlns:a14="http://schemas.microsoft.com/office/drawing/2010/main" val="0"/>
              </a:ext>
            </a:extLst>
          </a:blip>
          <a:srcRect l="10594" r="10594"/>
          <a:stretch/>
        </p:blipFill>
        <p:spPr>
          <a:xfrm>
            <a:off x="5008880" y="1641450"/>
            <a:ext cx="6736652" cy="817270"/>
          </a:xfrm>
          <a:prstGeom prst="rect">
            <a:avLst/>
          </a:prstGeom>
        </p:spPr>
      </p:pic>
      <p:sp>
        <p:nvSpPr>
          <p:cNvPr id="59" name="Rectangle 58">
            <a:extLst>
              <a:ext uri="{FF2B5EF4-FFF2-40B4-BE49-F238E27FC236}">
                <a16:creationId xmlns:a16="http://schemas.microsoft.com/office/drawing/2014/main" id="{F55ED0B3-DCF0-9920-DF2C-411BF1A23D9F}"/>
              </a:ext>
            </a:extLst>
          </p:cNvPr>
          <p:cNvSpPr/>
          <p:nvPr/>
        </p:nvSpPr>
        <p:spPr>
          <a:xfrm>
            <a:off x="452438" y="1651000"/>
            <a:ext cx="4390018" cy="45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18" name="Title 5">
            <a:extLst>
              <a:ext uri="{FF2B5EF4-FFF2-40B4-BE49-F238E27FC236}">
                <a16:creationId xmlns:a16="http://schemas.microsoft.com/office/drawing/2014/main" id="{BB62CEA9-33A7-0261-46B6-B61EFD610974}"/>
              </a:ext>
            </a:extLst>
          </p:cNvPr>
          <p:cNvSpPr>
            <a:spLocks noGrp="1"/>
          </p:cNvSpPr>
          <p:nvPr>
            <p:ph type="title"/>
          </p:nvPr>
        </p:nvSpPr>
        <p:spPr>
          <a:xfrm>
            <a:off x="449580" y="658006"/>
            <a:ext cx="11742419" cy="335432"/>
          </a:xfrm>
        </p:spPr>
        <p:txBody>
          <a:bodyPr/>
          <a:lstStyle/>
          <a:p>
            <a:r>
              <a:rPr lang="en-US"/>
              <a:t>A Full Digital Model of All Data Objects and Their Usage Enables Innovations like AI</a:t>
            </a:r>
            <a:endParaRPr lang="en-SE"/>
          </a:p>
        </p:txBody>
      </p:sp>
      <p:sp>
        <p:nvSpPr>
          <p:cNvPr id="19" name="Text Placeholder 6">
            <a:extLst>
              <a:ext uri="{FF2B5EF4-FFF2-40B4-BE49-F238E27FC236}">
                <a16:creationId xmlns:a16="http://schemas.microsoft.com/office/drawing/2014/main" id="{F7018995-F736-A7BA-9358-3EEAC9DC8699}"/>
              </a:ext>
            </a:extLst>
          </p:cNvPr>
          <p:cNvSpPr>
            <a:spLocks noGrp="1"/>
          </p:cNvSpPr>
          <p:nvPr>
            <p:ph type="body" sz="quarter" idx="15"/>
          </p:nvPr>
        </p:nvSpPr>
        <p:spPr>
          <a:xfrm>
            <a:off x="444500" y="324794"/>
            <a:ext cx="11285422" cy="335432"/>
          </a:xfrm>
        </p:spPr>
        <p:txBody>
          <a:bodyPr/>
          <a:lstStyle/>
          <a:p>
            <a:r>
              <a:rPr lang="en-US"/>
              <a:t>At the Heart of Most Innovations Today is the Innovative Use of ever “Bigger” Data</a:t>
            </a:r>
          </a:p>
        </p:txBody>
      </p:sp>
      <p:grpSp>
        <p:nvGrpSpPr>
          <p:cNvPr id="50" name="Grafik 3">
            <a:extLst>
              <a:ext uri="{FF2B5EF4-FFF2-40B4-BE49-F238E27FC236}">
                <a16:creationId xmlns:a16="http://schemas.microsoft.com/office/drawing/2014/main" id="{09798A67-680E-0868-3073-3747B0ED8F5F}"/>
              </a:ext>
            </a:extLst>
          </p:cNvPr>
          <p:cNvGrpSpPr/>
          <p:nvPr/>
        </p:nvGrpSpPr>
        <p:grpSpPr>
          <a:xfrm>
            <a:off x="865548" y="2167589"/>
            <a:ext cx="3586337" cy="3586337"/>
            <a:chOff x="685244" y="2038800"/>
            <a:chExt cx="3586337" cy="3586337"/>
          </a:xfrm>
          <a:solidFill>
            <a:schemeClr val="bg1">
              <a:alpha val="7632"/>
            </a:schemeClr>
          </a:solidFill>
        </p:grpSpPr>
        <p:sp>
          <p:nvSpPr>
            <p:cNvPr id="51" name="Freeform 50">
              <a:extLst>
                <a:ext uri="{FF2B5EF4-FFF2-40B4-BE49-F238E27FC236}">
                  <a16:creationId xmlns:a16="http://schemas.microsoft.com/office/drawing/2014/main" id="{868F9A9D-B20D-A94C-3482-AF2823413B82}"/>
                </a:ext>
              </a:extLst>
            </p:cNvPr>
            <p:cNvSpPr/>
            <p:nvPr/>
          </p:nvSpPr>
          <p:spPr>
            <a:xfrm>
              <a:off x="2068371" y="2038800"/>
              <a:ext cx="1237606" cy="965605"/>
            </a:xfrm>
            <a:custGeom>
              <a:avLst/>
              <a:gdLst>
                <a:gd name="connsiteX0" fmla="*/ 3060 w 1237606"/>
                <a:gd name="connsiteY0" fmla="*/ 965605 h 965605"/>
                <a:gd name="connsiteX1" fmla="*/ 1237607 w 1237606"/>
                <a:gd name="connsiteY1" fmla="*/ 965605 h 965605"/>
                <a:gd name="connsiteX2" fmla="*/ 1237607 w 1237606"/>
                <a:gd name="connsiteY2" fmla="*/ 0 h 965605"/>
                <a:gd name="connsiteX3" fmla="*/ 1237607 w 1237606"/>
                <a:gd name="connsiteY3" fmla="*/ 0 h 965605"/>
                <a:gd name="connsiteX4" fmla="*/ 0 w 1237606"/>
                <a:gd name="connsiteY4" fmla="*/ 0 h 965605"/>
                <a:gd name="connsiteX5" fmla="*/ 425682 w 1237606"/>
                <a:gd name="connsiteY5" fmla="*/ 484503 h 96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7606" h="965605">
                  <a:moveTo>
                    <a:pt x="3060" y="965605"/>
                  </a:moveTo>
                  <a:lnTo>
                    <a:pt x="1237607" y="965605"/>
                  </a:lnTo>
                  <a:lnTo>
                    <a:pt x="1237607" y="0"/>
                  </a:lnTo>
                  <a:lnTo>
                    <a:pt x="1237607" y="0"/>
                  </a:lnTo>
                  <a:lnTo>
                    <a:pt x="0" y="0"/>
                  </a:lnTo>
                  <a:lnTo>
                    <a:pt x="425682" y="484503"/>
                  </a:lnTo>
                  <a:close/>
                </a:path>
              </a:pathLst>
            </a:custGeom>
            <a:solidFill>
              <a:schemeClr val="bg1">
                <a:alpha val="8000"/>
              </a:schemeClr>
            </a:solidFill>
            <a:ln w="6350" cap="flat">
              <a:solidFill>
                <a:schemeClr val="bg1"/>
              </a:solidFill>
              <a:prstDash val="solid"/>
              <a:miter/>
            </a:ln>
          </p:spPr>
          <p:txBody>
            <a:bodyPr rtlCol="0" anchor="ctr"/>
            <a:lstStyle/>
            <a:p>
              <a:endParaRPr lang="en-TR"/>
            </a:p>
          </p:txBody>
        </p:sp>
        <p:sp>
          <p:nvSpPr>
            <p:cNvPr id="52" name="Freeform 51">
              <a:extLst>
                <a:ext uri="{FF2B5EF4-FFF2-40B4-BE49-F238E27FC236}">
                  <a16:creationId xmlns:a16="http://schemas.microsoft.com/office/drawing/2014/main" id="{09253701-A75F-3133-2670-00950BEC0D6E}"/>
                </a:ext>
              </a:extLst>
            </p:cNvPr>
            <p:cNvSpPr/>
            <p:nvPr/>
          </p:nvSpPr>
          <p:spPr>
            <a:xfrm>
              <a:off x="1650849" y="4659533"/>
              <a:ext cx="1245426" cy="965604"/>
            </a:xfrm>
            <a:custGeom>
              <a:avLst/>
              <a:gdLst>
                <a:gd name="connsiteX0" fmla="*/ 1245427 w 1245426"/>
                <a:gd name="connsiteY0" fmla="*/ 0 h 965604"/>
                <a:gd name="connsiteX1" fmla="*/ 0 w 1245426"/>
                <a:gd name="connsiteY1" fmla="*/ 0 h 965604"/>
                <a:gd name="connsiteX2" fmla="*/ 0 w 1245426"/>
                <a:gd name="connsiteY2" fmla="*/ 965605 h 965604"/>
                <a:gd name="connsiteX3" fmla="*/ 340 w 1245426"/>
                <a:gd name="connsiteY3" fmla="*/ 965605 h 965604"/>
                <a:gd name="connsiteX4" fmla="*/ 1224346 w 1245426"/>
                <a:gd name="connsiteY4" fmla="*/ 965605 h 965604"/>
                <a:gd name="connsiteX5" fmla="*/ 810564 w 1245426"/>
                <a:gd name="connsiteY5" fmla="*/ 494703 h 96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426" h="965604">
                  <a:moveTo>
                    <a:pt x="1245427" y="0"/>
                  </a:moveTo>
                  <a:lnTo>
                    <a:pt x="0" y="0"/>
                  </a:lnTo>
                  <a:lnTo>
                    <a:pt x="0" y="965605"/>
                  </a:lnTo>
                  <a:lnTo>
                    <a:pt x="340" y="965605"/>
                  </a:lnTo>
                  <a:lnTo>
                    <a:pt x="1224346" y="965605"/>
                  </a:lnTo>
                  <a:lnTo>
                    <a:pt x="810564" y="494703"/>
                  </a:lnTo>
                  <a:close/>
                </a:path>
              </a:pathLst>
            </a:custGeom>
            <a:solidFill>
              <a:schemeClr val="bg1">
                <a:alpha val="82000"/>
              </a:schemeClr>
            </a:solidFill>
            <a:ln w="6350" cap="flat">
              <a:solidFill>
                <a:schemeClr val="bg1"/>
              </a:solidFill>
              <a:prstDash val="solid"/>
              <a:miter/>
            </a:ln>
          </p:spPr>
          <p:txBody>
            <a:bodyPr rtlCol="0" anchor="ctr"/>
            <a:lstStyle/>
            <a:p>
              <a:endParaRPr lang="en-TR"/>
            </a:p>
          </p:txBody>
        </p:sp>
        <p:sp>
          <p:nvSpPr>
            <p:cNvPr id="53" name="Freeform 52">
              <a:extLst>
                <a:ext uri="{FF2B5EF4-FFF2-40B4-BE49-F238E27FC236}">
                  <a16:creationId xmlns:a16="http://schemas.microsoft.com/office/drawing/2014/main" id="{A6E796D1-B485-E170-623B-90F2F4B5282A}"/>
                </a:ext>
              </a:extLst>
            </p:cNvPr>
            <p:cNvSpPr/>
            <p:nvPr/>
          </p:nvSpPr>
          <p:spPr>
            <a:xfrm>
              <a:off x="685244" y="3004405"/>
              <a:ext cx="965605" cy="1241686"/>
            </a:xfrm>
            <a:custGeom>
              <a:avLst/>
              <a:gdLst>
                <a:gd name="connsiteX0" fmla="*/ 965605 w 965605"/>
                <a:gd name="connsiteY0" fmla="*/ 1241686 h 1241686"/>
                <a:gd name="connsiteX1" fmla="*/ 965605 w 965605"/>
                <a:gd name="connsiteY1" fmla="*/ 0 h 1241686"/>
                <a:gd name="connsiteX2" fmla="*/ 0 w 965605"/>
                <a:gd name="connsiteY2" fmla="*/ 0 h 1241686"/>
                <a:gd name="connsiteX3" fmla="*/ 0 w 965605"/>
                <a:gd name="connsiteY3" fmla="*/ 1237266 h 1241686"/>
                <a:gd name="connsiteX4" fmla="*/ 480422 w 965605"/>
                <a:gd name="connsiteY4" fmla="*/ 814984 h 1241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605" h="1241686">
                  <a:moveTo>
                    <a:pt x="965605" y="1241686"/>
                  </a:moveTo>
                  <a:lnTo>
                    <a:pt x="965605" y="0"/>
                  </a:lnTo>
                  <a:lnTo>
                    <a:pt x="0" y="0"/>
                  </a:lnTo>
                  <a:lnTo>
                    <a:pt x="0" y="1237266"/>
                  </a:lnTo>
                  <a:lnTo>
                    <a:pt x="480422" y="814984"/>
                  </a:lnTo>
                  <a:close/>
                </a:path>
              </a:pathLst>
            </a:custGeom>
            <a:solidFill>
              <a:schemeClr val="bg1">
                <a:alpha val="8000"/>
              </a:schemeClr>
            </a:solidFill>
            <a:ln w="6350" cap="flat">
              <a:solidFill>
                <a:schemeClr val="bg1"/>
              </a:solidFill>
              <a:prstDash val="solid"/>
              <a:miter/>
            </a:ln>
          </p:spPr>
          <p:txBody>
            <a:bodyPr rtlCol="0" anchor="ctr"/>
            <a:lstStyle/>
            <a:p>
              <a:endParaRPr lang="en-TR"/>
            </a:p>
          </p:txBody>
        </p:sp>
        <p:sp>
          <p:nvSpPr>
            <p:cNvPr id="54" name="Freeform 53">
              <a:extLst>
                <a:ext uri="{FF2B5EF4-FFF2-40B4-BE49-F238E27FC236}">
                  <a16:creationId xmlns:a16="http://schemas.microsoft.com/office/drawing/2014/main" id="{F3E6656A-FCFD-A459-5B76-5E93113058F5}"/>
                </a:ext>
              </a:extLst>
            </p:cNvPr>
            <p:cNvSpPr/>
            <p:nvPr/>
          </p:nvSpPr>
          <p:spPr>
            <a:xfrm>
              <a:off x="2546753" y="4659533"/>
              <a:ext cx="1722448" cy="965604"/>
            </a:xfrm>
            <a:custGeom>
              <a:avLst/>
              <a:gdLst>
                <a:gd name="connsiteX0" fmla="*/ 759224 w 1722448"/>
                <a:gd name="connsiteY0" fmla="*/ 0 h 965604"/>
                <a:gd name="connsiteX1" fmla="*/ 434862 w 1722448"/>
                <a:gd name="connsiteY1" fmla="*/ 0 h 965604"/>
                <a:gd name="connsiteX2" fmla="*/ 0 w 1722448"/>
                <a:gd name="connsiteY2" fmla="*/ 494703 h 965604"/>
                <a:gd name="connsiteX3" fmla="*/ 413782 w 1722448"/>
                <a:gd name="connsiteY3" fmla="*/ 965605 h 965604"/>
                <a:gd name="connsiteX4" fmla="*/ 759224 w 1722448"/>
                <a:gd name="connsiteY4" fmla="*/ 965605 h 965604"/>
                <a:gd name="connsiteX5" fmla="*/ 759224 w 1722448"/>
                <a:gd name="connsiteY5" fmla="*/ 965605 h 965604"/>
                <a:gd name="connsiteX6" fmla="*/ 1722449 w 1722448"/>
                <a:gd name="connsiteY6" fmla="*/ 0 h 96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448" h="965604">
                  <a:moveTo>
                    <a:pt x="759224" y="0"/>
                  </a:moveTo>
                  <a:lnTo>
                    <a:pt x="434862" y="0"/>
                  </a:lnTo>
                  <a:lnTo>
                    <a:pt x="0" y="494703"/>
                  </a:lnTo>
                  <a:lnTo>
                    <a:pt x="413782" y="965605"/>
                  </a:lnTo>
                  <a:lnTo>
                    <a:pt x="759224" y="965605"/>
                  </a:lnTo>
                  <a:lnTo>
                    <a:pt x="759224" y="965605"/>
                  </a:lnTo>
                  <a:lnTo>
                    <a:pt x="1722449" y="0"/>
                  </a:lnTo>
                  <a:close/>
                </a:path>
              </a:pathLst>
            </a:custGeom>
            <a:solidFill>
              <a:schemeClr val="bg1">
                <a:alpha val="8000"/>
              </a:schemeClr>
            </a:solidFill>
            <a:ln w="6350" cap="flat">
              <a:solidFill>
                <a:schemeClr val="bg1"/>
              </a:solidFill>
              <a:prstDash val="solid"/>
              <a:miter/>
            </a:ln>
          </p:spPr>
          <p:txBody>
            <a:bodyPr rtlCol="0" anchor="ctr"/>
            <a:lstStyle/>
            <a:p>
              <a:endParaRPr lang="en-TR"/>
            </a:p>
          </p:txBody>
        </p:sp>
        <p:sp>
          <p:nvSpPr>
            <p:cNvPr id="55" name="Freeform 54">
              <a:extLst>
                <a:ext uri="{FF2B5EF4-FFF2-40B4-BE49-F238E27FC236}">
                  <a16:creationId xmlns:a16="http://schemas.microsoft.com/office/drawing/2014/main" id="{D69DAD10-B1D8-3454-85B3-02987D9B2F60}"/>
                </a:ext>
              </a:extLst>
            </p:cNvPr>
            <p:cNvSpPr/>
            <p:nvPr/>
          </p:nvSpPr>
          <p:spPr>
            <a:xfrm>
              <a:off x="3305977" y="3434507"/>
              <a:ext cx="965604" cy="1225026"/>
            </a:xfrm>
            <a:custGeom>
              <a:avLst/>
              <a:gdLst>
                <a:gd name="connsiteX0" fmla="*/ 485862 w 965604"/>
                <a:gd name="connsiteY0" fmla="*/ 427042 h 1225026"/>
                <a:gd name="connsiteX1" fmla="*/ 0 w 965604"/>
                <a:gd name="connsiteY1" fmla="*/ 0 h 1225026"/>
                <a:gd name="connsiteX2" fmla="*/ 0 w 965604"/>
                <a:gd name="connsiteY2" fmla="*/ 1225026 h 1225026"/>
                <a:gd name="connsiteX3" fmla="*/ 963225 w 965604"/>
                <a:gd name="connsiteY3" fmla="*/ 1225026 h 1225026"/>
                <a:gd name="connsiteX4" fmla="*/ 965605 w 965604"/>
                <a:gd name="connsiteY4" fmla="*/ 1222646 h 1225026"/>
                <a:gd name="connsiteX5" fmla="*/ 965605 w 965604"/>
                <a:gd name="connsiteY5" fmla="*/ 5440 h 122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604" h="1225026">
                  <a:moveTo>
                    <a:pt x="485862" y="427042"/>
                  </a:moveTo>
                  <a:lnTo>
                    <a:pt x="0" y="0"/>
                  </a:lnTo>
                  <a:lnTo>
                    <a:pt x="0" y="1225026"/>
                  </a:lnTo>
                  <a:lnTo>
                    <a:pt x="963225" y="1225026"/>
                  </a:lnTo>
                  <a:lnTo>
                    <a:pt x="965605" y="1222646"/>
                  </a:lnTo>
                  <a:lnTo>
                    <a:pt x="965605" y="5440"/>
                  </a:lnTo>
                  <a:close/>
                </a:path>
              </a:pathLst>
            </a:custGeom>
            <a:solidFill>
              <a:schemeClr val="bg1">
                <a:alpha val="8000"/>
              </a:schemeClr>
            </a:solidFill>
            <a:ln w="6350" cap="flat">
              <a:solidFill>
                <a:schemeClr val="bg1"/>
              </a:solidFill>
              <a:prstDash val="solid"/>
              <a:miter/>
            </a:ln>
          </p:spPr>
          <p:txBody>
            <a:bodyPr rtlCol="0" anchor="ctr"/>
            <a:lstStyle/>
            <a:p>
              <a:endParaRPr lang="en-TR"/>
            </a:p>
          </p:txBody>
        </p:sp>
        <p:sp>
          <p:nvSpPr>
            <p:cNvPr id="56" name="Freeform 55">
              <a:extLst>
                <a:ext uri="{FF2B5EF4-FFF2-40B4-BE49-F238E27FC236}">
                  <a16:creationId xmlns:a16="http://schemas.microsoft.com/office/drawing/2014/main" id="{F181659A-1527-7403-15D3-7B5C7CD213EF}"/>
                </a:ext>
              </a:extLst>
            </p:cNvPr>
            <p:cNvSpPr/>
            <p:nvPr/>
          </p:nvSpPr>
          <p:spPr>
            <a:xfrm>
              <a:off x="685244" y="3904729"/>
              <a:ext cx="965605" cy="1720408"/>
            </a:xfrm>
            <a:custGeom>
              <a:avLst/>
              <a:gdLst>
                <a:gd name="connsiteX0" fmla="*/ 480422 w 965605"/>
                <a:gd name="connsiteY0" fmla="*/ 0 h 1720408"/>
                <a:gd name="connsiteX1" fmla="*/ 0 w 965605"/>
                <a:gd name="connsiteY1" fmla="*/ 421942 h 1720408"/>
                <a:gd name="connsiteX2" fmla="*/ 0 w 965605"/>
                <a:gd name="connsiteY2" fmla="*/ 754804 h 1720408"/>
                <a:gd name="connsiteX3" fmla="*/ 0 w 965605"/>
                <a:gd name="connsiteY3" fmla="*/ 754804 h 1720408"/>
                <a:gd name="connsiteX4" fmla="*/ 965605 w 965605"/>
                <a:gd name="connsiteY4" fmla="*/ 1720409 h 1720408"/>
                <a:gd name="connsiteX5" fmla="*/ 965605 w 965605"/>
                <a:gd name="connsiteY5" fmla="*/ 754804 h 1720408"/>
                <a:gd name="connsiteX6" fmla="*/ 965605 w 965605"/>
                <a:gd name="connsiteY6" fmla="*/ 426362 h 172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605" h="1720408">
                  <a:moveTo>
                    <a:pt x="480422" y="0"/>
                  </a:moveTo>
                  <a:lnTo>
                    <a:pt x="0" y="421942"/>
                  </a:lnTo>
                  <a:lnTo>
                    <a:pt x="0" y="754804"/>
                  </a:lnTo>
                  <a:lnTo>
                    <a:pt x="0" y="754804"/>
                  </a:lnTo>
                  <a:lnTo>
                    <a:pt x="965605" y="1720409"/>
                  </a:lnTo>
                  <a:lnTo>
                    <a:pt x="965605" y="754804"/>
                  </a:lnTo>
                  <a:lnTo>
                    <a:pt x="965605" y="426362"/>
                  </a:lnTo>
                  <a:close/>
                </a:path>
              </a:pathLst>
            </a:custGeom>
            <a:solidFill>
              <a:schemeClr val="bg1">
                <a:alpha val="82000"/>
              </a:schemeClr>
            </a:solidFill>
            <a:ln w="6350" cap="flat">
              <a:solidFill>
                <a:schemeClr val="bg1"/>
              </a:solidFill>
              <a:prstDash val="solid"/>
              <a:miter/>
            </a:ln>
          </p:spPr>
          <p:txBody>
            <a:bodyPr rtlCol="0" anchor="ctr"/>
            <a:lstStyle/>
            <a:p>
              <a:endParaRPr lang="en-TR"/>
            </a:p>
          </p:txBody>
        </p:sp>
        <p:sp>
          <p:nvSpPr>
            <p:cNvPr id="57" name="Freeform 56">
              <a:extLst>
                <a:ext uri="{FF2B5EF4-FFF2-40B4-BE49-F238E27FC236}">
                  <a16:creationId xmlns:a16="http://schemas.microsoft.com/office/drawing/2014/main" id="{654AF70E-1A04-83D9-A165-0D7AB85EBF3D}"/>
                </a:ext>
              </a:extLst>
            </p:cNvPr>
            <p:cNvSpPr/>
            <p:nvPr/>
          </p:nvSpPr>
          <p:spPr>
            <a:xfrm>
              <a:off x="685244" y="2038800"/>
              <a:ext cx="1723808" cy="965605"/>
            </a:xfrm>
            <a:custGeom>
              <a:avLst/>
              <a:gdLst>
                <a:gd name="connsiteX0" fmla="*/ 1297787 w 1723808"/>
                <a:gd name="connsiteY0" fmla="*/ 0 h 965605"/>
                <a:gd name="connsiteX1" fmla="*/ 965605 w 1723808"/>
                <a:gd name="connsiteY1" fmla="*/ 0 h 965605"/>
                <a:gd name="connsiteX2" fmla="*/ 965605 w 1723808"/>
                <a:gd name="connsiteY2" fmla="*/ 0 h 965605"/>
                <a:gd name="connsiteX3" fmla="*/ 0 w 1723808"/>
                <a:gd name="connsiteY3" fmla="*/ 965605 h 965605"/>
                <a:gd name="connsiteX4" fmla="*/ 0 w 1723808"/>
                <a:gd name="connsiteY4" fmla="*/ 965605 h 965605"/>
                <a:gd name="connsiteX5" fmla="*/ 965605 w 1723808"/>
                <a:gd name="connsiteY5" fmla="*/ 965605 h 965605"/>
                <a:gd name="connsiteX6" fmla="*/ 1300847 w 1723808"/>
                <a:gd name="connsiteY6" fmla="*/ 965605 h 965605"/>
                <a:gd name="connsiteX7" fmla="*/ 1723809 w 1723808"/>
                <a:gd name="connsiteY7" fmla="*/ 484503 h 96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3808" h="965605">
                  <a:moveTo>
                    <a:pt x="1297787" y="0"/>
                  </a:moveTo>
                  <a:lnTo>
                    <a:pt x="965605" y="0"/>
                  </a:lnTo>
                  <a:lnTo>
                    <a:pt x="965605" y="0"/>
                  </a:lnTo>
                  <a:lnTo>
                    <a:pt x="0" y="965605"/>
                  </a:lnTo>
                  <a:lnTo>
                    <a:pt x="0" y="965605"/>
                  </a:lnTo>
                  <a:lnTo>
                    <a:pt x="965605" y="965605"/>
                  </a:lnTo>
                  <a:lnTo>
                    <a:pt x="1300847" y="965605"/>
                  </a:lnTo>
                  <a:lnTo>
                    <a:pt x="1723809" y="484503"/>
                  </a:lnTo>
                  <a:close/>
                </a:path>
              </a:pathLst>
            </a:custGeom>
            <a:solidFill>
              <a:schemeClr val="bg1">
                <a:alpha val="8000"/>
              </a:schemeClr>
            </a:solidFill>
            <a:ln w="6350" cap="flat">
              <a:solidFill>
                <a:schemeClr val="bg1"/>
              </a:solidFill>
              <a:prstDash val="solid"/>
              <a:miter/>
            </a:ln>
          </p:spPr>
          <p:txBody>
            <a:bodyPr rtlCol="0" anchor="ctr"/>
            <a:lstStyle/>
            <a:p>
              <a:endParaRPr lang="en-TR"/>
            </a:p>
          </p:txBody>
        </p:sp>
        <p:sp>
          <p:nvSpPr>
            <p:cNvPr id="58" name="Freeform 57">
              <a:extLst>
                <a:ext uri="{FF2B5EF4-FFF2-40B4-BE49-F238E27FC236}">
                  <a16:creationId xmlns:a16="http://schemas.microsoft.com/office/drawing/2014/main" id="{48304638-1FC5-DC0E-F5D8-0D894238EEDF}"/>
                </a:ext>
              </a:extLst>
            </p:cNvPr>
            <p:cNvSpPr/>
            <p:nvPr/>
          </p:nvSpPr>
          <p:spPr>
            <a:xfrm>
              <a:off x="3305977" y="2038800"/>
              <a:ext cx="965604" cy="1737408"/>
            </a:xfrm>
            <a:custGeom>
              <a:avLst/>
              <a:gdLst>
                <a:gd name="connsiteX0" fmla="*/ 965605 w 965604"/>
                <a:gd name="connsiteY0" fmla="*/ 965605 h 1737408"/>
                <a:gd name="connsiteX1" fmla="*/ 0 w 965604"/>
                <a:gd name="connsiteY1" fmla="*/ 0 h 1737408"/>
                <a:gd name="connsiteX2" fmla="*/ 0 w 965604"/>
                <a:gd name="connsiteY2" fmla="*/ 965605 h 1737408"/>
                <a:gd name="connsiteX3" fmla="*/ 0 w 965604"/>
                <a:gd name="connsiteY3" fmla="*/ 1310367 h 1737408"/>
                <a:gd name="connsiteX4" fmla="*/ 485862 w 965604"/>
                <a:gd name="connsiteY4" fmla="*/ 1737409 h 1737408"/>
                <a:gd name="connsiteX5" fmla="*/ 965605 w 965604"/>
                <a:gd name="connsiteY5" fmla="*/ 1315807 h 1737408"/>
                <a:gd name="connsiteX6" fmla="*/ 965605 w 965604"/>
                <a:gd name="connsiteY6" fmla="*/ 965945 h 17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604" h="1737408">
                  <a:moveTo>
                    <a:pt x="965605" y="965605"/>
                  </a:moveTo>
                  <a:lnTo>
                    <a:pt x="0" y="0"/>
                  </a:lnTo>
                  <a:lnTo>
                    <a:pt x="0" y="965605"/>
                  </a:lnTo>
                  <a:lnTo>
                    <a:pt x="0" y="1310367"/>
                  </a:lnTo>
                  <a:lnTo>
                    <a:pt x="485862" y="1737409"/>
                  </a:lnTo>
                  <a:lnTo>
                    <a:pt x="965605" y="1315807"/>
                  </a:lnTo>
                  <a:lnTo>
                    <a:pt x="965605" y="965945"/>
                  </a:lnTo>
                  <a:close/>
                </a:path>
              </a:pathLst>
            </a:custGeom>
            <a:solidFill>
              <a:schemeClr val="bg1">
                <a:alpha val="8000"/>
              </a:schemeClr>
            </a:solidFill>
            <a:ln w="6350" cap="flat">
              <a:solidFill>
                <a:schemeClr val="bg1"/>
              </a:solidFill>
              <a:prstDash val="solid"/>
              <a:miter/>
            </a:ln>
          </p:spPr>
          <p:txBody>
            <a:bodyPr rtlCol="0" anchor="ctr"/>
            <a:lstStyle/>
            <a:p>
              <a:endParaRPr lang="en-TR"/>
            </a:p>
          </p:txBody>
        </p:sp>
      </p:grpSp>
      <p:sp>
        <p:nvSpPr>
          <p:cNvPr id="60" name="TextBox 4">
            <a:extLst>
              <a:ext uri="{FF2B5EF4-FFF2-40B4-BE49-F238E27FC236}">
                <a16:creationId xmlns:a16="http://schemas.microsoft.com/office/drawing/2014/main" id="{E2D8A9B6-7E2F-85A2-513A-18F211F5CDDA}"/>
              </a:ext>
            </a:extLst>
          </p:cNvPr>
          <p:cNvSpPr txBox="1"/>
          <p:nvPr/>
        </p:nvSpPr>
        <p:spPr>
          <a:xfrm>
            <a:off x="1945214" y="3637593"/>
            <a:ext cx="1427007" cy="646331"/>
          </a:xfrm>
          <a:prstGeom prst="rect">
            <a:avLst/>
          </a:prstGeom>
          <a:noFill/>
        </p:spPr>
        <p:txBody>
          <a:bodyPr wrap="square" anchor="ctr">
            <a:spAutoFit/>
          </a:bodyPr>
          <a:lstStyle/>
          <a:p>
            <a:pPr lvl="0" algn="ctr"/>
            <a:r>
              <a:rPr lang="en-US" b="1">
                <a:solidFill>
                  <a:schemeClr val="bg1"/>
                </a:solidFill>
              </a:rPr>
              <a:t>Business Innovation</a:t>
            </a:r>
          </a:p>
        </p:txBody>
      </p:sp>
      <p:sp>
        <p:nvSpPr>
          <p:cNvPr id="61" name="TextBox 7">
            <a:extLst>
              <a:ext uri="{FF2B5EF4-FFF2-40B4-BE49-F238E27FC236}">
                <a16:creationId xmlns:a16="http://schemas.microsoft.com/office/drawing/2014/main" id="{997BB856-91AF-448C-91F5-68B62CC50D85}"/>
              </a:ext>
            </a:extLst>
          </p:cNvPr>
          <p:cNvSpPr txBox="1"/>
          <p:nvPr/>
        </p:nvSpPr>
        <p:spPr>
          <a:xfrm>
            <a:off x="1425507" y="2520221"/>
            <a:ext cx="1343969" cy="292388"/>
          </a:xfrm>
          <a:prstGeom prst="rect">
            <a:avLst/>
          </a:prstGeom>
          <a:noFill/>
        </p:spPr>
        <p:txBody>
          <a:bodyPr wrap="square">
            <a:spAutoFit/>
          </a:bodyPr>
          <a:lstStyle/>
          <a:p>
            <a:pPr lvl="0"/>
            <a:r>
              <a:rPr lang="en-US" sz="1300" b="1">
                <a:solidFill>
                  <a:schemeClr val="bg1"/>
                </a:solidFill>
              </a:rPr>
              <a:t>Processes</a:t>
            </a:r>
          </a:p>
        </p:txBody>
      </p:sp>
      <p:sp>
        <p:nvSpPr>
          <p:cNvPr id="62" name="TextBox 8">
            <a:extLst>
              <a:ext uri="{FF2B5EF4-FFF2-40B4-BE49-F238E27FC236}">
                <a16:creationId xmlns:a16="http://schemas.microsoft.com/office/drawing/2014/main" id="{1ED85E5C-91E8-CAD1-C2BA-F5B7BF90FD43}"/>
              </a:ext>
            </a:extLst>
          </p:cNvPr>
          <p:cNvSpPr txBox="1"/>
          <p:nvPr/>
        </p:nvSpPr>
        <p:spPr>
          <a:xfrm>
            <a:off x="2770085" y="5118147"/>
            <a:ext cx="1343969" cy="292388"/>
          </a:xfrm>
          <a:prstGeom prst="rect">
            <a:avLst/>
          </a:prstGeom>
          <a:noFill/>
        </p:spPr>
        <p:txBody>
          <a:bodyPr wrap="square">
            <a:spAutoFit/>
          </a:bodyPr>
          <a:lstStyle/>
          <a:p>
            <a:pPr lvl="0"/>
            <a:r>
              <a:rPr lang="en-US" sz="1300" b="1" dirty="0">
                <a:solidFill>
                  <a:schemeClr val="bg1"/>
                </a:solidFill>
              </a:rPr>
              <a:t>Technology</a:t>
            </a:r>
          </a:p>
        </p:txBody>
      </p:sp>
      <p:sp>
        <p:nvSpPr>
          <p:cNvPr id="63" name="TextBox 9">
            <a:extLst>
              <a:ext uri="{FF2B5EF4-FFF2-40B4-BE49-F238E27FC236}">
                <a16:creationId xmlns:a16="http://schemas.microsoft.com/office/drawing/2014/main" id="{65C2A398-A559-6255-6EDD-506056D9FBA6}"/>
              </a:ext>
            </a:extLst>
          </p:cNvPr>
          <p:cNvSpPr txBox="1"/>
          <p:nvPr/>
        </p:nvSpPr>
        <p:spPr>
          <a:xfrm>
            <a:off x="3587554" y="3284821"/>
            <a:ext cx="762603" cy="292388"/>
          </a:xfrm>
          <a:prstGeom prst="rect">
            <a:avLst/>
          </a:prstGeom>
          <a:noFill/>
        </p:spPr>
        <p:txBody>
          <a:bodyPr wrap="square">
            <a:spAutoFit/>
          </a:bodyPr>
          <a:lstStyle/>
          <a:p>
            <a:pPr lvl="0"/>
            <a:r>
              <a:rPr lang="en-US" sz="1300" b="1">
                <a:solidFill>
                  <a:schemeClr val="bg1"/>
                </a:solidFill>
              </a:rPr>
              <a:t>People</a:t>
            </a:r>
          </a:p>
        </p:txBody>
      </p:sp>
      <p:sp>
        <p:nvSpPr>
          <p:cNvPr id="64" name="TextBox 10">
            <a:extLst>
              <a:ext uri="{FF2B5EF4-FFF2-40B4-BE49-F238E27FC236}">
                <a16:creationId xmlns:a16="http://schemas.microsoft.com/office/drawing/2014/main" id="{11E72406-2520-1B07-049D-CD8B72B6FFBD}"/>
              </a:ext>
            </a:extLst>
          </p:cNvPr>
          <p:cNvSpPr txBox="1"/>
          <p:nvPr/>
        </p:nvSpPr>
        <p:spPr>
          <a:xfrm>
            <a:off x="1058409" y="4456835"/>
            <a:ext cx="579012" cy="292388"/>
          </a:xfrm>
          <a:prstGeom prst="rect">
            <a:avLst/>
          </a:prstGeom>
          <a:noFill/>
        </p:spPr>
        <p:txBody>
          <a:bodyPr wrap="square">
            <a:spAutoFit/>
          </a:bodyPr>
          <a:lstStyle/>
          <a:p>
            <a:pPr lvl="0" algn="ctr"/>
            <a:r>
              <a:rPr lang="en-US" sz="1300" b="1">
                <a:solidFill>
                  <a:schemeClr val="tx2"/>
                </a:solidFill>
              </a:rPr>
              <a:t>Data</a:t>
            </a:r>
          </a:p>
        </p:txBody>
      </p:sp>
      <p:sp>
        <p:nvSpPr>
          <p:cNvPr id="5" name="TextBox 4">
            <a:extLst>
              <a:ext uri="{FF2B5EF4-FFF2-40B4-BE49-F238E27FC236}">
                <a16:creationId xmlns:a16="http://schemas.microsoft.com/office/drawing/2014/main" id="{CFAEA817-F60B-654D-F113-EC6455BD4DB7}"/>
              </a:ext>
            </a:extLst>
          </p:cNvPr>
          <p:cNvSpPr txBox="1"/>
          <p:nvPr/>
        </p:nvSpPr>
        <p:spPr>
          <a:xfrm>
            <a:off x="5694894" y="2732760"/>
            <a:ext cx="4916357" cy="2662267"/>
          </a:xfrm>
          <a:prstGeom prst="rect">
            <a:avLst/>
          </a:prstGeom>
        </p:spPr>
        <p:txBody>
          <a:bodyPr wrap="square" lIns="0" tIns="0" rIns="0" bIns="0" rtlCol="0">
            <a:spAutoFit/>
          </a:bodyPr>
          <a:lstStyle/>
          <a:p>
            <a:pPr>
              <a:spcBef>
                <a:spcPts val="600"/>
              </a:spcBef>
              <a:spcAft>
                <a:spcPts val="1200"/>
              </a:spcAft>
            </a:pPr>
            <a:r>
              <a:rPr lang="en-US" sz="1600" dirty="0">
                <a:solidFill>
                  <a:schemeClr val="tx2"/>
                </a:solidFill>
              </a:rPr>
              <a:t>Standard SAP data objects and definitions are available to be used in Process, Architecture and Interface models in Signavio, </a:t>
            </a:r>
            <a:r>
              <a:rPr lang="en-US" sz="1600" dirty="0" err="1">
                <a:solidFill>
                  <a:schemeClr val="tx2"/>
                </a:solidFill>
              </a:rPr>
              <a:t>LeanIX</a:t>
            </a:r>
            <a:r>
              <a:rPr lang="en-US" sz="1600" dirty="0">
                <a:solidFill>
                  <a:schemeClr val="tx2"/>
                </a:solidFill>
              </a:rPr>
              <a:t> and Cloud ALM</a:t>
            </a:r>
          </a:p>
          <a:p>
            <a:pPr>
              <a:spcBef>
                <a:spcPts val="600"/>
              </a:spcBef>
              <a:spcAft>
                <a:spcPts val="1200"/>
              </a:spcAft>
            </a:pPr>
            <a:r>
              <a:rPr lang="en-US" sz="1600" dirty="0">
                <a:solidFill>
                  <a:schemeClr val="tx2"/>
                </a:solidFill>
              </a:rPr>
              <a:t>Signavio provides insight into actual data usage</a:t>
            </a:r>
          </a:p>
          <a:p>
            <a:pPr>
              <a:spcBef>
                <a:spcPts val="600"/>
              </a:spcBef>
              <a:spcAft>
                <a:spcPts val="1200"/>
              </a:spcAft>
            </a:pPr>
            <a:r>
              <a:rPr lang="en-US" sz="1600" dirty="0">
                <a:solidFill>
                  <a:schemeClr val="tx2"/>
                </a:solidFill>
              </a:rPr>
              <a:t>With Cloud ALM and Signavio, data flows and interfaces can be analyzed, visualized and modeled</a:t>
            </a:r>
          </a:p>
          <a:p>
            <a:pPr>
              <a:spcBef>
                <a:spcPts val="600"/>
              </a:spcBef>
              <a:spcAft>
                <a:spcPts val="1200"/>
              </a:spcAft>
            </a:pPr>
            <a:r>
              <a:rPr lang="en-US" sz="1600" dirty="0">
                <a:solidFill>
                  <a:schemeClr val="tx2"/>
                </a:solidFill>
              </a:rPr>
              <a:t>Cloud ALM allows you to migrate data and create test data (or SAP Solution Manager for On-Prem) </a:t>
            </a:r>
          </a:p>
        </p:txBody>
      </p:sp>
      <p:sp>
        <p:nvSpPr>
          <p:cNvPr id="16" name="TextBox 7">
            <a:extLst>
              <a:ext uri="{FF2B5EF4-FFF2-40B4-BE49-F238E27FC236}">
                <a16:creationId xmlns:a16="http://schemas.microsoft.com/office/drawing/2014/main" id="{55084F4F-468B-760C-BBC9-2E505E16144E}"/>
              </a:ext>
            </a:extLst>
          </p:cNvPr>
          <p:cNvSpPr txBox="1"/>
          <p:nvPr/>
        </p:nvSpPr>
        <p:spPr>
          <a:xfrm>
            <a:off x="5261264" y="1819826"/>
            <a:ext cx="2015299" cy="461665"/>
          </a:xfrm>
          <a:prstGeom prst="rect">
            <a:avLst/>
          </a:prstGeom>
          <a:noFill/>
        </p:spPr>
        <p:txBody>
          <a:bodyPr wrap="square">
            <a:spAutoFit/>
          </a:bodyPr>
          <a:lstStyle/>
          <a:p>
            <a:pPr lvl="0"/>
            <a:r>
              <a:rPr lang="en-US" sz="2400" b="1">
                <a:solidFill>
                  <a:schemeClr val="bg1"/>
                </a:solidFill>
                <a:latin typeface="Arial" panose="020B0604020202020204" pitchFamily="34" charset="0"/>
                <a:cs typeface="Arial" panose="020B0604020202020204" pitchFamily="34" charset="0"/>
              </a:rPr>
              <a:t>Data</a:t>
            </a:r>
          </a:p>
        </p:txBody>
      </p:sp>
      <p:pic>
        <p:nvPicPr>
          <p:cNvPr id="25" name="Picture 24">
            <a:extLst>
              <a:ext uri="{FF2B5EF4-FFF2-40B4-BE49-F238E27FC236}">
                <a16:creationId xmlns:a16="http://schemas.microsoft.com/office/drawing/2014/main" id="{D5A40FD2-0922-451F-7297-9E0F350E0E8B}"/>
              </a:ext>
            </a:extLst>
          </p:cNvPr>
          <p:cNvPicPr>
            <a:picLocks noChangeAspect="1"/>
          </p:cNvPicPr>
          <p:nvPr/>
        </p:nvPicPr>
        <p:blipFill>
          <a:blip r:embed="rId3"/>
          <a:stretch>
            <a:fillRect/>
          </a:stretch>
        </p:blipFill>
        <p:spPr>
          <a:xfrm>
            <a:off x="602503" y="5551678"/>
            <a:ext cx="493200" cy="247482"/>
          </a:xfrm>
          <a:prstGeom prst="rect">
            <a:avLst/>
          </a:prstGeom>
        </p:spPr>
      </p:pic>
      <p:sp>
        <p:nvSpPr>
          <p:cNvPr id="21" name="Rectangle 20">
            <a:extLst>
              <a:ext uri="{FF2B5EF4-FFF2-40B4-BE49-F238E27FC236}">
                <a16:creationId xmlns:a16="http://schemas.microsoft.com/office/drawing/2014/main" id="{64FAE9A5-6125-0193-249A-E72D7362F94B}"/>
              </a:ext>
            </a:extLst>
          </p:cNvPr>
          <p:cNvSpPr/>
          <p:nvPr/>
        </p:nvSpPr>
        <p:spPr>
          <a:xfrm>
            <a:off x="602503" y="5275141"/>
            <a:ext cx="493200" cy="24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pic>
        <p:nvPicPr>
          <p:cNvPr id="24" name="Picture 23">
            <a:extLst>
              <a:ext uri="{FF2B5EF4-FFF2-40B4-BE49-F238E27FC236}">
                <a16:creationId xmlns:a16="http://schemas.microsoft.com/office/drawing/2014/main" id="{E58478EF-3D13-6AD9-FE55-236526008A0F}"/>
              </a:ext>
            </a:extLst>
          </p:cNvPr>
          <p:cNvPicPr>
            <a:picLocks noChangeAspect="1"/>
          </p:cNvPicPr>
          <p:nvPr/>
        </p:nvPicPr>
        <p:blipFill rotWithShape="1">
          <a:blip r:embed="rId4"/>
          <a:srcRect l="18472" t="29569" r="26700" b="34951"/>
          <a:stretch/>
        </p:blipFill>
        <p:spPr>
          <a:xfrm>
            <a:off x="648213" y="5284089"/>
            <a:ext cx="401781" cy="230505"/>
          </a:xfrm>
          <a:prstGeom prst="rect">
            <a:avLst/>
          </a:prstGeom>
        </p:spPr>
      </p:pic>
      <p:pic>
        <p:nvPicPr>
          <p:cNvPr id="29" name="Picture 28">
            <a:extLst>
              <a:ext uri="{FF2B5EF4-FFF2-40B4-BE49-F238E27FC236}">
                <a16:creationId xmlns:a16="http://schemas.microsoft.com/office/drawing/2014/main" id="{ACC3CE8E-656D-ED83-2708-B76E32E0BE6C}"/>
              </a:ext>
            </a:extLst>
          </p:cNvPr>
          <p:cNvPicPr>
            <a:picLocks noChangeAspect="1"/>
          </p:cNvPicPr>
          <p:nvPr/>
        </p:nvPicPr>
        <p:blipFill>
          <a:blip r:embed="rId5"/>
          <a:stretch>
            <a:fillRect/>
          </a:stretch>
        </p:blipFill>
        <p:spPr>
          <a:xfrm>
            <a:off x="602503" y="5822845"/>
            <a:ext cx="489047" cy="255600"/>
          </a:xfrm>
          <a:prstGeom prst="rect">
            <a:avLst/>
          </a:prstGeom>
        </p:spPr>
      </p:pic>
      <p:sp>
        <p:nvSpPr>
          <p:cNvPr id="2" name="Serbest Form 84">
            <a:extLst>
              <a:ext uri="{FF2B5EF4-FFF2-40B4-BE49-F238E27FC236}">
                <a16:creationId xmlns:a16="http://schemas.microsoft.com/office/drawing/2014/main" id="{AF1FCBD0-A578-4501-B85A-3C7BC241DA11}"/>
              </a:ext>
            </a:extLst>
          </p:cNvPr>
          <p:cNvSpPr/>
          <p:nvPr/>
        </p:nvSpPr>
        <p:spPr>
          <a:xfrm>
            <a:off x="5360706" y="2793515"/>
            <a:ext cx="168754" cy="167952"/>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sp>
        <p:nvSpPr>
          <p:cNvPr id="3" name="Serbest Form 84">
            <a:extLst>
              <a:ext uri="{FF2B5EF4-FFF2-40B4-BE49-F238E27FC236}">
                <a16:creationId xmlns:a16="http://schemas.microsoft.com/office/drawing/2014/main" id="{B73EDF3C-81D0-9D11-7A50-95FAC12BCDDC}"/>
              </a:ext>
            </a:extLst>
          </p:cNvPr>
          <p:cNvSpPr/>
          <p:nvPr/>
        </p:nvSpPr>
        <p:spPr>
          <a:xfrm>
            <a:off x="5360706" y="3747971"/>
            <a:ext cx="168754" cy="167952"/>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sp>
        <p:nvSpPr>
          <p:cNvPr id="4" name="Serbest Form 84">
            <a:extLst>
              <a:ext uri="{FF2B5EF4-FFF2-40B4-BE49-F238E27FC236}">
                <a16:creationId xmlns:a16="http://schemas.microsoft.com/office/drawing/2014/main" id="{73FB2950-76B0-A509-479D-3108B2EE9FE7}"/>
              </a:ext>
            </a:extLst>
          </p:cNvPr>
          <p:cNvSpPr/>
          <p:nvPr/>
        </p:nvSpPr>
        <p:spPr>
          <a:xfrm>
            <a:off x="5360706" y="4222425"/>
            <a:ext cx="168754" cy="167952"/>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sp>
        <p:nvSpPr>
          <p:cNvPr id="10" name="Serbest Form 84">
            <a:extLst>
              <a:ext uri="{FF2B5EF4-FFF2-40B4-BE49-F238E27FC236}">
                <a16:creationId xmlns:a16="http://schemas.microsoft.com/office/drawing/2014/main" id="{0406FA7B-C2AE-9002-A4A2-D9D0A6574B3A}"/>
              </a:ext>
            </a:extLst>
          </p:cNvPr>
          <p:cNvSpPr/>
          <p:nvPr/>
        </p:nvSpPr>
        <p:spPr>
          <a:xfrm>
            <a:off x="5360706" y="4942504"/>
            <a:ext cx="168754" cy="167952"/>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pic>
        <p:nvPicPr>
          <p:cNvPr id="6" name="Picture 5">
            <a:extLst>
              <a:ext uri="{FF2B5EF4-FFF2-40B4-BE49-F238E27FC236}">
                <a16:creationId xmlns:a16="http://schemas.microsoft.com/office/drawing/2014/main" id="{D1BC1F41-3637-1E1E-C6FF-666E658AA0EC}"/>
              </a:ext>
            </a:extLst>
          </p:cNvPr>
          <p:cNvPicPr>
            <a:picLocks noChangeAspect="1"/>
          </p:cNvPicPr>
          <p:nvPr/>
        </p:nvPicPr>
        <p:blipFill rotWithShape="1">
          <a:blip r:embed="rId6"/>
          <a:srcRect l="-2341" t="-1" r="45389" b="-809"/>
          <a:stretch/>
        </p:blipFill>
        <p:spPr>
          <a:xfrm>
            <a:off x="1093782" y="5275141"/>
            <a:ext cx="245340" cy="251729"/>
          </a:xfrm>
          <a:prstGeom prst="rect">
            <a:avLst/>
          </a:prstGeom>
        </p:spPr>
      </p:pic>
    </p:spTree>
    <p:extLst>
      <p:ext uri="{BB962C8B-B14F-4D97-AF65-F5344CB8AC3E}">
        <p14:creationId xmlns:p14="http://schemas.microsoft.com/office/powerpoint/2010/main" val="1279430783"/>
      </p:ext>
    </p:extLst>
  </p:cSld>
  <p:clrMapOvr>
    <a:masterClrMapping/>
  </p:clrMapOvr>
</p:sld>
</file>

<file path=ppt/theme/theme1.xml><?xml version="1.0" encoding="utf-8"?>
<a:theme xmlns:a="http://schemas.openxmlformats.org/drawingml/2006/main" name="Office Theme">
  <a:themeElements>
    <a:clrScheme name="Westernacher">
      <a:dk1>
        <a:srgbClr val="282E36"/>
      </a:dk1>
      <a:lt1>
        <a:sysClr val="window" lastClr="FFFFFF"/>
      </a:lt1>
      <a:dk2>
        <a:srgbClr val="3C4652"/>
      </a:dk2>
      <a:lt2>
        <a:srgbClr val="D4D9DF"/>
      </a:lt2>
      <a:accent1>
        <a:srgbClr val="1596D1"/>
      </a:accent1>
      <a:accent2>
        <a:srgbClr val="72B7E2"/>
      </a:accent2>
      <a:accent3>
        <a:srgbClr val="92CCEA"/>
      </a:accent3>
      <a:accent4>
        <a:srgbClr val="7F8FA1"/>
      </a:accent4>
      <a:accent5>
        <a:srgbClr val="5D6A76"/>
      </a:accent5>
      <a:accent6>
        <a:srgbClr val="858F98"/>
      </a:accent6>
      <a:hlink>
        <a:srgbClr val="1596D1"/>
      </a:hlink>
      <a:folHlink>
        <a:srgbClr val="7F8FA1"/>
      </a:folHlink>
    </a:clrScheme>
    <a:fontScheme name="Westernacher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lumMod val="20000"/>
            <a:lumOff val="80000"/>
          </a:schemeClr>
        </a:solidFill>
        <a:ln>
          <a:noFill/>
        </a:ln>
      </a:spPr>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defPPr algn="l">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tx2">
              <a:lumMod val="40000"/>
              <a:lumOff val="60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defRPr sz="1100" dirty="0" err="1" smtClean="0">
            <a:solidFill>
              <a:schemeClr val="tx2"/>
            </a:solidFill>
          </a:defRPr>
        </a:defPPr>
      </a:lstStyle>
    </a:txDef>
  </a:objectDefaults>
  <a:extraClrSchemeLst/>
  <a:extLst>
    <a:ext uri="{05A4C25C-085E-4340-85A3-A5531E510DB2}">
      <thm15:themeFamily xmlns:thm15="http://schemas.microsoft.com/office/thememl/2012/main" name="Westernacher_Slidedoc_Template" id="{96C05556-3D22-4842-9D54-EEF0C1EF5CB0}" vid="{862CAD6F-5F79-4869-8536-A35CC806058E}"/>
    </a:ext>
  </a:extLst>
</a:theme>
</file>

<file path=ppt/theme/theme2.xml><?xml version="1.0" encoding="utf-8"?>
<a:theme xmlns:a="http://schemas.openxmlformats.org/drawingml/2006/main" name="Agenda Slides">
  <a:themeElements>
    <a:clrScheme name="Westernacher">
      <a:dk1>
        <a:srgbClr val="282E36"/>
      </a:dk1>
      <a:lt1>
        <a:sysClr val="window" lastClr="FFFFFF"/>
      </a:lt1>
      <a:dk2>
        <a:srgbClr val="3C4652"/>
      </a:dk2>
      <a:lt2>
        <a:srgbClr val="D4D9DF"/>
      </a:lt2>
      <a:accent1>
        <a:srgbClr val="1596D1"/>
      </a:accent1>
      <a:accent2>
        <a:srgbClr val="72B7E2"/>
      </a:accent2>
      <a:accent3>
        <a:srgbClr val="92CCEA"/>
      </a:accent3>
      <a:accent4>
        <a:srgbClr val="7F8FA1"/>
      </a:accent4>
      <a:accent5>
        <a:srgbClr val="5D6A76"/>
      </a:accent5>
      <a:accent6>
        <a:srgbClr val="858F98"/>
      </a:accent6>
      <a:hlink>
        <a:srgbClr val="1596D1"/>
      </a:hlink>
      <a:folHlink>
        <a:srgbClr val="7F8FA1"/>
      </a:folHlink>
    </a:clrScheme>
    <a:fontScheme name="Westernacher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100" dirty="0" smtClean="0"/>
        </a:defPPr>
      </a:lstStyle>
    </a:txDef>
  </a:objectDefaults>
  <a:extraClrSchemeLst/>
  <a:extLst>
    <a:ext uri="{05A4C25C-085E-4340-85A3-A5531E510DB2}">
      <thm15:themeFamily xmlns:thm15="http://schemas.microsoft.com/office/thememl/2012/main" name="Westernacher_Slidedoc_Template" id="{96C05556-3D22-4842-9D54-EEF0C1EF5CB0}" vid="{B3DDAD03-8D2A-46EA-8B63-377AB9BFC596}"/>
    </a:ext>
  </a:extLst>
</a:theme>
</file>

<file path=ppt/theme/theme3.xml><?xml version="1.0" encoding="utf-8"?>
<a:theme xmlns:a="http://schemas.openxmlformats.org/drawingml/2006/main" name="1_Office Theme">
  <a:themeElements>
    <a:clrScheme name="Westernacher">
      <a:dk1>
        <a:srgbClr val="282E36"/>
      </a:dk1>
      <a:lt1>
        <a:sysClr val="window" lastClr="FFFFFF"/>
      </a:lt1>
      <a:dk2>
        <a:srgbClr val="3C4652"/>
      </a:dk2>
      <a:lt2>
        <a:srgbClr val="D4D9DF"/>
      </a:lt2>
      <a:accent1>
        <a:srgbClr val="1596D1"/>
      </a:accent1>
      <a:accent2>
        <a:srgbClr val="72B7E2"/>
      </a:accent2>
      <a:accent3>
        <a:srgbClr val="92CCEA"/>
      </a:accent3>
      <a:accent4>
        <a:srgbClr val="7F8FA1"/>
      </a:accent4>
      <a:accent5>
        <a:srgbClr val="5D6A76"/>
      </a:accent5>
      <a:accent6>
        <a:srgbClr val="858F98"/>
      </a:accent6>
      <a:hlink>
        <a:srgbClr val="1596D1"/>
      </a:hlink>
      <a:folHlink>
        <a:srgbClr val="7F8FA1"/>
      </a:folHlink>
    </a:clrScheme>
    <a:fontScheme name="Westernacher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lumMod val="20000"/>
            <a:lumOff val="80000"/>
          </a:schemeClr>
        </a:solidFill>
        <a:ln>
          <a:noFill/>
        </a:ln>
      </a:spPr>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defPPr algn="l">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tx2">
              <a:lumMod val="40000"/>
              <a:lumOff val="60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defRPr sz="1100" dirty="0" err="1" smtClean="0">
            <a:solidFill>
              <a:schemeClr val="tx2"/>
            </a:solidFill>
          </a:defRPr>
        </a:defPPr>
      </a:lstStyle>
    </a:txDef>
  </a:objectDefaults>
  <a:extraClrSchemeLst/>
  <a:extLst>
    <a:ext uri="{05A4C25C-085E-4340-85A3-A5531E510DB2}">
      <thm15:themeFamily xmlns:thm15="http://schemas.microsoft.com/office/thememl/2012/main" name="Presentation3" id="{492819DA-8F2E-4837-97C0-A933A7E12A45}" vid="{3F532C12-0F4A-4421-9E0E-E5DC9E0697B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4402129715334A90B44B07FE71FFF9" ma:contentTypeVersion="18" ma:contentTypeDescription="Create a new document." ma:contentTypeScope="" ma:versionID="4bd7237913d82f4e09c4d20570f376f7">
  <xsd:schema xmlns:xsd="http://www.w3.org/2001/XMLSchema" xmlns:xs="http://www.w3.org/2001/XMLSchema" xmlns:p="http://schemas.microsoft.com/office/2006/metadata/properties" xmlns:ns2="97a0ddd7-3209-46a9-b7b7-ee9a71388616" xmlns:ns3="d6756371-af24-445b-89f7-d89f723dbcb8" targetNamespace="http://schemas.microsoft.com/office/2006/metadata/properties" ma:root="true" ma:fieldsID="c83e5d6160c41f47da24325d9e5feb8d" ns2:_="" ns3:_="">
    <xsd:import namespace="97a0ddd7-3209-46a9-b7b7-ee9a71388616"/>
    <xsd:import namespace="d6756371-af24-445b-89f7-d89f723dbcb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a0ddd7-3209-46a9-b7b7-ee9a713886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1f37e79-aa66-4148-aca7-c673f61017c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756371-af24-445b-89f7-d89f723dbcb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3f81047-bad5-4891-a393-df3979382c86}" ma:internalName="TaxCatchAll" ma:showField="CatchAllData" ma:web="d6756371-af24-445b-89f7-d89f723dbc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d6756371-af24-445b-89f7-d89f723dbcb8">
      <UserInfo>
        <DisplayName>Nishand Saliya</DisplayName>
        <AccountId>6</AccountId>
        <AccountType/>
      </UserInfo>
      <UserInfo>
        <DisplayName>Pramod Gangadhara</DisplayName>
        <AccountId>15</AccountId>
        <AccountType/>
      </UserInfo>
      <UserInfo>
        <DisplayName>Shubhranshu Singh</DisplayName>
        <AccountId>12</AccountId>
        <AccountType/>
      </UserInfo>
      <UserInfo>
        <DisplayName>Bhaskar Gunashekar</DisplayName>
        <AccountId>14</AccountId>
        <AccountType/>
      </UserInfo>
      <UserInfo>
        <DisplayName>CON_U_OfficeTemplates</DisplayName>
        <AccountId>54</AccountId>
        <AccountType/>
      </UserInfo>
      <UserInfo>
        <DisplayName>CON_S_INT</DisplayName>
        <AccountId>192</AccountId>
        <AccountType/>
      </UserInfo>
    </SharedWithUsers>
    <TaxCatchAll xmlns="d6756371-af24-445b-89f7-d89f723dbcb8" xsi:nil="true"/>
    <lcf76f155ced4ddcb4097134ff3c332f xmlns="97a0ddd7-3209-46a9-b7b7-ee9a7138861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130FC56-9A38-4BA3-9A08-92026515A7E2}">
  <ds:schemaRefs>
    <ds:schemaRef ds:uri="97a0ddd7-3209-46a9-b7b7-ee9a71388616"/>
    <ds:schemaRef ds:uri="d6756371-af24-445b-89f7-d89f723dbcb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E04A531-FE4A-47AB-8745-C36BC8ABAA6D}">
  <ds:schemaRefs>
    <ds:schemaRef ds:uri="97a0ddd7-3209-46a9-b7b7-ee9a71388616"/>
    <ds:schemaRef ds:uri="d6756371-af24-445b-89f7-d89f723dbcb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F994183-E5F8-4B8B-A3C3-C16FC1DB9D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Westernacher_Slidedoc_Template</Template>
  <TotalTime>0</TotalTime>
  <Words>782</Words>
  <Application>Microsoft Office PowerPoint</Application>
  <PresentationFormat>Widescreen</PresentationFormat>
  <Paragraphs>124</Paragraphs>
  <Slides>11</Slides>
  <Notes>3</Notes>
  <HiddenSlides>0</HiddenSlides>
  <MMClips>0</MMClips>
  <ScaleCrop>false</ScaleCrop>
  <HeadingPairs>
    <vt:vector size="4" baseType="variant">
      <vt:variant>
        <vt:lpstr>Theme</vt:lpstr>
      </vt:variant>
      <vt:variant>
        <vt:i4>3</vt:i4>
      </vt:variant>
      <vt:variant>
        <vt:lpstr>Slide Titles</vt:lpstr>
      </vt:variant>
      <vt:variant>
        <vt:i4>11</vt:i4>
      </vt:variant>
    </vt:vector>
  </HeadingPairs>
  <TitlesOfParts>
    <vt:vector size="14" baseType="lpstr">
      <vt:lpstr>Office Theme</vt:lpstr>
      <vt:lpstr>Agenda Slides</vt:lpstr>
      <vt:lpstr>1_Office Theme</vt:lpstr>
      <vt:lpstr>LEAP 2024</vt:lpstr>
      <vt:lpstr>PowerPoint Presentation</vt:lpstr>
      <vt:lpstr>This is Not Only Mean, It Leads to Bad Results</vt:lpstr>
      <vt:lpstr>Technology is Providing the Key to its Own Potential Without the Need for Torture</vt:lpstr>
      <vt:lpstr>The Technology to Master This Complexity is Now Available. A Game Changer!</vt:lpstr>
      <vt:lpstr>Best Practice, Current Process Insights, Monitoring and Modelling in One Place</vt:lpstr>
      <vt:lpstr>A Common Platform for the Change Management Needed in Business Transformation</vt:lpstr>
      <vt:lpstr>We Show the Industry Specific Capabilities, Innovations and Applications Needed</vt:lpstr>
      <vt:lpstr>A Full Digital Model of All Data Objects and Their Usage Enables Innovations like AI</vt:lpstr>
      <vt:lpstr>With Our Industry Value Proposition, Focusing on What Matters in Your Industry!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LEAP 2024</dc:title>
  <dc:creator>Benjamin Dewilde</dc:creator>
  <cp:lastModifiedBy>Benjamin Dewilde</cp:lastModifiedBy>
  <cp:revision>4</cp:revision>
  <dcterms:created xsi:type="dcterms:W3CDTF">2024-07-16T08:34:33Z</dcterms:created>
  <dcterms:modified xsi:type="dcterms:W3CDTF">2024-08-28T13:52:52Z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0x010100C74402129715334A90B44B07FE71FFF9</vt:lpwstr>
  </property>
  <property fmtid="{D5CDD505-2E9C-101B-9397-08002B2CF9AE}" pid="3" name="MediaServiceImageTags">
    <vt:lpwstr/>
  </property>
</Properties>
</file>