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2" r:id="rId5"/>
  </p:sldMasterIdLst>
  <p:notesMasterIdLst>
    <p:notesMasterId r:id="rId24"/>
  </p:notesMasterIdLst>
  <p:sldIdLst>
    <p:sldId id="2147483224" r:id="rId6"/>
    <p:sldId id="2147375708" r:id="rId7"/>
    <p:sldId id="2147483599" r:id="rId8"/>
    <p:sldId id="2147483600" r:id="rId9"/>
    <p:sldId id="2147483601" r:id="rId10"/>
    <p:sldId id="2147483602" r:id="rId11"/>
    <p:sldId id="2147483603" r:id="rId12"/>
    <p:sldId id="2147483604" r:id="rId13"/>
    <p:sldId id="2147483605" r:id="rId14"/>
    <p:sldId id="2147483608" r:id="rId15"/>
    <p:sldId id="2147483607" r:id="rId16"/>
    <p:sldId id="490" r:id="rId17"/>
    <p:sldId id="2147483240" r:id="rId18"/>
    <p:sldId id="2147483609" r:id="rId19"/>
    <p:sldId id="2147483610" r:id="rId20"/>
    <p:sldId id="2147483611" r:id="rId21"/>
    <p:sldId id="2147483612" r:id="rId22"/>
    <p:sldId id="2147483613"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9" orient="horz" pos="4133" userDrawn="1">
          <p15:clr>
            <a:srgbClr val="A4A3A4"/>
          </p15:clr>
        </p15:guide>
        <p15:guide id="27"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9FE0"/>
    <a:srgbClr val="FFA41F"/>
    <a:srgbClr val="D3926F"/>
    <a:srgbClr val="01AFA4"/>
    <a:srgbClr val="3288B4"/>
    <a:srgbClr val="003399"/>
    <a:srgbClr val="21AFC0"/>
    <a:srgbClr val="A6556D"/>
    <a:srgbClr val="D2926F"/>
    <a:srgbClr val="20A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8D230F3-CF80-4859-8CE7-A43EE81993B5}">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37"/>
    <p:restoredTop sz="94626"/>
  </p:normalViewPr>
  <p:slideViewPr>
    <p:cSldViewPr snapToGrid="0">
      <p:cViewPr varScale="1">
        <p:scale>
          <a:sx n="101" d="100"/>
          <a:sy n="101" d="100"/>
        </p:scale>
        <p:origin x="1440" y="72"/>
      </p:cViewPr>
      <p:guideLst>
        <p:guide orient="horz" pos="4133"/>
        <p:guide pos="3817"/>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angelo Bartuccelli" userId="15157092-aa42-48e2-b763-95d96f0edb51" providerId="ADAL" clId="{BF126E76-4594-4516-9111-3F2DEF89EEF6}"/>
    <pc:docChg chg="undo custSel modSld">
      <pc:chgData name="Michelangelo Bartuccelli" userId="15157092-aa42-48e2-b763-95d96f0edb51" providerId="ADAL" clId="{BF126E76-4594-4516-9111-3F2DEF89EEF6}" dt="2024-08-29T11:02:47.733" v="6"/>
      <pc:docMkLst>
        <pc:docMk/>
      </pc:docMkLst>
      <pc:sldChg chg="modSp mod">
        <pc:chgData name="Michelangelo Bartuccelli" userId="15157092-aa42-48e2-b763-95d96f0edb51" providerId="ADAL" clId="{BF126E76-4594-4516-9111-3F2DEF89EEF6}" dt="2024-08-29T11:02:47.733" v="6"/>
        <pc:sldMkLst>
          <pc:docMk/>
          <pc:sldMk cId="3612490582" sldId="2147483599"/>
        </pc:sldMkLst>
        <pc:spChg chg="mod">
          <ac:chgData name="Michelangelo Bartuccelli" userId="15157092-aa42-48e2-b763-95d96f0edb51" providerId="ADAL" clId="{BF126E76-4594-4516-9111-3F2DEF89EEF6}" dt="2024-08-29T11:02:13.753" v="0"/>
          <ac:spMkLst>
            <pc:docMk/>
            <pc:sldMk cId="3612490582" sldId="2147483599"/>
            <ac:spMk id="2" creationId="{6E882E2D-59FF-DCFF-102D-0DEB2AF7291D}"/>
          </ac:spMkLst>
        </pc:spChg>
        <pc:spChg chg="mod">
          <ac:chgData name="Michelangelo Bartuccelli" userId="15157092-aa42-48e2-b763-95d96f0edb51" providerId="ADAL" clId="{BF126E76-4594-4516-9111-3F2DEF89EEF6}" dt="2024-08-29T11:02:37.290" v="3"/>
          <ac:spMkLst>
            <pc:docMk/>
            <pc:sldMk cId="3612490582" sldId="2147483599"/>
            <ac:spMk id="25" creationId="{83C00BB6-84E5-1294-1E9C-E3ACFE3C7F70}"/>
          </ac:spMkLst>
        </pc:spChg>
        <pc:spChg chg="mod">
          <ac:chgData name="Michelangelo Bartuccelli" userId="15157092-aa42-48e2-b763-95d96f0edb51" providerId="ADAL" clId="{BF126E76-4594-4516-9111-3F2DEF89EEF6}" dt="2024-08-29T11:02:47.733" v="6"/>
          <ac:spMkLst>
            <pc:docMk/>
            <pc:sldMk cId="3612490582" sldId="2147483599"/>
            <ac:spMk id="44" creationId="{23BCC74C-5AF6-030C-ED6C-1D47C19253F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FBEB4E-9AF3-494D-811B-F502A4D5C1B9}" type="datetimeFigureOut">
              <a:rPr lang="bg-BG" smtClean="0"/>
              <a:t>29.8.2024 г.</a:t>
            </a:fld>
            <a:endParaRPr lang="bg-B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BAF03-2EF8-46A2-BD09-F590CF96F11A}" type="slidenum">
              <a:rPr lang="bg-BG" smtClean="0"/>
              <a:t>‹Nr.›</a:t>
            </a:fld>
            <a:endParaRPr lang="bg-BG"/>
          </a:p>
        </p:txBody>
      </p:sp>
    </p:spTree>
    <p:extLst>
      <p:ext uri="{BB962C8B-B14F-4D97-AF65-F5344CB8AC3E}">
        <p14:creationId xmlns:p14="http://schemas.microsoft.com/office/powerpoint/2010/main" val="2577067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682625"/>
            <a:ext cx="5486400" cy="3086100"/>
          </a:xfrm>
        </p:spPr>
      </p:sp>
      <p:sp>
        <p:nvSpPr>
          <p:cNvPr id="3" name="Notes Placeholder 2"/>
          <p:cNvSpPr>
            <a:spLocks noGrp="1"/>
          </p:cNvSpPr>
          <p:nvPr>
            <p:ph type="body" idx="1"/>
          </p:nvPr>
        </p:nvSpPr>
        <p:spPr/>
        <p:txBody>
          <a:bodyPr/>
          <a:lstStyle/>
          <a:p>
            <a:r>
              <a:rPr lang="en-GB" dirty="0"/>
              <a:t>Hi,</a:t>
            </a:r>
          </a:p>
          <a:p>
            <a:endParaRPr lang="en-GB" dirty="0"/>
          </a:p>
          <a:p>
            <a:r>
              <a:rPr lang="en-GB" dirty="0"/>
              <a:t>Welcome to this session as part of LEAP 2023.</a:t>
            </a:r>
          </a:p>
          <a:p>
            <a:endParaRPr lang="en-GB" dirty="0"/>
          </a:p>
          <a:p>
            <a:r>
              <a:rPr lang="en-GB" dirty="0"/>
              <a:t>In this session I will guide you through the toolset which can support you while make a move to SAP Cloud solutions.</a:t>
            </a:r>
          </a:p>
          <a:p>
            <a:endParaRPr lang="bg-BG" dirty="0"/>
          </a:p>
        </p:txBody>
      </p:sp>
      <p:sp>
        <p:nvSpPr>
          <p:cNvPr id="4" name="Slide Number Placeholder 3"/>
          <p:cNvSpPr>
            <a:spLocks noGrp="1"/>
          </p:cNvSpPr>
          <p:nvPr>
            <p:ph type="sldNum" sz="quarter" idx="5"/>
          </p:nvPr>
        </p:nvSpPr>
        <p:spPr/>
        <p:txBody>
          <a:bodyPr/>
          <a:lstStyle/>
          <a:p>
            <a:fld id="{DDCBAF03-2EF8-46A2-BD09-F590CF96F11A}" type="slidenum">
              <a:rPr lang="bg-BG" smtClean="0"/>
              <a:t>1</a:t>
            </a:fld>
            <a:endParaRPr lang="bg-BG"/>
          </a:p>
        </p:txBody>
      </p:sp>
    </p:spTree>
    <p:extLst>
      <p:ext uri="{BB962C8B-B14F-4D97-AF65-F5344CB8AC3E}">
        <p14:creationId xmlns:p14="http://schemas.microsoft.com/office/powerpoint/2010/main" val="735360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name is Ingmar Kat and I am part of the Digital Transformation team of Westernacher Consulting.</a:t>
            </a:r>
          </a:p>
          <a:p>
            <a:endParaRPr lang="en-GB" dirty="0"/>
          </a:p>
          <a:p>
            <a:r>
              <a:rPr lang="en-GB" dirty="0"/>
              <a:t>We prepare our S/4HANA cloud project by executing assessments, guide the implementation cycle and support the solution architecture.</a:t>
            </a:r>
          </a:p>
          <a:p>
            <a:endParaRPr lang="en-GB" dirty="0"/>
          </a:p>
          <a:p>
            <a:r>
              <a:rPr lang="en-GB" dirty="0"/>
              <a:t>Our experiences are the main guide through the topics covered today</a:t>
            </a:r>
            <a:endParaRPr lang="en-NL" dirty="0"/>
          </a:p>
        </p:txBody>
      </p:sp>
      <p:sp>
        <p:nvSpPr>
          <p:cNvPr id="4" name="Slide Number Placeholder 3"/>
          <p:cNvSpPr>
            <a:spLocks noGrp="1"/>
          </p:cNvSpPr>
          <p:nvPr>
            <p:ph type="sldNum" sz="quarter" idx="5"/>
          </p:nvPr>
        </p:nvSpPr>
        <p:spPr/>
        <p:txBody>
          <a:bodyPr/>
          <a:lstStyle/>
          <a:p>
            <a:fld id="{DDCBAF03-2EF8-46A2-BD09-F590CF96F11A}" type="slidenum">
              <a:rPr lang="bg-BG" smtClean="0"/>
              <a:t>2</a:t>
            </a:fld>
            <a:endParaRPr lang="bg-BG"/>
          </a:p>
        </p:txBody>
      </p:sp>
    </p:spTree>
    <p:extLst>
      <p:ext uri="{BB962C8B-B14F-4D97-AF65-F5344CB8AC3E}">
        <p14:creationId xmlns:p14="http://schemas.microsoft.com/office/powerpoint/2010/main" val="3666295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0.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hyperlink" Target="https://twitter.com/westernacher" TargetMode="External"/><Relationship Id="rId10" Type="http://schemas.openxmlformats.org/officeDocument/2006/relationships/image" Target="../media/image11.png"/><Relationship Id="rId4" Type="http://schemas.openxmlformats.org/officeDocument/2006/relationships/image" Target="../media/image8.svg"/><Relationship Id="rId9" Type="http://schemas.openxmlformats.org/officeDocument/2006/relationships/hyperlink" Target="https://www.linkedin.com/company/westernache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0.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hyperlink" Target="https://twitter.com/westernacher" TargetMode="External"/><Relationship Id="rId10" Type="http://schemas.openxmlformats.org/officeDocument/2006/relationships/image" Target="../media/image11.png"/><Relationship Id="rId4" Type="http://schemas.openxmlformats.org/officeDocument/2006/relationships/image" Target="../media/image8.svg"/><Relationship Id="rId9" Type="http://schemas.openxmlformats.org/officeDocument/2006/relationships/hyperlink" Target="https://www.linkedin.com/company/westernacher/"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0.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hyperlink" Target="https://twitter.com/westernacher" TargetMode="External"/><Relationship Id="rId10" Type="http://schemas.openxmlformats.org/officeDocument/2006/relationships/image" Target="../media/image11.png"/><Relationship Id="rId4" Type="http://schemas.openxmlformats.org/officeDocument/2006/relationships/image" Target="../media/image8.svg"/><Relationship Id="rId9" Type="http://schemas.openxmlformats.org/officeDocument/2006/relationships/hyperlink" Target="https://www.linkedin.com/company/westernacher/" TargetMode="Externa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www.youtube.com/user/WesternacherAG" TargetMode="External"/><Relationship Id="rId13"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0.svg"/><Relationship Id="rId12" Type="http://schemas.openxmlformats.org/officeDocument/2006/relationships/image" Target="../media/image1.png"/><Relationship Id="rId2" Type="http://schemas.openxmlformats.org/officeDocument/2006/relationships/hyperlink" Target="https://www.facebook.com/Westernacher.Group/" TargetMode="External"/><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hyperlink" Target="https://twitter.com/westernacher" TargetMode="External"/><Relationship Id="rId10" Type="http://schemas.openxmlformats.org/officeDocument/2006/relationships/image" Target="../media/image11.png"/><Relationship Id="rId4" Type="http://schemas.openxmlformats.org/officeDocument/2006/relationships/image" Target="../media/image8.svg"/><Relationship Id="rId9" Type="http://schemas.openxmlformats.org/officeDocument/2006/relationships/hyperlink" Target="https://www.linkedin.com/company/westernacher/"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3" name="Picture Placeholder 19">
            <a:extLst>
              <a:ext uri="{FF2B5EF4-FFF2-40B4-BE49-F238E27FC236}">
                <a16:creationId xmlns:a16="http://schemas.microsoft.com/office/drawing/2014/main" id="{C7677A47-E4F8-40C4-A96C-0781F9A050C8}"/>
              </a:ext>
            </a:extLst>
          </p:cNvPr>
          <p:cNvSpPr>
            <a:spLocks noGrp="1"/>
          </p:cNvSpPr>
          <p:nvPr>
            <p:ph type="pic" sz="quarter" idx="13" hasCustomPrompt="1"/>
          </p:nvPr>
        </p:nvSpPr>
        <p:spPr>
          <a:xfrm>
            <a:off x="449581"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4" name="Title 1">
            <a:extLst>
              <a:ext uri="{FF2B5EF4-FFF2-40B4-BE49-F238E27FC236}">
                <a16:creationId xmlns:a16="http://schemas.microsoft.com/office/drawing/2014/main" id="{D440C8A0-A14A-457C-8AD0-FBAA85644903}"/>
              </a:ext>
            </a:extLst>
          </p:cNvPr>
          <p:cNvSpPr>
            <a:spLocks noGrp="1"/>
          </p:cNvSpPr>
          <p:nvPr>
            <p:ph type="ctrTitle" hasCustomPrompt="1"/>
          </p:nvPr>
        </p:nvSpPr>
        <p:spPr>
          <a:xfrm>
            <a:off x="449580" y="1500237"/>
            <a:ext cx="11291569" cy="398333"/>
          </a:xfrm>
        </p:spPr>
        <p:txBody>
          <a:bodyPr wrap="square" anchor="b">
            <a:noAutofit/>
          </a:bodyPr>
          <a:lstStyle>
            <a:lvl1pPr algn="l">
              <a:defRPr sz="2800">
                <a:solidFill>
                  <a:schemeClr val="tx2"/>
                </a:solidFill>
              </a:defRPr>
            </a:lvl1pPr>
          </a:lstStyle>
          <a:p>
            <a:r>
              <a:rPr lang="en-US"/>
              <a:t>Title of the current presentation</a:t>
            </a:r>
            <a:endParaRPr lang="bg-BG"/>
          </a:p>
        </p:txBody>
      </p:sp>
      <p:sp>
        <p:nvSpPr>
          <p:cNvPr id="35" name="Subtitle 2">
            <a:extLst>
              <a:ext uri="{FF2B5EF4-FFF2-40B4-BE49-F238E27FC236}">
                <a16:creationId xmlns:a16="http://schemas.microsoft.com/office/drawing/2014/main" id="{041BFC06-9DD7-4955-9030-74DD4A86DB20}"/>
              </a:ext>
            </a:extLst>
          </p:cNvPr>
          <p:cNvSpPr>
            <a:spLocks noGrp="1"/>
          </p:cNvSpPr>
          <p:nvPr>
            <p:ph type="subTitle" idx="1" hasCustomPrompt="1"/>
          </p:nvPr>
        </p:nvSpPr>
        <p:spPr>
          <a:xfrm>
            <a:off x="623888" y="5886841"/>
            <a:ext cx="2514497" cy="134547"/>
          </a:xfrm>
        </p:spPr>
        <p:txBody>
          <a:bodyPr lIns="0" tIns="0" rIns="0" bIns="0">
            <a:noAutofit/>
          </a:bodyPr>
          <a:lstStyle>
            <a:lvl1pPr marL="0" indent="0" algn="l">
              <a:buNone/>
              <a:defRPr sz="1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bg-BG"/>
          </a:p>
        </p:txBody>
      </p:sp>
      <p:sp>
        <p:nvSpPr>
          <p:cNvPr id="36" name="Text Placeholder 21">
            <a:extLst>
              <a:ext uri="{FF2B5EF4-FFF2-40B4-BE49-F238E27FC236}">
                <a16:creationId xmlns:a16="http://schemas.microsoft.com/office/drawing/2014/main" id="{627D037C-5E6E-4B4D-9136-B5FDDEBE6D3B}"/>
              </a:ext>
            </a:extLst>
          </p:cNvPr>
          <p:cNvSpPr>
            <a:spLocks noGrp="1"/>
          </p:cNvSpPr>
          <p:nvPr>
            <p:ph type="body" sz="quarter" idx="14" hasCustomPrompt="1"/>
          </p:nvPr>
        </p:nvSpPr>
        <p:spPr>
          <a:xfrm>
            <a:off x="623889" y="6053933"/>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37" name="Text Placeholder 28">
            <a:extLst>
              <a:ext uri="{FF2B5EF4-FFF2-40B4-BE49-F238E27FC236}">
                <a16:creationId xmlns:a16="http://schemas.microsoft.com/office/drawing/2014/main" id="{3DCA64B5-8D40-4A98-8E59-16CD6AD4C78A}"/>
              </a:ext>
            </a:extLst>
          </p:cNvPr>
          <p:cNvSpPr>
            <a:spLocks noGrp="1"/>
          </p:cNvSpPr>
          <p:nvPr>
            <p:ph type="body" sz="quarter" idx="15" hasCustomPrompt="1"/>
          </p:nvPr>
        </p:nvSpPr>
        <p:spPr>
          <a:xfrm>
            <a:off x="3325177" y="5886842"/>
            <a:ext cx="2685965" cy="469508"/>
          </a:xfrm>
        </p:spPr>
        <p:txBody>
          <a:bodyPr lIns="0" tIns="0" rIns="0" bIns="0">
            <a:noAutofit/>
          </a:bodyPr>
          <a:lstStyle>
            <a:lvl1pPr>
              <a:defRPr sz="1100" b="0">
                <a:solidFill>
                  <a:schemeClr val="bg1"/>
                </a:solidFill>
              </a:defRPr>
            </a:lvl1pPr>
            <a:lvl2pPr>
              <a:defRPr sz="1200"/>
            </a:lvl2pPr>
            <a:lvl3pPr>
              <a:defRPr sz="1200"/>
            </a:lvl3pPr>
            <a:lvl4pPr>
              <a:defRPr sz="1200"/>
            </a:lvl4pPr>
            <a:lvl5pPr>
              <a:defRPr sz="1200"/>
            </a:lvl5pPr>
          </a:lstStyle>
          <a:p>
            <a:pPr lvl="0"/>
            <a:r>
              <a:rPr lang="en-US"/>
              <a:t>Name of the event/occasion</a:t>
            </a:r>
            <a:endParaRPr lang="bg-BG"/>
          </a:p>
        </p:txBody>
      </p:sp>
      <p:sp>
        <p:nvSpPr>
          <p:cNvPr id="38" name="Text Placeholder 31">
            <a:extLst>
              <a:ext uri="{FF2B5EF4-FFF2-40B4-BE49-F238E27FC236}">
                <a16:creationId xmlns:a16="http://schemas.microsoft.com/office/drawing/2014/main" id="{C92180DD-55BA-47B5-BF77-7BFC8420CBA2}"/>
              </a:ext>
            </a:extLst>
          </p:cNvPr>
          <p:cNvSpPr>
            <a:spLocks noGrp="1"/>
          </p:cNvSpPr>
          <p:nvPr>
            <p:ph type="body" sz="quarter" idx="16" hasCustomPrompt="1"/>
          </p:nvPr>
        </p:nvSpPr>
        <p:spPr>
          <a:xfrm>
            <a:off x="6188076" y="5886841"/>
            <a:ext cx="2678750" cy="469507"/>
          </a:xfrm>
        </p:spPr>
        <p:txBody>
          <a:bodyPr lIns="0" tIns="0" rIns="0" bIns="0">
            <a:noAutofit/>
          </a:bodyPr>
          <a:lstStyle>
            <a:lvl1pPr>
              <a:spcBef>
                <a:spcPts val="0"/>
              </a:spcBef>
              <a:defRPr sz="1100">
                <a:solidFill>
                  <a:schemeClr val="bg1"/>
                </a:solidFill>
              </a:defRPr>
            </a:lvl1pPr>
          </a:lstStyle>
          <a:p>
            <a:pPr lvl="0"/>
            <a:r>
              <a:rPr lang="en-US" dirty="0"/>
              <a:t>City/Place</a:t>
            </a:r>
            <a:br>
              <a:rPr lang="en-US" dirty="0"/>
            </a:br>
            <a:r>
              <a:rPr lang="en-US" dirty="0"/>
              <a:t>01 Jan 2022</a:t>
            </a:r>
            <a:endParaRPr lang="bg-BG" dirty="0"/>
          </a:p>
        </p:txBody>
      </p:sp>
      <p:sp>
        <p:nvSpPr>
          <p:cNvPr id="12" name="Text Placeholder 11">
            <a:extLst>
              <a:ext uri="{FF2B5EF4-FFF2-40B4-BE49-F238E27FC236}">
                <a16:creationId xmlns:a16="http://schemas.microsoft.com/office/drawing/2014/main" id="{8340F4DE-9F37-4AEF-86BD-14F7C7A5C1FE}"/>
              </a:ext>
            </a:extLst>
          </p:cNvPr>
          <p:cNvSpPr>
            <a:spLocks noGrp="1"/>
          </p:cNvSpPr>
          <p:nvPr>
            <p:ph type="body" sz="quarter" idx="20" hasCustomPrompt="1"/>
          </p:nvPr>
        </p:nvSpPr>
        <p:spPr>
          <a:xfrm>
            <a:off x="449579" y="1904920"/>
            <a:ext cx="11293200" cy="398462"/>
          </a:xfrm>
        </p:spPr>
        <p:txBody>
          <a:bodyPr/>
          <a:lstStyle>
            <a:lvl1pPr>
              <a:defRPr sz="2800" b="1">
                <a:solidFill>
                  <a:schemeClr val="accent1"/>
                </a:solidFill>
              </a:defRPr>
            </a:lvl1pPr>
            <a:lvl2pPr>
              <a:defRPr sz="2800"/>
            </a:lvl2pPr>
            <a:lvl3pPr>
              <a:defRPr sz="2800"/>
            </a:lvl3pPr>
            <a:lvl4pPr>
              <a:defRPr sz="2800"/>
            </a:lvl4pPr>
            <a:lvl5pPr>
              <a:defRPr sz="2800"/>
            </a:lvl5pPr>
          </a:lstStyle>
          <a:p>
            <a:pPr lvl="0"/>
            <a:r>
              <a:rPr lang="en-US"/>
              <a:t>Accent title goes on this bright blue line</a:t>
            </a:r>
            <a:endParaRPr lang="bg-BG"/>
          </a:p>
        </p:txBody>
      </p:sp>
      <p:sp>
        <p:nvSpPr>
          <p:cNvPr id="2" name="Rectangle 1">
            <a:extLst>
              <a:ext uri="{FF2B5EF4-FFF2-40B4-BE49-F238E27FC236}">
                <a16:creationId xmlns:a16="http://schemas.microsoft.com/office/drawing/2014/main" id="{41C97788-D1D9-41DA-8FB3-CB46108BFF1E}"/>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
        <p:nvSpPr>
          <p:cNvPr id="53" name="Picture Placeholder 4">
            <a:extLst>
              <a:ext uri="{FF2B5EF4-FFF2-40B4-BE49-F238E27FC236}">
                <a16:creationId xmlns:a16="http://schemas.microsoft.com/office/drawing/2014/main" id="{A4DC84CA-2AB4-41B7-93B9-20C1AC2F1265}"/>
              </a:ext>
            </a:extLst>
          </p:cNvPr>
          <p:cNvSpPr>
            <a:spLocks noGrp="1"/>
          </p:cNvSpPr>
          <p:nvPr>
            <p:ph type="pic" sz="quarter" idx="25" hasCustomPrompt="1"/>
          </p:nvPr>
        </p:nvSpPr>
        <p:spPr>
          <a:xfrm>
            <a:off x="7688262" y="248419"/>
            <a:ext cx="1916113" cy="514350"/>
          </a:xfrm>
          <a:noFill/>
        </p:spPr>
        <p:txBody>
          <a:bodyPr lIns="72000" tIns="36000"/>
          <a:lstStyle>
            <a:lvl1pPr>
              <a:defRPr sz="1000" i="1">
                <a:solidFill>
                  <a:schemeClr val="tx2">
                    <a:lumMod val="60000"/>
                    <a:lumOff val="40000"/>
                  </a:schemeClr>
                </a:solidFill>
              </a:defRPr>
            </a:lvl1pPr>
          </a:lstStyle>
          <a:p>
            <a:r>
              <a:rPr lang="en-US"/>
              <a:t>Another logo in b/w version. </a:t>
            </a:r>
            <a:br>
              <a:rPr lang="en-US"/>
            </a:br>
            <a:r>
              <a:rPr lang="en-US"/>
              <a:t>If not provided, use it in original colors. Align right &amp; middle.</a:t>
            </a:r>
            <a:endParaRPr lang="bg-BG"/>
          </a:p>
        </p:txBody>
      </p:sp>
      <p:pic>
        <p:nvPicPr>
          <p:cNvPr id="13" name="Graphic 12">
            <a:extLst>
              <a:ext uri="{FF2B5EF4-FFF2-40B4-BE49-F238E27FC236}">
                <a16:creationId xmlns:a16="http://schemas.microsoft.com/office/drawing/2014/main" id="{00C6E106-F23E-47AF-BF5D-40E9A0E810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87150" y="401083"/>
            <a:ext cx="1854000" cy="315180"/>
          </a:xfrm>
          <a:prstGeom prst="rect">
            <a:avLst/>
          </a:prstGeom>
        </p:spPr>
      </p:pic>
    </p:spTree>
    <p:extLst>
      <p:ext uri="{BB962C8B-B14F-4D97-AF65-F5344CB8AC3E}">
        <p14:creationId xmlns:p14="http://schemas.microsoft.com/office/powerpoint/2010/main" val="1385589346"/>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content, righ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2" cy="335432"/>
          </a:xfrm>
        </p:spPr>
        <p:txBody>
          <a:bodyPr/>
          <a:lstStyle>
            <a:lvl1pPr>
              <a:defRPr b="1"/>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1678487"/>
            <a:ext cx="3648075" cy="4679451"/>
          </a:xfrm>
        </p:spPr>
        <p:txBody>
          <a:bodyPr rIns="108000"/>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5233808" y="1647889"/>
            <a:ext cx="6511925" cy="470894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9" name="Text Placeholder 8">
            <a:extLst>
              <a:ext uri="{FF2B5EF4-FFF2-40B4-BE49-F238E27FC236}">
                <a16:creationId xmlns:a16="http://schemas.microsoft.com/office/drawing/2014/main" id="{B405355F-D8CE-42C8-A263-067AC6D37433}"/>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00CA9019-2381-4184-A8A2-70DF9452C2F6}"/>
              </a:ext>
            </a:extLst>
          </p:cNvPr>
          <p:cNvSpPr>
            <a:spLocks noGrp="1"/>
          </p:cNvSpPr>
          <p:nvPr>
            <p:ph type="dt" sz="half" idx="16"/>
          </p:nvPr>
        </p:nvSpPr>
        <p:spPr/>
        <p:txBody>
          <a:bodyPr/>
          <a:lstStyle/>
          <a:p>
            <a:fld id="{6F778EEC-2C7B-4F50-B1ED-4269315C7691}" type="datetime1">
              <a:rPr lang="de-DE" smtClean="0"/>
              <a:t>29.08.2024</a:t>
            </a:fld>
            <a:endParaRPr lang="bg-BG"/>
          </a:p>
        </p:txBody>
      </p:sp>
      <p:sp>
        <p:nvSpPr>
          <p:cNvPr id="4" name="Footer Placeholder 3">
            <a:extLst>
              <a:ext uri="{FF2B5EF4-FFF2-40B4-BE49-F238E27FC236}">
                <a16:creationId xmlns:a16="http://schemas.microsoft.com/office/drawing/2014/main" id="{80AFD443-0621-4C49-A114-3F473318F63A}"/>
              </a:ext>
            </a:extLst>
          </p:cNvPr>
          <p:cNvSpPr>
            <a:spLocks noGrp="1"/>
          </p:cNvSpPr>
          <p:nvPr>
            <p:ph type="ftr" sz="quarter" idx="17"/>
          </p:nvPr>
        </p:nvSpPr>
        <p:spPr/>
        <p:txBody>
          <a:bodyPr/>
          <a:lstStyle/>
          <a:p>
            <a:endParaRPr lang="bg-BG"/>
          </a:p>
        </p:txBody>
      </p:sp>
      <p:cxnSp>
        <p:nvCxnSpPr>
          <p:cNvPr id="13" name="Straight Connector 10">
            <a:extLst>
              <a:ext uri="{FF2B5EF4-FFF2-40B4-BE49-F238E27FC236}">
                <a16:creationId xmlns:a16="http://schemas.microsoft.com/office/drawing/2014/main" id="{B9E664C6-1322-44C2-863D-5B28F43DF0D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0432195"/>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6"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5ACBF0"/>
          </p15:clr>
        </p15:guide>
        <p15:guide id="33" orient="horz" pos="1146" userDrawn="1">
          <p15:clr>
            <a:srgbClr val="FBAE40"/>
          </p15:clr>
        </p15:guide>
        <p15:guide id="34" orient="horz" pos="1252" userDrawn="1">
          <p15:clr>
            <a:srgbClr val="FBAE40"/>
          </p15:clr>
        </p15:guide>
        <p15:guide id="35" orient="horz" pos="1366"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74"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ght content, left + 2 columns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335892"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273550" y="1678489"/>
            <a:ext cx="3648075" cy="4684211"/>
          </a:xfrm>
        </p:spPr>
        <p:txBody>
          <a:bodyPr/>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4" y="1647888"/>
            <a:ext cx="3643312" cy="471373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14" name="Text Placeholder 21">
            <a:extLst>
              <a:ext uri="{FF2B5EF4-FFF2-40B4-BE49-F238E27FC236}">
                <a16:creationId xmlns:a16="http://schemas.microsoft.com/office/drawing/2014/main" id="{AB47E60B-ABA3-4D2E-B36E-28AD060C6AFF}"/>
              </a:ext>
            </a:extLst>
          </p:cNvPr>
          <p:cNvSpPr>
            <a:spLocks noGrp="1"/>
          </p:cNvSpPr>
          <p:nvPr>
            <p:ph type="body" sz="quarter" idx="15" hasCustomPrompt="1"/>
          </p:nvPr>
        </p:nvSpPr>
        <p:spPr>
          <a:xfrm>
            <a:off x="8107005" y="1678489"/>
            <a:ext cx="3648075" cy="4684211"/>
          </a:xfrm>
        </p:spPr>
        <p:txBody>
          <a:bodyPr/>
          <a:lstStyle>
            <a:lvl1pPr>
              <a:defRPr/>
            </a:lvl1pPr>
            <a:lvl2pPr marL="172800" marR="0" indent="-172800" algn="l" defTabSz="914400" rtl="0" eaLnBrk="1" fontAlgn="auto" latinLnBrk="0" hangingPunct="1">
              <a:lnSpc>
                <a:spcPct val="100000"/>
              </a:lnSpc>
              <a:spcBef>
                <a:spcPts val="0"/>
              </a:spcBef>
              <a:spcAft>
                <a:spcPts val="600"/>
              </a:spcAft>
              <a:buClr>
                <a:schemeClr val="accent2"/>
              </a:buClr>
              <a:buSzPct val="120000"/>
              <a:buFont typeface="Arial" panose="020B0604020202020204" pitchFamily="34" charset="0"/>
              <a:buChar char="•"/>
              <a:tabLst/>
              <a:defRPr/>
            </a:lvl2pPr>
          </a:lstStyle>
          <a:p>
            <a:pPr lvl="0"/>
            <a:r>
              <a:rPr lang="en-US"/>
              <a:t>Main text style. For more, click on Increase / Decrease list level button. </a:t>
            </a:r>
          </a:p>
        </p:txBody>
      </p:sp>
      <p:sp>
        <p:nvSpPr>
          <p:cNvPr id="19" name="Text Placeholder 8">
            <a:extLst>
              <a:ext uri="{FF2B5EF4-FFF2-40B4-BE49-F238E27FC236}">
                <a16:creationId xmlns:a16="http://schemas.microsoft.com/office/drawing/2014/main" id="{B45165D0-AD78-4846-B28F-C5EBBD97FDFB}"/>
              </a:ext>
            </a:extLst>
          </p:cNvPr>
          <p:cNvSpPr>
            <a:spLocks noGrp="1"/>
          </p:cNvSpPr>
          <p:nvPr>
            <p:ph type="body" sz="quarter" idx="16"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20" name="Straight Connector 10">
            <a:extLst>
              <a:ext uri="{FF2B5EF4-FFF2-40B4-BE49-F238E27FC236}">
                <a16:creationId xmlns:a16="http://schemas.microsoft.com/office/drawing/2014/main" id="{DDBD468B-B7D0-44FA-8EE0-7FC019649D0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a:hlinkClick r:id="" action="ppaction://hlinkshowjump?jump=previousslide"/>
            <a:extLst>
              <a:ext uri="{FF2B5EF4-FFF2-40B4-BE49-F238E27FC236}">
                <a16:creationId xmlns:a16="http://schemas.microsoft.com/office/drawing/2014/main" id="{48D765BD-005C-497D-A6A4-F0ECBBAD46C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3" name="Rectangle 22">
            <a:hlinkClick r:id="" action="ppaction://hlinkshowjump?jump=nextslide"/>
            <a:extLst>
              <a:ext uri="{FF2B5EF4-FFF2-40B4-BE49-F238E27FC236}">
                <a16:creationId xmlns:a16="http://schemas.microsoft.com/office/drawing/2014/main" id="{8545F6A1-BAB6-4A9D-88CC-39B651B0A0F2}"/>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4" name="Footer Placeholder 7">
            <a:extLst>
              <a:ext uri="{FF2B5EF4-FFF2-40B4-BE49-F238E27FC236}">
                <a16:creationId xmlns:a16="http://schemas.microsoft.com/office/drawing/2014/main" id="{AD7716C0-C772-4B87-84AA-154920097212}"/>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179FA282-2E35-438E-8209-EE913B2C0E64}"/>
              </a:ext>
            </a:extLst>
          </p:cNvPr>
          <p:cNvSpPr>
            <a:spLocks noGrp="1"/>
          </p:cNvSpPr>
          <p:nvPr>
            <p:ph type="dt" sz="half" idx="17"/>
          </p:nvPr>
        </p:nvSpPr>
        <p:spPr/>
        <p:txBody>
          <a:bodyPr/>
          <a:lstStyle/>
          <a:p>
            <a:fld id="{BC866E8C-1C0C-4904-8BE8-497A03FEDBFF}" type="datetime1">
              <a:rPr lang="de-DE" smtClean="0"/>
              <a:t>29.08.2024</a:t>
            </a:fld>
            <a:endParaRPr lang="bg-BG"/>
          </a:p>
        </p:txBody>
      </p:sp>
      <p:sp>
        <p:nvSpPr>
          <p:cNvPr id="4" name="Footer Placeholder 3">
            <a:extLst>
              <a:ext uri="{FF2B5EF4-FFF2-40B4-BE49-F238E27FC236}">
                <a16:creationId xmlns:a16="http://schemas.microsoft.com/office/drawing/2014/main" id="{3B38AE43-D095-4811-AF81-5ED1AFF95772}"/>
              </a:ext>
            </a:extLst>
          </p:cNvPr>
          <p:cNvSpPr>
            <a:spLocks noGrp="1"/>
          </p:cNvSpPr>
          <p:nvPr>
            <p:ph type="ftr" sz="quarter" idx="18"/>
          </p:nvPr>
        </p:nvSpPr>
        <p:spPr/>
        <p:txBody>
          <a:bodyPr/>
          <a:lstStyle/>
          <a:p>
            <a:endParaRPr lang="bg-BG"/>
          </a:p>
        </p:txBody>
      </p:sp>
      <p:cxnSp>
        <p:nvCxnSpPr>
          <p:cNvPr id="15" name="Straight Connector 10">
            <a:extLst>
              <a:ext uri="{FF2B5EF4-FFF2-40B4-BE49-F238E27FC236}">
                <a16:creationId xmlns:a16="http://schemas.microsoft.com/office/drawing/2014/main" id="{3C02C77E-97F2-44BF-AEB5-183D6E1C440D}"/>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283428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userDrawn="1">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8" userDrawn="1">
          <p15:clr>
            <a:srgbClr val="FBAE40"/>
          </p15:clr>
        </p15:guide>
        <p15:guide id="61" orient="horz" pos="411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tight content, right + highligh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193CA-E1D7-4793-AF12-C6E1772E99F1}"/>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sp>
        <p:nvSpPr>
          <p:cNvPr id="3" name="Content Placeholder 2">
            <a:extLst>
              <a:ext uri="{FF2B5EF4-FFF2-40B4-BE49-F238E27FC236}">
                <a16:creationId xmlns:a16="http://schemas.microsoft.com/office/drawing/2014/main" id="{91B17F02-8F52-437F-A848-3E475A37677F}"/>
              </a:ext>
            </a:extLst>
          </p:cNvPr>
          <p:cNvSpPr>
            <a:spLocks noGrp="1"/>
          </p:cNvSpPr>
          <p:nvPr>
            <p:ph sz="half" idx="1" hasCustomPrompt="1"/>
          </p:nvPr>
        </p:nvSpPr>
        <p:spPr>
          <a:xfrm>
            <a:off x="4273550" y="1678488"/>
            <a:ext cx="3648075" cy="4679450"/>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4" name="Content Placeholder 3">
            <a:extLst>
              <a:ext uri="{FF2B5EF4-FFF2-40B4-BE49-F238E27FC236}">
                <a16:creationId xmlns:a16="http://schemas.microsoft.com/office/drawing/2014/main" id="{7C0A338C-5787-4F5F-BC41-87B0B0E93993}"/>
              </a:ext>
            </a:extLst>
          </p:cNvPr>
          <p:cNvSpPr>
            <a:spLocks noGrp="1"/>
          </p:cNvSpPr>
          <p:nvPr>
            <p:ph sz="half" idx="2" hasCustomPrompt="1"/>
          </p:nvPr>
        </p:nvSpPr>
        <p:spPr>
          <a:xfrm>
            <a:off x="8107005" y="1678488"/>
            <a:ext cx="3642409" cy="4679450"/>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4" name="Text Placeholder 13">
            <a:extLst>
              <a:ext uri="{FF2B5EF4-FFF2-40B4-BE49-F238E27FC236}">
                <a16:creationId xmlns:a16="http://schemas.microsoft.com/office/drawing/2014/main" id="{F38BCDC9-65CE-464F-B6CA-E47FD31A4613}"/>
              </a:ext>
            </a:extLst>
          </p:cNvPr>
          <p:cNvSpPr>
            <a:spLocks noGrp="1"/>
          </p:cNvSpPr>
          <p:nvPr>
            <p:ph type="body" sz="quarter" idx="13" hasCustomPrompt="1"/>
          </p:nvPr>
        </p:nvSpPr>
        <p:spPr>
          <a:xfrm>
            <a:off x="444501" y="1651000"/>
            <a:ext cx="2692400" cy="2184397"/>
          </a:xfrm>
        </p:spPr>
        <p:txBody>
          <a:bodyPr/>
          <a:lstStyle>
            <a:lvl1pPr>
              <a:defRPr sz="1400">
                <a:solidFill>
                  <a:schemeClr val="accent1"/>
                </a:solidFill>
              </a:defRPr>
            </a:lvl1pPr>
          </a:lstStyle>
          <a:p>
            <a:pPr lvl="0"/>
            <a:r>
              <a:rPr lang="en-US"/>
              <a:t>This text box can contain a highlight text. If you don’t use it, you can leave this space empty. Don’t make any further changes to the other columns.</a:t>
            </a:r>
          </a:p>
        </p:txBody>
      </p:sp>
      <p:sp>
        <p:nvSpPr>
          <p:cNvPr id="16" name="Text Placeholder 8">
            <a:extLst>
              <a:ext uri="{FF2B5EF4-FFF2-40B4-BE49-F238E27FC236}">
                <a16:creationId xmlns:a16="http://schemas.microsoft.com/office/drawing/2014/main" id="{7982E69E-F3A8-451A-8883-751A09017A48}"/>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7" name="Straight Connector 10">
            <a:extLst>
              <a:ext uri="{FF2B5EF4-FFF2-40B4-BE49-F238E27FC236}">
                <a16:creationId xmlns:a16="http://schemas.microsoft.com/office/drawing/2014/main" id="{3ECD9CCA-5A1E-45C0-8625-D5B0E3EC351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8" name="Rectangle 17">
            <a:hlinkClick r:id="" action="ppaction://hlinkshowjump?jump=previousslide"/>
            <a:extLst>
              <a:ext uri="{FF2B5EF4-FFF2-40B4-BE49-F238E27FC236}">
                <a16:creationId xmlns:a16="http://schemas.microsoft.com/office/drawing/2014/main" id="{80DBA7DA-2B54-4C1A-A422-0DE40ECD10BE}"/>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9" name="Rectangle 18">
            <a:hlinkClick r:id="" action="ppaction://hlinkshowjump?jump=nextslide"/>
            <a:extLst>
              <a:ext uri="{FF2B5EF4-FFF2-40B4-BE49-F238E27FC236}">
                <a16:creationId xmlns:a16="http://schemas.microsoft.com/office/drawing/2014/main" id="{F1620538-F3E6-4EE8-8674-E9A9307DD56F}"/>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1B02D1CA-77C0-4F53-A0C7-EE5D81F2E9B5}"/>
              </a:ext>
            </a:extLst>
          </p:cNvPr>
          <p:cNvSpPr txBox="1">
            <a:spLocks/>
          </p:cNvSpPr>
          <p:nvPr userDrawn="1"/>
        </p:nvSpPr>
        <p:spPr>
          <a:xfrm>
            <a:off x="444500" y="6559200"/>
            <a:ext cx="207828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5" name="Date Placeholder 4">
            <a:extLst>
              <a:ext uri="{FF2B5EF4-FFF2-40B4-BE49-F238E27FC236}">
                <a16:creationId xmlns:a16="http://schemas.microsoft.com/office/drawing/2014/main" id="{F60DA300-9BCA-4284-A5CC-1A5AA73BC945}"/>
              </a:ext>
            </a:extLst>
          </p:cNvPr>
          <p:cNvSpPr>
            <a:spLocks noGrp="1"/>
          </p:cNvSpPr>
          <p:nvPr>
            <p:ph type="dt" sz="half" idx="16"/>
          </p:nvPr>
        </p:nvSpPr>
        <p:spPr/>
        <p:txBody>
          <a:bodyPr/>
          <a:lstStyle/>
          <a:p>
            <a:fld id="{2B5D720B-9C81-4621-A481-7B78F9350120}" type="datetime1">
              <a:rPr lang="de-DE" smtClean="0"/>
              <a:t>29.08.2024</a:t>
            </a:fld>
            <a:endParaRPr lang="bg-BG"/>
          </a:p>
        </p:txBody>
      </p:sp>
      <p:sp>
        <p:nvSpPr>
          <p:cNvPr id="6" name="Footer Placeholder 5">
            <a:extLst>
              <a:ext uri="{FF2B5EF4-FFF2-40B4-BE49-F238E27FC236}">
                <a16:creationId xmlns:a16="http://schemas.microsoft.com/office/drawing/2014/main" id="{6369045A-3EB0-4820-9DCD-29A44E81CAFF}"/>
              </a:ext>
            </a:extLst>
          </p:cNvPr>
          <p:cNvSpPr>
            <a:spLocks noGrp="1"/>
          </p:cNvSpPr>
          <p:nvPr>
            <p:ph type="ftr" sz="quarter" idx="17"/>
          </p:nvPr>
        </p:nvSpPr>
        <p:spPr/>
        <p:txBody>
          <a:bodyPr/>
          <a:lstStyle/>
          <a:p>
            <a:endParaRPr lang="bg-BG"/>
          </a:p>
        </p:txBody>
      </p:sp>
      <p:cxnSp>
        <p:nvCxnSpPr>
          <p:cNvPr id="15" name="Straight Connector 10">
            <a:extLst>
              <a:ext uri="{FF2B5EF4-FFF2-40B4-BE49-F238E27FC236}">
                <a16:creationId xmlns:a16="http://schemas.microsoft.com/office/drawing/2014/main" id="{D86023EE-EEFD-4D90-8787-A258CEC6CAB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3748600"/>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5ACBF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main points with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9747-FB7D-4800-A1D8-76003FCC821D}"/>
              </a:ext>
            </a:extLst>
          </p:cNvPr>
          <p:cNvSpPr>
            <a:spLocks noGrp="1"/>
          </p:cNvSpPr>
          <p:nvPr>
            <p:ph type="title" hasCustomPrompt="1"/>
          </p:nvPr>
        </p:nvSpPr>
        <p:spPr>
          <a:xfrm>
            <a:off x="449581" y="663878"/>
            <a:ext cx="10335892" cy="329559"/>
          </a:xfrm>
        </p:spPr>
        <p:txBody>
          <a:bodyPr/>
          <a:lstStyle>
            <a:lvl1pPr>
              <a:defRPr/>
            </a:lvl1pPr>
          </a:lstStyle>
          <a:p>
            <a:r>
              <a:rPr lang="en-US"/>
              <a:t>Accent title goes on this bright blue line</a:t>
            </a:r>
            <a:endParaRPr lang="bg-BG"/>
          </a:p>
        </p:txBody>
      </p:sp>
      <p:sp>
        <p:nvSpPr>
          <p:cNvPr id="3" name="Text Placeholder 2">
            <a:extLst>
              <a:ext uri="{FF2B5EF4-FFF2-40B4-BE49-F238E27FC236}">
                <a16:creationId xmlns:a16="http://schemas.microsoft.com/office/drawing/2014/main" id="{FE447847-EED1-4955-887D-327781956769}"/>
              </a:ext>
            </a:extLst>
          </p:cNvPr>
          <p:cNvSpPr>
            <a:spLocks noGrp="1"/>
          </p:cNvSpPr>
          <p:nvPr>
            <p:ph type="body" idx="1" hasCustomPrompt="1"/>
          </p:nvPr>
        </p:nvSpPr>
        <p:spPr>
          <a:xfrm>
            <a:off x="444500" y="1650998"/>
            <a:ext cx="5553075" cy="735207"/>
          </a:xfrm>
        </p:spPr>
        <p:txBody>
          <a:bodyPr anchor="b"/>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Titles or a highlight statement</a:t>
            </a:r>
          </a:p>
        </p:txBody>
      </p:sp>
      <p:sp>
        <p:nvSpPr>
          <p:cNvPr id="4" name="Content Placeholder 3">
            <a:extLst>
              <a:ext uri="{FF2B5EF4-FFF2-40B4-BE49-F238E27FC236}">
                <a16:creationId xmlns:a16="http://schemas.microsoft.com/office/drawing/2014/main" id="{A5162F7F-9CC1-4415-9B2A-C2255B232296}"/>
              </a:ext>
            </a:extLst>
          </p:cNvPr>
          <p:cNvSpPr>
            <a:spLocks noGrp="1"/>
          </p:cNvSpPr>
          <p:nvPr>
            <p:ph sz="half" idx="2" hasCustomPrompt="1"/>
          </p:nvPr>
        </p:nvSpPr>
        <p:spPr>
          <a:xfrm>
            <a:off x="449263"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5" name="Text Placeholder 4">
            <a:extLst>
              <a:ext uri="{FF2B5EF4-FFF2-40B4-BE49-F238E27FC236}">
                <a16:creationId xmlns:a16="http://schemas.microsoft.com/office/drawing/2014/main" id="{B119CB0C-AE87-411E-BB92-7E2C8FA74AC3}"/>
              </a:ext>
            </a:extLst>
          </p:cNvPr>
          <p:cNvSpPr>
            <a:spLocks noGrp="1"/>
          </p:cNvSpPr>
          <p:nvPr>
            <p:ph type="body" sz="quarter" idx="3" hasCustomPrompt="1"/>
          </p:nvPr>
        </p:nvSpPr>
        <p:spPr>
          <a:xfrm>
            <a:off x="6194424" y="1651001"/>
            <a:ext cx="5553076" cy="735207"/>
          </a:xfrm>
        </p:spPr>
        <p:txBody>
          <a:bodyPr anchor="b"/>
          <a:lstStyle>
            <a:lvl1pPr marL="0" indent="0">
              <a:buNone/>
              <a:defRPr sz="1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Titles or a highlight statement</a:t>
            </a:r>
          </a:p>
        </p:txBody>
      </p:sp>
      <p:cxnSp>
        <p:nvCxnSpPr>
          <p:cNvPr id="22" name="Straight Connector 10">
            <a:extLst>
              <a:ext uri="{FF2B5EF4-FFF2-40B4-BE49-F238E27FC236}">
                <a16:creationId xmlns:a16="http://schemas.microsoft.com/office/drawing/2014/main" id="{B54E73B8-FC72-464D-A0FE-AA0CC93CCF16}"/>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3" name="Content Placeholder 3">
            <a:extLst>
              <a:ext uri="{FF2B5EF4-FFF2-40B4-BE49-F238E27FC236}">
                <a16:creationId xmlns:a16="http://schemas.microsoft.com/office/drawing/2014/main" id="{383B636F-244A-44CE-82C9-6F203DD42D8F}"/>
              </a:ext>
            </a:extLst>
          </p:cNvPr>
          <p:cNvSpPr>
            <a:spLocks noGrp="1"/>
          </p:cNvSpPr>
          <p:nvPr>
            <p:ph sz="half" idx="13" hasCustomPrompt="1"/>
          </p:nvPr>
        </p:nvSpPr>
        <p:spPr>
          <a:xfrm>
            <a:off x="3324225"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3" name="Text Placeholder 8">
            <a:extLst>
              <a:ext uri="{FF2B5EF4-FFF2-40B4-BE49-F238E27FC236}">
                <a16:creationId xmlns:a16="http://schemas.microsoft.com/office/drawing/2014/main" id="{1620DD53-2609-487B-B14F-27CBD40CE5A9}"/>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20" name="Straight Connector 10">
            <a:extLst>
              <a:ext uri="{FF2B5EF4-FFF2-40B4-BE49-F238E27FC236}">
                <a16:creationId xmlns:a16="http://schemas.microsoft.com/office/drawing/2014/main" id="{AB5AFAD2-51D1-42A7-9F5B-237C63C1791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1" name="Rectangle 20">
            <a:hlinkClick r:id="" action="ppaction://hlinkshowjump?jump=previousslide"/>
            <a:extLst>
              <a:ext uri="{FF2B5EF4-FFF2-40B4-BE49-F238E27FC236}">
                <a16:creationId xmlns:a16="http://schemas.microsoft.com/office/drawing/2014/main" id="{DE6422C0-9EC7-491A-A534-98D9283D082B}"/>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4" name="Rectangle 23">
            <a:hlinkClick r:id="" action="ppaction://hlinkshowjump?jump=nextslide"/>
            <a:extLst>
              <a:ext uri="{FF2B5EF4-FFF2-40B4-BE49-F238E27FC236}">
                <a16:creationId xmlns:a16="http://schemas.microsoft.com/office/drawing/2014/main" id="{4A03FF53-9063-453F-97BC-541431AC842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5" name="Footer Placeholder 7">
            <a:extLst>
              <a:ext uri="{FF2B5EF4-FFF2-40B4-BE49-F238E27FC236}">
                <a16:creationId xmlns:a16="http://schemas.microsoft.com/office/drawing/2014/main" id="{3B561B93-D94F-4495-BA4D-C115C630D99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7" name="Date Placeholder 6">
            <a:extLst>
              <a:ext uri="{FF2B5EF4-FFF2-40B4-BE49-F238E27FC236}">
                <a16:creationId xmlns:a16="http://schemas.microsoft.com/office/drawing/2014/main" id="{DDAF59E4-8DC1-4CAE-ACF2-7994D6B914D4}"/>
              </a:ext>
            </a:extLst>
          </p:cNvPr>
          <p:cNvSpPr>
            <a:spLocks noGrp="1"/>
          </p:cNvSpPr>
          <p:nvPr>
            <p:ph type="dt" sz="half" idx="16"/>
          </p:nvPr>
        </p:nvSpPr>
        <p:spPr/>
        <p:txBody>
          <a:bodyPr/>
          <a:lstStyle/>
          <a:p>
            <a:fld id="{47769089-FEDD-4812-A968-EB98F74A6194}" type="datetime1">
              <a:rPr lang="de-DE" smtClean="0"/>
              <a:t>29.08.2024</a:t>
            </a:fld>
            <a:endParaRPr lang="bg-BG"/>
          </a:p>
        </p:txBody>
      </p:sp>
      <p:sp>
        <p:nvSpPr>
          <p:cNvPr id="8" name="Footer Placeholder 7">
            <a:extLst>
              <a:ext uri="{FF2B5EF4-FFF2-40B4-BE49-F238E27FC236}">
                <a16:creationId xmlns:a16="http://schemas.microsoft.com/office/drawing/2014/main" id="{46E9DD17-2127-4AC4-8D01-6EE6D0EACAA3}"/>
              </a:ext>
            </a:extLst>
          </p:cNvPr>
          <p:cNvSpPr>
            <a:spLocks noGrp="1"/>
          </p:cNvSpPr>
          <p:nvPr>
            <p:ph type="ftr" sz="quarter" idx="17"/>
          </p:nvPr>
        </p:nvSpPr>
        <p:spPr/>
        <p:txBody>
          <a:bodyPr/>
          <a:lstStyle/>
          <a:p>
            <a:endParaRPr lang="bg-BG"/>
          </a:p>
        </p:txBody>
      </p:sp>
      <p:sp>
        <p:nvSpPr>
          <p:cNvPr id="16" name="Content Placeholder 3">
            <a:extLst>
              <a:ext uri="{FF2B5EF4-FFF2-40B4-BE49-F238E27FC236}">
                <a16:creationId xmlns:a16="http://schemas.microsoft.com/office/drawing/2014/main" id="{C4F95056-7256-4296-9F26-D8C7092988FF}"/>
              </a:ext>
            </a:extLst>
          </p:cNvPr>
          <p:cNvSpPr>
            <a:spLocks noGrp="1"/>
          </p:cNvSpPr>
          <p:nvPr>
            <p:ph sz="half" idx="18" hasCustomPrompt="1"/>
          </p:nvPr>
        </p:nvSpPr>
        <p:spPr>
          <a:xfrm>
            <a:off x="6194424"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
        <p:nvSpPr>
          <p:cNvPr id="17" name="Content Placeholder 3">
            <a:extLst>
              <a:ext uri="{FF2B5EF4-FFF2-40B4-BE49-F238E27FC236}">
                <a16:creationId xmlns:a16="http://schemas.microsoft.com/office/drawing/2014/main" id="{62AA350F-D552-4BF5-B8B3-5402721DD8ED}"/>
              </a:ext>
            </a:extLst>
          </p:cNvPr>
          <p:cNvSpPr>
            <a:spLocks noGrp="1"/>
          </p:cNvSpPr>
          <p:nvPr>
            <p:ph sz="half" idx="19" hasCustomPrompt="1"/>
          </p:nvPr>
        </p:nvSpPr>
        <p:spPr>
          <a:xfrm>
            <a:off x="9069386" y="2695575"/>
            <a:ext cx="2682875" cy="3662363"/>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You can use these columns for charts / graphics or tables, too. </a:t>
            </a:r>
          </a:p>
        </p:txBody>
      </p:sp>
    </p:spTree>
    <p:extLst>
      <p:ext uri="{BB962C8B-B14F-4D97-AF65-F5344CB8AC3E}">
        <p14:creationId xmlns:p14="http://schemas.microsoft.com/office/powerpoint/2010/main" val="2587533966"/>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5ACBF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vers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44501" y="2019300"/>
            <a:ext cx="3648137" cy="4338638"/>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4268969" y="2019300"/>
            <a:ext cx="3647894" cy="4338638"/>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8097837" y="2019299"/>
            <a:ext cx="3647895" cy="4338639"/>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54025"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4273549"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PROBLEM</a:t>
            </a:r>
          </a:p>
        </p:txBody>
      </p:sp>
      <p:sp>
        <p:nvSpPr>
          <p:cNvPr id="21" name="Text Placeholder 7">
            <a:extLst>
              <a:ext uri="{FF2B5EF4-FFF2-40B4-BE49-F238E27FC236}">
                <a16:creationId xmlns:a16="http://schemas.microsoft.com/office/drawing/2014/main" id="{6E5E2892-0FB0-4828-A761-8A989AD7C857}"/>
              </a:ext>
            </a:extLst>
          </p:cNvPr>
          <p:cNvSpPr>
            <a:spLocks noGrp="1"/>
          </p:cNvSpPr>
          <p:nvPr>
            <p:ph type="body" sz="quarter" idx="73" hasCustomPrompt="1"/>
          </p:nvPr>
        </p:nvSpPr>
        <p:spPr>
          <a:xfrm>
            <a:off x="8097837" y="1696954"/>
            <a:ext cx="364331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cap="all" baseline="0">
                <a:solidFill>
                  <a:schemeClr val="tx2"/>
                </a:solidFill>
              </a:defRPr>
            </a:lvl1pPr>
            <a:lvl5pPr algn="ctr">
              <a:defRPr b="1"/>
            </a:lvl5pPr>
            <a:lvl6pPr algn="ctr">
              <a:defRPr b="1"/>
            </a:lvl6pPr>
          </a:lstStyle>
          <a:p>
            <a:pPr lvl="0"/>
            <a:r>
              <a:rPr lang="en-US"/>
              <a:t>RESOLUTION</a:t>
            </a:r>
          </a:p>
        </p:txBody>
      </p:sp>
    </p:spTree>
    <p:extLst>
      <p:ext uri="{BB962C8B-B14F-4D97-AF65-F5344CB8AC3E}">
        <p14:creationId xmlns:p14="http://schemas.microsoft.com/office/powerpoint/2010/main" val="85911051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9" userDrawn="1">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61963" y="1852386"/>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lang="en-US"/>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61962" y="1530040"/>
            <a:ext cx="5102226"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6640512" y="1539111"/>
            <a:ext cx="510063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RESOLUTION</a:t>
            </a:r>
          </a:p>
        </p:txBody>
      </p:sp>
      <p:sp>
        <p:nvSpPr>
          <p:cNvPr id="28" name="Text Placeholder 7">
            <a:extLst>
              <a:ext uri="{FF2B5EF4-FFF2-40B4-BE49-F238E27FC236}">
                <a16:creationId xmlns:a16="http://schemas.microsoft.com/office/drawing/2014/main" id="{E5281396-5881-4BF8-859C-85C68ABD5570}"/>
              </a:ext>
            </a:extLst>
          </p:cNvPr>
          <p:cNvSpPr>
            <a:spLocks noGrp="1"/>
          </p:cNvSpPr>
          <p:nvPr>
            <p:ph type="body" sz="quarter" idx="81" hasCustomPrompt="1"/>
          </p:nvPr>
        </p:nvSpPr>
        <p:spPr>
          <a:xfrm>
            <a:off x="461962" y="4052578"/>
            <a:ext cx="5102226"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PROBLEM</a:t>
            </a:r>
          </a:p>
        </p:txBody>
      </p:sp>
      <p:sp>
        <p:nvSpPr>
          <p:cNvPr id="31" name="Text Placeholder 21">
            <a:extLst>
              <a:ext uri="{FF2B5EF4-FFF2-40B4-BE49-F238E27FC236}">
                <a16:creationId xmlns:a16="http://schemas.microsoft.com/office/drawing/2014/main" id="{838A043C-453E-4923-8F84-363C6FDFA158}"/>
              </a:ext>
            </a:extLst>
          </p:cNvPr>
          <p:cNvSpPr>
            <a:spLocks noGrp="1"/>
          </p:cNvSpPr>
          <p:nvPr>
            <p:ph type="body" sz="quarter" idx="83" hasCustomPrompt="1"/>
          </p:nvPr>
        </p:nvSpPr>
        <p:spPr>
          <a:xfrm>
            <a:off x="3109912" y="1852386"/>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3" name="Text Placeholder 21">
            <a:extLst>
              <a:ext uri="{FF2B5EF4-FFF2-40B4-BE49-F238E27FC236}">
                <a16:creationId xmlns:a16="http://schemas.microsoft.com/office/drawing/2014/main" id="{04E79D70-0F39-4B92-867B-BF198899F4DE}"/>
              </a:ext>
            </a:extLst>
          </p:cNvPr>
          <p:cNvSpPr>
            <a:spLocks noGrp="1"/>
          </p:cNvSpPr>
          <p:nvPr>
            <p:ph type="body" sz="quarter" idx="84" hasCustomPrompt="1"/>
          </p:nvPr>
        </p:nvSpPr>
        <p:spPr>
          <a:xfrm>
            <a:off x="461963" y="4358368"/>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4" name="Text Placeholder 21">
            <a:extLst>
              <a:ext uri="{FF2B5EF4-FFF2-40B4-BE49-F238E27FC236}">
                <a16:creationId xmlns:a16="http://schemas.microsoft.com/office/drawing/2014/main" id="{72944A91-4163-4B40-9956-92ABCC0AA758}"/>
              </a:ext>
            </a:extLst>
          </p:cNvPr>
          <p:cNvSpPr>
            <a:spLocks noGrp="1"/>
          </p:cNvSpPr>
          <p:nvPr>
            <p:ph type="body" sz="quarter" idx="85" hasCustomPrompt="1"/>
          </p:nvPr>
        </p:nvSpPr>
        <p:spPr>
          <a:xfrm>
            <a:off x="3109912" y="4358368"/>
            <a:ext cx="2454275" cy="1983014"/>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5" name="Text Placeholder 21">
            <a:extLst>
              <a:ext uri="{FF2B5EF4-FFF2-40B4-BE49-F238E27FC236}">
                <a16:creationId xmlns:a16="http://schemas.microsoft.com/office/drawing/2014/main" id="{C2EFE041-FEAE-4C73-A1EE-F711DC26B422}"/>
              </a:ext>
            </a:extLst>
          </p:cNvPr>
          <p:cNvSpPr>
            <a:spLocks noGrp="1"/>
          </p:cNvSpPr>
          <p:nvPr>
            <p:ph type="body" sz="quarter" idx="86" hasCustomPrompt="1"/>
          </p:nvPr>
        </p:nvSpPr>
        <p:spPr>
          <a:xfrm>
            <a:off x="6640513" y="1852386"/>
            <a:ext cx="2454275" cy="4488996"/>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6" name="Text Placeholder 21">
            <a:extLst>
              <a:ext uri="{FF2B5EF4-FFF2-40B4-BE49-F238E27FC236}">
                <a16:creationId xmlns:a16="http://schemas.microsoft.com/office/drawing/2014/main" id="{1EDD5018-4BEF-479B-9752-19CDF0AD4E42}"/>
              </a:ext>
            </a:extLst>
          </p:cNvPr>
          <p:cNvSpPr>
            <a:spLocks noGrp="1"/>
          </p:cNvSpPr>
          <p:nvPr>
            <p:ph type="body" sz="quarter" idx="87" hasCustomPrompt="1"/>
          </p:nvPr>
        </p:nvSpPr>
        <p:spPr>
          <a:xfrm>
            <a:off x="9282113" y="1852386"/>
            <a:ext cx="2454275" cy="4488996"/>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Tree>
    <p:extLst>
      <p:ext uri="{BB962C8B-B14F-4D97-AF65-F5344CB8AC3E}">
        <p14:creationId xmlns:p14="http://schemas.microsoft.com/office/powerpoint/2010/main" val="3557821590"/>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25" userDrawn="1">
          <p15:clr>
            <a:srgbClr val="FBAE40"/>
          </p15:clr>
        </p15:guide>
        <p15:guide id="5" pos="839" userDrawn="1">
          <p15:clr>
            <a:srgbClr val="FBAE40"/>
          </p15:clr>
        </p15:guide>
        <p15:guide id="6" pos="1281" userDrawn="1">
          <p15:clr>
            <a:srgbClr val="FBAE40"/>
          </p15:clr>
        </p15:guide>
        <p15:guide id="7" pos="1395" userDrawn="1">
          <p15:clr>
            <a:srgbClr val="FBAE40"/>
          </p15:clr>
        </p15:guide>
        <p15:guide id="8" pos="1837" userDrawn="1">
          <p15:clr>
            <a:srgbClr val="FBAE40"/>
          </p15:clr>
        </p15:guide>
        <p15:guide id="9" pos="1951" userDrawn="1">
          <p15:clr>
            <a:srgbClr val="FBAE40"/>
          </p15:clr>
        </p15:guide>
        <p15:guide id="10" pos="2393" userDrawn="1">
          <p15:clr>
            <a:srgbClr val="FBAE40"/>
          </p15:clr>
        </p15:guide>
        <p15:guide id="11" pos="2506" userDrawn="1">
          <p15:clr>
            <a:srgbClr val="FBAE40"/>
          </p15:clr>
        </p15:guide>
        <p15:guide id="12" pos="2949" userDrawn="1">
          <p15:clr>
            <a:srgbClr val="FBAE40"/>
          </p15:clr>
        </p15:guide>
        <p15:guide id="13" pos="3062" userDrawn="1">
          <p15:clr>
            <a:srgbClr val="FBAE40"/>
          </p15:clr>
        </p15:guide>
        <p15:guide id="14" pos="3505" userDrawn="1">
          <p15:clr>
            <a:srgbClr val="FBAE40"/>
          </p15:clr>
        </p15:guide>
        <p15:guide id="15" pos="3618" userDrawn="1">
          <p15:clr>
            <a:srgbClr val="FBAE40"/>
          </p15:clr>
        </p15:guide>
        <p15:guide id="16" pos="4061" userDrawn="1">
          <p15:clr>
            <a:srgbClr val="FBAE40"/>
          </p15:clr>
        </p15:guide>
        <p15:guide id="17" pos="4174" userDrawn="1">
          <p15:clr>
            <a:srgbClr val="FBAE40"/>
          </p15:clr>
        </p15:guide>
        <p15:guide id="18" pos="4617" userDrawn="1">
          <p15:clr>
            <a:srgbClr val="FBAE40"/>
          </p15:clr>
        </p15:guide>
        <p15:guide id="19" pos="4730" userDrawn="1">
          <p15:clr>
            <a:srgbClr val="FBAE40"/>
          </p15:clr>
        </p15:guide>
        <p15:guide id="20" pos="5173" userDrawn="1">
          <p15:clr>
            <a:srgbClr val="FBAE40"/>
          </p15:clr>
        </p15:guide>
        <p15:guide id="21" pos="5286" userDrawn="1">
          <p15:clr>
            <a:srgbClr val="FBAE40"/>
          </p15:clr>
        </p15:guide>
        <p15:guide id="22" pos="5728" userDrawn="1">
          <p15:clr>
            <a:srgbClr val="FBAE40"/>
          </p15:clr>
        </p15:guide>
        <p15:guide id="23" pos="5842" userDrawn="1">
          <p15:clr>
            <a:srgbClr val="FBAE40"/>
          </p15:clr>
        </p15:guide>
        <p15:guide id="24" pos="6284" userDrawn="1">
          <p15:clr>
            <a:srgbClr val="FBAE40"/>
          </p15:clr>
        </p15:guide>
        <p15:guide id="25" pos="6398" userDrawn="1">
          <p15:clr>
            <a:srgbClr val="FBAE40"/>
          </p15:clr>
        </p15:guide>
        <p15:guide id="26" pos="6840" userDrawn="1">
          <p15:clr>
            <a:srgbClr val="FBAE40"/>
          </p15:clr>
        </p15:guide>
        <p15:guide id="27" pos="6954" userDrawn="1">
          <p15:clr>
            <a:srgbClr val="FBAE40"/>
          </p15:clr>
        </p15:guide>
        <p15:guide id="28" pos="7396" userDrawn="1">
          <p15:clr>
            <a:srgbClr val="FBAE40"/>
          </p15:clr>
        </p15:guide>
        <p15:guide id="29" orient="horz" userDrawn="1">
          <p15:clr>
            <a:srgbClr val="FBAE40"/>
          </p15:clr>
        </p15:guide>
        <p15:guide id="30" orient="horz" pos="4320" userDrawn="1">
          <p15:clr>
            <a:srgbClr val="FBAE40"/>
          </p15:clr>
        </p15:guide>
        <p15:guide id="31" orient="horz" pos="722" userDrawn="1">
          <p15:clr>
            <a:srgbClr val="FBAE40"/>
          </p15:clr>
        </p15:guide>
        <p15:guide id="32" orient="horz" pos="828" userDrawn="1">
          <p15:clr>
            <a:srgbClr val="FBAE40"/>
          </p15:clr>
        </p15:guide>
        <p15:guide id="33" orient="horz" pos="934" userDrawn="1">
          <p15:clr>
            <a:srgbClr val="FBAE40"/>
          </p15:clr>
        </p15:guide>
        <p15:guide id="34" orient="horz" pos="1040" userDrawn="1">
          <p15:clr>
            <a:srgbClr val="FBAE40"/>
          </p15:clr>
        </p15:guide>
        <p15:guide id="35" orient="horz" pos="1146" userDrawn="1">
          <p15:clr>
            <a:srgbClr val="FBAE40"/>
          </p15:clr>
        </p15:guide>
        <p15:guide id="36" orient="horz" pos="1252" userDrawn="1">
          <p15:clr>
            <a:srgbClr val="FBAE40"/>
          </p15:clr>
        </p15:guide>
        <p15:guide id="37" orient="horz" pos="1357" userDrawn="1">
          <p15:clr>
            <a:srgbClr val="FBAE40"/>
          </p15:clr>
        </p15:guide>
        <p15:guide id="38" orient="horz" pos="1463" userDrawn="1">
          <p15:clr>
            <a:srgbClr val="FBAE40"/>
          </p15:clr>
        </p15:guide>
        <p15:guide id="39" orient="horz" pos="1569" userDrawn="1">
          <p15:clr>
            <a:srgbClr val="FBAE40"/>
          </p15:clr>
        </p15:guide>
        <p15:guide id="40" orient="horz" pos="1675" userDrawn="1">
          <p15:clr>
            <a:srgbClr val="FBAE40"/>
          </p15:clr>
        </p15:guide>
        <p15:guide id="41" orient="horz" pos="1781" userDrawn="1">
          <p15:clr>
            <a:srgbClr val="FBAE40"/>
          </p15:clr>
        </p15:guide>
        <p15:guide id="42" orient="horz" pos="1887" userDrawn="1">
          <p15:clr>
            <a:srgbClr val="FBAE40"/>
          </p15:clr>
        </p15:guide>
        <p15:guide id="43" orient="horz" pos="1993" userDrawn="1">
          <p15:clr>
            <a:srgbClr val="FBAE40"/>
          </p15:clr>
        </p15:guide>
        <p15:guide id="44" orient="horz" pos="2099" userDrawn="1">
          <p15:clr>
            <a:srgbClr val="FBAE40"/>
          </p15:clr>
        </p15:guide>
        <p15:guide id="45" orient="horz" pos="2205" userDrawn="1">
          <p15:clr>
            <a:srgbClr val="FBAE40"/>
          </p15:clr>
        </p15:guide>
        <p15:guide id="46" orient="horz" pos="2311" userDrawn="1">
          <p15:clr>
            <a:srgbClr val="FBAE40"/>
          </p15:clr>
        </p15:guide>
        <p15:guide id="47" orient="horz" pos="2416" userDrawn="1">
          <p15:clr>
            <a:srgbClr val="FBAE40"/>
          </p15:clr>
        </p15:guide>
        <p15:guide id="48" orient="horz" pos="2522" userDrawn="1">
          <p15:clr>
            <a:srgbClr val="FBAE40"/>
          </p15:clr>
        </p15:guide>
        <p15:guide id="49" orient="horz" pos="2628" userDrawn="1">
          <p15:clr>
            <a:srgbClr val="FBAE40"/>
          </p15:clr>
        </p15:guide>
        <p15:guide id="50" orient="horz" pos="2734" userDrawn="1">
          <p15:clr>
            <a:srgbClr val="FBAE40"/>
          </p15:clr>
        </p15:guide>
        <p15:guide id="51" orient="horz" pos="2840" userDrawn="1">
          <p15:clr>
            <a:srgbClr val="FBAE40"/>
          </p15:clr>
        </p15:guide>
        <p15:guide id="52" orient="horz" pos="2946" userDrawn="1">
          <p15:clr>
            <a:srgbClr val="FBAE40"/>
          </p15:clr>
        </p15:guide>
        <p15:guide id="53" orient="horz" pos="3052" userDrawn="1">
          <p15:clr>
            <a:srgbClr val="FBAE40"/>
          </p15:clr>
        </p15:guide>
        <p15:guide id="54" orient="horz" pos="3158" userDrawn="1">
          <p15:clr>
            <a:srgbClr val="FBAE40"/>
          </p15:clr>
        </p15:guide>
        <p15:guide id="55" orient="horz" pos="3264" userDrawn="1">
          <p15:clr>
            <a:srgbClr val="FBAE40"/>
          </p15:clr>
        </p15:guide>
        <p15:guide id="56" orient="horz" pos="3370" userDrawn="1">
          <p15:clr>
            <a:srgbClr val="FBAE40"/>
          </p15:clr>
        </p15:guide>
        <p15:guide id="57" orient="horz" pos="3475" userDrawn="1">
          <p15:clr>
            <a:srgbClr val="FBAE40"/>
          </p15:clr>
        </p15:guide>
        <p15:guide id="58" orient="horz" pos="3581" userDrawn="1">
          <p15:clr>
            <a:srgbClr val="FBAE40"/>
          </p15:clr>
        </p15:guide>
        <p15:guide id="59" orient="horz" pos="3687" userDrawn="1">
          <p15:clr>
            <a:srgbClr val="FBAE40"/>
          </p15:clr>
        </p15:guide>
        <p15:guide id="60" orient="horz" pos="3793" userDrawn="1">
          <p15:clr>
            <a:srgbClr val="FBAE40"/>
          </p15:clr>
        </p15:guide>
        <p15:guide id="61" orient="horz" pos="3899" userDrawn="1">
          <p15:clr>
            <a:srgbClr val="FBAE40"/>
          </p15:clr>
        </p15:guide>
        <p15:guide id="62" orient="horz" pos="4005" userDrawn="1">
          <p15:clr>
            <a:srgbClr val="FBAE40"/>
          </p15:clr>
        </p15:guide>
        <p15:guide id="63" orient="horz" pos="411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mmary, vers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74663" y="1852385"/>
            <a:ext cx="2454275" cy="2824389"/>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7" name="Text Placeholder 7">
            <a:extLst>
              <a:ext uri="{FF2B5EF4-FFF2-40B4-BE49-F238E27FC236}">
                <a16:creationId xmlns:a16="http://schemas.microsoft.com/office/drawing/2014/main" id="{CF28AE04-5771-4DBB-95D3-69B0DA5B2A8C}"/>
              </a:ext>
            </a:extLst>
          </p:cNvPr>
          <p:cNvSpPr>
            <a:spLocks noGrp="1"/>
          </p:cNvSpPr>
          <p:nvPr>
            <p:ph type="body" sz="quarter" idx="71" hasCustomPrompt="1"/>
          </p:nvPr>
        </p:nvSpPr>
        <p:spPr>
          <a:xfrm>
            <a:off x="454025" y="1530040"/>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SITUATION</a:t>
            </a:r>
          </a:p>
        </p:txBody>
      </p:sp>
      <p:sp>
        <p:nvSpPr>
          <p:cNvPr id="19" name="Text Placeholder 7">
            <a:extLst>
              <a:ext uri="{FF2B5EF4-FFF2-40B4-BE49-F238E27FC236}">
                <a16:creationId xmlns:a16="http://schemas.microsoft.com/office/drawing/2014/main" id="{3431F6F3-4029-45FA-B51A-C27FEC8F8BEB}"/>
              </a:ext>
            </a:extLst>
          </p:cNvPr>
          <p:cNvSpPr>
            <a:spLocks noGrp="1"/>
          </p:cNvSpPr>
          <p:nvPr>
            <p:ph type="body" sz="quarter" idx="72" hasCustomPrompt="1"/>
          </p:nvPr>
        </p:nvSpPr>
        <p:spPr>
          <a:xfrm>
            <a:off x="5743574" y="1539111"/>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RESOLUTION</a:t>
            </a:r>
          </a:p>
        </p:txBody>
      </p:sp>
      <p:sp>
        <p:nvSpPr>
          <p:cNvPr id="28" name="Text Placeholder 7">
            <a:extLst>
              <a:ext uri="{FF2B5EF4-FFF2-40B4-BE49-F238E27FC236}">
                <a16:creationId xmlns:a16="http://schemas.microsoft.com/office/drawing/2014/main" id="{E5281396-5881-4BF8-859C-85C68ABD5570}"/>
              </a:ext>
            </a:extLst>
          </p:cNvPr>
          <p:cNvSpPr>
            <a:spLocks noGrp="1"/>
          </p:cNvSpPr>
          <p:nvPr>
            <p:ph type="body" sz="quarter" idx="81" hasCustomPrompt="1"/>
          </p:nvPr>
        </p:nvSpPr>
        <p:spPr>
          <a:xfrm>
            <a:off x="3089728" y="1546596"/>
            <a:ext cx="2471557"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PROBLEM</a:t>
            </a:r>
          </a:p>
        </p:txBody>
      </p:sp>
      <p:sp>
        <p:nvSpPr>
          <p:cNvPr id="33" name="Text Placeholder 21">
            <a:extLst>
              <a:ext uri="{FF2B5EF4-FFF2-40B4-BE49-F238E27FC236}">
                <a16:creationId xmlns:a16="http://schemas.microsoft.com/office/drawing/2014/main" id="{04E79D70-0F39-4B92-867B-BF198899F4DE}"/>
              </a:ext>
            </a:extLst>
          </p:cNvPr>
          <p:cNvSpPr>
            <a:spLocks noGrp="1"/>
          </p:cNvSpPr>
          <p:nvPr>
            <p:ph type="body" sz="quarter" idx="84" hasCustomPrompt="1"/>
          </p:nvPr>
        </p:nvSpPr>
        <p:spPr>
          <a:xfrm>
            <a:off x="3110366" y="1852385"/>
            <a:ext cx="2454275" cy="2824389"/>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4" name="Text Placeholder 21">
            <a:extLst>
              <a:ext uri="{FF2B5EF4-FFF2-40B4-BE49-F238E27FC236}">
                <a16:creationId xmlns:a16="http://schemas.microsoft.com/office/drawing/2014/main" id="{72944A91-4163-4B40-9956-92ABCC0AA758}"/>
              </a:ext>
            </a:extLst>
          </p:cNvPr>
          <p:cNvSpPr>
            <a:spLocks noGrp="1"/>
          </p:cNvSpPr>
          <p:nvPr>
            <p:ph type="body" sz="quarter" idx="85" hasCustomPrompt="1"/>
          </p:nvPr>
        </p:nvSpPr>
        <p:spPr>
          <a:xfrm>
            <a:off x="461963"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5" name="Text Placeholder 21">
            <a:extLst>
              <a:ext uri="{FF2B5EF4-FFF2-40B4-BE49-F238E27FC236}">
                <a16:creationId xmlns:a16="http://schemas.microsoft.com/office/drawing/2014/main" id="{C2EFE041-FEAE-4C73-A1EE-F711DC26B422}"/>
              </a:ext>
            </a:extLst>
          </p:cNvPr>
          <p:cNvSpPr>
            <a:spLocks noGrp="1"/>
          </p:cNvSpPr>
          <p:nvPr>
            <p:ph type="body" sz="quarter" idx="86" hasCustomPrompt="1"/>
          </p:nvPr>
        </p:nvSpPr>
        <p:spPr>
          <a:xfrm>
            <a:off x="5749926" y="1852386"/>
            <a:ext cx="2454275" cy="2824388"/>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36" name="Text Placeholder 21">
            <a:extLst>
              <a:ext uri="{FF2B5EF4-FFF2-40B4-BE49-F238E27FC236}">
                <a16:creationId xmlns:a16="http://schemas.microsoft.com/office/drawing/2014/main" id="{1EDD5018-4BEF-479B-9752-19CDF0AD4E42}"/>
              </a:ext>
            </a:extLst>
          </p:cNvPr>
          <p:cNvSpPr>
            <a:spLocks noGrp="1"/>
          </p:cNvSpPr>
          <p:nvPr>
            <p:ph type="body" sz="quarter" idx="87" hasCustomPrompt="1"/>
          </p:nvPr>
        </p:nvSpPr>
        <p:spPr>
          <a:xfrm>
            <a:off x="9282113" y="1852386"/>
            <a:ext cx="2454275" cy="2824389"/>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1" name="Text Placeholder 21">
            <a:extLst>
              <a:ext uri="{FF2B5EF4-FFF2-40B4-BE49-F238E27FC236}">
                <a16:creationId xmlns:a16="http://schemas.microsoft.com/office/drawing/2014/main" id="{FF329200-A4C7-43F0-93E4-A0CA132974F5}"/>
              </a:ext>
            </a:extLst>
          </p:cNvPr>
          <p:cNvSpPr>
            <a:spLocks noGrp="1"/>
          </p:cNvSpPr>
          <p:nvPr>
            <p:ph type="body" sz="quarter" idx="88" hasCustomPrompt="1"/>
          </p:nvPr>
        </p:nvSpPr>
        <p:spPr>
          <a:xfrm>
            <a:off x="3097212"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2" name="Text Placeholder 7">
            <a:extLst>
              <a:ext uri="{FF2B5EF4-FFF2-40B4-BE49-F238E27FC236}">
                <a16:creationId xmlns:a16="http://schemas.microsoft.com/office/drawing/2014/main" id="{E0C253D9-EE20-41E7-95F4-F6805792020F}"/>
              </a:ext>
            </a:extLst>
          </p:cNvPr>
          <p:cNvSpPr>
            <a:spLocks noGrp="1"/>
          </p:cNvSpPr>
          <p:nvPr>
            <p:ph type="body" sz="quarter" idx="89" hasCustomPrompt="1"/>
          </p:nvPr>
        </p:nvSpPr>
        <p:spPr>
          <a:xfrm>
            <a:off x="9274175" y="1539110"/>
            <a:ext cx="2471558" cy="175757"/>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1">
                <a:solidFill>
                  <a:schemeClr val="tx2"/>
                </a:solidFill>
              </a:defRPr>
            </a:lvl1pPr>
            <a:lvl5pPr algn="ctr">
              <a:defRPr b="1"/>
            </a:lvl5pPr>
            <a:lvl6pPr algn="ctr">
              <a:defRPr b="1"/>
            </a:lvl6pPr>
          </a:lstStyle>
          <a:p>
            <a:pPr lvl="0"/>
            <a:r>
              <a:rPr lang="en-US"/>
              <a:t>PROJECT DURATION &amp; INVESTMENT</a:t>
            </a:r>
          </a:p>
        </p:txBody>
      </p:sp>
      <p:sp>
        <p:nvSpPr>
          <p:cNvPr id="23" name="Text Placeholder 21">
            <a:extLst>
              <a:ext uri="{FF2B5EF4-FFF2-40B4-BE49-F238E27FC236}">
                <a16:creationId xmlns:a16="http://schemas.microsoft.com/office/drawing/2014/main" id="{C0CA4DBD-910A-4FEA-A8E5-DF9412FB74B3}"/>
              </a:ext>
            </a:extLst>
          </p:cNvPr>
          <p:cNvSpPr>
            <a:spLocks noGrp="1"/>
          </p:cNvSpPr>
          <p:nvPr>
            <p:ph type="body" sz="quarter" idx="90" hasCustomPrompt="1"/>
          </p:nvPr>
        </p:nvSpPr>
        <p:spPr>
          <a:xfrm>
            <a:off x="5760856"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4" name="Text Placeholder 21">
            <a:extLst>
              <a:ext uri="{FF2B5EF4-FFF2-40B4-BE49-F238E27FC236}">
                <a16:creationId xmlns:a16="http://schemas.microsoft.com/office/drawing/2014/main" id="{A2E52944-80B3-4D04-9791-CB33D3CC2B3B}"/>
              </a:ext>
            </a:extLst>
          </p:cNvPr>
          <p:cNvSpPr>
            <a:spLocks noGrp="1"/>
          </p:cNvSpPr>
          <p:nvPr>
            <p:ph type="body" sz="quarter" idx="91" hasCustomPrompt="1"/>
          </p:nvPr>
        </p:nvSpPr>
        <p:spPr>
          <a:xfrm>
            <a:off x="9286875" y="4845050"/>
            <a:ext cx="2454275" cy="1496332"/>
          </a:xfrm>
        </p:spPr>
        <p:txBody>
          <a:bodyPr numCol="1" spcCol="180000">
            <a:noAutofit/>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Tree>
    <p:extLst>
      <p:ext uri="{BB962C8B-B14F-4D97-AF65-F5344CB8AC3E}">
        <p14:creationId xmlns:p14="http://schemas.microsoft.com/office/powerpoint/2010/main" val="355944703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25">
          <p15:clr>
            <a:srgbClr val="FBAE40"/>
          </p15:clr>
        </p15:guide>
        <p15:guide id="5" pos="839">
          <p15:clr>
            <a:srgbClr val="FBAE40"/>
          </p15:clr>
        </p15:guide>
        <p15:guide id="6" pos="1281">
          <p15:clr>
            <a:srgbClr val="FBAE40"/>
          </p15:clr>
        </p15:guide>
        <p15:guide id="7" pos="1395">
          <p15:clr>
            <a:srgbClr val="FBAE40"/>
          </p15:clr>
        </p15:guide>
        <p15:guide id="8" pos="1837">
          <p15:clr>
            <a:srgbClr val="FBAE40"/>
          </p15:clr>
        </p15:guide>
        <p15:guide id="9" pos="1951">
          <p15:clr>
            <a:srgbClr val="FBAE40"/>
          </p15:clr>
        </p15:guide>
        <p15:guide id="10" pos="2393">
          <p15:clr>
            <a:srgbClr val="FBAE40"/>
          </p15:clr>
        </p15:guide>
        <p15:guide id="11" pos="2506">
          <p15:clr>
            <a:srgbClr val="FBAE40"/>
          </p15:clr>
        </p15:guide>
        <p15:guide id="12" pos="2949">
          <p15:clr>
            <a:srgbClr val="FBAE40"/>
          </p15:clr>
        </p15:guide>
        <p15:guide id="13" pos="3062">
          <p15:clr>
            <a:srgbClr val="FBAE40"/>
          </p15:clr>
        </p15:guide>
        <p15:guide id="14" pos="3505">
          <p15:clr>
            <a:srgbClr val="FBAE40"/>
          </p15:clr>
        </p15:guide>
        <p15:guide id="15" pos="3618">
          <p15:clr>
            <a:srgbClr val="FBAE40"/>
          </p15:clr>
        </p15:guide>
        <p15:guide id="16" pos="4061">
          <p15:clr>
            <a:srgbClr val="FBAE40"/>
          </p15:clr>
        </p15:guide>
        <p15:guide id="17" pos="4174">
          <p15:clr>
            <a:srgbClr val="FBAE40"/>
          </p15:clr>
        </p15:guide>
        <p15:guide id="18" pos="4617">
          <p15:clr>
            <a:srgbClr val="FBAE40"/>
          </p15:clr>
        </p15:guide>
        <p15:guide id="19" pos="4730">
          <p15:clr>
            <a:srgbClr val="FBAE40"/>
          </p15:clr>
        </p15:guide>
        <p15:guide id="20" pos="5173">
          <p15:clr>
            <a:srgbClr val="FBAE40"/>
          </p15:clr>
        </p15:guide>
        <p15:guide id="21" pos="5286">
          <p15:clr>
            <a:srgbClr val="FBAE40"/>
          </p15:clr>
        </p15:guide>
        <p15:guide id="22" pos="5728">
          <p15:clr>
            <a:srgbClr val="FBAE40"/>
          </p15:clr>
        </p15:guide>
        <p15:guide id="23" pos="5842">
          <p15:clr>
            <a:srgbClr val="FBAE40"/>
          </p15:clr>
        </p15:guide>
        <p15:guide id="24" pos="6284">
          <p15:clr>
            <a:srgbClr val="FBAE40"/>
          </p15:clr>
        </p15:guide>
        <p15:guide id="25" pos="6398">
          <p15:clr>
            <a:srgbClr val="FBAE40"/>
          </p15:clr>
        </p15:guide>
        <p15:guide id="26" pos="6840">
          <p15:clr>
            <a:srgbClr val="FBAE40"/>
          </p15:clr>
        </p15:guide>
        <p15:guide id="27" pos="6954">
          <p15:clr>
            <a:srgbClr val="FBAE40"/>
          </p15:clr>
        </p15:guide>
        <p15:guide id="28" pos="7396">
          <p15:clr>
            <a:srgbClr val="FBAE40"/>
          </p15:clr>
        </p15:guide>
        <p15:guide id="29" orient="horz">
          <p15:clr>
            <a:srgbClr val="FBAE40"/>
          </p15:clr>
        </p15:guide>
        <p15:guide id="30" orient="horz" pos="4320">
          <p15:clr>
            <a:srgbClr val="FBAE40"/>
          </p15:clr>
        </p15:guide>
        <p15:guide id="31" orient="horz" pos="722">
          <p15:clr>
            <a:srgbClr val="FBAE40"/>
          </p15:clr>
        </p15:guide>
        <p15:guide id="32" orient="horz" pos="828">
          <p15:clr>
            <a:srgbClr val="FBAE40"/>
          </p15:clr>
        </p15:guide>
        <p15:guide id="33" orient="horz" pos="934">
          <p15:clr>
            <a:srgbClr val="FBAE40"/>
          </p15:clr>
        </p15:guide>
        <p15:guide id="34" orient="horz" pos="1049" userDrawn="1">
          <p15:clr>
            <a:srgbClr val="FBAE40"/>
          </p15:clr>
        </p15:guide>
        <p15:guide id="35" orient="horz" pos="1146">
          <p15:clr>
            <a:srgbClr val="FBAE40"/>
          </p15:clr>
        </p15:guide>
        <p15:guide id="36" orient="horz" pos="1252">
          <p15:clr>
            <a:srgbClr val="FBAE40"/>
          </p15:clr>
        </p15:guide>
        <p15:guide id="37" orient="horz" pos="1357">
          <p15:clr>
            <a:srgbClr val="FBAE40"/>
          </p15:clr>
        </p15:guide>
        <p15:guide id="38" orient="horz" pos="1463">
          <p15:clr>
            <a:srgbClr val="FBAE40"/>
          </p15:clr>
        </p15:guide>
        <p15:guide id="39" orient="horz" pos="1569">
          <p15:clr>
            <a:srgbClr val="FBAE40"/>
          </p15:clr>
        </p15:guide>
        <p15:guide id="40" orient="horz" pos="1675">
          <p15:clr>
            <a:srgbClr val="FBAE40"/>
          </p15:clr>
        </p15:guide>
        <p15:guide id="41" orient="horz" pos="1781">
          <p15:clr>
            <a:srgbClr val="FBAE40"/>
          </p15:clr>
        </p15:guide>
        <p15:guide id="42" orient="horz" pos="1887">
          <p15:clr>
            <a:srgbClr val="FBAE40"/>
          </p15:clr>
        </p15:guide>
        <p15:guide id="43" orient="horz" pos="1993">
          <p15:clr>
            <a:srgbClr val="FBAE40"/>
          </p15:clr>
        </p15:guide>
        <p15:guide id="44" orient="horz" pos="2099">
          <p15:clr>
            <a:srgbClr val="FBAE40"/>
          </p15:clr>
        </p15:guide>
        <p15:guide id="45" orient="horz" pos="2205">
          <p15:clr>
            <a:srgbClr val="FBAE40"/>
          </p15:clr>
        </p15:guide>
        <p15:guide id="46" orient="horz" pos="2311">
          <p15:clr>
            <a:srgbClr val="FBAE40"/>
          </p15:clr>
        </p15:guide>
        <p15:guide id="47" orient="horz" pos="2416">
          <p15:clr>
            <a:srgbClr val="FBAE40"/>
          </p15:clr>
        </p15:guide>
        <p15:guide id="48" orient="horz" pos="2522">
          <p15:clr>
            <a:srgbClr val="FBAE40"/>
          </p15:clr>
        </p15:guide>
        <p15:guide id="49" orient="horz" pos="2628">
          <p15:clr>
            <a:srgbClr val="FBAE40"/>
          </p15:clr>
        </p15:guide>
        <p15:guide id="50" orient="horz" pos="2734">
          <p15:clr>
            <a:srgbClr val="FBAE40"/>
          </p15:clr>
        </p15:guide>
        <p15:guide id="51" orient="horz" pos="2840">
          <p15:clr>
            <a:srgbClr val="FBAE40"/>
          </p15:clr>
        </p15:guide>
        <p15:guide id="52" orient="horz" pos="2946">
          <p15:clr>
            <a:srgbClr val="FBAE40"/>
          </p15:clr>
        </p15:guide>
        <p15:guide id="53" orient="horz" pos="3052">
          <p15:clr>
            <a:srgbClr val="FBAE40"/>
          </p15:clr>
        </p15:guide>
        <p15:guide id="54" orient="horz" pos="3158">
          <p15:clr>
            <a:srgbClr val="FBAE40"/>
          </p15:clr>
        </p15:guide>
        <p15:guide id="55" orient="horz" pos="3264">
          <p15:clr>
            <a:srgbClr val="FBAE40"/>
          </p15:clr>
        </p15:guide>
        <p15:guide id="56" orient="horz" pos="3370">
          <p15:clr>
            <a:srgbClr val="FBAE40"/>
          </p15:clr>
        </p15:guide>
        <p15:guide id="57" orient="horz" pos="3475">
          <p15:clr>
            <a:srgbClr val="FBAE40"/>
          </p15:clr>
        </p15:guide>
        <p15:guide id="58" orient="horz" pos="3581">
          <p15:clr>
            <a:srgbClr val="FBAE40"/>
          </p15:clr>
        </p15:guide>
        <p15:guide id="59" orient="horz" pos="3687">
          <p15:clr>
            <a:srgbClr val="FBAE40"/>
          </p15:clr>
        </p15:guide>
        <p15:guide id="60" orient="horz" pos="3793">
          <p15:clr>
            <a:srgbClr val="FBAE40"/>
          </p15:clr>
        </p15:guide>
        <p15:guide id="61" orient="horz" pos="3899">
          <p15:clr>
            <a:srgbClr val="FBAE40"/>
          </p15:clr>
        </p15:guide>
        <p15:guide id="62" orient="horz" pos="4005">
          <p15:clr>
            <a:srgbClr val="FBAE40"/>
          </p15:clr>
        </p15:guide>
        <p15:guide id="63" orient="horz" pos="411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se case, fixed catego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2584" y="4541044"/>
            <a:ext cx="2692400" cy="1816545"/>
          </a:xfrm>
        </p:spPr>
        <p:txBody>
          <a:bodyPr lIns="0"/>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0667"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24" name="TextBox 23">
            <a:extLst>
              <a:ext uri="{FF2B5EF4-FFF2-40B4-BE49-F238E27FC236}">
                <a16:creationId xmlns:a16="http://schemas.microsoft.com/office/drawing/2014/main" id="{FD727211-F364-429D-99E0-DEB97888BCB0}"/>
              </a:ext>
            </a:extLst>
          </p:cNvPr>
          <p:cNvSpPr txBox="1"/>
          <p:nvPr userDrawn="1"/>
        </p:nvSpPr>
        <p:spPr>
          <a:xfrm>
            <a:off x="440106" y="4168568"/>
            <a:ext cx="2696794" cy="2189370"/>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Overview</a:t>
            </a:r>
            <a:endParaRPr lang="bg-BG" sz="1100">
              <a:solidFill>
                <a:schemeClr val="accent4"/>
              </a:solidFill>
            </a:endParaRPr>
          </a:p>
        </p:txBody>
      </p:sp>
      <p:sp>
        <p:nvSpPr>
          <p:cNvPr id="25" name="Text Placeholder 7">
            <a:extLst>
              <a:ext uri="{FF2B5EF4-FFF2-40B4-BE49-F238E27FC236}">
                <a16:creationId xmlns:a16="http://schemas.microsoft.com/office/drawing/2014/main" id="{C19CDD5F-AE55-4A10-984E-A444DD8CEF7C}"/>
              </a:ext>
            </a:extLst>
          </p:cNvPr>
          <p:cNvSpPr>
            <a:spLocks noGrp="1"/>
          </p:cNvSpPr>
          <p:nvPr>
            <p:ph type="body" sz="quarter" idx="56" hasCustomPrompt="1"/>
          </p:nvPr>
        </p:nvSpPr>
        <p:spPr>
          <a:xfrm>
            <a:off x="1412877" y="4539603"/>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timeline</a:t>
            </a:r>
          </a:p>
        </p:txBody>
      </p:sp>
      <p:sp>
        <p:nvSpPr>
          <p:cNvPr id="26" name="TextBox 25">
            <a:extLst>
              <a:ext uri="{FF2B5EF4-FFF2-40B4-BE49-F238E27FC236}">
                <a16:creationId xmlns:a16="http://schemas.microsoft.com/office/drawing/2014/main" id="{186987BF-38A5-472A-8380-9F074FCAA8DB}"/>
              </a:ext>
            </a:extLst>
          </p:cNvPr>
          <p:cNvSpPr txBox="1"/>
          <p:nvPr userDrawn="1"/>
        </p:nvSpPr>
        <p:spPr>
          <a:xfrm>
            <a:off x="440106" y="4541403"/>
            <a:ext cx="964832" cy="174415"/>
          </a:xfrm>
          <a:prstGeom prst="rect">
            <a:avLst/>
          </a:prstGeom>
        </p:spPr>
        <p:txBody>
          <a:bodyPr wrap="square" lIns="0" tIns="0" rIns="0" bIns="0" rtlCol="0">
            <a:spAutoFit/>
          </a:bodyPr>
          <a:lstStyle/>
          <a:p>
            <a:pPr indent="-171450" algn="l"/>
            <a:r>
              <a:rPr lang="en-US" sz="1100">
                <a:solidFill>
                  <a:schemeClr val="accent4"/>
                </a:solidFill>
              </a:rPr>
              <a:t>Timeline</a:t>
            </a:r>
            <a:endParaRPr lang="bg-BG" sz="1100">
              <a:solidFill>
                <a:schemeClr val="accent4"/>
              </a:solidFill>
            </a:endParaRPr>
          </a:p>
        </p:txBody>
      </p:sp>
      <p:sp>
        <p:nvSpPr>
          <p:cNvPr id="27" name="TextBox 26">
            <a:extLst>
              <a:ext uri="{FF2B5EF4-FFF2-40B4-BE49-F238E27FC236}">
                <a16:creationId xmlns:a16="http://schemas.microsoft.com/office/drawing/2014/main" id="{2B0D0664-4A63-436A-BDCD-CC601109EC9B}"/>
              </a:ext>
            </a:extLst>
          </p:cNvPr>
          <p:cNvSpPr txBox="1"/>
          <p:nvPr userDrawn="1"/>
        </p:nvSpPr>
        <p:spPr>
          <a:xfrm>
            <a:off x="440106" y="5213533"/>
            <a:ext cx="964832" cy="174415"/>
          </a:xfrm>
          <a:prstGeom prst="rect">
            <a:avLst/>
          </a:prstGeom>
        </p:spPr>
        <p:txBody>
          <a:bodyPr wrap="square" lIns="0" tIns="0" rIns="0" bIns="0" rtlCol="0">
            <a:spAutoFit/>
          </a:bodyPr>
          <a:lstStyle/>
          <a:p>
            <a:pPr indent="-171450" algn="l"/>
            <a:r>
              <a:rPr lang="en-US" sz="1100">
                <a:solidFill>
                  <a:schemeClr val="accent4"/>
                </a:solidFill>
              </a:rPr>
              <a:t>Location</a:t>
            </a:r>
            <a:endParaRPr lang="bg-BG" sz="1100">
              <a:solidFill>
                <a:schemeClr val="accent4"/>
              </a:solidFill>
            </a:endParaRPr>
          </a:p>
        </p:txBody>
      </p:sp>
      <p:sp>
        <p:nvSpPr>
          <p:cNvPr id="28" name="TextBox 27">
            <a:extLst>
              <a:ext uri="{FF2B5EF4-FFF2-40B4-BE49-F238E27FC236}">
                <a16:creationId xmlns:a16="http://schemas.microsoft.com/office/drawing/2014/main" id="{0D6685F7-EF4A-4175-B540-636142FC0EE9}"/>
              </a:ext>
            </a:extLst>
          </p:cNvPr>
          <p:cNvSpPr txBox="1"/>
          <p:nvPr userDrawn="1"/>
        </p:nvSpPr>
        <p:spPr>
          <a:xfrm>
            <a:off x="440106" y="5549596"/>
            <a:ext cx="964832" cy="174415"/>
          </a:xfrm>
          <a:prstGeom prst="rect">
            <a:avLst/>
          </a:prstGeom>
        </p:spPr>
        <p:txBody>
          <a:bodyPr wrap="square" lIns="0" tIns="0" rIns="0" bIns="0" rtlCol="0">
            <a:spAutoFit/>
          </a:bodyPr>
          <a:lstStyle/>
          <a:p>
            <a:pPr indent="-171450" algn="l"/>
            <a:r>
              <a:rPr lang="en-US" sz="1100">
                <a:solidFill>
                  <a:schemeClr val="accent4"/>
                </a:solidFill>
              </a:rPr>
              <a:t>Technology</a:t>
            </a:r>
            <a:endParaRPr lang="bg-BG" sz="1100">
              <a:solidFill>
                <a:schemeClr val="accent4"/>
              </a:solidFill>
            </a:endParaRPr>
          </a:p>
        </p:txBody>
      </p:sp>
      <p:sp>
        <p:nvSpPr>
          <p:cNvPr id="29" name="TextBox 28">
            <a:extLst>
              <a:ext uri="{FF2B5EF4-FFF2-40B4-BE49-F238E27FC236}">
                <a16:creationId xmlns:a16="http://schemas.microsoft.com/office/drawing/2014/main" id="{E2729082-1A08-4AA9-8257-2F4C9EBA109D}"/>
              </a:ext>
            </a:extLst>
          </p:cNvPr>
          <p:cNvSpPr txBox="1"/>
          <p:nvPr userDrawn="1"/>
        </p:nvSpPr>
        <p:spPr>
          <a:xfrm>
            <a:off x="440106" y="4876872"/>
            <a:ext cx="964832" cy="174415"/>
          </a:xfrm>
          <a:prstGeom prst="rect">
            <a:avLst/>
          </a:prstGeom>
        </p:spPr>
        <p:txBody>
          <a:bodyPr wrap="square" lIns="0" tIns="0" rIns="0" bIns="0" rtlCol="0">
            <a:spAutoFit/>
          </a:bodyPr>
          <a:lstStyle/>
          <a:p>
            <a:pPr indent="-171450" algn="l"/>
            <a:r>
              <a:rPr lang="en-US" sz="1100">
                <a:solidFill>
                  <a:schemeClr val="accent4"/>
                </a:solidFill>
              </a:rPr>
              <a:t>Go-live year</a:t>
            </a:r>
            <a:endParaRPr lang="bg-BG" sz="1100">
              <a:solidFill>
                <a:schemeClr val="accent4"/>
              </a:solidFill>
            </a:endParaRPr>
          </a:p>
        </p:txBody>
      </p:sp>
      <p:sp>
        <p:nvSpPr>
          <p:cNvPr id="30" name="Text Placeholder 7">
            <a:extLst>
              <a:ext uri="{FF2B5EF4-FFF2-40B4-BE49-F238E27FC236}">
                <a16:creationId xmlns:a16="http://schemas.microsoft.com/office/drawing/2014/main" id="{D3D14127-600D-4B12-B27E-48E7C58D3364}"/>
              </a:ext>
            </a:extLst>
          </p:cNvPr>
          <p:cNvSpPr>
            <a:spLocks noGrp="1"/>
          </p:cNvSpPr>
          <p:nvPr>
            <p:ph type="body" sz="quarter" idx="57" hasCustomPrompt="1"/>
          </p:nvPr>
        </p:nvSpPr>
        <p:spPr>
          <a:xfrm>
            <a:off x="1412877" y="488005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go-live year</a:t>
            </a:r>
          </a:p>
        </p:txBody>
      </p:sp>
      <p:sp>
        <p:nvSpPr>
          <p:cNvPr id="31" name="Text Placeholder 7">
            <a:extLst>
              <a:ext uri="{FF2B5EF4-FFF2-40B4-BE49-F238E27FC236}">
                <a16:creationId xmlns:a16="http://schemas.microsoft.com/office/drawing/2014/main" id="{C0757CB7-82CA-4AC7-886B-C994FDCC83DC}"/>
              </a:ext>
            </a:extLst>
          </p:cNvPr>
          <p:cNvSpPr>
            <a:spLocks noGrp="1"/>
          </p:cNvSpPr>
          <p:nvPr>
            <p:ph type="body" sz="quarter" idx="58" hasCustomPrompt="1"/>
          </p:nvPr>
        </p:nvSpPr>
        <p:spPr>
          <a:xfrm>
            <a:off x="1412877" y="5214975"/>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City, country</a:t>
            </a:r>
          </a:p>
        </p:txBody>
      </p:sp>
      <p:sp>
        <p:nvSpPr>
          <p:cNvPr id="32" name="Text Placeholder 7">
            <a:extLst>
              <a:ext uri="{FF2B5EF4-FFF2-40B4-BE49-F238E27FC236}">
                <a16:creationId xmlns:a16="http://schemas.microsoft.com/office/drawing/2014/main" id="{83D7BC43-166C-495F-A310-D2A7323D279D}"/>
              </a:ext>
            </a:extLst>
          </p:cNvPr>
          <p:cNvSpPr>
            <a:spLocks noGrp="1"/>
          </p:cNvSpPr>
          <p:nvPr>
            <p:ph type="body" sz="quarter" idx="59" hasCustomPrompt="1"/>
          </p:nvPr>
        </p:nvSpPr>
        <p:spPr>
          <a:xfrm>
            <a:off x="1412877" y="55472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technology</a:t>
            </a:r>
          </a:p>
        </p:txBody>
      </p:sp>
      <p:sp>
        <p:nvSpPr>
          <p:cNvPr id="33" name="TextBox 32">
            <a:extLst>
              <a:ext uri="{FF2B5EF4-FFF2-40B4-BE49-F238E27FC236}">
                <a16:creationId xmlns:a16="http://schemas.microsoft.com/office/drawing/2014/main" id="{B844FE96-BB2C-4C7B-9777-A924DC498507}"/>
              </a:ext>
            </a:extLst>
          </p:cNvPr>
          <p:cNvSpPr txBox="1"/>
          <p:nvPr userDrawn="1"/>
        </p:nvSpPr>
        <p:spPr>
          <a:xfrm>
            <a:off x="440106" y="2828925"/>
            <a:ext cx="2696794" cy="1167471"/>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Warehouse</a:t>
            </a:r>
            <a:endParaRPr lang="bg-BG" sz="1100">
              <a:solidFill>
                <a:schemeClr val="accent4"/>
              </a:solidFill>
            </a:endParaRPr>
          </a:p>
        </p:txBody>
      </p:sp>
      <p:sp>
        <p:nvSpPr>
          <p:cNvPr id="34" name="TextBox 33">
            <a:extLst>
              <a:ext uri="{FF2B5EF4-FFF2-40B4-BE49-F238E27FC236}">
                <a16:creationId xmlns:a16="http://schemas.microsoft.com/office/drawing/2014/main" id="{3C52F4A8-D7BF-4906-AB23-58E3ED068E2C}"/>
              </a:ext>
            </a:extLst>
          </p:cNvPr>
          <p:cNvSpPr txBox="1"/>
          <p:nvPr userDrawn="1"/>
        </p:nvSpPr>
        <p:spPr>
          <a:xfrm>
            <a:off x="440106" y="1651000"/>
            <a:ext cx="2696794" cy="1019175"/>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Industry</a:t>
            </a:r>
            <a:endParaRPr lang="bg-BG" sz="1100">
              <a:solidFill>
                <a:schemeClr val="accent4"/>
              </a:solidFill>
            </a:endParaRPr>
          </a:p>
        </p:txBody>
      </p:sp>
      <p:sp>
        <p:nvSpPr>
          <p:cNvPr id="35" name="Text Placeholder 7">
            <a:extLst>
              <a:ext uri="{FF2B5EF4-FFF2-40B4-BE49-F238E27FC236}">
                <a16:creationId xmlns:a16="http://schemas.microsoft.com/office/drawing/2014/main" id="{79C83FE0-A29A-4C8F-B3F4-1082A2BBC0E9}"/>
              </a:ext>
            </a:extLst>
          </p:cNvPr>
          <p:cNvSpPr>
            <a:spLocks noGrp="1"/>
          </p:cNvSpPr>
          <p:nvPr>
            <p:ph type="body" sz="quarter" idx="60" hasCustomPrompt="1"/>
          </p:nvPr>
        </p:nvSpPr>
        <p:spPr>
          <a:xfrm>
            <a:off x="440106" y="319881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warehouse</a:t>
            </a:r>
          </a:p>
        </p:txBody>
      </p:sp>
      <p:sp>
        <p:nvSpPr>
          <p:cNvPr id="36" name="Text Placeholder 7">
            <a:extLst>
              <a:ext uri="{FF2B5EF4-FFF2-40B4-BE49-F238E27FC236}">
                <a16:creationId xmlns:a16="http://schemas.microsoft.com/office/drawing/2014/main" id="{2B6F0061-7180-4A20-BDE5-F4ABB5FFC034}"/>
              </a:ext>
            </a:extLst>
          </p:cNvPr>
          <p:cNvSpPr>
            <a:spLocks noGrp="1"/>
          </p:cNvSpPr>
          <p:nvPr>
            <p:ph type="body" sz="quarter" idx="61" hasCustomPrompt="1"/>
          </p:nvPr>
        </p:nvSpPr>
        <p:spPr>
          <a:xfrm>
            <a:off x="440106" y="20129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industry</a:t>
            </a:r>
          </a:p>
        </p:txBody>
      </p:sp>
      <p:sp>
        <p:nvSpPr>
          <p:cNvPr id="40" name="Text Placeholder 21">
            <a:extLst>
              <a:ext uri="{FF2B5EF4-FFF2-40B4-BE49-F238E27FC236}">
                <a16:creationId xmlns:a16="http://schemas.microsoft.com/office/drawing/2014/main" id="{06FB35AF-1D12-4064-95F3-36E6C4EC30B8}"/>
              </a:ext>
            </a:extLst>
          </p:cNvPr>
          <p:cNvSpPr>
            <a:spLocks noGrp="1"/>
          </p:cNvSpPr>
          <p:nvPr>
            <p:ph type="body" sz="quarter" idx="62" hasCustomPrompt="1"/>
          </p:nvPr>
        </p:nvSpPr>
        <p:spPr>
          <a:xfrm>
            <a:off x="9053513"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42" name="Picture Placeholder 35">
            <a:extLst>
              <a:ext uri="{FF2B5EF4-FFF2-40B4-BE49-F238E27FC236}">
                <a16:creationId xmlns:a16="http://schemas.microsoft.com/office/drawing/2014/main" id="{B9F81876-7F2D-4097-88B1-09882CB14A46}"/>
              </a:ext>
            </a:extLst>
          </p:cNvPr>
          <p:cNvSpPr>
            <a:spLocks noGrp="1"/>
          </p:cNvSpPr>
          <p:nvPr>
            <p:ph type="pic" sz="quarter" idx="45" hasCustomPrompt="1"/>
          </p:nvPr>
        </p:nvSpPr>
        <p:spPr>
          <a:xfrm>
            <a:off x="599717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43" name="Picture Placeholder 35">
            <a:extLst>
              <a:ext uri="{FF2B5EF4-FFF2-40B4-BE49-F238E27FC236}">
                <a16:creationId xmlns:a16="http://schemas.microsoft.com/office/drawing/2014/main" id="{73B8FBCE-EB0D-4DA8-86C8-47FAE8F91BFD}"/>
              </a:ext>
            </a:extLst>
          </p:cNvPr>
          <p:cNvSpPr>
            <a:spLocks noGrp="1"/>
          </p:cNvSpPr>
          <p:nvPr>
            <p:ph type="pic" sz="quarter" idx="51" hasCustomPrompt="1"/>
          </p:nvPr>
        </p:nvSpPr>
        <p:spPr>
          <a:xfrm>
            <a:off x="814750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4" name="Picture Placeholder 35">
            <a:extLst>
              <a:ext uri="{FF2B5EF4-FFF2-40B4-BE49-F238E27FC236}">
                <a16:creationId xmlns:a16="http://schemas.microsoft.com/office/drawing/2014/main" id="{3D8554F0-B07C-4CD4-A8E3-4FC427087D70}"/>
              </a:ext>
            </a:extLst>
          </p:cNvPr>
          <p:cNvSpPr>
            <a:spLocks noGrp="1"/>
          </p:cNvSpPr>
          <p:nvPr>
            <p:ph type="pic" sz="quarter" idx="63" hasCustomPrompt="1"/>
          </p:nvPr>
        </p:nvSpPr>
        <p:spPr>
          <a:xfrm>
            <a:off x="1029784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5" name="Picture Placeholder 35">
            <a:extLst>
              <a:ext uri="{FF2B5EF4-FFF2-40B4-BE49-F238E27FC236}">
                <a16:creationId xmlns:a16="http://schemas.microsoft.com/office/drawing/2014/main" id="{6DF6819C-9110-492B-8C08-7CCAB1E0E9F4}"/>
              </a:ext>
            </a:extLst>
          </p:cNvPr>
          <p:cNvSpPr>
            <a:spLocks noGrp="1"/>
          </p:cNvSpPr>
          <p:nvPr>
            <p:ph type="pic" sz="quarter" idx="64" hasCustomPrompt="1"/>
          </p:nvPr>
        </p:nvSpPr>
        <p:spPr>
          <a:xfrm>
            <a:off x="384683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8" name="TextBox 37">
            <a:extLst>
              <a:ext uri="{FF2B5EF4-FFF2-40B4-BE49-F238E27FC236}">
                <a16:creationId xmlns:a16="http://schemas.microsoft.com/office/drawing/2014/main" id="{6183742B-6F85-4D30-B87E-35F2BE811FD1}"/>
              </a:ext>
            </a:extLst>
          </p:cNvPr>
          <p:cNvSpPr txBox="1"/>
          <p:nvPr userDrawn="1"/>
        </p:nvSpPr>
        <p:spPr>
          <a:xfrm>
            <a:off x="3312584" y="1651000"/>
            <a:ext cx="1724519" cy="2352119"/>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Key benefits</a:t>
            </a:r>
            <a:endParaRPr lang="bg-BG" sz="1100">
              <a:solidFill>
                <a:schemeClr val="accent4"/>
              </a:solidFill>
            </a:endParaRPr>
          </a:p>
        </p:txBody>
      </p:sp>
      <p:sp>
        <p:nvSpPr>
          <p:cNvPr id="51" name="TextBox 50">
            <a:extLst>
              <a:ext uri="{FF2B5EF4-FFF2-40B4-BE49-F238E27FC236}">
                <a16:creationId xmlns:a16="http://schemas.microsoft.com/office/drawing/2014/main" id="{9C7070EA-F97A-477E-89E2-EEA0C3AB0337}"/>
              </a:ext>
            </a:extLst>
          </p:cNvPr>
          <p:cNvSpPr txBox="1"/>
          <p:nvPr userDrawn="1"/>
        </p:nvSpPr>
        <p:spPr>
          <a:xfrm>
            <a:off x="3312584" y="4168568"/>
            <a:ext cx="1724519" cy="2189022"/>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r>
              <a:rPr lang="en-US" sz="1100">
                <a:solidFill>
                  <a:schemeClr val="accent4"/>
                </a:solidFill>
              </a:rPr>
              <a:t>Highlights</a:t>
            </a:r>
            <a:endParaRPr lang="bg-BG" sz="1100">
              <a:solidFill>
                <a:schemeClr val="accent4"/>
              </a:solidFill>
            </a:endParaRPr>
          </a:p>
        </p:txBody>
      </p:sp>
      <p:sp>
        <p:nvSpPr>
          <p:cNvPr id="39" name="Text Placeholder 21">
            <a:extLst>
              <a:ext uri="{FF2B5EF4-FFF2-40B4-BE49-F238E27FC236}">
                <a16:creationId xmlns:a16="http://schemas.microsoft.com/office/drawing/2014/main" id="{6DAF50F9-83E9-464A-97BB-F8DF183409A8}"/>
              </a:ext>
            </a:extLst>
          </p:cNvPr>
          <p:cNvSpPr>
            <a:spLocks noGrp="1"/>
          </p:cNvSpPr>
          <p:nvPr>
            <p:ph type="body" sz="quarter" idx="65" hasCustomPrompt="1"/>
          </p:nvPr>
        </p:nvSpPr>
        <p:spPr>
          <a:xfrm>
            <a:off x="3317346" y="3162195"/>
            <a:ext cx="1972800" cy="840925"/>
          </a:xfrm>
        </p:spPr>
        <p:txBody>
          <a:bodyPr lIns="0"/>
          <a:lstStyle>
            <a:lvl1pPr algn="ctr">
              <a:defRPr sz="1400">
                <a:solidFill>
                  <a:schemeClr val="accent1"/>
                </a:solidFill>
              </a:defRPr>
            </a:lvl1pPr>
            <a:lvl2pPr>
              <a:defRPr/>
            </a:lvl2pPr>
          </a:lstStyle>
          <a:p>
            <a:pPr lvl="0"/>
            <a:r>
              <a:rPr lang="en-US"/>
              <a:t>Key benefit</a:t>
            </a:r>
          </a:p>
        </p:txBody>
      </p:sp>
      <p:sp>
        <p:nvSpPr>
          <p:cNvPr id="41" name="Text Placeholder 21">
            <a:extLst>
              <a:ext uri="{FF2B5EF4-FFF2-40B4-BE49-F238E27FC236}">
                <a16:creationId xmlns:a16="http://schemas.microsoft.com/office/drawing/2014/main" id="{B7B1942F-8267-4758-947C-BD0B24DF4738}"/>
              </a:ext>
            </a:extLst>
          </p:cNvPr>
          <p:cNvSpPr>
            <a:spLocks noGrp="1"/>
          </p:cNvSpPr>
          <p:nvPr>
            <p:ph type="body" sz="quarter" idx="66" hasCustomPrompt="1"/>
          </p:nvPr>
        </p:nvSpPr>
        <p:spPr>
          <a:xfrm>
            <a:off x="9768350" y="3162195"/>
            <a:ext cx="1972800" cy="840925"/>
          </a:xfrm>
        </p:spPr>
        <p:txBody>
          <a:bodyPr/>
          <a:lstStyle>
            <a:lvl1pPr algn="ctr">
              <a:defRPr sz="1400">
                <a:solidFill>
                  <a:schemeClr val="accent1"/>
                </a:solidFill>
              </a:defRPr>
            </a:lvl1pPr>
            <a:lvl2pPr>
              <a:defRPr/>
            </a:lvl2pPr>
          </a:lstStyle>
          <a:p>
            <a:pPr lvl="0"/>
            <a:r>
              <a:rPr lang="en-US"/>
              <a:t>Main highlight</a:t>
            </a:r>
          </a:p>
        </p:txBody>
      </p:sp>
      <p:sp>
        <p:nvSpPr>
          <p:cNvPr id="50" name="Text Placeholder 21">
            <a:extLst>
              <a:ext uri="{FF2B5EF4-FFF2-40B4-BE49-F238E27FC236}">
                <a16:creationId xmlns:a16="http://schemas.microsoft.com/office/drawing/2014/main" id="{FFB96B00-D95E-4D34-A59E-8D591A263419}"/>
              </a:ext>
            </a:extLst>
          </p:cNvPr>
          <p:cNvSpPr>
            <a:spLocks noGrp="1"/>
          </p:cNvSpPr>
          <p:nvPr>
            <p:ph type="body" sz="quarter" idx="67" hasCustomPrompt="1"/>
          </p:nvPr>
        </p:nvSpPr>
        <p:spPr>
          <a:xfrm>
            <a:off x="7618016" y="3162195"/>
            <a:ext cx="1972800" cy="840925"/>
          </a:xfrm>
        </p:spPr>
        <p:txBody>
          <a:bodyPr/>
          <a:lstStyle>
            <a:lvl1pPr algn="ctr">
              <a:defRPr sz="1400">
                <a:solidFill>
                  <a:schemeClr val="accent1"/>
                </a:solidFill>
              </a:defRPr>
            </a:lvl1pPr>
            <a:lvl2pPr>
              <a:defRPr/>
            </a:lvl2pPr>
          </a:lstStyle>
          <a:p>
            <a:pPr lvl="0"/>
            <a:r>
              <a:rPr lang="en-US"/>
              <a:t>Always align according to the grid or using the distribute button</a:t>
            </a:r>
          </a:p>
        </p:txBody>
      </p:sp>
      <p:sp>
        <p:nvSpPr>
          <p:cNvPr id="52" name="Text Placeholder 21">
            <a:extLst>
              <a:ext uri="{FF2B5EF4-FFF2-40B4-BE49-F238E27FC236}">
                <a16:creationId xmlns:a16="http://schemas.microsoft.com/office/drawing/2014/main" id="{C9CC1C9A-AD38-4736-9950-7B53962D1538}"/>
              </a:ext>
            </a:extLst>
          </p:cNvPr>
          <p:cNvSpPr>
            <a:spLocks noGrp="1"/>
          </p:cNvSpPr>
          <p:nvPr>
            <p:ph type="body" sz="quarter" idx="68" hasCustomPrompt="1"/>
          </p:nvPr>
        </p:nvSpPr>
        <p:spPr>
          <a:xfrm>
            <a:off x="5467681" y="3162195"/>
            <a:ext cx="1972800" cy="840925"/>
          </a:xfrm>
        </p:spPr>
        <p:txBody>
          <a:bodyPr/>
          <a:lstStyle>
            <a:lvl1pPr algn="ctr">
              <a:defRPr sz="1400">
                <a:solidFill>
                  <a:schemeClr val="accent1"/>
                </a:solidFill>
              </a:defRPr>
            </a:lvl1pPr>
            <a:lvl2pPr>
              <a:defRPr/>
            </a:lvl2pPr>
          </a:lstStyle>
          <a:p>
            <a:pPr lvl="0"/>
            <a:r>
              <a:rPr lang="en-US"/>
              <a:t>For different number of key benefits, rearrange / add / delete</a:t>
            </a:r>
          </a:p>
        </p:txBody>
      </p:sp>
    </p:spTree>
    <p:extLst>
      <p:ext uri="{BB962C8B-B14F-4D97-AF65-F5344CB8AC3E}">
        <p14:creationId xmlns:p14="http://schemas.microsoft.com/office/powerpoint/2010/main" val="121821931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8" userDrawn="1">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2" userDrawn="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3">
          <p15:clr>
            <a:srgbClr val="FBAE40"/>
          </p15:clr>
        </p15:guide>
        <p15:guide id="36" orient="horz" pos="1457">
          <p15:clr>
            <a:srgbClr val="FBAE40"/>
          </p15:clr>
        </p15:guide>
        <p15:guide id="37" orient="horz" pos="1569">
          <p15:clr>
            <a:srgbClr val="FBAE40"/>
          </p15:clr>
        </p15:guide>
        <p15:guide id="38" orient="horz" pos="1678">
          <p15:clr>
            <a:srgbClr val="FBAE40"/>
          </p15:clr>
        </p15:guide>
        <p15:guide id="39" orient="horz" pos="1774">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19">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se case, editable catego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35" name="Text Placeholder 7">
            <a:extLst>
              <a:ext uri="{FF2B5EF4-FFF2-40B4-BE49-F238E27FC236}">
                <a16:creationId xmlns:a16="http://schemas.microsoft.com/office/drawing/2014/main" id="{79C83FE0-A29A-4C8F-B3F4-1082A2BBC0E9}"/>
              </a:ext>
            </a:extLst>
          </p:cNvPr>
          <p:cNvSpPr>
            <a:spLocks noGrp="1"/>
          </p:cNvSpPr>
          <p:nvPr>
            <p:ph type="body" sz="quarter" idx="60" hasCustomPrompt="1"/>
          </p:nvPr>
        </p:nvSpPr>
        <p:spPr>
          <a:xfrm>
            <a:off x="440106" y="319881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warehouse</a:t>
            </a:r>
          </a:p>
        </p:txBody>
      </p:sp>
      <p:sp>
        <p:nvSpPr>
          <p:cNvPr id="63" name="Text Placeholder 21">
            <a:extLst>
              <a:ext uri="{FF2B5EF4-FFF2-40B4-BE49-F238E27FC236}">
                <a16:creationId xmlns:a16="http://schemas.microsoft.com/office/drawing/2014/main" id="{E01C8748-9939-47D1-BB5A-F0E9EE0B3C03}"/>
              </a:ext>
            </a:extLst>
          </p:cNvPr>
          <p:cNvSpPr>
            <a:spLocks noGrp="1"/>
          </p:cNvSpPr>
          <p:nvPr>
            <p:ph type="body" sz="quarter" idx="19" hasCustomPrompt="1"/>
          </p:nvPr>
        </p:nvSpPr>
        <p:spPr>
          <a:xfrm>
            <a:off x="3312584" y="4541044"/>
            <a:ext cx="2692400" cy="1816545"/>
          </a:xfrm>
        </p:spPr>
        <p:txBody>
          <a:bodyPr lIns="0"/>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64" name="Text Placeholder 21">
            <a:extLst>
              <a:ext uri="{FF2B5EF4-FFF2-40B4-BE49-F238E27FC236}">
                <a16:creationId xmlns:a16="http://schemas.microsoft.com/office/drawing/2014/main" id="{9D1DF853-A028-4DC3-9CA2-33D43577B522}"/>
              </a:ext>
            </a:extLst>
          </p:cNvPr>
          <p:cNvSpPr>
            <a:spLocks noGrp="1"/>
          </p:cNvSpPr>
          <p:nvPr>
            <p:ph type="body" sz="quarter" idx="20" hasCustomPrompt="1"/>
          </p:nvPr>
        </p:nvSpPr>
        <p:spPr>
          <a:xfrm>
            <a:off x="6180667"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65" name="Text Placeholder 7">
            <a:extLst>
              <a:ext uri="{FF2B5EF4-FFF2-40B4-BE49-F238E27FC236}">
                <a16:creationId xmlns:a16="http://schemas.microsoft.com/office/drawing/2014/main" id="{9FC25E2A-C02F-440E-AC00-0B509C10A987}"/>
              </a:ext>
            </a:extLst>
          </p:cNvPr>
          <p:cNvSpPr>
            <a:spLocks noGrp="1"/>
          </p:cNvSpPr>
          <p:nvPr>
            <p:ph type="body" sz="quarter" idx="56" hasCustomPrompt="1"/>
          </p:nvPr>
        </p:nvSpPr>
        <p:spPr>
          <a:xfrm>
            <a:off x="1412877" y="4539603"/>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timeline</a:t>
            </a:r>
          </a:p>
        </p:txBody>
      </p:sp>
      <p:sp>
        <p:nvSpPr>
          <p:cNvPr id="66" name="Text Placeholder 7">
            <a:extLst>
              <a:ext uri="{FF2B5EF4-FFF2-40B4-BE49-F238E27FC236}">
                <a16:creationId xmlns:a16="http://schemas.microsoft.com/office/drawing/2014/main" id="{B655ACB7-1FF1-47A2-90B7-1DD9A9524CD6}"/>
              </a:ext>
            </a:extLst>
          </p:cNvPr>
          <p:cNvSpPr>
            <a:spLocks noGrp="1"/>
          </p:cNvSpPr>
          <p:nvPr>
            <p:ph type="body" sz="quarter" idx="57" hasCustomPrompt="1"/>
          </p:nvPr>
        </p:nvSpPr>
        <p:spPr>
          <a:xfrm>
            <a:off x="1412877" y="4880051"/>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2020</a:t>
            </a:r>
          </a:p>
        </p:txBody>
      </p:sp>
      <p:sp>
        <p:nvSpPr>
          <p:cNvPr id="67" name="Text Placeholder 7">
            <a:extLst>
              <a:ext uri="{FF2B5EF4-FFF2-40B4-BE49-F238E27FC236}">
                <a16:creationId xmlns:a16="http://schemas.microsoft.com/office/drawing/2014/main" id="{126733D5-DEB4-42B5-9B6D-769946B8CD0A}"/>
              </a:ext>
            </a:extLst>
          </p:cNvPr>
          <p:cNvSpPr>
            <a:spLocks noGrp="1"/>
          </p:cNvSpPr>
          <p:nvPr>
            <p:ph type="body" sz="quarter" idx="58" hasCustomPrompt="1"/>
          </p:nvPr>
        </p:nvSpPr>
        <p:spPr>
          <a:xfrm>
            <a:off x="1412877" y="5214975"/>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City, country</a:t>
            </a:r>
          </a:p>
        </p:txBody>
      </p:sp>
      <p:sp>
        <p:nvSpPr>
          <p:cNvPr id="68" name="Text Placeholder 7">
            <a:extLst>
              <a:ext uri="{FF2B5EF4-FFF2-40B4-BE49-F238E27FC236}">
                <a16:creationId xmlns:a16="http://schemas.microsoft.com/office/drawing/2014/main" id="{36FE32C2-C032-42D3-A720-886E73E8DDE8}"/>
              </a:ext>
            </a:extLst>
          </p:cNvPr>
          <p:cNvSpPr>
            <a:spLocks noGrp="1"/>
          </p:cNvSpPr>
          <p:nvPr>
            <p:ph type="body" sz="quarter" idx="59" hasCustomPrompt="1"/>
          </p:nvPr>
        </p:nvSpPr>
        <p:spPr>
          <a:xfrm>
            <a:off x="1412877" y="55472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technology</a:t>
            </a:r>
          </a:p>
        </p:txBody>
      </p:sp>
      <p:sp>
        <p:nvSpPr>
          <p:cNvPr id="69" name="Text Placeholder 21">
            <a:extLst>
              <a:ext uri="{FF2B5EF4-FFF2-40B4-BE49-F238E27FC236}">
                <a16:creationId xmlns:a16="http://schemas.microsoft.com/office/drawing/2014/main" id="{8AA581EE-C667-449F-965A-302EBF329B37}"/>
              </a:ext>
            </a:extLst>
          </p:cNvPr>
          <p:cNvSpPr>
            <a:spLocks noGrp="1"/>
          </p:cNvSpPr>
          <p:nvPr>
            <p:ph type="body" sz="quarter" idx="62" hasCustomPrompt="1"/>
          </p:nvPr>
        </p:nvSpPr>
        <p:spPr>
          <a:xfrm>
            <a:off x="9053513" y="4541044"/>
            <a:ext cx="2692400" cy="1816545"/>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p>
        </p:txBody>
      </p:sp>
      <p:sp>
        <p:nvSpPr>
          <p:cNvPr id="70" name="Picture Placeholder 35">
            <a:extLst>
              <a:ext uri="{FF2B5EF4-FFF2-40B4-BE49-F238E27FC236}">
                <a16:creationId xmlns:a16="http://schemas.microsoft.com/office/drawing/2014/main" id="{40FC47D7-1EFF-4E85-A1C1-044FB135B450}"/>
              </a:ext>
            </a:extLst>
          </p:cNvPr>
          <p:cNvSpPr>
            <a:spLocks noGrp="1"/>
          </p:cNvSpPr>
          <p:nvPr>
            <p:ph type="pic" sz="quarter" idx="45" hasCustomPrompt="1"/>
          </p:nvPr>
        </p:nvSpPr>
        <p:spPr>
          <a:xfrm>
            <a:off x="599717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71" name="Picture Placeholder 35">
            <a:extLst>
              <a:ext uri="{FF2B5EF4-FFF2-40B4-BE49-F238E27FC236}">
                <a16:creationId xmlns:a16="http://schemas.microsoft.com/office/drawing/2014/main" id="{186E5E2F-5321-4BB0-A63B-B613B6638B61}"/>
              </a:ext>
            </a:extLst>
          </p:cNvPr>
          <p:cNvSpPr>
            <a:spLocks noGrp="1"/>
          </p:cNvSpPr>
          <p:nvPr>
            <p:ph type="pic" sz="quarter" idx="51" hasCustomPrompt="1"/>
          </p:nvPr>
        </p:nvSpPr>
        <p:spPr>
          <a:xfrm>
            <a:off x="814750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 </a:t>
            </a:r>
            <a:endParaRPr lang="bg-BG"/>
          </a:p>
        </p:txBody>
      </p:sp>
      <p:sp>
        <p:nvSpPr>
          <p:cNvPr id="72" name="Picture Placeholder 35">
            <a:extLst>
              <a:ext uri="{FF2B5EF4-FFF2-40B4-BE49-F238E27FC236}">
                <a16:creationId xmlns:a16="http://schemas.microsoft.com/office/drawing/2014/main" id="{62E03FF8-4D98-41A5-9CC6-A4241BD52D1E}"/>
              </a:ext>
            </a:extLst>
          </p:cNvPr>
          <p:cNvSpPr>
            <a:spLocks noGrp="1"/>
          </p:cNvSpPr>
          <p:nvPr>
            <p:ph type="pic" sz="quarter" idx="63" hasCustomPrompt="1"/>
          </p:nvPr>
        </p:nvSpPr>
        <p:spPr>
          <a:xfrm>
            <a:off x="10297843"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3" name="Picture Placeholder 35">
            <a:extLst>
              <a:ext uri="{FF2B5EF4-FFF2-40B4-BE49-F238E27FC236}">
                <a16:creationId xmlns:a16="http://schemas.microsoft.com/office/drawing/2014/main" id="{DCFC8068-6007-4F21-B15A-CBE5E40C710D}"/>
              </a:ext>
            </a:extLst>
          </p:cNvPr>
          <p:cNvSpPr>
            <a:spLocks noGrp="1"/>
          </p:cNvSpPr>
          <p:nvPr>
            <p:ph type="pic" sz="quarter" idx="64" hasCustomPrompt="1"/>
          </p:nvPr>
        </p:nvSpPr>
        <p:spPr>
          <a:xfrm>
            <a:off x="3846838" y="2055030"/>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74" name="Text Placeholder 21">
            <a:extLst>
              <a:ext uri="{FF2B5EF4-FFF2-40B4-BE49-F238E27FC236}">
                <a16:creationId xmlns:a16="http://schemas.microsoft.com/office/drawing/2014/main" id="{1363A684-DE4F-4851-AC9A-A142FFC05406}"/>
              </a:ext>
            </a:extLst>
          </p:cNvPr>
          <p:cNvSpPr>
            <a:spLocks noGrp="1"/>
          </p:cNvSpPr>
          <p:nvPr>
            <p:ph type="body" sz="quarter" idx="65" hasCustomPrompt="1"/>
          </p:nvPr>
        </p:nvSpPr>
        <p:spPr>
          <a:xfrm>
            <a:off x="3317346" y="3162195"/>
            <a:ext cx="1972800" cy="840925"/>
          </a:xfrm>
        </p:spPr>
        <p:txBody>
          <a:bodyPr lIns="0"/>
          <a:lstStyle>
            <a:lvl1pPr algn="ctr">
              <a:defRPr sz="1400">
                <a:solidFill>
                  <a:schemeClr val="accent1"/>
                </a:solidFill>
              </a:defRPr>
            </a:lvl1pPr>
            <a:lvl2pPr>
              <a:defRPr/>
            </a:lvl2pPr>
          </a:lstStyle>
          <a:p>
            <a:pPr lvl="0"/>
            <a:r>
              <a:rPr lang="en-US"/>
              <a:t>Key benefit</a:t>
            </a:r>
          </a:p>
        </p:txBody>
      </p:sp>
      <p:sp>
        <p:nvSpPr>
          <p:cNvPr id="75" name="Text Placeholder 21">
            <a:extLst>
              <a:ext uri="{FF2B5EF4-FFF2-40B4-BE49-F238E27FC236}">
                <a16:creationId xmlns:a16="http://schemas.microsoft.com/office/drawing/2014/main" id="{A4B4DDE8-0205-467E-A428-C6A0E777A290}"/>
              </a:ext>
            </a:extLst>
          </p:cNvPr>
          <p:cNvSpPr>
            <a:spLocks noGrp="1"/>
          </p:cNvSpPr>
          <p:nvPr>
            <p:ph type="body" sz="quarter" idx="66" hasCustomPrompt="1"/>
          </p:nvPr>
        </p:nvSpPr>
        <p:spPr>
          <a:xfrm>
            <a:off x="9768350" y="3162195"/>
            <a:ext cx="1972800" cy="840925"/>
          </a:xfrm>
        </p:spPr>
        <p:txBody>
          <a:bodyPr/>
          <a:lstStyle>
            <a:lvl1pPr algn="ctr">
              <a:defRPr sz="1400">
                <a:solidFill>
                  <a:schemeClr val="accent1"/>
                </a:solidFill>
              </a:defRPr>
            </a:lvl1pPr>
            <a:lvl2pPr>
              <a:defRPr/>
            </a:lvl2pPr>
          </a:lstStyle>
          <a:p>
            <a:pPr lvl="0"/>
            <a:r>
              <a:rPr lang="en-US"/>
              <a:t>Key benefit</a:t>
            </a:r>
          </a:p>
        </p:txBody>
      </p:sp>
      <p:sp>
        <p:nvSpPr>
          <p:cNvPr id="76" name="Text Placeholder 21">
            <a:extLst>
              <a:ext uri="{FF2B5EF4-FFF2-40B4-BE49-F238E27FC236}">
                <a16:creationId xmlns:a16="http://schemas.microsoft.com/office/drawing/2014/main" id="{BC17A3F2-5AB4-4DB4-AF91-877EC13DED25}"/>
              </a:ext>
            </a:extLst>
          </p:cNvPr>
          <p:cNvSpPr>
            <a:spLocks noGrp="1"/>
          </p:cNvSpPr>
          <p:nvPr>
            <p:ph type="body" sz="quarter" idx="67" hasCustomPrompt="1"/>
          </p:nvPr>
        </p:nvSpPr>
        <p:spPr>
          <a:xfrm>
            <a:off x="7618016" y="3162195"/>
            <a:ext cx="1972800" cy="840925"/>
          </a:xfrm>
        </p:spPr>
        <p:txBody>
          <a:bodyPr/>
          <a:lstStyle>
            <a:lvl1pPr algn="ctr">
              <a:defRPr sz="1400">
                <a:solidFill>
                  <a:schemeClr val="accent1"/>
                </a:solidFill>
              </a:defRPr>
            </a:lvl1pPr>
            <a:lvl2pPr>
              <a:defRPr/>
            </a:lvl2pPr>
          </a:lstStyle>
          <a:p>
            <a:pPr lvl="0"/>
            <a:r>
              <a:rPr lang="en-US"/>
              <a:t>Always align according to the grid or using the distribute button</a:t>
            </a:r>
          </a:p>
        </p:txBody>
      </p:sp>
      <p:sp>
        <p:nvSpPr>
          <p:cNvPr id="77" name="Text Placeholder 21">
            <a:extLst>
              <a:ext uri="{FF2B5EF4-FFF2-40B4-BE49-F238E27FC236}">
                <a16:creationId xmlns:a16="http://schemas.microsoft.com/office/drawing/2014/main" id="{8F299073-E5DD-4BD7-8FBF-44AB37A823F6}"/>
              </a:ext>
            </a:extLst>
          </p:cNvPr>
          <p:cNvSpPr>
            <a:spLocks noGrp="1"/>
          </p:cNvSpPr>
          <p:nvPr>
            <p:ph type="body" sz="quarter" idx="68" hasCustomPrompt="1"/>
          </p:nvPr>
        </p:nvSpPr>
        <p:spPr>
          <a:xfrm>
            <a:off x="5467681" y="3162195"/>
            <a:ext cx="1972800" cy="840925"/>
          </a:xfrm>
        </p:spPr>
        <p:txBody>
          <a:bodyPr/>
          <a:lstStyle>
            <a:lvl1pPr algn="ctr">
              <a:defRPr sz="1400">
                <a:solidFill>
                  <a:schemeClr val="accent1"/>
                </a:solidFill>
              </a:defRPr>
            </a:lvl1pPr>
            <a:lvl2pPr>
              <a:defRPr/>
            </a:lvl2pPr>
          </a:lstStyle>
          <a:p>
            <a:pPr lvl="0"/>
            <a:r>
              <a:rPr lang="en-US"/>
              <a:t>For different number of key benefits, rearrange / add / delete</a:t>
            </a:r>
          </a:p>
        </p:txBody>
      </p:sp>
      <p:sp>
        <p:nvSpPr>
          <p:cNvPr id="79" name="Text Placeholder 7">
            <a:extLst>
              <a:ext uri="{FF2B5EF4-FFF2-40B4-BE49-F238E27FC236}">
                <a16:creationId xmlns:a16="http://schemas.microsoft.com/office/drawing/2014/main" id="{578564BC-4A39-4DBA-AE46-E7CA4D6F682A}"/>
              </a:ext>
            </a:extLst>
          </p:cNvPr>
          <p:cNvSpPr>
            <a:spLocks noGrp="1"/>
          </p:cNvSpPr>
          <p:nvPr>
            <p:ph type="body" sz="quarter" idx="69" hasCustomPrompt="1"/>
          </p:nvPr>
        </p:nvSpPr>
        <p:spPr>
          <a:xfrm>
            <a:off x="440106" y="16827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Industry</a:t>
            </a:r>
          </a:p>
        </p:txBody>
      </p:sp>
      <p:sp>
        <p:nvSpPr>
          <p:cNvPr id="80" name="Text Placeholder 7">
            <a:extLst>
              <a:ext uri="{FF2B5EF4-FFF2-40B4-BE49-F238E27FC236}">
                <a16:creationId xmlns:a16="http://schemas.microsoft.com/office/drawing/2014/main" id="{B939ED01-BC50-4C35-940C-A799A9380137}"/>
              </a:ext>
            </a:extLst>
          </p:cNvPr>
          <p:cNvSpPr>
            <a:spLocks noGrp="1"/>
          </p:cNvSpPr>
          <p:nvPr>
            <p:ph type="body" sz="quarter" idx="70" hasCustomPrompt="1"/>
          </p:nvPr>
        </p:nvSpPr>
        <p:spPr>
          <a:xfrm>
            <a:off x="440106" y="28606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Warehouse</a:t>
            </a:r>
          </a:p>
        </p:txBody>
      </p:sp>
      <p:sp>
        <p:nvSpPr>
          <p:cNvPr id="81" name="Text Placeholder 7">
            <a:extLst>
              <a:ext uri="{FF2B5EF4-FFF2-40B4-BE49-F238E27FC236}">
                <a16:creationId xmlns:a16="http://schemas.microsoft.com/office/drawing/2014/main" id="{4C0517A6-C93F-467C-9EBC-AD4031D33512}"/>
              </a:ext>
            </a:extLst>
          </p:cNvPr>
          <p:cNvSpPr>
            <a:spLocks noGrp="1"/>
          </p:cNvSpPr>
          <p:nvPr>
            <p:ph type="body" sz="quarter" idx="71" hasCustomPrompt="1"/>
          </p:nvPr>
        </p:nvSpPr>
        <p:spPr>
          <a:xfrm>
            <a:off x="440106" y="453707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Timeline</a:t>
            </a:r>
          </a:p>
        </p:txBody>
      </p:sp>
      <p:sp>
        <p:nvSpPr>
          <p:cNvPr id="82" name="Text Placeholder 7">
            <a:extLst>
              <a:ext uri="{FF2B5EF4-FFF2-40B4-BE49-F238E27FC236}">
                <a16:creationId xmlns:a16="http://schemas.microsoft.com/office/drawing/2014/main" id="{C3316124-3EEB-47F8-B5CF-E9B3C8735275}"/>
              </a:ext>
            </a:extLst>
          </p:cNvPr>
          <p:cNvSpPr>
            <a:spLocks noGrp="1"/>
          </p:cNvSpPr>
          <p:nvPr>
            <p:ph type="body" sz="quarter" idx="72" hasCustomPrompt="1"/>
          </p:nvPr>
        </p:nvSpPr>
        <p:spPr>
          <a:xfrm>
            <a:off x="440106" y="4880270"/>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Go-live year</a:t>
            </a:r>
          </a:p>
        </p:txBody>
      </p:sp>
      <p:sp>
        <p:nvSpPr>
          <p:cNvPr id="83" name="Text Placeholder 7">
            <a:extLst>
              <a:ext uri="{FF2B5EF4-FFF2-40B4-BE49-F238E27FC236}">
                <a16:creationId xmlns:a16="http://schemas.microsoft.com/office/drawing/2014/main" id="{9CA0D434-288A-4819-8E1C-CE32D704720D}"/>
              </a:ext>
            </a:extLst>
          </p:cNvPr>
          <p:cNvSpPr>
            <a:spLocks noGrp="1"/>
          </p:cNvSpPr>
          <p:nvPr>
            <p:ph type="body" sz="quarter" idx="73" hasCustomPrompt="1"/>
          </p:nvPr>
        </p:nvSpPr>
        <p:spPr>
          <a:xfrm>
            <a:off x="440106" y="521652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Location</a:t>
            </a:r>
          </a:p>
        </p:txBody>
      </p:sp>
      <p:sp>
        <p:nvSpPr>
          <p:cNvPr id="84" name="Text Placeholder 7">
            <a:extLst>
              <a:ext uri="{FF2B5EF4-FFF2-40B4-BE49-F238E27FC236}">
                <a16:creationId xmlns:a16="http://schemas.microsoft.com/office/drawing/2014/main" id="{4CDADCBC-7314-48A2-AF7B-5A3296E7D193}"/>
              </a:ext>
            </a:extLst>
          </p:cNvPr>
          <p:cNvSpPr>
            <a:spLocks noGrp="1"/>
          </p:cNvSpPr>
          <p:nvPr>
            <p:ph type="body" sz="quarter" idx="74" hasCustomPrompt="1"/>
          </p:nvPr>
        </p:nvSpPr>
        <p:spPr>
          <a:xfrm>
            <a:off x="440106" y="5546724"/>
            <a:ext cx="964832"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Technology</a:t>
            </a:r>
          </a:p>
        </p:txBody>
      </p:sp>
      <p:sp>
        <p:nvSpPr>
          <p:cNvPr id="85" name="Text Placeholder 7">
            <a:extLst>
              <a:ext uri="{FF2B5EF4-FFF2-40B4-BE49-F238E27FC236}">
                <a16:creationId xmlns:a16="http://schemas.microsoft.com/office/drawing/2014/main" id="{83AAF367-C016-4500-9D44-5D195E884103}"/>
              </a:ext>
            </a:extLst>
          </p:cNvPr>
          <p:cNvSpPr>
            <a:spLocks noGrp="1"/>
          </p:cNvSpPr>
          <p:nvPr>
            <p:ph type="body" sz="quarter" idx="75" hasCustomPrompt="1"/>
          </p:nvPr>
        </p:nvSpPr>
        <p:spPr>
          <a:xfrm>
            <a:off x="3316656" y="16827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Key benefits</a:t>
            </a:r>
          </a:p>
        </p:txBody>
      </p:sp>
      <p:sp>
        <p:nvSpPr>
          <p:cNvPr id="86" name="Text Placeholder 7">
            <a:extLst>
              <a:ext uri="{FF2B5EF4-FFF2-40B4-BE49-F238E27FC236}">
                <a16:creationId xmlns:a16="http://schemas.microsoft.com/office/drawing/2014/main" id="{C2629965-3CB0-4900-BAA9-6FB2AAA3D83C}"/>
              </a:ext>
            </a:extLst>
          </p:cNvPr>
          <p:cNvSpPr>
            <a:spLocks noGrp="1"/>
          </p:cNvSpPr>
          <p:nvPr>
            <p:ph type="body" sz="quarter" idx="76" hasCustomPrompt="1"/>
          </p:nvPr>
        </p:nvSpPr>
        <p:spPr>
          <a:xfrm>
            <a:off x="3316656" y="42068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Highlights</a:t>
            </a:r>
          </a:p>
        </p:txBody>
      </p:sp>
      <p:sp>
        <p:nvSpPr>
          <p:cNvPr id="87" name="Text Placeholder 7">
            <a:extLst>
              <a:ext uri="{FF2B5EF4-FFF2-40B4-BE49-F238E27FC236}">
                <a16:creationId xmlns:a16="http://schemas.microsoft.com/office/drawing/2014/main" id="{44347806-AA2B-4D68-8FC0-FCE9EE559BBC}"/>
              </a:ext>
            </a:extLst>
          </p:cNvPr>
          <p:cNvSpPr>
            <a:spLocks noGrp="1"/>
          </p:cNvSpPr>
          <p:nvPr>
            <p:ph type="body" sz="quarter" idx="77" hasCustomPrompt="1"/>
          </p:nvPr>
        </p:nvSpPr>
        <p:spPr>
          <a:xfrm>
            <a:off x="440106" y="4206874"/>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lumMod val="60000"/>
                    <a:lumOff val="40000"/>
                  </a:schemeClr>
                </a:solidFill>
              </a:defRPr>
            </a:lvl1pPr>
            <a:lvl5pPr algn="ctr">
              <a:defRPr b="1"/>
            </a:lvl5pPr>
            <a:lvl6pPr algn="ctr">
              <a:defRPr b="1"/>
            </a:lvl6pPr>
          </a:lstStyle>
          <a:p>
            <a:pPr lvl="0"/>
            <a:r>
              <a:rPr lang="en-US"/>
              <a:t>Overview</a:t>
            </a:r>
          </a:p>
        </p:txBody>
      </p:sp>
      <p:sp>
        <p:nvSpPr>
          <p:cNvPr id="37" name="Text Placeholder 7">
            <a:extLst>
              <a:ext uri="{FF2B5EF4-FFF2-40B4-BE49-F238E27FC236}">
                <a16:creationId xmlns:a16="http://schemas.microsoft.com/office/drawing/2014/main" id="{5BDDD0B1-A91F-4CAE-97B9-3EBD7ABEAF98}"/>
              </a:ext>
            </a:extLst>
          </p:cNvPr>
          <p:cNvSpPr>
            <a:spLocks noGrp="1"/>
          </p:cNvSpPr>
          <p:nvPr>
            <p:ph type="body" sz="quarter" idx="61" hasCustomPrompt="1"/>
          </p:nvPr>
        </p:nvSpPr>
        <p:spPr>
          <a:xfrm>
            <a:off x="440106" y="201294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100" b="0">
                <a:solidFill>
                  <a:schemeClr val="tx2"/>
                </a:solidFill>
              </a:defRPr>
            </a:lvl1pPr>
            <a:lvl5pPr algn="ctr">
              <a:defRPr b="1"/>
            </a:lvl5pPr>
            <a:lvl6pPr algn="ctr">
              <a:defRPr b="1"/>
            </a:lvl6pPr>
          </a:lstStyle>
          <a:p>
            <a:pPr lvl="0"/>
            <a:r>
              <a:rPr lang="en-US"/>
              <a:t>Insert industry</a:t>
            </a:r>
          </a:p>
        </p:txBody>
      </p:sp>
    </p:spTree>
    <p:extLst>
      <p:ext uri="{BB962C8B-B14F-4D97-AF65-F5344CB8AC3E}">
        <p14:creationId xmlns:p14="http://schemas.microsoft.com/office/powerpoint/2010/main" val="229081978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2">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3">
          <p15:clr>
            <a:srgbClr val="FBAE40"/>
          </p15:clr>
        </p15:guide>
        <p15:guide id="36" orient="horz" pos="1457">
          <p15:clr>
            <a:srgbClr val="FBAE40"/>
          </p15:clr>
        </p15:guide>
        <p15:guide id="37" orient="horz" pos="1569">
          <p15:clr>
            <a:srgbClr val="FBAE40"/>
          </p15:clr>
        </p15:guide>
        <p15:guide id="38" orient="horz" pos="1678">
          <p15:clr>
            <a:srgbClr val="FBAE40"/>
          </p15:clr>
        </p15:guide>
        <p15:guide id="39" orient="horz" pos="1774">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19">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49" userDrawn="1">
          <p15:clr>
            <a:srgbClr val="FBAE40"/>
          </p15:clr>
        </p15:guide>
        <p15:guide id="54" orient="horz" pos="3370">
          <p15:clr>
            <a:srgbClr val="FBAE40"/>
          </p15:clr>
        </p15:guide>
        <p15:guide id="55" orient="horz" pos="3453" userDrawn="1">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ject summary, editable">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29DFDA67-CC85-431F-B3AB-0DF92981D91E}"/>
              </a:ext>
            </a:extLst>
          </p:cNvPr>
          <p:cNvSpPr txBox="1"/>
          <p:nvPr userDrawn="1"/>
        </p:nvSpPr>
        <p:spPr>
          <a:xfrm>
            <a:off x="440106" y="5181600"/>
            <a:ext cx="2696794" cy="2189370"/>
          </a:xfrm>
          <a:custGeom>
            <a:avLst/>
            <a:gdLst>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386093 w 2696794"/>
              <a:gd name="connsiteY3" fmla="*/ 0 h 2316509"/>
              <a:gd name="connsiteX4" fmla="*/ 2310701 w 2696794"/>
              <a:gd name="connsiteY4" fmla="*/ 0 h 2316509"/>
              <a:gd name="connsiteX5" fmla="*/ 2696794 w 2696794"/>
              <a:gd name="connsiteY5" fmla="*/ 386093 h 2316509"/>
              <a:gd name="connsiteX6" fmla="*/ 2696794 w 2696794"/>
              <a:gd name="connsiteY6" fmla="*/ 1930416 h 2316509"/>
              <a:gd name="connsiteX7" fmla="*/ 2310701 w 2696794"/>
              <a:gd name="connsiteY7"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310701 w 2696794"/>
              <a:gd name="connsiteY3" fmla="*/ 0 h 2316509"/>
              <a:gd name="connsiteX4" fmla="*/ 2696794 w 2696794"/>
              <a:gd name="connsiteY4" fmla="*/ 386093 h 2316509"/>
              <a:gd name="connsiteX5" fmla="*/ 2696794 w 2696794"/>
              <a:gd name="connsiteY5" fmla="*/ 1930416 h 2316509"/>
              <a:gd name="connsiteX6" fmla="*/ 2310701 w 2696794"/>
              <a:gd name="connsiteY6"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386093 h 2316509"/>
              <a:gd name="connsiteX4" fmla="*/ 2696794 w 2696794"/>
              <a:gd name="connsiteY4" fmla="*/ 1930416 h 2316509"/>
              <a:gd name="connsiteX5" fmla="*/ 2310701 w 2696794"/>
              <a:gd name="connsiteY5"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3" fmla="*/ 2696794 w 2696794"/>
              <a:gd name="connsiteY3" fmla="*/ 1930416 h 2316509"/>
              <a:gd name="connsiteX4" fmla="*/ 2310701 w 2696794"/>
              <a:gd name="connsiteY4" fmla="*/ 2316509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386093 w 2696794"/>
              <a:gd name="connsiteY0" fmla="*/ 2316509 h 2316509"/>
              <a:gd name="connsiteX1" fmla="*/ 0 w 2696794"/>
              <a:gd name="connsiteY1" fmla="*/ 1930416 h 2316509"/>
              <a:gd name="connsiteX2" fmla="*/ 0 w 2696794"/>
              <a:gd name="connsiteY2" fmla="*/ 386093 h 2316509"/>
              <a:gd name="connsiteX0" fmla="*/ 0 w 2696794"/>
              <a:gd name="connsiteY0" fmla="*/ 386093 h 2316509"/>
              <a:gd name="connsiteX1" fmla="*/ 386093 w 2696794"/>
              <a:gd name="connsiteY1" fmla="*/ 0 h 2316509"/>
              <a:gd name="connsiteX2" fmla="*/ 2310701 w 2696794"/>
              <a:gd name="connsiteY2" fmla="*/ 0 h 2316509"/>
              <a:gd name="connsiteX3" fmla="*/ 2696794 w 2696794"/>
              <a:gd name="connsiteY3" fmla="*/ 386093 h 2316509"/>
              <a:gd name="connsiteX4" fmla="*/ 2696794 w 2696794"/>
              <a:gd name="connsiteY4" fmla="*/ 1930416 h 2316509"/>
              <a:gd name="connsiteX5" fmla="*/ 2310701 w 2696794"/>
              <a:gd name="connsiteY5" fmla="*/ 2316509 h 2316509"/>
              <a:gd name="connsiteX6" fmla="*/ 386093 w 2696794"/>
              <a:gd name="connsiteY6" fmla="*/ 2316509 h 2316509"/>
              <a:gd name="connsiteX7" fmla="*/ 0 w 2696794"/>
              <a:gd name="connsiteY7" fmla="*/ 1930416 h 2316509"/>
              <a:gd name="connsiteX8" fmla="*/ 0 w 2696794"/>
              <a:gd name="connsiteY8" fmla="*/ 386093 h 2316509"/>
              <a:gd name="connsiteX0" fmla="*/ 0 w 2696794"/>
              <a:gd name="connsiteY0" fmla="*/ 1930416 h 2316509"/>
              <a:gd name="connsiteX1" fmla="*/ 0 w 2696794"/>
              <a:gd name="connsiteY1" fmla="*/ 386093 h 2316509"/>
              <a:gd name="connsiteX0" fmla="*/ 0 w 2696794"/>
              <a:gd name="connsiteY0" fmla="*/ 386093 h 2451116"/>
              <a:gd name="connsiteX1" fmla="*/ 386093 w 2696794"/>
              <a:gd name="connsiteY1" fmla="*/ 0 h 2451116"/>
              <a:gd name="connsiteX2" fmla="*/ 2310701 w 2696794"/>
              <a:gd name="connsiteY2" fmla="*/ 0 h 2451116"/>
              <a:gd name="connsiteX3" fmla="*/ 2696794 w 2696794"/>
              <a:gd name="connsiteY3" fmla="*/ 386093 h 2451116"/>
              <a:gd name="connsiteX4" fmla="*/ 2696794 w 2696794"/>
              <a:gd name="connsiteY4" fmla="*/ 1930416 h 2451116"/>
              <a:gd name="connsiteX5" fmla="*/ 2310701 w 2696794"/>
              <a:gd name="connsiteY5" fmla="*/ 2316509 h 2451116"/>
              <a:gd name="connsiteX6" fmla="*/ 386093 w 2696794"/>
              <a:gd name="connsiteY6" fmla="*/ 2316509 h 2451116"/>
              <a:gd name="connsiteX7" fmla="*/ 0 w 2696794"/>
              <a:gd name="connsiteY7" fmla="*/ 1930416 h 2451116"/>
              <a:gd name="connsiteX8" fmla="*/ 0 w 2696794"/>
              <a:gd name="connsiteY8" fmla="*/ 386093 h 2451116"/>
              <a:gd name="connsiteX0" fmla="*/ 6350 w 2696794"/>
              <a:gd name="connsiteY0" fmla="*/ 2451116 h 2451116"/>
              <a:gd name="connsiteX1" fmla="*/ 0 w 2696794"/>
              <a:gd name="connsiteY1" fmla="*/ 386093 h 2451116"/>
              <a:gd name="connsiteX0" fmla="*/ 0 w 2696794"/>
              <a:gd name="connsiteY0" fmla="*/ 438150 h 2503173"/>
              <a:gd name="connsiteX1" fmla="*/ 386093 w 2696794"/>
              <a:gd name="connsiteY1" fmla="*/ 52057 h 2503173"/>
              <a:gd name="connsiteX2" fmla="*/ 2310701 w 2696794"/>
              <a:gd name="connsiteY2" fmla="*/ 52057 h 2503173"/>
              <a:gd name="connsiteX3" fmla="*/ 2696794 w 2696794"/>
              <a:gd name="connsiteY3" fmla="*/ 438150 h 2503173"/>
              <a:gd name="connsiteX4" fmla="*/ 2696794 w 2696794"/>
              <a:gd name="connsiteY4" fmla="*/ 1982473 h 2503173"/>
              <a:gd name="connsiteX5" fmla="*/ 2310701 w 2696794"/>
              <a:gd name="connsiteY5" fmla="*/ 2368566 h 2503173"/>
              <a:gd name="connsiteX6" fmla="*/ 386093 w 2696794"/>
              <a:gd name="connsiteY6" fmla="*/ 2368566 h 2503173"/>
              <a:gd name="connsiteX7" fmla="*/ 0 w 2696794"/>
              <a:gd name="connsiteY7" fmla="*/ 1982473 h 2503173"/>
              <a:gd name="connsiteX8" fmla="*/ 0 w 2696794"/>
              <a:gd name="connsiteY8" fmla="*/ 438150 h 2503173"/>
              <a:gd name="connsiteX0" fmla="*/ 6350 w 2696794"/>
              <a:gd name="connsiteY0" fmla="*/ 2503173 h 2503173"/>
              <a:gd name="connsiteX1" fmla="*/ 6350 w 2696794"/>
              <a:gd name="connsiteY1" fmla="*/ 0 h 2503173"/>
            </a:gdLst>
            <a:ahLst/>
            <a:cxnLst>
              <a:cxn ang="0">
                <a:pos x="connsiteX0" y="connsiteY0"/>
              </a:cxn>
              <a:cxn ang="0">
                <a:pos x="connsiteX1" y="connsiteY1"/>
              </a:cxn>
            </a:cxnLst>
            <a:rect l="l" t="t" r="r" b="b"/>
            <a:pathLst>
              <a:path w="2696794" h="2503173" stroke="0" extrusionOk="0">
                <a:moveTo>
                  <a:pt x="0" y="438150"/>
                </a:moveTo>
                <a:cubicBezTo>
                  <a:pt x="0" y="224917"/>
                  <a:pt x="172860" y="52057"/>
                  <a:pt x="386093" y="52057"/>
                </a:cubicBezTo>
                <a:lnTo>
                  <a:pt x="2310701" y="52057"/>
                </a:lnTo>
                <a:cubicBezTo>
                  <a:pt x="2523934" y="52057"/>
                  <a:pt x="2696794" y="224917"/>
                  <a:pt x="2696794" y="438150"/>
                </a:cubicBezTo>
                <a:lnTo>
                  <a:pt x="2696794" y="1982473"/>
                </a:lnTo>
                <a:cubicBezTo>
                  <a:pt x="2696794" y="2195706"/>
                  <a:pt x="2523934" y="2368566"/>
                  <a:pt x="2310701" y="2368566"/>
                </a:cubicBezTo>
                <a:lnTo>
                  <a:pt x="386093" y="2368566"/>
                </a:lnTo>
                <a:cubicBezTo>
                  <a:pt x="172860" y="2368566"/>
                  <a:pt x="0" y="2195706"/>
                  <a:pt x="0" y="1982473"/>
                </a:cubicBezTo>
                <a:lnTo>
                  <a:pt x="0" y="438150"/>
                </a:lnTo>
                <a:close/>
              </a:path>
              <a:path w="2696794" h="2503173" fill="none">
                <a:moveTo>
                  <a:pt x="6350" y="2503173"/>
                </a:moveTo>
                <a:cubicBezTo>
                  <a:pt x="4233" y="1814832"/>
                  <a:pt x="8467" y="688341"/>
                  <a:pt x="6350" y="0"/>
                </a:cubicBezTo>
              </a:path>
            </a:pathLst>
          </a:custGeom>
          <a:ln>
            <a:noFill/>
          </a:ln>
        </p:spPr>
        <p:txBody>
          <a:bodyPr wrap="square" lIns="0" tIns="36000" rIns="0" bIns="0" rtlCol="0">
            <a:noAutofit/>
          </a:bodyPr>
          <a:lstStyle/>
          <a:p>
            <a:pPr indent="-171450" algn="l"/>
            <a:endParaRPr lang="bg-BG" sz="1100">
              <a:solidFill>
                <a:schemeClr val="accent4"/>
              </a:solidFill>
            </a:endParaRPr>
          </a:p>
        </p:txBody>
      </p:sp>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2" y="658005"/>
            <a:ext cx="8438178" cy="335432"/>
          </a:xfrm>
        </p:spPr>
        <p:txBody>
          <a:bodyPr/>
          <a:lstStyle>
            <a:lvl1pPr>
              <a:defRPr/>
            </a:lvl1pPr>
          </a:lstStyle>
          <a:p>
            <a:r>
              <a:rPr lang="en-US"/>
              <a:t>Project name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1" y="324794"/>
            <a:ext cx="8442326" cy="335432"/>
          </a:xfrm>
        </p:spPr>
        <p:txBody>
          <a:bodyPr/>
          <a:lstStyle>
            <a:lvl1pPr>
              <a:defRPr sz="2200" b="1"/>
            </a:lvl1pPr>
          </a:lstStyle>
          <a:p>
            <a:pPr lvl="0"/>
            <a:r>
              <a:rPr lang="en-US"/>
              <a:t>Customer name, country</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6111"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65" name="Text Placeholder 7">
            <a:extLst>
              <a:ext uri="{FF2B5EF4-FFF2-40B4-BE49-F238E27FC236}">
                <a16:creationId xmlns:a16="http://schemas.microsoft.com/office/drawing/2014/main" id="{9FC25E2A-C02F-440E-AC00-0B509C10A987}"/>
              </a:ext>
            </a:extLst>
          </p:cNvPr>
          <p:cNvSpPr>
            <a:spLocks noGrp="1"/>
          </p:cNvSpPr>
          <p:nvPr>
            <p:ph type="body" sz="quarter" idx="56" hasCustomPrompt="1"/>
          </p:nvPr>
        </p:nvSpPr>
        <p:spPr>
          <a:xfrm>
            <a:off x="9053513" y="1029643"/>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www.insert-website.com</a:t>
            </a:r>
          </a:p>
        </p:txBody>
      </p:sp>
      <p:sp>
        <p:nvSpPr>
          <p:cNvPr id="69" name="Text Placeholder 21">
            <a:extLst>
              <a:ext uri="{FF2B5EF4-FFF2-40B4-BE49-F238E27FC236}">
                <a16:creationId xmlns:a16="http://schemas.microsoft.com/office/drawing/2014/main" id="{8AA581EE-C667-449F-965A-302EBF329B37}"/>
              </a:ext>
            </a:extLst>
          </p:cNvPr>
          <p:cNvSpPr>
            <a:spLocks noGrp="1"/>
          </p:cNvSpPr>
          <p:nvPr>
            <p:ph type="body" sz="quarter" idx="62" hasCustomPrompt="1"/>
          </p:nvPr>
        </p:nvSpPr>
        <p:spPr>
          <a:xfrm>
            <a:off x="2360612" y="3878580"/>
            <a:ext cx="3132000" cy="2647633"/>
          </a:xfrm>
        </p:spPr>
        <p:txBody>
          <a:bodyPr/>
          <a:lstStyle>
            <a:lvl1pPr>
              <a:defRPr sz="1000"/>
            </a:lvl1pPr>
            <a:lvl2pPr>
              <a:defRPr sz="1000"/>
            </a:lvl2pPr>
          </a:lstStyle>
          <a:p>
            <a:pPr lvl="1"/>
            <a:r>
              <a:rPr lang="en-US"/>
              <a:t>Second text style. For more, click on Increase / Decrease list level button. </a:t>
            </a:r>
          </a:p>
        </p:txBody>
      </p:sp>
      <p:sp>
        <p:nvSpPr>
          <p:cNvPr id="76" name="Text Placeholder 21">
            <a:extLst>
              <a:ext uri="{FF2B5EF4-FFF2-40B4-BE49-F238E27FC236}">
                <a16:creationId xmlns:a16="http://schemas.microsoft.com/office/drawing/2014/main" id="{BC17A3F2-5AB4-4DB4-AF91-877EC13DED25}"/>
              </a:ext>
            </a:extLst>
          </p:cNvPr>
          <p:cNvSpPr>
            <a:spLocks noGrp="1"/>
          </p:cNvSpPr>
          <p:nvPr>
            <p:ph type="body" sz="quarter" idx="67" hasCustomPrompt="1"/>
          </p:nvPr>
        </p:nvSpPr>
        <p:spPr>
          <a:xfrm>
            <a:off x="2360612" y="1841502"/>
            <a:ext cx="3132000" cy="1490662"/>
          </a:xfrm>
        </p:spPr>
        <p:txBody>
          <a:bodyPr/>
          <a:lstStyle>
            <a:lvl1pPr marL="108000" indent="-108000" algn="l">
              <a:spcAft>
                <a:spcPts val="600"/>
              </a:spcAft>
              <a:buFont typeface="Arial" panose="020B0604020202020204" pitchFamily="34" charset="0"/>
              <a:buChar char="•"/>
              <a:defRPr sz="1000">
                <a:solidFill>
                  <a:schemeClr val="accent1"/>
                </a:solidFill>
              </a:defRPr>
            </a:lvl1pPr>
            <a:lvl2pPr>
              <a:defRPr/>
            </a:lvl2pPr>
          </a:lstStyle>
          <a:p>
            <a:pPr lvl="0"/>
            <a:r>
              <a:rPr lang="en-US"/>
              <a:t>Second text style. For more, click on Increase / Decrease list level button. </a:t>
            </a:r>
          </a:p>
        </p:txBody>
      </p:sp>
      <p:sp>
        <p:nvSpPr>
          <p:cNvPr id="42" name="Text Placeholder 7">
            <a:extLst>
              <a:ext uri="{FF2B5EF4-FFF2-40B4-BE49-F238E27FC236}">
                <a16:creationId xmlns:a16="http://schemas.microsoft.com/office/drawing/2014/main" id="{665BFCB6-6523-48DA-B596-812735CD0E76}"/>
              </a:ext>
            </a:extLst>
          </p:cNvPr>
          <p:cNvSpPr>
            <a:spLocks noGrp="1"/>
          </p:cNvSpPr>
          <p:nvPr>
            <p:ph type="body" sz="quarter" idx="71" hasCustomPrompt="1"/>
          </p:nvPr>
        </p:nvSpPr>
        <p:spPr>
          <a:xfrm>
            <a:off x="9058275" y="1700129"/>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industry</a:t>
            </a:r>
          </a:p>
        </p:txBody>
      </p:sp>
      <p:sp>
        <p:nvSpPr>
          <p:cNvPr id="6" name="Picture Placeholder 5">
            <a:extLst>
              <a:ext uri="{FF2B5EF4-FFF2-40B4-BE49-F238E27FC236}">
                <a16:creationId xmlns:a16="http://schemas.microsoft.com/office/drawing/2014/main" id="{F3AB9545-394F-4425-8DB1-ECB5FA5FC89B}"/>
              </a:ext>
            </a:extLst>
          </p:cNvPr>
          <p:cNvSpPr>
            <a:spLocks noGrp="1"/>
          </p:cNvSpPr>
          <p:nvPr>
            <p:ph type="pic" sz="quarter" idx="72" hasCustomPrompt="1"/>
          </p:nvPr>
        </p:nvSpPr>
        <p:spPr>
          <a:xfrm>
            <a:off x="9053513" y="327795"/>
            <a:ext cx="2682875" cy="588368"/>
          </a:xfrm>
        </p:spPr>
        <p:txBody>
          <a:bodyPr/>
          <a:lstStyle>
            <a:lvl1pPr algn="l">
              <a:defRPr i="1">
                <a:solidFill>
                  <a:schemeClr val="accent4"/>
                </a:solidFill>
              </a:defRPr>
            </a:lvl1pPr>
          </a:lstStyle>
          <a:p>
            <a:r>
              <a:rPr lang="en-US"/>
              <a:t>Customer’s logo</a:t>
            </a:r>
            <a:br>
              <a:rPr lang="en-US"/>
            </a:br>
            <a:r>
              <a:rPr lang="en-US"/>
              <a:t>Align left</a:t>
            </a:r>
            <a:br>
              <a:rPr lang="en-US"/>
            </a:br>
            <a:r>
              <a:rPr lang="en-US"/>
              <a:t>Can be full color</a:t>
            </a:r>
          </a:p>
        </p:txBody>
      </p:sp>
      <p:sp>
        <p:nvSpPr>
          <p:cNvPr id="45" name="Text Placeholder 7">
            <a:extLst>
              <a:ext uri="{FF2B5EF4-FFF2-40B4-BE49-F238E27FC236}">
                <a16:creationId xmlns:a16="http://schemas.microsoft.com/office/drawing/2014/main" id="{CC115C90-704C-4C9A-8E9B-BE3CB7E1AE2A}"/>
              </a:ext>
            </a:extLst>
          </p:cNvPr>
          <p:cNvSpPr>
            <a:spLocks noGrp="1"/>
          </p:cNvSpPr>
          <p:nvPr>
            <p:ph type="body" sz="quarter" idx="73" hasCustomPrompt="1"/>
          </p:nvPr>
        </p:nvSpPr>
        <p:spPr>
          <a:xfrm>
            <a:off x="440106" y="169772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key technologies</a:t>
            </a:r>
          </a:p>
        </p:txBody>
      </p:sp>
      <p:sp>
        <p:nvSpPr>
          <p:cNvPr id="49" name="Text Placeholder 7">
            <a:extLst>
              <a:ext uri="{FF2B5EF4-FFF2-40B4-BE49-F238E27FC236}">
                <a16:creationId xmlns:a16="http://schemas.microsoft.com/office/drawing/2014/main" id="{115382E6-15D0-4DF9-B01D-ED054BC54B94}"/>
              </a:ext>
            </a:extLst>
          </p:cNvPr>
          <p:cNvSpPr>
            <a:spLocks noGrp="1"/>
          </p:cNvSpPr>
          <p:nvPr>
            <p:ph type="body" sz="quarter" idx="75" hasCustomPrompt="1"/>
          </p:nvPr>
        </p:nvSpPr>
        <p:spPr>
          <a:xfrm>
            <a:off x="449263" y="288579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country</a:t>
            </a:r>
          </a:p>
        </p:txBody>
      </p:sp>
      <p:sp>
        <p:nvSpPr>
          <p:cNvPr id="51" name="Text Placeholder 7">
            <a:extLst>
              <a:ext uri="{FF2B5EF4-FFF2-40B4-BE49-F238E27FC236}">
                <a16:creationId xmlns:a16="http://schemas.microsoft.com/office/drawing/2014/main" id="{218C283B-2AF6-4956-A825-6495B658563E}"/>
              </a:ext>
            </a:extLst>
          </p:cNvPr>
          <p:cNvSpPr>
            <a:spLocks noGrp="1"/>
          </p:cNvSpPr>
          <p:nvPr>
            <p:ph type="body" sz="quarter" idx="76" hasCustomPrompt="1"/>
          </p:nvPr>
        </p:nvSpPr>
        <p:spPr>
          <a:xfrm>
            <a:off x="444500" y="3368678"/>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partner</a:t>
            </a:r>
          </a:p>
        </p:txBody>
      </p:sp>
      <p:sp>
        <p:nvSpPr>
          <p:cNvPr id="53" name="Text Placeholder 7">
            <a:extLst>
              <a:ext uri="{FF2B5EF4-FFF2-40B4-BE49-F238E27FC236}">
                <a16:creationId xmlns:a16="http://schemas.microsoft.com/office/drawing/2014/main" id="{BCDA1DA8-896F-4C32-959D-79A7A677F274}"/>
              </a:ext>
            </a:extLst>
          </p:cNvPr>
          <p:cNvSpPr>
            <a:spLocks noGrp="1"/>
          </p:cNvSpPr>
          <p:nvPr>
            <p:ph type="body" sz="quarter" idx="77" hasCustomPrompt="1"/>
          </p:nvPr>
        </p:nvSpPr>
        <p:spPr>
          <a:xfrm>
            <a:off x="9063037" y="2380134"/>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Insert product/services</a:t>
            </a:r>
          </a:p>
        </p:txBody>
      </p:sp>
      <p:sp>
        <p:nvSpPr>
          <p:cNvPr id="55" name="Text Placeholder 7">
            <a:extLst>
              <a:ext uri="{FF2B5EF4-FFF2-40B4-BE49-F238E27FC236}">
                <a16:creationId xmlns:a16="http://schemas.microsoft.com/office/drawing/2014/main" id="{9D619144-5A09-45FA-9F87-F3B595E281AB}"/>
              </a:ext>
            </a:extLst>
          </p:cNvPr>
          <p:cNvSpPr>
            <a:spLocks noGrp="1"/>
          </p:cNvSpPr>
          <p:nvPr>
            <p:ph type="body" sz="quarter" idx="78" hasCustomPrompt="1"/>
          </p:nvPr>
        </p:nvSpPr>
        <p:spPr>
          <a:xfrm>
            <a:off x="10009189" y="3045302"/>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City, Country</a:t>
            </a:r>
          </a:p>
        </p:txBody>
      </p:sp>
      <p:sp>
        <p:nvSpPr>
          <p:cNvPr id="57" name="Text Placeholder 7">
            <a:extLst>
              <a:ext uri="{FF2B5EF4-FFF2-40B4-BE49-F238E27FC236}">
                <a16:creationId xmlns:a16="http://schemas.microsoft.com/office/drawing/2014/main" id="{CF003428-5B7D-4869-A333-F5059322CF3C}"/>
              </a:ext>
            </a:extLst>
          </p:cNvPr>
          <p:cNvSpPr>
            <a:spLocks noGrp="1"/>
          </p:cNvSpPr>
          <p:nvPr>
            <p:ph type="body" sz="quarter" idx="79" hasCustomPrompt="1"/>
          </p:nvPr>
        </p:nvSpPr>
        <p:spPr>
          <a:xfrm>
            <a:off x="10009189" y="3209145"/>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Currency revenue</a:t>
            </a:r>
          </a:p>
        </p:txBody>
      </p:sp>
      <p:sp>
        <p:nvSpPr>
          <p:cNvPr id="59" name="Text Placeholder 7">
            <a:extLst>
              <a:ext uri="{FF2B5EF4-FFF2-40B4-BE49-F238E27FC236}">
                <a16:creationId xmlns:a16="http://schemas.microsoft.com/office/drawing/2014/main" id="{F6CF6B89-B6F9-4BA1-B08C-FCF8942B598C}"/>
              </a:ext>
            </a:extLst>
          </p:cNvPr>
          <p:cNvSpPr>
            <a:spLocks noGrp="1"/>
          </p:cNvSpPr>
          <p:nvPr>
            <p:ph type="body" sz="quarter" idx="80" hasCustomPrompt="1"/>
          </p:nvPr>
        </p:nvSpPr>
        <p:spPr>
          <a:xfrm>
            <a:off x="10012830" y="3377166"/>
            <a:ext cx="1727200"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Number of employees</a:t>
            </a:r>
          </a:p>
        </p:txBody>
      </p:sp>
      <p:sp>
        <p:nvSpPr>
          <p:cNvPr id="82" name="Text Placeholder 21">
            <a:extLst>
              <a:ext uri="{FF2B5EF4-FFF2-40B4-BE49-F238E27FC236}">
                <a16:creationId xmlns:a16="http://schemas.microsoft.com/office/drawing/2014/main" id="{B073128A-2B9F-4AB4-9E15-698BBAC1970D}"/>
              </a:ext>
            </a:extLst>
          </p:cNvPr>
          <p:cNvSpPr>
            <a:spLocks noGrp="1"/>
          </p:cNvSpPr>
          <p:nvPr>
            <p:ph type="body" sz="quarter" idx="85" hasCustomPrompt="1"/>
          </p:nvPr>
        </p:nvSpPr>
        <p:spPr>
          <a:xfrm>
            <a:off x="5740538" y="3878580"/>
            <a:ext cx="3132000" cy="2647633"/>
          </a:xfrm>
        </p:spPr>
        <p:txBody>
          <a:bodyPr/>
          <a:lstStyle>
            <a:lvl1pPr marL="108000" indent="-108000">
              <a:spcAft>
                <a:spcPts val="600"/>
              </a:spcAft>
              <a:buFont typeface="Arial" panose="020B0604020202020204" pitchFamily="34" charset="0"/>
              <a:buChar char="•"/>
              <a:defRPr sz="1000"/>
            </a:lvl1pPr>
            <a:lvl2pPr>
              <a:defRPr/>
            </a:lvl2pPr>
          </a:lstStyle>
          <a:p>
            <a:pPr lvl="0"/>
            <a:r>
              <a:rPr lang="en-US"/>
              <a:t>Second text style. For more, click on Increase / Decrease list level button. </a:t>
            </a:r>
          </a:p>
        </p:txBody>
      </p:sp>
      <p:sp>
        <p:nvSpPr>
          <p:cNvPr id="84" name="Text Placeholder 21">
            <a:extLst>
              <a:ext uri="{FF2B5EF4-FFF2-40B4-BE49-F238E27FC236}">
                <a16:creationId xmlns:a16="http://schemas.microsoft.com/office/drawing/2014/main" id="{C08094D7-F1C2-4205-95BF-20A0D3791CD3}"/>
              </a:ext>
            </a:extLst>
          </p:cNvPr>
          <p:cNvSpPr>
            <a:spLocks noGrp="1"/>
          </p:cNvSpPr>
          <p:nvPr>
            <p:ph type="body" sz="quarter" idx="86" hasCustomPrompt="1"/>
          </p:nvPr>
        </p:nvSpPr>
        <p:spPr>
          <a:xfrm>
            <a:off x="5754827" y="1841502"/>
            <a:ext cx="3132000" cy="1490662"/>
          </a:xfrm>
        </p:spPr>
        <p:txBody>
          <a:bodyPr/>
          <a:lstStyle>
            <a:lvl1pPr marL="108000" indent="-108000" algn="l">
              <a:spcAft>
                <a:spcPts val="600"/>
              </a:spcAft>
              <a:buFont typeface="Arial" panose="020B0604020202020204" pitchFamily="34" charset="0"/>
              <a:buChar char="•"/>
              <a:defRPr sz="1000">
                <a:solidFill>
                  <a:schemeClr val="accent1"/>
                </a:solidFill>
              </a:defRPr>
            </a:lvl1pPr>
            <a:lvl2pPr>
              <a:defRPr/>
            </a:lvl2pPr>
            <a:lvl3pPr>
              <a:defRPr/>
            </a:lvl3pPr>
          </a:lstStyle>
          <a:p>
            <a:pPr lvl="0"/>
            <a:r>
              <a:rPr lang="en-US"/>
              <a:t>Second text style. For more, click on Increase / Decrease list level button. </a:t>
            </a:r>
          </a:p>
        </p:txBody>
      </p:sp>
      <p:sp>
        <p:nvSpPr>
          <p:cNvPr id="86" name="Text Placeholder 7">
            <a:extLst>
              <a:ext uri="{FF2B5EF4-FFF2-40B4-BE49-F238E27FC236}">
                <a16:creationId xmlns:a16="http://schemas.microsoft.com/office/drawing/2014/main" id="{FFB2C764-8447-4FF0-B680-FDEDC3109585}"/>
              </a:ext>
            </a:extLst>
          </p:cNvPr>
          <p:cNvSpPr>
            <a:spLocks noGrp="1"/>
          </p:cNvSpPr>
          <p:nvPr>
            <p:ph type="body" sz="quarter" idx="87" hasCustomPrompt="1"/>
          </p:nvPr>
        </p:nvSpPr>
        <p:spPr>
          <a:xfrm>
            <a:off x="444500" y="404522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87" name="Text Placeholder 7">
            <a:extLst>
              <a:ext uri="{FF2B5EF4-FFF2-40B4-BE49-F238E27FC236}">
                <a16:creationId xmlns:a16="http://schemas.microsoft.com/office/drawing/2014/main" id="{58FA2DDF-3E54-4772-BC6F-E90BC73FB047}"/>
              </a:ext>
            </a:extLst>
          </p:cNvPr>
          <p:cNvSpPr>
            <a:spLocks noGrp="1"/>
          </p:cNvSpPr>
          <p:nvPr>
            <p:ph type="body" sz="quarter" idx="88" hasCustomPrompt="1"/>
          </p:nvPr>
        </p:nvSpPr>
        <p:spPr>
          <a:xfrm>
            <a:off x="8982075" y="3649981"/>
            <a:ext cx="2819400" cy="2322188"/>
          </a:xfrm>
          <a:custGeom>
            <a:avLst/>
            <a:gdLst>
              <a:gd name="connsiteX0" fmla="*/ 0 w 2709495"/>
              <a:gd name="connsiteY0" fmla="*/ 0 h 2128014"/>
              <a:gd name="connsiteX1" fmla="*/ 451583 w 2709495"/>
              <a:gd name="connsiteY1" fmla="*/ 0 h 2128014"/>
              <a:gd name="connsiteX2" fmla="*/ 451583 w 2709495"/>
              <a:gd name="connsiteY2" fmla="*/ 0 h 2128014"/>
              <a:gd name="connsiteX3" fmla="*/ 1128956 w 2709495"/>
              <a:gd name="connsiteY3" fmla="*/ 0 h 2128014"/>
              <a:gd name="connsiteX4" fmla="*/ 2709495 w 2709495"/>
              <a:gd name="connsiteY4" fmla="*/ 0 h 2128014"/>
              <a:gd name="connsiteX5" fmla="*/ 2709495 w 2709495"/>
              <a:gd name="connsiteY5" fmla="*/ 1241342 h 2128014"/>
              <a:gd name="connsiteX6" fmla="*/ 2709495 w 2709495"/>
              <a:gd name="connsiteY6" fmla="*/ 1241342 h 2128014"/>
              <a:gd name="connsiteX7" fmla="*/ 2709495 w 2709495"/>
              <a:gd name="connsiteY7" fmla="*/ 1773345 h 2128014"/>
              <a:gd name="connsiteX8" fmla="*/ 2709495 w 2709495"/>
              <a:gd name="connsiteY8" fmla="*/ 2128014 h 2128014"/>
              <a:gd name="connsiteX9" fmla="*/ 1128956 w 2709495"/>
              <a:gd name="connsiteY9" fmla="*/ 2128014 h 2128014"/>
              <a:gd name="connsiteX10" fmla="*/ 764890 w 2709495"/>
              <a:gd name="connsiteY10" fmla="*/ 2311470 h 2128014"/>
              <a:gd name="connsiteX11" fmla="*/ 451583 w 2709495"/>
              <a:gd name="connsiteY11" fmla="*/ 2128014 h 2128014"/>
              <a:gd name="connsiteX12" fmla="*/ 0 w 2709495"/>
              <a:gd name="connsiteY12" fmla="*/ 2128014 h 2128014"/>
              <a:gd name="connsiteX13" fmla="*/ 0 w 2709495"/>
              <a:gd name="connsiteY13" fmla="*/ 1773345 h 2128014"/>
              <a:gd name="connsiteX14" fmla="*/ 0 w 2709495"/>
              <a:gd name="connsiteY14" fmla="*/ 1241342 h 2128014"/>
              <a:gd name="connsiteX15" fmla="*/ 0 w 2709495"/>
              <a:gd name="connsiteY15" fmla="*/ 1241342 h 2128014"/>
              <a:gd name="connsiteX16" fmla="*/ 0 w 2709495"/>
              <a:gd name="connsiteY16" fmla="*/ 0 h 2128014"/>
              <a:gd name="connsiteX0" fmla="*/ 0 w 2709495"/>
              <a:gd name="connsiteY0" fmla="*/ 0 h 2311470"/>
              <a:gd name="connsiteX1" fmla="*/ 451583 w 2709495"/>
              <a:gd name="connsiteY1" fmla="*/ 0 h 2311470"/>
              <a:gd name="connsiteX2" fmla="*/ 451583 w 2709495"/>
              <a:gd name="connsiteY2" fmla="*/ 0 h 2311470"/>
              <a:gd name="connsiteX3" fmla="*/ 1128956 w 2709495"/>
              <a:gd name="connsiteY3" fmla="*/ 0 h 2311470"/>
              <a:gd name="connsiteX4" fmla="*/ 2709495 w 2709495"/>
              <a:gd name="connsiteY4" fmla="*/ 0 h 2311470"/>
              <a:gd name="connsiteX5" fmla="*/ 2709495 w 2709495"/>
              <a:gd name="connsiteY5" fmla="*/ 1241342 h 2311470"/>
              <a:gd name="connsiteX6" fmla="*/ 2709495 w 2709495"/>
              <a:gd name="connsiteY6" fmla="*/ 1241342 h 2311470"/>
              <a:gd name="connsiteX7" fmla="*/ 2709495 w 2709495"/>
              <a:gd name="connsiteY7" fmla="*/ 1773345 h 2311470"/>
              <a:gd name="connsiteX8" fmla="*/ 2709495 w 2709495"/>
              <a:gd name="connsiteY8" fmla="*/ 2128014 h 2311470"/>
              <a:gd name="connsiteX9" fmla="*/ 1128956 w 2709495"/>
              <a:gd name="connsiteY9" fmla="*/ 2128014 h 2311470"/>
              <a:gd name="connsiteX10" fmla="*/ 764890 w 2709495"/>
              <a:gd name="connsiteY10" fmla="*/ 2311470 h 2311470"/>
              <a:gd name="connsiteX11" fmla="*/ 191233 w 2709495"/>
              <a:gd name="connsiteY11" fmla="*/ 2128014 h 2311470"/>
              <a:gd name="connsiteX12" fmla="*/ 0 w 2709495"/>
              <a:gd name="connsiteY12" fmla="*/ 2128014 h 2311470"/>
              <a:gd name="connsiteX13" fmla="*/ 0 w 2709495"/>
              <a:gd name="connsiteY13" fmla="*/ 1773345 h 2311470"/>
              <a:gd name="connsiteX14" fmla="*/ 0 w 2709495"/>
              <a:gd name="connsiteY14" fmla="*/ 1241342 h 2311470"/>
              <a:gd name="connsiteX15" fmla="*/ 0 w 2709495"/>
              <a:gd name="connsiteY15" fmla="*/ 1241342 h 2311470"/>
              <a:gd name="connsiteX16" fmla="*/ 0 w 2709495"/>
              <a:gd name="connsiteY16" fmla="*/ 0 h 2311470"/>
              <a:gd name="connsiteX0" fmla="*/ 0 w 2709495"/>
              <a:gd name="connsiteY0" fmla="*/ 0 h 2311470"/>
              <a:gd name="connsiteX1" fmla="*/ 451583 w 2709495"/>
              <a:gd name="connsiteY1" fmla="*/ 0 h 2311470"/>
              <a:gd name="connsiteX2" fmla="*/ 451583 w 2709495"/>
              <a:gd name="connsiteY2" fmla="*/ 0 h 2311470"/>
              <a:gd name="connsiteX3" fmla="*/ 1128956 w 2709495"/>
              <a:gd name="connsiteY3" fmla="*/ 0 h 2311470"/>
              <a:gd name="connsiteX4" fmla="*/ 2709495 w 2709495"/>
              <a:gd name="connsiteY4" fmla="*/ 0 h 2311470"/>
              <a:gd name="connsiteX5" fmla="*/ 2709495 w 2709495"/>
              <a:gd name="connsiteY5" fmla="*/ 1241342 h 2311470"/>
              <a:gd name="connsiteX6" fmla="*/ 2709495 w 2709495"/>
              <a:gd name="connsiteY6" fmla="*/ 1241342 h 2311470"/>
              <a:gd name="connsiteX7" fmla="*/ 2709495 w 2709495"/>
              <a:gd name="connsiteY7" fmla="*/ 1773345 h 2311470"/>
              <a:gd name="connsiteX8" fmla="*/ 2709495 w 2709495"/>
              <a:gd name="connsiteY8" fmla="*/ 2128014 h 2311470"/>
              <a:gd name="connsiteX9" fmla="*/ 1128956 w 2709495"/>
              <a:gd name="connsiteY9" fmla="*/ 2128014 h 2311470"/>
              <a:gd name="connsiteX10" fmla="*/ 653765 w 2709495"/>
              <a:gd name="connsiteY10" fmla="*/ 2311470 h 2311470"/>
              <a:gd name="connsiteX11" fmla="*/ 191233 w 2709495"/>
              <a:gd name="connsiteY11" fmla="*/ 2128014 h 2311470"/>
              <a:gd name="connsiteX12" fmla="*/ 0 w 2709495"/>
              <a:gd name="connsiteY12" fmla="*/ 2128014 h 2311470"/>
              <a:gd name="connsiteX13" fmla="*/ 0 w 2709495"/>
              <a:gd name="connsiteY13" fmla="*/ 1773345 h 2311470"/>
              <a:gd name="connsiteX14" fmla="*/ 0 w 2709495"/>
              <a:gd name="connsiteY14" fmla="*/ 1241342 h 2311470"/>
              <a:gd name="connsiteX15" fmla="*/ 0 w 2709495"/>
              <a:gd name="connsiteY15" fmla="*/ 1241342 h 2311470"/>
              <a:gd name="connsiteX16" fmla="*/ 0 w 2709495"/>
              <a:gd name="connsiteY16" fmla="*/ 0 h 2311470"/>
              <a:gd name="connsiteX0" fmla="*/ 0 w 2709495"/>
              <a:gd name="connsiteY0" fmla="*/ 0 h 2305120"/>
              <a:gd name="connsiteX1" fmla="*/ 451583 w 2709495"/>
              <a:gd name="connsiteY1" fmla="*/ 0 h 2305120"/>
              <a:gd name="connsiteX2" fmla="*/ 451583 w 2709495"/>
              <a:gd name="connsiteY2" fmla="*/ 0 h 2305120"/>
              <a:gd name="connsiteX3" fmla="*/ 1128956 w 2709495"/>
              <a:gd name="connsiteY3" fmla="*/ 0 h 2305120"/>
              <a:gd name="connsiteX4" fmla="*/ 2709495 w 2709495"/>
              <a:gd name="connsiteY4" fmla="*/ 0 h 2305120"/>
              <a:gd name="connsiteX5" fmla="*/ 2709495 w 2709495"/>
              <a:gd name="connsiteY5" fmla="*/ 1241342 h 2305120"/>
              <a:gd name="connsiteX6" fmla="*/ 2709495 w 2709495"/>
              <a:gd name="connsiteY6" fmla="*/ 1241342 h 2305120"/>
              <a:gd name="connsiteX7" fmla="*/ 2709495 w 2709495"/>
              <a:gd name="connsiteY7" fmla="*/ 1773345 h 2305120"/>
              <a:gd name="connsiteX8" fmla="*/ 2709495 w 2709495"/>
              <a:gd name="connsiteY8" fmla="*/ 2128014 h 2305120"/>
              <a:gd name="connsiteX9" fmla="*/ 1128956 w 2709495"/>
              <a:gd name="connsiteY9" fmla="*/ 2128014 h 2305120"/>
              <a:gd name="connsiteX10" fmla="*/ 333090 w 2709495"/>
              <a:gd name="connsiteY10" fmla="*/ 2305120 h 2305120"/>
              <a:gd name="connsiteX11" fmla="*/ 191233 w 2709495"/>
              <a:gd name="connsiteY11" fmla="*/ 2128014 h 2305120"/>
              <a:gd name="connsiteX12" fmla="*/ 0 w 2709495"/>
              <a:gd name="connsiteY12" fmla="*/ 2128014 h 2305120"/>
              <a:gd name="connsiteX13" fmla="*/ 0 w 2709495"/>
              <a:gd name="connsiteY13" fmla="*/ 1773345 h 2305120"/>
              <a:gd name="connsiteX14" fmla="*/ 0 w 2709495"/>
              <a:gd name="connsiteY14" fmla="*/ 1241342 h 2305120"/>
              <a:gd name="connsiteX15" fmla="*/ 0 w 2709495"/>
              <a:gd name="connsiteY15" fmla="*/ 1241342 h 2305120"/>
              <a:gd name="connsiteX16" fmla="*/ 0 w 2709495"/>
              <a:gd name="connsiteY16" fmla="*/ 0 h 2305120"/>
              <a:gd name="connsiteX0" fmla="*/ 0 w 2709495"/>
              <a:gd name="connsiteY0" fmla="*/ 0 h 2305120"/>
              <a:gd name="connsiteX1" fmla="*/ 451583 w 2709495"/>
              <a:gd name="connsiteY1" fmla="*/ 0 h 2305120"/>
              <a:gd name="connsiteX2" fmla="*/ 451583 w 2709495"/>
              <a:gd name="connsiteY2" fmla="*/ 0 h 2305120"/>
              <a:gd name="connsiteX3" fmla="*/ 1128956 w 2709495"/>
              <a:gd name="connsiteY3" fmla="*/ 0 h 2305120"/>
              <a:gd name="connsiteX4" fmla="*/ 2709495 w 2709495"/>
              <a:gd name="connsiteY4" fmla="*/ 0 h 2305120"/>
              <a:gd name="connsiteX5" fmla="*/ 2709495 w 2709495"/>
              <a:gd name="connsiteY5" fmla="*/ 1241342 h 2305120"/>
              <a:gd name="connsiteX6" fmla="*/ 2709495 w 2709495"/>
              <a:gd name="connsiteY6" fmla="*/ 1241342 h 2305120"/>
              <a:gd name="connsiteX7" fmla="*/ 2709495 w 2709495"/>
              <a:gd name="connsiteY7" fmla="*/ 1773345 h 2305120"/>
              <a:gd name="connsiteX8" fmla="*/ 2709495 w 2709495"/>
              <a:gd name="connsiteY8" fmla="*/ 2128014 h 2305120"/>
              <a:gd name="connsiteX9" fmla="*/ 462206 w 2709495"/>
              <a:gd name="connsiteY9" fmla="*/ 2134364 h 2305120"/>
              <a:gd name="connsiteX10" fmla="*/ 333090 w 2709495"/>
              <a:gd name="connsiteY10" fmla="*/ 2305120 h 2305120"/>
              <a:gd name="connsiteX11" fmla="*/ 191233 w 2709495"/>
              <a:gd name="connsiteY11" fmla="*/ 2128014 h 2305120"/>
              <a:gd name="connsiteX12" fmla="*/ 0 w 2709495"/>
              <a:gd name="connsiteY12" fmla="*/ 2128014 h 2305120"/>
              <a:gd name="connsiteX13" fmla="*/ 0 w 2709495"/>
              <a:gd name="connsiteY13" fmla="*/ 1773345 h 2305120"/>
              <a:gd name="connsiteX14" fmla="*/ 0 w 2709495"/>
              <a:gd name="connsiteY14" fmla="*/ 1241342 h 2305120"/>
              <a:gd name="connsiteX15" fmla="*/ 0 w 2709495"/>
              <a:gd name="connsiteY15" fmla="*/ 1241342 h 2305120"/>
              <a:gd name="connsiteX16" fmla="*/ 0 w 2709495"/>
              <a:gd name="connsiteY16" fmla="*/ 0 h 2305120"/>
              <a:gd name="connsiteX0" fmla="*/ 0 w 2709495"/>
              <a:gd name="connsiteY0" fmla="*/ 0 h 2216220"/>
              <a:gd name="connsiteX1" fmla="*/ 451583 w 2709495"/>
              <a:gd name="connsiteY1" fmla="*/ 0 h 2216220"/>
              <a:gd name="connsiteX2" fmla="*/ 451583 w 2709495"/>
              <a:gd name="connsiteY2" fmla="*/ 0 h 2216220"/>
              <a:gd name="connsiteX3" fmla="*/ 1128956 w 2709495"/>
              <a:gd name="connsiteY3" fmla="*/ 0 h 2216220"/>
              <a:gd name="connsiteX4" fmla="*/ 2709495 w 2709495"/>
              <a:gd name="connsiteY4" fmla="*/ 0 h 2216220"/>
              <a:gd name="connsiteX5" fmla="*/ 2709495 w 2709495"/>
              <a:gd name="connsiteY5" fmla="*/ 1241342 h 2216220"/>
              <a:gd name="connsiteX6" fmla="*/ 2709495 w 2709495"/>
              <a:gd name="connsiteY6" fmla="*/ 1241342 h 2216220"/>
              <a:gd name="connsiteX7" fmla="*/ 2709495 w 2709495"/>
              <a:gd name="connsiteY7" fmla="*/ 1773345 h 2216220"/>
              <a:gd name="connsiteX8" fmla="*/ 2709495 w 2709495"/>
              <a:gd name="connsiteY8" fmla="*/ 2128014 h 2216220"/>
              <a:gd name="connsiteX9" fmla="*/ 462206 w 2709495"/>
              <a:gd name="connsiteY9" fmla="*/ 2134364 h 2216220"/>
              <a:gd name="connsiteX10" fmla="*/ 313951 w 2709495"/>
              <a:gd name="connsiteY10" fmla="*/ 2216220 h 2216220"/>
              <a:gd name="connsiteX11" fmla="*/ 191233 w 2709495"/>
              <a:gd name="connsiteY11" fmla="*/ 2128014 h 2216220"/>
              <a:gd name="connsiteX12" fmla="*/ 0 w 2709495"/>
              <a:gd name="connsiteY12" fmla="*/ 2128014 h 2216220"/>
              <a:gd name="connsiteX13" fmla="*/ 0 w 2709495"/>
              <a:gd name="connsiteY13" fmla="*/ 1773345 h 2216220"/>
              <a:gd name="connsiteX14" fmla="*/ 0 w 2709495"/>
              <a:gd name="connsiteY14" fmla="*/ 1241342 h 2216220"/>
              <a:gd name="connsiteX15" fmla="*/ 0 w 2709495"/>
              <a:gd name="connsiteY15" fmla="*/ 1241342 h 2216220"/>
              <a:gd name="connsiteX16" fmla="*/ 0 w 2709495"/>
              <a:gd name="connsiteY16" fmla="*/ 0 h 2216220"/>
              <a:gd name="connsiteX0" fmla="*/ 0 w 2709495"/>
              <a:gd name="connsiteY0" fmla="*/ 0 h 2216220"/>
              <a:gd name="connsiteX1" fmla="*/ 451583 w 2709495"/>
              <a:gd name="connsiteY1" fmla="*/ 0 h 2216220"/>
              <a:gd name="connsiteX2" fmla="*/ 451583 w 2709495"/>
              <a:gd name="connsiteY2" fmla="*/ 0 h 2216220"/>
              <a:gd name="connsiteX3" fmla="*/ 1128956 w 2709495"/>
              <a:gd name="connsiteY3" fmla="*/ 0 h 2216220"/>
              <a:gd name="connsiteX4" fmla="*/ 2709495 w 2709495"/>
              <a:gd name="connsiteY4" fmla="*/ 0 h 2216220"/>
              <a:gd name="connsiteX5" fmla="*/ 2709495 w 2709495"/>
              <a:gd name="connsiteY5" fmla="*/ 1241342 h 2216220"/>
              <a:gd name="connsiteX6" fmla="*/ 2709495 w 2709495"/>
              <a:gd name="connsiteY6" fmla="*/ 1241342 h 2216220"/>
              <a:gd name="connsiteX7" fmla="*/ 2709495 w 2709495"/>
              <a:gd name="connsiteY7" fmla="*/ 1773345 h 2216220"/>
              <a:gd name="connsiteX8" fmla="*/ 2709495 w 2709495"/>
              <a:gd name="connsiteY8" fmla="*/ 2128014 h 2216220"/>
              <a:gd name="connsiteX9" fmla="*/ 462206 w 2709495"/>
              <a:gd name="connsiteY9" fmla="*/ 2134364 h 2216220"/>
              <a:gd name="connsiteX10" fmla="*/ 329900 w 2709495"/>
              <a:gd name="connsiteY10" fmla="*/ 2216220 h 2216220"/>
              <a:gd name="connsiteX11" fmla="*/ 191233 w 2709495"/>
              <a:gd name="connsiteY11" fmla="*/ 2128014 h 2216220"/>
              <a:gd name="connsiteX12" fmla="*/ 0 w 2709495"/>
              <a:gd name="connsiteY12" fmla="*/ 2128014 h 2216220"/>
              <a:gd name="connsiteX13" fmla="*/ 0 w 2709495"/>
              <a:gd name="connsiteY13" fmla="*/ 1773345 h 2216220"/>
              <a:gd name="connsiteX14" fmla="*/ 0 w 2709495"/>
              <a:gd name="connsiteY14" fmla="*/ 1241342 h 2216220"/>
              <a:gd name="connsiteX15" fmla="*/ 0 w 2709495"/>
              <a:gd name="connsiteY15" fmla="*/ 1241342 h 2216220"/>
              <a:gd name="connsiteX16" fmla="*/ 0 w 2709495"/>
              <a:gd name="connsiteY16" fmla="*/ 0 h 221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09495" h="2216220">
                <a:moveTo>
                  <a:pt x="0" y="0"/>
                </a:moveTo>
                <a:lnTo>
                  <a:pt x="451583" y="0"/>
                </a:lnTo>
                <a:lnTo>
                  <a:pt x="451583" y="0"/>
                </a:lnTo>
                <a:lnTo>
                  <a:pt x="1128956" y="0"/>
                </a:lnTo>
                <a:lnTo>
                  <a:pt x="2709495" y="0"/>
                </a:lnTo>
                <a:lnTo>
                  <a:pt x="2709495" y="1241342"/>
                </a:lnTo>
                <a:lnTo>
                  <a:pt x="2709495" y="1241342"/>
                </a:lnTo>
                <a:lnTo>
                  <a:pt x="2709495" y="1773345"/>
                </a:lnTo>
                <a:lnTo>
                  <a:pt x="2709495" y="2128014"/>
                </a:lnTo>
                <a:lnTo>
                  <a:pt x="462206" y="2134364"/>
                </a:lnTo>
                <a:lnTo>
                  <a:pt x="329900" y="2216220"/>
                </a:lnTo>
                <a:lnTo>
                  <a:pt x="191233" y="2128014"/>
                </a:lnTo>
                <a:lnTo>
                  <a:pt x="0" y="2128014"/>
                </a:lnTo>
                <a:lnTo>
                  <a:pt x="0" y="1773345"/>
                </a:lnTo>
                <a:lnTo>
                  <a:pt x="0" y="1241342"/>
                </a:lnTo>
                <a:lnTo>
                  <a:pt x="0" y="1241342"/>
                </a:lnTo>
                <a:lnTo>
                  <a:pt x="0" y="0"/>
                </a:lnTo>
                <a:close/>
              </a:path>
            </a:pathLst>
          </a:custGeom>
          <a:ln>
            <a:solidFill>
              <a:schemeClr val="tx2">
                <a:lumMod val="20000"/>
                <a:lumOff val="80000"/>
              </a:schemeClr>
            </a:solidFill>
          </a:ln>
        </p:spPr>
        <p:txBody>
          <a:bodyPr lIns="72000" tIns="72000" rIns="72000" bIns="108000" anchor="t"/>
          <a:lstStyle>
            <a:lvl1pPr algn="l">
              <a:defRPr sz="1000" b="0">
                <a:solidFill>
                  <a:schemeClr val="tx2"/>
                </a:solidFill>
              </a:defRPr>
            </a:lvl1pPr>
            <a:lvl5pPr algn="ctr">
              <a:defRPr b="1"/>
            </a:lvl5pPr>
            <a:lvl6pPr algn="ctr">
              <a:defRPr b="1"/>
            </a:lvl6pPr>
          </a:lstStyle>
          <a:p>
            <a:pPr lvl="0"/>
            <a:r>
              <a:rPr lang="en-US"/>
              <a:t>Quote. If not applicable, please delete this placeholder and the one below it.</a:t>
            </a:r>
          </a:p>
        </p:txBody>
      </p:sp>
      <p:sp>
        <p:nvSpPr>
          <p:cNvPr id="88" name="Text Placeholder 7">
            <a:extLst>
              <a:ext uri="{FF2B5EF4-FFF2-40B4-BE49-F238E27FC236}">
                <a16:creationId xmlns:a16="http://schemas.microsoft.com/office/drawing/2014/main" id="{1554CA22-8C2F-4CEC-96FA-328C41E33530}"/>
              </a:ext>
            </a:extLst>
          </p:cNvPr>
          <p:cNvSpPr>
            <a:spLocks noGrp="1"/>
          </p:cNvSpPr>
          <p:nvPr>
            <p:ph type="body" sz="quarter" idx="89" hasCustomPrompt="1"/>
          </p:nvPr>
        </p:nvSpPr>
        <p:spPr>
          <a:xfrm>
            <a:off x="434976" y="237316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01 January 2020</a:t>
            </a:r>
          </a:p>
        </p:txBody>
      </p:sp>
      <p:sp>
        <p:nvSpPr>
          <p:cNvPr id="89" name="Text Placeholder 7">
            <a:extLst>
              <a:ext uri="{FF2B5EF4-FFF2-40B4-BE49-F238E27FC236}">
                <a16:creationId xmlns:a16="http://schemas.microsoft.com/office/drawing/2014/main" id="{A3C0BE32-D771-439B-A511-46F48AC449E2}"/>
              </a:ext>
            </a:extLst>
          </p:cNvPr>
          <p:cNvSpPr>
            <a:spLocks noGrp="1"/>
          </p:cNvSpPr>
          <p:nvPr>
            <p:ph type="body" sz="quarter" idx="90" hasCustomPrompt="1"/>
          </p:nvPr>
        </p:nvSpPr>
        <p:spPr>
          <a:xfrm>
            <a:off x="9051924" y="6076539"/>
            <a:ext cx="2684463"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accent4"/>
                </a:solidFill>
              </a:defRPr>
            </a:lvl1pPr>
            <a:lvl5pPr algn="ctr">
              <a:defRPr b="1"/>
            </a:lvl5pPr>
            <a:lvl6pPr algn="ctr">
              <a:defRPr b="1"/>
            </a:lvl6pPr>
          </a:lstStyle>
          <a:p>
            <a:pPr lvl="0"/>
            <a:r>
              <a:rPr lang="en-US"/>
              <a:t>Quote author</a:t>
            </a:r>
            <a:br>
              <a:rPr lang="en-US"/>
            </a:br>
            <a:r>
              <a:rPr lang="en-US"/>
              <a:t>and their position</a:t>
            </a:r>
          </a:p>
        </p:txBody>
      </p:sp>
      <p:sp>
        <p:nvSpPr>
          <p:cNvPr id="91" name="Text Placeholder 7">
            <a:extLst>
              <a:ext uri="{FF2B5EF4-FFF2-40B4-BE49-F238E27FC236}">
                <a16:creationId xmlns:a16="http://schemas.microsoft.com/office/drawing/2014/main" id="{477AEBAE-E0C8-4D90-AB18-EBB03D108069}"/>
              </a:ext>
            </a:extLst>
          </p:cNvPr>
          <p:cNvSpPr>
            <a:spLocks noGrp="1"/>
          </p:cNvSpPr>
          <p:nvPr>
            <p:ph type="body" sz="quarter" idx="33" hasCustomPrompt="1"/>
          </p:nvPr>
        </p:nvSpPr>
        <p:spPr>
          <a:xfrm>
            <a:off x="451970" y="3783282"/>
            <a:ext cx="1719729" cy="220393"/>
          </a:xfrm>
        </p:spPr>
        <p:txBody>
          <a:bodyPr/>
          <a:lstStyle>
            <a:lvl1pPr algn="l">
              <a:defRPr sz="1800" b="1">
                <a:solidFill>
                  <a:schemeClr val="tx2"/>
                </a:solidFill>
              </a:defRPr>
            </a:lvl1pPr>
            <a:lvl5pPr algn="ctr">
              <a:defRPr b="1"/>
            </a:lvl5pPr>
            <a:lvl6pPr algn="ctr">
              <a:defRPr b="1"/>
            </a:lvl6pPr>
          </a:lstStyle>
          <a:p>
            <a:pPr lvl="0"/>
            <a:r>
              <a:rPr lang="en-US"/>
              <a:t>KPI1</a:t>
            </a:r>
          </a:p>
        </p:txBody>
      </p:sp>
      <p:sp>
        <p:nvSpPr>
          <p:cNvPr id="92" name="Text Placeholder 7">
            <a:extLst>
              <a:ext uri="{FF2B5EF4-FFF2-40B4-BE49-F238E27FC236}">
                <a16:creationId xmlns:a16="http://schemas.microsoft.com/office/drawing/2014/main" id="{A333A209-727A-450B-B4C4-A3ABB6D1245B}"/>
              </a:ext>
            </a:extLst>
          </p:cNvPr>
          <p:cNvSpPr>
            <a:spLocks noGrp="1"/>
          </p:cNvSpPr>
          <p:nvPr>
            <p:ph type="body" sz="quarter" idx="91" hasCustomPrompt="1"/>
          </p:nvPr>
        </p:nvSpPr>
        <p:spPr>
          <a:xfrm>
            <a:off x="444500" y="472340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3" name="Text Placeholder 7">
            <a:extLst>
              <a:ext uri="{FF2B5EF4-FFF2-40B4-BE49-F238E27FC236}">
                <a16:creationId xmlns:a16="http://schemas.microsoft.com/office/drawing/2014/main" id="{A0F47FAC-06F9-4DA2-B738-D1C90E7796A0}"/>
              </a:ext>
            </a:extLst>
          </p:cNvPr>
          <p:cNvSpPr>
            <a:spLocks noGrp="1"/>
          </p:cNvSpPr>
          <p:nvPr>
            <p:ph type="body" sz="quarter" idx="92" hasCustomPrompt="1"/>
          </p:nvPr>
        </p:nvSpPr>
        <p:spPr>
          <a:xfrm>
            <a:off x="451970" y="4461462"/>
            <a:ext cx="1719729" cy="220393"/>
          </a:xfrm>
        </p:spPr>
        <p:txBody>
          <a:bodyPr/>
          <a:lstStyle>
            <a:lvl1pPr algn="l">
              <a:defRPr sz="1800" b="1">
                <a:solidFill>
                  <a:schemeClr val="tx2"/>
                </a:solidFill>
              </a:defRPr>
            </a:lvl1pPr>
            <a:lvl5pPr algn="ctr">
              <a:defRPr b="1"/>
            </a:lvl5pPr>
            <a:lvl6pPr algn="ctr">
              <a:defRPr b="1"/>
            </a:lvl6pPr>
          </a:lstStyle>
          <a:p>
            <a:pPr lvl="0"/>
            <a:r>
              <a:rPr lang="en-US"/>
              <a:t>KPI2</a:t>
            </a:r>
          </a:p>
        </p:txBody>
      </p:sp>
      <p:sp>
        <p:nvSpPr>
          <p:cNvPr id="94" name="Text Placeholder 7">
            <a:extLst>
              <a:ext uri="{FF2B5EF4-FFF2-40B4-BE49-F238E27FC236}">
                <a16:creationId xmlns:a16="http://schemas.microsoft.com/office/drawing/2014/main" id="{3BEFEF52-316C-41E8-B4B2-DDC8FD2A4BB4}"/>
              </a:ext>
            </a:extLst>
          </p:cNvPr>
          <p:cNvSpPr>
            <a:spLocks noGrp="1"/>
          </p:cNvSpPr>
          <p:nvPr>
            <p:ph type="body" sz="quarter" idx="93" hasCustomPrompt="1"/>
          </p:nvPr>
        </p:nvSpPr>
        <p:spPr>
          <a:xfrm>
            <a:off x="444500" y="539396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5" name="Text Placeholder 7">
            <a:extLst>
              <a:ext uri="{FF2B5EF4-FFF2-40B4-BE49-F238E27FC236}">
                <a16:creationId xmlns:a16="http://schemas.microsoft.com/office/drawing/2014/main" id="{558E782E-5F8F-45E8-B8A4-DC6099DF6929}"/>
              </a:ext>
            </a:extLst>
          </p:cNvPr>
          <p:cNvSpPr>
            <a:spLocks noGrp="1"/>
          </p:cNvSpPr>
          <p:nvPr>
            <p:ph type="body" sz="quarter" idx="94" hasCustomPrompt="1"/>
          </p:nvPr>
        </p:nvSpPr>
        <p:spPr>
          <a:xfrm>
            <a:off x="451970" y="5132022"/>
            <a:ext cx="1719729" cy="220393"/>
          </a:xfrm>
        </p:spPr>
        <p:txBody>
          <a:bodyPr/>
          <a:lstStyle>
            <a:lvl1pPr algn="l">
              <a:defRPr sz="1800" b="1">
                <a:solidFill>
                  <a:schemeClr val="tx2"/>
                </a:solidFill>
              </a:defRPr>
            </a:lvl1pPr>
            <a:lvl5pPr algn="ctr">
              <a:defRPr b="1"/>
            </a:lvl5pPr>
            <a:lvl6pPr algn="ctr">
              <a:defRPr b="1"/>
            </a:lvl6pPr>
          </a:lstStyle>
          <a:p>
            <a:pPr lvl="0"/>
            <a:r>
              <a:rPr lang="en-US"/>
              <a:t>KPI3</a:t>
            </a:r>
          </a:p>
        </p:txBody>
      </p:sp>
      <p:sp>
        <p:nvSpPr>
          <p:cNvPr id="96" name="Text Placeholder 7">
            <a:extLst>
              <a:ext uri="{FF2B5EF4-FFF2-40B4-BE49-F238E27FC236}">
                <a16:creationId xmlns:a16="http://schemas.microsoft.com/office/drawing/2014/main" id="{4A9285C1-5480-43FE-B715-FF564BB93469}"/>
              </a:ext>
            </a:extLst>
          </p:cNvPr>
          <p:cNvSpPr>
            <a:spLocks noGrp="1"/>
          </p:cNvSpPr>
          <p:nvPr>
            <p:ph type="body" sz="quarter" idx="95" hasCustomPrompt="1"/>
          </p:nvPr>
        </p:nvSpPr>
        <p:spPr>
          <a:xfrm>
            <a:off x="444500" y="6064522"/>
            <a:ext cx="1736338" cy="171048"/>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algn="l">
              <a:defRPr sz="1000" b="0">
                <a:solidFill>
                  <a:schemeClr val="tx2"/>
                </a:solidFill>
              </a:defRPr>
            </a:lvl1pPr>
            <a:lvl5pPr algn="ctr">
              <a:defRPr b="1"/>
            </a:lvl5pPr>
            <a:lvl6pPr algn="ctr">
              <a:defRPr b="1"/>
            </a:lvl6pPr>
          </a:lstStyle>
          <a:p>
            <a:pPr lvl="0"/>
            <a:r>
              <a:rPr lang="en-US"/>
              <a:t>Description</a:t>
            </a:r>
            <a:br>
              <a:rPr lang="en-US"/>
            </a:br>
            <a:r>
              <a:rPr lang="en-US"/>
              <a:t>for the above</a:t>
            </a:r>
          </a:p>
        </p:txBody>
      </p:sp>
      <p:sp>
        <p:nvSpPr>
          <p:cNvPr id="97" name="Text Placeholder 7">
            <a:extLst>
              <a:ext uri="{FF2B5EF4-FFF2-40B4-BE49-F238E27FC236}">
                <a16:creationId xmlns:a16="http://schemas.microsoft.com/office/drawing/2014/main" id="{51053D45-15C2-4E3D-B8C5-31E2613A4789}"/>
              </a:ext>
            </a:extLst>
          </p:cNvPr>
          <p:cNvSpPr>
            <a:spLocks noGrp="1"/>
          </p:cNvSpPr>
          <p:nvPr>
            <p:ph type="body" sz="quarter" idx="96" hasCustomPrompt="1"/>
          </p:nvPr>
        </p:nvSpPr>
        <p:spPr>
          <a:xfrm>
            <a:off x="451970" y="5802582"/>
            <a:ext cx="1719729" cy="220393"/>
          </a:xfrm>
        </p:spPr>
        <p:txBody>
          <a:bodyPr/>
          <a:lstStyle>
            <a:lvl1pPr algn="l">
              <a:defRPr sz="1800" b="1">
                <a:solidFill>
                  <a:schemeClr val="tx2"/>
                </a:solidFill>
              </a:defRPr>
            </a:lvl1pPr>
            <a:lvl5pPr algn="ctr">
              <a:defRPr b="1"/>
            </a:lvl5pPr>
            <a:lvl6pPr algn="ctr">
              <a:defRPr b="1"/>
            </a:lvl6pPr>
          </a:lstStyle>
          <a:p>
            <a:pPr lvl="0"/>
            <a:r>
              <a:rPr lang="en-US"/>
              <a:t>KPI4</a:t>
            </a:r>
          </a:p>
        </p:txBody>
      </p:sp>
      <p:sp>
        <p:nvSpPr>
          <p:cNvPr id="99" name="Text Placeholder 7">
            <a:extLst>
              <a:ext uri="{FF2B5EF4-FFF2-40B4-BE49-F238E27FC236}">
                <a16:creationId xmlns:a16="http://schemas.microsoft.com/office/drawing/2014/main" id="{D9F89335-2AD5-4CCD-9698-4C84088D06C1}"/>
              </a:ext>
            </a:extLst>
          </p:cNvPr>
          <p:cNvSpPr>
            <a:spLocks noGrp="1"/>
          </p:cNvSpPr>
          <p:nvPr>
            <p:ph type="body" sz="quarter" idx="97" hasCustomPrompt="1"/>
          </p:nvPr>
        </p:nvSpPr>
        <p:spPr>
          <a:xfrm>
            <a:off x="9058275" y="1532489"/>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Industry</a:t>
            </a:r>
            <a:endParaRPr lang="bg-BG" sz="1000">
              <a:solidFill>
                <a:schemeClr val="accent4"/>
              </a:solidFill>
            </a:endParaRPr>
          </a:p>
        </p:txBody>
      </p:sp>
      <p:sp>
        <p:nvSpPr>
          <p:cNvPr id="100" name="Text Placeholder 7">
            <a:extLst>
              <a:ext uri="{FF2B5EF4-FFF2-40B4-BE49-F238E27FC236}">
                <a16:creationId xmlns:a16="http://schemas.microsoft.com/office/drawing/2014/main" id="{51E85F76-9D64-4D85-BAB6-4BB1F8B78FD1}"/>
              </a:ext>
            </a:extLst>
          </p:cNvPr>
          <p:cNvSpPr>
            <a:spLocks noGrp="1"/>
          </p:cNvSpPr>
          <p:nvPr>
            <p:ph type="body" sz="quarter" idx="98" hasCustomPrompt="1"/>
          </p:nvPr>
        </p:nvSpPr>
        <p:spPr>
          <a:xfrm>
            <a:off x="440106"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Key technologies</a:t>
            </a:r>
            <a:endParaRPr lang="bg-BG" sz="1000">
              <a:solidFill>
                <a:schemeClr val="accent4"/>
              </a:solidFill>
            </a:endParaRPr>
          </a:p>
        </p:txBody>
      </p:sp>
      <p:sp>
        <p:nvSpPr>
          <p:cNvPr id="101" name="Text Placeholder 7">
            <a:extLst>
              <a:ext uri="{FF2B5EF4-FFF2-40B4-BE49-F238E27FC236}">
                <a16:creationId xmlns:a16="http://schemas.microsoft.com/office/drawing/2014/main" id="{A3E2761C-289E-4BCB-B7F6-092613D3529C}"/>
              </a:ext>
            </a:extLst>
          </p:cNvPr>
          <p:cNvSpPr>
            <a:spLocks noGrp="1"/>
          </p:cNvSpPr>
          <p:nvPr>
            <p:ph type="body" sz="quarter" idx="99" hasCustomPrompt="1"/>
          </p:nvPr>
        </p:nvSpPr>
        <p:spPr>
          <a:xfrm>
            <a:off x="449263" y="271815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Country of Implementation</a:t>
            </a:r>
            <a:endParaRPr lang="bg-BG" sz="1000">
              <a:solidFill>
                <a:schemeClr val="accent4"/>
              </a:solidFill>
            </a:endParaRPr>
          </a:p>
        </p:txBody>
      </p:sp>
      <p:sp>
        <p:nvSpPr>
          <p:cNvPr id="102" name="Text Placeholder 7">
            <a:extLst>
              <a:ext uri="{FF2B5EF4-FFF2-40B4-BE49-F238E27FC236}">
                <a16:creationId xmlns:a16="http://schemas.microsoft.com/office/drawing/2014/main" id="{E59E1EAA-A2AA-46CD-A2B3-A755A2B3BCAF}"/>
              </a:ext>
            </a:extLst>
          </p:cNvPr>
          <p:cNvSpPr>
            <a:spLocks noGrp="1"/>
          </p:cNvSpPr>
          <p:nvPr>
            <p:ph type="body" sz="quarter" idx="100" hasCustomPrompt="1"/>
          </p:nvPr>
        </p:nvSpPr>
        <p:spPr>
          <a:xfrm>
            <a:off x="444500" y="3201038"/>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Implementation partner</a:t>
            </a:r>
            <a:endParaRPr lang="bg-BG" sz="1000">
              <a:solidFill>
                <a:schemeClr val="accent4"/>
              </a:solidFill>
            </a:endParaRPr>
          </a:p>
        </p:txBody>
      </p:sp>
      <p:sp>
        <p:nvSpPr>
          <p:cNvPr id="103" name="Text Placeholder 7">
            <a:extLst>
              <a:ext uri="{FF2B5EF4-FFF2-40B4-BE49-F238E27FC236}">
                <a16:creationId xmlns:a16="http://schemas.microsoft.com/office/drawing/2014/main" id="{603E2F7F-E442-409C-895D-BF847A6DF92F}"/>
              </a:ext>
            </a:extLst>
          </p:cNvPr>
          <p:cNvSpPr>
            <a:spLocks noGrp="1"/>
          </p:cNvSpPr>
          <p:nvPr>
            <p:ph type="body" sz="quarter" idx="101" hasCustomPrompt="1"/>
          </p:nvPr>
        </p:nvSpPr>
        <p:spPr>
          <a:xfrm>
            <a:off x="9063037" y="2212494"/>
            <a:ext cx="2682875"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Products/Services</a:t>
            </a:r>
            <a:endParaRPr lang="bg-BG" sz="1000">
              <a:solidFill>
                <a:schemeClr val="accent4"/>
              </a:solidFill>
            </a:endParaRPr>
          </a:p>
        </p:txBody>
      </p:sp>
      <p:sp>
        <p:nvSpPr>
          <p:cNvPr id="104" name="Text Placeholder 7">
            <a:extLst>
              <a:ext uri="{FF2B5EF4-FFF2-40B4-BE49-F238E27FC236}">
                <a16:creationId xmlns:a16="http://schemas.microsoft.com/office/drawing/2014/main" id="{2C22FF70-97C6-4D2D-80C3-1CDADACA0FEF}"/>
              </a:ext>
            </a:extLst>
          </p:cNvPr>
          <p:cNvSpPr>
            <a:spLocks noGrp="1"/>
          </p:cNvSpPr>
          <p:nvPr>
            <p:ph type="body" sz="quarter" idx="102" hasCustomPrompt="1"/>
          </p:nvPr>
        </p:nvSpPr>
        <p:spPr>
          <a:xfrm>
            <a:off x="434976" y="2205529"/>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Go-Live Date</a:t>
            </a:r>
            <a:endParaRPr lang="bg-BG" sz="1000">
              <a:solidFill>
                <a:schemeClr val="accent4"/>
              </a:solidFill>
            </a:endParaRPr>
          </a:p>
        </p:txBody>
      </p:sp>
      <p:sp>
        <p:nvSpPr>
          <p:cNvPr id="105" name="Text Placeholder 7">
            <a:extLst>
              <a:ext uri="{FF2B5EF4-FFF2-40B4-BE49-F238E27FC236}">
                <a16:creationId xmlns:a16="http://schemas.microsoft.com/office/drawing/2014/main" id="{9B9C61DB-1BFF-4EAE-B3CF-A9922748F404}"/>
              </a:ext>
            </a:extLst>
          </p:cNvPr>
          <p:cNvSpPr>
            <a:spLocks noGrp="1"/>
          </p:cNvSpPr>
          <p:nvPr>
            <p:ph type="body" sz="quarter" idx="103" hasCustomPrompt="1"/>
          </p:nvPr>
        </p:nvSpPr>
        <p:spPr>
          <a:xfrm>
            <a:off x="2360612"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Highlights</a:t>
            </a:r>
            <a:endParaRPr lang="bg-BG" sz="1000">
              <a:solidFill>
                <a:schemeClr val="accent4"/>
              </a:solidFill>
            </a:endParaRPr>
          </a:p>
        </p:txBody>
      </p:sp>
      <p:sp>
        <p:nvSpPr>
          <p:cNvPr id="106" name="Text Placeholder 7">
            <a:extLst>
              <a:ext uri="{FF2B5EF4-FFF2-40B4-BE49-F238E27FC236}">
                <a16:creationId xmlns:a16="http://schemas.microsoft.com/office/drawing/2014/main" id="{7051794F-F61B-422A-86C3-0B001B09015D}"/>
              </a:ext>
            </a:extLst>
          </p:cNvPr>
          <p:cNvSpPr>
            <a:spLocks noGrp="1"/>
          </p:cNvSpPr>
          <p:nvPr>
            <p:ph type="body" sz="quarter" idx="104" hasCustomPrompt="1"/>
          </p:nvPr>
        </p:nvSpPr>
        <p:spPr>
          <a:xfrm>
            <a:off x="5754827" y="153008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Benefits</a:t>
            </a:r>
            <a:endParaRPr lang="bg-BG" sz="1000">
              <a:solidFill>
                <a:schemeClr val="accent4"/>
              </a:solidFill>
            </a:endParaRPr>
          </a:p>
        </p:txBody>
      </p:sp>
      <p:sp>
        <p:nvSpPr>
          <p:cNvPr id="107" name="Text Placeholder 7">
            <a:extLst>
              <a:ext uri="{FF2B5EF4-FFF2-40B4-BE49-F238E27FC236}">
                <a16:creationId xmlns:a16="http://schemas.microsoft.com/office/drawing/2014/main" id="{9501B9A9-3299-4DAF-AD9E-AE16875EFDA4}"/>
              </a:ext>
            </a:extLst>
          </p:cNvPr>
          <p:cNvSpPr>
            <a:spLocks noGrp="1"/>
          </p:cNvSpPr>
          <p:nvPr>
            <p:ph type="body" sz="quarter" idx="105" hasCustomPrompt="1"/>
          </p:nvPr>
        </p:nvSpPr>
        <p:spPr>
          <a:xfrm>
            <a:off x="2360612" y="354176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Project Overview</a:t>
            </a:r>
          </a:p>
        </p:txBody>
      </p:sp>
      <p:sp>
        <p:nvSpPr>
          <p:cNvPr id="108" name="Text Placeholder 7">
            <a:extLst>
              <a:ext uri="{FF2B5EF4-FFF2-40B4-BE49-F238E27FC236}">
                <a16:creationId xmlns:a16="http://schemas.microsoft.com/office/drawing/2014/main" id="{51C62E68-9304-4078-B0C0-EE36AA09BEFF}"/>
              </a:ext>
            </a:extLst>
          </p:cNvPr>
          <p:cNvSpPr>
            <a:spLocks noGrp="1"/>
          </p:cNvSpPr>
          <p:nvPr>
            <p:ph type="body" sz="quarter" idx="106" hasCustomPrompt="1"/>
          </p:nvPr>
        </p:nvSpPr>
        <p:spPr>
          <a:xfrm>
            <a:off x="5754827" y="3541762"/>
            <a:ext cx="1736724" cy="168276"/>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Objectives</a:t>
            </a:r>
          </a:p>
        </p:txBody>
      </p:sp>
      <p:sp>
        <p:nvSpPr>
          <p:cNvPr id="109" name="Text Placeholder 7">
            <a:extLst>
              <a:ext uri="{FF2B5EF4-FFF2-40B4-BE49-F238E27FC236}">
                <a16:creationId xmlns:a16="http://schemas.microsoft.com/office/drawing/2014/main" id="{AA2E1A87-4603-4EA4-A004-94ED2A178CFA}"/>
              </a:ext>
            </a:extLst>
          </p:cNvPr>
          <p:cNvSpPr>
            <a:spLocks noGrp="1"/>
          </p:cNvSpPr>
          <p:nvPr>
            <p:ph type="body" sz="quarter" idx="107" hasCustomPrompt="1"/>
          </p:nvPr>
        </p:nvSpPr>
        <p:spPr>
          <a:xfrm>
            <a:off x="9063037" y="3045302"/>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Headquarters</a:t>
            </a:r>
            <a:endParaRPr lang="bg-BG" sz="1000">
              <a:solidFill>
                <a:schemeClr val="accent4"/>
              </a:solidFill>
            </a:endParaRPr>
          </a:p>
        </p:txBody>
      </p:sp>
      <p:sp>
        <p:nvSpPr>
          <p:cNvPr id="110" name="Text Placeholder 7">
            <a:extLst>
              <a:ext uri="{FF2B5EF4-FFF2-40B4-BE49-F238E27FC236}">
                <a16:creationId xmlns:a16="http://schemas.microsoft.com/office/drawing/2014/main" id="{223F92EA-10DB-4D21-9C34-B6B4DBFCD2CD}"/>
              </a:ext>
            </a:extLst>
          </p:cNvPr>
          <p:cNvSpPr>
            <a:spLocks noGrp="1"/>
          </p:cNvSpPr>
          <p:nvPr>
            <p:ph type="body" sz="quarter" idx="108" hasCustomPrompt="1"/>
          </p:nvPr>
        </p:nvSpPr>
        <p:spPr>
          <a:xfrm>
            <a:off x="9063037" y="3209145"/>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Revenue</a:t>
            </a:r>
            <a:endParaRPr lang="bg-BG" sz="1000">
              <a:solidFill>
                <a:schemeClr val="accent4"/>
              </a:solidFill>
            </a:endParaRPr>
          </a:p>
        </p:txBody>
      </p:sp>
      <p:sp>
        <p:nvSpPr>
          <p:cNvPr id="111" name="Text Placeholder 7">
            <a:extLst>
              <a:ext uri="{FF2B5EF4-FFF2-40B4-BE49-F238E27FC236}">
                <a16:creationId xmlns:a16="http://schemas.microsoft.com/office/drawing/2014/main" id="{4477C6C6-8ADE-4BB9-B8B3-23C529470582}"/>
              </a:ext>
            </a:extLst>
          </p:cNvPr>
          <p:cNvSpPr>
            <a:spLocks noGrp="1"/>
          </p:cNvSpPr>
          <p:nvPr>
            <p:ph type="body" sz="quarter" idx="109" hasCustomPrompt="1"/>
          </p:nvPr>
        </p:nvSpPr>
        <p:spPr>
          <a:xfrm>
            <a:off x="9063037" y="3377166"/>
            <a:ext cx="766763" cy="118540"/>
          </a:xfrm>
          <a:custGeom>
            <a:avLst/>
            <a:gdLst>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139967 w 2698751"/>
              <a:gd name="connsiteY3" fmla="*/ 0 h 839784"/>
              <a:gd name="connsiteX4" fmla="*/ 2558784 w 2698751"/>
              <a:gd name="connsiteY4" fmla="*/ 0 h 839784"/>
              <a:gd name="connsiteX5" fmla="*/ 2698751 w 2698751"/>
              <a:gd name="connsiteY5" fmla="*/ 139967 h 839784"/>
              <a:gd name="connsiteX6" fmla="*/ 2698751 w 2698751"/>
              <a:gd name="connsiteY6" fmla="*/ 699817 h 839784"/>
              <a:gd name="connsiteX7" fmla="*/ 2558784 w 2698751"/>
              <a:gd name="connsiteY7"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558784 w 2698751"/>
              <a:gd name="connsiteY3" fmla="*/ 0 h 839784"/>
              <a:gd name="connsiteX4" fmla="*/ 2698751 w 2698751"/>
              <a:gd name="connsiteY4" fmla="*/ 139967 h 839784"/>
              <a:gd name="connsiteX5" fmla="*/ 2698751 w 2698751"/>
              <a:gd name="connsiteY5" fmla="*/ 699817 h 839784"/>
              <a:gd name="connsiteX6" fmla="*/ 2558784 w 2698751"/>
              <a:gd name="connsiteY6"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5" fmla="*/ 2558784 w 2698751"/>
              <a:gd name="connsiteY5" fmla="*/ 839784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3" fmla="*/ 2698751 w 2698751"/>
              <a:gd name="connsiteY3" fmla="*/ 139967 h 839784"/>
              <a:gd name="connsiteX4" fmla="*/ 2698751 w 2698751"/>
              <a:gd name="connsiteY4" fmla="*/ 69981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139967 w 2698751"/>
              <a:gd name="connsiteY0" fmla="*/ 839784 h 839784"/>
              <a:gd name="connsiteX1" fmla="*/ 0 w 2698751"/>
              <a:gd name="connsiteY1" fmla="*/ 699817 h 839784"/>
              <a:gd name="connsiteX2" fmla="*/ 0 w 2698751"/>
              <a:gd name="connsiteY2"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0 w 2698751"/>
              <a:gd name="connsiteY0" fmla="*/ 699817 h 839784"/>
              <a:gd name="connsiteX1" fmla="*/ 0 w 2698751"/>
              <a:gd name="connsiteY1" fmla="*/ 139967 h 839784"/>
              <a:gd name="connsiteX0" fmla="*/ 0 w 2698751"/>
              <a:gd name="connsiteY0" fmla="*/ 139967 h 839784"/>
              <a:gd name="connsiteX1" fmla="*/ 139967 w 2698751"/>
              <a:gd name="connsiteY1" fmla="*/ 0 h 839784"/>
              <a:gd name="connsiteX2" fmla="*/ 2558784 w 2698751"/>
              <a:gd name="connsiteY2" fmla="*/ 0 h 839784"/>
              <a:gd name="connsiteX3" fmla="*/ 2698751 w 2698751"/>
              <a:gd name="connsiteY3" fmla="*/ 139967 h 839784"/>
              <a:gd name="connsiteX4" fmla="*/ 2698751 w 2698751"/>
              <a:gd name="connsiteY4" fmla="*/ 699817 h 839784"/>
              <a:gd name="connsiteX5" fmla="*/ 2558784 w 2698751"/>
              <a:gd name="connsiteY5" fmla="*/ 839784 h 839784"/>
              <a:gd name="connsiteX6" fmla="*/ 139967 w 2698751"/>
              <a:gd name="connsiteY6" fmla="*/ 839784 h 839784"/>
              <a:gd name="connsiteX7" fmla="*/ 0 w 2698751"/>
              <a:gd name="connsiteY7" fmla="*/ 699817 h 839784"/>
              <a:gd name="connsiteX8" fmla="*/ 0 w 2698751"/>
              <a:gd name="connsiteY8" fmla="*/ 139967 h 839784"/>
              <a:gd name="connsiteX0" fmla="*/ 3175 w 2698751"/>
              <a:gd name="connsiteY0" fmla="*/ 829992 h 839784"/>
              <a:gd name="connsiteX1" fmla="*/ 0 w 2698751"/>
              <a:gd name="connsiteY1" fmla="*/ 139967 h 839784"/>
              <a:gd name="connsiteX0" fmla="*/ 0 w 2698751"/>
              <a:gd name="connsiteY0" fmla="*/ 152400 h 852217"/>
              <a:gd name="connsiteX1" fmla="*/ 139967 w 2698751"/>
              <a:gd name="connsiteY1" fmla="*/ 12433 h 852217"/>
              <a:gd name="connsiteX2" fmla="*/ 2558784 w 2698751"/>
              <a:gd name="connsiteY2" fmla="*/ 12433 h 852217"/>
              <a:gd name="connsiteX3" fmla="*/ 2698751 w 2698751"/>
              <a:gd name="connsiteY3" fmla="*/ 152400 h 852217"/>
              <a:gd name="connsiteX4" fmla="*/ 2698751 w 2698751"/>
              <a:gd name="connsiteY4" fmla="*/ 712250 h 852217"/>
              <a:gd name="connsiteX5" fmla="*/ 2558784 w 2698751"/>
              <a:gd name="connsiteY5" fmla="*/ 852217 h 852217"/>
              <a:gd name="connsiteX6" fmla="*/ 139967 w 2698751"/>
              <a:gd name="connsiteY6" fmla="*/ 852217 h 852217"/>
              <a:gd name="connsiteX7" fmla="*/ 0 w 2698751"/>
              <a:gd name="connsiteY7" fmla="*/ 712250 h 852217"/>
              <a:gd name="connsiteX8" fmla="*/ 0 w 2698751"/>
              <a:gd name="connsiteY8" fmla="*/ 152400 h 852217"/>
              <a:gd name="connsiteX0" fmla="*/ 3175 w 2698751"/>
              <a:gd name="connsiteY0" fmla="*/ 842425 h 852217"/>
              <a:gd name="connsiteX1" fmla="*/ 3175 w 2698751"/>
              <a:gd name="connsiteY1" fmla="*/ 0 h 852217"/>
            </a:gdLst>
            <a:ahLst/>
            <a:cxnLst>
              <a:cxn ang="0">
                <a:pos x="connsiteX0" y="connsiteY0"/>
              </a:cxn>
              <a:cxn ang="0">
                <a:pos x="connsiteX1" y="connsiteY1"/>
              </a:cxn>
            </a:cxnLst>
            <a:rect l="l" t="t" r="r" b="b"/>
            <a:pathLst>
              <a:path w="2698751" h="852217" stroke="0" extrusionOk="0">
                <a:moveTo>
                  <a:pt x="0" y="152400"/>
                </a:moveTo>
                <a:cubicBezTo>
                  <a:pt x="0" y="75098"/>
                  <a:pt x="62665" y="12433"/>
                  <a:pt x="139967" y="12433"/>
                </a:cubicBezTo>
                <a:lnTo>
                  <a:pt x="2558784" y="12433"/>
                </a:lnTo>
                <a:cubicBezTo>
                  <a:pt x="2636086" y="12433"/>
                  <a:pt x="2698751" y="75098"/>
                  <a:pt x="2698751" y="152400"/>
                </a:cubicBezTo>
                <a:lnTo>
                  <a:pt x="2698751" y="712250"/>
                </a:lnTo>
                <a:cubicBezTo>
                  <a:pt x="2698751" y="789552"/>
                  <a:pt x="2636086" y="852217"/>
                  <a:pt x="2558784" y="852217"/>
                </a:cubicBezTo>
                <a:lnTo>
                  <a:pt x="139967" y="852217"/>
                </a:lnTo>
                <a:cubicBezTo>
                  <a:pt x="62665" y="852217"/>
                  <a:pt x="0" y="789552"/>
                  <a:pt x="0" y="712250"/>
                </a:cubicBezTo>
                <a:lnTo>
                  <a:pt x="0" y="152400"/>
                </a:lnTo>
                <a:close/>
              </a:path>
              <a:path w="2698751" h="852217" fill="none">
                <a:moveTo>
                  <a:pt x="3175" y="842425"/>
                </a:moveTo>
                <a:cubicBezTo>
                  <a:pt x="2117" y="612417"/>
                  <a:pt x="4233" y="230008"/>
                  <a:pt x="3175" y="0"/>
                </a:cubicBezTo>
              </a:path>
            </a:pathLst>
          </a:custGeom>
          <a:ln>
            <a:noFill/>
          </a:ln>
        </p:spPr>
        <p:txBody>
          <a:bodyPr lIns="0" tIns="0" rIns="0" anchor="t"/>
          <a:lstStyle>
            <a:lvl1pPr indent="-171450" algn="l">
              <a:defRPr sz="1000" b="0">
                <a:solidFill>
                  <a:schemeClr val="accent4"/>
                </a:solidFill>
              </a:defRPr>
            </a:lvl1pPr>
            <a:lvl5pPr algn="ctr">
              <a:defRPr b="1"/>
            </a:lvl5pPr>
            <a:lvl6pPr algn="ctr">
              <a:defRPr b="1"/>
            </a:lvl6pPr>
          </a:lstStyle>
          <a:p>
            <a:pPr indent="-171450" algn="l"/>
            <a:r>
              <a:rPr lang="en-US" sz="1000">
                <a:solidFill>
                  <a:schemeClr val="accent4"/>
                </a:solidFill>
              </a:rPr>
              <a:t>Employees</a:t>
            </a:r>
            <a:endParaRPr lang="bg-BG" sz="1000">
              <a:solidFill>
                <a:schemeClr val="accent4"/>
              </a:solidFill>
            </a:endParaRPr>
          </a:p>
        </p:txBody>
      </p:sp>
    </p:spTree>
    <p:extLst>
      <p:ext uri="{BB962C8B-B14F-4D97-AF65-F5344CB8AC3E}">
        <p14:creationId xmlns:p14="http://schemas.microsoft.com/office/powerpoint/2010/main" val="67691341"/>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slide, 3 names">
    <p:spTree>
      <p:nvGrpSpPr>
        <p:cNvPr id="1" name=""/>
        <p:cNvGrpSpPr/>
        <p:nvPr/>
      </p:nvGrpSpPr>
      <p:grpSpPr>
        <a:xfrm>
          <a:off x="0" y="0"/>
          <a:ext cx="0" cy="0"/>
          <a:chOff x="0" y="0"/>
          <a:chExt cx="0" cy="0"/>
        </a:xfrm>
      </p:grpSpPr>
      <p:sp>
        <p:nvSpPr>
          <p:cNvPr id="33" name="Picture Placeholder 19">
            <a:extLst>
              <a:ext uri="{FF2B5EF4-FFF2-40B4-BE49-F238E27FC236}">
                <a16:creationId xmlns:a16="http://schemas.microsoft.com/office/drawing/2014/main" id="{C7677A47-E4F8-40C4-A96C-0781F9A050C8}"/>
              </a:ext>
            </a:extLst>
          </p:cNvPr>
          <p:cNvSpPr>
            <a:spLocks noGrp="1"/>
          </p:cNvSpPr>
          <p:nvPr>
            <p:ph type="pic" sz="quarter" idx="13" hasCustomPrompt="1"/>
          </p:nvPr>
        </p:nvSpPr>
        <p:spPr>
          <a:xfrm>
            <a:off x="449581"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4" name="Title 1">
            <a:extLst>
              <a:ext uri="{FF2B5EF4-FFF2-40B4-BE49-F238E27FC236}">
                <a16:creationId xmlns:a16="http://schemas.microsoft.com/office/drawing/2014/main" id="{D440C8A0-A14A-457C-8AD0-FBAA85644903}"/>
              </a:ext>
            </a:extLst>
          </p:cNvPr>
          <p:cNvSpPr>
            <a:spLocks noGrp="1"/>
          </p:cNvSpPr>
          <p:nvPr>
            <p:ph type="ctrTitle" hasCustomPrompt="1"/>
          </p:nvPr>
        </p:nvSpPr>
        <p:spPr>
          <a:xfrm>
            <a:off x="449580" y="1500237"/>
            <a:ext cx="11291569" cy="398333"/>
          </a:xfrm>
        </p:spPr>
        <p:txBody>
          <a:bodyPr wrap="square" anchor="b">
            <a:noAutofit/>
          </a:bodyPr>
          <a:lstStyle>
            <a:lvl1pPr algn="l">
              <a:defRPr sz="2800">
                <a:solidFill>
                  <a:schemeClr val="tx2"/>
                </a:solidFill>
              </a:defRPr>
            </a:lvl1pPr>
          </a:lstStyle>
          <a:p>
            <a:r>
              <a:rPr lang="en-US"/>
              <a:t>Title of the current presentation</a:t>
            </a:r>
            <a:endParaRPr lang="bg-BG"/>
          </a:p>
        </p:txBody>
      </p:sp>
      <p:sp>
        <p:nvSpPr>
          <p:cNvPr id="35" name="Subtitle 2">
            <a:extLst>
              <a:ext uri="{FF2B5EF4-FFF2-40B4-BE49-F238E27FC236}">
                <a16:creationId xmlns:a16="http://schemas.microsoft.com/office/drawing/2014/main" id="{041BFC06-9DD7-4955-9030-74DD4A86DB20}"/>
              </a:ext>
            </a:extLst>
          </p:cNvPr>
          <p:cNvSpPr>
            <a:spLocks noGrp="1"/>
          </p:cNvSpPr>
          <p:nvPr>
            <p:ph type="subTitle" idx="1" hasCustomPrompt="1"/>
          </p:nvPr>
        </p:nvSpPr>
        <p:spPr>
          <a:xfrm>
            <a:off x="623888" y="5886841"/>
            <a:ext cx="2514497" cy="134547"/>
          </a:xfrm>
        </p:spPr>
        <p:txBody>
          <a:bodyPr lIns="0" tIns="0" rIns="0" bIns="0">
            <a:noAutofit/>
          </a:bodyPr>
          <a:lstStyle>
            <a:lvl1pPr marL="0" indent="0" algn="l">
              <a:buNone/>
              <a:defRPr sz="1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Surname</a:t>
            </a:r>
            <a:endParaRPr lang="bg-BG"/>
          </a:p>
        </p:txBody>
      </p:sp>
      <p:sp>
        <p:nvSpPr>
          <p:cNvPr id="36" name="Text Placeholder 21">
            <a:extLst>
              <a:ext uri="{FF2B5EF4-FFF2-40B4-BE49-F238E27FC236}">
                <a16:creationId xmlns:a16="http://schemas.microsoft.com/office/drawing/2014/main" id="{627D037C-5E6E-4B4D-9136-B5FDDEBE6D3B}"/>
              </a:ext>
            </a:extLst>
          </p:cNvPr>
          <p:cNvSpPr>
            <a:spLocks noGrp="1"/>
          </p:cNvSpPr>
          <p:nvPr>
            <p:ph type="body" sz="quarter" idx="14" hasCustomPrompt="1"/>
          </p:nvPr>
        </p:nvSpPr>
        <p:spPr>
          <a:xfrm>
            <a:off x="623889" y="6053933"/>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37" name="Text Placeholder 28">
            <a:extLst>
              <a:ext uri="{FF2B5EF4-FFF2-40B4-BE49-F238E27FC236}">
                <a16:creationId xmlns:a16="http://schemas.microsoft.com/office/drawing/2014/main" id="{3DCA64B5-8D40-4A98-8E59-16CD6AD4C78A}"/>
              </a:ext>
            </a:extLst>
          </p:cNvPr>
          <p:cNvSpPr>
            <a:spLocks noGrp="1"/>
          </p:cNvSpPr>
          <p:nvPr>
            <p:ph type="body" sz="quarter" idx="15" hasCustomPrompt="1"/>
          </p:nvPr>
        </p:nvSpPr>
        <p:spPr>
          <a:xfrm>
            <a:off x="3325177" y="5886842"/>
            <a:ext cx="2685965" cy="469508"/>
          </a:xfrm>
        </p:spPr>
        <p:txBody>
          <a:bodyPr lIns="0" tIns="0" rIns="0" bIns="0">
            <a:noAutofit/>
          </a:bodyPr>
          <a:lstStyle>
            <a:lvl1pPr>
              <a:defRPr sz="1100" b="0">
                <a:solidFill>
                  <a:schemeClr val="bg1"/>
                </a:solidFill>
              </a:defRPr>
            </a:lvl1pPr>
            <a:lvl2pPr>
              <a:defRPr sz="1200"/>
            </a:lvl2pPr>
            <a:lvl3pPr>
              <a:defRPr sz="1200"/>
            </a:lvl3pPr>
            <a:lvl4pPr>
              <a:defRPr sz="1200"/>
            </a:lvl4pPr>
            <a:lvl5pPr>
              <a:defRPr sz="1200"/>
            </a:lvl5pPr>
          </a:lstStyle>
          <a:p>
            <a:pPr lvl="0"/>
            <a:r>
              <a:rPr lang="en-US"/>
              <a:t>Name of the event/occasion</a:t>
            </a:r>
            <a:endParaRPr lang="bg-BG"/>
          </a:p>
        </p:txBody>
      </p:sp>
      <p:sp>
        <p:nvSpPr>
          <p:cNvPr id="38" name="Text Placeholder 31">
            <a:extLst>
              <a:ext uri="{FF2B5EF4-FFF2-40B4-BE49-F238E27FC236}">
                <a16:creationId xmlns:a16="http://schemas.microsoft.com/office/drawing/2014/main" id="{C92180DD-55BA-47B5-BF77-7BFC8420CBA2}"/>
              </a:ext>
            </a:extLst>
          </p:cNvPr>
          <p:cNvSpPr>
            <a:spLocks noGrp="1"/>
          </p:cNvSpPr>
          <p:nvPr>
            <p:ph type="body" sz="quarter" idx="16" hasCustomPrompt="1"/>
          </p:nvPr>
        </p:nvSpPr>
        <p:spPr>
          <a:xfrm>
            <a:off x="6188076" y="5886841"/>
            <a:ext cx="2678750" cy="469507"/>
          </a:xfrm>
        </p:spPr>
        <p:txBody>
          <a:bodyPr lIns="0" tIns="0" rIns="0" bIns="0">
            <a:noAutofit/>
          </a:bodyPr>
          <a:lstStyle>
            <a:lvl1pPr>
              <a:spcBef>
                <a:spcPts val="0"/>
              </a:spcBef>
              <a:defRPr sz="1100">
                <a:solidFill>
                  <a:schemeClr val="bg1"/>
                </a:solidFill>
              </a:defRPr>
            </a:lvl1pPr>
          </a:lstStyle>
          <a:p>
            <a:pPr lvl="0"/>
            <a:r>
              <a:rPr lang="en-US" dirty="0"/>
              <a:t>City/Place</a:t>
            </a:r>
            <a:br>
              <a:rPr lang="en-US" dirty="0"/>
            </a:br>
            <a:r>
              <a:rPr lang="en-US" dirty="0"/>
              <a:t>01 Jan 2022</a:t>
            </a:r>
            <a:endParaRPr lang="bg-BG" dirty="0"/>
          </a:p>
        </p:txBody>
      </p:sp>
      <p:sp>
        <p:nvSpPr>
          <p:cNvPr id="12" name="Text Placeholder 11">
            <a:extLst>
              <a:ext uri="{FF2B5EF4-FFF2-40B4-BE49-F238E27FC236}">
                <a16:creationId xmlns:a16="http://schemas.microsoft.com/office/drawing/2014/main" id="{8340F4DE-9F37-4AEF-86BD-14F7C7A5C1FE}"/>
              </a:ext>
            </a:extLst>
          </p:cNvPr>
          <p:cNvSpPr>
            <a:spLocks noGrp="1"/>
          </p:cNvSpPr>
          <p:nvPr>
            <p:ph type="body" sz="quarter" idx="20" hasCustomPrompt="1"/>
          </p:nvPr>
        </p:nvSpPr>
        <p:spPr>
          <a:xfrm>
            <a:off x="449579" y="1904920"/>
            <a:ext cx="11293200" cy="398462"/>
          </a:xfrm>
        </p:spPr>
        <p:txBody>
          <a:bodyPr/>
          <a:lstStyle>
            <a:lvl1pPr>
              <a:defRPr sz="2800" b="1">
                <a:solidFill>
                  <a:schemeClr val="accent1"/>
                </a:solidFill>
              </a:defRPr>
            </a:lvl1pPr>
            <a:lvl2pPr>
              <a:defRPr sz="2800"/>
            </a:lvl2pPr>
            <a:lvl3pPr>
              <a:defRPr sz="2800"/>
            </a:lvl3pPr>
            <a:lvl4pPr>
              <a:defRPr sz="2800"/>
            </a:lvl4pPr>
            <a:lvl5pPr>
              <a:defRPr sz="2800"/>
            </a:lvl5pPr>
          </a:lstStyle>
          <a:p>
            <a:pPr lvl="0"/>
            <a:r>
              <a:rPr lang="en-US"/>
              <a:t>Accent title goes on this bright blue line</a:t>
            </a:r>
            <a:endParaRPr lang="bg-BG"/>
          </a:p>
        </p:txBody>
      </p:sp>
      <p:sp>
        <p:nvSpPr>
          <p:cNvPr id="2" name="Rectangle 1">
            <a:extLst>
              <a:ext uri="{FF2B5EF4-FFF2-40B4-BE49-F238E27FC236}">
                <a16:creationId xmlns:a16="http://schemas.microsoft.com/office/drawing/2014/main" id="{41C97788-D1D9-41DA-8FB3-CB46108BFF1E}"/>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
        <p:nvSpPr>
          <p:cNvPr id="54" name="Text Placeholder 21">
            <a:extLst>
              <a:ext uri="{FF2B5EF4-FFF2-40B4-BE49-F238E27FC236}">
                <a16:creationId xmlns:a16="http://schemas.microsoft.com/office/drawing/2014/main" id="{945EFBB5-E6F6-4787-89FC-195346853B02}"/>
              </a:ext>
            </a:extLst>
          </p:cNvPr>
          <p:cNvSpPr>
            <a:spLocks noGrp="1"/>
          </p:cNvSpPr>
          <p:nvPr>
            <p:ph type="body" sz="quarter" idx="21" hasCustomPrompt="1"/>
          </p:nvPr>
        </p:nvSpPr>
        <p:spPr>
          <a:xfrm>
            <a:off x="623889" y="5380833"/>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56" name="Text Placeholder 21">
            <a:extLst>
              <a:ext uri="{FF2B5EF4-FFF2-40B4-BE49-F238E27FC236}">
                <a16:creationId xmlns:a16="http://schemas.microsoft.com/office/drawing/2014/main" id="{13A6CE02-8968-445D-A798-E7C84E5064AA}"/>
              </a:ext>
            </a:extLst>
          </p:cNvPr>
          <p:cNvSpPr>
            <a:spLocks noGrp="1"/>
          </p:cNvSpPr>
          <p:nvPr>
            <p:ph type="body" sz="quarter" idx="22" hasCustomPrompt="1"/>
          </p:nvPr>
        </p:nvSpPr>
        <p:spPr>
          <a:xfrm>
            <a:off x="623889" y="4708244"/>
            <a:ext cx="2513011" cy="304005"/>
          </a:xfrm>
        </p:spPr>
        <p:txBody>
          <a:bodyPr lIns="0" tIns="0" rIns="0" bIns="0">
            <a:normAutofit/>
          </a:bodyPr>
          <a:lstStyle>
            <a:lvl1pPr>
              <a:defRPr sz="1100">
                <a:solidFill>
                  <a:schemeClr val="bg1"/>
                </a:solidFill>
              </a:defRPr>
            </a:lvl1pPr>
          </a:lstStyle>
          <a:p>
            <a:pPr lvl="0"/>
            <a:r>
              <a:rPr lang="en-US"/>
              <a:t>Position</a:t>
            </a:r>
            <a:endParaRPr lang="bg-BG"/>
          </a:p>
        </p:txBody>
      </p:sp>
      <p:sp>
        <p:nvSpPr>
          <p:cNvPr id="88" name="Text Placeholder 21">
            <a:extLst>
              <a:ext uri="{FF2B5EF4-FFF2-40B4-BE49-F238E27FC236}">
                <a16:creationId xmlns:a16="http://schemas.microsoft.com/office/drawing/2014/main" id="{F084675A-0CC1-49B3-A926-4E08F39E765B}"/>
              </a:ext>
            </a:extLst>
          </p:cNvPr>
          <p:cNvSpPr>
            <a:spLocks noGrp="1"/>
          </p:cNvSpPr>
          <p:nvPr>
            <p:ph type="body" sz="quarter" idx="23" hasCustomPrompt="1"/>
          </p:nvPr>
        </p:nvSpPr>
        <p:spPr>
          <a:xfrm>
            <a:off x="623889" y="5216754"/>
            <a:ext cx="2513011" cy="132466"/>
          </a:xfrm>
        </p:spPr>
        <p:txBody>
          <a:bodyPr lIns="0" tIns="0" rIns="0" bIns="0">
            <a:noAutofit/>
          </a:bodyPr>
          <a:lstStyle>
            <a:lvl1pPr>
              <a:defRPr sz="1100" b="1">
                <a:solidFill>
                  <a:schemeClr val="bg1"/>
                </a:solidFill>
              </a:defRPr>
            </a:lvl1pPr>
          </a:lstStyle>
          <a:p>
            <a:pPr lvl="0"/>
            <a:r>
              <a:rPr lang="en-US"/>
              <a:t>Name Surname</a:t>
            </a:r>
            <a:endParaRPr lang="bg-BG"/>
          </a:p>
        </p:txBody>
      </p:sp>
      <p:sp>
        <p:nvSpPr>
          <p:cNvPr id="89" name="Text Placeholder 21">
            <a:extLst>
              <a:ext uri="{FF2B5EF4-FFF2-40B4-BE49-F238E27FC236}">
                <a16:creationId xmlns:a16="http://schemas.microsoft.com/office/drawing/2014/main" id="{4E7B3413-19DA-435D-9BA2-DA46466D8389}"/>
              </a:ext>
            </a:extLst>
          </p:cNvPr>
          <p:cNvSpPr>
            <a:spLocks noGrp="1"/>
          </p:cNvSpPr>
          <p:nvPr>
            <p:ph type="body" sz="quarter" idx="24" hasCustomPrompt="1"/>
          </p:nvPr>
        </p:nvSpPr>
        <p:spPr>
          <a:xfrm>
            <a:off x="623889" y="4541798"/>
            <a:ext cx="2513011" cy="134977"/>
          </a:xfrm>
        </p:spPr>
        <p:txBody>
          <a:bodyPr lIns="0" tIns="0" rIns="0" bIns="0">
            <a:noAutofit/>
          </a:bodyPr>
          <a:lstStyle>
            <a:lvl1pPr>
              <a:defRPr sz="1100" b="1">
                <a:solidFill>
                  <a:schemeClr val="bg1"/>
                </a:solidFill>
              </a:defRPr>
            </a:lvl1pPr>
          </a:lstStyle>
          <a:p>
            <a:pPr lvl="0"/>
            <a:r>
              <a:rPr lang="en-US"/>
              <a:t>Name Surname</a:t>
            </a:r>
            <a:endParaRPr lang="bg-BG"/>
          </a:p>
        </p:txBody>
      </p:sp>
      <p:sp>
        <p:nvSpPr>
          <p:cNvPr id="5" name="Picture Placeholder 4">
            <a:extLst>
              <a:ext uri="{FF2B5EF4-FFF2-40B4-BE49-F238E27FC236}">
                <a16:creationId xmlns:a16="http://schemas.microsoft.com/office/drawing/2014/main" id="{742F5BB7-D6E5-4A8F-932A-D33E422E339D}"/>
              </a:ext>
            </a:extLst>
          </p:cNvPr>
          <p:cNvSpPr>
            <a:spLocks noGrp="1"/>
          </p:cNvSpPr>
          <p:nvPr>
            <p:ph type="pic" sz="quarter" idx="25" hasCustomPrompt="1"/>
          </p:nvPr>
        </p:nvSpPr>
        <p:spPr>
          <a:xfrm>
            <a:off x="7480454" y="248419"/>
            <a:ext cx="2123922" cy="514350"/>
          </a:xfrm>
          <a:noFill/>
        </p:spPr>
        <p:txBody>
          <a:bodyPr lIns="72000" tIns="36000"/>
          <a:lstStyle>
            <a:lvl1pPr>
              <a:defRPr sz="1000" i="1">
                <a:solidFill>
                  <a:schemeClr val="tx2">
                    <a:lumMod val="60000"/>
                    <a:lumOff val="40000"/>
                  </a:schemeClr>
                </a:solidFill>
              </a:defRPr>
            </a:lvl1pPr>
          </a:lstStyle>
          <a:p>
            <a:r>
              <a:rPr lang="en-US"/>
              <a:t>Customer and partner logo in b/w version. If not provided, use it in original colors. Align right &amp; middle.</a:t>
            </a:r>
            <a:endParaRPr lang="bg-BG"/>
          </a:p>
        </p:txBody>
      </p:sp>
      <p:pic>
        <p:nvPicPr>
          <p:cNvPr id="17" name="Graphic 16">
            <a:extLst>
              <a:ext uri="{FF2B5EF4-FFF2-40B4-BE49-F238E27FC236}">
                <a16:creationId xmlns:a16="http://schemas.microsoft.com/office/drawing/2014/main" id="{CCB2CBF4-4BC8-4D1B-B72C-2139C23180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87150" y="401083"/>
            <a:ext cx="1854000" cy="315180"/>
          </a:xfrm>
          <a:prstGeom prst="rect">
            <a:avLst/>
          </a:prstGeom>
        </p:spPr>
      </p:pic>
    </p:spTree>
    <p:extLst>
      <p:ext uri="{BB962C8B-B14F-4D97-AF65-F5344CB8AC3E}">
        <p14:creationId xmlns:p14="http://schemas.microsoft.com/office/powerpoint/2010/main" val="240780799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8" pos="1976">
          <p15:clr>
            <a:srgbClr val="FBAE40"/>
          </p15:clr>
        </p15:guide>
        <p15:guide id="9" pos="2090">
          <p15:clr>
            <a:srgbClr val="FBAE40"/>
          </p15:clr>
        </p15:guide>
        <p15:guide id="14" pos="3783">
          <p15:clr>
            <a:srgbClr val="FBAE40"/>
          </p15:clr>
        </p15:guide>
        <p15:guide id="15" pos="3896">
          <p15:clr>
            <a:srgbClr val="FBAE40"/>
          </p15:clr>
        </p15:guide>
        <p15:guide id="21" pos="6050">
          <p15:clr>
            <a:srgbClr val="FBAE40"/>
          </p15:clr>
        </p15:guide>
        <p15:guide id="26" pos="7396">
          <p15:clr>
            <a:srgbClr val="FBAE40"/>
          </p15:clr>
        </p15:guide>
        <p15:guide id="27" orient="horz">
          <p15:clr>
            <a:srgbClr val="FBAE40"/>
          </p15:clr>
        </p15:guide>
        <p15:guide id="28" orient="horz" pos="4320">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3330843"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6192178"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Third main </a:t>
            </a:r>
            <a:br>
              <a:rPr lang="en-US"/>
            </a:br>
            <a:r>
              <a:rPr lang="en-US"/>
              <a:t>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9053513" y="4282758"/>
            <a:ext cx="2682875" cy="520700"/>
          </a:xfrm>
        </p:spPr>
        <p:txBody>
          <a:bodyPr/>
          <a:lstStyle>
            <a:lvl1pPr algn="ctr">
              <a:defRPr sz="1800" b="1">
                <a:solidFill>
                  <a:schemeClr val="accent1"/>
                </a:solidFill>
              </a:defRPr>
            </a:lvl1pPr>
            <a:lvl5pPr algn="ctr">
              <a:defRPr b="1"/>
            </a:lvl5pPr>
            <a:lvl6pPr algn="ctr">
              <a:defRPr b="1"/>
            </a:lvl6pPr>
          </a:lstStyle>
          <a:p>
            <a:pPr lvl="0"/>
            <a:r>
              <a:rPr lang="en-US"/>
              <a:t>Fourth main </a:t>
            </a:r>
            <a:br>
              <a:rPr lang="en-US"/>
            </a:br>
            <a:r>
              <a:rPr lang="en-US"/>
              <a:t>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328507"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844B8591-8747-455E-B3C5-B15CF030FC86}"/>
              </a:ext>
            </a:extLst>
          </p:cNvPr>
          <p:cNvSpPr>
            <a:spLocks noGrp="1"/>
          </p:cNvSpPr>
          <p:nvPr>
            <p:ph type="pic" sz="quarter" idx="34" hasCustomPrompt="1"/>
          </p:nvPr>
        </p:nvSpPr>
        <p:spPr>
          <a:xfrm>
            <a:off x="4215372"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CC30BBC8-34D4-4801-AE3B-886F5F93E646}"/>
              </a:ext>
            </a:extLst>
          </p:cNvPr>
          <p:cNvSpPr>
            <a:spLocks noGrp="1"/>
          </p:cNvSpPr>
          <p:nvPr>
            <p:ph type="pic" sz="quarter" idx="35" hasCustomPrompt="1"/>
          </p:nvPr>
        </p:nvSpPr>
        <p:spPr>
          <a:xfrm>
            <a:off x="7076708"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CE6266C1-089A-4EB4-A1F7-33E1E2F3E336}"/>
              </a:ext>
            </a:extLst>
          </p:cNvPr>
          <p:cNvSpPr>
            <a:spLocks noGrp="1"/>
          </p:cNvSpPr>
          <p:nvPr>
            <p:ph type="pic" sz="quarter" idx="36" hasCustomPrompt="1"/>
          </p:nvPr>
        </p:nvSpPr>
        <p:spPr>
          <a:xfrm>
            <a:off x="9938043"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29.08.2024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4078106"/>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Third main </a:t>
            </a:r>
            <a:br>
              <a:rPr lang="en-US"/>
            </a:br>
            <a:r>
              <a:rPr lang="en-US"/>
              <a:t>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Fourth main </a:t>
            </a:r>
            <a:br>
              <a:rPr lang="en-US"/>
            </a:br>
            <a:r>
              <a:rPr lang="en-US"/>
              <a:t>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4282758"/>
            <a:ext cx="2111375" cy="520700"/>
          </a:xfrm>
        </p:spPr>
        <p:txBody>
          <a:bodyPr/>
          <a:lstStyle>
            <a:lvl1pPr algn="ctr">
              <a:defRPr sz="1800" b="1">
                <a:solidFill>
                  <a:schemeClr val="accent1"/>
                </a:solidFill>
              </a:defRPr>
            </a:lvl1pPr>
            <a:lvl5pPr algn="ctr">
              <a:defRPr b="1"/>
            </a:lvl5pPr>
            <a:lvl6pPr algn="ctr">
              <a:defRPr b="1"/>
            </a:lvl6pPr>
          </a:lstStyle>
          <a:p>
            <a:pPr lvl="0"/>
            <a:r>
              <a:rPr lang="en-US"/>
              <a:t>Fifth main </a:t>
            </a:r>
            <a:br>
              <a:rPr lang="en-US"/>
            </a:br>
            <a:r>
              <a:rPr lang="en-US"/>
              <a:t>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042757"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844B8591-8747-455E-B3C5-B15CF030FC86}"/>
              </a:ext>
            </a:extLst>
          </p:cNvPr>
          <p:cNvSpPr>
            <a:spLocks noGrp="1"/>
          </p:cNvSpPr>
          <p:nvPr>
            <p:ph type="pic" sz="quarter" idx="34" hasCustomPrompt="1"/>
          </p:nvPr>
        </p:nvSpPr>
        <p:spPr>
          <a:xfrm>
            <a:off x="3339870"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CC30BBC8-34D4-4801-AE3B-886F5F93E646}"/>
              </a:ext>
            </a:extLst>
          </p:cNvPr>
          <p:cNvSpPr>
            <a:spLocks noGrp="1"/>
          </p:cNvSpPr>
          <p:nvPr>
            <p:ph type="pic" sz="quarter" idx="35" hasCustomPrompt="1"/>
          </p:nvPr>
        </p:nvSpPr>
        <p:spPr>
          <a:xfrm>
            <a:off x="5636983"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CE6266C1-089A-4EB4-A1F7-33E1E2F3E336}"/>
              </a:ext>
            </a:extLst>
          </p:cNvPr>
          <p:cNvSpPr>
            <a:spLocks noGrp="1"/>
          </p:cNvSpPr>
          <p:nvPr>
            <p:ph type="pic" sz="quarter" idx="36" hasCustomPrompt="1"/>
          </p:nvPr>
        </p:nvSpPr>
        <p:spPr>
          <a:xfrm>
            <a:off x="7939460"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Picture Placeholder 35">
            <a:extLst>
              <a:ext uri="{FF2B5EF4-FFF2-40B4-BE49-F238E27FC236}">
                <a16:creationId xmlns:a16="http://schemas.microsoft.com/office/drawing/2014/main" id="{DA819D2E-2B64-42A8-9B8D-53573F270089}"/>
              </a:ext>
            </a:extLst>
          </p:cNvPr>
          <p:cNvSpPr>
            <a:spLocks noGrp="1"/>
          </p:cNvSpPr>
          <p:nvPr>
            <p:ph type="pic" sz="quarter" idx="37" hasCustomPrompt="1"/>
          </p:nvPr>
        </p:nvSpPr>
        <p:spPr>
          <a:xfrm>
            <a:off x="10233398" y="29098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1" y="6559200"/>
            <a:ext cx="183722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29.08.2024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374063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points +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3870960"/>
            <a:ext cx="2110853" cy="2486978"/>
          </a:xfrm>
        </p:spPr>
        <p:txBody>
          <a:bodyPr/>
          <a:lstStyle>
            <a:lvl1pPr marL="0" marR="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Main text style. For more, click on Increase / Decrease list level button. </a:t>
            </a:r>
            <a:br>
              <a:rPr lang="en-US"/>
            </a:br>
            <a:br>
              <a:rPr lang="en-US"/>
            </a:br>
            <a:r>
              <a:rPr lang="en-US"/>
              <a:t>If the text here is not longer than 3 lines, you can move all the elements 3 lines down.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2743200" y="3870960"/>
            <a:ext cx="2110853" cy="2486978"/>
          </a:xfrm>
        </p:spPr>
        <p:txBody>
          <a:bodyPr/>
          <a:lstStyle>
            <a:lvl1pPr>
              <a:defRPr/>
            </a:lvl1pPr>
            <a:lvl2pPr>
              <a:defRPr/>
            </a:lvl2pPr>
          </a:lstStyle>
          <a:p>
            <a:pPr lvl="0"/>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5037138"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7340942"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1" name="Text Placeholder 21">
            <a:extLst>
              <a:ext uri="{FF2B5EF4-FFF2-40B4-BE49-F238E27FC236}">
                <a16:creationId xmlns:a16="http://schemas.microsoft.com/office/drawing/2014/main" id="{716F20DC-770C-4D88-A27C-FC8371BE2C2A}"/>
              </a:ext>
            </a:extLst>
          </p:cNvPr>
          <p:cNvSpPr>
            <a:spLocks noGrp="1"/>
          </p:cNvSpPr>
          <p:nvPr>
            <p:ph type="body" sz="quarter" idx="17" hasCustomPrompt="1"/>
          </p:nvPr>
        </p:nvSpPr>
        <p:spPr>
          <a:xfrm>
            <a:off x="9634880" y="3870960"/>
            <a:ext cx="2110853" cy="248697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Second main</a:t>
            </a:r>
          </a:p>
          <a:p>
            <a:pPr lvl="0"/>
            <a:r>
              <a:rPr lang="en-US"/>
              <a:t>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Fourth main 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2949258"/>
            <a:ext cx="2111375" cy="520700"/>
          </a:xfrm>
        </p:spPr>
        <p:txBody>
          <a:bodyPr/>
          <a:lstStyle>
            <a:lvl1pPr algn="ctr">
              <a:defRPr sz="1800" b="1">
                <a:solidFill>
                  <a:schemeClr val="accent1"/>
                </a:solidFill>
              </a:defRPr>
            </a:lvl1pPr>
            <a:lvl5pPr algn="ctr">
              <a:defRPr b="1"/>
            </a:lvl5pPr>
            <a:lvl6pPr algn="ctr">
              <a:defRPr b="1"/>
            </a:lvl6pPr>
          </a:lstStyle>
          <a:p>
            <a:pPr lvl="0"/>
            <a:r>
              <a:rPr lang="en-US"/>
              <a:t>Fifth main point</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48" name="Straight Connector 10">
            <a:extLst>
              <a:ext uri="{FF2B5EF4-FFF2-40B4-BE49-F238E27FC236}">
                <a16:creationId xmlns:a16="http://schemas.microsoft.com/office/drawing/2014/main" id="{99122570-D7C3-4663-9520-8361595BFC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48">
            <a:hlinkClick r:id="" action="ppaction://hlinkshowjump?jump=previousslide"/>
            <a:extLst>
              <a:ext uri="{FF2B5EF4-FFF2-40B4-BE49-F238E27FC236}">
                <a16:creationId xmlns:a16="http://schemas.microsoft.com/office/drawing/2014/main" id="{AA59F51F-3C99-46BA-95F1-6CEBD607F954}"/>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0" name="Rectangle 49">
            <a:hlinkClick r:id="" action="ppaction://hlinkshowjump?jump=nextslide"/>
            <a:extLst>
              <a:ext uri="{FF2B5EF4-FFF2-40B4-BE49-F238E27FC236}">
                <a16:creationId xmlns:a16="http://schemas.microsoft.com/office/drawing/2014/main" id="{16DD3CDA-4B81-4235-80FD-66ACEC05949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6" name="Picture Placeholder 35">
            <a:extLst>
              <a:ext uri="{FF2B5EF4-FFF2-40B4-BE49-F238E27FC236}">
                <a16:creationId xmlns:a16="http://schemas.microsoft.com/office/drawing/2014/main" id="{03C5F4CE-CED1-40E1-BC8A-B35260A736CC}"/>
              </a:ext>
            </a:extLst>
          </p:cNvPr>
          <p:cNvSpPr>
            <a:spLocks noGrp="1"/>
          </p:cNvSpPr>
          <p:nvPr>
            <p:ph type="pic" sz="quarter" idx="33" hasCustomPrompt="1"/>
          </p:nvPr>
        </p:nvSpPr>
        <p:spPr>
          <a:xfrm>
            <a:off x="1042757"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3" name="Footer Placeholder 7">
            <a:extLst>
              <a:ext uri="{FF2B5EF4-FFF2-40B4-BE49-F238E27FC236}">
                <a16:creationId xmlns:a16="http://schemas.microsoft.com/office/drawing/2014/main" id="{447937EA-FB9B-428A-8CFE-0A1D6D675C8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C10652C7-8BEE-4B4F-910E-4F491A1B09B8}"/>
              </a:ext>
            </a:extLst>
          </p:cNvPr>
          <p:cNvSpPr>
            <a:spLocks noGrp="1"/>
          </p:cNvSpPr>
          <p:nvPr>
            <p:ph type="dt" sz="half" idx="38"/>
          </p:nvPr>
        </p:nvSpPr>
        <p:spPr/>
        <p:txBody>
          <a:bodyPr/>
          <a:lstStyle/>
          <a:p>
            <a:fld id="{D21055D0-1268-4224-8B69-A0B79FEAF50F}" type="datetime1">
              <a:rPr lang="de-DE" smtClean="0"/>
              <a:t>29.08.2024</a:t>
            </a:fld>
            <a:endParaRPr lang="bg-BG"/>
          </a:p>
        </p:txBody>
      </p:sp>
      <p:sp>
        <p:nvSpPr>
          <p:cNvPr id="4" name="Footer Placeholder 3">
            <a:extLst>
              <a:ext uri="{FF2B5EF4-FFF2-40B4-BE49-F238E27FC236}">
                <a16:creationId xmlns:a16="http://schemas.microsoft.com/office/drawing/2014/main" id="{B068E11A-4643-4B1D-ABC5-11AA5A121979}"/>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94B0896D-A497-4962-B263-97B803724B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5" name="Picture Placeholder 35">
            <a:extLst>
              <a:ext uri="{FF2B5EF4-FFF2-40B4-BE49-F238E27FC236}">
                <a16:creationId xmlns:a16="http://schemas.microsoft.com/office/drawing/2014/main" id="{BD1510D6-6B85-4291-9390-DD6CEEE3DC45}"/>
              </a:ext>
            </a:extLst>
          </p:cNvPr>
          <p:cNvSpPr>
            <a:spLocks noGrp="1"/>
          </p:cNvSpPr>
          <p:nvPr>
            <p:ph type="pic" sz="quarter" idx="34" hasCustomPrompt="1"/>
          </p:nvPr>
        </p:nvSpPr>
        <p:spPr>
          <a:xfrm>
            <a:off x="3339870"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45" name="Picture Placeholder 35">
            <a:extLst>
              <a:ext uri="{FF2B5EF4-FFF2-40B4-BE49-F238E27FC236}">
                <a16:creationId xmlns:a16="http://schemas.microsoft.com/office/drawing/2014/main" id="{9AFF29D0-11F9-4372-BDD1-1CC647F316FB}"/>
              </a:ext>
            </a:extLst>
          </p:cNvPr>
          <p:cNvSpPr>
            <a:spLocks noGrp="1"/>
          </p:cNvSpPr>
          <p:nvPr>
            <p:ph type="pic" sz="quarter" idx="35" hasCustomPrompt="1"/>
          </p:nvPr>
        </p:nvSpPr>
        <p:spPr>
          <a:xfrm>
            <a:off x="5636983"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6" name="Picture Placeholder 35">
            <a:extLst>
              <a:ext uri="{FF2B5EF4-FFF2-40B4-BE49-F238E27FC236}">
                <a16:creationId xmlns:a16="http://schemas.microsoft.com/office/drawing/2014/main" id="{717E7F13-09F5-4861-A855-C3E6692B17ED}"/>
              </a:ext>
            </a:extLst>
          </p:cNvPr>
          <p:cNvSpPr>
            <a:spLocks noGrp="1"/>
          </p:cNvSpPr>
          <p:nvPr>
            <p:ph type="pic" sz="quarter" idx="36" hasCustomPrompt="1"/>
          </p:nvPr>
        </p:nvSpPr>
        <p:spPr>
          <a:xfrm>
            <a:off x="7939460"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7" name="Picture Placeholder 35">
            <a:extLst>
              <a:ext uri="{FF2B5EF4-FFF2-40B4-BE49-F238E27FC236}">
                <a16:creationId xmlns:a16="http://schemas.microsoft.com/office/drawing/2014/main" id="{44B8D725-655A-46FE-88A2-A92853B9EFF8}"/>
              </a:ext>
            </a:extLst>
          </p:cNvPr>
          <p:cNvSpPr>
            <a:spLocks noGrp="1"/>
          </p:cNvSpPr>
          <p:nvPr>
            <p:ph type="pic" sz="quarter" idx="37" hasCustomPrompt="1"/>
          </p:nvPr>
        </p:nvSpPr>
        <p:spPr>
          <a:xfrm>
            <a:off x="10233398"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Tree>
    <p:extLst>
      <p:ext uri="{BB962C8B-B14F-4D97-AF65-F5344CB8AC3E}">
        <p14:creationId xmlns:p14="http://schemas.microsoft.com/office/powerpoint/2010/main" val="165591199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userDrawn="1">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 point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CC45-2CC3-4115-9B38-22C72FF62FC5}"/>
              </a:ext>
            </a:extLst>
          </p:cNvPr>
          <p:cNvSpPr>
            <a:spLocks noGrp="1"/>
          </p:cNvSpPr>
          <p:nvPr>
            <p:ph type="title" hasCustomPrompt="1"/>
          </p:nvPr>
        </p:nvSpPr>
        <p:spPr>
          <a:xfrm>
            <a:off x="449581" y="658006"/>
            <a:ext cx="10335894" cy="335432"/>
          </a:xfrm>
        </p:spPr>
        <p:txBody>
          <a:bodyPr/>
          <a:lstStyle>
            <a:lvl1pPr>
              <a:defRPr/>
            </a:lvl1pPr>
          </a:lstStyle>
          <a:p>
            <a:r>
              <a:rPr lang="en-US"/>
              <a:t>Accent title goes on this bright blue line</a:t>
            </a:r>
            <a:endParaRPr lang="bg-BG"/>
          </a:p>
        </p:txBody>
      </p:sp>
      <p:sp>
        <p:nvSpPr>
          <p:cNvPr id="6" name="Text Placeholder 8">
            <a:extLst>
              <a:ext uri="{FF2B5EF4-FFF2-40B4-BE49-F238E27FC236}">
                <a16:creationId xmlns:a16="http://schemas.microsoft.com/office/drawing/2014/main" id="{3C0A4BF0-ABFD-48F9-98AA-FF53B98A0A61}"/>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0" name="Straight Connector 10">
            <a:extLst>
              <a:ext uri="{FF2B5EF4-FFF2-40B4-BE49-F238E27FC236}">
                <a16:creationId xmlns:a16="http://schemas.microsoft.com/office/drawing/2014/main" id="{F8AB94FC-E319-4567-A8BF-18116037DAB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a:hlinkClick r:id="" action="ppaction://hlinkshowjump?jump=previousslide"/>
            <a:extLst>
              <a:ext uri="{FF2B5EF4-FFF2-40B4-BE49-F238E27FC236}">
                <a16:creationId xmlns:a16="http://schemas.microsoft.com/office/drawing/2014/main" id="{A3B3BCDE-C924-4641-8826-36862120A68C}"/>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2" name="Rectangle 11">
            <a:hlinkClick r:id="" action="ppaction://hlinkshowjump?jump=nextslide"/>
            <a:extLst>
              <a:ext uri="{FF2B5EF4-FFF2-40B4-BE49-F238E27FC236}">
                <a16:creationId xmlns:a16="http://schemas.microsoft.com/office/drawing/2014/main" id="{93E710E6-68E5-4B36-A0C7-1CE5D0F2F8D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8" name="Text Placeholder 7">
            <a:extLst>
              <a:ext uri="{FF2B5EF4-FFF2-40B4-BE49-F238E27FC236}">
                <a16:creationId xmlns:a16="http://schemas.microsoft.com/office/drawing/2014/main" id="{E42E3A24-753F-4291-BB6B-5F0646642F32}"/>
              </a:ext>
            </a:extLst>
          </p:cNvPr>
          <p:cNvSpPr>
            <a:spLocks noGrp="1"/>
          </p:cNvSpPr>
          <p:nvPr>
            <p:ph type="body" sz="quarter" idx="16" hasCustomPrompt="1"/>
          </p:nvPr>
        </p:nvSpPr>
        <p:spPr>
          <a:xfrm>
            <a:off x="449263" y="2773885"/>
            <a:ext cx="2687637" cy="564596"/>
          </a:xfrm>
        </p:spPr>
        <p:txBody>
          <a:bodyPr/>
          <a:lstStyle>
            <a:lvl1pPr algn="ctr">
              <a:defRPr sz="1800" b="1"/>
            </a:lvl1pPr>
          </a:lstStyle>
          <a:p>
            <a:pPr lvl="0"/>
            <a:r>
              <a:rPr lang="en-US"/>
              <a:t>First point title</a:t>
            </a:r>
            <a:br>
              <a:rPr lang="en-US"/>
            </a:br>
            <a:r>
              <a:rPr lang="en-US"/>
              <a:t>even longer</a:t>
            </a:r>
            <a:endParaRPr lang="bg-BG"/>
          </a:p>
        </p:txBody>
      </p:sp>
      <p:sp>
        <p:nvSpPr>
          <p:cNvPr id="32" name="Text Placeholder 7">
            <a:extLst>
              <a:ext uri="{FF2B5EF4-FFF2-40B4-BE49-F238E27FC236}">
                <a16:creationId xmlns:a16="http://schemas.microsoft.com/office/drawing/2014/main" id="{286F583E-E82B-49BB-BCF6-75E39986266A}"/>
              </a:ext>
            </a:extLst>
          </p:cNvPr>
          <p:cNvSpPr>
            <a:spLocks noGrp="1"/>
          </p:cNvSpPr>
          <p:nvPr>
            <p:ph type="body" sz="quarter" idx="25" hasCustomPrompt="1"/>
          </p:nvPr>
        </p:nvSpPr>
        <p:spPr>
          <a:xfrm>
            <a:off x="3319483" y="2773885"/>
            <a:ext cx="2687637" cy="564596"/>
          </a:xfrm>
        </p:spPr>
        <p:txBody>
          <a:bodyPr/>
          <a:lstStyle>
            <a:lvl1pPr algn="ctr">
              <a:defRPr sz="1800" b="1"/>
            </a:lvl1pPr>
          </a:lstStyle>
          <a:p>
            <a:pPr lvl="0"/>
            <a:r>
              <a:rPr lang="en-US"/>
              <a:t>Second point title</a:t>
            </a:r>
            <a:br>
              <a:rPr lang="en-US"/>
            </a:br>
            <a:r>
              <a:rPr lang="en-US"/>
              <a:t>even longer</a:t>
            </a:r>
            <a:endParaRPr lang="bg-BG"/>
          </a:p>
        </p:txBody>
      </p:sp>
      <p:sp>
        <p:nvSpPr>
          <p:cNvPr id="34" name="Text Placeholder 7">
            <a:extLst>
              <a:ext uri="{FF2B5EF4-FFF2-40B4-BE49-F238E27FC236}">
                <a16:creationId xmlns:a16="http://schemas.microsoft.com/office/drawing/2014/main" id="{EF106304-EB86-4E71-A715-A0A2EEE11492}"/>
              </a:ext>
            </a:extLst>
          </p:cNvPr>
          <p:cNvSpPr>
            <a:spLocks noGrp="1"/>
          </p:cNvSpPr>
          <p:nvPr>
            <p:ph type="body" sz="quarter" idx="27" hasCustomPrompt="1"/>
          </p:nvPr>
        </p:nvSpPr>
        <p:spPr>
          <a:xfrm>
            <a:off x="6189703" y="2773885"/>
            <a:ext cx="2687637" cy="564596"/>
          </a:xfrm>
        </p:spPr>
        <p:txBody>
          <a:bodyPr/>
          <a:lstStyle>
            <a:lvl1pPr algn="ctr">
              <a:defRPr sz="1800" b="1"/>
            </a:lvl1pPr>
          </a:lstStyle>
          <a:p>
            <a:pPr lvl="0"/>
            <a:r>
              <a:rPr lang="en-US"/>
              <a:t>Third point title</a:t>
            </a:r>
            <a:br>
              <a:rPr lang="en-US"/>
            </a:br>
            <a:r>
              <a:rPr lang="en-US"/>
              <a:t>even longer</a:t>
            </a:r>
            <a:endParaRPr lang="bg-BG"/>
          </a:p>
        </p:txBody>
      </p:sp>
      <p:sp>
        <p:nvSpPr>
          <p:cNvPr id="36" name="Text Placeholder 7">
            <a:extLst>
              <a:ext uri="{FF2B5EF4-FFF2-40B4-BE49-F238E27FC236}">
                <a16:creationId xmlns:a16="http://schemas.microsoft.com/office/drawing/2014/main" id="{8CC98075-F727-401F-973A-A9407E79C3DF}"/>
              </a:ext>
            </a:extLst>
          </p:cNvPr>
          <p:cNvSpPr>
            <a:spLocks noGrp="1"/>
          </p:cNvSpPr>
          <p:nvPr>
            <p:ph type="body" sz="quarter" idx="29" hasCustomPrompt="1"/>
          </p:nvPr>
        </p:nvSpPr>
        <p:spPr>
          <a:xfrm>
            <a:off x="9059923" y="2773885"/>
            <a:ext cx="2687637" cy="564596"/>
          </a:xfrm>
        </p:spPr>
        <p:txBody>
          <a:bodyPr/>
          <a:lstStyle>
            <a:lvl1pPr algn="ctr">
              <a:defRPr sz="1800" b="1"/>
            </a:lvl1pPr>
          </a:lstStyle>
          <a:p>
            <a:pPr lvl="0"/>
            <a:r>
              <a:rPr lang="en-US"/>
              <a:t>Fourth point title</a:t>
            </a:r>
            <a:br>
              <a:rPr lang="en-US"/>
            </a:br>
            <a:r>
              <a:rPr lang="en-US"/>
              <a:t>even longer</a:t>
            </a:r>
            <a:endParaRPr lang="bg-BG"/>
          </a:p>
        </p:txBody>
      </p:sp>
      <p:sp>
        <p:nvSpPr>
          <p:cNvPr id="38" name="Text Placeholder 7">
            <a:extLst>
              <a:ext uri="{FF2B5EF4-FFF2-40B4-BE49-F238E27FC236}">
                <a16:creationId xmlns:a16="http://schemas.microsoft.com/office/drawing/2014/main" id="{1F10EBEB-B6E5-44A4-9107-E6E976A9C9B4}"/>
              </a:ext>
            </a:extLst>
          </p:cNvPr>
          <p:cNvSpPr>
            <a:spLocks noGrp="1"/>
          </p:cNvSpPr>
          <p:nvPr>
            <p:ph type="body" sz="quarter" idx="31" hasCustomPrompt="1"/>
          </p:nvPr>
        </p:nvSpPr>
        <p:spPr>
          <a:xfrm>
            <a:off x="449263" y="5302293"/>
            <a:ext cx="2687637" cy="564596"/>
          </a:xfrm>
        </p:spPr>
        <p:txBody>
          <a:bodyPr/>
          <a:lstStyle>
            <a:lvl1pPr algn="ctr">
              <a:defRPr sz="1800" b="1"/>
            </a:lvl1pPr>
          </a:lstStyle>
          <a:p>
            <a:pPr lvl="0"/>
            <a:r>
              <a:rPr lang="en-US"/>
              <a:t>Fifth point title</a:t>
            </a:r>
            <a:br>
              <a:rPr lang="en-US"/>
            </a:br>
            <a:r>
              <a:rPr lang="en-US"/>
              <a:t>even longer</a:t>
            </a:r>
            <a:endParaRPr lang="bg-BG"/>
          </a:p>
        </p:txBody>
      </p:sp>
      <p:sp>
        <p:nvSpPr>
          <p:cNvPr id="39" name="Picture Placeholder 35">
            <a:extLst>
              <a:ext uri="{FF2B5EF4-FFF2-40B4-BE49-F238E27FC236}">
                <a16:creationId xmlns:a16="http://schemas.microsoft.com/office/drawing/2014/main" id="{57678FED-6508-43C7-B0B5-8CCB3869362C}"/>
              </a:ext>
            </a:extLst>
          </p:cNvPr>
          <p:cNvSpPr>
            <a:spLocks noGrp="1"/>
          </p:cNvSpPr>
          <p:nvPr>
            <p:ph type="pic" sz="quarter" idx="32" hasCustomPrompt="1"/>
          </p:nvPr>
        </p:nvSpPr>
        <p:spPr>
          <a:xfrm>
            <a:off x="133229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Text Placeholder 7">
            <a:extLst>
              <a:ext uri="{FF2B5EF4-FFF2-40B4-BE49-F238E27FC236}">
                <a16:creationId xmlns:a16="http://schemas.microsoft.com/office/drawing/2014/main" id="{F3BD0171-6D5A-4599-B697-3F7CA14C1199}"/>
              </a:ext>
            </a:extLst>
          </p:cNvPr>
          <p:cNvSpPr>
            <a:spLocks noGrp="1"/>
          </p:cNvSpPr>
          <p:nvPr>
            <p:ph type="body" sz="quarter" idx="33" hasCustomPrompt="1"/>
          </p:nvPr>
        </p:nvSpPr>
        <p:spPr>
          <a:xfrm>
            <a:off x="3319483" y="5302293"/>
            <a:ext cx="2687637" cy="564596"/>
          </a:xfrm>
        </p:spPr>
        <p:txBody>
          <a:bodyPr/>
          <a:lstStyle>
            <a:lvl1pPr algn="ctr">
              <a:defRPr sz="1800" b="1"/>
            </a:lvl1pPr>
          </a:lstStyle>
          <a:p>
            <a:pPr lvl="0"/>
            <a:r>
              <a:rPr lang="en-US"/>
              <a:t>Sixth point title</a:t>
            </a:r>
            <a:br>
              <a:rPr lang="en-US"/>
            </a:br>
            <a:r>
              <a:rPr lang="en-US"/>
              <a:t>even longer</a:t>
            </a:r>
            <a:endParaRPr lang="bg-BG"/>
          </a:p>
        </p:txBody>
      </p:sp>
      <p:sp>
        <p:nvSpPr>
          <p:cNvPr id="41" name="Picture Placeholder 35">
            <a:extLst>
              <a:ext uri="{FF2B5EF4-FFF2-40B4-BE49-F238E27FC236}">
                <a16:creationId xmlns:a16="http://schemas.microsoft.com/office/drawing/2014/main" id="{9C6B57CA-5FA2-4DC8-9EF0-E81A088926B2}"/>
              </a:ext>
            </a:extLst>
          </p:cNvPr>
          <p:cNvSpPr>
            <a:spLocks noGrp="1"/>
          </p:cNvSpPr>
          <p:nvPr>
            <p:ph type="pic" sz="quarter" idx="34" hasCustomPrompt="1"/>
          </p:nvPr>
        </p:nvSpPr>
        <p:spPr>
          <a:xfrm>
            <a:off x="420251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2" name="Text Placeholder 7">
            <a:extLst>
              <a:ext uri="{FF2B5EF4-FFF2-40B4-BE49-F238E27FC236}">
                <a16:creationId xmlns:a16="http://schemas.microsoft.com/office/drawing/2014/main" id="{79437DAE-EF92-495C-871F-A335D51B8236}"/>
              </a:ext>
            </a:extLst>
          </p:cNvPr>
          <p:cNvSpPr>
            <a:spLocks noGrp="1"/>
          </p:cNvSpPr>
          <p:nvPr>
            <p:ph type="body" sz="quarter" idx="35" hasCustomPrompt="1"/>
          </p:nvPr>
        </p:nvSpPr>
        <p:spPr>
          <a:xfrm>
            <a:off x="6189703" y="5302293"/>
            <a:ext cx="2687637" cy="564596"/>
          </a:xfrm>
        </p:spPr>
        <p:txBody>
          <a:bodyPr/>
          <a:lstStyle>
            <a:lvl1pPr algn="ctr">
              <a:defRPr sz="1800" b="1"/>
            </a:lvl1pPr>
          </a:lstStyle>
          <a:p>
            <a:pPr lvl="0"/>
            <a:r>
              <a:rPr lang="en-US"/>
              <a:t>Seventh point title</a:t>
            </a:r>
            <a:br>
              <a:rPr lang="en-US"/>
            </a:br>
            <a:r>
              <a:rPr lang="en-US"/>
              <a:t>even longer</a:t>
            </a:r>
            <a:endParaRPr lang="bg-BG"/>
          </a:p>
        </p:txBody>
      </p:sp>
      <p:sp>
        <p:nvSpPr>
          <p:cNvPr id="43" name="Picture Placeholder 35">
            <a:extLst>
              <a:ext uri="{FF2B5EF4-FFF2-40B4-BE49-F238E27FC236}">
                <a16:creationId xmlns:a16="http://schemas.microsoft.com/office/drawing/2014/main" id="{C1429CBF-EF23-4CF1-9817-E5732600E644}"/>
              </a:ext>
            </a:extLst>
          </p:cNvPr>
          <p:cNvSpPr>
            <a:spLocks noGrp="1"/>
          </p:cNvSpPr>
          <p:nvPr>
            <p:ph type="pic" sz="quarter" idx="36" hasCustomPrompt="1"/>
          </p:nvPr>
        </p:nvSpPr>
        <p:spPr>
          <a:xfrm>
            <a:off x="707273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4" name="Text Placeholder 7">
            <a:extLst>
              <a:ext uri="{FF2B5EF4-FFF2-40B4-BE49-F238E27FC236}">
                <a16:creationId xmlns:a16="http://schemas.microsoft.com/office/drawing/2014/main" id="{123FBDBE-D713-4E38-9BED-087B64D6D57E}"/>
              </a:ext>
            </a:extLst>
          </p:cNvPr>
          <p:cNvSpPr>
            <a:spLocks noGrp="1"/>
          </p:cNvSpPr>
          <p:nvPr>
            <p:ph type="body" sz="quarter" idx="37" hasCustomPrompt="1"/>
          </p:nvPr>
        </p:nvSpPr>
        <p:spPr>
          <a:xfrm>
            <a:off x="9059923" y="5302293"/>
            <a:ext cx="2687637" cy="564596"/>
          </a:xfrm>
        </p:spPr>
        <p:txBody>
          <a:bodyPr/>
          <a:lstStyle>
            <a:lvl1pPr algn="ctr">
              <a:defRPr sz="1800" b="1"/>
            </a:lvl1pPr>
          </a:lstStyle>
          <a:p>
            <a:pPr lvl="0"/>
            <a:r>
              <a:rPr lang="en-US"/>
              <a:t>Eight point title</a:t>
            </a:r>
            <a:br>
              <a:rPr lang="en-US"/>
            </a:br>
            <a:r>
              <a:rPr lang="en-US"/>
              <a:t>even longer</a:t>
            </a:r>
            <a:endParaRPr lang="bg-BG"/>
          </a:p>
        </p:txBody>
      </p:sp>
      <p:sp>
        <p:nvSpPr>
          <p:cNvPr id="45" name="Picture Placeholder 35">
            <a:extLst>
              <a:ext uri="{FF2B5EF4-FFF2-40B4-BE49-F238E27FC236}">
                <a16:creationId xmlns:a16="http://schemas.microsoft.com/office/drawing/2014/main" id="{70C0E31A-72C7-4B5E-A118-E87430DC815D}"/>
              </a:ext>
            </a:extLst>
          </p:cNvPr>
          <p:cNvSpPr>
            <a:spLocks noGrp="1"/>
          </p:cNvSpPr>
          <p:nvPr>
            <p:ph type="pic" sz="quarter" idx="38" hasCustomPrompt="1"/>
          </p:nvPr>
        </p:nvSpPr>
        <p:spPr>
          <a:xfrm>
            <a:off x="9942954" y="4142825"/>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6" name="Footer Placeholder 7">
            <a:extLst>
              <a:ext uri="{FF2B5EF4-FFF2-40B4-BE49-F238E27FC236}">
                <a16:creationId xmlns:a16="http://schemas.microsoft.com/office/drawing/2014/main" id="{72054B0B-D3D0-4ECB-9BB1-67FBB807D1D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21EF7187-9FB3-4A59-A227-8379917035A2}"/>
              </a:ext>
            </a:extLst>
          </p:cNvPr>
          <p:cNvSpPr>
            <a:spLocks noGrp="1"/>
          </p:cNvSpPr>
          <p:nvPr>
            <p:ph type="dt" sz="half" idx="39"/>
          </p:nvPr>
        </p:nvSpPr>
        <p:spPr/>
        <p:txBody>
          <a:bodyPr/>
          <a:lstStyle/>
          <a:p>
            <a:fld id="{85144C4E-4014-4E42-934A-F518EFAE743F}" type="datetime1">
              <a:rPr lang="de-DE" smtClean="0"/>
              <a:t>29.08.2024</a:t>
            </a:fld>
            <a:endParaRPr lang="bg-BG"/>
          </a:p>
        </p:txBody>
      </p:sp>
      <p:sp>
        <p:nvSpPr>
          <p:cNvPr id="4" name="Footer Placeholder 3">
            <a:extLst>
              <a:ext uri="{FF2B5EF4-FFF2-40B4-BE49-F238E27FC236}">
                <a16:creationId xmlns:a16="http://schemas.microsoft.com/office/drawing/2014/main" id="{F78766A3-7BDE-46D1-8418-BB2DE2D2E47B}"/>
              </a:ext>
            </a:extLst>
          </p:cNvPr>
          <p:cNvSpPr>
            <a:spLocks noGrp="1"/>
          </p:cNvSpPr>
          <p:nvPr>
            <p:ph type="ftr" sz="quarter" idx="40"/>
          </p:nvPr>
        </p:nvSpPr>
        <p:spPr/>
        <p:txBody>
          <a:bodyPr/>
          <a:lstStyle/>
          <a:p>
            <a:endParaRPr lang="bg-BG"/>
          </a:p>
        </p:txBody>
      </p:sp>
      <p:cxnSp>
        <p:nvCxnSpPr>
          <p:cNvPr id="27" name="Straight Connector 10">
            <a:extLst>
              <a:ext uri="{FF2B5EF4-FFF2-40B4-BE49-F238E27FC236}">
                <a16:creationId xmlns:a16="http://schemas.microsoft.com/office/drawing/2014/main" id="{5BC178CB-26CC-4F56-9CBF-5E301DBA40AA}"/>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9" name="Picture Placeholder 35">
            <a:extLst>
              <a:ext uri="{FF2B5EF4-FFF2-40B4-BE49-F238E27FC236}">
                <a16:creationId xmlns:a16="http://schemas.microsoft.com/office/drawing/2014/main" id="{424CA880-088D-47FC-BE1D-C16037EB6952}"/>
              </a:ext>
            </a:extLst>
          </p:cNvPr>
          <p:cNvSpPr>
            <a:spLocks noGrp="1"/>
          </p:cNvSpPr>
          <p:nvPr>
            <p:ph type="pic" sz="quarter" idx="41" hasCustomPrompt="1"/>
          </p:nvPr>
        </p:nvSpPr>
        <p:spPr>
          <a:xfrm>
            <a:off x="1328507"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 / paste an icon from the icon set at the end of this template.</a:t>
            </a:r>
            <a:endParaRPr lang="bg-BG"/>
          </a:p>
        </p:txBody>
      </p:sp>
      <p:sp>
        <p:nvSpPr>
          <p:cNvPr id="50" name="Picture Placeholder 35">
            <a:extLst>
              <a:ext uri="{FF2B5EF4-FFF2-40B4-BE49-F238E27FC236}">
                <a16:creationId xmlns:a16="http://schemas.microsoft.com/office/drawing/2014/main" id="{A99EA6EC-A4FE-4074-84D1-8F2AE3692B7A}"/>
              </a:ext>
            </a:extLst>
          </p:cNvPr>
          <p:cNvSpPr>
            <a:spLocks noGrp="1"/>
          </p:cNvSpPr>
          <p:nvPr>
            <p:ph type="pic" sz="quarter" idx="42" hasCustomPrompt="1"/>
          </p:nvPr>
        </p:nvSpPr>
        <p:spPr>
          <a:xfrm>
            <a:off x="4215372"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51" name="Picture Placeholder 35">
            <a:extLst>
              <a:ext uri="{FF2B5EF4-FFF2-40B4-BE49-F238E27FC236}">
                <a16:creationId xmlns:a16="http://schemas.microsoft.com/office/drawing/2014/main" id="{2ACF106D-0778-42C6-9D2F-183E0403D950}"/>
              </a:ext>
            </a:extLst>
          </p:cNvPr>
          <p:cNvSpPr>
            <a:spLocks noGrp="1"/>
          </p:cNvSpPr>
          <p:nvPr>
            <p:ph type="pic" sz="quarter" idx="43" hasCustomPrompt="1"/>
          </p:nvPr>
        </p:nvSpPr>
        <p:spPr>
          <a:xfrm>
            <a:off x="7076708"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52" name="Picture Placeholder 35">
            <a:extLst>
              <a:ext uri="{FF2B5EF4-FFF2-40B4-BE49-F238E27FC236}">
                <a16:creationId xmlns:a16="http://schemas.microsoft.com/office/drawing/2014/main" id="{12053E49-2AED-4B52-88C6-96B6946FD89A}"/>
              </a:ext>
            </a:extLst>
          </p:cNvPr>
          <p:cNvSpPr>
            <a:spLocks noGrp="1"/>
          </p:cNvSpPr>
          <p:nvPr>
            <p:ph type="pic" sz="quarter" idx="44" hasCustomPrompt="1"/>
          </p:nvPr>
        </p:nvSpPr>
        <p:spPr>
          <a:xfrm>
            <a:off x="9938043"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Tree>
    <p:extLst>
      <p:ext uri="{BB962C8B-B14F-4D97-AF65-F5344CB8AC3E}">
        <p14:creationId xmlns:p14="http://schemas.microsoft.com/office/powerpoint/2010/main" val="426623735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points, keyword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Numbers</a:t>
            </a:r>
          </a:p>
        </p:txBody>
      </p:sp>
      <p:sp>
        <p:nvSpPr>
          <p:cNvPr id="36" name="Picture Placeholder 35">
            <a:extLst>
              <a:ext uri="{FF2B5EF4-FFF2-40B4-BE49-F238E27FC236}">
                <a16:creationId xmlns:a16="http://schemas.microsoft.com/office/drawing/2014/main" id="{0119DB5B-B551-410F-9F50-7734D4DD9682}"/>
              </a:ext>
            </a:extLst>
          </p:cNvPr>
          <p:cNvSpPr>
            <a:spLocks noGrp="1"/>
          </p:cNvSpPr>
          <p:nvPr>
            <p:ph type="pic" sz="quarter" idx="23" hasCustomPrompt="1"/>
          </p:nvPr>
        </p:nvSpPr>
        <p:spPr>
          <a:xfrm>
            <a:off x="911065"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7" name="Picture Placeholder 35">
            <a:extLst>
              <a:ext uri="{FF2B5EF4-FFF2-40B4-BE49-F238E27FC236}">
                <a16:creationId xmlns:a16="http://schemas.microsoft.com/office/drawing/2014/main" id="{BC3CBFF9-857B-4B7B-8817-E8061A6FBED0}"/>
              </a:ext>
            </a:extLst>
          </p:cNvPr>
          <p:cNvSpPr>
            <a:spLocks noGrp="1"/>
          </p:cNvSpPr>
          <p:nvPr>
            <p:ph type="pic" sz="quarter" idx="24" hasCustomPrompt="1"/>
          </p:nvPr>
        </p:nvSpPr>
        <p:spPr>
          <a:xfrm>
            <a:off x="3208178"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8" name="Picture Placeholder 35">
            <a:extLst>
              <a:ext uri="{FF2B5EF4-FFF2-40B4-BE49-F238E27FC236}">
                <a16:creationId xmlns:a16="http://schemas.microsoft.com/office/drawing/2014/main" id="{4CE1A7F8-3467-4040-98FD-BA4E2BC4E5D8}"/>
              </a:ext>
            </a:extLst>
          </p:cNvPr>
          <p:cNvSpPr>
            <a:spLocks noGrp="1"/>
          </p:cNvSpPr>
          <p:nvPr>
            <p:ph type="pic" sz="quarter" idx="25" hasCustomPrompt="1"/>
          </p:nvPr>
        </p:nvSpPr>
        <p:spPr>
          <a:xfrm>
            <a:off x="5507400"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9" name="Picture Placeholder 35">
            <a:extLst>
              <a:ext uri="{FF2B5EF4-FFF2-40B4-BE49-F238E27FC236}">
                <a16:creationId xmlns:a16="http://schemas.microsoft.com/office/drawing/2014/main" id="{98548941-2C33-457A-AB95-92C5AFD1A120}"/>
              </a:ext>
            </a:extLst>
          </p:cNvPr>
          <p:cNvSpPr>
            <a:spLocks noGrp="1"/>
          </p:cNvSpPr>
          <p:nvPr>
            <p:ph type="pic" sz="quarter" idx="26" hasCustomPrompt="1"/>
          </p:nvPr>
        </p:nvSpPr>
        <p:spPr>
          <a:xfrm>
            <a:off x="7800817"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0" name="Picture Placeholder 35">
            <a:extLst>
              <a:ext uri="{FF2B5EF4-FFF2-40B4-BE49-F238E27FC236}">
                <a16:creationId xmlns:a16="http://schemas.microsoft.com/office/drawing/2014/main" id="{AC20A37F-9D94-49A9-8A3B-C4FC4984FBB2}"/>
              </a:ext>
            </a:extLst>
          </p:cNvPr>
          <p:cNvSpPr>
            <a:spLocks noGrp="1"/>
          </p:cNvSpPr>
          <p:nvPr>
            <p:ph type="pic" sz="quarter" idx="27" hasCustomPrompt="1"/>
          </p:nvPr>
        </p:nvSpPr>
        <p:spPr>
          <a:xfrm>
            <a:off x="10101968" y="2144779"/>
            <a:ext cx="1177200" cy="1177200"/>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Keywords</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3751707"/>
            <a:ext cx="2111375" cy="520700"/>
          </a:xfrm>
        </p:spPr>
        <p:txBody>
          <a:bodyPr anchor="b"/>
          <a:lstStyle>
            <a:lvl1pPr marL="0" marR="0" indent="0" algn="ctr"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3200" b="1">
                <a:solidFill>
                  <a:schemeClr val="tx2"/>
                </a:solidFill>
              </a:defRPr>
            </a:lvl1pPr>
            <a:lvl5pPr algn="ctr">
              <a:defRPr b="1"/>
            </a:lvl5pPr>
            <a:lvl6pPr algn="ctr">
              <a:defRPr b="1"/>
            </a:lvl6pPr>
          </a:lstStyle>
          <a:p>
            <a:pPr lvl="0"/>
            <a:r>
              <a:rPr lang="en-US"/>
              <a:t>+100 000 €</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3751707"/>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43978"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47" name="Text Placeholder 7">
            <a:extLst>
              <a:ext uri="{FF2B5EF4-FFF2-40B4-BE49-F238E27FC236}">
                <a16:creationId xmlns:a16="http://schemas.microsoft.com/office/drawing/2014/main" id="{4A1D8DE2-A13A-4238-AC51-11D0D2B8BE19}"/>
              </a:ext>
            </a:extLst>
          </p:cNvPr>
          <p:cNvSpPr>
            <a:spLocks noGrp="1"/>
          </p:cNvSpPr>
          <p:nvPr>
            <p:ph type="body" sz="quarter" idx="34" hasCustomPrompt="1"/>
          </p:nvPr>
        </p:nvSpPr>
        <p:spPr>
          <a:xfrm>
            <a:off x="2741091"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48" name="Text Placeholder 7">
            <a:extLst>
              <a:ext uri="{FF2B5EF4-FFF2-40B4-BE49-F238E27FC236}">
                <a16:creationId xmlns:a16="http://schemas.microsoft.com/office/drawing/2014/main" id="{607A3125-623F-4E86-BE54-AF8C41DFBDF3}"/>
              </a:ext>
            </a:extLst>
          </p:cNvPr>
          <p:cNvSpPr>
            <a:spLocks noGrp="1"/>
          </p:cNvSpPr>
          <p:nvPr>
            <p:ph type="body" sz="quarter" idx="35" hasCustomPrompt="1"/>
          </p:nvPr>
        </p:nvSpPr>
        <p:spPr>
          <a:xfrm>
            <a:off x="5040313"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49" name="Text Placeholder 7">
            <a:extLst>
              <a:ext uri="{FF2B5EF4-FFF2-40B4-BE49-F238E27FC236}">
                <a16:creationId xmlns:a16="http://schemas.microsoft.com/office/drawing/2014/main" id="{65DD38EC-4D0A-4F96-81A2-5CDEF5EDC0AC}"/>
              </a:ext>
            </a:extLst>
          </p:cNvPr>
          <p:cNvSpPr>
            <a:spLocks noGrp="1"/>
          </p:cNvSpPr>
          <p:nvPr>
            <p:ph type="body" sz="quarter" idx="36" hasCustomPrompt="1"/>
          </p:nvPr>
        </p:nvSpPr>
        <p:spPr>
          <a:xfrm>
            <a:off x="7333729"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sp>
        <p:nvSpPr>
          <p:cNvPr id="50" name="Text Placeholder 7">
            <a:extLst>
              <a:ext uri="{FF2B5EF4-FFF2-40B4-BE49-F238E27FC236}">
                <a16:creationId xmlns:a16="http://schemas.microsoft.com/office/drawing/2014/main" id="{9078197A-6779-475E-A6DA-B0CA4DE520A6}"/>
              </a:ext>
            </a:extLst>
          </p:cNvPr>
          <p:cNvSpPr>
            <a:spLocks noGrp="1"/>
          </p:cNvSpPr>
          <p:nvPr>
            <p:ph type="body" sz="quarter" idx="37" hasCustomPrompt="1"/>
          </p:nvPr>
        </p:nvSpPr>
        <p:spPr>
          <a:xfrm>
            <a:off x="9634880" y="4298559"/>
            <a:ext cx="2111375" cy="520700"/>
          </a:xfrm>
        </p:spPr>
        <p:txBody>
          <a:bodyPr/>
          <a:lstStyle>
            <a:lvl1pPr algn="ctr">
              <a:defRPr sz="1800" b="1">
                <a:solidFill>
                  <a:schemeClr val="tx2"/>
                </a:solidFill>
              </a:defRPr>
            </a:lvl1pPr>
            <a:lvl5pPr algn="ctr">
              <a:defRPr b="1"/>
            </a:lvl5pPr>
            <a:lvl6pPr algn="ctr">
              <a:defRPr b="1"/>
            </a:lvl6pPr>
          </a:lstStyle>
          <a:p>
            <a:pPr lvl="0"/>
            <a:r>
              <a:rPr lang="en-US"/>
              <a:t>Explanation for  the above</a:t>
            </a:r>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7D5D22AF-8792-455D-9DEE-F3B25EC8C6E4}"/>
              </a:ext>
            </a:extLst>
          </p:cNvPr>
          <p:cNvSpPr>
            <a:spLocks noGrp="1"/>
          </p:cNvSpPr>
          <p:nvPr>
            <p:ph type="dt" sz="half" idx="38"/>
          </p:nvPr>
        </p:nvSpPr>
        <p:spPr/>
        <p:txBody>
          <a:bodyPr/>
          <a:lstStyle/>
          <a:p>
            <a:fld id="{182FA866-85D0-4156-94C8-FEC3006C13B0}" type="datetime1">
              <a:rPr lang="de-DE" smtClean="0"/>
              <a:t>29.08.2024</a:t>
            </a:fld>
            <a:endParaRPr lang="bg-BG"/>
          </a:p>
        </p:txBody>
      </p:sp>
      <p:sp>
        <p:nvSpPr>
          <p:cNvPr id="4" name="Footer Placeholder 3">
            <a:extLst>
              <a:ext uri="{FF2B5EF4-FFF2-40B4-BE49-F238E27FC236}">
                <a16:creationId xmlns:a16="http://schemas.microsoft.com/office/drawing/2014/main" id="{8E06B343-B053-476A-A66C-9EB6FED95764}"/>
              </a:ext>
            </a:extLst>
          </p:cNvPr>
          <p:cNvSpPr>
            <a:spLocks noGrp="1"/>
          </p:cNvSpPr>
          <p:nvPr>
            <p:ph type="ftr" sz="quarter" idx="39"/>
          </p:nvPr>
        </p:nvSpPr>
        <p:spPr/>
        <p:txBody>
          <a:bodyPr/>
          <a:lstStyle/>
          <a:p>
            <a:endParaRPr lang="bg-BG"/>
          </a:p>
        </p:txBody>
      </p:sp>
      <p:cxnSp>
        <p:nvCxnSpPr>
          <p:cNvPr id="27" name="Straight Connector 10">
            <a:extLst>
              <a:ext uri="{FF2B5EF4-FFF2-40B4-BE49-F238E27FC236}">
                <a16:creationId xmlns:a16="http://schemas.microsoft.com/office/drawing/2014/main" id="{70D97CFF-7376-452D-8375-3B2BD8E0E596}"/>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9863237"/>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892" userDrawn="1">
          <p15:clr>
            <a:srgbClr val="FBAE40"/>
          </p15:clr>
        </p15:guide>
        <p15:guide id="5" pos="1006" userDrawn="1">
          <p15:clr>
            <a:srgbClr val="FBAE40"/>
          </p15:clr>
        </p15:guide>
        <p15:guide id="6" pos="1615" userDrawn="1">
          <p15:clr>
            <a:srgbClr val="FBAE40"/>
          </p15:clr>
        </p15:guide>
        <p15:guide id="7" pos="1728" userDrawn="1">
          <p15:clr>
            <a:srgbClr val="FBAE40"/>
          </p15:clr>
        </p15:guide>
        <p15:guide id="8" pos="2338" userDrawn="1">
          <p15:clr>
            <a:srgbClr val="FBAE40"/>
          </p15:clr>
        </p15:guide>
        <p15:guide id="9" pos="2451" userDrawn="1">
          <p15:clr>
            <a:srgbClr val="FBAE40"/>
          </p15:clr>
        </p15:guide>
        <p15:guide id="10" pos="3060" userDrawn="1">
          <p15:clr>
            <a:srgbClr val="FBAE40"/>
          </p15:clr>
        </p15:guide>
        <p15:guide id="11" pos="3174" userDrawn="1">
          <p15:clr>
            <a:srgbClr val="FBAE40"/>
          </p15:clr>
        </p15:guide>
        <p15:guide id="12" pos="3783" userDrawn="1">
          <p15:clr>
            <a:srgbClr val="FBAE40"/>
          </p15:clr>
        </p15:guide>
        <p15:guide id="13" pos="3896" userDrawn="1">
          <p15:clr>
            <a:srgbClr val="FBAE40"/>
          </p15:clr>
        </p15:guide>
        <p15:guide id="14" pos="4505" userDrawn="1">
          <p15:clr>
            <a:srgbClr val="FBAE40"/>
          </p15:clr>
        </p15:guide>
        <p15:guide id="15" pos="4619" userDrawn="1">
          <p15:clr>
            <a:srgbClr val="FBAE40"/>
          </p15:clr>
        </p15:guide>
        <p15:guide id="16" pos="5228" userDrawn="1">
          <p15:clr>
            <a:srgbClr val="FBAE40"/>
          </p15:clr>
        </p15:guide>
        <p15:guide id="17" pos="5341" userDrawn="1">
          <p15:clr>
            <a:srgbClr val="FBAE40"/>
          </p15:clr>
        </p15:guide>
        <p15:guide id="18" pos="5951" userDrawn="1">
          <p15:clr>
            <a:srgbClr val="FBAE40"/>
          </p15:clr>
        </p15:guide>
        <p15:guide id="19" pos="6064" userDrawn="1">
          <p15:clr>
            <a:srgbClr val="FBAE40"/>
          </p15:clr>
        </p15:guide>
        <p15:guide id="20" pos="6673" userDrawn="1">
          <p15:clr>
            <a:srgbClr val="FBAE40"/>
          </p15:clr>
        </p15:guide>
        <p15:guide id="21" pos="6787" userDrawn="1">
          <p15:clr>
            <a:srgbClr val="FBAE40"/>
          </p15:clr>
        </p15:guide>
        <p15:guide id="22" pos="7396" userDrawn="1">
          <p15:clr>
            <a:srgbClr val="FBAE40"/>
          </p15:clr>
        </p15:guide>
        <p15:guide id="23" orient="horz" userDrawn="1">
          <p15:clr>
            <a:srgbClr val="FBAE40"/>
          </p15:clr>
        </p15:guide>
        <p15:guide id="24" orient="horz" pos="4320" userDrawn="1">
          <p15:clr>
            <a:srgbClr val="FBAE40"/>
          </p15:clr>
        </p15:guide>
        <p15:guide id="25" orient="horz" pos="722" userDrawn="1">
          <p15:clr>
            <a:srgbClr val="FBAE40"/>
          </p15:clr>
        </p15:guide>
        <p15:guide id="26" orient="horz" pos="828" userDrawn="1">
          <p15:clr>
            <a:srgbClr val="FBAE40"/>
          </p15:clr>
        </p15:guide>
        <p15:guide id="27" orient="horz" pos="934" userDrawn="1">
          <p15:clr>
            <a:srgbClr val="FBAE40"/>
          </p15:clr>
        </p15:guide>
        <p15:guide id="28" orient="horz" pos="1040" userDrawn="1">
          <p15:clr>
            <a:srgbClr val="5ACBF0"/>
          </p15:clr>
        </p15:guide>
        <p15:guide id="29" orient="horz" pos="1146" userDrawn="1">
          <p15:clr>
            <a:srgbClr val="FBAE40"/>
          </p15:clr>
        </p15:guide>
        <p15:guide id="30" orient="horz" pos="1254" userDrawn="1">
          <p15:clr>
            <a:srgbClr val="FBAE40"/>
          </p15:clr>
        </p15:guide>
        <p15:guide id="31" orient="horz" pos="1357" userDrawn="1">
          <p15:clr>
            <a:srgbClr val="FBAE40"/>
          </p15:clr>
        </p15:guide>
        <p15:guide id="32" orient="horz" pos="1463" userDrawn="1">
          <p15:clr>
            <a:srgbClr val="FBAE40"/>
          </p15:clr>
        </p15:guide>
        <p15:guide id="33" orient="horz" pos="1569" userDrawn="1">
          <p15:clr>
            <a:srgbClr val="FBAE40"/>
          </p15:clr>
        </p15:guide>
        <p15:guide id="34" orient="horz" pos="1675" userDrawn="1">
          <p15:clr>
            <a:srgbClr val="FBAE40"/>
          </p15:clr>
        </p15:guide>
        <p15:guide id="35" orient="horz" pos="1784" userDrawn="1">
          <p15:clr>
            <a:srgbClr val="FBAE40"/>
          </p15:clr>
        </p15:guide>
        <p15:guide id="36" orient="horz" pos="1887" userDrawn="1">
          <p15:clr>
            <a:srgbClr val="FBAE40"/>
          </p15:clr>
        </p15:guide>
        <p15:guide id="37" orient="horz" pos="1993" userDrawn="1">
          <p15:clr>
            <a:srgbClr val="FBAE40"/>
          </p15:clr>
        </p15:guide>
        <p15:guide id="38" orient="horz" pos="2099" userDrawn="1">
          <p15:clr>
            <a:srgbClr val="FBAE40"/>
          </p15:clr>
        </p15:guide>
        <p15:guide id="39" orient="horz" pos="2205" userDrawn="1">
          <p15:clr>
            <a:srgbClr val="FBAE40"/>
          </p15:clr>
        </p15:guide>
        <p15:guide id="40" orient="horz" pos="2311" userDrawn="1">
          <p15:clr>
            <a:srgbClr val="FBAE40"/>
          </p15:clr>
        </p15:guide>
        <p15:guide id="41" orient="horz" pos="2416" userDrawn="1">
          <p15:clr>
            <a:srgbClr val="FBAE40"/>
          </p15:clr>
        </p15:guide>
        <p15:guide id="42" orient="horz" pos="2522" userDrawn="1">
          <p15:clr>
            <a:srgbClr val="FBAE40"/>
          </p15:clr>
        </p15:guide>
        <p15:guide id="43" orient="horz" pos="2628" userDrawn="1">
          <p15:clr>
            <a:srgbClr val="FBAE40"/>
          </p15:clr>
        </p15:guide>
        <p15:guide id="44" orient="horz" pos="2734" userDrawn="1">
          <p15:clr>
            <a:srgbClr val="FBAE40"/>
          </p15:clr>
        </p15:guide>
        <p15:guide id="45" orient="horz" pos="2840" userDrawn="1">
          <p15:clr>
            <a:srgbClr val="FBAE40"/>
          </p15:clr>
        </p15:guide>
        <p15:guide id="46" orient="horz" pos="2946" userDrawn="1">
          <p15:clr>
            <a:srgbClr val="FBAE40"/>
          </p15:clr>
        </p15:guide>
        <p15:guide id="47" orient="horz" pos="3052" userDrawn="1">
          <p15:clr>
            <a:srgbClr val="FBAE40"/>
          </p15:clr>
        </p15:guide>
        <p15:guide id="48" orient="horz" pos="3158" userDrawn="1">
          <p15:clr>
            <a:srgbClr val="FBAE40"/>
          </p15:clr>
        </p15:guide>
        <p15:guide id="49" orient="horz" pos="3264" userDrawn="1">
          <p15:clr>
            <a:srgbClr val="FBAE40"/>
          </p15:clr>
        </p15:guide>
        <p15:guide id="50" orient="horz" pos="3370" userDrawn="1">
          <p15:clr>
            <a:srgbClr val="FBAE40"/>
          </p15:clr>
        </p15:guide>
        <p15:guide id="51" orient="horz" pos="3475" userDrawn="1">
          <p15:clr>
            <a:srgbClr val="FBAE40"/>
          </p15:clr>
        </p15:guide>
        <p15:guide id="52" orient="horz" pos="3581" userDrawn="1">
          <p15:clr>
            <a:srgbClr val="FBAE40"/>
          </p15:clr>
        </p15:guide>
        <p15:guide id="53" orient="horz" pos="3687" userDrawn="1">
          <p15:clr>
            <a:srgbClr val="FBAE40"/>
          </p15:clr>
        </p15:guide>
        <p15:guide id="54" orient="horz" pos="3793" userDrawn="1">
          <p15:clr>
            <a:srgbClr val="FBAE40"/>
          </p15:clr>
        </p15:guide>
        <p15:guide id="55" orient="horz" pos="3899" userDrawn="1">
          <p15:clr>
            <a:srgbClr val="FBAE40"/>
          </p15:clr>
        </p15:guide>
        <p15:guide id="56" orient="horz" pos="4005" userDrawn="1">
          <p15:clr>
            <a:srgbClr val="FBAE40"/>
          </p15:clr>
        </p15:guide>
        <p15:guide id="57" orient="horz" pos="4111"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 points, keywords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Number</a:t>
            </a:r>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43978"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If needed, change the size of the text </a:t>
            </a:r>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8" name="Picture Placeholder 35">
            <a:extLst>
              <a:ext uri="{FF2B5EF4-FFF2-40B4-BE49-F238E27FC236}">
                <a16:creationId xmlns:a16="http://schemas.microsoft.com/office/drawing/2014/main" id="{F1257F61-E006-4143-A0B3-535A7933AE1C}"/>
              </a:ext>
            </a:extLst>
          </p:cNvPr>
          <p:cNvSpPr>
            <a:spLocks noGrp="1"/>
          </p:cNvSpPr>
          <p:nvPr>
            <p:ph type="pic" sz="quarter" idx="24" hasCustomPrompt="1"/>
          </p:nvPr>
        </p:nvSpPr>
        <p:spPr>
          <a:xfrm>
            <a:off x="1042757"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Copy/paste an icon from the icon set in the end of this template file and place it within this space, then delete this box.</a:t>
            </a:r>
            <a:endParaRPr lang="bg-BG"/>
          </a:p>
        </p:txBody>
      </p:sp>
      <p:sp>
        <p:nvSpPr>
          <p:cNvPr id="31" name="Text Placeholder 7">
            <a:extLst>
              <a:ext uri="{FF2B5EF4-FFF2-40B4-BE49-F238E27FC236}">
                <a16:creationId xmlns:a16="http://schemas.microsoft.com/office/drawing/2014/main" id="{7E3AA68B-70E7-4FFB-BC31-E4D464D25E9F}"/>
              </a:ext>
            </a:extLst>
          </p:cNvPr>
          <p:cNvSpPr>
            <a:spLocks noGrp="1"/>
          </p:cNvSpPr>
          <p:nvPr>
            <p:ph type="body" sz="quarter" idx="40" hasCustomPrompt="1"/>
          </p:nvPr>
        </p:nvSpPr>
        <p:spPr>
          <a:xfrm>
            <a:off x="443978"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Number</a:t>
            </a:r>
          </a:p>
        </p:txBody>
      </p:sp>
      <p:sp>
        <p:nvSpPr>
          <p:cNvPr id="33" name="Text Placeholder 7">
            <a:extLst>
              <a:ext uri="{FF2B5EF4-FFF2-40B4-BE49-F238E27FC236}">
                <a16:creationId xmlns:a16="http://schemas.microsoft.com/office/drawing/2014/main" id="{E1FC6DD6-91DD-4782-99E6-6D400DC356BB}"/>
              </a:ext>
            </a:extLst>
          </p:cNvPr>
          <p:cNvSpPr>
            <a:spLocks noGrp="1"/>
          </p:cNvSpPr>
          <p:nvPr>
            <p:ph type="body" sz="quarter" idx="41" hasCustomPrompt="1"/>
          </p:nvPr>
        </p:nvSpPr>
        <p:spPr>
          <a:xfrm>
            <a:off x="443978"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34" name="Picture Placeholder 35">
            <a:extLst>
              <a:ext uri="{FF2B5EF4-FFF2-40B4-BE49-F238E27FC236}">
                <a16:creationId xmlns:a16="http://schemas.microsoft.com/office/drawing/2014/main" id="{A5FDD80E-0569-4F64-9E1F-65FB75F33990}"/>
              </a:ext>
            </a:extLst>
          </p:cNvPr>
          <p:cNvSpPr>
            <a:spLocks noGrp="1"/>
          </p:cNvSpPr>
          <p:nvPr>
            <p:ph type="pic" sz="quarter" idx="42" hasCustomPrompt="1"/>
          </p:nvPr>
        </p:nvSpPr>
        <p:spPr>
          <a:xfrm>
            <a:off x="1042757"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35" name="Text Placeholder 7">
            <a:extLst>
              <a:ext uri="{FF2B5EF4-FFF2-40B4-BE49-F238E27FC236}">
                <a16:creationId xmlns:a16="http://schemas.microsoft.com/office/drawing/2014/main" id="{DC7ED1BF-E8DC-43F9-B2E5-D36793415AB3}"/>
              </a:ext>
            </a:extLst>
          </p:cNvPr>
          <p:cNvSpPr>
            <a:spLocks noGrp="1"/>
          </p:cNvSpPr>
          <p:nvPr>
            <p:ph type="body" sz="quarter" idx="43" hasCustomPrompt="1"/>
          </p:nvPr>
        </p:nvSpPr>
        <p:spPr>
          <a:xfrm>
            <a:off x="2746375"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Keyword</a:t>
            </a:r>
          </a:p>
        </p:txBody>
      </p:sp>
      <p:sp>
        <p:nvSpPr>
          <p:cNvPr id="45" name="Text Placeholder 7">
            <a:extLst>
              <a:ext uri="{FF2B5EF4-FFF2-40B4-BE49-F238E27FC236}">
                <a16:creationId xmlns:a16="http://schemas.microsoft.com/office/drawing/2014/main" id="{7D8007B0-A141-472A-8F5A-685832A01A9B}"/>
              </a:ext>
            </a:extLst>
          </p:cNvPr>
          <p:cNvSpPr>
            <a:spLocks noGrp="1"/>
          </p:cNvSpPr>
          <p:nvPr>
            <p:ph type="body" sz="quarter" idx="44" hasCustomPrompt="1"/>
          </p:nvPr>
        </p:nvSpPr>
        <p:spPr>
          <a:xfrm>
            <a:off x="2746375"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51" name="Picture Placeholder 35">
            <a:extLst>
              <a:ext uri="{FF2B5EF4-FFF2-40B4-BE49-F238E27FC236}">
                <a16:creationId xmlns:a16="http://schemas.microsoft.com/office/drawing/2014/main" id="{00A20C8B-7E40-4564-9DF2-006AD545F35D}"/>
              </a:ext>
            </a:extLst>
          </p:cNvPr>
          <p:cNvSpPr>
            <a:spLocks noGrp="1"/>
          </p:cNvSpPr>
          <p:nvPr>
            <p:ph type="pic" sz="quarter" idx="45" hasCustomPrompt="1"/>
          </p:nvPr>
        </p:nvSpPr>
        <p:spPr>
          <a:xfrm>
            <a:off x="3345154"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52" name="Text Placeholder 7">
            <a:extLst>
              <a:ext uri="{FF2B5EF4-FFF2-40B4-BE49-F238E27FC236}">
                <a16:creationId xmlns:a16="http://schemas.microsoft.com/office/drawing/2014/main" id="{282ABACC-2910-4FBC-AA86-9ABAC82D2C02}"/>
              </a:ext>
            </a:extLst>
          </p:cNvPr>
          <p:cNvSpPr>
            <a:spLocks noGrp="1"/>
          </p:cNvSpPr>
          <p:nvPr>
            <p:ph type="body" sz="quarter" idx="46" hasCustomPrompt="1"/>
          </p:nvPr>
        </p:nvSpPr>
        <p:spPr>
          <a:xfrm>
            <a:off x="2746375"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Keyword</a:t>
            </a:r>
          </a:p>
        </p:txBody>
      </p:sp>
      <p:sp>
        <p:nvSpPr>
          <p:cNvPr id="53" name="Text Placeholder 7">
            <a:extLst>
              <a:ext uri="{FF2B5EF4-FFF2-40B4-BE49-F238E27FC236}">
                <a16:creationId xmlns:a16="http://schemas.microsoft.com/office/drawing/2014/main" id="{23842D33-0DC4-44B9-A374-B53461B18C82}"/>
              </a:ext>
            </a:extLst>
          </p:cNvPr>
          <p:cNvSpPr>
            <a:spLocks noGrp="1"/>
          </p:cNvSpPr>
          <p:nvPr>
            <p:ph type="body" sz="quarter" idx="47" hasCustomPrompt="1"/>
          </p:nvPr>
        </p:nvSpPr>
        <p:spPr>
          <a:xfrm>
            <a:off x="2746375"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57" name="Picture Placeholder 35">
            <a:extLst>
              <a:ext uri="{FF2B5EF4-FFF2-40B4-BE49-F238E27FC236}">
                <a16:creationId xmlns:a16="http://schemas.microsoft.com/office/drawing/2014/main" id="{2740588C-115B-4348-A3F4-1241BB4CEF58}"/>
              </a:ext>
            </a:extLst>
          </p:cNvPr>
          <p:cNvSpPr>
            <a:spLocks noGrp="1"/>
          </p:cNvSpPr>
          <p:nvPr>
            <p:ph type="pic" sz="quarter" idx="48" hasCustomPrompt="1"/>
          </p:nvPr>
        </p:nvSpPr>
        <p:spPr>
          <a:xfrm>
            <a:off x="3345154"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58" name="Text Placeholder 7">
            <a:extLst>
              <a:ext uri="{FF2B5EF4-FFF2-40B4-BE49-F238E27FC236}">
                <a16:creationId xmlns:a16="http://schemas.microsoft.com/office/drawing/2014/main" id="{ADF29453-395E-4B64-9658-E77883050644}"/>
              </a:ext>
            </a:extLst>
          </p:cNvPr>
          <p:cNvSpPr>
            <a:spLocks noGrp="1"/>
          </p:cNvSpPr>
          <p:nvPr>
            <p:ph type="body" sz="quarter" idx="49" hasCustomPrompt="1"/>
          </p:nvPr>
        </p:nvSpPr>
        <p:spPr>
          <a:xfrm>
            <a:off x="5038725"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a:t>
            </a:r>
          </a:p>
        </p:txBody>
      </p:sp>
      <p:sp>
        <p:nvSpPr>
          <p:cNvPr id="59" name="Text Placeholder 7">
            <a:extLst>
              <a:ext uri="{FF2B5EF4-FFF2-40B4-BE49-F238E27FC236}">
                <a16:creationId xmlns:a16="http://schemas.microsoft.com/office/drawing/2014/main" id="{A5D6F19A-0F2E-4387-8F5F-2F5A931B4F0F}"/>
              </a:ext>
            </a:extLst>
          </p:cNvPr>
          <p:cNvSpPr>
            <a:spLocks noGrp="1"/>
          </p:cNvSpPr>
          <p:nvPr>
            <p:ph type="body" sz="quarter" idx="50" hasCustomPrompt="1"/>
          </p:nvPr>
        </p:nvSpPr>
        <p:spPr>
          <a:xfrm>
            <a:off x="5038725"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0" name="Picture Placeholder 35">
            <a:extLst>
              <a:ext uri="{FF2B5EF4-FFF2-40B4-BE49-F238E27FC236}">
                <a16:creationId xmlns:a16="http://schemas.microsoft.com/office/drawing/2014/main" id="{D8912F61-ACC8-4E43-B17F-FF27B8486EA5}"/>
              </a:ext>
            </a:extLst>
          </p:cNvPr>
          <p:cNvSpPr>
            <a:spLocks noGrp="1"/>
          </p:cNvSpPr>
          <p:nvPr>
            <p:ph type="pic" sz="quarter" idx="51" hasCustomPrompt="1"/>
          </p:nvPr>
        </p:nvSpPr>
        <p:spPr>
          <a:xfrm>
            <a:off x="5637504"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1" name="Text Placeholder 7">
            <a:extLst>
              <a:ext uri="{FF2B5EF4-FFF2-40B4-BE49-F238E27FC236}">
                <a16:creationId xmlns:a16="http://schemas.microsoft.com/office/drawing/2014/main" id="{3AED3B8B-3811-495D-BAAE-8564065C0FE7}"/>
              </a:ext>
            </a:extLst>
          </p:cNvPr>
          <p:cNvSpPr>
            <a:spLocks noGrp="1"/>
          </p:cNvSpPr>
          <p:nvPr>
            <p:ph type="body" sz="quarter" idx="52" hasCustomPrompt="1"/>
          </p:nvPr>
        </p:nvSpPr>
        <p:spPr>
          <a:xfrm>
            <a:off x="5038725"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a:t>
            </a:r>
          </a:p>
        </p:txBody>
      </p:sp>
      <p:sp>
        <p:nvSpPr>
          <p:cNvPr id="62" name="Text Placeholder 7">
            <a:extLst>
              <a:ext uri="{FF2B5EF4-FFF2-40B4-BE49-F238E27FC236}">
                <a16:creationId xmlns:a16="http://schemas.microsoft.com/office/drawing/2014/main" id="{F5F86882-9476-47BE-A64B-43C3D194AD9A}"/>
              </a:ext>
            </a:extLst>
          </p:cNvPr>
          <p:cNvSpPr>
            <a:spLocks noGrp="1"/>
          </p:cNvSpPr>
          <p:nvPr>
            <p:ph type="body" sz="quarter" idx="53" hasCustomPrompt="1"/>
          </p:nvPr>
        </p:nvSpPr>
        <p:spPr>
          <a:xfrm>
            <a:off x="5038725"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3" name="Picture Placeholder 35">
            <a:extLst>
              <a:ext uri="{FF2B5EF4-FFF2-40B4-BE49-F238E27FC236}">
                <a16:creationId xmlns:a16="http://schemas.microsoft.com/office/drawing/2014/main" id="{98B24888-566D-48CE-B8FF-C55D911F8B2A}"/>
              </a:ext>
            </a:extLst>
          </p:cNvPr>
          <p:cNvSpPr>
            <a:spLocks noGrp="1"/>
          </p:cNvSpPr>
          <p:nvPr>
            <p:ph type="pic" sz="quarter" idx="54" hasCustomPrompt="1"/>
          </p:nvPr>
        </p:nvSpPr>
        <p:spPr>
          <a:xfrm>
            <a:off x="5637504"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4" name="Text Placeholder 7">
            <a:extLst>
              <a:ext uri="{FF2B5EF4-FFF2-40B4-BE49-F238E27FC236}">
                <a16:creationId xmlns:a16="http://schemas.microsoft.com/office/drawing/2014/main" id="{4FF49E61-8D74-4A2D-A6F7-178AE1F331F6}"/>
              </a:ext>
            </a:extLst>
          </p:cNvPr>
          <p:cNvSpPr>
            <a:spLocks noGrp="1"/>
          </p:cNvSpPr>
          <p:nvPr>
            <p:ph type="body" sz="quarter" idx="55" hasCustomPrompt="1"/>
          </p:nvPr>
        </p:nvSpPr>
        <p:spPr>
          <a:xfrm>
            <a:off x="7341826"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65" name="Text Placeholder 7">
            <a:extLst>
              <a:ext uri="{FF2B5EF4-FFF2-40B4-BE49-F238E27FC236}">
                <a16:creationId xmlns:a16="http://schemas.microsoft.com/office/drawing/2014/main" id="{F24A1307-B91E-4ABF-91BD-D392367E0263}"/>
              </a:ext>
            </a:extLst>
          </p:cNvPr>
          <p:cNvSpPr>
            <a:spLocks noGrp="1"/>
          </p:cNvSpPr>
          <p:nvPr>
            <p:ph type="body" sz="quarter" idx="56" hasCustomPrompt="1"/>
          </p:nvPr>
        </p:nvSpPr>
        <p:spPr>
          <a:xfrm>
            <a:off x="7341826"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6" name="Picture Placeholder 35">
            <a:extLst>
              <a:ext uri="{FF2B5EF4-FFF2-40B4-BE49-F238E27FC236}">
                <a16:creationId xmlns:a16="http://schemas.microsoft.com/office/drawing/2014/main" id="{FFB52E86-D9F6-4DE4-9B5B-D9442359218D}"/>
              </a:ext>
            </a:extLst>
          </p:cNvPr>
          <p:cNvSpPr>
            <a:spLocks noGrp="1"/>
          </p:cNvSpPr>
          <p:nvPr>
            <p:ph type="pic" sz="quarter" idx="57" hasCustomPrompt="1"/>
          </p:nvPr>
        </p:nvSpPr>
        <p:spPr>
          <a:xfrm>
            <a:off x="7940605"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67" name="Text Placeholder 7">
            <a:extLst>
              <a:ext uri="{FF2B5EF4-FFF2-40B4-BE49-F238E27FC236}">
                <a16:creationId xmlns:a16="http://schemas.microsoft.com/office/drawing/2014/main" id="{D77A9B6F-2AB1-43C5-AB25-B8CBC63F28AB}"/>
              </a:ext>
            </a:extLst>
          </p:cNvPr>
          <p:cNvSpPr>
            <a:spLocks noGrp="1"/>
          </p:cNvSpPr>
          <p:nvPr>
            <p:ph type="body" sz="quarter" idx="58" hasCustomPrompt="1"/>
          </p:nvPr>
        </p:nvSpPr>
        <p:spPr>
          <a:xfrm>
            <a:off x="7341826"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68" name="Text Placeholder 7">
            <a:extLst>
              <a:ext uri="{FF2B5EF4-FFF2-40B4-BE49-F238E27FC236}">
                <a16:creationId xmlns:a16="http://schemas.microsoft.com/office/drawing/2014/main" id="{D007D07E-9477-4D7B-970C-12B1DB15B26C}"/>
              </a:ext>
            </a:extLst>
          </p:cNvPr>
          <p:cNvSpPr>
            <a:spLocks noGrp="1"/>
          </p:cNvSpPr>
          <p:nvPr>
            <p:ph type="body" sz="quarter" idx="59" hasCustomPrompt="1"/>
          </p:nvPr>
        </p:nvSpPr>
        <p:spPr>
          <a:xfrm>
            <a:off x="7341826"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69" name="Picture Placeholder 35">
            <a:extLst>
              <a:ext uri="{FF2B5EF4-FFF2-40B4-BE49-F238E27FC236}">
                <a16:creationId xmlns:a16="http://schemas.microsoft.com/office/drawing/2014/main" id="{5648612D-3E22-4D69-9EF4-BE501FE1F70B}"/>
              </a:ext>
            </a:extLst>
          </p:cNvPr>
          <p:cNvSpPr>
            <a:spLocks noGrp="1"/>
          </p:cNvSpPr>
          <p:nvPr>
            <p:ph type="pic" sz="quarter" idx="60" hasCustomPrompt="1"/>
          </p:nvPr>
        </p:nvSpPr>
        <p:spPr>
          <a:xfrm>
            <a:off x="7940605"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0" name="Text Placeholder 7">
            <a:extLst>
              <a:ext uri="{FF2B5EF4-FFF2-40B4-BE49-F238E27FC236}">
                <a16:creationId xmlns:a16="http://schemas.microsoft.com/office/drawing/2014/main" id="{17D2A63F-0A17-4D10-91FA-EC87C9D93CAE}"/>
              </a:ext>
            </a:extLst>
          </p:cNvPr>
          <p:cNvSpPr>
            <a:spLocks noGrp="1"/>
          </p:cNvSpPr>
          <p:nvPr>
            <p:ph type="body" sz="quarter" idx="61" hasCustomPrompt="1"/>
          </p:nvPr>
        </p:nvSpPr>
        <p:spPr>
          <a:xfrm>
            <a:off x="9634880" y="2573420"/>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71" name="Text Placeholder 7">
            <a:extLst>
              <a:ext uri="{FF2B5EF4-FFF2-40B4-BE49-F238E27FC236}">
                <a16:creationId xmlns:a16="http://schemas.microsoft.com/office/drawing/2014/main" id="{D7B44038-2E39-4A7A-8B64-367ED9F8C86D}"/>
              </a:ext>
            </a:extLst>
          </p:cNvPr>
          <p:cNvSpPr>
            <a:spLocks noGrp="1"/>
          </p:cNvSpPr>
          <p:nvPr>
            <p:ph type="body" sz="quarter" idx="62" hasCustomPrompt="1"/>
          </p:nvPr>
        </p:nvSpPr>
        <p:spPr>
          <a:xfrm>
            <a:off x="9634880" y="3120272"/>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72" name="Picture Placeholder 35">
            <a:extLst>
              <a:ext uri="{FF2B5EF4-FFF2-40B4-BE49-F238E27FC236}">
                <a16:creationId xmlns:a16="http://schemas.microsoft.com/office/drawing/2014/main" id="{F15676D1-AAAD-47B0-B3EF-F7816E0411C1}"/>
              </a:ext>
            </a:extLst>
          </p:cNvPr>
          <p:cNvSpPr>
            <a:spLocks noGrp="1"/>
          </p:cNvSpPr>
          <p:nvPr>
            <p:ph type="pic" sz="quarter" idx="63" hasCustomPrompt="1"/>
          </p:nvPr>
        </p:nvSpPr>
        <p:spPr>
          <a:xfrm>
            <a:off x="10233659" y="1614417"/>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73" name="Text Placeholder 7">
            <a:extLst>
              <a:ext uri="{FF2B5EF4-FFF2-40B4-BE49-F238E27FC236}">
                <a16:creationId xmlns:a16="http://schemas.microsoft.com/office/drawing/2014/main" id="{F43A9C9B-A926-47A0-A8CB-6FEF17231637}"/>
              </a:ext>
            </a:extLst>
          </p:cNvPr>
          <p:cNvSpPr>
            <a:spLocks noGrp="1"/>
          </p:cNvSpPr>
          <p:nvPr>
            <p:ph type="body" sz="quarter" idx="64" hasCustomPrompt="1"/>
          </p:nvPr>
        </p:nvSpPr>
        <p:spPr>
          <a:xfrm>
            <a:off x="9634880" y="5096892"/>
            <a:ext cx="2111375" cy="520700"/>
          </a:xfrm>
        </p:spPr>
        <p:txBody>
          <a:bodyPr anchor="b"/>
          <a:lstStyle>
            <a:lvl1pPr algn="ctr">
              <a:defRPr sz="3200" b="1">
                <a:solidFill>
                  <a:schemeClr val="tx2"/>
                </a:solidFill>
              </a:defRPr>
            </a:lvl1pPr>
            <a:lvl5pPr algn="ctr">
              <a:defRPr b="1"/>
            </a:lvl5pPr>
            <a:lvl6pPr algn="ctr">
              <a:defRPr b="1"/>
            </a:lvl6pPr>
          </a:lstStyle>
          <a:p>
            <a:pPr lvl="0"/>
            <a:r>
              <a:rPr lang="en-US"/>
              <a:t>+100 000 €</a:t>
            </a:r>
          </a:p>
        </p:txBody>
      </p:sp>
      <p:sp>
        <p:nvSpPr>
          <p:cNvPr id="74" name="Text Placeholder 7">
            <a:extLst>
              <a:ext uri="{FF2B5EF4-FFF2-40B4-BE49-F238E27FC236}">
                <a16:creationId xmlns:a16="http://schemas.microsoft.com/office/drawing/2014/main" id="{853FA7C0-2B98-45EB-B051-4B4B18BF9DAC}"/>
              </a:ext>
            </a:extLst>
          </p:cNvPr>
          <p:cNvSpPr>
            <a:spLocks noGrp="1"/>
          </p:cNvSpPr>
          <p:nvPr>
            <p:ph type="body" sz="quarter" idx="65" hasCustomPrompt="1"/>
          </p:nvPr>
        </p:nvSpPr>
        <p:spPr>
          <a:xfrm>
            <a:off x="9634880" y="5643744"/>
            <a:ext cx="2111375" cy="520700"/>
          </a:xfrm>
        </p:spPr>
        <p:txBody>
          <a:bodyPr/>
          <a:lstStyle>
            <a:lvl1pPr algn="ctr">
              <a:defRPr sz="1800" b="0">
                <a:solidFill>
                  <a:schemeClr val="tx2"/>
                </a:solidFill>
              </a:defRPr>
            </a:lvl1pPr>
            <a:lvl5pPr algn="ctr">
              <a:defRPr b="1"/>
            </a:lvl5pPr>
            <a:lvl6pPr algn="ctr">
              <a:defRPr b="1"/>
            </a:lvl6pPr>
          </a:lstStyle>
          <a:p>
            <a:pPr lvl="0"/>
            <a:r>
              <a:rPr lang="en-US"/>
              <a:t>Explanation for </a:t>
            </a:r>
            <a:br>
              <a:rPr lang="bg-BG"/>
            </a:br>
            <a:r>
              <a:rPr lang="en-US"/>
              <a:t>the above</a:t>
            </a:r>
          </a:p>
        </p:txBody>
      </p:sp>
      <p:sp>
        <p:nvSpPr>
          <p:cNvPr id="75" name="Picture Placeholder 35">
            <a:extLst>
              <a:ext uri="{FF2B5EF4-FFF2-40B4-BE49-F238E27FC236}">
                <a16:creationId xmlns:a16="http://schemas.microsoft.com/office/drawing/2014/main" id="{C3E0BE9B-BE56-4CB2-BA74-CA31582BAA1E}"/>
              </a:ext>
            </a:extLst>
          </p:cNvPr>
          <p:cNvSpPr>
            <a:spLocks noGrp="1"/>
          </p:cNvSpPr>
          <p:nvPr>
            <p:ph type="pic" sz="quarter" idx="66" hasCustomPrompt="1"/>
          </p:nvPr>
        </p:nvSpPr>
        <p:spPr>
          <a:xfrm>
            <a:off x="10233659" y="4137889"/>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900" i="1">
                <a:solidFill>
                  <a:schemeClr val="tx2">
                    <a:lumMod val="60000"/>
                    <a:lumOff val="40000"/>
                  </a:schemeClr>
                </a:solidFill>
              </a:defRPr>
            </a:lvl1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Place for icon</a:t>
            </a:r>
            <a:endParaRPr lang="bg-BG"/>
          </a:p>
        </p:txBody>
      </p:sp>
      <p:sp>
        <p:nvSpPr>
          <p:cNvPr id="48" name="Footer Placeholder 7">
            <a:extLst>
              <a:ext uri="{FF2B5EF4-FFF2-40B4-BE49-F238E27FC236}">
                <a16:creationId xmlns:a16="http://schemas.microsoft.com/office/drawing/2014/main" id="{E821087B-85AC-4C93-A8B6-8DEABACBDADA}"/>
              </a:ext>
            </a:extLst>
          </p:cNvPr>
          <p:cNvSpPr txBox="1">
            <a:spLocks/>
          </p:cNvSpPr>
          <p:nvPr userDrawn="1"/>
        </p:nvSpPr>
        <p:spPr>
          <a:xfrm>
            <a:off x="444501" y="6559200"/>
            <a:ext cx="1991050"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716C8CEE-1A7C-49DB-BBC0-D336B70060A2}"/>
              </a:ext>
            </a:extLst>
          </p:cNvPr>
          <p:cNvSpPr>
            <a:spLocks noGrp="1"/>
          </p:cNvSpPr>
          <p:nvPr>
            <p:ph type="dt" sz="half" idx="67"/>
          </p:nvPr>
        </p:nvSpPr>
        <p:spPr/>
        <p:txBody>
          <a:bodyPr/>
          <a:lstStyle/>
          <a:p>
            <a:fld id="{E3CC8CC8-FD95-4BB7-A377-BEF185018634}" type="datetime1">
              <a:rPr lang="de-DE" smtClean="0"/>
              <a:t>29.08.2024</a:t>
            </a:fld>
            <a:endParaRPr lang="bg-BG"/>
          </a:p>
        </p:txBody>
      </p:sp>
      <p:sp>
        <p:nvSpPr>
          <p:cNvPr id="4" name="Footer Placeholder 3">
            <a:extLst>
              <a:ext uri="{FF2B5EF4-FFF2-40B4-BE49-F238E27FC236}">
                <a16:creationId xmlns:a16="http://schemas.microsoft.com/office/drawing/2014/main" id="{7944D26F-B6A4-4010-A0BF-3D1E2C2CAD66}"/>
              </a:ext>
            </a:extLst>
          </p:cNvPr>
          <p:cNvSpPr>
            <a:spLocks noGrp="1"/>
          </p:cNvSpPr>
          <p:nvPr>
            <p:ph type="ftr" sz="quarter" idx="68"/>
          </p:nvPr>
        </p:nvSpPr>
        <p:spPr/>
        <p:txBody>
          <a:bodyPr/>
          <a:lstStyle/>
          <a:p>
            <a:endParaRPr lang="bg-BG"/>
          </a:p>
        </p:txBody>
      </p:sp>
      <p:cxnSp>
        <p:nvCxnSpPr>
          <p:cNvPr id="41" name="Straight Connector 10">
            <a:extLst>
              <a:ext uri="{FF2B5EF4-FFF2-40B4-BE49-F238E27FC236}">
                <a16:creationId xmlns:a16="http://schemas.microsoft.com/office/drawing/2014/main" id="{3218A678-F33C-42B3-9CD9-7DA27A4BF57F}"/>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199304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5ACBF0"/>
          </p15:clr>
        </p15:guide>
        <p15:guide id="29" orient="horz" pos="1146">
          <p15:clr>
            <a:srgbClr val="FBAE40"/>
          </p15:clr>
        </p15:guide>
        <p15:guide id="30" orient="horz" pos="1254">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oints + number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58780" y="4541521"/>
            <a:ext cx="2677976" cy="1816418"/>
          </a:xfrm>
        </p:spPr>
        <p:txBody>
          <a:bodyPr/>
          <a:lstStyle>
            <a:lvl1pPr>
              <a:defRPr/>
            </a:lvl1pPr>
            <a:lvl2pPr>
              <a:defRPr/>
            </a:lvl2pPr>
          </a:lstStyle>
          <a:p>
            <a:pPr lvl="0"/>
            <a:r>
              <a:rPr lang="en-US"/>
              <a:t>Main text style. For more, click on Increase / Decrease list level button.</a:t>
            </a:r>
            <a:br>
              <a:rPr lang="en-US"/>
            </a:br>
            <a:br>
              <a:rPr lang="en-US"/>
            </a:br>
            <a:r>
              <a:rPr lang="en-US"/>
              <a:t>If the text here is not longer than 3 lines, you can move all the elements 3 lines down.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58263" y="3612198"/>
            <a:ext cx="2678638" cy="520700"/>
          </a:xfrm>
        </p:spPr>
        <p:txBody>
          <a:bodyPr/>
          <a:lstStyle>
            <a:lvl1pPr algn="ctr">
              <a:defRPr sz="1800" b="1">
                <a:solidFill>
                  <a:schemeClr val="accent1"/>
                </a:solidFill>
              </a:defRPr>
            </a:lvl1pPr>
            <a:lvl5pPr algn="ctr">
              <a:defRPr b="0"/>
            </a:lvl5pPr>
            <a:lvl6pPr algn="ctr">
              <a:defRPr b="1"/>
            </a:lvl6pPr>
          </a:lstStyle>
          <a:p>
            <a:pPr lvl="0"/>
            <a:r>
              <a:rPr lang="en-US"/>
              <a:t>Main point’s titles can be on two lines</a:t>
            </a:r>
          </a:p>
        </p:txBody>
      </p:sp>
      <p:sp>
        <p:nvSpPr>
          <p:cNvPr id="9" name="Text Placeholder 8">
            <a:extLst>
              <a:ext uri="{FF2B5EF4-FFF2-40B4-BE49-F238E27FC236}">
                <a16:creationId xmlns:a16="http://schemas.microsoft.com/office/drawing/2014/main" id="{E667E835-00B9-42A6-A630-621D76FE084E}"/>
              </a:ext>
            </a:extLst>
          </p:cNvPr>
          <p:cNvSpPr>
            <a:spLocks noGrp="1"/>
          </p:cNvSpPr>
          <p:nvPr>
            <p:ph type="body" sz="quarter" idx="23" hasCustomPrompt="1"/>
          </p:nvPr>
        </p:nvSpPr>
        <p:spPr>
          <a:xfrm>
            <a:off x="458767" y="2145984"/>
            <a:ext cx="2675354" cy="1266825"/>
          </a:xfrm>
        </p:spPr>
        <p:txBody>
          <a:bodyPr anchor="ctr"/>
          <a:lstStyle>
            <a:lvl1pPr algn="ctr">
              <a:defRPr sz="8000" b="1">
                <a:ln w="12700">
                  <a:solidFill>
                    <a:schemeClr val="tx2"/>
                  </a:solidFill>
                </a:ln>
                <a:noFill/>
              </a:defRPr>
            </a:lvl1pPr>
          </a:lstStyle>
          <a:p>
            <a:pPr lvl="0"/>
            <a:r>
              <a:rPr lang="en-US"/>
              <a:t>1</a:t>
            </a:r>
            <a:endParaRPr lang="bg-BG"/>
          </a:p>
        </p:txBody>
      </p:sp>
      <p:sp>
        <p:nvSpPr>
          <p:cNvPr id="42" name="Text Placeholder 21">
            <a:extLst>
              <a:ext uri="{FF2B5EF4-FFF2-40B4-BE49-F238E27FC236}">
                <a16:creationId xmlns:a16="http://schemas.microsoft.com/office/drawing/2014/main" id="{96DBDB1A-7C59-440C-96D3-D8A1126CBF18}"/>
              </a:ext>
            </a:extLst>
          </p:cNvPr>
          <p:cNvSpPr>
            <a:spLocks noGrp="1"/>
          </p:cNvSpPr>
          <p:nvPr>
            <p:ph type="body" sz="quarter" idx="24" hasCustomPrompt="1"/>
          </p:nvPr>
        </p:nvSpPr>
        <p:spPr>
          <a:xfrm>
            <a:off x="3317511" y="4541521"/>
            <a:ext cx="2690275" cy="1816418"/>
          </a:xfrm>
        </p:spPr>
        <p:txBody>
          <a:bodyPr/>
          <a:lstStyle>
            <a:lvl1pPr>
              <a:defRPr/>
            </a:lvl1pPr>
            <a:lvl2pPr>
              <a:defRPr/>
            </a:lvl2pPr>
          </a:lstStyle>
          <a:p>
            <a:pPr lvl="0"/>
            <a:r>
              <a:rPr lang="en-US"/>
              <a:t>Main text style. For more, click on Increase / Decrease list level button.</a:t>
            </a:r>
          </a:p>
        </p:txBody>
      </p:sp>
      <p:sp>
        <p:nvSpPr>
          <p:cNvPr id="44" name="Text Placeholder 8">
            <a:extLst>
              <a:ext uri="{FF2B5EF4-FFF2-40B4-BE49-F238E27FC236}">
                <a16:creationId xmlns:a16="http://schemas.microsoft.com/office/drawing/2014/main" id="{DD053AF5-D6A9-419E-ADC3-E17A2D32A454}"/>
              </a:ext>
            </a:extLst>
          </p:cNvPr>
          <p:cNvSpPr>
            <a:spLocks noGrp="1"/>
          </p:cNvSpPr>
          <p:nvPr>
            <p:ph type="body" sz="quarter" idx="26" hasCustomPrompt="1"/>
          </p:nvPr>
        </p:nvSpPr>
        <p:spPr>
          <a:xfrm>
            <a:off x="3317875" y="2145984"/>
            <a:ext cx="2687637" cy="1266825"/>
          </a:xfrm>
        </p:spPr>
        <p:txBody>
          <a:bodyPr anchor="ctr"/>
          <a:lstStyle>
            <a:lvl1pPr algn="ctr">
              <a:defRPr sz="8000" b="1">
                <a:ln w="12700">
                  <a:solidFill>
                    <a:schemeClr val="tx2"/>
                  </a:solidFill>
                </a:ln>
                <a:noFill/>
              </a:defRPr>
            </a:lvl1pPr>
          </a:lstStyle>
          <a:p>
            <a:pPr lvl="0"/>
            <a:r>
              <a:rPr lang="en-US"/>
              <a:t>2</a:t>
            </a:r>
            <a:endParaRPr lang="bg-BG"/>
          </a:p>
        </p:txBody>
      </p:sp>
      <p:sp>
        <p:nvSpPr>
          <p:cNvPr id="45" name="Text Placeholder 21">
            <a:extLst>
              <a:ext uri="{FF2B5EF4-FFF2-40B4-BE49-F238E27FC236}">
                <a16:creationId xmlns:a16="http://schemas.microsoft.com/office/drawing/2014/main" id="{3F241161-703E-485E-A6AE-9402885A0574}"/>
              </a:ext>
            </a:extLst>
          </p:cNvPr>
          <p:cNvSpPr>
            <a:spLocks noGrp="1"/>
          </p:cNvSpPr>
          <p:nvPr>
            <p:ph type="body" sz="quarter" idx="27" hasCustomPrompt="1"/>
          </p:nvPr>
        </p:nvSpPr>
        <p:spPr>
          <a:xfrm>
            <a:off x="6184900" y="4557712"/>
            <a:ext cx="2688165" cy="1816418"/>
          </a:xfrm>
        </p:spPr>
        <p:txBody>
          <a:bodyPr/>
          <a:lstStyle>
            <a:lvl1pPr>
              <a:defRPr/>
            </a:lvl1pPr>
            <a:lvl2pPr>
              <a:defRPr/>
            </a:lvl2pPr>
          </a:lstStyle>
          <a:p>
            <a:pPr lvl="0"/>
            <a:r>
              <a:rPr lang="en-US"/>
              <a:t>Main text style. For more, click on Increase / Decrease list level button.</a:t>
            </a:r>
          </a:p>
        </p:txBody>
      </p:sp>
      <p:sp>
        <p:nvSpPr>
          <p:cNvPr id="47" name="Text Placeholder 8">
            <a:extLst>
              <a:ext uri="{FF2B5EF4-FFF2-40B4-BE49-F238E27FC236}">
                <a16:creationId xmlns:a16="http://schemas.microsoft.com/office/drawing/2014/main" id="{7A40D1EF-7756-4814-8AA0-7824CB100523}"/>
              </a:ext>
            </a:extLst>
          </p:cNvPr>
          <p:cNvSpPr>
            <a:spLocks noGrp="1"/>
          </p:cNvSpPr>
          <p:nvPr>
            <p:ph type="body" sz="quarter" idx="29" hasCustomPrompt="1"/>
          </p:nvPr>
        </p:nvSpPr>
        <p:spPr>
          <a:xfrm>
            <a:off x="6185467" y="2162175"/>
            <a:ext cx="2685530" cy="1266825"/>
          </a:xfrm>
        </p:spPr>
        <p:txBody>
          <a:bodyPr anchor="ctr"/>
          <a:lstStyle>
            <a:lvl1pPr algn="ctr">
              <a:defRPr sz="8000" b="1">
                <a:ln w="12700">
                  <a:solidFill>
                    <a:schemeClr val="tx2"/>
                  </a:solidFill>
                </a:ln>
                <a:noFill/>
              </a:defRPr>
            </a:lvl1pPr>
          </a:lstStyle>
          <a:p>
            <a:pPr lvl="0"/>
            <a:r>
              <a:rPr lang="en-US"/>
              <a:t>3</a:t>
            </a:r>
            <a:endParaRPr lang="bg-BG"/>
          </a:p>
        </p:txBody>
      </p:sp>
      <p:sp>
        <p:nvSpPr>
          <p:cNvPr id="48" name="Text Placeholder 21">
            <a:extLst>
              <a:ext uri="{FF2B5EF4-FFF2-40B4-BE49-F238E27FC236}">
                <a16:creationId xmlns:a16="http://schemas.microsoft.com/office/drawing/2014/main" id="{93288430-EF44-45A5-904D-9C6BE62B0BDC}"/>
              </a:ext>
            </a:extLst>
          </p:cNvPr>
          <p:cNvSpPr>
            <a:spLocks noGrp="1"/>
          </p:cNvSpPr>
          <p:nvPr>
            <p:ph type="body" sz="quarter" idx="30" hasCustomPrompt="1"/>
          </p:nvPr>
        </p:nvSpPr>
        <p:spPr>
          <a:xfrm>
            <a:off x="9058168" y="4541521"/>
            <a:ext cx="2682982" cy="1816418"/>
          </a:xfrm>
        </p:spPr>
        <p:txBody>
          <a:bodyPr/>
          <a:lstStyle>
            <a:lvl1pPr>
              <a:defRPr/>
            </a:lvl1pPr>
            <a:lvl2pPr>
              <a:defRPr/>
            </a:lvl2pPr>
          </a:lstStyle>
          <a:p>
            <a:pPr lvl="0"/>
            <a:r>
              <a:rPr lang="en-US"/>
              <a:t>Main text style. For more, click on Increase / Decrease list level button.</a:t>
            </a:r>
          </a:p>
        </p:txBody>
      </p:sp>
      <p:sp>
        <p:nvSpPr>
          <p:cNvPr id="50" name="Text Placeholder 8">
            <a:extLst>
              <a:ext uri="{FF2B5EF4-FFF2-40B4-BE49-F238E27FC236}">
                <a16:creationId xmlns:a16="http://schemas.microsoft.com/office/drawing/2014/main" id="{B3D7C20F-7F7F-409A-B389-9C7B183EC884}"/>
              </a:ext>
            </a:extLst>
          </p:cNvPr>
          <p:cNvSpPr>
            <a:spLocks noGrp="1"/>
          </p:cNvSpPr>
          <p:nvPr>
            <p:ph type="body" sz="quarter" idx="32" hasCustomPrompt="1"/>
          </p:nvPr>
        </p:nvSpPr>
        <p:spPr>
          <a:xfrm>
            <a:off x="9060329" y="2145984"/>
            <a:ext cx="2672904" cy="1266825"/>
          </a:xfrm>
        </p:spPr>
        <p:txBody>
          <a:bodyPr anchor="ctr"/>
          <a:lstStyle>
            <a:lvl1pPr algn="ctr">
              <a:defRPr sz="8000" b="1">
                <a:ln w="12700">
                  <a:solidFill>
                    <a:schemeClr val="tx2"/>
                  </a:solidFill>
                </a:ln>
                <a:noFill/>
              </a:defRPr>
            </a:lvl1pPr>
          </a:lstStyle>
          <a:p>
            <a:pPr lvl="0"/>
            <a:r>
              <a:rPr lang="en-US"/>
              <a:t>4</a:t>
            </a:r>
            <a:endParaRPr lang="bg-BG"/>
          </a:p>
        </p:txBody>
      </p:sp>
      <p:sp>
        <p:nvSpPr>
          <p:cNvPr id="54" name="Text Placeholder 21">
            <a:extLst>
              <a:ext uri="{FF2B5EF4-FFF2-40B4-BE49-F238E27FC236}">
                <a16:creationId xmlns:a16="http://schemas.microsoft.com/office/drawing/2014/main" id="{67207554-E5DC-42C3-A22A-570864F66A63}"/>
              </a:ext>
            </a:extLst>
          </p:cNvPr>
          <p:cNvSpPr>
            <a:spLocks noGrp="1"/>
          </p:cNvSpPr>
          <p:nvPr>
            <p:ph type="body" sz="quarter" idx="36" hasCustomPrompt="1"/>
          </p:nvPr>
        </p:nvSpPr>
        <p:spPr>
          <a:xfrm>
            <a:off x="444500"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5" name="Text Placeholder 7">
            <a:extLst>
              <a:ext uri="{FF2B5EF4-FFF2-40B4-BE49-F238E27FC236}">
                <a16:creationId xmlns:a16="http://schemas.microsoft.com/office/drawing/2014/main" id="{13E9C256-44BF-4E03-B2F0-2D3DDD10FF96}"/>
              </a:ext>
            </a:extLst>
          </p:cNvPr>
          <p:cNvSpPr>
            <a:spLocks noGrp="1"/>
          </p:cNvSpPr>
          <p:nvPr>
            <p:ph type="body" sz="quarter" idx="37" hasCustomPrompt="1"/>
          </p:nvPr>
        </p:nvSpPr>
        <p:spPr>
          <a:xfrm>
            <a:off x="3313722" y="3612198"/>
            <a:ext cx="2690940" cy="520700"/>
          </a:xfrm>
        </p:spPr>
        <p:txBody>
          <a:bodyPr/>
          <a:lstStyle>
            <a:lvl1pPr algn="ctr">
              <a:defRPr sz="1800" b="1">
                <a:solidFill>
                  <a:schemeClr val="accent1"/>
                </a:solidFill>
              </a:defRPr>
            </a:lvl1pPr>
            <a:lvl5pPr algn="ctr">
              <a:defRPr b="0"/>
            </a:lvl5pPr>
            <a:lvl6pPr algn="ctr">
              <a:defRPr b="1"/>
            </a:lvl6pPr>
          </a:lstStyle>
          <a:p>
            <a:pPr lvl="0"/>
            <a:r>
              <a:rPr lang="en-US"/>
              <a:t>Second main point</a:t>
            </a:r>
          </a:p>
        </p:txBody>
      </p:sp>
      <p:sp>
        <p:nvSpPr>
          <p:cNvPr id="56" name="Text Placeholder 7">
            <a:extLst>
              <a:ext uri="{FF2B5EF4-FFF2-40B4-BE49-F238E27FC236}">
                <a16:creationId xmlns:a16="http://schemas.microsoft.com/office/drawing/2014/main" id="{CEF1E4A1-7F8A-430E-A3D7-4CC1049E6E84}"/>
              </a:ext>
            </a:extLst>
          </p:cNvPr>
          <p:cNvSpPr>
            <a:spLocks noGrp="1"/>
          </p:cNvSpPr>
          <p:nvPr>
            <p:ph type="body" sz="quarter" idx="38" hasCustomPrompt="1"/>
          </p:nvPr>
        </p:nvSpPr>
        <p:spPr>
          <a:xfrm>
            <a:off x="6184276" y="3628389"/>
            <a:ext cx="2688830" cy="520700"/>
          </a:xfrm>
        </p:spPr>
        <p:txBody>
          <a:bodyPr/>
          <a:lstStyle>
            <a:lvl1pPr algn="ctr">
              <a:defRPr sz="1800" b="1">
                <a:solidFill>
                  <a:schemeClr val="accent1"/>
                </a:solidFill>
              </a:defRPr>
            </a:lvl1pPr>
            <a:lvl5pPr algn="ctr">
              <a:defRPr b="0"/>
            </a:lvl5pPr>
            <a:lvl6pPr algn="ctr">
              <a:defRPr b="1"/>
            </a:lvl6pPr>
          </a:lstStyle>
          <a:p>
            <a:pPr lvl="0"/>
            <a:r>
              <a:rPr lang="en-US"/>
              <a:t>Third main point</a:t>
            </a:r>
          </a:p>
        </p:txBody>
      </p:sp>
      <p:sp>
        <p:nvSpPr>
          <p:cNvPr id="57" name="Text Placeholder 7">
            <a:extLst>
              <a:ext uri="{FF2B5EF4-FFF2-40B4-BE49-F238E27FC236}">
                <a16:creationId xmlns:a16="http://schemas.microsoft.com/office/drawing/2014/main" id="{FF693613-B711-4656-A833-2E37EF47839E}"/>
              </a:ext>
            </a:extLst>
          </p:cNvPr>
          <p:cNvSpPr>
            <a:spLocks noGrp="1"/>
          </p:cNvSpPr>
          <p:nvPr>
            <p:ph type="body" sz="quarter" idx="39" hasCustomPrompt="1"/>
          </p:nvPr>
        </p:nvSpPr>
        <p:spPr>
          <a:xfrm>
            <a:off x="9053512" y="3612198"/>
            <a:ext cx="2687637" cy="520700"/>
          </a:xfrm>
        </p:spPr>
        <p:txBody>
          <a:bodyPr/>
          <a:lstStyle>
            <a:lvl1pPr algn="ctr">
              <a:defRPr sz="1800" b="1">
                <a:solidFill>
                  <a:schemeClr val="accent1"/>
                </a:solidFill>
              </a:defRPr>
            </a:lvl1pPr>
            <a:lvl5pPr algn="ctr">
              <a:defRPr b="0"/>
            </a:lvl5pPr>
            <a:lvl6pPr algn="ctr">
              <a:defRPr b="1"/>
            </a:lvl6pPr>
          </a:lstStyle>
          <a:p>
            <a:pPr lvl="0"/>
            <a:r>
              <a:rPr lang="en-US"/>
              <a:t>Fourth main point</a:t>
            </a:r>
          </a:p>
        </p:txBody>
      </p:sp>
      <p:sp>
        <p:nvSpPr>
          <p:cNvPr id="26" name="Text Placeholder 8">
            <a:extLst>
              <a:ext uri="{FF2B5EF4-FFF2-40B4-BE49-F238E27FC236}">
                <a16:creationId xmlns:a16="http://schemas.microsoft.com/office/drawing/2014/main" id="{561AB07A-EFED-4A72-8B17-06007BC394A3}"/>
              </a:ext>
            </a:extLst>
          </p:cNvPr>
          <p:cNvSpPr>
            <a:spLocks noGrp="1"/>
          </p:cNvSpPr>
          <p:nvPr>
            <p:ph type="body" sz="quarter" idx="15"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8" name="Straight Connector 10">
            <a:extLst>
              <a:ext uri="{FF2B5EF4-FFF2-40B4-BE49-F238E27FC236}">
                <a16:creationId xmlns:a16="http://schemas.microsoft.com/office/drawing/2014/main" id="{143517B5-DE94-448D-B852-3371382DD161}"/>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9" name="Rectangle 28">
            <a:hlinkClick r:id="" action="ppaction://hlinkshowjump?jump=previousslide"/>
            <a:extLst>
              <a:ext uri="{FF2B5EF4-FFF2-40B4-BE49-F238E27FC236}">
                <a16:creationId xmlns:a16="http://schemas.microsoft.com/office/drawing/2014/main" id="{5A1FAFAF-C8FA-4A77-9606-F2F4FBE78CBE}"/>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30" name="Rectangle 29">
            <a:hlinkClick r:id="" action="ppaction://hlinkshowjump?jump=nextslide"/>
            <a:extLst>
              <a:ext uri="{FF2B5EF4-FFF2-40B4-BE49-F238E27FC236}">
                <a16:creationId xmlns:a16="http://schemas.microsoft.com/office/drawing/2014/main" id="{3B84166F-7910-4B92-85D4-895405DA6E11}"/>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4" name="Footer Placeholder 7">
            <a:extLst>
              <a:ext uri="{FF2B5EF4-FFF2-40B4-BE49-F238E27FC236}">
                <a16:creationId xmlns:a16="http://schemas.microsoft.com/office/drawing/2014/main" id="{8F589708-980D-45B1-836B-B1F708D72E9E}"/>
              </a:ext>
            </a:extLst>
          </p:cNvPr>
          <p:cNvSpPr txBox="1">
            <a:spLocks/>
          </p:cNvSpPr>
          <p:nvPr userDrawn="1"/>
        </p:nvSpPr>
        <p:spPr>
          <a:xfrm>
            <a:off x="444501" y="6559200"/>
            <a:ext cx="2078288"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672157A8-B262-4298-88FA-35C412F834D3}"/>
              </a:ext>
            </a:extLst>
          </p:cNvPr>
          <p:cNvSpPr>
            <a:spLocks noGrp="1"/>
          </p:cNvSpPr>
          <p:nvPr>
            <p:ph type="dt" sz="half" idx="41"/>
          </p:nvPr>
        </p:nvSpPr>
        <p:spPr/>
        <p:txBody>
          <a:bodyPr/>
          <a:lstStyle/>
          <a:p>
            <a:fld id="{331D3669-345E-467E-91B1-025ECD4F97D3}" type="datetime1">
              <a:rPr lang="de-DE" smtClean="0"/>
              <a:t>29.08.2024</a:t>
            </a:fld>
            <a:endParaRPr lang="bg-BG"/>
          </a:p>
        </p:txBody>
      </p:sp>
      <p:sp>
        <p:nvSpPr>
          <p:cNvPr id="4" name="Footer Placeholder 3">
            <a:extLst>
              <a:ext uri="{FF2B5EF4-FFF2-40B4-BE49-F238E27FC236}">
                <a16:creationId xmlns:a16="http://schemas.microsoft.com/office/drawing/2014/main" id="{6F44A7BF-2FC6-4433-A954-1C7FA9FC6F3A}"/>
              </a:ext>
            </a:extLst>
          </p:cNvPr>
          <p:cNvSpPr>
            <a:spLocks noGrp="1"/>
          </p:cNvSpPr>
          <p:nvPr>
            <p:ph type="ftr" sz="quarter" idx="42"/>
          </p:nvPr>
        </p:nvSpPr>
        <p:spPr/>
        <p:txBody>
          <a:bodyPr/>
          <a:lstStyle/>
          <a:p>
            <a:endParaRPr lang="bg-BG"/>
          </a:p>
        </p:txBody>
      </p:sp>
      <p:cxnSp>
        <p:nvCxnSpPr>
          <p:cNvPr id="27" name="Straight Connector 10">
            <a:extLst>
              <a:ext uri="{FF2B5EF4-FFF2-40B4-BE49-F238E27FC236}">
                <a16:creationId xmlns:a16="http://schemas.microsoft.com/office/drawing/2014/main" id="{176A20D3-1560-46B3-825F-F307E00D22A4}"/>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4255398"/>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504"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3"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points + number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4541521"/>
            <a:ext cx="2110853" cy="1816418"/>
          </a:xfrm>
        </p:spPr>
        <p:txBody>
          <a:bodyPr/>
          <a:lstStyle>
            <a:lvl1pPr>
              <a:defRPr/>
            </a:lvl1pPr>
            <a:lvl2pPr>
              <a:defRPr/>
            </a:lvl2pPr>
          </a:lstStyle>
          <a:p>
            <a:pPr lvl="0"/>
            <a:r>
              <a:rPr lang="en-US"/>
              <a:t>Main text style. For more, click on Increase / Decrease list level button.</a:t>
            </a:r>
            <a:br>
              <a:rPr lang="en-US"/>
            </a:br>
            <a:br>
              <a:rPr lang="en-US"/>
            </a:br>
            <a:r>
              <a:rPr lang="en-US"/>
              <a:t>If the text here is not longer than 3 lines, you can move all the elements 3 lines down.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Main point’s titles can be on two lines</a:t>
            </a:r>
          </a:p>
        </p:txBody>
      </p:sp>
      <p:sp>
        <p:nvSpPr>
          <p:cNvPr id="9" name="Text Placeholder 8">
            <a:extLst>
              <a:ext uri="{FF2B5EF4-FFF2-40B4-BE49-F238E27FC236}">
                <a16:creationId xmlns:a16="http://schemas.microsoft.com/office/drawing/2014/main" id="{E667E835-00B9-42A6-A630-621D76FE084E}"/>
              </a:ext>
            </a:extLst>
          </p:cNvPr>
          <p:cNvSpPr>
            <a:spLocks noGrp="1"/>
          </p:cNvSpPr>
          <p:nvPr>
            <p:ph type="body" sz="quarter" idx="23" hasCustomPrompt="1"/>
          </p:nvPr>
        </p:nvSpPr>
        <p:spPr>
          <a:xfrm>
            <a:off x="444501" y="2145984"/>
            <a:ext cx="2108786" cy="1266825"/>
          </a:xfrm>
        </p:spPr>
        <p:txBody>
          <a:bodyPr anchor="ctr"/>
          <a:lstStyle>
            <a:lvl1pPr algn="ctr">
              <a:defRPr sz="8000" b="1">
                <a:ln w="12700">
                  <a:solidFill>
                    <a:schemeClr val="tx2"/>
                  </a:solidFill>
                </a:ln>
                <a:noFill/>
              </a:defRPr>
            </a:lvl1pPr>
          </a:lstStyle>
          <a:p>
            <a:pPr lvl="0"/>
            <a:r>
              <a:rPr lang="en-US"/>
              <a:t>1</a:t>
            </a:r>
            <a:endParaRPr lang="bg-BG"/>
          </a:p>
        </p:txBody>
      </p:sp>
      <p:sp>
        <p:nvSpPr>
          <p:cNvPr id="42" name="Text Placeholder 21">
            <a:extLst>
              <a:ext uri="{FF2B5EF4-FFF2-40B4-BE49-F238E27FC236}">
                <a16:creationId xmlns:a16="http://schemas.microsoft.com/office/drawing/2014/main" id="{96DBDB1A-7C59-440C-96D3-D8A1126CBF18}"/>
              </a:ext>
            </a:extLst>
          </p:cNvPr>
          <p:cNvSpPr>
            <a:spLocks noGrp="1"/>
          </p:cNvSpPr>
          <p:nvPr>
            <p:ph type="body" sz="quarter" idx="24" hasCustomPrompt="1"/>
          </p:nvPr>
        </p:nvSpPr>
        <p:spPr>
          <a:xfrm>
            <a:off x="2746897" y="4541521"/>
            <a:ext cx="2110853" cy="1816418"/>
          </a:xfrm>
        </p:spPr>
        <p:txBody>
          <a:bodyPr/>
          <a:lstStyle>
            <a:lvl1pPr>
              <a:defRPr/>
            </a:lvl1pPr>
            <a:lvl2pPr>
              <a:defRPr/>
            </a:lvl2pPr>
          </a:lstStyle>
          <a:p>
            <a:pPr lvl="0"/>
            <a:r>
              <a:rPr lang="en-US"/>
              <a:t>Main text style. For more, click on Increase / Decrease list level button.</a:t>
            </a:r>
          </a:p>
        </p:txBody>
      </p:sp>
      <p:sp>
        <p:nvSpPr>
          <p:cNvPr id="44" name="Text Placeholder 8">
            <a:extLst>
              <a:ext uri="{FF2B5EF4-FFF2-40B4-BE49-F238E27FC236}">
                <a16:creationId xmlns:a16="http://schemas.microsoft.com/office/drawing/2014/main" id="{DD053AF5-D6A9-419E-ADC3-E17A2D32A454}"/>
              </a:ext>
            </a:extLst>
          </p:cNvPr>
          <p:cNvSpPr>
            <a:spLocks noGrp="1"/>
          </p:cNvSpPr>
          <p:nvPr>
            <p:ph type="body" sz="quarter" idx="26" hasCustomPrompt="1"/>
          </p:nvPr>
        </p:nvSpPr>
        <p:spPr>
          <a:xfrm>
            <a:off x="2746898" y="2145984"/>
            <a:ext cx="2108784" cy="1266825"/>
          </a:xfrm>
        </p:spPr>
        <p:txBody>
          <a:bodyPr anchor="ctr"/>
          <a:lstStyle>
            <a:lvl1pPr algn="ctr">
              <a:defRPr sz="8000" b="1">
                <a:ln w="12700">
                  <a:solidFill>
                    <a:schemeClr val="tx2"/>
                  </a:solidFill>
                </a:ln>
                <a:noFill/>
              </a:defRPr>
            </a:lvl1pPr>
          </a:lstStyle>
          <a:p>
            <a:pPr lvl="0"/>
            <a:r>
              <a:rPr lang="en-US"/>
              <a:t>2</a:t>
            </a:r>
            <a:endParaRPr lang="bg-BG"/>
          </a:p>
        </p:txBody>
      </p:sp>
      <p:sp>
        <p:nvSpPr>
          <p:cNvPr id="45" name="Text Placeholder 21">
            <a:extLst>
              <a:ext uri="{FF2B5EF4-FFF2-40B4-BE49-F238E27FC236}">
                <a16:creationId xmlns:a16="http://schemas.microsoft.com/office/drawing/2014/main" id="{3F241161-703E-485E-A6AE-9402885A0574}"/>
              </a:ext>
            </a:extLst>
          </p:cNvPr>
          <p:cNvSpPr>
            <a:spLocks noGrp="1"/>
          </p:cNvSpPr>
          <p:nvPr>
            <p:ph type="body" sz="quarter" idx="27" hasCustomPrompt="1"/>
          </p:nvPr>
        </p:nvSpPr>
        <p:spPr>
          <a:xfrm>
            <a:off x="5042904" y="4541521"/>
            <a:ext cx="2110853" cy="1816418"/>
          </a:xfrm>
        </p:spPr>
        <p:txBody>
          <a:bodyPr/>
          <a:lstStyle>
            <a:lvl1pPr>
              <a:defRPr/>
            </a:lvl1pPr>
            <a:lvl2pPr>
              <a:defRPr/>
            </a:lvl2pPr>
          </a:lstStyle>
          <a:p>
            <a:pPr lvl="0"/>
            <a:r>
              <a:rPr lang="en-US"/>
              <a:t>Main text style. For more, click on Increase / Decrease list level button.</a:t>
            </a:r>
          </a:p>
        </p:txBody>
      </p:sp>
      <p:sp>
        <p:nvSpPr>
          <p:cNvPr id="47" name="Text Placeholder 8">
            <a:extLst>
              <a:ext uri="{FF2B5EF4-FFF2-40B4-BE49-F238E27FC236}">
                <a16:creationId xmlns:a16="http://schemas.microsoft.com/office/drawing/2014/main" id="{7A40D1EF-7756-4814-8AA0-7824CB100523}"/>
              </a:ext>
            </a:extLst>
          </p:cNvPr>
          <p:cNvSpPr>
            <a:spLocks noGrp="1"/>
          </p:cNvSpPr>
          <p:nvPr>
            <p:ph type="body" sz="quarter" idx="29" hasCustomPrompt="1"/>
          </p:nvPr>
        </p:nvSpPr>
        <p:spPr>
          <a:xfrm>
            <a:off x="5042905" y="2145984"/>
            <a:ext cx="2108784" cy="1266825"/>
          </a:xfrm>
        </p:spPr>
        <p:txBody>
          <a:bodyPr anchor="ctr"/>
          <a:lstStyle>
            <a:lvl1pPr algn="ctr">
              <a:defRPr sz="8000" b="1">
                <a:ln w="12700">
                  <a:solidFill>
                    <a:schemeClr val="tx2"/>
                  </a:solidFill>
                </a:ln>
                <a:noFill/>
              </a:defRPr>
            </a:lvl1pPr>
          </a:lstStyle>
          <a:p>
            <a:pPr lvl="0"/>
            <a:r>
              <a:rPr lang="en-US"/>
              <a:t>3</a:t>
            </a:r>
            <a:endParaRPr lang="bg-BG"/>
          </a:p>
        </p:txBody>
      </p:sp>
      <p:sp>
        <p:nvSpPr>
          <p:cNvPr id="48" name="Text Placeholder 21">
            <a:extLst>
              <a:ext uri="{FF2B5EF4-FFF2-40B4-BE49-F238E27FC236}">
                <a16:creationId xmlns:a16="http://schemas.microsoft.com/office/drawing/2014/main" id="{93288430-EF44-45A5-904D-9C6BE62B0BDC}"/>
              </a:ext>
            </a:extLst>
          </p:cNvPr>
          <p:cNvSpPr>
            <a:spLocks noGrp="1"/>
          </p:cNvSpPr>
          <p:nvPr>
            <p:ph type="body" sz="quarter" idx="30" hasCustomPrompt="1"/>
          </p:nvPr>
        </p:nvSpPr>
        <p:spPr>
          <a:xfrm>
            <a:off x="7345302" y="4541521"/>
            <a:ext cx="2107718" cy="1816418"/>
          </a:xfrm>
        </p:spPr>
        <p:txBody>
          <a:bodyPr/>
          <a:lstStyle>
            <a:lvl1pPr>
              <a:defRPr/>
            </a:lvl1pPr>
            <a:lvl2pPr>
              <a:defRPr/>
            </a:lvl2pPr>
          </a:lstStyle>
          <a:p>
            <a:pPr lvl="0"/>
            <a:r>
              <a:rPr lang="en-US"/>
              <a:t>Main text style. For more, click on Increase / Decrease list level button.</a:t>
            </a:r>
          </a:p>
        </p:txBody>
      </p:sp>
      <p:sp>
        <p:nvSpPr>
          <p:cNvPr id="50" name="Text Placeholder 8">
            <a:extLst>
              <a:ext uri="{FF2B5EF4-FFF2-40B4-BE49-F238E27FC236}">
                <a16:creationId xmlns:a16="http://schemas.microsoft.com/office/drawing/2014/main" id="{B3D7C20F-7F7F-409A-B389-9C7B183EC884}"/>
              </a:ext>
            </a:extLst>
          </p:cNvPr>
          <p:cNvSpPr>
            <a:spLocks noGrp="1"/>
          </p:cNvSpPr>
          <p:nvPr>
            <p:ph type="body" sz="quarter" idx="32" hasCustomPrompt="1"/>
          </p:nvPr>
        </p:nvSpPr>
        <p:spPr>
          <a:xfrm>
            <a:off x="7345301" y="2145984"/>
            <a:ext cx="2099801" cy="1266825"/>
          </a:xfrm>
        </p:spPr>
        <p:txBody>
          <a:bodyPr anchor="ctr"/>
          <a:lstStyle>
            <a:lvl1pPr algn="ctr">
              <a:defRPr sz="8000" b="1">
                <a:ln w="12700">
                  <a:solidFill>
                    <a:schemeClr val="tx2"/>
                  </a:solidFill>
                </a:ln>
                <a:noFill/>
              </a:defRPr>
            </a:lvl1pPr>
          </a:lstStyle>
          <a:p>
            <a:pPr lvl="0"/>
            <a:r>
              <a:rPr lang="en-US"/>
              <a:t>4</a:t>
            </a:r>
            <a:endParaRPr lang="bg-BG"/>
          </a:p>
        </p:txBody>
      </p:sp>
      <p:sp>
        <p:nvSpPr>
          <p:cNvPr id="51" name="Text Placeholder 21">
            <a:extLst>
              <a:ext uri="{FF2B5EF4-FFF2-40B4-BE49-F238E27FC236}">
                <a16:creationId xmlns:a16="http://schemas.microsoft.com/office/drawing/2014/main" id="{EE3914F4-5946-497E-A2CF-7A23EAA41DF4}"/>
              </a:ext>
            </a:extLst>
          </p:cNvPr>
          <p:cNvSpPr>
            <a:spLocks noGrp="1"/>
          </p:cNvSpPr>
          <p:nvPr>
            <p:ph type="body" sz="quarter" idx="33" hasCustomPrompt="1"/>
          </p:nvPr>
        </p:nvSpPr>
        <p:spPr>
          <a:xfrm>
            <a:off x="9626601" y="4541521"/>
            <a:ext cx="2109788" cy="1816418"/>
          </a:xfrm>
        </p:spPr>
        <p:txBody>
          <a:bodyPr/>
          <a:lstStyle>
            <a:lvl1pPr>
              <a:defRPr/>
            </a:lvl1pPr>
            <a:lvl2pPr>
              <a:defRPr/>
            </a:lvl2pPr>
          </a:lstStyle>
          <a:p>
            <a:pPr lvl="0"/>
            <a:r>
              <a:rPr lang="en-US"/>
              <a:t>Main text style. For more, click on Increase / Decrease list level button.</a:t>
            </a:r>
          </a:p>
        </p:txBody>
      </p:sp>
      <p:sp>
        <p:nvSpPr>
          <p:cNvPr id="53" name="Text Placeholder 8">
            <a:extLst>
              <a:ext uri="{FF2B5EF4-FFF2-40B4-BE49-F238E27FC236}">
                <a16:creationId xmlns:a16="http://schemas.microsoft.com/office/drawing/2014/main" id="{041605A5-EAAD-4875-A6BE-DC48DAA9FF10}"/>
              </a:ext>
            </a:extLst>
          </p:cNvPr>
          <p:cNvSpPr>
            <a:spLocks noGrp="1"/>
          </p:cNvSpPr>
          <p:nvPr>
            <p:ph type="body" sz="quarter" idx="35" hasCustomPrompt="1"/>
          </p:nvPr>
        </p:nvSpPr>
        <p:spPr>
          <a:xfrm>
            <a:off x="9636124" y="2145984"/>
            <a:ext cx="2099801" cy="1266825"/>
          </a:xfrm>
        </p:spPr>
        <p:txBody>
          <a:bodyPr anchor="ctr"/>
          <a:lstStyle>
            <a:lvl1pPr algn="ctr">
              <a:defRPr sz="8000" b="1">
                <a:ln w="12700">
                  <a:solidFill>
                    <a:schemeClr val="tx2"/>
                  </a:solidFill>
                </a:ln>
                <a:noFill/>
              </a:defRPr>
            </a:lvl1pPr>
          </a:lstStyle>
          <a:p>
            <a:pPr lvl="0"/>
            <a:r>
              <a:rPr lang="en-US"/>
              <a:t>5</a:t>
            </a:r>
            <a:endParaRPr lang="bg-BG"/>
          </a:p>
        </p:txBody>
      </p:sp>
      <p:sp>
        <p:nvSpPr>
          <p:cNvPr id="54" name="Text Placeholder 21">
            <a:extLst>
              <a:ext uri="{FF2B5EF4-FFF2-40B4-BE49-F238E27FC236}">
                <a16:creationId xmlns:a16="http://schemas.microsoft.com/office/drawing/2014/main" id="{67207554-E5DC-42C3-A22A-570864F66A63}"/>
              </a:ext>
            </a:extLst>
          </p:cNvPr>
          <p:cNvSpPr>
            <a:spLocks noGrp="1"/>
          </p:cNvSpPr>
          <p:nvPr>
            <p:ph type="body" sz="quarter" idx="36" hasCustomPrompt="1"/>
          </p:nvPr>
        </p:nvSpPr>
        <p:spPr>
          <a:xfrm>
            <a:off x="444500"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5" name="Text Placeholder 7">
            <a:extLst>
              <a:ext uri="{FF2B5EF4-FFF2-40B4-BE49-F238E27FC236}">
                <a16:creationId xmlns:a16="http://schemas.microsoft.com/office/drawing/2014/main" id="{13E9C256-44BF-4E03-B2F0-2D3DDD10FF96}"/>
              </a:ext>
            </a:extLst>
          </p:cNvPr>
          <p:cNvSpPr>
            <a:spLocks noGrp="1"/>
          </p:cNvSpPr>
          <p:nvPr>
            <p:ph type="body" sz="quarter" idx="37" hasCustomPrompt="1"/>
          </p:nvPr>
        </p:nvSpPr>
        <p:spPr>
          <a:xfrm>
            <a:off x="2743200"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Second main point</a:t>
            </a:r>
          </a:p>
        </p:txBody>
      </p:sp>
      <p:sp>
        <p:nvSpPr>
          <p:cNvPr id="56" name="Text Placeholder 7">
            <a:extLst>
              <a:ext uri="{FF2B5EF4-FFF2-40B4-BE49-F238E27FC236}">
                <a16:creationId xmlns:a16="http://schemas.microsoft.com/office/drawing/2014/main" id="{CEF1E4A1-7F8A-430E-A3D7-4CC1049E6E84}"/>
              </a:ext>
            </a:extLst>
          </p:cNvPr>
          <p:cNvSpPr>
            <a:spLocks noGrp="1"/>
          </p:cNvSpPr>
          <p:nvPr>
            <p:ph type="body" sz="quarter" idx="38" hasCustomPrompt="1"/>
          </p:nvPr>
        </p:nvSpPr>
        <p:spPr>
          <a:xfrm>
            <a:off x="5042422"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Third main point</a:t>
            </a:r>
          </a:p>
        </p:txBody>
      </p:sp>
      <p:sp>
        <p:nvSpPr>
          <p:cNvPr id="57" name="Text Placeholder 7">
            <a:extLst>
              <a:ext uri="{FF2B5EF4-FFF2-40B4-BE49-F238E27FC236}">
                <a16:creationId xmlns:a16="http://schemas.microsoft.com/office/drawing/2014/main" id="{FF693613-B711-4656-A833-2E37EF47839E}"/>
              </a:ext>
            </a:extLst>
          </p:cNvPr>
          <p:cNvSpPr>
            <a:spLocks noGrp="1"/>
          </p:cNvSpPr>
          <p:nvPr>
            <p:ph type="body" sz="quarter" idx="39" hasCustomPrompt="1"/>
          </p:nvPr>
        </p:nvSpPr>
        <p:spPr>
          <a:xfrm>
            <a:off x="7341644" y="3612198"/>
            <a:ext cx="2111375" cy="520700"/>
          </a:xfrm>
        </p:spPr>
        <p:txBody>
          <a:bodyPr/>
          <a:lstStyle>
            <a:lvl1pPr algn="ctr">
              <a:defRPr sz="1800" b="1">
                <a:solidFill>
                  <a:schemeClr val="accent1"/>
                </a:solidFill>
              </a:defRPr>
            </a:lvl1pPr>
            <a:lvl5pPr algn="ctr">
              <a:defRPr b="0"/>
            </a:lvl5pPr>
            <a:lvl6pPr algn="ctr">
              <a:defRPr b="1"/>
            </a:lvl6pPr>
          </a:lstStyle>
          <a:p>
            <a:pPr lvl="0"/>
            <a:r>
              <a:rPr lang="en-US"/>
              <a:t>Fourth main point</a:t>
            </a:r>
          </a:p>
        </p:txBody>
      </p:sp>
      <p:sp>
        <p:nvSpPr>
          <p:cNvPr id="58" name="Text Placeholder 7">
            <a:extLst>
              <a:ext uri="{FF2B5EF4-FFF2-40B4-BE49-F238E27FC236}">
                <a16:creationId xmlns:a16="http://schemas.microsoft.com/office/drawing/2014/main" id="{1EC85B59-7CB7-4C1A-BF22-514AD32908F3}"/>
              </a:ext>
            </a:extLst>
          </p:cNvPr>
          <p:cNvSpPr>
            <a:spLocks noGrp="1"/>
          </p:cNvSpPr>
          <p:nvPr>
            <p:ph type="body" sz="quarter" idx="40" hasCustomPrompt="1"/>
          </p:nvPr>
        </p:nvSpPr>
        <p:spPr>
          <a:xfrm>
            <a:off x="9640866" y="3612198"/>
            <a:ext cx="2095059" cy="520700"/>
          </a:xfrm>
        </p:spPr>
        <p:txBody>
          <a:bodyPr/>
          <a:lstStyle>
            <a:lvl1pPr algn="ctr">
              <a:defRPr sz="1800" b="1">
                <a:solidFill>
                  <a:schemeClr val="accent1"/>
                </a:solidFill>
              </a:defRPr>
            </a:lvl1pPr>
            <a:lvl5pPr algn="ctr">
              <a:defRPr b="0"/>
            </a:lvl5pPr>
            <a:lvl6pPr algn="ctr">
              <a:defRPr b="1"/>
            </a:lvl6pPr>
          </a:lstStyle>
          <a:p>
            <a:pPr lvl="0"/>
            <a:r>
              <a:rPr lang="en-US"/>
              <a:t>Fifth main point</a:t>
            </a:r>
          </a:p>
        </p:txBody>
      </p:sp>
      <p:sp>
        <p:nvSpPr>
          <p:cNvPr id="26" name="Text Placeholder 8">
            <a:extLst>
              <a:ext uri="{FF2B5EF4-FFF2-40B4-BE49-F238E27FC236}">
                <a16:creationId xmlns:a16="http://schemas.microsoft.com/office/drawing/2014/main" id="{561AB07A-EFED-4A72-8B17-06007BC394A3}"/>
              </a:ext>
            </a:extLst>
          </p:cNvPr>
          <p:cNvSpPr>
            <a:spLocks noGrp="1"/>
          </p:cNvSpPr>
          <p:nvPr>
            <p:ph type="body" sz="quarter" idx="15"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8" name="Straight Connector 10">
            <a:extLst>
              <a:ext uri="{FF2B5EF4-FFF2-40B4-BE49-F238E27FC236}">
                <a16:creationId xmlns:a16="http://schemas.microsoft.com/office/drawing/2014/main" id="{143517B5-DE94-448D-B852-3371382DD161}"/>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9" name="Rectangle 28">
            <a:hlinkClick r:id="" action="ppaction://hlinkshowjump?jump=previousslide"/>
            <a:extLst>
              <a:ext uri="{FF2B5EF4-FFF2-40B4-BE49-F238E27FC236}">
                <a16:creationId xmlns:a16="http://schemas.microsoft.com/office/drawing/2014/main" id="{5A1FAFAF-C8FA-4A77-9606-F2F4FBE78CBE}"/>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30" name="Rectangle 29">
            <a:hlinkClick r:id="" action="ppaction://hlinkshowjump?jump=nextslide"/>
            <a:extLst>
              <a:ext uri="{FF2B5EF4-FFF2-40B4-BE49-F238E27FC236}">
                <a16:creationId xmlns:a16="http://schemas.microsoft.com/office/drawing/2014/main" id="{3B84166F-7910-4B92-85D4-895405DA6E11}"/>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4" name="Footer Placeholder 7">
            <a:extLst>
              <a:ext uri="{FF2B5EF4-FFF2-40B4-BE49-F238E27FC236}">
                <a16:creationId xmlns:a16="http://schemas.microsoft.com/office/drawing/2014/main" id="{8F589708-980D-45B1-836B-B1F708D72E9E}"/>
              </a:ext>
            </a:extLst>
          </p:cNvPr>
          <p:cNvSpPr txBox="1">
            <a:spLocks/>
          </p:cNvSpPr>
          <p:nvPr userDrawn="1"/>
        </p:nvSpPr>
        <p:spPr>
          <a:xfrm>
            <a:off x="444501" y="6559200"/>
            <a:ext cx="1991050"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672157A8-B262-4298-88FA-35C412F834D3}"/>
              </a:ext>
            </a:extLst>
          </p:cNvPr>
          <p:cNvSpPr>
            <a:spLocks noGrp="1"/>
          </p:cNvSpPr>
          <p:nvPr>
            <p:ph type="dt" sz="half" idx="41"/>
          </p:nvPr>
        </p:nvSpPr>
        <p:spPr/>
        <p:txBody>
          <a:bodyPr/>
          <a:lstStyle/>
          <a:p>
            <a:fld id="{331D3669-345E-467E-91B1-025ECD4F97D3}" type="datetime1">
              <a:rPr lang="de-DE" smtClean="0"/>
              <a:t>29.08.2024</a:t>
            </a:fld>
            <a:endParaRPr lang="bg-BG"/>
          </a:p>
        </p:txBody>
      </p:sp>
      <p:sp>
        <p:nvSpPr>
          <p:cNvPr id="4" name="Footer Placeholder 3">
            <a:extLst>
              <a:ext uri="{FF2B5EF4-FFF2-40B4-BE49-F238E27FC236}">
                <a16:creationId xmlns:a16="http://schemas.microsoft.com/office/drawing/2014/main" id="{6F44A7BF-2FC6-4433-A954-1C7FA9FC6F3A}"/>
              </a:ext>
            </a:extLst>
          </p:cNvPr>
          <p:cNvSpPr>
            <a:spLocks noGrp="1"/>
          </p:cNvSpPr>
          <p:nvPr>
            <p:ph type="ftr" sz="quarter" idx="42"/>
          </p:nvPr>
        </p:nvSpPr>
        <p:spPr/>
        <p:txBody>
          <a:bodyPr/>
          <a:lstStyle/>
          <a:p>
            <a:endParaRPr lang="bg-BG"/>
          </a:p>
        </p:txBody>
      </p:sp>
      <p:cxnSp>
        <p:nvCxnSpPr>
          <p:cNvPr id="27" name="Straight Connector 10">
            <a:extLst>
              <a:ext uri="{FF2B5EF4-FFF2-40B4-BE49-F238E27FC236}">
                <a16:creationId xmlns:a16="http://schemas.microsoft.com/office/drawing/2014/main" id="{176A20D3-1560-46B3-825F-F307E00D22A4}"/>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376373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8">
          <p15:clr>
            <a:srgbClr val="FBAE40"/>
          </p15:clr>
        </p15:guide>
        <p15:guide id="37" orient="horz" pos="1992">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00">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icon + 4 point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3371850"/>
            <a:ext cx="2676003" cy="2986088"/>
          </a:xfrm>
        </p:spPr>
        <p:txBody>
          <a:bodyPr/>
          <a:lstStyle>
            <a:lvl1pPr>
              <a:defRPr/>
            </a:lvl1pPr>
            <a:lvl2pPr>
              <a:defRPr/>
            </a:lvl2pPr>
          </a:lstStyle>
          <a:p>
            <a:pPr lvl="0"/>
            <a:r>
              <a:rPr lang="en-US"/>
              <a:t>Main text style. For more, click on Increase / Decrease list level button.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3324224" y="3371850"/>
            <a:ext cx="2676003" cy="2986088"/>
          </a:xfrm>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6184900" y="3371850"/>
            <a:ext cx="2683941" cy="298608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9061791" y="3371850"/>
            <a:ext cx="2683942" cy="298608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659063"/>
            <a:ext cx="2676665" cy="504825"/>
          </a:xfrm>
        </p:spPr>
        <p:txBody>
          <a:bodyPr/>
          <a:lstStyle>
            <a:lvl1pPr algn="l">
              <a:defRPr sz="1400" b="1">
                <a:solidFill>
                  <a:schemeClr val="tx2"/>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3322260" y="2659063"/>
            <a:ext cx="2676664" cy="504825"/>
          </a:xfrm>
        </p:spPr>
        <p:txBody>
          <a:bodyPr/>
          <a:lstStyle>
            <a:lvl1pPr algn="l">
              <a:defRPr sz="1400" b="1">
                <a:solidFill>
                  <a:schemeClr val="tx2"/>
                </a:solidFill>
              </a:defRPr>
            </a:lvl1pPr>
            <a:lvl5pPr algn="ctr">
              <a:defRPr b="1"/>
            </a:lvl5pPr>
            <a:lvl6pPr algn="ctr">
              <a:defRPr b="1"/>
            </a:lvl6pPr>
          </a:lstStyle>
          <a:p>
            <a:pPr lvl="0"/>
            <a:r>
              <a:rPr lang="en-US"/>
              <a:t>Second main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6187933" y="2659063"/>
            <a:ext cx="2684605" cy="504825"/>
          </a:xfrm>
        </p:spPr>
        <p:txBody>
          <a:bodyPr/>
          <a:lstStyle>
            <a:lvl1pPr algn="l">
              <a:defRPr sz="1400" b="1">
                <a:solidFill>
                  <a:schemeClr val="tx2"/>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9055003" y="2659063"/>
            <a:ext cx="2684606" cy="504825"/>
          </a:xfrm>
        </p:spPr>
        <p:txBody>
          <a:bodyPr/>
          <a:lstStyle>
            <a:lvl1pPr algn="l">
              <a:defRPr sz="1400" b="1">
                <a:solidFill>
                  <a:schemeClr val="tx2"/>
                </a:solidFill>
              </a:defRPr>
            </a:lvl1pPr>
            <a:lvl5pPr algn="ctr">
              <a:defRPr b="1"/>
            </a:lvl5pPr>
            <a:lvl6pPr algn="ctr">
              <a:defRPr b="1"/>
            </a:lvl6pPr>
          </a:lstStyle>
          <a:p>
            <a:pPr lvl="0"/>
            <a:r>
              <a:rPr lang="en-US"/>
              <a:t>Fourth main point</a:t>
            </a:r>
          </a:p>
        </p:txBody>
      </p:sp>
      <p:sp>
        <p:nvSpPr>
          <p:cNvPr id="23" name="Text Placeholder 8">
            <a:extLst>
              <a:ext uri="{FF2B5EF4-FFF2-40B4-BE49-F238E27FC236}">
                <a16:creationId xmlns:a16="http://schemas.microsoft.com/office/drawing/2014/main" id="{ACBC8DA6-DBAF-424F-A80A-6A6EE3C58DE0}"/>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4" name="Straight Connector 10">
            <a:extLst>
              <a:ext uri="{FF2B5EF4-FFF2-40B4-BE49-F238E27FC236}">
                <a16:creationId xmlns:a16="http://schemas.microsoft.com/office/drawing/2014/main" id="{8D991B5E-CBAA-4CDC-8CD9-ACF3BC5453A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24">
            <a:hlinkClick r:id="" action="ppaction://hlinkshowjump?jump=previousslide"/>
            <a:extLst>
              <a:ext uri="{FF2B5EF4-FFF2-40B4-BE49-F238E27FC236}">
                <a16:creationId xmlns:a16="http://schemas.microsoft.com/office/drawing/2014/main" id="{314C1262-C7E2-4972-9C8C-AA50CA51CA4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6" name="Rectangle 25">
            <a:hlinkClick r:id="" action="ppaction://hlinkshowjump?jump=nextslide"/>
            <a:extLst>
              <a:ext uri="{FF2B5EF4-FFF2-40B4-BE49-F238E27FC236}">
                <a16:creationId xmlns:a16="http://schemas.microsoft.com/office/drawing/2014/main" id="{8BF351AD-A4BA-4907-B483-14FA29BD7F30}"/>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Picture Placeholder 35">
            <a:extLst>
              <a:ext uri="{FF2B5EF4-FFF2-40B4-BE49-F238E27FC236}">
                <a16:creationId xmlns:a16="http://schemas.microsoft.com/office/drawing/2014/main" id="{8FA7AAF6-A469-40AB-89B7-986E540A4361}"/>
              </a:ext>
            </a:extLst>
          </p:cNvPr>
          <p:cNvSpPr>
            <a:spLocks noGrp="1"/>
          </p:cNvSpPr>
          <p:nvPr>
            <p:ph type="pic" sz="quarter" idx="33" hasCustomPrompt="1"/>
          </p:nvPr>
        </p:nvSpPr>
        <p:spPr>
          <a:xfrm>
            <a:off x="5635656" y="1445712"/>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1" name="Footer Placeholder 7">
            <a:extLst>
              <a:ext uri="{FF2B5EF4-FFF2-40B4-BE49-F238E27FC236}">
                <a16:creationId xmlns:a16="http://schemas.microsoft.com/office/drawing/2014/main" id="{7D56D55E-863B-41FE-92A7-D44815E1E8C2}"/>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FF96D108-4F69-4348-86F3-FDF8DFEA2006}"/>
              </a:ext>
            </a:extLst>
          </p:cNvPr>
          <p:cNvSpPr>
            <a:spLocks noGrp="1"/>
          </p:cNvSpPr>
          <p:nvPr>
            <p:ph type="dt" sz="half" idx="34"/>
          </p:nvPr>
        </p:nvSpPr>
        <p:spPr/>
        <p:txBody>
          <a:bodyPr/>
          <a:lstStyle/>
          <a:p>
            <a:fld id="{5718536B-61E2-44A2-BDE0-2949E330007E}" type="datetime1">
              <a:rPr lang="de-DE" smtClean="0"/>
              <a:t>29.08.2024</a:t>
            </a:fld>
            <a:endParaRPr lang="bg-BG"/>
          </a:p>
        </p:txBody>
      </p:sp>
      <p:sp>
        <p:nvSpPr>
          <p:cNvPr id="4" name="Footer Placeholder 3">
            <a:extLst>
              <a:ext uri="{FF2B5EF4-FFF2-40B4-BE49-F238E27FC236}">
                <a16:creationId xmlns:a16="http://schemas.microsoft.com/office/drawing/2014/main" id="{4C6E74ED-DDB6-4344-8A53-C89511A7728E}"/>
              </a:ext>
            </a:extLst>
          </p:cNvPr>
          <p:cNvSpPr>
            <a:spLocks noGrp="1"/>
          </p:cNvSpPr>
          <p:nvPr>
            <p:ph type="ftr" sz="quarter" idx="35"/>
          </p:nvPr>
        </p:nvSpPr>
        <p:spPr/>
        <p:txBody>
          <a:bodyPr/>
          <a:lstStyle/>
          <a:p>
            <a:endParaRPr lang="bg-BG"/>
          </a:p>
        </p:txBody>
      </p:sp>
      <p:cxnSp>
        <p:nvCxnSpPr>
          <p:cNvPr id="20" name="Straight Connector 10">
            <a:extLst>
              <a:ext uri="{FF2B5EF4-FFF2-40B4-BE49-F238E27FC236}">
                <a16:creationId xmlns:a16="http://schemas.microsoft.com/office/drawing/2014/main" id="{9B393216-5448-425D-A956-67B17AA93B53}"/>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2245316"/>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icon + 5 point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444500" y="3371850"/>
            <a:ext cx="2110853" cy="2986088"/>
          </a:xfrm>
        </p:spPr>
        <p:txBody>
          <a:bodyPr/>
          <a:lstStyle>
            <a:lvl1pPr>
              <a:defRPr/>
            </a:lvl1pPr>
            <a:lvl2pPr>
              <a:defRPr/>
            </a:lvl2pPr>
          </a:lstStyle>
          <a:p>
            <a:pPr lvl="0"/>
            <a:r>
              <a:rPr lang="en-US"/>
              <a:t>Main text style. For more, click on Increase / Decrease list level button.</a:t>
            </a:r>
          </a:p>
        </p:txBody>
      </p:sp>
      <p:sp>
        <p:nvSpPr>
          <p:cNvPr id="28" name="Text Placeholder 21">
            <a:extLst>
              <a:ext uri="{FF2B5EF4-FFF2-40B4-BE49-F238E27FC236}">
                <a16:creationId xmlns:a16="http://schemas.microsoft.com/office/drawing/2014/main" id="{4AF73C2C-4B57-4A42-9C2D-ED09D40BC4AB}"/>
              </a:ext>
            </a:extLst>
          </p:cNvPr>
          <p:cNvSpPr>
            <a:spLocks noGrp="1"/>
          </p:cNvSpPr>
          <p:nvPr>
            <p:ph type="body" sz="quarter" idx="14" hasCustomPrompt="1"/>
          </p:nvPr>
        </p:nvSpPr>
        <p:spPr>
          <a:xfrm>
            <a:off x="2743200" y="3371850"/>
            <a:ext cx="2110853" cy="2986088"/>
          </a:xfrm>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lvl1pPr>
            <a:lvl2pPr>
              <a:defRPr/>
            </a:lvl2pPr>
          </a:lstStyle>
          <a:p>
            <a:pPr marL="0" marR="0" lvl="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a:pPr>
            <a:r>
              <a:rPr lang="en-US"/>
              <a:t>Main text style. For more, click on Increase / Decrease list level button.</a:t>
            </a:r>
          </a:p>
        </p:txBody>
      </p:sp>
      <p:sp>
        <p:nvSpPr>
          <p:cNvPr id="29" name="Text Placeholder 21">
            <a:extLst>
              <a:ext uri="{FF2B5EF4-FFF2-40B4-BE49-F238E27FC236}">
                <a16:creationId xmlns:a16="http://schemas.microsoft.com/office/drawing/2014/main" id="{33880E35-7887-4AA6-B199-0D11B449CDB0}"/>
              </a:ext>
            </a:extLst>
          </p:cNvPr>
          <p:cNvSpPr>
            <a:spLocks noGrp="1"/>
          </p:cNvSpPr>
          <p:nvPr>
            <p:ph type="body" sz="quarter" idx="15" hasCustomPrompt="1"/>
          </p:nvPr>
        </p:nvSpPr>
        <p:spPr>
          <a:xfrm>
            <a:off x="5037138"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0" name="Text Placeholder 21">
            <a:extLst>
              <a:ext uri="{FF2B5EF4-FFF2-40B4-BE49-F238E27FC236}">
                <a16:creationId xmlns:a16="http://schemas.microsoft.com/office/drawing/2014/main" id="{A8C72526-6B99-482F-84EC-EDF51B8C31E3}"/>
              </a:ext>
            </a:extLst>
          </p:cNvPr>
          <p:cNvSpPr>
            <a:spLocks noGrp="1"/>
          </p:cNvSpPr>
          <p:nvPr>
            <p:ph type="body" sz="quarter" idx="16" hasCustomPrompt="1"/>
          </p:nvPr>
        </p:nvSpPr>
        <p:spPr>
          <a:xfrm>
            <a:off x="7340942"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1" name="Text Placeholder 21">
            <a:extLst>
              <a:ext uri="{FF2B5EF4-FFF2-40B4-BE49-F238E27FC236}">
                <a16:creationId xmlns:a16="http://schemas.microsoft.com/office/drawing/2014/main" id="{716F20DC-770C-4D88-A27C-FC8371BE2C2A}"/>
              </a:ext>
            </a:extLst>
          </p:cNvPr>
          <p:cNvSpPr>
            <a:spLocks noGrp="1"/>
          </p:cNvSpPr>
          <p:nvPr>
            <p:ph type="body" sz="quarter" idx="17" hasCustomPrompt="1"/>
          </p:nvPr>
        </p:nvSpPr>
        <p:spPr>
          <a:xfrm>
            <a:off x="9634880" y="3371850"/>
            <a:ext cx="2110853" cy="2986088"/>
          </a:xfrm>
        </p:spPr>
        <p:txBody>
          <a:bodyPr/>
          <a:lstStyle>
            <a:lvl1pPr>
              <a:defRPr/>
            </a:lvl1pPr>
            <a:lvl2pPr>
              <a:defRPr/>
            </a:lvl2pPr>
          </a:lstStyle>
          <a:p>
            <a:pPr lvl="0"/>
            <a:r>
              <a:rPr lang="en-US"/>
              <a:t>Main text style. For more, click on Increase / Decrease list level button.</a:t>
            </a:r>
          </a:p>
        </p:txBody>
      </p:sp>
      <p:sp>
        <p:nvSpPr>
          <p:cNvPr id="32" name="Text Placeholder 7">
            <a:extLst>
              <a:ext uri="{FF2B5EF4-FFF2-40B4-BE49-F238E27FC236}">
                <a16:creationId xmlns:a16="http://schemas.microsoft.com/office/drawing/2014/main" id="{6F454755-4EA2-4CDD-94FB-A5CDC745D08E}"/>
              </a:ext>
            </a:extLst>
          </p:cNvPr>
          <p:cNvSpPr>
            <a:spLocks noGrp="1"/>
          </p:cNvSpPr>
          <p:nvPr>
            <p:ph type="body" sz="quarter" idx="19" hasCustomPrompt="1"/>
          </p:nvPr>
        </p:nvSpPr>
        <p:spPr>
          <a:xfrm>
            <a:off x="443978" y="2659063"/>
            <a:ext cx="2111375" cy="504825"/>
          </a:xfrm>
        </p:spPr>
        <p:txBody>
          <a:bodyPr/>
          <a:lstStyle>
            <a:lvl1pPr algn="l">
              <a:defRPr sz="1400" b="1">
                <a:solidFill>
                  <a:schemeClr val="tx2"/>
                </a:solidFill>
              </a:defRPr>
            </a:lvl1pPr>
            <a:lvl5pPr algn="ctr">
              <a:defRPr b="1"/>
            </a:lvl5pPr>
            <a:lvl6pPr algn="ctr">
              <a:defRPr b="1"/>
            </a:lvl6pPr>
          </a:lstStyle>
          <a:p>
            <a:pPr lvl="0"/>
            <a:r>
              <a:rPr lang="en-US"/>
              <a:t>Main point’s titles can be on two lines</a:t>
            </a:r>
          </a:p>
        </p:txBody>
      </p:sp>
      <p:sp>
        <p:nvSpPr>
          <p:cNvPr id="41" name="Text Placeholder 7">
            <a:extLst>
              <a:ext uri="{FF2B5EF4-FFF2-40B4-BE49-F238E27FC236}">
                <a16:creationId xmlns:a16="http://schemas.microsoft.com/office/drawing/2014/main" id="{6E5B0E74-9E26-4112-A9C4-13B10DCF58F8}"/>
              </a:ext>
            </a:extLst>
          </p:cNvPr>
          <p:cNvSpPr>
            <a:spLocks noGrp="1"/>
          </p:cNvSpPr>
          <p:nvPr>
            <p:ph type="body" sz="quarter" idx="28" hasCustomPrompt="1"/>
          </p:nvPr>
        </p:nvSpPr>
        <p:spPr>
          <a:xfrm>
            <a:off x="2741091" y="2659063"/>
            <a:ext cx="2111375" cy="504825"/>
          </a:xfrm>
        </p:spPr>
        <p:txBody>
          <a:bodyPr/>
          <a:lstStyle>
            <a:lvl1pPr algn="l">
              <a:defRPr sz="1400" b="1">
                <a:solidFill>
                  <a:schemeClr val="tx2"/>
                </a:solidFill>
              </a:defRPr>
            </a:lvl1pPr>
            <a:lvl5pPr algn="ctr">
              <a:defRPr b="1"/>
            </a:lvl5pPr>
            <a:lvl6pPr algn="ctr">
              <a:defRPr b="1"/>
            </a:lvl6pPr>
          </a:lstStyle>
          <a:p>
            <a:pPr lvl="0"/>
            <a:r>
              <a:rPr lang="en-US"/>
              <a:t>Second main point</a:t>
            </a:r>
          </a:p>
        </p:txBody>
      </p:sp>
      <p:sp>
        <p:nvSpPr>
          <p:cNvPr id="42" name="Text Placeholder 7">
            <a:extLst>
              <a:ext uri="{FF2B5EF4-FFF2-40B4-BE49-F238E27FC236}">
                <a16:creationId xmlns:a16="http://schemas.microsoft.com/office/drawing/2014/main" id="{19F76862-8ED1-4B26-8809-99ADB457C22B}"/>
              </a:ext>
            </a:extLst>
          </p:cNvPr>
          <p:cNvSpPr>
            <a:spLocks noGrp="1"/>
          </p:cNvSpPr>
          <p:nvPr>
            <p:ph type="body" sz="quarter" idx="29" hasCustomPrompt="1"/>
          </p:nvPr>
        </p:nvSpPr>
        <p:spPr>
          <a:xfrm>
            <a:off x="5040313" y="2659063"/>
            <a:ext cx="2111375" cy="504825"/>
          </a:xfrm>
        </p:spPr>
        <p:txBody>
          <a:bodyPr/>
          <a:lstStyle>
            <a:lvl1pPr algn="l">
              <a:defRPr sz="1400" b="1">
                <a:solidFill>
                  <a:schemeClr val="tx2"/>
                </a:solidFill>
              </a:defRPr>
            </a:lvl1pPr>
            <a:lvl5pPr algn="ctr">
              <a:defRPr b="1"/>
            </a:lvl5pPr>
            <a:lvl6pPr algn="ctr">
              <a:defRPr b="1"/>
            </a:lvl6pPr>
          </a:lstStyle>
          <a:p>
            <a:pPr lvl="0"/>
            <a:r>
              <a:rPr lang="en-US"/>
              <a:t>Third main point</a:t>
            </a:r>
          </a:p>
        </p:txBody>
      </p:sp>
      <p:sp>
        <p:nvSpPr>
          <p:cNvPr id="43" name="Text Placeholder 7">
            <a:extLst>
              <a:ext uri="{FF2B5EF4-FFF2-40B4-BE49-F238E27FC236}">
                <a16:creationId xmlns:a16="http://schemas.microsoft.com/office/drawing/2014/main" id="{5556268D-AE74-4457-8CE5-3B83444175CE}"/>
              </a:ext>
            </a:extLst>
          </p:cNvPr>
          <p:cNvSpPr>
            <a:spLocks noGrp="1"/>
          </p:cNvSpPr>
          <p:nvPr>
            <p:ph type="body" sz="quarter" idx="30" hasCustomPrompt="1"/>
          </p:nvPr>
        </p:nvSpPr>
        <p:spPr>
          <a:xfrm>
            <a:off x="7333729" y="2659063"/>
            <a:ext cx="2111375" cy="504825"/>
          </a:xfrm>
        </p:spPr>
        <p:txBody>
          <a:bodyPr/>
          <a:lstStyle>
            <a:lvl1pPr algn="l">
              <a:defRPr sz="1400" b="1">
                <a:solidFill>
                  <a:schemeClr val="tx2"/>
                </a:solidFill>
              </a:defRPr>
            </a:lvl1pPr>
            <a:lvl5pPr algn="ctr">
              <a:defRPr b="1"/>
            </a:lvl5pPr>
            <a:lvl6pPr algn="ctr">
              <a:defRPr b="1"/>
            </a:lvl6pPr>
          </a:lstStyle>
          <a:p>
            <a:pPr lvl="0"/>
            <a:r>
              <a:rPr lang="en-US"/>
              <a:t>Fourth main point</a:t>
            </a:r>
          </a:p>
        </p:txBody>
      </p:sp>
      <p:sp>
        <p:nvSpPr>
          <p:cNvPr id="44" name="Text Placeholder 7">
            <a:extLst>
              <a:ext uri="{FF2B5EF4-FFF2-40B4-BE49-F238E27FC236}">
                <a16:creationId xmlns:a16="http://schemas.microsoft.com/office/drawing/2014/main" id="{B0D171FC-4719-4E32-909F-A647650B063D}"/>
              </a:ext>
            </a:extLst>
          </p:cNvPr>
          <p:cNvSpPr>
            <a:spLocks noGrp="1"/>
          </p:cNvSpPr>
          <p:nvPr>
            <p:ph type="body" sz="quarter" idx="31" hasCustomPrompt="1"/>
          </p:nvPr>
        </p:nvSpPr>
        <p:spPr>
          <a:xfrm>
            <a:off x="9634880" y="2659063"/>
            <a:ext cx="2111375" cy="504825"/>
          </a:xfrm>
        </p:spPr>
        <p:txBody>
          <a:bodyPr/>
          <a:lstStyle>
            <a:lvl1pPr algn="l">
              <a:defRPr sz="1400" b="1">
                <a:solidFill>
                  <a:schemeClr val="tx2"/>
                </a:solidFill>
              </a:defRPr>
            </a:lvl1pPr>
            <a:lvl5pPr algn="ctr">
              <a:defRPr b="1"/>
            </a:lvl5pPr>
            <a:lvl6pPr algn="ctr">
              <a:defRPr b="1"/>
            </a:lvl6pPr>
          </a:lstStyle>
          <a:p>
            <a:pPr lvl="0"/>
            <a:r>
              <a:rPr lang="en-US"/>
              <a:t>Fifth main point</a:t>
            </a:r>
          </a:p>
        </p:txBody>
      </p:sp>
      <p:sp>
        <p:nvSpPr>
          <p:cNvPr id="23" name="Text Placeholder 8">
            <a:extLst>
              <a:ext uri="{FF2B5EF4-FFF2-40B4-BE49-F238E27FC236}">
                <a16:creationId xmlns:a16="http://schemas.microsoft.com/office/drawing/2014/main" id="{ACBC8DA6-DBAF-424F-A80A-6A6EE3C58DE0}"/>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4" name="Straight Connector 10">
            <a:extLst>
              <a:ext uri="{FF2B5EF4-FFF2-40B4-BE49-F238E27FC236}">
                <a16:creationId xmlns:a16="http://schemas.microsoft.com/office/drawing/2014/main" id="{8D991B5E-CBAA-4CDC-8CD9-ACF3BC5453A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24">
            <a:hlinkClick r:id="" action="ppaction://hlinkshowjump?jump=previousslide"/>
            <a:extLst>
              <a:ext uri="{FF2B5EF4-FFF2-40B4-BE49-F238E27FC236}">
                <a16:creationId xmlns:a16="http://schemas.microsoft.com/office/drawing/2014/main" id="{314C1262-C7E2-4972-9C8C-AA50CA51CA4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6" name="Rectangle 25">
            <a:hlinkClick r:id="" action="ppaction://hlinkshowjump?jump=nextslide"/>
            <a:extLst>
              <a:ext uri="{FF2B5EF4-FFF2-40B4-BE49-F238E27FC236}">
                <a16:creationId xmlns:a16="http://schemas.microsoft.com/office/drawing/2014/main" id="{8BF351AD-A4BA-4907-B483-14FA29BD7F30}"/>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7" name="Picture Placeholder 35">
            <a:extLst>
              <a:ext uri="{FF2B5EF4-FFF2-40B4-BE49-F238E27FC236}">
                <a16:creationId xmlns:a16="http://schemas.microsoft.com/office/drawing/2014/main" id="{5472B03F-0983-4E3C-B7A8-B6CE5E555948}"/>
              </a:ext>
            </a:extLst>
          </p:cNvPr>
          <p:cNvSpPr>
            <a:spLocks noGrp="1"/>
          </p:cNvSpPr>
          <p:nvPr>
            <p:ph type="pic" sz="quarter" idx="33" hasCustomPrompt="1"/>
          </p:nvPr>
        </p:nvSpPr>
        <p:spPr>
          <a:xfrm>
            <a:off x="5635656" y="1445712"/>
            <a:ext cx="913816" cy="913816"/>
          </a:xfrm>
          <a:no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800" i="1">
                <a:solidFill>
                  <a:schemeClr val="tx2">
                    <a:lumMod val="60000"/>
                    <a:lumOff val="40000"/>
                  </a:schemeClr>
                </a:solidFill>
              </a:defRPr>
            </a:lvl1pPr>
          </a:lstStyle>
          <a:p>
            <a:pPr lvl="0"/>
            <a:r>
              <a:rPr lang="en-US"/>
              <a:t>1. Paste an icon</a:t>
            </a:r>
          </a:p>
          <a:p>
            <a:pPr lvl="0"/>
            <a:r>
              <a:rPr lang="en-US"/>
              <a:t>2. Select the placeholder, hold shift and select also the icon.</a:t>
            </a:r>
            <a:br>
              <a:rPr lang="en-US"/>
            </a:br>
            <a:r>
              <a:rPr lang="en-US"/>
              <a:t>3. Align center &amp; middle</a:t>
            </a:r>
          </a:p>
        </p:txBody>
      </p:sp>
      <p:sp>
        <p:nvSpPr>
          <p:cNvPr id="33" name="Footer Placeholder 7">
            <a:extLst>
              <a:ext uri="{FF2B5EF4-FFF2-40B4-BE49-F238E27FC236}">
                <a16:creationId xmlns:a16="http://schemas.microsoft.com/office/drawing/2014/main" id="{E997E152-F792-42FC-851F-CB6935F90CE6}"/>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A2442A17-CC4D-4E5C-B07C-CA73D12215C1}"/>
              </a:ext>
            </a:extLst>
          </p:cNvPr>
          <p:cNvSpPr>
            <a:spLocks noGrp="1"/>
          </p:cNvSpPr>
          <p:nvPr>
            <p:ph type="dt" sz="half" idx="34"/>
          </p:nvPr>
        </p:nvSpPr>
        <p:spPr/>
        <p:txBody>
          <a:bodyPr/>
          <a:lstStyle/>
          <a:p>
            <a:fld id="{0680B8C9-3B35-4C6A-A80E-63ACD8E6CF4B}" type="datetime1">
              <a:rPr lang="de-DE" smtClean="0"/>
              <a:t>29.08.2024</a:t>
            </a:fld>
            <a:endParaRPr lang="bg-BG"/>
          </a:p>
        </p:txBody>
      </p:sp>
      <p:sp>
        <p:nvSpPr>
          <p:cNvPr id="4" name="Footer Placeholder 3">
            <a:extLst>
              <a:ext uri="{FF2B5EF4-FFF2-40B4-BE49-F238E27FC236}">
                <a16:creationId xmlns:a16="http://schemas.microsoft.com/office/drawing/2014/main" id="{880208C0-62E6-4975-A1E6-466A7569BED0}"/>
              </a:ext>
            </a:extLst>
          </p:cNvPr>
          <p:cNvSpPr>
            <a:spLocks noGrp="1"/>
          </p:cNvSpPr>
          <p:nvPr>
            <p:ph type="ftr" sz="quarter" idx="35"/>
          </p:nvPr>
        </p:nvSpPr>
        <p:spPr/>
        <p:txBody>
          <a:bodyPr/>
          <a:lstStyle/>
          <a:p>
            <a:endParaRPr lang="bg-BG"/>
          </a:p>
        </p:txBody>
      </p:sp>
      <p:cxnSp>
        <p:nvCxnSpPr>
          <p:cNvPr id="34" name="Straight Connector 10">
            <a:extLst>
              <a:ext uri="{FF2B5EF4-FFF2-40B4-BE49-F238E27FC236}">
                <a16:creationId xmlns:a16="http://schemas.microsoft.com/office/drawing/2014/main" id="{520A493A-974B-4845-9464-ACBA4C756AB5}"/>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115605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892">
          <p15:clr>
            <a:srgbClr val="FBAE40"/>
          </p15:clr>
        </p15:guide>
        <p15:guide id="5" pos="1006">
          <p15:clr>
            <a:srgbClr val="FBAE40"/>
          </p15:clr>
        </p15:guide>
        <p15:guide id="6" pos="1615">
          <p15:clr>
            <a:srgbClr val="FBAE40"/>
          </p15:clr>
        </p15:guide>
        <p15:guide id="7" pos="1728">
          <p15:clr>
            <a:srgbClr val="FBAE40"/>
          </p15:clr>
        </p15:guide>
        <p15:guide id="8" pos="2338">
          <p15:clr>
            <a:srgbClr val="FBAE40"/>
          </p15:clr>
        </p15:guide>
        <p15:guide id="9" pos="2451">
          <p15:clr>
            <a:srgbClr val="FBAE40"/>
          </p15:clr>
        </p15:guide>
        <p15:guide id="10" pos="3060">
          <p15:clr>
            <a:srgbClr val="FBAE40"/>
          </p15:clr>
        </p15:guide>
        <p15:guide id="11" pos="3174">
          <p15:clr>
            <a:srgbClr val="FBAE40"/>
          </p15:clr>
        </p15:guide>
        <p15:guide id="12" pos="3783">
          <p15:clr>
            <a:srgbClr val="FBAE40"/>
          </p15:clr>
        </p15:guide>
        <p15:guide id="13" pos="3896">
          <p15:clr>
            <a:srgbClr val="FBAE40"/>
          </p15:clr>
        </p15:guide>
        <p15:guide id="14" pos="4505">
          <p15:clr>
            <a:srgbClr val="FBAE40"/>
          </p15:clr>
        </p15:guide>
        <p15:guide id="15" pos="4619">
          <p15:clr>
            <a:srgbClr val="FBAE40"/>
          </p15:clr>
        </p15:guide>
        <p15:guide id="16" pos="5228">
          <p15:clr>
            <a:srgbClr val="FBAE40"/>
          </p15:clr>
        </p15:guide>
        <p15:guide id="17" pos="5341">
          <p15:clr>
            <a:srgbClr val="FBAE40"/>
          </p15:clr>
        </p15:guide>
        <p15:guide id="18" pos="5951">
          <p15:clr>
            <a:srgbClr val="FBAE40"/>
          </p15:clr>
        </p15:guide>
        <p15:guide id="19" pos="6064">
          <p15:clr>
            <a:srgbClr val="FBAE40"/>
          </p15:clr>
        </p15:guide>
        <p15:guide id="20" pos="6673">
          <p15:clr>
            <a:srgbClr val="FBAE40"/>
          </p15:clr>
        </p15:guide>
        <p15:guide id="21" pos="6787">
          <p15:clr>
            <a:srgbClr val="FBAE40"/>
          </p15:clr>
        </p15:guide>
        <p15:guide id="22" pos="7396">
          <p15:clr>
            <a:srgbClr val="FBAE40"/>
          </p15:clr>
        </p15:guide>
        <p15:guide id="23" orient="horz">
          <p15:clr>
            <a:srgbClr val="FBAE40"/>
          </p15:clr>
        </p15:guide>
        <p15:guide id="24" orient="horz" pos="4320">
          <p15:clr>
            <a:srgbClr val="FBAE40"/>
          </p15:clr>
        </p15:guide>
        <p15:guide id="25" orient="horz" pos="722">
          <p15:clr>
            <a:srgbClr val="FBAE40"/>
          </p15:clr>
        </p15:guide>
        <p15:guide id="26" orient="horz" pos="828">
          <p15:clr>
            <a:srgbClr val="FBAE40"/>
          </p15:clr>
        </p15:guide>
        <p15:guide id="27" orient="horz" pos="934">
          <p15:clr>
            <a:srgbClr val="FBAE40"/>
          </p15:clr>
        </p15:guide>
        <p15:guide id="28" orient="horz" pos="1040">
          <p15:clr>
            <a:srgbClr val="FBAE40"/>
          </p15:clr>
        </p15:guide>
        <p15:guide id="29" orient="horz" pos="1146">
          <p15:clr>
            <a:srgbClr val="FBAE40"/>
          </p15:clr>
        </p15:guide>
        <p15:guide id="30" orient="horz" pos="1252">
          <p15:clr>
            <a:srgbClr val="FBAE40"/>
          </p15:clr>
        </p15:guide>
        <p15:guide id="31" orient="horz" pos="1357">
          <p15:clr>
            <a:srgbClr val="FBAE40"/>
          </p15:clr>
        </p15:guide>
        <p15:guide id="32" orient="horz" pos="1463">
          <p15:clr>
            <a:srgbClr val="FBAE40"/>
          </p15:clr>
        </p15:guide>
        <p15:guide id="33" orient="horz" pos="1569">
          <p15:clr>
            <a:srgbClr val="FBAE40"/>
          </p15:clr>
        </p15:guide>
        <p15:guide id="34" orient="horz" pos="1675">
          <p15:clr>
            <a:srgbClr val="FBAE40"/>
          </p15:clr>
        </p15:guide>
        <p15:guide id="35" orient="horz" pos="1784">
          <p15:clr>
            <a:srgbClr val="FBAE40"/>
          </p15:clr>
        </p15:guide>
        <p15:guide id="36" orient="horz" pos="1887">
          <p15:clr>
            <a:srgbClr val="FBAE40"/>
          </p15:clr>
        </p15:guide>
        <p15:guide id="37" orient="horz" pos="1993">
          <p15:clr>
            <a:srgbClr val="FBAE40"/>
          </p15:clr>
        </p15:guide>
        <p15:guide id="38" orient="horz" pos="2099">
          <p15:clr>
            <a:srgbClr val="FBAE40"/>
          </p15:clr>
        </p15:guide>
        <p15:guide id="39" orient="horz" pos="2205">
          <p15:clr>
            <a:srgbClr val="FBAE40"/>
          </p15:clr>
        </p15:guide>
        <p15:guide id="40" orient="horz" pos="2311">
          <p15:clr>
            <a:srgbClr val="FBAE40"/>
          </p15:clr>
        </p15:guide>
        <p15:guide id="41" orient="horz" pos="2416">
          <p15:clr>
            <a:srgbClr val="FBAE40"/>
          </p15:clr>
        </p15:guide>
        <p15:guide id="42" orient="horz" pos="2522">
          <p15:clr>
            <a:srgbClr val="FBAE40"/>
          </p15:clr>
        </p15:guide>
        <p15:guide id="43" orient="horz" pos="2628">
          <p15:clr>
            <a:srgbClr val="FBAE40"/>
          </p15:clr>
        </p15:guide>
        <p15:guide id="44" orient="horz" pos="2734">
          <p15:clr>
            <a:srgbClr val="FBAE40"/>
          </p15:clr>
        </p15:guide>
        <p15:guide id="45" orient="horz" pos="2840">
          <p15:clr>
            <a:srgbClr val="FBAE40"/>
          </p15:clr>
        </p15:guide>
        <p15:guide id="46" orient="horz" pos="2946">
          <p15:clr>
            <a:srgbClr val="FBAE40"/>
          </p15:clr>
        </p15:guide>
        <p15:guide id="47" orient="horz" pos="3052">
          <p15:clr>
            <a:srgbClr val="FBAE40"/>
          </p15:clr>
        </p15:guide>
        <p15:guide id="48" orient="horz" pos="3158">
          <p15:clr>
            <a:srgbClr val="FBAE40"/>
          </p15:clr>
        </p15:guide>
        <p15:guide id="49" orient="horz" pos="3264">
          <p15:clr>
            <a:srgbClr val="FBAE40"/>
          </p15:clr>
        </p15:guide>
        <p15:guide id="50" orient="horz" pos="3370">
          <p15:clr>
            <a:srgbClr val="FBAE40"/>
          </p15:clr>
        </p15:guide>
        <p15:guide id="51" orient="horz" pos="3475">
          <p15:clr>
            <a:srgbClr val="FBAE40"/>
          </p15:clr>
        </p15:guide>
        <p15:guide id="52" orient="horz" pos="3581">
          <p15:clr>
            <a:srgbClr val="FBAE40"/>
          </p15:clr>
        </p15:guide>
        <p15:guide id="53" orient="horz" pos="3687">
          <p15:clr>
            <a:srgbClr val="FBAE40"/>
          </p15:clr>
        </p15:guide>
        <p15:guide id="54" orient="horz" pos="3793">
          <p15:clr>
            <a:srgbClr val="FBAE40"/>
          </p15:clr>
        </p15:guide>
        <p15:guide id="55" orient="horz" pos="3899">
          <p15:clr>
            <a:srgbClr val="FBAE40"/>
          </p15:clr>
        </p15:guide>
        <p15:guide id="56" orient="horz" pos="4005">
          <p15:clr>
            <a:srgbClr val="FBAE40"/>
          </p15:clr>
        </p15:guide>
        <p15:guide id="57" orient="horz" pos="411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2181225" y="1359009"/>
            <a:ext cx="8604248" cy="2852737"/>
          </a:xfrm>
        </p:spPr>
        <p:txBody>
          <a:bodyPr anchor="t"/>
          <a:lstStyle>
            <a:lvl1pPr>
              <a:defRPr sz="6000">
                <a:solidFill>
                  <a:schemeClr val="bg1"/>
                </a:solidFill>
              </a:defRPr>
            </a:lvl1pPr>
          </a:lstStyle>
          <a:p>
            <a:r>
              <a:rPr lang="en-US"/>
              <a:t>The title of the chapter should be no longer than these three lines </a:t>
            </a:r>
            <a:endParaRPr lang="bg-BG"/>
          </a:p>
        </p:txBody>
      </p:sp>
      <p:sp>
        <p:nvSpPr>
          <p:cNvPr id="5" name="Text Placeholder 2">
            <a:extLst>
              <a:ext uri="{FF2B5EF4-FFF2-40B4-BE49-F238E27FC236}">
                <a16:creationId xmlns:a16="http://schemas.microsoft.com/office/drawing/2014/main" id="{9D34FBE5-2481-493C-A0B0-0E7B6D89753B}"/>
              </a:ext>
            </a:extLst>
          </p:cNvPr>
          <p:cNvSpPr>
            <a:spLocks noGrp="1"/>
          </p:cNvSpPr>
          <p:nvPr>
            <p:ph type="body" idx="14" hasCustomPrompt="1"/>
          </p:nvPr>
        </p:nvSpPr>
        <p:spPr>
          <a:xfrm>
            <a:off x="2181224" y="4775168"/>
            <a:ext cx="3799954" cy="1843091"/>
          </a:xfrm>
        </p:spPr>
        <p:txBody>
          <a:bodyPr lIns="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a:t>
            </a:r>
          </a:p>
        </p:txBody>
      </p:sp>
      <p:sp>
        <p:nvSpPr>
          <p:cNvPr id="8" name="Footer Placeholder 7">
            <a:extLst>
              <a:ext uri="{FF2B5EF4-FFF2-40B4-BE49-F238E27FC236}">
                <a16:creationId xmlns:a16="http://schemas.microsoft.com/office/drawing/2014/main" id="{46F1591F-4E4D-45DD-B6BB-49117E011F19}"/>
              </a:ext>
            </a:extLst>
          </p:cNvPr>
          <p:cNvSpPr txBox="1">
            <a:spLocks/>
          </p:cNvSpPr>
          <p:nvPr userDrawn="1"/>
        </p:nvSpPr>
        <p:spPr>
          <a:xfrm>
            <a:off x="444500" y="6559200"/>
            <a:ext cx="1888501"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6" name="Rectangle 5">
            <a:extLst>
              <a:ext uri="{FF2B5EF4-FFF2-40B4-BE49-F238E27FC236}">
                <a16:creationId xmlns:a16="http://schemas.microsoft.com/office/drawing/2014/main" id="{059B3F46-3F4A-46D5-8CA8-F15796AA1201}"/>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Tree>
    <p:extLst>
      <p:ext uri="{BB962C8B-B14F-4D97-AF65-F5344CB8AC3E}">
        <p14:creationId xmlns:p14="http://schemas.microsoft.com/office/powerpoint/2010/main" val="2557715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simp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1" y="6559200"/>
            <a:ext cx="1916112"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27" name="Text Placeholder 7">
            <a:extLst>
              <a:ext uri="{FF2B5EF4-FFF2-40B4-BE49-F238E27FC236}">
                <a16:creationId xmlns:a16="http://schemas.microsoft.com/office/drawing/2014/main" id="{608EF730-DF64-4F93-9A4C-14E728DDB226}"/>
              </a:ext>
            </a:extLst>
          </p:cNvPr>
          <p:cNvSpPr>
            <a:spLocks noGrp="1"/>
          </p:cNvSpPr>
          <p:nvPr>
            <p:ph type="body" sz="quarter" idx="41" hasCustomPrompt="1"/>
          </p:nvPr>
        </p:nvSpPr>
        <p:spPr>
          <a:xfrm>
            <a:off x="444500"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First </a:t>
            </a:r>
            <a:br>
              <a:rPr lang="en-US"/>
            </a:br>
            <a:r>
              <a:rPr lang="en-US"/>
              <a:t>main point</a:t>
            </a:r>
          </a:p>
        </p:txBody>
      </p:sp>
      <p:sp>
        <p:nvSpPr>
          <p:cNvPr id="28" name="Text Placeholder 7">
            <a:extLst>
              <a:ext uri="{FF2B5EF4-FFF2-40B4-BE49-F238E27FC236}">
                <a16:creationId xmlns:a16="http://schemas.microsoft.com/office/drawing/2014/main" id="{AF5ED1D3-4C8D-43DB-8571-2008BD1ED220}"/>
              </a:ext>
            </a:extLst>
          </p:cNvPr>
          <p:cNvSpPr>
            <a:spLocks noGrp="1"/>
          </p:cNvSpPr>
          <p:nvPr>
            <p:ph type="body" sz="quarter" idx="42" hasCustomPrompt="1"/>
          </p:nvPr>
        </p:nvSpPr>
        <p:spPr>
          <a:xfrm>
            <a:off x="2360613"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Second </a:t>
            </a:r>
            <a:br>
              <a:rPr lang="en-US"/>
            </a:br>
            <a:r>
              <a:rPr lang="en-US"/>
              <a:t>main point</a:t>
            </a:r>
          </a:p>
        </p:txBody>
      </p:sp>
      <p:sp>
        <p:nvSpPr>
          <p:cNvPr id="29" name="Text Placeholder 7">
            <a:extLst>
              <a:ext uri="{FF2B5EF4-FFF2-40B4-BE49-F238E27FC236}">
                <a16:creationId xmlns:a16="http://schemas.microsoft.com/office/drawing/2014/main" id="{574256A6-572C-45A7-BD16-ED48B4D627BE}"/>
              </a:ext>
            </a:extLst>
          </p:cNvPr>
          <p:cNvSpPr>
            <a:spLocks noGrp="1"/>
          </p:cNvSpPr>
          <p:nvPr>
            <p:ph type="body" sz="quarter" idx="43" hasCustomPrompt="1"/>
          </p:nvPr>
        </p:nvSpPr>
        <p:spPr>
          <a:xfrm>
            <a:off x="4276726"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Third </a:t>
            </a:r>
            <a:br>
              <a:rPr lang="en-US"/>
            </a:br>
            <a:r>
              <a:rPr lang="en-US"/>
              <a:t>main point</a:t>
            </a:r>
          </a:p>
        </p:txBody>
      </p:sp>
      <p:sp>
        <p:nvSpPr>
          <p:cNvPr id="30" name="Text Placeholder 7">
            <a:extLst>
              <a:ext uri="{FF2B5EF4-FFF2-40B4-BE49-F238E27FC236}">
                <a16:creationId xmlns:a16="http://schemas.microsoft.com/office/drawing/2014/main" id="{F35DAE4B-ADD0-465F-B69B-0E7891BE0201}"/>
              </a:ext>
            </a:extLst>
          </p:cNvPr>
          <p:cNvSpPr>
            <a:spLocks noGrp="1"/>
          </p:cNvSpPr>
          <p:nvPr>
            <p:ph type="body" sz="quarter" idx="44" hasCustomPrompt="1"/>
          </p:nvPr>
        </p:nvSpPr>
        <p:spPr>
          <a:xfrm>
            <a:off x="6180137"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31" name="Text Placeholder 7">
            <a:extLst>
              <a:ext uri="{FF2B5EF4-FFF2-40B4-BE49-F238E27FC236}">
                <a16:creationId xmlns:a16="http://schemas.microsoft.com/office/drawing/2014/main" id="{F199E281-BD3C-4ED8-927C-AA34B990E184}"/>
              </a:ext>
            </a:extLst>
          </p:cNvPr>
          <p:cNvSpPr>
            <a:spLocks noGrp="1"/>
          </p:cNvSpPr>
          <p:nvPr>
            <p:ph type="body" sz="quarter" idx="45" hasCustomPrompt="1"/>
          </p:nvPr>
        </p:nvSpPr>
        <p:spPr>
          <a:xfrm>
            <a:off x="8107363"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Fifth </a:t>
            </a:r>
            <a:br>
              <a:rPr lang="en-US"/>
            </a:br>
            <a:r>
              <a:rPr lang="en-US"/>
              <a:t>main point</a:t>
            </a:r>
          </a:p>
        </p:txBody>
      </p:sp>
      <p:sp>
        <p:nvSpPr>
          <p:cNvPr id="34" name="Text Placeholder 7">
            <a:extLst>
              <a:ext uri="{FF2B5EF4-FFF2-40B4-BE49-F238E27FC236}">
                <a16:creationId xmlns:a16="http://schemas.microsoft.com/office/drawing/2014/main" id="{F811F8B8-F233-456A-9FFC-BFE7D411715A}"/>
              </a:ext>
            </a:extLst>
          </p:cNvPr>
          <p:cNvSpPr>
            <a:spLocks noGrp="1"/>
          </p:cNvSpPr>
          <p:nvPr>
            <p:ph type="body" sz="quarter" idx="46" hasCustomPrompt="1"/>
          </p:nvPr>
        </p:nvSpPr>
        <p:spPr>
          <a:xfrm>
            <a:off x="10010774" y="4294013"/>
            <a:ext cx="1736726" cy="520700"/>
          </a:xfrm>
        </p:spPr>
        <p:txBody>
          <a:bodyPr lIns="0" rIns="0" anchor="t"/>
          <a:lstStyle>
            <a:lvl1pPr algn="ctr">
              <a:defRPr sz="1800" b="1">
                <a:solidFill>
                  <a:schemeClr val="tx2"/>
                </a:solidFill>
              </a:defRPr>
            </a:lvl1pPr>
            <a:lvl5pPr algn="ctr">
              <a:defRPr b="1"/>
            </a:lvl5pPr>
            <a:lvl6pPr algn="ctr">
              <a:defRPr b="1"/>
            </a:lvl6pPr>
          </a:lstStyle>
          <a:p>
            <a:pPr lvl="0"/>
            <a:r>
              <a:rPr lang="en-US"/>
              <a:t>Sixth </a:t>
            </a:r>
            <a:br>
              <a:rPr lang="en-US"/>
            </a:br>
            <a:r>
              <a:rPr lang="en-US"/>
              <a:t>main point</a:t>
            </a:r>
          </a:p>
        </p:txBody>
      </p:sp>
      <p:sp>
        <p:nvSpPr>
          <p:cNvPr id="35" name="Text Placeholder 7">
            <a:extLst>
              <a:ext uri="{FF2B5EF4-FFF2-40B4-BE49-F238E27FC236}">
                <a16:creationId xmlns:a16="http://schemas.microsoft.com/office/drawing/2014/main" id="{06861E48-7D42-4064-9172-7888AFDCCD93}"/>
              </a:ext>
            </a:extLst>
          </p:cNvPr>
          <p:cNvSpPr>
            <a:spLocks noGrp="1"/>
          </p:cNvSpPr>
          <p:nvPr>
            <p:ph type="body" sz="quarter" idx="47" hasCustomPrompt="1"/>
          </p:nvPr>
        </p:nvSpPr>
        <p:spPr>
          <a:xfrm>
            <a:off x="444500"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en-US"/>
              <a:t>1970</a:t>
            </a:r>
          </a:p>
        </p:txBody>
      </p:sp>
      <p:sp>
        <p:nvSpPr>
          <p:cNvPr id="45" name="Text Placeholder 7">
            <a:extLst>
              <a:ext uri="{FF2B5EF4-FFF2-40B4-BE49-F238E27FC236}">
                <a16:creationId xmlns:a16="http://schemas.microsoft.com/office/drawing/2014/main" id="{5F5B5FE4-AEAA-427B-A416-88339EA3D722}"/>
              </a:ext>
            </a:extLst>
          </p:cNvPr>
          <p:cNvSpPr>
            <a:spLocks noGrp="1"/>
          </p:cNvSpPr>
          <p:nvPr>
            <p:ph type="body" sz="quarter" idx="48" hasCustomPrompt="1"/>
          </p:nvPr>
        </p:nvSpPr>
        <p:spPr>
          <a:xfrm>
            <a:off x="2360613"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en-US"/>
              <a:t>1980</a:t>
            </a:r>
          </a:p>
        </p:txBody>
      </p:sp>
      <p:sp>
        <p:nvSpPr>
          <p:cNvPr id="51" name="Text Placeholder 7">
            <a:extLst>
              <a:ext uri="{FF2B5EF4-FFF2-40B4-BE49-F238E27FC236}">
                <a16:creationId xmlns:a16="http://schemas.microsoft.com/office/drawing/2014/main" id="{4F504221-9150-47EC-9661-968AECA13537}"/>
              </a:ext>
            </a:extLst>
          </p:cNvPr>
          <p:cNvSpPr>
            <a:spLocks noGrp="1"/>
          </p:cNvSpPr>
          <p:nvPr>
            <p:ph type="body" sz="quarter" idx="49" hasCustomPrompt="1"/>
          </p:nvPr>
        </p:nvSpPr>
        <p:spPr>
          <a:xfrm>
            <a:off x="4276726"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en-US"/>
              <a:t>19</a:t>
            </a:r>
            <a:r>
              <a:rPr lang="bg-BG"/>
              <a:t>9</a:t>
            </a:r>
            <a:r>
              <a:rPr lang="en-US"/>
              <a:t>0</a:t>
            </a:r>
          </a:p>
        </p:txBody>
      </p:sp>
      <p:sp>
        <p:nvSpPr>
          <p:cNvPr id="52" name="Text Placeholder 7">
            <a:extLst>
              <a:ext uri="{FF2B5EF4-FFF2-40B4-BE49-F238E27FC236}">
                <a16:creationId xmlns:a16="http://schemas.microsoft.com/office/drawing/2014/main" id="{6F1516F4-C890-4FA8-9ABD-2D5055A97762}"/>
              </a:ext>
            </a:extLst>
          </p:cNvPr>
          <p:cNvSpPr>
            <a:spLocks noGrp="1"/>
          </p:cNvSpPr>
          <p:nvPr>
            <p:ph type="body" sz="quarter" idx="50" hasCustomPrompt="1"/>
          </p:nvPr>
        </p:nvSpPr>
        <p:spPr>
          <a:xfrm>
            <a:off x="6192839"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bg-BG"/>
              <a:t>2000</a:t>
            </a:r>
            <a:endParaRPr lang="en-US"/>
          </a:p>
        </p:txBody>
      </p:sp>
      <p:sp>
        <p:nvSpPr>
          <p:cNvPr id="53" name="Text Placeholder 7">
            <a:extLst>
              <a:ext uri="{FF2B5EF4-FFF2-40B4-BE49-F238E27FC236}">
                <a16:creationId xmlns:a16="http://schemas.microsoft.com/office/drawing/2014/main" id="{B1940461-53F5-480C-85E8-F920BEA851CB}"/>
              </a:ext>
            </a:extLst>
          </p:cNvPr>
          <p:cNvSpPr>
            <a:spLocks noGrp="1"/>
          </p:cNvSpPr>
          <p:nvPr>
            <p:ph type="body" sz="quarter" idx="51" hasCustomPrompt="1"/>
          </p:nvPr>
        </p:nvSpPr>
        <p:spPr>
          <a:xfrm>
            <a:off x="8093074"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bg-BG"/>
              <a:t>2010</a:t>
            </a:r>
            <a:endParaRPr lang="en-US"/>
          </a:p>
        </p:txBody>
      </p:sp>
      <p:sp>
        <p:nvSpPr>
          <p:cNvPr id="57" name="Text Placeholder 7">
            <a:extLst>
              <a:ext uri="{FF2B5EF4-FFF2-40B4-BE49-F238E27FC236}">
                <a16:creationId xmlns:a16="http://schemas.microsoft.com/office/drawing/2014/main" id="{2355DD7E-BE8E-4B9C-9A9D-764C53B49859}"/>
              </a:ext>
            </a:extLst>
          </p:cNvPr>
          <p:cNvSpPr>
            <a:spLocks noGrp="1"/>
          </p:cNvSpPr>
          <p:nvPr>
            <p:ph type="body" sz="quarter" idx="52" hasCustomPrompt="1"/>
          </p:nvPr>
        </p:nvSpPr>
        <p:spPr>
          <a:xfrm>
            <a:off x="10010774" y="2877948"/>
            <a:ext cx="1736726" cy="520700"/>
          </a:xfrm>
        </p:spPr>
        <p:txBody>
          <a:bodyPr lIns="0" rIns="0" anchor="b"/>
          <a:lstStyle>
            <a:lvl1pPr algn="ctr">
              <a:defRPr sz="1800" b="0">
                <a:solidFill>
                  <a:schemeClr val="tx2">
                    <a:lumMod val="60000"/>
                    <a:lumOff val="40000"/>
                  </a:schemeClr>
                </a:solidFill>
              </a:defRPr>
            </a:lvl1pPr>
            <a:lvl5pPr algn="ctr">
              <a:defRPr b="1"/>
            </a:lvl5pPr>
            <a:lvl6pPr algn="ctr">
              <a:defRPr b="1"/>
            </a:lvl6pPr>
          </a:lstStyle>
          <a:p>
            <a:pPr lvl="0"/>
            <a:r>
              <a:rPr lang="bg-BG"/>
              <a:t>2020</a:t>
            </a:r>
            <a:endParaRPr lang="en-US"/>
          </a:p>
        </p:txBody>
      </p:sp>
      <p:sp>
        <p:nvSpPr>
          <p:cNvPr id="58" name="Text Placeholder 21">
            <a:extLst>
              <a:ext uri="{FF2B5EF4-FFF2-40B4-BE49-F238E27FC236}">
                <a16:creationId xmlns:a16="http://schemas.microsoft.com/office/drawing/2014/main" id="{4D3B84E8-04CF-4D6A-B26A-7CF2762397CA}"/>
              </a:ext>
            </a:extLst>
          </p:cNvPr>
          <p:cNvSpPr>
            <a:spLocks noGrp="1"/>
          </p:cNvSpPr>
          <p:nvPr>
            <p:ph type="body" sz="quarter" idx="36" hasCustomPrompt="1"/>
          </p:nvPr>
        </p:nvSpPr>
        <p:spPr>
          <a:xfrm>
            <a:off x="444500" y="1483361"/>
            <a:ext cx="5561013" cy="463234"/>
          </a:xfrm>
        </p:spPr>
        <p:txBody>
          <a:bodyPr/>
          <a:lstStyle>
            <a:lvl1pPr>
              <a:defRPr sz="1400">
                <a:solidFill>
                  <a:schemeClr val="accent1"/>
                </a:solidFill>
              </a:defRPr>
            </a:lvl1pPr>
            <a:lvl2pPr>
              <a:defRPr/>
            </a:lvl2pPr>
            <a:lvl5pPr>
              <a:defRPr/>
            </a:lvl5pPr>
          </a:lstStyle>
          <a:p>
            <a:pPr lvl="0"/>
            <a:r>
              <a:rPr lang="en-US"/>
              <a:t>This text box can contain a highlight text. If you’re not going to use it, remove it and move all the other text boxes 2 lines higher.</a:t>
            </a:r>
          </a:p>
        </p:txBody>
      </p:sp>
      <p:sp>
        <p:nvSpPr>
          <p:cNvPr id="59" name="Text Placeholder 21">
            <a:extLst>
              <a:ext uri="{FF2B5EF4-FFF2-40B4-BE49-F238E27FC236}">
                <a16:creationId xmlns:a16="http://schemas.microsoft.com/office/drawing/2014/main" id="{8197A175-1081-48EE-A39B-6A3C28219173}"/>
              </a:ext>
            </a:extLst>
          </p:cNvPr>
          <p:cNvSpPr>
            <a:spLocks noGrp="1"/>
          </p:cNvSpPr>
          <p:nvPr>
            <p:ph type="body" sz="quarter" idx="13" hasCustomPrompt="1"/>
          </p:nvPr>
        </p:nvSpPr>
        <p:spPr>
          <a:xfrm>
            <a:off x="444501"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0" name="Text Placeholder 21">
            <a:extLst>
              <a:ext uri="{FF2B5EF4-FFF2-40B4-BE49-F238E27FC236}">
                <a16:creationId xmlns:a16="http://schemas.microsoft.com/office/drawing/2014/main" id="{4F02E173-998A-473D-9DA1-FD41EEE12561}"/>
              </a:ext>
            </a:extLst>
          </p:cNvPr>
          <p:cNvSpPr>
            <a:spLocks noGrp="1"/>
          </p:cNvSpPr>
          <p:nvPr>
            <p:ph type="body" sz="quarter" idx="53" hasCustomPrompt="1"/>
          </p:nvPr>
        </p:nvSpPr>
        <p:spPr>
          <a:xfrm>
            <a:off x="2360614"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1" name="Text Placeholder 21">
            <a:extLst>
              <a:ext uri="{FF2B5EF4-FFF2-40B4-BE49-F238E27FC236}">
                <a16:creationId xmlns:a16="http://schemas.microsoft.com/office/drawing/2014/main" id="{F572C736-55B3-4675-A1B9-9A7F8886C24A}"/>
              </a:ext>
            </a:extLst>
          </p:cNvPr>
          <p:cNvSpPr>
            <a:spLocks noGrp="1"/>
          </p:cNvSpPr>
          <p:nvPr>
            <p:ph type="body" sz="quarter" idx="54" hasCustomPrompt="1"/>
          </p:nvPr>
        </p:nvSpPr>
        <p:spPr>
          <a:xfrm>
            <a:off x="4276727"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2" name="Text Placeholder 21">
            <a:extLst>
              <a:ext uri="{FF2B5EF4-FFF2-40B4-BE49-F238E27FC236}">
                <a16:creationId xmlns:a16="http://schemas.microsoft.com/office/drawing/2014/main" id="{C7A1D0B5-013E-44AB-942E-2D9A4DAF70C1}"/>
              </a:ext>
            </a:extLst>
          </p:cNvPr>
          <p:cNvSpPr>
            <a:spLocks noGrp="1"/>
          </p:cNvSpPr>
          <p:nvPr>
            <p:ph type="body" sz="quarter" idx="55" hasCustomPrompt="1"/>
          </p:nvPr>
        </p:nvSpPr>
        <p:spPr>
          <a:xfrm>
            <a:off x="6180138"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3" name="Text Placeholder 21">
            <a:extLst>
              <a:ext uri="{FF2B5EF4-FFF2-40B4-BE49-F238E27FC236}">
                <a16:creationId xmlns:a16="http://schemas.microsoft.com/office/drawing/2014/main" id="{00C23156-DE7A-4CBA-8CA3-A12681483F80}"/>
              </a:ext>
            </a:extLst>
          </p:cNvPr>
          <p:cNvSpPr>
            <a:spLocks noGrp="1"/>
          </p:cNvSpPr>
          <p:nvPr>
            <p:ph type="body" sz="quarter" idx="56" hasCustomPrompt="1"/>
          </p:nvPr>
        </p:nvSpPr>
        <p:spPr>
          <a:xfrm>
            <a:off x="8107365"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64" name="Text Placeholder 21">
            <a:extLst>
              <a:ext uri="{FF2B5EF4-FFF2-40B4-BE49-F238E27FC236}">
                <a16:creationId xmlns:a16="http://schemas.microsoft.com/office/drawing/2014/main" id="{D06E0F52-2BDA-4846-9D8D-1C78020766FF}"/>
              </a:ext>
            </a:extLst>
          </p:cNvPr>
          <p:cNvSpPr>
            <a:spLocks noGrp="1"/>
          </p:cNvSpPr>
          <p:nvPr>
            <p:ph type="body" sz="quarter" idx="57" hasCustomPrompt="1"/>
          </p:nvPr>
        </p:nvSpPr>
        <p:spPr>
          <a:xfrm>
            <a:off x="10010776" y="5013324"/>
            <a:ext cx="1736724" cy="1519237"/>
          </a:xfrm>
        </p:spPr>
        <p:txBody>
          <a:bodyPr/>
          <a:lstStyle>
            <a:lvl1pPr>
              <a:defRPr/>
            </a:lvl1pPr>
            <a:lvl2pPr>
              <a:defRPr/>
            </a:lvl2pPr>
          </a:lstStyle>
          <a:p>
            <a:pPr lvl="0"/>
            <a:r>
              <a:rPr lang="en-US"/>
              <a:t>Main text style. When the text is more than two lines, keep it with left alignment. When it is one or two lines, it can be centered.</a:t>
            </a:r>
          </a:p>
        </p:txBody>
      </p:sp>
      <p:sp>
        <p:nvSpPr>
          <p:cNvPr id="3" name="Date Placeholder 2">
            <a:extLst>
              <a:ext uri="{FF2B5EF4-FFF2-40B4-BE49-F238E27FC236}">
                <a16:creationId xmlns:a16="http://schemas.microsoft.com/office/drawing/2014/main" id="{5414C3DA-2841-44E5-B009-1E4A6C44170D}"/>
              </a:ext>
            </a:extLst>
          </p:cNvPr>
          <p:cNvSpPr>
            <a:spLocks noGrp="1"/>
          </p:cNvSpPr>
          <p:nvPr>
            <p:ph type="dt" sz="half" idx="58"/>
          </p:nvPr>
        </p:nvSpPr>
        <p:spPr/>
        <p:txBody>
          <a:bodyPr/>
          <a:lstStyle/>
          <a:p>
            <a:fld id="{09A4450F-88B5-457E-B6C9-75937E5FE478}" type="datetime1">
              <a:rPr lang="de-DE" smtClean="0"/>
              <a:t>29.08.2024</a:t>
            </a:fld>
            <a:endParaRPr lang="bg-BG"/>
          </a:p>
        </p:txBody>
      </p:sp>
      <p:sp>
        <p:nvSpPr>
          <p:cNvPr id="4" name="Footer Placeholder 3">
            <a:extLst>
              <a:ext uri="{FF2B5EF4-FFF2-40B4-BE49-F238E27FC236}">
                <a16:creationId xmlns:a16="http://schemas.microsoft.com/office/drawing/2014/main" id="{05DDCEBC-1F15-4598-8D8F-823F270C2FCA}"/>
              </a:ext>
            </a:extLst>
          </p:cNvPr>
          <p:cNvSpPr>
            <a:spLocks noGrp="1"/>
          </p:cNvSpPr>
          <p:nvPr>
            <p:ph type="ftr" sz="quarter" idx="59"/>
          </p:nvPr>
        </p:nvSpPr>
        <p:spPr/>
        <p:txBody>
          <a:bodyPr/>
          <a:lstStyle/>
          <a:p>
            <a:endParaRPr lang="bg-BG"/>
          </a:p>
        </p:txBody>
      </p:sp>
      <p:cxnSp>
        <p:nvCxnSpPr>
          <p:cNvPr id="32" name="Straight Connector 10">
            <a:extLst>
              <a:ext uri="{FF2B5EF4-FFF2-40B4-BE49-F238E27FC236}">
                <a16:creationId xmlns:a16="http://schemas.microsoft.com/office/drawing/2014/main" id="{DE41257B-5982-4663-BC34-C4A72C85006A}"/>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1253407"/>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advanc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0" y="6559200"/>
            <a:ext cx="1916113"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50" name="Text Placeholder 7">
            <a:extLst>
              <a:ext uri="{FF2B5EF4-FFF2-40B4-BE49-F238E27FC236}">
                <a16:creationId xmlns:a16="http://schemas.microsoft.com/office/drawing/2014/main" id="{29FB9A60-BA1E-498C-B6A2-ACFEDBC12456}"/>
              </a:ext>
            </a:extLst>
          </p:cNvPr>
          <p:cNvSpPr>
            <a:spLocks noGrp="1"/>
          </p:cNvSpPr>
          <p:nvPr>
            <p:ph type="body" sz="quarter" idx="33" hasCustomPrompt="1"/>
          </p:nvPr>
        </p:nvSpPr>
        <p:spPr>
          <a:xfrm>
            <a:off x="462728" y="4294013"/>
            <a:ext cx="1718497" cy="520700"/>
          </a:xfrm>
        </p:spPr>
        <p:txBody>
          <a:bodyPr lIns="0" rIns="0" anchor="t"/>
          <a:lstStyle>
            <a:lvl1pPr algn="l">
              <a:defRPr sz="1800" b="1">
                <a:solidFill>
                  <a:schemeClr val="tx2"/>
                </a:solidFill>
              </a:defRPr>
            </a:lvl1pPr>
            <a:lvl5pPr algn="ctr">
              <a:defRPr b="1"/>
            </a:lvl5pPr>
            <a:lvl6pPr algn="ctr">
              <a:defRPr b="1"/>
            </a:lvl6pPr>
          </a:lstStyle>
          <a:p>
            <a:pPr lvl="0"/>
            <a:r>
              <a:rPr lang="en-US"/>
              <a:t>First </a:t>
            </a:r>
            <a:br>
              <a:rPr lang="en-US"/>
            </a:br>
            <a:r>
              <a:rPr lang="en-US"/>
              <a:t>main point</a:t>
            </a:r>
          </a:p>
        </p:txBody>
      </p:sp>
      <p:sp>
        <p:nvSpPr>
          <p:cNvPr id="65" name="Text Placeholder 7">
            <a:extLst>
              <a:ext uri="{FF2B5EF4-FFF2-40B4-BE49-F238E27FC236}">
                <a16:creationId xmlns:a16="http://schemas.microsoft.com/office/drawing/2014/main" id="{F6F51092-0258-4809-9CAA-C47E14482B18}"/>
              </a:ext>
            </a:extLst>
          </p:cNvPr>
          <p:cNvSpPr>
            <a:spLocks noGrp="1"/>
          </p:cNvSpPr>
          <p:nvPr>
            <p:ph type="body" sz="quarter" idx="41" hasCustomPrompt="1"/>
          </p:nvPr>
        </p:nvSpPr>
        <p:spPr>
          <a:xfrm>
            <a:off x="2363789" y="4294013"/>
            <a:ext cx="1736726" cy="520700"/>
          </a:xfrm>
        </p:spPr>
        <p:txBody>
          <a:bodyPr lIns="0" rIns="0" anchor="t"/>
          <a:lstStyle>
            <a:lvl1pPr algn="l">
              <a:defRPr sz="1800" b="1">
                <a:solidFill>
                  <a:schemeClr val="tx2"/>
                </a:solidFill>
              </a:defRPr>
            </a:lvl1pPr>
            <a:lvl5pPr algn="ctr">
              <a:defRPr b="1"/>
            </a:lvl5pPr>
            <a:lvl6pPr algn="ctr">
              <a:defRPr b="1"/>
            </a:lvl6pPr>
          </a:lstStyle>
          <a:p>
            <a:pPr lvl="0"/>
            <a:r>
              <a:rPr lang="en-US"/>
              <a:t>Second </a:t>
            </a:r>
            <a:br>
              <a:rPr lang="en-US"/>
            </a:br>
            <a:r>
              <a:rPr lang="en-US"/>
              <a:t>main point</a:t>
            </a:r>
          </a:p>
        </p:txBody>
      </p:sp>
      <p:sp>
        <p:nvSpPr>
          <p:cNvPr id="66" name="Text Placeholder 7">
            <a:extLst>
              <a:ext uri="{FF2B5EF4-FFF2-40B4-BE49-F238E27FC236}">
                <a16:creationId xmlns:a16="http://schemas.microsoft.com/office/drawing/2014/main" id="{53482FA2-EC33-4D60-A072-836AD2E43FFE}"/>
              </a:ext>
            </a:extLst>
          </p:cNvPr>
          <p:cNvSpPr>
            <a:spLocks noGrp="1"/>
          </p:cNvSpPr>
          <p:nvPr>
            <p:ph type="body" sz="quarter" idx="42" hasCustomPrompt="1"/>
          </p:nvPr>
        </p:nvSpPr>
        <p:spPr>
          <a:xfrm>
            <a:off x="4283080" y="4294013"/>
            <a:ext cx="1731964" cy="520700"/>
          </a:xfrm>
        </p:spPr>
        <p:txBody>
          <a:bodyPr lIns="0" rIns="0" anchor="t"/>
          <a:lstStyle>
            <a:lvl1pPr algn="l">
              <a:defRPr sz="1800" b="1">
                <a:solidFill>
                  <a:schemeClr val="tx2"/>
                </a:solidFill>
              </a:defRPr>
            </a:lvl1pPr>
            <a:lvl5pPr algn="ctr">
              <a:defRPr b="1"/>
            </a:lvl5pPr>
            <a:lvl6pPr algn="ctr">
              <a:defRPr b="1"/>
            </a:lvl6pPr>
          </a:lstStyle>
          <a:p>
            <a:pPr lvl="0"/>
            <a:r>
              <a:rPr lang="en-US"/>
              <a:t>Third </a:t>
            </a:r>
            <a:br>
              <a:rPr lang="en-US"/>
            </a:br>
            <a:r>
              <a:rPr lang="en-US"/>
              <a:t>main point</a:t>
            </a:r>
          </a:p>
        </p:txBody>
      </p:sp>
      <p:sp>
        <p:nvSpPr>
          <p:cNvPr id="67" name="Text Placeholder 7">
            <a:extLst>
              <a:ext uri="{FF2B5EF4-FFF2-40B4-BE49-F238E27FC236}">
                <a16:creationId xmlns:a16="http://schemas.microsoft.com/office/drawing/2014/main" id="{8EEB852D-DF63-4171-A854-09E864D2F497}"/>
              </a:ext>
            </a:extLst>
          </p:cNvPr>
          <p:cNvSpPr>
            <a:spLocks noGrp="1"/>
          </p:cNvSpPr>
          <p:nvPr>
            <p:ph type="body" sz="quarter" idx="43" hasCustomPrompt="1"/>
          </p:nvPr>
        </p:nvSpPr>
        <p:spPr>
          <a:xfrm>
            <a:off x="6197609" y="4294013"/>
            <a:ext cx="1731963" cy="520700"/>
          </a:xfrm>
        </p:spPr>
        <p:txBody>
          <a:bodyPr lIns="0" rIns="0" anchor="t"/>
          <a:lstStyle>
            <a:lvl1pPr algn="l">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68" name="Text Placeholder 7">
            <a:extLst>
              <a:ext uri="{FF2B5EF4-FFF2-40B4-BE49-F238E27FC236}">
                <a16:creationId xmlns:a16="http://schemas.microsoft.com/office/drawing/2014/main" id="{13EE2AB3-C45D-482A-B125-ED24C9C4F386}"/>
              </a:ext>
            </a:extLst>
          </p:cNvPr>
          <p:cNvSpPr>
            <a:spLocks noGrp="1"/>
          </p:cNvSpPr>
          <p:nvPr>
            <p:ph type="body" sz="quarter" idx="47" hasCustomPrompt="1"/>
          </p:nvPr>
        </p:nvSpPr>
        <p:spPr>
          <a:xfrm>
            <a:off x="2363789"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2018</a:t>
            </a:r>
            <a:br>
              <a:rPr lang="en-US"/>
            </a:br>
            <a:r>
              <a:rPr lang="en-US"/>
              <a:t>December</a:t>
            </a:r>
          </a:p>
        </p:txBody>
      </p:sp>
      <p:sp>
        <p:nvSpPr>
          <p:cNvPr id="69" name="Text Placeholder 7">
            <a:extLst>
              <a:ext uri="{FF2B5EF4-FFF2-40B4-BE49-F238E27FC236}">
                <a16:creationId xmlns:a16="http://schemas.microsoft.com/office/drawing/2014/main" id="{B600A6D9-C07B-44EA-8493-8B295D8FB829}"/>
              </a:ext>
            </a:extLst>
          </p:cNvPr>
          <p:cNvSpPr>
            <a:spLocks noGrp="1"/>
          </p:cNvSpPr>
          <p:nvPr>
            <p:ph type="body" sz="quarter" idx="48" hasCustomPrompt="1"/>
          </p:nvPr>
        </p:nvSpPr>
        <p:spPr>
          <a:xfrm>
            <a:off x="4283079"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br>
              <a:rPr lang="en-US"/>
            </a:br>
            <a:r>
              <a:rPr lang="en-US"/>
              <a:t>June</a:t>
            </a:r>
          </a:p>
        </p:txBody>
      </p:sp>
      <p:sp>
        <p:nvSpPr>
          <p:cNvPr id="70" name="Text Placeholder 7">
            <a:extLst>
              <a:ext uri="{FF2B5EF4-FFF2-40B4-BE49-F238E27FC236}">
                <a16:creationId xmlns:a16="http://schemas.microsoft.com/office/drawing/2014/main" id="{F4706F17-8F53-43CE-AE9E-6C729D898B24}"/>
              </a:ext>
            </a:extLst>
          </p:cNvPr>
          <p:cNvSpPr>
            <a:spLocks noGrp="1"/>
          </p:cNvSpPr>
          <p:nvPr>
            <p:ph type="body" sz="quarter" idx="49" hasCustomPrompt="1"/>
          </p:nvPr>
        </p:nvSpPr>
        <p:spPr>
          <a:xfrm>
            <a:off x="6184901"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br>
              <a:rPr lang="en-US"/>
            </a:br>
            <a:r>
              <a:rPr lang="en-US"/>
              <a:t>December</a:t>
            </a:r>
          </a:p>
        </p:txBody>
      </p:sp>
      <p:sp>
        <p:nvSpPr>
          <p:cNvPr id="73" name="Text Placeholder 7">
            <a:extLst>
              <a:ext uri="{FF2B5EF4-FFF2-40B4-BE49-F238E27FC236}">
                <a16:creationId xmlns:a16="http://schemas.microsoft.com/office/drawing/2014/main" id="{117FA434-9EE3-4E6F-BAF4-5939880EBEDC}"/>
              </a:ext>
            </a:extLst>
          </p:cNvPr>
          <p:cNvSpPr>
            <a:spLocks noGrp="1"/>
          </p:cNvSpPr>
          <p:nvPr>
            <p:ph type="body" sz="quarter" idx="58" hasCustomPrompt="1"/>
          </p:nvPr>
        </p:nvSpPr>
        <p:spPr>
          <a:xfrm>
            <a:off x="444500" y="2858898"/>
            <a:ext cx="1736725"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2018</a:t>
            </a:r>
            <a:br>
              <a:rPr lang="en-US"/>
            </a:br>
            <a:r>
              <a:rPr lang="en-US"/>
              <a:t>June </a:t>
            </a:r>
          </a:p>
        </p:txBody>
      </p:sp>
      <p:sp>
        <p:nvSpPr>
          <p:cNvPr id="74" name="Text Placeholder 7">
            <a:extLst>
              <a:ext uri="{FF2B5EF4-FFF2-40B4-BE49-F238E27FC236}">
                <a16:creationId xmlns:a16="http://schemas.microsoft.com/office/drawing/2014/main" id="{E3FA2146-8684-47E6-B4DE-484F8E26ABC9}"/>
              </a:ext>
            </a:extLst>
          </p:cNvPr>
          <p:cNvSpPr>
            <a:spLocks noGrp="1"/>
          </p:cNvSpPr>
          <p:nvPr>
            <p:ph type="body" sz="quarter" idx="59" hasCustomPrompt="1"/>
          </p:nvPr>
        </p:nvSpPr>
        <p:spPr>
          <a:xfrm>
            <a:off x="8110546" y="4294013"/>
            <a:ext cx="1731963" cy="520700"/>
          </a:xfrm>
        </p:spPr>
        <p:txBody>
          <a:bodyPr lIns="0" rIns="0" anchor="t"/>
          <a:lstStyle>
            <a:lvl1pPr algn="l">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75" name="Text Placeholder 7">
            <a:extLst>
              <a:ext uri="{FF2B5EF4-FFF2-40B4-BE49-F238E27FC236}">
                <a16:creationId xmlns:a16="http://schemas.microsoft.com/office/drawing/2014/main" id="{3351C491-4769-4537-8C6F-6671D4824761}"/>
              </a:ext>
            </a:extLst>
          </p:cNvPr>
          <p:cNvSpPr>
            <a:spLocks noGrp="1"/>
          </p:cNvSpPr>
          <p:nvPr>
            <p:ph type="body" sz="quarter" idx="60" hasCustomPrompt="1"/>
          </p:nvPr>
        </p:nvSpPr>
        <p:spPr>
          <a:xfrm>
            <a:off x="8097838"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bg-BG"/>
              <a:t>20</a:t>
            </a:r>
            <a:r>
              <a:rPr lang="en-US"/>
              <a:t>2</a:t>
            </a:r>
            <a:r>
              <a:rPr lang="bg-BG"/>
              <a:t>0</a:t>
            </a:r>
            <a:br>
              <a:rPr lang="en-US"/>
            </a:br>
            <a:r>
              <a:rPr lang="en-US"/>
              <a:t>June</a:t>
            </a:r>
          </a:p>
        </p:txBody>
      </p:sp>
      <p:sp>
        <p:nvSpPr>
          <p:cNvPr id="76" name="Text Placeholder 7">
            <a:extLst>
              <a:ext uri="{FF2B5EF4-FFF2-40B4-BE49-F238E27FC236}">
                <a16:creationId xmlns:a16="http://schemas.microsoft.com/office/drawing/2014/main" id="{7708351C-FAAC-4B5E-8909-C1F32727C6E5}"/>
              </a:ext>
            </a:extLst>
          </p:cNvPr>
          <p:cNvSpPr>
            <a:spLocks noGrp="1"/>
          </p:cNvSpPr>
          <p:nvPr>
            <p:ph type="body" sz="quarter" idx="61" hasCustomPrompt="1"/>
          </p:nvPr>
        </p:nvSpPr>
        <p:spPr>
          <a:xfrm>
            <a:off x="10036191" y="4294013"/>
            <a:ext cx="1731963" cy="520700"/>
          </a:xfrm>
        </p:spPr>
        <p:txBody>
          <a:bodyPr lIns="0" rIns="0" anchor="t"/>
          <a:lstStyle>
            <a:lvl1pPr algn="l">
              <a:defRPr sz="1800" b="1">
                <a:solidFill>
                  <a:schemeClr val="tx2"/>
                </a:solidFill>
              </a:defRPr>
            </a:lvl1pPr>
            <a:lvl5pPr algn="ctr">
              <a:defRPr b="1"/>
            </a:lvl5pPr>
            <a:lvl6pPr algn="ctr">
              <a:defRPr b="1"/>
            </a:lvl6pPr>
          </a:lstStyle>
          <a:p>
            <a:pPr lvl="0"/>
            <a:r>
              <a:rPr lang="en-US"/>
              <a:t>Fourth </a:t>
            </a:r>
            <a:br>
              <a:rPr lang="en-US"/>
            </a:br>
            <a:r>
              <a:rPr lang="en-US"/>
              <a:t>main point</a:t>
            </a:r>
          </a:p>
        </p:txBody>
      </p:sp>
      <p:sp>
        <p:nvSpPr>
          <p:cNvPr id="77" name="Text Placeholder 7">
            <a:extLst>
              <a:ext uri="{FF2B5EF4-FFF2-40B4-BE49-F238E27FC236}">
                <a16:creationId xmlns:a16="http://schemas.microsoft.com/office/drawing/2014/main" id="{6F2E5C51-A30B-4D86-925C-A11400D46E9F}"/>
              </a:ext>
            </a:extLst>
          </p:cNvPr>
          <p:cNvSpPr>
            <a:spLocks noGrp="1"/>
          </p:cNvSpPr>
          <p:nvPr>
            <p:ph type="body" sz="quarter" idx="62" hasCustomPrompt="1"/>
          </p:nvPr>
        </p:nvSpPr>
        <p:spPr>
          <a:xfrm>
            <a:off x="10023483" y="2858898"/>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bg-BG"/>
              <a:t>20</a:t>
            </a:r>
            <a:r>
              <a:rPr lang="en-US"/>
              <a:t>2</a:t>
            </a:r>
            <a:r>
              <a:rPr lang="bg-BG"/>
              <a:t>0</a:t>
            </a:r>
            <a:br>
              <a:rPr lang="en-US"/>
            </a:br>
            <a:r>
              <a:rPr lang="en-US"/>
              <a:t>December</a:t>
            </a:r>
          </a:p>
        </p:txBody>
      </p:sp>
      <p:sp>
        <p:nvSpPr>
          <p:cNvPr id="79" name="Text Placeholder 7">
            <a:extLst>
              <a:ext uri="{FF2B5EF4-FFF2-40B4-BE49-F238E27FC236}">
                <a16:creationId xmlns:a16="http://schemas.microsoft.com/office/drawing/2014/main" id="{682EBAC2-627B-4B31-8E49-AB6AD3D43DC9}"/>
              </a:ext>
            </a:extLst>
          </p:cNvPr>
          <p:cNvSpPr>
            <a:spLocks noGrp="1"/>
          </p:cNvSpPr>
          <p:nvPr>
            <p:ph type="body" sz="quarter" idx="53" hasCustomPrompt="1"/>
          </p:nvPr>
        </p:nvSpPr>
        <p:spPr>
          <a:xfrm>
            <a:off x="449262" y="2123944"/>
            <a:ext cx="5556250" cy="535248"/>
          </a:xfrm>
          <a:custGeom>
            <a:avLst/>
            <a:gdLst>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86785 w 5556250"/>
              <a:gd name="connsiteY3" fmla="*/ 0 h 520700"/>
              <a:gd name="connsiteX4" fmla="*/ 5469465 w 5556250"/>
              <a:gd name="connsiteY4" fmla="*/ 0 h 520700"/>
              <a:gd name="connsiteX5" fmla="*/ 5556250 w 5556250"/>
              <a:gd name="connsiteY5" fmla="*/ 86785 h 520700"/>
              <a:gd name="connsiteX6" fmla="*/ 5556250 w 5556250"/>
              <a:gd name="connsiteY6" fmla="*/ 433915 h 520700"/>
              <a:gd name="connsiteX7" fmla="*/ 5469465 w 5556250"/>
              <a:gd name="connsiteY7"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1190 w 5556250"/>
              <a:gd name="connsiteY2" fmla="*/ 3442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1191 w 5557441"/>
              <a:gd name="connsiteY0" fmla="*/ 86785 h 535348"/>
              <a:gd name="connsiteX1" fmla="*/ 87976 w 5557441"/>
              <a:gd name="connsiteY1" fmla="*/ 0 h 535348"/>
              <a:gd name="connsiteX2" fmla="*/ 5470656 w 5557441"/>
              <a:gd name="connsiteY2" fmla="*/ 0 h 535348"/>
              <a:gd name="connsiteX3" fmla="*/ 5557441 w 5557441"/>
              <a:gd name="connsiteY3" fmla="*/ 86785 h 535348"/>
              <a:gd name="connsiteX4" fmla="*/ 5557441 w 5557441"/>
              <a:gd name="connsiteY4" fmla="*/ 433915 h 535348"/>
              <a:gd name="connsiteX5" fmla="*/ 5470656 w 5557441"/>
              <a:gd name="connsiteY5" fmla="*/ 520700 h 535348"/>
              <a:gd name="connsiteX6" fmla="*/ 87976 w 5557441"/>
              <a:gd name="connsiteY6" fmla="*/ 520700 h 535348"/>
              <a:gd name="connsiteX7" fmla="*/ 1191 w 5557441"/>
              <a:gd name="connsiteY7" fmla="*/ 433915 h 535348"/>
              <a:gd name="connsiteX8" fmla="*/ 1191 w 5557441"/>
              <a:gd name="connsiteY8" fmla="*/ 86785 h 535348"/>
              <a:gd name="connsiteX0" fmla="*/ 87976 w 5557441"/>
              <a:gd name="connsiteY0" fmla="*/ 520700 h 535348"/>
              <a:gd name="connsiteX1" fmla="*/ 0 w 5557441"/>
              <a:gd name="connsiteY1" fmla="*/ 511305 h 535348"/>
              <a:gd name="connsiteX2" fmla="*/ 2381 w 5557441"/>
              <a:gd name="connsiteY2" fmla="*/ 3442 h 535348"/>
              <a:gd name="connsiteX3" fmla="*/ 5470656 w 5557441"/>
              <a:gd name="connsiteY3" fmla="*/ 0 h 535348"/>
              <a:gd name="connsiteX4" fmla="*/ 5557441 w 5557441"/>
              <a:gd name="connsiteY4" fmla="*/ 86785 h 535348"/>
              <a:gd name="connsiteX5" fmla="*/ 5557441 w 5557441"/>
              <a:gd name="connsiteY5" fmla="*/ 433915 h 535348"/>
              <a:gd name="connsiteX6" fmla="*/ 5470656 w 5557441"/>
              <a:gd name="connsiteY6" fmla="*/ 520700 h 535348"/>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0" fmla="*/ 1191 w 5557441"/>
              <a:gd name="connsiteY0" fmla="*/ 99860 h 533775"/>
              <a:gd name="connsiteX1" fmla="*/ 87976 w 5557441"/>
              <a:gd name="connsiteY1" fmla="*/ 13075 h 533775"/>
              <a:gd name="connsiteX2" fmla="*/ 5470656 w 5557441"/>
              <a:gd name="connsiteY2" fmla="*/ 13075 h 533775"/>
              <a:gd name="connsiteX3" fmla="*/ 5557441 w 5557441"/>
              <a:gd name="connsiteY3" fmla="*/ 99860 h 533775"/>
              <a:gd name="connsiteX4" fmla="*/ 5557441 w 5557441"/>
              <a:gd name="connsiteY4" fmla="*/ 446990 h 533775"/>
              <a:gd name="connsiteX5" fmla="*/ 5470656 w 5557441"/>
              <a:gd name="connsiteY5" fmla="*/ 533775 h 533775"/>
              <a:gd name="connsiteX6" fmla="*/ 87976 w 5557441"/>
              <a:gd name="connsiteY6" fmla="*/ 533775 h 533775"/>
              <a:gd name="connsiteX7" fmla="*/ 1191 w 5557441"/>
              <a:gd name="connsiteY7" fmla="*/ 446990 h 533775"/>
              <a:gd name="connsiteX8" fmla="*/ 1191 w 5557441"/>
              <a:gd name="connsiteY8" fmla="*/ 99860 h 533775"/>
              <a:gd name="connsiteX0" fmla="*/ 0 w 5557441"/>
              <a:gd name="connsiteY0" fmla="*/ 524380 h 533775"/>
              <a:gd name="connsiteX1" fmla="*/ 2381 w 5557441"/>
              <a:gd name="connsiteY1" fmla="*/ 16517 h 533775"/>
              <a:gd name="connsiteX2" fmla="*/ 5470656 w 5557441"/>
              <a:gd name="connsiteY2" fmla="*/ 13075 h 533775"/>
              <a:gd name="connsiteX3" fmla="*/ 5557441 w 5557441"/>
              <a:gd name="connsiteY3" fmla="*/ 24850 h 533775"/>
              <a:gd name="connsiteX4" fmla="*/ 5557441 w 5557441"/>
              <a:gd name="connsiteY4" fmla="*/ 446990 h 533775"/>
              <a:gd name="connsiteX5" fmla="*/ 5470656 w 5557441"/>
              <a:gd name="connsiteY5" fmla="*/ 533775 h 533775"/>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557441 w 5557441"/>
              <a:gd name="connsiteY2" fmla="*/ 11775 h 520700"/>
              <a:gd name="connsiteX3" fmla="*/ 5557441 w 5557441"/>
              <a:gd name="connsiteY3" fmla="*/ 433915 h 520700"/>
              <a:gd name="connsiteX4" fmla="*/ 5470656 w 5557441"/>
              <a:gd name="connsiteY4" fmla="*/ 520700 h 520700"/>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1488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5060 w 5557441"/>
              <a:gd name="connsiteY3" fmla="*/ 524533 h 530356"/>
              <a:gd name="connsiteX0" fmla="*/ 1191 w 5557441"/>
              <a:gd name="connsiteY0" fmla="*/ 96441 h 535248"/>
              <a:gd name="connsiteX1" fmla="*/ 87976 w 5557441"/>
              <a:gd name="connsiteY1" fmla="*/ 9656 h 535248"/>
              <a:gd name="connsiteX2" fmla="*/ 5470656 w 5557441"/>
              <a:gd name="connsiteY2" fmla="*/ 9656 h 535248"/>
              <a:gd name="connsiteX3" fmla="*/ 5557441 w 5557441"/>
              <a:gd name="connsiteY3" fmla="*/ 96441 h 535248"/>
              <a:gd name="connsiteX4" fmla="*/ 5557441 w 5557441"/>
              <a:gd name="connsiteY4" fmla="*/ 443571 h 535248"/>
              <a:gd name="connsiteX5" fmla="*/ 5470656 w 5557441"/>
              <a:gd name="connsiteY5" fmla="*/ 530356 h 535248"/>
              <a:gd name="connsiteX6" fmla="*/ 87976 w 5557441"/>
              <a:gd name="connsiteY6" fmla="*/ 530356 h 535248"/>
              <a:gd name="connsiteX7" fmla="*/ 1191 w 5557441"/>
              <a:gd name="connsiteY7" fmla="*/ 443571 h 535248"/>
              <a:gd name="connsiteX8" fmla="*/ 1191 w 5557441"/>
              <a:gd name="connsiteY8" fmla="*/ 96441 h 535248"/>
              <a:gd name="connsiteX0" fmla="*/ 0 w 5557441"/>
              <a:gd name="connsiteY0" fmla="*/ 520961 h 535248"/>
              <a:gd name="connsiteX1" fmla="*/ 2381 w 5557441"/>
              <a:gd name="connsiteY1" fmla="*/ 13098 h 535248"/>
              <a:gd name="connsiteX2" fmla="*/ 5553869 w 5557441"/>
              <a:gd name="connsiteY2" fmla="*/ 0 h 535248"/>
              <a:gd name="connsiteX3" fmla="*/ 5555060 w 5557441"/>
              <a:gd name="connsiteY3" fmla="*/ 535248 h 535248"/>
              <a:gd name="connsiteX0" fmla="*/ 3572 w 5559822"/>
              <a:gd name="connsiteY0" fmla="*/ 96441 h 535248"/>
              <a:gd name="connsiteX1" fmla="*/ 90357 w 5559822"/>
              <a:gd name="connsiteY1" fmla="*/ 9656 h 535248"/>
              <a:gd name="connsiteX2" fmla="*/ 5473037 w 5559822"/>
              <a:gd name="connsiteY2" fmla="*/ 9656 h 535248"/>
              <a:gd name="connsiteX3" fmla="*/ 5559822 w 5559822"/>
              <a:gd name="connsiteY3" fmla="*/ 96441 h 535248"/>
              <a:gd name="connsiteX4" fmla="*/ 5559822 w 5559822"/>
              <a:gd name="connsiteY4" fmla="*/ 443571 h 535248"/>
              <a:gd name="connsiteX5" fmla="*/ 5473037 w 5559822"/>
              <a:gd name="connsiteY5" fmla="*/ 530356 h 535248"/>
              <a:gd name="connsiteX6" fmla="*/ 90357 w 5559822"/>
              <a:gd name="connsiteY6" fmla="*/ 530356 h 535248"/>
              <a:gd name="connsiteX7" fmla="*/ 3572 w 5559822"/>
              <a:gd name="connsiteY7" fmla="*/ 443571 h 535248"/>
              <a:gd name="connsiteX8" fmla="*/ 3572 w 5559822"/>
              <a:gd name="connsiteY8" fmla="*/ 96441 h 535248"/>
              <a:gd name="connsiteX0" fmla="*/ 0 w 5559822"/>
              <a:gd name="connsiteY0" fmla="*/ 532867 h 535248"/>
              <a:gd name="connsiteX1" fmla="*/ 4762 w 5559822"/>
              <a:gd name="connsiteY1" fmla="*/ 13098 h 535248"/>
              <a:gd name="connsiteX2" fmla="*/ 5556250 w 5559822"/>
              <a:gd name="connsiteY2" fmla="*/ 0 h 535248"/>
              <a:gd name="connsiteX3" fmla="*/ 5557441 w 5559822"/>
              <a:gd name="connsiteY3" fmla="*/ 535248 h 535248"/>
              <a:gd name="connsiteX0" fmla="*/ 0 w 5556250"/>
              <a:gd name="connsiteY0" fmla="*/ 96441 h 535248"/>
              <a:gd name="connsiteX1" fmla="*/ 86785 w 5556250"/>
              <a:gd name="connsiteY1" fmla="*/ 9656 h 535248"/>
              <a:gd name="connsiteX2" fmla="*/ 5469465 w 5556250"/>
              <a:gd name="connsiteY2" fmla="*/ 9656 h 535248"/>
              <a:gd name="connsiteX3" fmla="*/ 5556250 w 5556250"/>
              <a:gd name="connsiteY3" fmla="*/ 96441 h 535248"/>
              <a:gd name="connsiteX4" fmla="*/ 5556250 w 5556250"/>
              <a:gd name="connsiteY4" fmla="*/ 443571 h 535248"/>
              <a:gd name="connsiteX5" fmla="*/ 5469465 w 5556250"/>
              <a:gd name="connsiteY5" fmla="*/ 530356 h 535248"/>
              <a:gd name="connsiteX6" fmla="*/ 86785 w 5556250"/>
              <a:gd name="connsiteY6" fmla="*/ 530356 h 535248"/>
              <a:gd name="connsiteX7" fmla="*/ 0 w 5556250"/>
              <a:gd name="connsiteY7" fmla="*/ 443571 h 535248"/>
              <a:gd name="connsiteX8" fmla="*/ 0 w 5556250"/>
              <a:gd name="connsiteY8" fmla="*/ 96441 h 535248"/>
              <a:gd name="connsiteX0" fmla="*/ 0 w 5556250"/>
              <a:gd name="connsiteY0" fmla="*/ 534057 h 535248"/>
              <a:gd name="connsiteX1" fmla="*/ 1190 w 5556250"/>
              <a:gd name="connsiteY1" fmla="*/ 13098 h 535248"/>
              <a:gd name="connsiteX2" fmla="*/ 5552678 w 5556250"/>
              <a:gd name="connsiteY2" fmla="*/ 0 h 535248"/>
              <a:gd name="connsiteX3" fmla="*/ 5553869 w 5556250"/>
              <a:gd name="connsiteY3" fmla="*/ 535248 h 535248"/>
            </a:gdLst>
            <a:ahLst/>
            <a:cxnLst>
              <a:cxn ang="0">
                <a:pos x="connsiteX0" y="connsiteY0"/>
              </a:cxn>
              <a:cxn ang="0">
                <a:pos x="connsiteX1" y="connsiteY1"/>
              </a:cxn>
              <a:cxn ang="0">
                <a:pos x="connsiteX2" y="connsiteY2"/>
              </a:cxn>
              <a:cxn ang="0">
                <a:pos x="connsiteX3" y="connsiteY3"/>
              </a:cxn>
            </a:cxnLst>
            <a:rect l="l" t="t" r="r" b="b"/>
            <a:pathLst>
              <a:path w="5556250" h="535248" stroke="0" extrusionOk="0">
                <a:moveTo>
                  <a:pt x="0" y="96441"/>
                </a:moveTo>
                <a:cubicBezTo>
                  <a:pt x="0" y="48511"/>
                  <a:pt x="38855" y="9656"/>
                  <a:pt x="86785" y="9656"/>
                </a:cubicBezTo>
                <a:lnTo>
                  <a:pt x="5469465" y="9656"/>
                </a:lnTo>
                <a:cubicBezTo>
                  <a:pt x="5517395" y="9656"/>
                  <a:pt x="5556250" y="48511"/>
                  <a:pt x="5556250" y="96441"/>
                </a:cubicBezTo>
                <a:lnTo>
                  <a:pt x="5556250" y="443571"/>
                </a:lnTo>
                <a:cubicBezTo>
                  <a:pt x="5556250" y="491501"/>
                  <a:pt x="5517395" y="530356"/>
                  <a:pt x="5469465" y="530356"/>
                </a:cubicBezTo>
                <a:lnTo>
                  <a:pt x="86785" y="530356"/>
                </a:lnTo>
                <a:cubicBezTo>
                  <a:pt x="38855" y="530356"/>
                  <a:pt x="0" y="491501"/>
                  <a:pt x="0" y="443571"/>
                </a:cubicBezTo>
                <a:lnTo>
                  <a:pt x="0" y="96441"/>
                </a:lnTo>
                <a:close/>
              </a:path>
              <a:path w="5556250" h="535248" fill="none">
                <a:moveTo>
                  <a:pt x="0" y="534057"/>
                </a:moveTo>
                <a:cubicBezTo>
                  <a:pt x="397" y="390566"/>
                  <a:pt x="793" y="156589"/>
                  <a:pt x="1190" y="13098"/>
                </a:cubicBezTo>
                <a:moveTo>
                  <a:pt x="5552678" y="0"/>
                </a:moveTo>
                <a:cubicBezTo>
                  <a:pt x="5554662" y="147857"/>
                  <a:pt x="5551885" y="387391"/>
                  <a:pt x="5553869" y="535248"/>
                </a:cubicBezTo>
              </a:path>
            </a:pathLst>
          </a:custGeom>
          <a:ln w="15875">
            <a:solidFill>
              <a:schemeClr val="accent1"/>
            </a:solidFill>
          </a:ln>
        </p:spPr>
        <p:txBody>
          <a:bodyPr lIns="180000" rIns="180000" anchor="ctr"/>
          <a:lstStyle>
            <a:lvl1pPr algn="l">
              <a:defRPr sz="1800" b="0">
                <a:solidFill>
                  <a:schemeClr val="accent1"/>
                </a:solidFill>
              </a:defRPr>
            </a:lvl1pPr>
            <a:lvl5pPr algn="ctr">
              <a:defRPr b="1"/>
            </a:lvl5pPr>
            <a:lvl6pPr algn="ctr">
              <a:defRPr b="1"/>
            </a:lvl6pPr>
          </a:lstStyle>
          <a:p>
            <a:pPr lvl="0"/>
            <a:r>
              <a:rPr lang="en-US"/>
              <a:t>First stage</a:t>
            </a:r>
          </a:p>
        </p:txBody>
      </p:sp>
      <p:sp>
        <p:nvSpPr>
          <p:cNvPr id="80" name="Text Placeholder 21">
            <a:extLst>
              <a:ext uri="{FF2B5EF4-FFF2-40B4-BE49-F238E27FC236}">
                <a16:creationId xmlns:a16="http://schemas.microsoft.com/office/drawing/2014/main" id="{8277A24E-6B93-422B-A704-2C9786F82112}"/>
              </a:ext>
            </a:extLst>
          </p:cNvPr>
          <p:cNvSpPr>
            <a:spLocks noGrp="1"/>
          </p:cNvSpPr>
          <p:nvPr>
            <p:ph type="body" sz="quarter" idx="13" hasCustomPrompt="1"/>
          </p:nvPr>
        </p:nvSpPr>
        <p:spPr>
          <a:xfrm>
            <a:off x="444501" y="5013324"/>
            <a:ext cx="1736724" cy="1519237"/>
          </a:xfrm>
        </p:spPr>
        <p:txBody>
          <a:bodyPr/>
          <a:lstStyle>
            <a:lvl1pPr>
              <a:defRPr/>
            </a:lvl1pPr>
            <a:lvl2pPr>
              <a:defRPr/>
            </a:lvl2pPr>
          </a:lstStyle>
          <a:p>
            <a:pPr lvl="0"/>
            <a:r>
              <a:rPr lang="en-US"/>
              <a:t>Main text style. All the text should be left aligned.</a:t>
            </a:r>
          </a:p>
        </p:txBody>
      </p:sp>
      <p:sp>
        <p:nvSpPr>
          <p:cNvPr id="81" name="Text Placeholder 21">
            <a:extLst>
              <a:ext uri="{FF2B5EF4-FFF2-40B4-BE49-F238E27FC236}">
                <a16:creationId xmlns:a16="http://schemas.microsoft.com/office/drawing/2014/main" id="{7D558CE5-88AE-4A63-AB06-6AF734CC81EE}"/>
              </a:ext>
            </a:extLst>
          </p:cNvPr>
          <p:cNvSpPr>
            <a:spLocks noGrp="1"/>
          </p:cNvSpPr>
          <p:nvPr>
            <p:ph type="body" sz="quarter" idx="63" hasCustomPrompt="1"/>
          </p:nvPr>
        </p:nvSpPr>
        <p:spPr>
          <a:xfrm>
            <a:off x="2360614" y="5013324"/>
            <a:ext cx="1736724" cy="1519237"/>
          </a:xfrm>
        </p:spPr>
        <p:txBody>
          <a:bodyPr/>
          <a:lstStyle>
            <a:lvl1pPr>
              <a:defRPr/>
            </a:lvl1pPr>
            <a:lvl2pPr>
              <a:defRPr/>
            </a:lvl2pPr>
          </a:lstStyle>
          <a:p>
            <a:pPr lvl="0"/>
            <a:r>
              <a:rPr lang="en-US"/>
              <a:t>Main text style. All the text should be left aligned.</a:t>
            </a:r>
          </a:p>
        </p:txBody>
      </p:sp>
      <p:sp>
        <p:nvSpPr>
          <p:cNvPr id="82" name="Text Placeholder 21">
            <a:extLst>
              <a:ext uri="{FF2B5EF4-FFF2-40B4-BE49-F238E27FC236}">
                <a16:creationId xmlns:a16="http://schemas.microsoft.com/office/drawing/2014/main" id="{0B8808FA-139F-43E6-BF33-F97F4D37066A}"/>
              </a:ext>
            </a:extLst>
          </p:cNvPr>
          <p:cNvSpPr>
            <a:spLocks noGrp="1"/>
          </p:cNvSpPr>
          <p:nvPr>
            <p:ph type="body" sz="quarter" idx="64" hasCustomPrompt="1"/>
          </p:nvPr>
        </p:nvSpPr>
        <p:spPr>
          <a:xfrm>
            <a:off x="4276727" y="5013324"/>
            <a:ext cx="1736724" cy="1519237"/>
          </a:xfrm>
        </p:spPr>
        <p:txBody>
          <a:bodyPr/>
          <a:lstStyle>
            <a:lvl1pPr>
              <a:defRPr/>
            </a:lvl1pPr>
            <a:lvl2pPr>
              <a:defRPr/>
            </a:lvl2pPr>
          </a:lstStyle>
          <a:p>
            <a:pPr lvl="0"/>
            <a:r>
              <a:rPr lang="en-US"/>
              <a:t>Main text style. All the text should be left aligned.</a:t>
            </a:r>
          </a:p>
        </p:txBody>
      </p:sp>
      <p:sp>
        <p:nvSpPr>
          <p:cNvPr id="83" name="Text Placeholder 21">
            <a:extLst>
              <a:ext uri="{FF2B5EF4-FFF2-40B4-BE49-F238E27FC236}">
                <a16:creationId xmlns:a16="http://schemas.microsoft.com/office/drawing/2014/main" id="{0DCA48EF-33B2-4788-A316-0FCF0B49D022}"/>
              </a:ext>
            </a:extLst>
          </p:cNvPr>
          <p:cNvSpPr>
            <a:spLocks noGrp="1"/>
          </p:cNvSpPr>
          <p:nvPr>
            <p:ph type="body" sz="quarter" idx="55" hasCustomPrompt="1"/>
          </p:nvPr>
        </p:nvSpPr>
        <p:spPr>
          <a:xfrm>
            <a:off x="6180138" y="5013324"/>
            <a:ext cx="1736724" cy="1519237"/>
          </a:xfrm>
        </p:spPr>
        <p:txBody>
          <a:bodyPr/>
          <a:lstStyle>
            <a:lvl1pPr>
              <a:defRPr/>
            </a:lvl1pPr>
            <a:lvl2pPr>
              <a:defRPr/>
            </a:lvl2pPr>
          </a:lstStyle>
          <a:p>
            <a:pPr lvl="0"/>
            <a:r>
              <a:rPr lang="en-US"/>
              <a:t>Main text style. All the text should be left aligned.</a:t>
            </a:r>
          </a:p>
        </p:txBody>
      </p:sp>
      <p:sp>
        <p:nvSpPr>
          <p:cNvPr id="84" name="Text Placeholder 21">
            <a:extLst>
              <a:ext uri="{FF2B5EF4-FFF2-40B4-BE49-F238E27FC236}">
                <a16:creationId xmlns:a16="http://schemas.microsoft.com/office/drawing/2014/main" id="{8504F25E-9ECA-466F-8603-3B0CDD17FE20}"/>
              </a:ext>
            </a:extLst>
          </p:cNvPr>
          <p:cNvSpPr>
            <a:spLocks noGrp="1"/>
          </p:cNvSpPr>
          <p:nvPr>
            <p:ph type="body" sz="quarter" idx="56" hasCustomPrompt="1"/>
          </p:nvPr>
        </p:nvSpPr>
        <p:spPr>
          <a:xfrm>
            <a:off x="8107365" y="5013324"/>
            <a:ext cx="1736724" cy="1519237"/>
          </a:xfrm>
        </p:spPr>
        <p:txBody>
          <a:bodyPr/>
          <a:lstStyle>
            <a:lvl1pPr>
              <a:defRPr/>
            </a:lvl1pPr>
            <a:lvl2pPr>
              <a:defRPr/>
            </a:lvl2pPr>
          </a:lstStyle>
          <a:p>
            <a:pPr lvl="0"/>
            <a:r>
              <a:rPr lang="en-US"/>
              <a:t>Main text style. All the text should be left aligned.</a:t>
            </a:r>
          </a:p>
        </p:txBody>
      </p:sp>
      <p:sp>
        <p:nvSpPr>
          <p:cNvPr id="85" name="Text Placeholder 21">
            <a:extLst>
              <a:ext uri="{FF2B5EF4-FFF2-40B4-BE49-F238E27FC236}">
                <a16:creationId xmlns:a16="http://schemas.microsoft.com/office/drawing/2014/main" id="{D29A27E7-871B-4F48-B55F-934DE9ACE89F}"/>
              </a:ext>
            </a:extLst>
          </p:cNvPr>
          <p:cNvSpPr>
            <a:spLocks noGrp="1"/>
          </p:cNvSpPr>
          <p:nvPr>
            <p:ph type="body" sz="quarter" idx="57" hasCustomPrompt="1"/>
          </p:nvPr>
        </p:nvSpPr>
        <p:spPr>
          <a:xfrm>
            <a:off x="10010776" y="5013324"/>
            <a:ext cx="1736724" cy="1519237"/>
          </a:xfrm>
        </p:spPr>
        <p:txBody>
          <a:bodyPr/>
          <a:lstStyle>
            <a:lvl1pPr>
              <a:defRPr/>
            </a:lvl1pPr>
            <a:lvl2pPr>
              <a:defRPr/>
            </a:lvl2pPr>
          </a:lstStyle>
          <a:p>
            <a:pPr lvl="0"/>
            <a:r>
              <a:rPr lang="en-US"/>
              <a:t>Main text style. All the text should be left aligned.</a:t>
            </a:r>
          </a:p>
        </p:txBody>
      </p:sp>
      <p:sp>
        <p:nvSpPr>
          <p:cNvPr id="3" name="Date Placeholder 2">
            <a:extLst>
              <a:ext uri="{FF2B5EF4-FFF2-40B4-BE49-F238E27FC236}">
                <a16:creationId xmlns:a16="http://schemas.microsoft.com/office/drawing/2014/main" id="{D1A860AC-B29E-474B-B613-46DF1C43A56B}"/>
              </a:ext>
            </a:extLst>
          </p:cNvPr>
          <p:cNvSpPr>
            <a:spLocks noGrp="1"/>
          </p:cNvSpPr>
          <p:nvPr>
            <p:ph type="dt" sz="half" idx="65"/>
          </p:nvPr>
        </p:nvSpPr>
        <p:spPr/>
        <p:txBody>
          <a:bodyPr/>
          <a:lstStyle/>
          <a:p>
            <a:fld id="{2D926567-D4F9-4697-A94A-6F6A0AA8A2BE}" type="datetime1">
              <a:rPr lang="de-DE" smtClean="0"/>
              <a:t>29.08.2024</a:t>
            </a:fld>
            <a:endParaRPr lang="bg-BG"/>
          </a:p>
        </p:txBody>
      </p:sp>
      <p:sp>
        <p:nvSpPr>
          <p:cNvPr id="4" name="Footer Placeholder 3">
            <a:extLst>
              <a:ext uri="{FF2B5EF4-FFF2-40B4-BE49-F238E27FC236}">
                <a16:creationId xmlns:a16="http://schemas.microsoft.com/office/drawing/2014/main" id="{BB80A51B-A059-40B9-8EEC-894DC9F373B5}"/>
              </a:ext>
            </a:extLst>
          </p:cNvPr>
          <p:cNvSpPr>
            <a:spLocks noGrp="1"/>
          </p:cNvSpPr>
          <p:nvPr>
            <p:ph type="ftr" sz="quarter" idx="66"/>
          </p:nvPr>
        </p:nvSpPr>
        <p:spPr/>
        <p:txBody>
          <a:bodyPr/>
          <a:lstStyle/>
          <a:p>
            <a:endParaRPr lang="bg-BG"/>
          </a:p>
        </p:txBody>
      </p:sp>
      <p:cxnSp>
        <p:nvCxnSpPr>
          <p:cNvPr id="31" name="Straight Connector 10">
            <a:extLst>
              <a:ext uri="{FF2B5EF4-FFF2-40B4-BE49-F238E27FC236}">
                <a16:creationId xmlns:a16="http://schemas.microsoft.com/office/drawing/2014/main" id="{9AE2A0BE-9AB4-436C-B59E-D6CCE56EC193}"/>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4" name="Text Placeholder 7">
            <a:extLst>
              <a:ext uri="{FF2B5EF4-FFF2-40B4-BE49-F238E27FC236}">
                <a16:creationId xmlns:a16="http://schemas.microsoft.com/office/drawing/2014/main" id="{BEEC20EE-3E54-493C-8A32-C388E4FC11D7}"/>
              </a:ext>
            </a:extLst>
          </p:cNvPr>
          <p:cNvSpPr>
            <a:spLocks noGrp="1"/>
          </p:cNvSpPr>
          <p:nvPr>
            <p:ph type="body" sz="quarter" idx="67" hasCustomPrompt="1"/>
          </p:nvPr>
        </p:nvSpPr>
        <p:spPr>
          <a:xfrm>
            <a:off x="6005512" y="2123944"/>
            <a:ext cx="5730876" cy="535248"/>
          </a:xfrm>
          <a:custGeom>
            <a:avLst/>
            <a:gdLst>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86785 w 5556250"/>
              <a:gd name="connsiteY3" fmla="*/ 0 h 520700"/>
              <a:gd name="connsiteX4" fmla="*/ 5469465 w 5556250"/>
              <a:gd name="connsiteY4" fmla="*/ 0 h 520700"/>
              <a:gd name="connsiteX5" fmla="*/ 5556250 w 5556250"/>
              <a:gd name="connsiteY5" fmla="*/ 86785 h 520700"/>
              <a:gd name="connsiteX6" fmla="*/ 5556250 w 5556250"/>
              <a:gd name="connsiteY6" fmla="*/ 433915 h 520700"/>
              <a:gd name="connsiteX7" fmla="*/ 5469465 w 5556250"/>
              <a:gd name="connsiteY7"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0 w 5556250"/>
              <a:gd name="connsiteY2" fmla="*/ 86785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0 w 5556250"/>
              <a:gd name="connsiteY0" fmla="*/ 86785 h 520700"/>
              <a:gd name="connsiteX1" fmla="*/ 86785 w 5556250"/>
              <a:gd name="connsiteY1" fmla="*/ 0 h 520700"/>
              <a:gd name="connsiteX2" fmla="*/ 5469465 w 5556250"/>
              <a:gd name="connsiteY2" fmla="*/ 0 h 520700"/>
              <a:gd name="connsiteX3" fmla="*/ 5556250 w 5556250"/>
              <a:gd name="connsiteY3" fmla="*/ 86785 h 520700"/>
              <a:gd name="connsiteX4" fmla="*/ 5556250 w 5556250"/>
              <a:gd name="connsiteY4" fmla="*/ 433915 h 520700"/>
              <a:gd name="connsiteX5" fmla="*/ 5469465 w 5556250"/>
              <a:gd name="connsiteY5" fmla="*/ 520700 h 520700"/>
              <a:gd name="connsiteX6" fmla="*/ 86785 w 5556250"/>
              <a:gd name="connsiteY6" fmla="*/ 520700 h 520700"/>
              <a:gd name="connsiteX7" fmla="*/ 0 w 5556250"/>
              <a:gd name="connsiteY7" fmla="*/ 433915 h 520700"/>
              <a:gd name="connsiteX8" fmla="*/ 0 w 5556250"/>
              <a:gd name="connsiteY8" fmla="*/ 86785 h 520700"/>
              <a:gd name="connsiteX0" fmla="*/ 86785 w 5556250"/>
              <a:gd name="connsiteY0" fmla="*/ 520700 h 520700"/>
              <a:gd name="connsiteX1" fmla="*/ 0 w 5556250"/>
              <a:gd name="connsiteY1" fmla="*/ 433915 h 520700"/>
              <a:gd name="connsiteX2" fmla="*/ 1190 w 5556250"/>
              <a:gd name="connsiteY2" fmla="*/ 3442 h 520700"/>
              <a:gd name="connsiteX3" fmla="*/ 5469465 w 5556250"/>
              <a:gd name="connsiteY3" fmla="*/ 0 h 520700"/>
              <a:gd name="connsiteX4" fmla="*/ 5556250 w 5556250"/>
              <a:gd name="connsiteY4" fmla="*/ 86785 h 520700"/>
              <a:gd name="connsiteX5" fmla="*/ 5556250 w 5556250"/>
              <a:gd name="connsiteY5" fmla="*/ 433915 h 520700"/>
              <a:gd name="connsiteX6" fmla="*/ 5469465 w 5556250"/>
              <a:gd name="connsiteY6" fmla="*/ 520700 h 520700"/>
              <a:gd name="connsiteX0" fmla="*/ 1191 w 5557441"/>
              <a:gd name="connsiteY0" fmla="*/ 86785 h 535348"/>
              <a:gd name="connsiteX1" fmla="*/ 87976 w 5557441"/>
              <a:gd name="connsiteY1" fmla="*/ 0 h 535348"/>
              <a:gd name="connsiteX2" fmla="*/ 5470656 w 5557441"/>
              <a:gd name="connsiteY2" fmla="*/ 0 h 535348"/>
              <a:gd name="connsiteX3" fmla="*/ 5557441 w 5557441"/>
              <a:gd name="connsiteY3" fmla="*/ 86785 h 535348"/>
              <a:gd name="connsiteX4" fmla="*/ 5557441 w 5557441"/>
              <a:gd name="connsiteY4" fmla="*/ 433915 h 535348"/>
              <a:gd name="connsiteX5" fmla="*/ 5470656 w 5557441"/>
              <a:gd name="connsiteY5" fmla="*/ 520700 h 535348"/>
              <a:gd name="connsiteX6" fmla="*/ 87976 w 5557441"/>
              <a:gd name="connsiteY6" fmla="*/ 520700 h 535348"/>
              <a:gd name="connsiteX7" fmla="*/ 1191 w 5557441"/>
              <a:gd name="connsiteY7" fmla="*/ 433915 h 535348"/>
              <a:gd name="connsiteX8" fmla="*/ 1191 w 5557441"/>
              <a:gd name="connsiteY8" fmla="*/ 86785 h 535348"/>
              <a:gd name="connsiteX0" fmla="*/ 87976 w 5557441"/>
              <a:gd name="connsiteY0" fmla="*/ 520700 h 535348"/>
              <a:gd name="connsiteX1" fmla="*/ 0 w 5557441"/>
              <a:gd name="connsiteY1" fmla="*/ 511305 h 535348"/>
              <a:gd name="connsiteX2" fmla="*/ 2381 w 5557441"/>
              <a:gd name="connsiteY2" fmla="*/ 3442 h 535348"/>
              <a:gd name="connsiteX3" fmla="*/ 5470656 w 5557441"/>
              <a:gd name="connsiteY3" fmla="*/ 0 h 535348"/>
              <a:gd name="connsiteX4" fmla="*/ 5557441 w 5557441"/>
              <a:gd name="connsiteY4" fmla="*/ 86785 h 535348"/>
              <a:gd name="connsiteX5" fmla="*/ 5557441 w 5557441"/>
              <a:gd name="connsiteY5" fmla="*/ 433915 h 535348"/>
              <a:gd name="connsiteX6" fmla="*/ 5470656 w 5557441"/>
              <a:gd name="connsiteY6" fmla="*/ 520700 h 535348"/>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0" fmla="*/ 1191 w 5557441"/>
              <a:gd name="connsiteY0" fmla="*/ 99860 h 533775"/>
              <a:gd name="connsiteX1" fmla="*/ 87976 w 5557441"/>
              <a:gd name="connsiteY1" fmla="*/ 13075 h 533775"/>
              <a:gd name="connsiteX2" fmla="*/ 5470656 w 5557441"/>
              <a:gd name="connsiteY2" fmla="*/ 13075 h 533775"/>
              <a:gd name="connsiteX3" fmla="*/ 5557441 w 5557441"/>
              <a:gd name="connsiteY3" fmla="*/ 99860 h 533775"/>
              <a:gd name="connsiteX4" fmla="*/ 5557441 w 5557441"/>
              <a:gd name="connsiteY4" fmla="*/ 446990 h 533775"/>
              <a:gd name="connsiteX5" fmla="*/ 5470656 w 5557441"/>
              <a:gd name="connsiteY5" fmla="*/ 533775 h 533775"/>
              <a:gd name="connsiteX6" fmla="*/ 87976 w 5557441"/>
              <a:gd name="connsiteY6" fmla="*/ 533775 h 533775"/>
              <a:gd name="connsiteX7" fmla="*/ 1191 w 5557441"/>
              <a:gd name="connsiteY7" fmla="*/ 446990 h 533775"/>
              <a:gd name="connsiteX8" fmla="*/ 1191 w 5557441"/>
              <a:gd name="connsiteY8" fmla="*/ 99860 h 533775"/>
              <a:gd name="connsiteX0" fmla="*/ 0 w 5557441"/>
              <a:gd name="connsiteY0" fmla="*/ 524380 h 533775"/>
              <a:gd name="connsiteX1" fmla="*/ 2381 w 5557441"/>
              <a:gd name="connsiteY1" fmla="*/ 16517 h 533775"/>
              <a:gd name="connsiteX2" fmla="*/ 5470656 w 5557441"/>
              <a:gd name="connsiteY2" fmla="*/ 13075 h 533775"/>
              <a:gd name="connsiteX3" fmla="*/ 5557441 w 5557441"/>
              <a:gd name="connsiteY3" fmla="*/ 24850 h 533775"/>
              <a:gd name="connsiteX4" fmla="*/ 5557441 w 5557441"/>
              <a:gd name="connsiteY4" fmla="*/ 446990 h 533775"/>
              <a:gd name="connsiteX5" fmla="*/ 5470656 w 5557441"/>
              <a:gd name="connsiteY5" fmla="*/ 533775 h 533775"/>
              <a:gd name="connsiteX0" fmla="*/ 1191 w 5557441"/>
              <a:gd name="connsiteY0" fmla="*/ 86785 h 520700"/>
              <a:gd name="connsiteX1" fmla="*/ 87976 w 5557441"/>
              <a:gd name="connsiteY1" fmla="*/ 0 h 520700"/>
              <a:gd name="connsiteX2" fmla="*/ 5470656 w 5557441"/>
              <a:gd name="connsiteY2" fmla="*/ 0 h 520700"/>
              <a:gd name="connsiteX3" fmla="*/ 5557441 w 5557441"/>
              <a:gd name="connsiteY3" fmla="*/ 86785 h 520700"/>
              <a:gd name="connsiteX4" fmla="*/ 5557441 w 5557441"/>
              <a:gd name="connsiteY4" fmla="*/ 433915 h 520700"/>
              <a:gd name="connsiteX5" fmla="*/ 5470656 w 5557441"/>
              <a:gd name="connsiteY5" fmla="*/ 520700 h 520700"/>
              <a:gd name="connsiteX6" fmla="*/ 87976 w 5557441"/>
              <a:gd name="connsiteY6" fmla="*/ 520700 h 520700"/>
              <a:gd name="connsiteX7" fmla="*/ 1191 w 5557441"/>
              <a:gd name="connsiteY7" fmla="*/ 433915 h 520700"/>
              <a:gd name="connsiteX8" fmla="*/ 1191 w 5557441"/>
              <a:gd name="connsiteY8" fmla="*/ 86785 h 520700"/>
              <a:gd name="connsiteX0" fmla="*/ 0 w 5557441"/>
              <a:gd name="connsiteY0" fmla="*/ 511305 h 520700"/>
              <a:gd name="connsiteX1" fmla="*/ 2381 w 5557441"/>
              <a:gd name="connsiteY1" fmla="*/ 3442 h 520700"/>
              <a:gd name="connsiteX2" fmla="*/ 5557441 w 5557441"/>
              <a:gd name="connsiteY2" fmla="*/ 11775 h 520700"/>
              <a:gd name="connsiteX3" fmla="*/ 5557441 w 5557441"/>
              <a:gd name="connsiteY3" fmla="*/ 433915 h 520700"/>
              <a:gd name="connsiteX4" fmla="*/ 5470656 w 5557441"/>
              <a:gd name="connsiteY4" fmla="*/ 520700 h 520700"/>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1488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4" fmla="*/ 5470656 w 5557441"/>
              <a:gd name="connsiteY4" fmla="*/ 530356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7441 w 5557441"/>
              <a:gd name="connsiteY3" fmla="*/ 443571 h 530356"/>
              <a:gd name="connsiteX0" fmla="*/ 1191 w 5557441"/>
              <a:gd name="connsiteY0" fmla="*/ 96441 h 530356"/>
              <a:gd name="connsiteX1" fmla="*/ 87976 w 5557441"/>
              <a:gd name="connsiteY1" fmla="*/ 9656 h 530356"/>
              <a:gd name="connsiteX2" fmla="*/ 5470656 w 5557441"/>
              <a:gd name="connsiteY2" fmla="*/ 9656 h 530356"/>
              <a:gd name="connsiteX3" fmla="*/ 5557441 w 5557441"/>
              <a:gd name="connsiteY3" fmla="*/ 96441 h 530356"/>
              <a:gd name="connsiteX4" fmla="*/ 5557441 w 5557441"/>
              <a:gd name="connsiteY4" fmla="*/ 443571 h 530356"/>
              <a:gd name="connsiteX5" fmla="*/ 5470656 w 5557441"/>
              <a:gd name="connsiteY5" fmla="*/ 530356 h 530356"/>
              <a:gd name="connsiteX6" fmla="*/ 87976 w 5557441"/>
              <a:gd name="connsiteY6" fmla="*/ 530356 h 530356"/>
              <a:gd name="connsiteX7" fmla="*/ 1191 w 5557441"/>
              <a:gd name="connsiteY7" fmla="*/ 443571 h 530356"/>
              <a:gd name="connsiteX8" fmla="*/ 1191 w 5557441"/>
              <a:gd name="connsiteY8" fmla="*/ 96441 h 530356"/>
              <a:gd name="connsiteX0" fmla="*/ 0 w 5557441"/>
              <a:gd name="connsiteY0" fmla="*/ 520961 h 530356"/>
              <a:gd name="connsiteX1" fmla="*/ 2381 w 5557441"/>
              <a:gd name="connsiteY1" fmla="*/ 13098 h 530356"/>
              <a:gd name="connsiteX2" fmla="*/ 5553869 w 5557441"/>
              <a:gd name="connsiteY2" fmla="*/ 0 h 530356"/>
              <a:gd name="connsiteX3" fmla="*/ 5555060 w 5557441"/>
              <a:gd name="connsiteY3" fmla="*/ 524533 h 530356"/>
              <a:gd name="connsiteX0" fmla="*/ 1191 w 5557441"/>
              <a:gd name="connsiteY0" fmla="*/ 96441 h 535248"/>
              <a:gd name="connsiteX1" fmla="*/ 87976 w 5557441"/>
              <a:gd name="connsiteY1" fmla="*/ 9656 h 535248"/>
              <a:gd name="connsiteX2" fmla="*/ 5470656 w 5557441"/>
              <a:gd name="connsiteY2" fmla="*/ 9656 h 535248"/>
              <a:gd name="connsiteX3" fmla="*/ 5557441 w 5557441"/>
              <a:gd name="connsiteY3" fmla="*/ 96441 h 535248"/>
              <a:gd name="connsiteX4" fmla="*/ 5557441 w 5557441"/>
              <a:gd name="connsiteY4" fmla="*/ 443571 h 535248"/>
              <a:gd name="connsiteX5" fmla="*/ 5470656 w 5557441"/>
              <a:gd name="connsiteY5" fmla="*/ 530356 h 535248"/>
              <a:gd name="connsiteX6" fmla="*/ 87976 w 5557441"/>
              <a:gd name="connsiteY6" fmla="*/ 530356 h 535248"/>
              <a:gd name="connsiteX7" fmla="*/ 1191 w 5557441"/>
              <a:gd name="connsiteY7" fmla="*/ 443571 h 535248"/>
              <a:gd name="connsiteX8" fmla="*/ 1191 w 5557441"/>
              <a:gd name="connsiteY8" fmla="*/ 96441 h 535248"/>
              <a:gd name="connsiteX0" fmla="*/ 0 w 5557441"/>
              <a:gd name="connsiteY0" fmla="*/ 520961 h 535248"/>
              <a:gd name="connsiteX1" fmla="*/ 2381 w 5557441"/>
              <a:gd name="connsiteY1" fmla="*/ 13098 h 535248"/>
              <a:gd name="connsiteX2" fmla="*/ 5553869 w 5557441"/>
              <a:gd name="connsiteY2" fmla="*/ 0 h 535248"/>
              <a:gd name="connsiteX3" fmla="*/ 5555060 w 5557441"/>
              <a:gd name="connsiteY3" fmla="*/ 535248 h 535248"/>
              <a:gd name="connsiteX0" fmla="*/ 3572 w 5559822"/>
              <a:gd name="connsiteY0" fmla="*/ 96441 h 535248"/>
              <a:gd name="connsiteX1" fmla="*/ 90357 w 5559822"/>
              <a:gd name="connsiteY1" fmla="*/ 9656 h 535248"/>
              <a:gd name="connsiteX2" fmla="*/ 5473037 w 5559822"/>
              <a:gd name="connsiteY2" fmla="*/ 9656 h 535248"/>
              <a:gd name="connsiteX3" fmla="*/ 5559822 w 5559822"/>
              <a:gd name="connsiteY3" fmla="*/ 96441 h 535248"/>
              <a:gd name="connsiteX4" fmla="*/ 5559822 w 5559822"/>
              <a:gd name="connsiteY4" fmla="*/ 443571 h 535248"/>
              <a:gd name="connsiteX5" fmla="*/ 5473037 w 5559822"/>
              <a:gd name="connsiteY5" fmla="*/ 530356 h 535248"/>
              <a:gd name="connsiteX6" fmla="*/ 90357 w 5559822"/>
              <a:gd name="connsiteY6" fmla="*/ 530356 h 535248"/>
              <a:gd name="connsiteX7" fmla="*/ 3572 w 5559822"/>
              <a:gd name="connsiteY7" fmla="*/ 443571 h 535248"/>
              <a:gd name="connsiteX8" fmla="*/ 3572 w 5559822"/>
              <a:gd name="connsiteY8" fmla="*/ 96441 h 535248"/>
              <a:gd name="connsiteX0" fmla="*/ 0 w 5559822"/>
              <a:gd name="connsiteY0" fmla="*/ 532867 h 535248"/>
              <a:gd name="connsiteX1" fmla="*/ 4762 w 5559822"/>
              <a:gd name="connsiteY1" fmla="*/ 13098 h 535248"/>
              <a:gd name="connsiteX2" fmla="*/ 5556250 w 5559822"/>
              <a:gd name="connsiteY2" fmla="*/ 0 h 535248"/>
              <a:gd name="connsiteX3" fmla="*/ 5557441 w 5559822"/>
              <a:gd name="connsiteY3" fmla="*/ 535248 h 535248"/>
              <a:gd name="connsiteX0" fmla="*/ 0 w 5556250"/>
              <a:gd name="connsiteY0" fmla="*/ 96441 h 535248"/>
              <a:gd name="connsiteX1" fmla="*/ 86785 w 5556250"/>
              <a:gd name="connsiteY1" fmla="*/ 9656 h 535248"/>
              <a:gd name="connsiteX2" fmla="*/ 5469465 w 5556250"/>
              <a:gd name="connsiteY2" fmla="*/ 9656 h 535248"/>
              <a:gd name="connsiteX3" fmla="*/ 5556250 w 5556250"/>
              <a:gd name="connsiteY3" fmla="*/ 96441 h 535248"/>
              <a:gd name="connsiteX4" fmla="*/ 5556250 w 5556250"/>
              <a:gd name="connsiteY4" fmla="*/ 443571 h 535248"/>
              <a:gd name="connsiteX5" fmla="*/ 5469465 w 5556250"/>
              <a:gd name="connsiteY5" fmla="*/ 530356 h 535248"/>
              <a:gd name="connsiteX6" fmla="*/ 86785 w 5556250"/>
              <a:gd name="connsiteY6" fmla="*/ 530356 h 535248"/>
              <a:gd name="connsiteX7" fmla="*/ 0 w 5556250"/>
              <a:gd name="connsiteY7" fmla="*/ 443571 h 535248"/>
              <a:gd name="connsiteX8" fmla="*/ 0 w 5556250"/>
              <a:gd name="connsiteY8" fmla="*/ 96441 h 535248"/>
              <a:gd name="connsiteX0" fmla="*/ 0 w 5556250"/>
              <a:gd name="connsiteY0" fmla="*/ 534057 h 535248"/>
              <a:gd name="connsiteX1" fmla="*/ 1190 w 5556250"/>
              <a:gd name="connsiteY1" fmla="*/ 13098 h 535248"/>
              <a:gd name="connsiteX2" fmla="*/ 5552678 w 5556250"/>
              <a:gd name="connsiteY2" fmla="*/ 0 h 535248"/>
              <a:gd name="connsiteX3" fmla="*/ 5553869 w 5556250"/>
              <a:gd name="connsiteY3" fmla="*/ 535248 h 535248"/>
            </a:gdLst>
            <a:ahLst/>
            <a:cxnLst>
              <a:cxn ang="0">
                <a:pos x="connsiteX0" y="connsiteY0"/>
              </a:cxn>
              <a:cxn ang="0">
                <a:pos x="connsiteX1" y="connsiteY1"/>
              </a:cxn>
              <a:cxn ang="0">
                <a:pos x="connsiteX2" y="connsiteY2"/>
              </a:cxn>
              <a:cxn ang="0">
                <a:pos x="connsiteX3" y="connsiteY3"/>
              </a:cxn>
            </a:cxnLst>
            <a:rect l="l" t="t" r="r" b="b"/>
            <a:pathLst>
              <a:path w="5556250" h="535248" stroke="0" extrusionOk="0">
                <a:moveTo>
                  <a:pt x="0" y="96441"/>
                </a:moveTo>
                <a:cubicBezTo>
                  <a:pt x="0" y="48511"/>
                  <a:pt x="38855" y="9656"/>
                  <a:pt x="86785" y="9656"/>
                </a:cubicBezTo>
                <a:lnTo>
                  <a:pt x="5469465" y="9656"/>
                </a:lnTo>
                <a:cubicBezTo>
                  <a:pt x="5517395" y="9656"/>
                  <a:pt x="5556250" y="48511"/>
                  <a:pt x="5556250" y="96441"/>
                </a:cubicBezTo>
                <a:lnTo>
                  <a:pt x="5556250" y="443571"/>
                </a:lnTo>
                <a:cubicBezTo>
                  <a:pt x="5556250" y="491501"/>
                  <a:pt x="5517395" y="530356"/>
                  <a:pt x="5469465" y="530356"/>
                </a:cubicBezTo>
                <a:lnTo>
                  <a:pt x="86785" y="530356"/>
                </a:lnTo>
                <a:cubicBezTo>
                  <a:pt x="38855" y="530356"/>
                  <a:pt x="0" y="491501"/>
                  <a:pt x="0" y="443571"/>
                </a:cubicBezTo>
                <a:lnTo>
                  <a:pt x="0" y="96441"/>
                </a:lnTo>
                <a:close/>
              </a:path>
              <a:path w="5556250" h="535248" fill="none">
                <a:moveTo>
                  <a:pt x="0" y="534057"/>
                </a:moveTo>
                <a:cubicBezTo>
                  <a:pt x="397" y="390566"/>
                  <a:pt x="793" y="156589"/>
                  <a:pt x="1190" y="13098"/>
                </a:cubicBezTo>
                <a:moveTo>
                  <a:pt x="5552678" y="0"/>
                </a:moveTo>
                <a:cubicBezTo>
                  <a:pt x="5554662" y="147857"/>
                  <a:pt x="5551885" y="387391"/>
                  <a:pt x="5553869" y="535248"/>
                </a:cubicBezTo>
              </a:path>
            </a:pathLst>
          </a:custGeom>
          <a:ln w="15875">
            <a:solidFill>
              <a:schemeClr val="accent1"/>
            </a:solidFill>
          </a:ln>
        </p:spPr>
        <p:txBody>
          <a:bodyPr lIns="180000" rIns="180000" anchor="ctr"/>
          <a:lstStyle>
            <a:lvl1pPr algn="l">
              <a:defRPr sz="1800" b="0">
                <a:solidFill>
                  <a:schemeClr val="accent1"/>
                </a:solidFill>
              </a:defRPr>
            </a:lvl1pPr>
            <a:lvl5pPr algn="ctr">
              <a:defRPr b="1"/>
            </a:lvl5pPr>
            <a:lvl6pPr algn="ctr">
              <a:defRPr b="1"/>
            </a:lvl6pPr>
          </a:lstStyle>
          <a:p>
            <a:pPr lvl="0"/>
            <a:r>
              <a:rPr lang="en-US"/>
              <a:t>Second stage</a:t>
            </a:r>
          </a:p>
        </p:txBody>
      </p:sp>
    </p:spTree>
    <p:extLst>
      <p:ext uri="{BB962C8B-B14F-4D97-AF65-F5344CB8AC3E}">
        <p14:creationId xmlns:p14="http://schemas.microsoft.com/office/powerpoint/2010/main" val="49112145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process, simple">
    <p:spTree>
      <p:nvGrpSpPr>
        <p:cNvPr id="1" name=""/>
        <p:cNvGrpSpPr/>
        <p:nvPr/>
      </p:nvGrpSpPr>
      <p:grpSpPr>
        <a:xfrm>
          <a:off x="0" y="0"/>
          <a:ext cx="0" cy="0"/>
          <a:chOff x="0" y="0"/>
          <a:chExt cx="0" cy="0"/>
        </a:xfrm>
      </p:grpSpPr>
      <p:sp>
        <p:nvSpPr>
          <p:cNvPr id="46" name="Text Placeholder 7">
            <a:extLst>
              <a:ext uri="{FF2B5EF4-FFF2-40B4-BE49-F238E27FC236}">
                <a16:creationId xmlns:a16="http://schemas.microsoft.com/office/drawing/2014/main" id="{11DBD05B-DAE2-4249-8551-48820F1DE812}"/>
              </a:ext>
            </a:extLst>
          </p:cNvPr>
          <p:cNvSpPr>
            <a:spLocks noGrp="1"/>
          </p:cNvSpPr>
          <p:nvPr>
            <p:ph type="body" sz="quarter" idx="33" hasCustomPrompt="1"/>
          </p:nvPr>
        </p:nvSpPr>
        <p:spPr>
          <a:xfrm>
            <a:off x="452438" y="2502428"/>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First process</a:t>
            </a:r>
          </a:p>
        </p:txBody>
      </p:sp>
      <p:sp>
        <p:nvSpPr>
          <p:cNvPr id="4" name="Date Placeholder 3">
            <a:extLst>
              <a:ext uri="{FF2B5EF4-FFF2-40B4-BE49-F238E27FC236}">
                <a16:creationId xmlns:a16="http://schemas.microsoft.com/office/drawing/2014/main" id="{E4A9C264-F7A3-477B-867F-A1D0D2C3017A}"/>
              </a:ext>
            </a:extLst>
          </p:cNvPr>
          <p:cNvSpPr>
            <a:spLocks noGrp="1"/>
          </p:cNvSpPr>
          <p:nvPr>
            <p:ph type="dt" sz="half" idx="37"/>
          </p:nvPr>
        </p:nvSpPr>
        <p:spPr/>
        <p:txBody>
          <a:bodyPr/>
          <a:lstStyle/>
          <a:p>
            <a:endParaRPr lang="bg-BG"/>
          </a:p>
        </p:txBody>
      </p:sp>
      <p:sp>
        <p:nvSpPr>
          <p:cNvPr id="5" name="Footer Placeholder 4">
            <a:extLst>
              <a:ext uri="{FF2B5EF4-FFF2-40B4-BE49-F238E27FC236}">
                <a16:creationId xmlns:a16="http://schemas.microsoft.com/office/drawing/2014/main" id="{07AF8157-ECA7-40E4-B929-E46F875DD277}"/>
              </a:ext>
            </a:extLst>
          </p:cNvPr>
          <p:cNvSpPr>
            <a:spLocks noGrp="1"/>
          </p:cNvSpPr>
          <p:nvPr>
            <p:ph type="ftr" sz="quarter" idx="38"/>
          </p:nvPr>
        </p:nvSpPr>
        <p:spPr/>
        <p:txBody>
          <a:bodyPr/>
          <a:lstStyle/>
          <a:p>
            <a:r>
              <a:rPr lang="en-US" dirty="0"/>
              <a:t>© 2024 Westernacher Consulting GmbH</a:t>
            </a:r>
            <a:endParaRPr lang="bg-BG" dirty="0"/>
          </a:p>
        </p:txBody>
      </p:sp>
      <p:sp>
        <p:nvSpPr>
          <p:cNvPr id="6" name="Slide Number Placeholder 5">
            <a:extLst>
              <a:ext uri="{FF2B5EF4-FFF2-40B4-BE49-F238E27FC236}">
                <a16:creationId xmlns:a16="http://schemas.microsoft.com/office/drawing/2014/main" id="{ED279399-C59B-4CD2-BF89-176ED0AEACC0}"/>
              </a:ext>
            </a:extLst>
          </p:cNvPr>
          <p:cNvSpPr>
            <a:spLocks noGrp="1"/>
          </p:cNvSpPr>
          <p:nvPr>
            <p:ph type="sldNum" sz="quarter" idx="39"/>
          </p:nvPr>
        </p:nvSpPr>
        <p:spPr>
          <a:xfrm>
            <a:off x="11287080" y="6561139"/>
            <a:ext cx="449308" cy="296862"/>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3C2A7C-DE52-46AE-8A53-B07AED9255FA}" type="slidenum">
              <a:rPr lang="bg-BG" smtClean="0"/>
              <a:pPr/>
              <a:t>‹Nr.›</a:t>
            </a:fld>
            <a:endParaRPr lang="bg-BG"/>
          </a:p>
        </p:txBody>
      </p:sp>
      <p:sp>
        <p:nvSpPr>
          <p:cNvPr id="20" name="Text Placeholder 7">
            <a:extLst>
              <a:ext uri="{FF2B5EF4-FFF2-40B4-BE49-F238E27FC236}">
                <a16:creationId xmlns:a16="http://schemas.microsoft.com/office/drawing/2014/main" id="{1213785C-9594-4F5D-9631-0B0733E5C4B2}"/>
              </a:ext>
            </a:extLst>
          </p:cNvPr>
          <p:cNvSpPr>
            <a:spLocks noGrp="1"/>
          </p:cNvSpPr>
          <p:nvPr>
            <p:ph type="body" sz="quarter" idx="40" hasCustomPrompt="1"/>
          </p:nvPr>
        </p:nvSpPr>
        <p:spPr>
          <a:xfrm>
            <a:off x="2363789" y="3214639"/>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Second process</a:t>
            </a:r>
          </a:p>
        </p:txBody>
      </p:sp>
      <p:sp>
        <p:nvSpPr>
          <p:cNvPr id="25" name="Text Placeholder 7">
            <a:extLst>
              <a:ext uri="{FF2B5EF4-FFF2-40B4-BE49-F238E27FC236}">
                <a16:creationId xmlns:a16="http://schemas.microsoft.com/office/drawing/2014/main" id="{3A56930F-84D7-489B-8FFF-65E57B5D9BB5}"/>
              </a:ext>
            </a:extLst>
          </p:cNvPr>
          <p:cNvSpPr>
            <a:spLocks noGrp="1"/>
          </p:cNvSpPr>
          <p:nvPr>
            <p:ph type="body" sz="quarter" idx="41" hasCustomPrompt="1"/>
          </p:nvPr>
        </p:nvSpPr>
        <p:spPr>
          <a:xfrm>
            <a:off x="1411668" y="3926850"/>
            <a:ext cx="4773233"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Third process</a:t>
            </a:r>
          </a:p>
        </p:txBody>
      </p:sp>
      <p:sp>
        <p:nvSpPr>
          <p:cNvPr id="27" name="Text Placeholder 7">
            <a:extLst>
              <a:ext uri="{FF2B5EF4-FFF2-40B4-BE49-F238E27FC236}">
                <a16:creationId xmlns:a16="http://schemas.microsoft.com/office/drawing/2014/main" id="{041F2583-4BCE-41D6-987B-AE00E896E185}"/>
              </a:ext>
            </a:extLst>
          </p:cNvPr>
          <p:cNvSpPr>
            <a:spLocks noGrp="1"/>
          </p:cNvSpPr>
          <p:nvPr>
            <p:ph type="body" sz="quarter" idx="42" hasCustomPrompt="1"/>
          </p:nvPr>
        </p:nvSpPr>
        <p:spPr>
          <a:xfrm>
            <a:off x="4273550" y="4639061"/>
            <a:ext cx="1911351"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Fourth process</a:t>
            </a:r>
          </a:p>
        </p:txBody>
      </p:sp>
      <p:sp>
        <p:nvSpPr>
          <p:cNvPr id="44" name="Text Placeholder 7">
            <a:extLst>
              <a:ext uri="{FF2B5EF4-FFF2-40B4-BE49-F238E27FC236}">
                <a16:creationId xmlns:a16="http://schemas.microsoft.com/office/drawing/2014/main" id="{B752DE6D-78E1-48CD-8225-E87A3FE8C320}"/>
              </a:ext>
            </a:extLst>
          </p:cNvPr>
          <p:cNvSpPr>
            <a:spLocks noGrp="1"/>
          </p:cNvSpPr>
          <p:nvPr>
            <p:ph type="body" sz="quarter" idx="47" hasCustomPrompt="1"/>
          </p:nvPr>
        </p:nvSpPr>
        <p:spPr>
          <a:xfrm>
            <a:off x="2363789"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February</a:t>
            </a:r>
          </a:p>
        </p:txBody>
      </p:sp>
      <p:sp>
        <p:nvSpPr>
          <p:cNvPr id="45" name="Text Placeholder 7">
            <a:extLst>
              <a:ext uri="{FF2B5EF4-FFF2-40B4-BE49-F238E27FC236}">
                <a16:creationId xmlns:a16="http://schemas.microsoft.com/office/drawing/2014/main" id="{903A5AF4-46B3-4AD0-9A9C-885D4A37B38F}"/>
              </a:ext>
            </a:extLst>
          </p:cNvPr>
          <p:cNvSpPr>
            <a:spLocks noGrp="1"/>
          </p:cNvSpPr>
          <p:nvPr>
            <p:ph type="body" sz="quarter" idx="48" hasCustomPrompt="1"/>
          </p:nvPr>
        </p:nvSpPr>
        <p:spPr>
          <a:xfrm>
            <a:off x="4283079"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March</a:t>
            </a:r>
          </a:p>
        </p:txBody>
      </p:sp>
      <p:sp>
        <p:nvSpPr>
          <p:cNvPr id="48" name="Text Placeholder 7">
            <a:extLst>
              <a:ext uri="{FF2B5EF4-FFF2-40B4-BE49-F238E27FC236}">
                <a16:creationId xmlns:a16="http://schemas.microsoft.com/office/drawing/2014/main" id="{8AB2E96A-536B-4215-B3E3-E1F3F49A3527}"/>
              </a:ext>
            </a:extLst>
          </p:cNvPr>
          <p:cNvSpPr>
            <a:spLocks noGrp="1"/>
          </p:cNvSpPr>
          <p:nvPr>
            <p:ph type="body" sz="quarter" idx="49" hasCustomPrompt="1"/>
          </p:nvPr>
        </p:nvSpPr>
        <p:spPr>
          <a:xfrm>
            <a:off x="6184901"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April</a:t>
            </a:r>
          </a:p>
        </p:txBody>
      </p:sp>
      <p:sp>
        <p:nvSpPr>
          <p:cNvPr id="65" name="Text Placeholder 7">
            <a:extLst>
              <a:ext uri="{FF2B5EF4-FFF2-40B4-BE49-F238E27FC236}">
                <a16:creationId xmlns:a16="http://schemas.microsoft.com/office/drawing/2014/main" id="{73D5F6CC-49D3-4ED5-AD23-25BE281493DA}"/>
              </a:ext>
            </a:extLst>
          </p:cNvPr>
          <p:cNvSpPr>
            <a:spLocks noGrp="1"/>
          </p:cNvSpPr>
          <p:nvPr>
            <p:ph type="body" sz="quarter" idx="58" hasCustomPrompt="1"/>
          </p:nvPr>
        </p:nvSpPr>
        <p:spPr>
          <a:xfrm>
            <a:off x="444500" y="1477792"/>
            <a:ext cx="1736725"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January</a:t>
            </a:r>
          </a:p>
        </p:txBody>
      </p:sp>
      <p:sp>
        <p:nvSpPr>
          <p:cNvPr id="66" name="Text Placeholder 7">
            <a:extLst>
              <a:ext uri="{FF2B5EF4-FFF2-40B4-BE49-F238E27FC236}">
                <a16:creationId xmlns:a16="http://schemas.microsoft.com/office/drawing/2014/main" id="{640B98C4-BA35-4292-8096-1286AD43F61E}"/>
              </a:ext>
            </a:extLst>
          </p:cNvPr>
          <p:cNvSpPr>
            <a:spLocks noGrp="1"/>
          </p:cNvSpPr>
          <p:nvPr>
            <p:ph type="body" sz="quarter" idx="59" hasCustomPrompt="1"/>
          </p:nvPr>
        </p:nvSpPr>
        <p:spPr>
          <a:xfrm>
            <a:off x="6184900" y="5351272"/>
            <a:ext cx="3824288"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Fifth process</a:t>
            </a:r>
          </a:p>
        </p:txBody>
      </p:sp>
      <p:sp>
        <p:nvSpPr>
          <p:cNvPr id="67" name="Text Placeholder 7">
            <a:extLst>
              <a:ext uri="{FF2B5EF4-FFF2-40B4-BE49-F238E27FC236}">
                <a16:creationId xmlns:a16="http://schemas.microsoft.com/office/drawing/2014/main" id="{F4800CB8-29AF-4078-8E71-4EA1C6177CD5}"/>
              </a:ext>
            </a:extLst>
          </p:cNvPr>
          <p:cNvSpPr>
            <a:spLocks noGrp="1"/>
          </p:cNvSpPr>
          <p:nvPr>
            <p:ph type="body" sz="quarter" idx="60" hasCustomPrompt="1"/>
          </p:nvPr>
        </p:nvSpPr>
        <p:spPr>
          <a:xfrm>
            <a:off x="8097838"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May</a:t>
            </a:r>
          </a:p>
        </p:txBody>
      </p:sp>
      <p:sp>
        <p:nvSpPr>
          <p:cNvPr id="68" name="Text Placeholder 7">
            <a:extLst>
              <a:ext uri="{FF2B5EF4-FFF2-40B4-BE49-F238E27FC236}">
                <a16:creationId xmlns:a16="http://schemas.microsoft.com/office/drawing/2014/main" id="{04AA10E9-1205-4099-A95B-E1E860F0BD82}"/>
              </a:ext>
            </a:extLst>
          </p:cNvPr>
          <p:cNvSpPr>
            <a:spLocks noGrp="1"/>
          </p:cNvSpPr>
          <p:nvPr>
            <p:ph type="body" sz="quarter" idx="61" hasCustomPrompt="1"/>
          </p:nvPr>
        </p:nvSpPr>
        <p:spPr>
          <a:xfrm>
            <a:off x="4283079" y="6063482"/>
            <a:ext cx="7453309" cy="288147"/>
          </a:xfrm>
          <a:solidFill>
            <a:schemeClr val="tx2">
              <a:lumMod val="20000"/>
              <a:lumOff val="80000"/>
            </a:schemeClr>
          </a:solidFill>
          <a:ln>
            <a:solidFill>
              <a:schemeClr val="tx2">
                <a:lumMod val="20000"/>
                <a:lumOff val="80000"/>
              </a:schemeClr>
            </a:solidFill>
          </a:ln>
        </p:spPr>
        <p:txBody>
          <a:bodyPr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Sixth process</a:t>
            </a:r>
          </a:p>
        </p:txBody>
      </p:sp>
      <p:sp>
        <p:nvSpPr>
          <p:cNvPr id="69" name="Text Placeholder 7">
            <a:extLst>
              <a:ext uri="{FF2B5EF4-FFF2-40B4-BE49-F238E27FC236}">
                <a16:creationId xmlns:a16="http://schemas.microsoft.com/office/drawing/2014/main" id="{4FECF3B6-1A57-4F09-8FDA-285FDFB9F391}"/>
              </a:ext>
            </a:extLst>
          </p:cNvPr>
          <p:cNvSpPr>
            <a:spLocks noGrp="1"/>
          </p:cNvSpPr>
          <p:nvPr>
            <p:ph type="body" sz="quarter" idx="62" hasCustomPrompt="1"/>
          </p:nvPr>
        </p:nvSpPr>
        <p:spPr>
          <a:xfrm>
            <a:off x="10023483" y="1477792"/>
            <a:ext cx="1736726" cy="346471"/>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June</a:t>
            </a:r>
          </a:p>
        </p:txBody>
      </p:sp>
      <p:sp>
        <p:nvSpPr>
          <p:cNvPr id="2" name="Title 1">
            <a:extLst>
              <a:ext uri="{FF2B5EF4-FFF2-40B4-BE49-F238E27FC236}">
                <a16:creationId xmlns:a16="http://schemas.microsoft.com/office/drawing/2014/main" id="{F2CB804E-57EA-42A9-9E63-1823FB2F3155}"/>
              </a:ext>
            </a:extLst>
          </p:cNvPr>
          <p:cNvSpPr>
            <a:spLocks noGrp="1"/>
          </p:cNvSpPr>
          <p:nvPr>
            <p:ph type="title" hasCustomPrompt="1"/>
          </p:nvPr>
        </p:nvSpPr>
        <p:spPr>
          <a:xfrm>
            <a:off x="449581" y="658006"/>
            <a:ext cx="10515600" cy="335432"/>
          </a:xfrm>
        </p:spPr>
        <p:txBody>
          <a:bodyPr/>
          <a:lstStyle>
            <a:lvl1pPr>
              <a:defRPr/>
            </a:lvl1pPr>
          </a:lstStyle>
          <a:p>
            <a:r>
              <a:rPr lang="en-US"/>
              <a:t>Accent title goes on this bright blue line</a:t>
            </a:r>
          </a:p>
        </p:txBody>
      </p:sp>
      <p:sp>
        <p:nvSpPr>
          <p:cNvPr id="21" name="Text Placeholder 8">
            <a:extLst>
              <a:ext uri="{FF2B5EF4-FFF2-40B4-BE49-F238E27FC236}">
                <a16:creationId xmlns:a16="http://schemas.microsoft.com/office/drawing/2014/main" id="{CABAC913-D919-41AD-A12F-2EDF1E921C16}"/>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22" name="Straight Connector 10">
            <a:extLst>
              <a:ext uri="{FF2B5EF4-FFF2-40B4-BE49-F238E27FC236}">
                <a16:creationId xmlns:a16="http://schemas.microsoft.com/office/drawing/2014/main" id="{76458B74-3C77-4C01-8B9A-BC03D36B2E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35456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44">
          <p15:clr>
            <a:srgbClr val="FBAE40"/>
          </p15:clr>
        </p15:guide>
        <p15:guide id="36" orient="horz" pos="1463">
          <p15:clr>
            <a:srgbClr val="FBAE40"/>
          </p15:clr>
        </p15:guide>
        <p15:guide id="37" orient="horz" pos="1570">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2001">
          <p15:clr>
            <a:srgbClr val="FBAE40"/>
          </p15:clr>
        </p15:guide>
        <p15:guide id="42" orient="horz" pos="2099">
          <p15:clr>
            <a:srgbClr val="FBAE40"/>
          </p15:clr>
        </p15:guide>
        <p15:guide id="43" orient="horz" pos="2205">
          <p15:clr>
            <a:srgbClr val="FBAE40"/>
          </p15:clr>
        </p15:guide>
        <p15:guide id="44" orient="horz" pos="2296">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process, advanc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6"/>
            <a:ext cx="10143807" cy="335432"/>
          </a:xfrm>
        </p:spPr>
        <p:txBody>
          <a:bodyPr/>
          <a:lstStyle>
            <a:lvl1pPr>
              <a:defRPr/>
            </a:lvl1pPr>
          </a:lstStyle>
          <a:p>
            <a:r>
              <a:rPr lang="en-US"/>
              <a:t>Accent title goes on this bright blue line</a:t>
            </a:r>
            <a:endParaRPr lang="bg-BG"/>
          </a:p>
        </p:txBody>
      </p:sp>
      <p:sp>
        <p:nvSpPr>
          <p:cNvPr id="26" name="Text Placeholder 8">
            <a:extLst>
              <a:ext uri="{FF2B5EF4-FFF2-40B4-BE49-F238E27FC236}">
                <a16:creationId xmlns:a16="http://schemas.microsoft.com/office/drawing/2014/main" id="{3EE4DA8A-6335-49EB-B0AD-6C581B42BE8B}"/>
              </a:ext>
            </a:extLst>
          </p:cNvPr>
          <p:cNvSpPr>
            <a:spLocks noGrp="1"/>
          </p:cNvSpPr>
          <p:nvPr>
            <p:ph type="body" sz="quarter" idx="32" hasCustomPrompt="1"/>
          </p:nvPr>
        </p:nvSpPr>
        <p:spPr>
          <a:xfrm>
            <a:off x="444501" y="324794"/>
            <a:ext cx="10148888" cy="335432"/>
          </a:xfrm>
        </p:spPr>
        <p:txBody>
          <a:bodyPr/>
          <a:lstStyle>
            <a:lvl1pPr>
              <a:defRPr sz="2200" b="1"/>
            </a:lvl1pPr>
          </a:lstStyle>
          <a:p>
            <a:pPr lvl="0"/>
            <a:r>
              <a:rPr lang="en-US"/>
              <a:t>This can be the chapter title.</a:t>
            </a:r>
            <a:endParaRPr lang="bg-BG"/>
          </a:p>
        </p:txBody>
      </p:sp>
      <p:cxnSp>
        <p:nvCxnSpPr>
          <p:cNvPr id="54" name="Straight Connector 10">
            <a:extLst>
              <a:ext uri="{FF2B5EF4-FFF2-40B4-BE49-F238E27FC236}">
                <a16:creationId xmlns:a16="http://schemas.microsoft.com/office/drawing/2014/main" id="{E7D02952-AD9B-4ACC-9B59-E72A8176AA9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55" name="Rectangle 54">
            <a:hlinkClick r:id="" action="ppaction://hlinkshowjump?jump=previousslide"/>
            <a:extLst>
              <a:ext uri="{FF2B5EF4-FFF2-40B4-BE49-F238E27FC236}">
                <a16:creationId xmlns:a16="http://schemas.microsoft.com/office/drawing/2014/main" id="{1A3B6FA4-B651-42C2-947E-E8EB648B71D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56" name="Rectangle 55">
            <a:hlinkClick r:id="" action="ppaction://hlinkshowjump?jump=nextslide"/>
            <a:extLst>
              <a:ext uri="{FF2B5EF4-FFF2-40B4-BE49-F238E27FC236}">
                <a16:creationId xmlns:a16="http://schemas.microsoft.com/office/drawing/2014/main" id="{9521E7DB-570D-4CD3-B321-A714795D83C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33" name="Footer Placeholder 7">
            <a:extLst>
              <a:ext uri="{FF2B5EF4-FFF2-40B4-BE49-F238E27FC236}">
                <a16:creationId xmlns:a16="http://schemas.microsoft.com/office/drawing/2014/main" id="{A35ADEBF-A2A3-448C-8B80-099CF2622B0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2" name="Text Placeholder 7">
            <a:extLst>
              <a:ext uri="{FF2B5EF4-FFF2-40B4-BE49-F238E27FC236}">
                <a16:creationId xmlns:a16="http://schemas.microsoft.com/office/drawing/2014/main" id="{0A35F46F-C5E7-4E86-8CBC-034FF59BCA51}"/>
              </a:ext>
            </a:extLst>
          </p:cNvPr>
          <p:cNvSpPr>
            <a:spLocks noGrp="1"/>
          </p:cNvSpPr>
          <p:nvPr>
            <p:ph type="body" sz="quarter" idx="53" hasCustomPrompt="1"/>
          </p:nvPr>
        </p:nvSpPr>
        <p:spPr>
          <a:xfrm>
            <a:off x="365761" y="2659066"/>
            <a:ext cx="5908039" cy="1681159"/>
          </a:xfrm>
          <a:ln>
            <a:solidFill>
              <a:schemeClr val="accent1"/>
            </a:solidFill>
          </a:ln>
        </p:spPr>
        <p:txBody>
          <a:bodyPr lIns="180000" tIns="72000" rIns="0" anchor="t"/>
          <a:lstStyle>
            <a:lvl1pPr algn="l">
              <a:defRPr sz="1400" b="0">
                <a:solidFill>
                  <a:schemeClr val="accent1"/>
                </a:solidFill>
              </a:defRPr>
            </a:lvl1pPr>
            <a:lvl5pPr algn="ctr">
              <a:defRPr b="1"/>
            </a:lvl5pPr>
            <a:lvl6pPr algn="ctr">
              <a:defRPr b="1"/>
            </a:lvl6pPr>
          </a:lstStyle>
          <a:p>
            <a:pPr lvl="0"/>
            <a:r>
              <a:rPr lang="en-US"/>
              <a:t>First stage</a:t>
            </a:r>
          </a:p>
        </p:txBody>
      </p:sp>
      <p:sp>
        <p:nvSpPr>
          <p:cNvPr id="34" name="Text Placeholder 7">
            <a:extLst>
              <a:ext uri="{FF2B5EF4-FFF2-40B4-BE49-F238E27FC236}">
                <a16:creationId xmlns:a16="http://schemas.microsoft.com/office/drawing/2014/main" id="{47041539-08C2-4D26-940A-347D204A07AB}"/>
              </a:ext>
            </a:extLst>
          </p:cNvPr>
          <p:cNvSpPr>
            <a:spLocks noGrp="1"/>
          </p:cNvSpPr>
          <p:nvPr>
            <p:ph type="body" sz="quarter" idx="54" hasCustomPrompt="1"/>
          </p:nvPr>
        </p:nvSpPr>
        <p:spPr>
          <a:xfrm>
            <a:off x="4168140" y="4676775"/>
            <a:ext cx="7665720" cy="1677988"/>
          </a:xfrm>
          <a:ln>
            <a:solidFill>
              <a:schemeClr val="accent1"/>
            </a:solidFill>
          </a:ln>
        </p:spPr>
        <p:txBody>
          <a:bodyPr lIns="180000" tIns="72000" rIns="0" anchor="t"/>
          <a:lstStyle>
            <a:lvl1pPr algn="l">
              <a:defRPr sz="1400" b="0">
                <a:solidFill>
                  <a:schemeClr val="accent1"/>
                </a:solidFill>
              </a:defRPr>
            </a:lvl1pPr>
            <a:lvl5pPr algn="ctr">
              <a:defRPr b="1"/>
            </a:lvl5pPr>
            <a:lvl6pPr algn="ctr">
              <a:defRPr b="1"/>
            </a:lvl6pPr>
          </a:lstStyle>
          <a:p>
            <a:pPr lvl="0"/>
            <a:r>
              <a:rPr lang="en-US"/>
              <a:t>Second stage</a:t>
            </a:r>
          </a:p>
        </p:txBody>
      </p:sp>
      <p:sp>
        <p:nvSpPr>
          <p:cNvPr id="35" name="Text Placeholder 7">
            <a:extLst>
              <a:ext uri="{FF2B5EF4-FFF2-40B4-BE49-F238E27FC236}">
                <a16:creationId xmlns:a16="http://schemas.microsoft.com/office/drawing/2014/main" id="{36AB418A-E44D-498E-A7D7-16DFA7D00B10}"/>
              </a:ext>
            </a:extLst>
          </p:cNvPr>
          <p:cNvSpPr>
            <a:spLocks noGrp="1"/>
          </p:cNvSpPr>
          <p:nvPr>
            <p:ph type="body" sz="quarter" idx="33" hasCustomPrompt="1"/>
          </p:nvPr>
        </p:nvSpPr>
        <p:spPr>
          <a:xfrm>
            <a:off x="452438" y="2999420"/>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First process</a:t>
            </a:r>
          </a:p>
        </p:txBody>
      </p:sp>
      <p:sp>
        <p:nvSpPr>
          <p:cNvPr id="36" name="Text Placeholder 7">
            <a:extLst>
              <a:ext uri="{FF2B5EF4-FFF2-40B4-BE49-F238E27FC236}">
                <a16:creationId xmlns:a16="http://schemas.microsoft.com/office/drawing/2014/main" id="{293D84B2-91AC-4F05-9940-1CDAC96E4733}"/>
              </a:ext>
            </a:extLst>
          </p:cNvPr>
          <p:cNvSpPr>
            <a:spLocks noGrp="1"/>
          </p:cNvSpPr>
          <p:nvPr>
            <p:ph type="body" sz="quarter" idx="55" hasCustomPrompt="1"/>
          </p:nvPr>
        </p:nvSpPr>
        <p:spPr>
          <a:xfrm>
            <a:off x="2363789" y="3446940"/>
            <a:ext cx="3821112"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Second process</a:t>
            </a:r>
          </a:p>
        </p:txBody>
      </p:sp>
      <p:sp>
        <p:nvSpPr>
          <p:cNvPr id="37" name="Text Placeholder 7">
            <a:extLst>
              <a:ext uri="{FF2B5EF4-FFF2-40B4-BE49-F238E27FC236}">
                <a16:creationId xmlns:a16="http://schemas.microsoft.com/office/drawing/2014/main" id="{77C9A900-E989-4AFF-9211-F27663D9BCFA}"/>
              </a:ext>
            </a:extLst>
          </p:cNvPr>
          <p:cNvSpPr>
            <a:spLocks noGrp="1"/>
          </p:cNvSpPr>
          <p:nvPr>
            <p:ph type="body" sz="quarter" idx="41" hasCustomPrompt="1"/>
          </p:nvPr>
        </p:nvSpPr>
        <p:spPr>
          <a:xfrm>
            <a:off x="1411668" y="3894460"/>
            <a:ext cx="4773233"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Third process</a:t>
            </a:r>
          </a:p>
        </p:txBody>
      </p:sp>
      <p:sp>
        <p:nvSpPr>
          <p:cNvPr id="38" name="Text Placeholder 7">
            <a:extLst>
              <a:ext uri="{FF2B5EF4-FFF2-40B4-BE49-F238E27FC236}">
                <a16:creationId xmlns:a16="http://schemas.microsoft.com/office/drawing/2014/main" id="{3BF2E36E-FA11-4BF9-BB75-317A204A7F76}"/>
              </a:ext>
            </a:extLst>
          </p:cNvPr>
          <p:cNvSpPr>
            <a:spLocks noGrp="1"/>
          </p:cNvSpPr>
          <p:nvPr>
            <p:ph type="body" sz="quarter" idx="42" hasCustomPrompt="1"/>
          </p:nvPr>
        </p:nvSpPr>
        <p:spPr>
          <a:xfrm>
            <a:off x="4273550" y="5011294"/>
            <a:ext cx="1911351"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Fourth process</a:t>
            </a:r>
          </a:p>
        </p:txBody>
      </p:sp>
      <p:sp>
        <p:nvSpPr>
          <p:cNvPr id="39" name="Text Placeholder 7">
            <a:extLst>
              <a:ext uri="{FF2B5EF4-FFF2-40B4-BE49-F238E27FC236}">
                <a16:creationId xmlns:a16="http://schemas.microsoft.com/office/drawing/2014/main" id="{F65EB22C-5E0B-4982-8719-8C014DE18B3C}"/>
              </a:ext>
            </a:extLst>
          </p:cNvPr>
          <p:cNvSpPr>
            <a:spLocks noGrp="1"/>
          </p:cNvSpPr>
          <p:nvPr>
            <p:ph type="body" sz="quarter" idx="47" hasCustomPrompt="1"/>
          </p:nvPr>
        </p:nvSpPr>
        <p:spPr>
          <a:xfrm>
            <a:off x="2363789"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February</a:t>
            </a:r>
          </a:p>
        </p:txBody>
      </p:sp>
      <p:sp>
        <p:nvSpPr>
          <p:cNvPr id="40" name="Text Placeholder 7">
            <a:extLst>
              <a:ext uri="{FF2B5EF4-FFF2-40B4-BE49-F238E27FC236}">
                <a16:creationId xmlns:a16="http://schemas.microsoft.com/office/drawing/2014/main" id="{CADD3A50-975A-4F53-B184-A612033E4D54}"/>
              </a:ext>
            </a:extLst>
          </p:cNvPr>
          <p:cNvSpPr>
            <a:spLocks noGrp="1"/>
          </p:cNvSpPr>
          <p:nvPr>
            <p:ph type="body" sz="quarter" idx="48" hasCustomPrompt="1"/>
          </p:nvPr>
        </p:nvSpPr>
        <p:spPr>
          <a:xfrm>
            <a:off x="4283079"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March</a:t>
            </a:r>
          </a:p>
        </p:txBody>
      </p:sp>
      <p:sp>
        <p:nvSpPr>
          <p:cNvPr id="41" name="Text Placeholder 7">
            <a:extLst>
              <a:ext uri="{FF2B5EF4-FFF2-40B4-BE49-F238E27FC236}">
                <a16:creationId xmlns:a16="http://schemas.microsoft.com/office/drawing/2014/main" id="{9EC1CF83-0F6D-44E9-9866-94A6476B545C}"/>
              </a:ext>
            </a:extLst>
          </p:cNvPr>
          <p:cNvSpPr>
            <a:spLocks noGrp="1"/>
          </p:cNvSpPr>
          <p:nvPr>
            <p:ph type="body" sz="quarter" idx="49" hasCustomPrompt="1"/>
          </p:nvPr>
        </p:nvSpPr>
        <p:spPr>
          <a:xfrm>
            <a:off x="6184901"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April</a:t>
            </a:r>
          </a:p>
        </p:txBody>
      </p:sp>
      <p:sp>
        <p:nvSpPr>
          <p:cNvPr id="42" name="Text Placeholder 7">
            <a:extLst>
              <a:ext uri="{FF2B5EF4-FFF2-40B4-BE49-F238E27FC236}">
                <a16:creationId xmlns:a16="http://schemas.microsoft.com/office/drawing/2014/main" id="{06AC29CA-3DC5-4117-94D9-D3D48C615F6D}"/>
              </a:ext>
            </a:extLst>
          </p:cNvPr>
          <p:cNvSpPr>
            <a:spLocks noGrp="1"/>
          </p:cNvSpPr>
          <p:nvPr>
            <p:ph type="body" sz="quarter" idx="58" hasCustomPrompt="1"/>
          </p:nvPr>
        </p:nvSpPr>
        <p:spPr>
          <a:xfrm>
            <a:off x="444500" y="1665514"/>
            <a:ext cx="1736725"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January</a:t>
            </a:r>
          </a:p>
        </p:txBody>
      </p:sp>
      <p:sp>
        <p:nvSpPr>
          <p:cNvPr id="43" name="Text Placeholder 7">
            <a:extLst>
              <a:ext uri="{FF2B5EF4-FFF2-40B4-BE49-F238E27FC236}">
                <a16:creationId xmlns:a16="http://schemas.microsoft.com/office/drawing/2014/main" id="{4121CEF2-4264-4369-94B7-A412D63DDB21}"/>
              </a:ext>
            </a:extLst>
          </p:cNvPr>
          <p:cNvSpPr>
            <a:spLocks noGrp="1"/>
          </p:cNvSpPr>
          <p:nvPr>
            <p:ph type="body" sz="quarter" idx="59" hasCustomPrompt="1"/>
          </p:nvPr>
        </p:nvSpPr>
        <p:spPr>
          <a:xfrm>
            <a:off x="6184900" y="5458814"/>
            <a:ext cx="3824288" cy="288147"/>
          </a:xfrm>
          <a:solidFill>
            <a:schemeClr val="tx2">
              <a:lumMod val="20000"/>
              <a:lumOff val="80000"/>
            </a:schemeClr>
          </a:solidFill>
        </p:spPr>
        <p:txBody>
          <a:bodyPr wrap="square"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Fifth process</a:t>
            </a:r>
          </a:p>
        </p:txBody>
      </p:sp>
      <p:sp>
        <p:nvSpPr>
          <p:cNvPr id="44" name="Text Placeholder 7">
            <a:extLst>
              <a:ext uri="{FF2B5EF4-FFF2-40B4-BE49-F238E27FC236}">
                <a16:creationId xmlns:a16="http://schemas.microsoft.com/office/drawing/2014/main" id="{84863F5F-F76C-48AA-9B49-574633E7EFAD}"/>
              </a:ext>
            </a:extLst>
          </p:cNvPr>
          <p:cNvSpPr>
            <a:spLocks noGrp="1"/>
          </p:cNvSpPr>
          <p:nvPr>
            <p:ph type="body" sz="quarter" idx="60" hasCustomPrompt="1"/>
          </p:nvPr>
        </p:nvSpPr>
        <p:spPr>
          <a:xfrm>
            <a:off x="8097838"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May</a:t>
            </a:r>
          </a:p>
        </p:txBody>
      </p:sp>
      <p:sp>
        <p:nvSpPr>
          <p:cNvPr id="45" name="Text Placeholder 7">
            <a:extLst>
              <a:ext uri="{FF2B5EF4-FFF2-40B4-BE49-F238E27FC236}">
                <a16:creationId xmlns:a16="http://schemas.microsoft.com/office/drawing/2014/main" id="{2A1BEC6A-B2E1-4037-9944-1FBACA995D38}"/>
              </a:ext>
            </a:extLst>
          </p:cNvPr>
          <p:cNvSpPr>
            <a:spLocks noGrp="1"/>
          </p:cNvSpPr>
          <p:nvPr>
            <p:ph type="body" sz="quarter" idx="61" hasCustomPrompt="1"/>
          </p:nvPr>
        </p:nvSpPr>
        <p:spPr>
          <a:xfrm>
            <a:off x="4283079" y="5906335"/>
            <a:ext cx="7453309" cy="288147"/>
          </a:xfrm>
          <a:solidFill>
            <a:schemeClr val="tx2">
              <a:lumMod val="20000"/>
              <a:lumOff val="80000"/>
            </a:schemeClr>
          </a:solidFill>
        </p:spPr>
        <p:txBody>
          <a:bodyPr lIns="72000" tIns="36000" rIns="72000" bIns="36000" anchor="t">
            <a:spAutoFit/>
          </a:bodyPr>
          <a:lstStyle>
            <a:lvl1pPr algn="l">
              <a:defRPr sz="1400" b="1">
                <a:solidFill>
                  <a:schemeClr val="tx2"/>
                </a:solidFill>
              </a:defRPr>
            </a:lvl1pPr>
            <a:lvl5pPr algn="ctr">
              <a:defRPr b="1"/>
            </a:lvl5pPr>
            <a:lvl6pPr algn="ctr">
              <a:defRPr b="1"/>
            </a:lvl6pPr>
          </a:lstStyle>
          <a:p>
            <a:pPr lvl="0"/>
            <a:r>
              <a:rPr lang="en-US"/>
              <a:t>Sixth process</a:t>
            </a:r>
          </a:p>
        </p:txBody>
      </p:sp>
      <p:sp>
        <p:nvSpPr>
          <p:cNvPr id="46" name="Text Placeholder 7">
            <a:extLst>
              <a:ext uri="{FF2B5EF4-FFF2-40B4-BE49-F238E27FC236}">
                <a16:creationId xmlns:a16="http://schemas.microsoft.com/office/drawing/2014/main" id="{431CAA93-2897-451B-BF7E-5D02995A02E3}"/>
              </a:ext>
            </a:extLst>
          </p:cNvPr>
          <p:cNvSpPr>
            <a:spLocks noGrp="1"/>
          </p:cNvSpPr>
          <p:nvPr>
            <p:ph type="body" sz="quarter" idx="62" hasCustomPrompt="1"/>
          </p:nvPr>
        </p:nvSpPr>
        <p:spPr>
          <a:xfrm>
            <a:off x="10023483" y="1665514"/>
            <a:ext cx="1736726" cy="520700"/>
          </a:xfrm>
        </p:spPr>
        <p:txBody>
          <a:bodyPr lIns="0" rIns="0" anchor="b"/>
          <a:lstStyle>
            <a:lvl1pPr algn="l">
              <a:defRPr sz="1400" b="0">
                <a:solidFill>
                  <a:schemeClr val="tx2">
                    <a:lumMod val="60000"/>
                    <a:lumOff val="40000"/>
                  </a:schemeClr>
                </a:solidFill>
              </a:defRPr>
            </a:lvl1pPr>
            <a:lvl5pPr algn="ctr">
              <a:defRPr b="1"/>
            </a:lvl5pPr>
            <a:lvl6pPr algn="ctr">
              <a:defRPr b="1"/>
            </a:lvl6pPr>
          </a:lstStyle>
          <a:p>
            <a:pPr lvl="0"/>
            <a:r>
              <a:rPr lang="en-US"/>
              <a:t>2019</a:t>
            </a:r>
          </a:p>
          <a:p>
            <a:pPr lvl="0"/>
            <a:r>
              <a:rPr lang="en-US"/>
              <a:t>June</a:t>
            </a:r>
          </a:p>
        </p:txBody>
      </p:sp>
      <p:sp>
        <p:nvSpPr>
          <p:cNvPr id="5" name="Date Placeholder 4">
            <a:extLst>
              <a:ext uri="{FF2B5EF4-FFF2-40B4-BE49-F238E27FC236}">
                <a16:creationId xmlns:a16="http://schemas.microsoft.com/office/drawing/2014/main" id="{269AE3EC-AA70-44CD-BC9B-BB8B44EB213C}"/>
              </a:ext>
            </a:extLst>
          </p:cNvPr>
          <p:cNvSpPr>
            <a:spLocks noGrp="1"/>
          </p:cNvSpPr>
          <p:nvPr>
            <p:ph type="dt" sz="half" idx="63"/>
          </p:nvPr>
        </p:nvSpPr>
        <p:spPr/>
        <p:txBody>
          <a:bodyPr/>
          <a:lstStyle/>
          <a:p>
            <a:fld id="{F2448837-02C0-4E41-BD17-824D0425DE80}" type="datetime1">
              <a:rPr lang="de-DE" smtClean="0"/>
              <a:t>29.08.2024</a:t>
            </a:fld>
            <a:endParaRPr lang="bg-BG"/>
          </a:p>
        </p:txBody>
      </p:sp>
      <p:sp>
        <p:nvSpPr>
          <p:cNvPr id="6" name="Footer Placeholder 5">
            <a:extLst>
              <a:ext uri="{FF2B5EF4-FFF2-40B4-BE49-F238E27FC236}">
                <a16:creationId xmlns:a16="http://schemas.microsoft.com/office/drawing/2014/main" id="{12286C4A-092A-4719-8E0D-268F52FDF050}"/>
              </a:ext>
            </a:extLst>
          </p:cNvPr>
          <p:cNvSpPr>
            <a:spLocks noGrp="1"/>
          </p:cNvSpPr>
          <p:nvPr>
            <p:ph type="ftr" sz="quarter" idx="64"/>
          </p:nvPr>
        </p:nvSpPr>
        <p:spPr/>
        <p:txBody>
          <a:bodyPr/>
          <a:lstStyle/>
          <a:p>
            <a:endParaRPr lang="bg-BG"/>
          </a:p>
        </p:txBody>
      </p:sp>
      <p:cxnSp>
        <p:nvCxnSpPr>
          <p:cNvPr id="25" name="Straight Connector 10">
            <a:extLst>
              <a:ext uri="{FF2B5EF4-FFF2-40B4-BE49-F238E27FC236}">
                <a16:creationId xmlns:a16="http://schemas.microsoft.com/office/drawing/2014/main" id="{51791869-7A88-4017-AF37-DE3163EB2C14}"/>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177919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uge icon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7150100" y="2438942"/>
            <a:ext cx="3648075" cy="717976"/>
          </a:xfrm>
        </p:spPr>
        <p:txBody>
          <a:bodyPr/>
          <a:lstStyle>
            <a:lvl1pPr>
              <a:defRPr sz="1800" b="1"/>
            </a:lvl1pPr>
            <a:lvl2pPr>
              <a:defRPr/>
            </a:lvl2pPr>
            <a:lvl6pPr>
              <a:defRPr sz="2000" b="1">
                <a:solidFill>
                  <a:schemeClr val="tx2"/>
                </a:solidFill>
              </a:defRPr>
            </a:lvl6pPr>
          </a:lstStyle>
          <a:p>
            <a:pPr lvl="0"/>
            <a:r>
              <a:rPr lang="en-US"/>
              <a:t>Highlight statement or some kind of a key sentence.</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3" y="1819275"/>
            <a:ext cx="5556474" cy="4033838"/>
          </a:xfrm>
        </p:spPr>
        <p:txBody>
          <a:bodyPr/>
          <a:lstStyle>
            <a:lvl1pPr>
              <a:defRPr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17" name="Text Placeholder 21">
            <a:extLst>
              <a:ext uri="{FF2B5EF4-FFF2-40B4-BE49-F238E27FC236}">
                <a16:creationId xmlns:a16="http://schemas.microsoft.com/office/drawing/2014/main" id="{7AC0A3B7-018D-4BA7-AE24-146743CE880E}"/>
              </a:ext>
            </a:extLst>
          </p:cNvPr>
          <p:cNvSpPr>
            <a:spLocks noGrp="1"/>
          </p:cNvSpPr>
          <p:nvPr>
            <p:ph type="body" sz="quarter" idx="16" hasCustomPrompt="1"/>
          </p:nvPr>
        </p:nvSpPr>
        <p:spPr>
          <a:xfrm>
            <a:off x="7150100" y="3341687"/>
            <a:ext cx="3648075" cy="2847975"/>
          </a:xfrm>
        </p:spPr>
        <p:txBody>
          <a:bodyPr/>
          <a:lstStyle>
            <a:lvl1pPr>
              <a:defRPr sz="1400"/>
            </a:lvl1pPr>
            <a:lvl2pPr>
              <a:defRPr/>
            </a:lvl2pPr>
            <a:lvl5pPr>
              <a:defRPr>
                <a:solidFill>
                  <a:schemeClr val="tx2"/>
                </a:solidFill>
              </a:defRPr>
            </a:lvl5pPr>
            <a:lvl6pPr>
              <a:defRPr b="1">
                <a:solidFill>
                  <a:schemeClr val="tx2"/>
                </a:solidFill>
              </a:defRPr>
            </a:lvl6pPr>
          </a:lstStyle>
          <a:p>
            <a:pPr lvl="4"/>
            <a:r>
              <a:rPr lang="en-US"/>
              <a:t>Main text. The logic of all text boxes in the template is that the first line of each, should be aligned to a line of the grid. To see the customized grid for this template, go on View tab and click on “Guides”. You can find it also with right mouse click in “Grids and Guides” submenu and turn it on and off whenever you need to. Also make sure that there is a 2 lines space between the highlight statement box and this main text.</a:t>
            </a:r>
          </a:p>
        </p:txBody>
      </p:sp>
      <p:cxnSp>
        <p:nvCxnSpPr>
          <p:cNvPr id="18" name="Straight Connector 10">
            <a:extLst>
              <a:ext uri="{FF2B5EF4-FFF2-40B4-BE49-F238E27FC236}">
                <a16:creationId xmlns:a16="http://schemas.microsoft.com/office/drawing/2014/main" id="{10138EE0-C2D5-4479-AA26-8D1BF6D245D7}"/>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627E3965-72FA-41E8-BB71-E0967D72D8E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DD13D603-1F64-453A-9D46-B908E6685B75}"/>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444F38C-8840-448E-9554-4ACA32A85067}"/>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871E5708-271F-4716-8055-1B3AF26D26A6}"/>
              </a:ext>
            </a:extLst>
          </p:cNvPr>
          <p:cNvSpPr>
            <a:spLocks noGrp="1"/>
          </p:cNvSpPr>
          <p:nvPr>
            <p:ph type="dt" sz="half" idx="17"/>
          </p:nvPr>
        </p:nvSpPr>
        <p:spPr/>
        <p:txBody>
          <a:bodyPr/>
          <a:lstStyle/>
          <a:p>
            <a:fld id="{564596AF-6FDB-423A-BA1E-1D026193EC17}" type="datetime1">
              <a:rPr lang="de-DE" smtClean="0"/>
              <a:t>29.08.2024</a:t>
            </a:fld>
            <a:endParaRPr lang="bg-BG"/>
          </a:p>
        </p:txBody>
      </p:sp>
      <p:sp>
        <p:nvSpPr>
          <p:cNvPr id="4" name="Footer Placeholder 3">
            <a:extLst>
              <a:ext uri="{FF2B5EF4-FFF2-40B4-BE49-F238E27FC236}">
                <a16:creationId xmlns:a16="http://schemas.microsoft.com/office/drawing/2014/main" id="{90C9AB23-6ECE-4B38-8D4B-FA162A55E573}"/>
              </a:ext>
            </a:extLst>
          </p:cNvPr>
          <p:cNvSpPr>
            <a:spLocks noGrp="1"/>
          </p:cNvSpPr>
          <p:nvPr>
            <p:ph type="ftr" sz="quarter" idx="18"/>
          </p:nvPr>
        </p:nvSpPr>
        <p:spPr/>
        <p:txBody>
          <a:bodyPr/>
          <a:lstStyle/>
          <a:p>
            <a:endParaRPr lang="bg-BG"/>
          </a:p>
        </p:txBody>
      </p:sp>
    </p:spTree>
    <p:extLst>
      <p:ext uri="{BB962C8B-B14F-4D97-AF65-F5344CB8AC3E}">
        <p14:creationId xmlns:p14="http://schemas.microsoft.com/office/powerpoint/2010/main" val="82000769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1674" userDrawn="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uge icon + text, without titl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7150100" y="1591217"/>
            <a:ext cx="3648075" cy="553998"/>
          </a:xfrm>
        </p:spPr>
        <p:txBody>
          <a:bodyPr>
            <a:spAutoFit/>
          </a:bodyPr>
          <a:lstStyle>
            <a:lvl1pPr>
              <a:defRPr sz="1800" b="1"/>
            </a:lvl1pPr>
            <a:lvl2pPr>
              <a:defRPr/>
            </a:lvl2pPr>
            <a:lvl6pPr>
              <a:defRPr sz="2000" b="1">
                <a:solidFill>
                  <a:schemeClr val="tx2"/>
                </a:solidFill>
              </a:defRPr>
            </a:lvl6pPr>
          </a:lstStyle>
          <a:p>
            <a:pPr lvl="0"/>
            <a:r>
              <a:rPr lang="en-US"/>
              <a:t>Highlight statement or some kind of a key sentence.</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3" y="1308099"/>
            <a:ext cx="5556474" cy="4033838"/>
          </a:xfrm>
        </p:spPr>
        <p:txBody>
          <a:bodyPr/>
          <a:lstStyle>
            <a:lvl1pPr>
              <a:defRPr i="1">
                <a:solidFill>
                  <a:schemeClr val="tx2">
                    <a:lumMod val="60000"/>
                    <a:lumOff val="40000"/>
                  </a:schemeClr>
                </a:solidFill>
              </a:defRPr>
            </a:lvl1pPr>
          </a:lstStyle>
          <a:p>
            <a:pPr lvl="0"/>
            <a:r>
              <a:rPr lang="en-US"/>
              <a:t>Place for icon. Copy / paste an icon from the icon set.</a:t>
            </a:r>
            <a:br>
              <a:rPr lang="en-US"/>
            </a:br>
            <a:r>
              <a:rPr lang="en-US"/>
              <a:t>1. Resize the icon to fit proportionally in this placeholder</a:t>
            </a:r>
            <a:br>
              <a:rPr lang="en-US"/>
            </a:br>
            <a:r>
              <a:rPr lang="en-US"/>
              <a:t>2. Align center &amp; middle to this placeholder</a:t>
            </a:r>
          </a:p>
        </p:txBody>
      </p:sp>
      <p:sp>
        <p:nvSpPr>
          <p:cNvPr id="17" name="Text Placeholder 21">
            <a:extLst>
              <a:ext uri="{FF2B5EF4-FFF2-40B4-BE49-F238E27FC236}">
                <a16:creationId xmlns:a16="http://schemas.microsoft.com/office/drawing/2014/main" id="{7AC0A3B7-018D-4BA7-AE24-146743CE880E}"/>
              </a:ext>
            </a:extLst>
          </p:cNvPr>
          <p:cNvSpPr>
            <a:spLocks noGrp="1"/>
          </p:cNvSpPr>
          <p:nvPr>
            <p:ph type="body" sz="quarter" idx="16" hasCustomPrompt="1"/>
          </p:nvPr>
        </p:nvSpPr>
        <p:spPr>
          <a:xfrm>
            <a:off x="7150100" y="2493962"/>
            <a:ext cx="3648075" cy="2847975"/>
          </a:xfrm>
        </p:spPr>
        <p:txBody>
          <a:bodyPr/>
          <a:lstStyle>
            <a:lvl1pPr>
              <a:defRPr sz="1400"/>
            </a:lvl1pPr>
            <a:lvl2pPr>
              <a:defRPr/>
            </a:lvl2pPr>
            <a:lvl5pPr>
              <a:defRPr>
                <a:solidFill>
                  <a:schemeClr val="tx2"/>
                </a:solidFill>
              </a:defRPr>
            </a:lvl5pPr>
            <a:lvl6pPr>
              <a:defRPr b="1">
                <a:solidFill>
                  <a:schemeClr val="tx2"/>
                </a:solidFill>
              </a:defRPr>
            </a:lvl6pPr>
          </a:lstStyle>
          <a:p>
            <a:pPr lvl="4"/>
            <a:r>
              <a:rPr lang="en-US"/>
              <a:t>Main text. The logic of all text boxes in the template is that the first line of each, should be aligned to a line of the grid. To see the customized grid for this template, go on View tab and click on “Guides”. You can find it also with right mouse click in “Grids and Guides” submenu and turn it on and off whenever you need to. Also make sure that there is a 2 lines space between the highlight statement box and this main text.</a:t>
            </a:r>
          </a:p>
        </p:txBody>
      </p:sp>
      <p:cxnSp>
        <p:nvCxnSpPr>
          <p:cNvPr id="18" name="Straight Connector 10">
            <a:extLst>
              <a:ext uri="{FF2B5EF4-FFF2-40B4-BE49-F238E27FC236}">
                <a16:creationId xmlns:a16="http://schemas.microsoft.com/office/drawing/2014/main" id="{10138EE0-C2D5-4479-AA26-8D1BF6D245D7}"/>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627E3965-72FA-41E8-BB71-E0967D72D8E8}"/>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DD13D603-1F64-453A-9D46-B908E6685B75}"/>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444F38C-8840-448E-9554-4ACA32A85067}"/>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871E5708-271F-4716-8055-1B3AF26D26A6}"/>
              </a:ext>
            </a:extLst>
          </p:cNvPr>
          <p:cNvSpPr>
            <a:spLocks noGrp="1"/>
          </p:cNvSpPr>
          <p:nvPr>
            <p:ph type="dt" sz="half" idx="17"/>
          </p:nvPr>
        </p:nvSpPr>
        <p:spPr/>
        <p:txBody>
          <a:bodyPr/>
          <a:lstStyle/>
          <a:p>
            <a:fld id="{564596AF-6FDB-423A-BA1E-1D026193EC17}" type="datetime1">
              <a:rPr lang="de-DE" smtClean="0"/>
              <a:t>29.08.2024</a:t>
            </a:fld>
            <a:endParaRPr lang="bg-BG"/>
          </a:p>
        </p:txBody>
      </p:sp>
      <p:sp>
        <p:nvSpPr>
          <p:cNvPr id="4" name="Footer Placeholder 3">
            <a:extLst>
              <a:ext uri="{FF2B5EF4-FFF2-40B4-BE49-F238E27FC236}">
                <a16:creationId xmlns:a16="http://schemas.microsoft.com/office/drawing/2014/main" id="{90C9AB23-6ECE-4B38-8D4B-FA162A55E573}"/>
              </a:ext>
            </a:extLst>
          </p:cNvPr>
          <p:cNvSpPr>
            <a:spLocks noGrp="1"/>
          </p:cNvSpPr>
          <p:nvPr>
            <p:ph type="ftr" sz="quarter" idx="18"/>
          </p:nvPr>
        </p:nvSpPr>
        <p:spPr/>
        <p:txBody>
          <a:bodyPr/>
          <a:lstStyle/>
          <a:p>
            <a:endParaRPr lang="bg-BG"/>
          </a:p>
        </p:txBody>
      </p:sp>
    </p:spTree>
    <p:extLst>
      <p:ext uri="{BB962C8B-B14F-4D97-AF65-F5344CB8AC3E}">
        <p14:creationId xmlns:p14="http://schemas.microsoft.com/office/powerpoint/2010/main" val="63569006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167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martphones, 3 steps">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298A634E-FB73-407A-AC86-2962922A8987}"/>
              </a:ext>
            </a:extLst>
          </p:cNvPr>
          <p:cNvGrpSpPr/>
          <p:nvPr userDrawn="1"/>
        </p:nvGrpSpPr>
        <p:grpSpPr>
          <a:xfrm>
            <a:off x="8890343" y="1314450"/>
            <a:ext cx="3013974" cy="5299076"/>
            <a:chOff x="4543689" y="1314450"/>
            <a:chExt cx="3107150" cy="5462896"/>
          </a:xfrm>
        </p:grpSpPr>
        <p:pic>
          <p:nvPicPr>
            <p:cNvPr id="60" name="Picture 59" descr="A screen shot of a computer&#10;&#10;Description automatically generated">
              <a:extLst>
                <a:ext uri="{FF2B5EF4-FFF2-40B4-BE49-F238E27FC236}">
                  <a16:creationId xmlns:a16="http://schemas.microsoft.com/office/drawing/2014/main" id="{EEAF2CF7-10BB-4659-97E8-AEA9DBD748D7}"/>
                </a:ext>
              </a:extLst>
            </p:cNvPr>
            <p:cNvPicPr>
              <a:picLocks noChangeAspect="1"/>
            </p:cNvPicPr>
            <p:nvPr/>
          </p:nvPicPr>
          <p:blipFill>
            <a:blip r:embed="rId2"/>
            <a:stretch>
              <a:fillRect/>
            </a:stretch>
          </p:blipFill>
          <p:spPr>
            <a:xfrm>
              <a:off x="4543689" y="1314450"/>
              <a:ext cx="3107150" cy="5462896"/>
            </a:xfrm>
            <a:prstGeom prst="rect">
              <a:avLst/>
            </a:prstGeom>
          </p:spPr>
        </p:pic>
        <p:pic>
          <p:nvPicPr>
            <p:cNvPr id="61" name="Picture 60" descr="A close up of a logo&#10;&#10;Description automatically generated">
              <a:extLst>
                <a:ext uri="{FF2B5EF4-FFF2-40B4-BE49-F238E27FC236}">
                  <a16:creationId xmlns:a16="http://schemas.microsoft.com/office/drawing/2014/main" id="{6F676BC1-168C-4BD9-A57A-C406950BA23D}"/>
                </a:ext>
              </a:extLst>
            </p:cNvPr>
            <p:cNvPicPr>
              <a:picLocks noChangeAspect="1"/>
            </p:cNvPicPr>
            <p:nvPr/>
          </p:nvPicPr>
          <p:blipFill rotWithShape="1">
            <a:blip r:embed="rId3"/>
            <a:srcRect l="5457" t="1010" b="91420"/>
            <a:stretch/>
          </p:blipFill>
          <p:spPr>
            <a:xfrm>
              <a:off x="4999831" y="2019194"/>
              <a:ext cx="2214608" cy="361572"/>
            </a:xfrm>
            <a:prstGeom prst="rect">
              <a:avLst/>
            </a:prstGeom>
          </p:spPr>
        </p:pic>
      </p:grpSp>
      <p:pic>
        <p:nvPicPr>
          <p:cNvPr id="57" name="Picture 56" descr="A screen shot of a computer&#10;&#10;Description automatically generated">
            <a:extLst>
              <a:ext uri="{FF2B5EF4-FFF2-40B4-BE49-F238E27FC236}">
                <a16:creationId xmlns:a16="http://schemas.microsoft.com/office/drawing/2014/main" id="{3CF82746-B585-4CA8-989E-9199567F32B5}"/>
              </a:ext>
            </a:extLst>
          </p:cNvPr>
          <p:cNvPicPr>
            <a:picLocks noChangeAspect="1"/>
          </p:cNvPicPr>
          <p:nvPr/>
        </p:nvPicPr>
        <p:blipFill>
          <a:blip r:embed="rId2"/>
          <a:stretch>
            <a:fillRect/>
          </a:stretch>
        </p:blipFill>
        <p:spPr>
          <a:xfrm>
            <a:off x="6025073" y="1314450"/>
            <a:ext cx="3013974" cy="5299076"/>
          </a:xfrm>
          <a:prstGeom prst="rect">
            <a:avLst/>
          </a:prstGeom>
        </p:spPr>
      </p:pic>
      <p:grpSp>
        <p:nvGrpSpPr>
          <p:cNvPr id="40" name="Group 39">
            <a:extLst>
              <a:ext uri="{FF2B5EF4-FFF2-40B4-BE49-F238E27FC236}">
                <a16:creationId xmlns:a16="http://schemas.microsoft.com/office/drawing/2014/main" id="{312A114F-6628-4701-BB04-F3281571F8A8}"/>
              </a:ext>
            </a:extLst>
          </p:cNvPr>
          <p:cNvGrpSpPr/>
          <p:nvPr userDrawn="1"/>
        </p:nvGrpSpPr>
        <p:grpSpPr>
          <a:xfrm>
            <a:off x="3154706" y="1314450"/>
            <a:ext cx="3013974" cy="5299076"/>
            <a:chOff x="4543689" y="1314450"/>
            <a:chExt cx="3107150" cy="5462896"/>
          </a:xfrm>
        </p:grpSpPr>
        <p:pic>
          <p:nvPicPr>
            <p:cNvPr id="41" name="Picture 40" descr="A screen shot of a computer&#10;&#10;Description automatically generated">
              <a:extLst>
                <a:ext uri="{FF2B5EF4-FFF2-40B4-BE49-F238E27FC236}">
                  <a16:creationId xmlns:a16="http://schemas.microsoft.com/office/drawing/2014/main" id="{3EE3208A-A32D-490C-9616-FE0B13638F27}"/>
                </a:ext>
              </a:extLst>
            </p:cNvPr>
            <p:cNvPicPr>
              <a:picLocks noChangeAspect="1"/>
            </p:cNvPicPr>
            <p:nvPr/>
          </p:nvPicPr>
          <p:blipFill>
            <a:blip r:embed="rId2"/>
            <a:stretch>
              <a:fillRect/>
            </a:stretch>
          </p:blipFill>
          <p:spPr>
            <a:xfrm>
              <a:off x="4543689" y="1314450"/>
              <a:ext cx="3107150" cy="5462896"/>
            </a:xfrm>
            <a:prstGeom prst="rect">
              <a:avLst/>
            </a:prstGeom>
          </p:spPr>
        </p:pic>
        <p:pic>
          <p:nvPicPr>
            <p:cNvPr id="42" name="Picture 41" descr="A close up of a logo&#10;&#10;Description automatically generated">
              <a:extLst>
                <a:ext uri="{FF2B5EF4-FFF2-40B4-BE49-F238E27FC236}">
                  <a16:creationId xmlns:a16="http://schemas.microsoft.com/office/drawing/2014/main" id="{8D601E5A-62C8-421C-9BEF-5E969A65A373}"/>
                </a:ext>
              </a:extLst>
            </p:cNvPr>
            <p:cNvPicPr>
              <a:picLocks noChangeAspect="1"/>
            </p:cNvPicPr>
            <p:nvPr/>
          </p:nvPicPr>
          <p:blipFill rotWithShape="1">
            <a:blip r:embed="rId3"/>
            <a:srcRect l="5457" t="1010" b="91420"/>
            <a:stretch/>
          </p:blipFill>
          <p:spPr>
            <a:xfrm>
              <a:off x="4999831" y="2019194"/>
              <a:ext cx="2214608" cy="361572"/>
            </a:xfrm>
            <a:prstGeom prst="rect">
              <a:avLst/>
            </a:prstGeom>
          </p:spPr>
        </p:pic>
      </p:grpSp>
      <p:pic>
        <p:nvPicPr>
          <p:cNvPr id="45" name="Picture 44" descr="A close up of a logo&#10;&#10;Description automatically generated">
            <a:extLst>
              <a:ext uri="{FF2B5EF4-FFF2-40B4-BE49-F238E27FC236}">
                <a16:creationId xmlns:a16="http://schemas.microsoft.com/office/drawing/2014/main" id="{337CBE38-F97B-4042-9775-A8059D955E7F}"/>
              </a:ext>
            </a:extLst>
          </p:cNvPr>
          <p:cNvPicPr>
            <a:picLocks noChangeAspect="1"/>
          </p:cNvPicPr>
          <p:nvPr/>
        </p:nvPicPr>
        <p:blipFill rotWithShape="1">
          <a:blip r:embed="rId3"/>
          <a:srcRect l="5457" t="1010" b="91420"/>
          <a:stretch/>
        </p:blipFill>
        <p:spPr>
          <a:xfrm>
            <a:off x="9304136" y="2019194"/>
            <a:ext cx="2214608" cy="361572"/>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solidFill>
                  <a:schemeClr val="accent1"/>
                </a:solidFill>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1" y="1678487"/>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3600555" y="2322513"/>
            <a:ext cx="2152378" cy="3530600"/>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8" name="Picture Placeholder 3">
            <a:extLst>
              <a:ext uri="{FF2B5EF4-FFF2-40B4-BE49-F238E27FC236}">
                <a16:creationId xmlns:a16="http://schemas.microsoft.com/office/drawing/2014/main" id="{F3CD00FD-DBE5-4083-96F4-1A2C7021E908}"/>
              </a:ext>
            </a:extLst>
          </p:cNvPr>
          <p:cNvSpPr>
            <a:spLocks noGrp="1"/>
          </p:cNvSpPr>
          <p:nvPr>
            <p:ph type="pic" sz="quarter" idx="20" hasCustomPrompt="1"/>
          </p:nvPr>
        </p:nvSpPr>
        <p:spPr>
          <a:xfrm>
            <a:off x="6460275" y="1989138"/>
            <a:ext cx="2151913" cy="3863976"/>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49" name="Picture Placeholder 3">
            <a:extLst>
              <a:ext uri="{FF2B5EF4-FFF2-40B4-BE49-F238E27FC236}">
                <a16:creationId xmlns:a16="http://schemas.microsoft.com/office/drawing/2014/main" id="{28418313-13C0-4851-9FCA-11561CDAFFE7}"/>
              </a:ext>
            </a:extLst>
          </p:cNvPr>
          <p:cNvSpPr>
            <a:spLocks noGrp="1"/>
          </p:cNvSpPr>
          <p:nvPr>
            <p:ph type="pic" sz="quarter" idx="21" hasCustomPrompt="1"/>
          </p:nvPr>
        </p:nvSpPr>
        <p:spPr>
          <a:xfrm>
            <a:off x="9336087" y="1989138"/>
            <a:ext cx="2151913" cy="3863976"/>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5" name="Date Placeholder 4">
            <a:extLst>
              <a:ext uri="{FF2B5EF4-FFF2-40B4-BE49-F238E27FC236}">
                <a16:creationId xmlns:a16="http://schemas.microsoft.com/office/drawing/2014/main" id="{ACC3C602-24DA-4138-8964-CD30772A7A50}"/>
              </a:ext>
            </a:extLst>
          </p:cNvPr>
          <p:cNvSpPr>
            <a:spLocks noGrp="1"/>
          </p:cNvSpPr>
          <p:nvPr>
            <p:ph type="dt" sz="half" idx="22"/>
          </p:nvPr>
        </p:nvSpPr>
        <p:spPr/>
        <p:txBody>
          <a:bodyPr/>
          <a:lstStyle/>
          <a:p>
            <a:fld id="{69D5FB21-1AA3-4FB7-9F6E-2A7A8AB9F4AE}" type="datetime1">
              <a:rPr lang="de-DE" smtClean="0"/>
              <a:t>29.08.2024</a:t>
            </a:fld>
            <a:endParaRPr lang="bg-BG"/>
          </a:p>
        </p:txBody>
      </p:sp>
      <p:sp>
        <p:nvSpPr>
          <p:cNvPr id="6" name="Footer Placeholder 5">
            <a:extLst>
              <a:ext uri="{FF2B5EF4-FFF2-40B4-BE49-F238E27FC236}">
                <a16:creationId xmlns:a16="http://schemas.microsoft.com/office/drawing/2014/main" id="{DBDE7DD5-C73C-4DE0-B734-647F3C53705F}"/>
              </a:ext>
            </a:extLst>
          </p:cNvPr>
          <p:cNvSpPr>
            <a:spLocks noGrp="1"/>
          </p:cNvSpPr>
          <p:nvPr>
            <p:ph type="ftr" sz="quarter" idx="23"/>
          </p:nvPr>
        </p:nvSpPr>
        <p:spPr/>
        <p:txBody>
          <a:bodyPr/>
          <a:lstStyle/>
          <a:p>
            <a:endParaRPr lang="bg-BG"/>
          </a:p>
        </p:txBody>
      </p:sp>
    </p:spTree>
    <p:extLst>
      <p:ext uri="{BB962C8B-B14F-4D97-AF65-F5344CB8AC3E}">
        <p14:creationId xmlns:p14="http://schemas.microsoft.com/office/powerpoint/2010/main" val="101788175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userDrawn="1">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rtphones, 2 steps">
    <p:spTree>
      <p:nvGrpSpPr>
        <p:cNvPr id="1" name=""/>
        <p:cNvGrpSpPr/>
        <p:nvPr/>
      </p:nvGrpSpPr>
      <p:grpSpPr>
        <a:xfrm>
          <a:off x="0" y="0"/>
          <a:ext cx="0" cy="0"/>
          <a:chOff x="0" y="0"/>
          <a:chExt cx="0" cy="0"/>
        </a:xfrm>
      </p:grpSpPr>
      <p:pic>
        <p:nvPicPr>
          <p:cNvPr id="40" name="Picture 39" descr="A screen shot of a computer&#10;&#10;Description automatically generated">
            <a:extLst>
              <a:ext uri="{FF2B5EF4-FFF2-40B4-BE49-F238E27FC236}">
                <a16:creationId xmlns:a16="http://schemas.microsoft.com/office/drawing/2014/main" id="{94257097-A7A3-4637-9776-6F652150BD8B}"/>
              </a:ext>
            </a:extLst>
          </p:cNvPr>
          <p:cNvPicPr>
            <a:picLocks noChangeAspect="1"/>
          </p:cNvPicPr>
          <p:nvPr userDrawn="1"/>
        </p:nvPicPr>
        <p:blipFill>
          <a:blip r:embed="rId2"/>
          <a:stretch>
            <a:fillRect/>
          </a:stretch>
        </p:blipFill>
        <p:spPr>
          <a:xfrm>
            <a:off x="441960" y="1314450"/>
            <a:ext cx="3013974" cy="5299076"/>
          </a:xfrm>
          <a:prstGeom prst="rect">
            <a:avLst/>
          </a:prstGeom>
        </p:spPr>
      </p:pic>
      <p:pic>
        <p:nvPicPr>
          <p:cNvPr id="38" name="Picture 37" descr="A screen shot of a computer&#10;&#10;Description automatically generated">
            <a:extLst>
              <a:ext uri="{FF2B5EF4-FFF2-40B4-BE49-F238E27FC236}">
                <a16:creationId xmlns:a16="http://schemas.microsoft.com/office/drawing/2014/main" id="{040B8CF7-78E7-4C39-AFDB-C0EFEC910C6C}"/>
              </a:ext>
            </a:extLst>
          </p:cNvPr>
          <p:cNvPicPr>
            <a:picLocks noChangeAspect="1"/>
          </p:cNvPicPr>
          <p:nvPr userDrawn="1"/>
        </p:nvPicPr>
        <p:blipFill>
          <a:blip r:embed="rId2"/>
          <a:stretch>
            <a:fillRect/>
          </a:stretch>
        </p:blipFill>
        <p:spPr>
          <a:xfrm>
            <a:off x="6169660" y="1314450"/>
            <a:ext cx="3013974" cy="5299076"/>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solidFill>
                  <a:schemeClr val="accent1"/>
                </a:solidFill>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25" name="Text Placeholder 21">
            <a:extLst>
              <a:ext uri="{FF2B5EF4-FFF2-40B4-BE49-F238E27FC236}">
                <a16:creationId xmlns:a16="http://schemas.microsoft.com/office/drawing/2014/main" id="{7A0C8A38-EFDB-42FF-A3F9-21368E292E0C}"/>
              </a:ext>
            </a:extLst>
          </p:cNvPr>
          <p:cNvSpPr>
            <a:spLocks noGrp="1"/>
          </p:cNvSpPr>
          <p:nvPr>
            <p:ph type="body" sz="quarter" idx="13" hasCustomPrompt="1"/>
          </p:nvPr>
        </p:nvSpPr>
        <p:spPr>
          <a:xfrm>
            <a:off x="3318396" y="4332288"/>
            <a:ext cx="2689751" cy="2200276"/>
          </a:xfrm>
        </p:spPr>
        <p:txBody>
          <a:bodyPr/>
          <a:lstStyle>
            <a:lvl1pPr>
              <a:defRPr/>
            </a:lvl1pPr>
            <a:lvl2pPr>
              <a:defRPr/>
            </a:lvl2pPr>
          </a:lstStyle>
          <a:p>
            <a:pPr lvl="0"/>
            <a:r>
              <a:rPr lang="en-US"/>
              <a:t>Main text style. For more, click on Increase / Decrease list level button.</a:t>
            </a:r>
          </a:p>
        </p:txBody>
      </p:sp>
      <p:sp>
        <p:nvSpPr>
          <p:cNvPr id="26" name="Text Placeholder 7">
            <a:extLst>
              <a:ext uri="{FF2B5EF4-FFF2-40B4-BE49-F238E27FC236}">
                <a16:creationId xmlns:a16="http://schemas.microsoft.com/office/drawing/2014/main" id="{FA05EB5B-2E35-4F2E-96A0-7F06EAF90FDC}"/>
              </a:ext>
            </a:extLst>
          </p:cNvPr>
          <p:cNvSpPr>
            <a:spLocks noGrp="1"/>
          </p:cNvSpPr>
          <p:nvPr>
            <p:ph type="body" sz="quarter" idx="22" hasCustomPrompt="1"/>
          </p:nvPr>
        </p:nvSpPr>
        <p:spPr>
          <a:xfrm>
            <a:off x="3317874" y="3612198"/>
            <a:ext cx="2690415" cy="520700"/>
          </a:xfrm>
        </p:spPr>
        <p:txBody>
          <a:bodyPr/>
          <a:lstStyle>
            <a:lvl1pPr algn="l">
              <a:defRPr sz="1800" b="1">
                <a:solidFill>
                  <a:schemeClr val="accent1"/>
                </a:solidFill>
              </a:defRPr>
            </a:lvl1pPr>
            <a:lvl5pPr algn="ctr">
              <a:defRPr b="0"/>
            </a:lvl5pPr>
            <a:lvl6pPr algn="ctr">
              <a:defRPr b="1"/>
            </a:lvl6pPr>
          </a:lstStyle>
          <a:p>
            <a:pPr lvl="0"/>
            <a:r>
              <a:rPr lang="en-US"/>
              <a:t>Main point’s titles can be on two lines</a:t>
            </a:r>
          </a:p>
        </p:txBody>
      </p:sp>
      <p:sp>
        <p:nvSpPr>
          <p:cNvPr id="27" name="Text Placeholder 8">
            <a:extLst>
              <a:ext uri="{FF2B5EF4-FFF2-40B4-BE49-F238E27FC236}">
                <a16:creationId xmlns:a16="http://schemas.microsoft.com/office/drawing/2014/main" id="{4680468D-C0FE-4F26-91BE-9BF110ABF56C}"/>
              </a:ext>
            </a:extLst>
          </p:cNvPr>
          <p:cNvSpPr>
            <a:spLocks noGrp="1"/>
          </p:cNvSpPr>
          <p:nvPr>
            <p:ph type="body" sz="quarter" idx="23" hasCustomPrompt="1"/>
          </p:nvPr>
        </p:nvSpPr>
        <p:spPr>
          <a:xfrm>
            <a:off x="3318396" y="2145984"/>
            <a:ext cx="2687117" cy="1266825"/>
          </a:xfrm>
        </p:spPr>
        <p:txBody>
          <a:bodyPr anchor="ctr"/>
          <a:lstStyle>
            <a:lvl1pPr algn="l">
              <a:defRPr sz="8000" b="1">
                <a:ln w="12700">
                  <a:solidFill>
                    <a:schemeClr val="tx2"/>
                  </a:solidFill>
                </a:ln>
                <a:noFill/>
              </a:defRPr>
            </a:lvl1pPr>
          </a:lstStyle>
          <a:p>
            <a:pPr lvl="0"/>
            <a:r>
              <a:rPr lang="en-US"/>
              <a:t>1</a:t>
            </a:r>
            <a:endParaRPr lang="bg-BG"/>
          </a:p>
        </p:txBody>
      </p:sp>
      <p:sp>
        <p:nvSpPr>
          <p:cNvPr id="31" name="Picture Placeholder 3">
            <a:extLst>
              <a:ext uri="{FF2B5EF4-FFF2-40B4-BE49-F238E27FC236}">
                <a16:creationId xmlns:a16="http://schemas.microsoft.com/office/drawing/2014/main" id="{0589ED41-4E1A-4BF6-B73C-0B0B944A687F}"/>
              </a:ext>
            </a:extLst>
          </p:cNvPr>
          <p:cNvSpPr>
            <a:spLocks noGrp="1"/>
          </p:cNvSpPr>
          <p:nvPr>
            <p:ph type="pic" sz="quarter" idx="20" hasCustomPrompt="1"/>
          </p:nvPr>
        </p:nvSpPr>
        <p:spPr>
          <a:xfrm>
            <a:off x="890588" y="2001442"/>
            <a:ext cx="2142212" cy="3851672"/>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2" name="Text Placeholder 21">
            <a:extLst>
              <a:ext uri="{FF2B5EF4-FFF2-40B4-BE49-F238E27FC236}">
                <a16:creationId xmlns:a16="http://schemas.microsoft.com/office/drawing/2014/main" id="{714017A3-B25A-4520-AB0F-C8A3440FF3A9}"/>
              </a:ext>
            </a:extLst>
          </p:cNvPr>
          <p:cNvSpPr>
            <a:spLocks noGrp="1"/>
          </p:cNvSpPr>
          <p:nvPr>
            <p:ph type="body" sz="quarter" idx="37" hasCustomPrompt="1"/>
          </p:nvPr>
        </p:nvSpPr>
        <p:spPr>
          <a:xfrm>
            <a:off x="9054026" y="4332288"/>
            <a:ext cx="2694382" cy="2200276"/>
          </a:xfrm>
        </p:spPr>
        <p:txBody>
          <a:bodyPr/>
          <a:lstStyle>
            <a:lvl1pPr>
              <a:defRPr/>
            </a:lvl1pPr>
            <a:lvl2pPr>
              <a:defRPr/>
            </a:lvl2pPr>
          </a:lstStyle>
          <a:p>
            <a:pPr lvl="0"/>
            <a:r>
              <a:rPr lang="en-US"/>
              <a:t>Main text style. For more, click on Increase / Decrease list level button.</a:t>
            </a:r>
          </a:p>
        </p:txBody>
      </p:sp>
      <p:sp>
        <p:nvSpPr>
          <p:cNvPr id="33" name="Text Placeholder 7">
            <a:extLst>
              <a:ext uri="{FF2B5EF4-FFF2-40B4-BE49-F238E27FC236}">
                <a16:creationId xmlns:a16="http://schemas.microsoft.com/office/drawing/2014/main" id="{C4B61E0B-1D17-45EA-B926-8FC9C0F26C12}"/>
              </a:ext>
            </a:extLst>
          </p:cNvPr>
          <p:cNvSpPr>
            <a:spLocks noGrp="1"/>
          </p:cNvSpPr>
          <p:nvPr>
            <p:ph type="body" sz="quarter" idx="38" hasCustomPrompt="1"/>
          </p:nvPr>
        </p:nvSpPr>
        <p:spPr>
          <a:xfrm>
            <a:off x="9053512" y="3612198"/>
            <a:ext cx="2695047" cy="520700"/>
          </a:xfrm>
        </p:spPr>
        <p:txBody>
          <a:bodyPr/>
          <a:lstStyle>
            <a:lvl1pPr algn="l">
              <a:defRPr sz="1800" b="1">
                <a:solidFill>
                  <a:schemeClr val="accent1"/>
                </a:solidFill>
              </a:defRPr>
            </a:lvl1pPr>
            <a:lvl5pPr algn="ctr">
              <a:defRPr b="0"/>
            </a:lvl5pPr>
            <a:lvl6pPr algn="ctr">
              <a:defRPr b="1"/>
            </a:lvl6pPr>
          </a:lstStyle>
          <a:p>
            <a:pPr lvl="0"/>
            <a:r>
              <a:rPr lang="en-US"/>
              <a:t>Main point’s titles can be on two lines</a:t>
            </a:r>
          </a:p>
        </p:txBody>
      </p:sp>
      <p:sp>
        <p:nvSpPr>
          <p:cNvPr id="34" name="Text Placeholder 8">
            <a:extLst>
              <a:ext uri="{FF2B5EF4-FFF2-40B4-BE49-F238E27FC236}">
                <a16:creationId xmlns:a16="http://schemas.microsoft.com/office/drawing/2014/main" id="{8AFFD04B-D113-413C-9D3A-2BB34D985F1C}"/>
              </a:ext>
            </a:extLst>
          </p:cNvPr>
          <p:cNvSpPr>
            <a:spLocks noGrp="1"/>
          </p:cNvSpPr>
          <p:nvPr>
            <p:ph type="body" sz="quarter" idx="39" hasCustomPrompt="1"/>
          </p:nvPr>
        </p:nvSpPr>
        <p:spPr>
          <a:xfrm>
            <a:off x="9053990" y="2145984"/>
            <a:ext cx="2691743" cy="1266825"/>
          </a:xfrm>
        </p:spPr>
        <p:txBody>
          <a:bodyPr anchor="ctr"/>
          <a:lstStyle>
            <a:lvl1pPr algn="l">
              <a:defRPr sz="8000" b="1">
                <a:ln w="12700">
                  <a:solidFill>
                    <a:schemeClr val="tx2"/>
                  </a:solidFill>
                </a:ln>
                <a:noFill/>
              </a:defRPr>
            </a:lvl1pPr>
          </a:lstStyle>
          <a:p>
            <a:pPr lvl="0"/>
            <a:r>
              <a:rPr lang="en-US"/>
              <a:t>2</a:t>
            </a:r>
            <a:endParaRPr lang="bg-BG"/>
          </a:p>
        </p:txBody>
      </p:sp>
      <p:sp>
        <p:nvSpPr>
          <p:cNvPr id="35" name="Picture Placeholder 3">
            <a:extLst>
              <a:ext uri="{FF2B5EF4-FFF2-40B4-BE49-F238E27FC236}">
                <a16:creationId xmlns:a16="http://schemas.microsoft.com/office/drawing/2014/main" id="{93252F4D-A9E8-4A0E-81B6-2DD730ECD9D3}"/>
              </a:ext>
            </a:extLst>
          </p:cNvPr>
          <p:cNvSpPr>
            <a:spLocks noGrp="1"/>
          </p:cNvSpPr>
          <p:nvPr>
            <p:ph type="pic" sz="quarter" idx="40" hasCustomPrompt="1"/>
          </p:nvPr>
        </p:nvSpPr>
        <p:spPr>
          <a:xfrm>
            <a:off x="6618683" y="2001441"/>
            <a:ext cx="2150269" cy="3851672"/>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36" name="Straight Connector 10">
            <a:extLst>
              <a:ext uri="{FF2B5EF4-FFF2-40B4-BE49-F238E27FC236}">
                <a16:creationId xmlns:a16="http://schemas.microsoft.com/office/drawing/2014/main" id="{2FB85056-CB0F-4CDF-AE2F-18C876F59CA2}"/>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Date Placeholder 2">
            <a:extLst>
              <a:ext uri="{FF2B5EF4-FFF2-40B4-BE49-F238E27FC236}">
                <a16:creationId xmlns:a16="http://schemas.microsoft.com/office/drawing/2014/main" id="{66793DC4-479A-4614-8E02-957266519FB4}"/>
              </a:ext>
            </a:extLst>
          </p:cNvPr>
          <p:cNvSpPr>
            <a:spLocks noGrp="1"/>
          </p:cNvSpPr>
          <p:nvPr>
            <p:ph type="dt" sz="half" idx="41"/>
          </p:nvPr>
        </p:nvSpPr>
        <p:spPr/>
        <p:txBody>
          <a:bodyPr/>
          <a:lstStyle/>
          <a:p>
            <a:fld id="{46A5117A-BEAD-4952-9B56-915713216CDB}" type="datetime1">
              <a:rPr lang="de-DE" smtClean="0"/>
              <a:t>29.08.2024</a:t>
            </a:fld>
            <a:endParaRPr lang="bg-BG"/>
          </a:p>
        </p:txBody>
      </p:sp>
      <p:sp>
        <p:nvSpPr>
          <p:cNvPr id="4" name="Footer Placeholder 3">
            <a:extLst>
              <a:ext uri="{FF2B5EF4-FFF2-40B4-BE49-F238E27FC236}">
                <a16:creationId xmlns:a16="http://schemas.microsoft.com/office/drawing/2014/main" id="{93B0EC5C-5322-4E2C-B0F7-1D4B47A3A2C4}"/>
              </a:ext>
            </a:extLst>
          </p:cNvPr>
          <p:cNvSpPr>
            <a:spLocks noGrp="1"/>
          </p:cNvSpPr>
          <p:nvPr>
            <p:ph type="ftr" sz="quarter" idx="42"/>
          </p:nvPr>
        </p:nvSpPr>
        <p:spPr/>
        <p:txBody>
          <a:bodyPr/>
          <a:lstStyle/>
          <a:p>
            <a:endParaRPr lang="bg-BG"/>
          </a:p>
        </p:txBody>
      </p:sp>
    </p:spTree>
    <p:extLst>
      <p:ext uri="{BB962C8B-B14F-4D97-AF65-F5344CB8AC3E}">
        <p14:creationId xmlns:p14="http://schemas.microsoft.com/office/powerpoint/2010/main" val="179714178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ptop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1" y="1678487"/>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1" y="6559200"/>
            <a:ext cx="198250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pic>
        <p:nvPicPr>
          <p:cNvPr id="5" name="Picture 4" descr="A screen shot of an open computer sitting on a table&#10;&#10;Description automatically generated">
            <a:extLst>
              <a:ext uri="{FF2B5EF4-FFF2-40B4-BE49-F238E27FC236}">
                <a16:creationId xmlns:a16="http://schemas.microsoft.com/office/drawing/2014/main" id="{F042796C-5A98-4EA6-8137-AC68C511F8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6267" y="1572147"/>
            <a:ext cx="7182266" cy="4827509"/>
          </a:xfrm>
          <a:prstGeom prst="rect">
            <a:avLst/>
          </a:prstGeom>
        </p:spPr>
      </p:pic>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5188744" y="2312194"/>
            <a:ext cx="4731544" cy="2924175"/>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0" name="Date Placeholder 9">
            <a:extLst>
              <a:ext uri="{FF2B5EF4-FFF2-40B4-BE49-F238E27FC236}">
                <a16:creationId xmlns:a16="http://schemas.microsoft.com/office/drawing/2014/main" id="{E6C5797D-5A3F-4168-94E8-56AB03442336}"/>
              </a:ext>
            </a:extLst>
          </p:cNvPr>
          <p:cNvSpPr>
            <a:spLocks noGrp="1"/>
          </p:cNvSpPr>
          <p:nvPr>
            <p:ph type="dt" sz="half" idx="20"/>
          </p:nvPr>
        </p:nvSpPr>
        <p:spPr/>
        <p:txBody>
          <a:bodyPr/>
          <a:lstStyle/>
          <a:p>
            <a:fld id="{D4DEFAFE-4431-4544-88EC-3EE170120F26}" type="datetime1">
              <a:rPr lang="de-DE" smtClean="0"/>
              <a:t>29.08.2024</a:t>
            </a:fld>
            <a:endParaRPr lang="bg-BG"/>
          </a:p>
        </p:txBody>
      </p:sp>
      <p:sp>
        <p:nvSpPr>
          <p:cNvPr id="11" name="Footer Placeholder 10">
            <a:extLst>
              <a:ext uri="{FF2B5EF4-FFF2-40B4-BE49-F238E27FC236}">
                <a16:creationId xmlns:a16="http://schemas.microsoft.com/office/drawing/2014/main" id="{AC3BE343-48EB-4BA1-B861-655DD7E97C9B}"/>
              </a:ext>
            </a:extLst>
          </p:cNvPr>
          <p:cNvSpPr>
            <a:spLocks noGrp="1"/>
          </p:cNvSpPr>
          <p:nvPr>
            <p:ph type="ftr" sz="quarter" idx="21"/>
          </p:nvPr>
        </p:nvSpPr>
        <p:spPr/>
        <p:txBody>
          <a:bodyPr/>
          <a:lstStyle/>
          <a:p>
            <a:endParaRPr lang="bg-BG"/>
          </a:p>
        </p:txBody>
      </p:sp>
    </p:spTree>
    <p:extLst>
      <p:ext uri="{BB962C8B-B14F-4D97-AF65-F5344CB8AC3E}">
        <p14:creationId xmlns:p14="http://schemas.microsoft.com/office/powerpoint/2010/main" val="371376984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onitor +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1D3CBF-2694-4888-8DB5-0C58E60B8B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8128" y="1658934"/>
            <a:ext cx="5512224" cy="4481516"/>
          </a:xfrm>
          <a:prstGeom prst="rect">
            <a:avLst/>
          </a:prstGeom>
        </p:spPr>
      </p:pic>
      <p:sp>
        <p:nvSpPr>
          <p:cNvPr id="2" name="Title 1">
            <a:extLst>
              <a:ext uri="{FF2B5EF4-FFF2-40B4-BE49-F238E27FC236}">
                <a16:creationId xmlns:a16="http://schemas.microsoft.com/office/drawing/2014/main" id="{DF9EEE2A-3BA1-4389-8E2D-1B2AB4681CE9}"/>
              </a:ext>
            </a:extLst>
          </p:cNvPr>
          <p:cNvSpPr>
            <a:spLocks noGrp="1"/>
          </p:cNvSpPr>
          <p:nvPr userDrawn="1">
            <p:ph type="title" hasCustomPrompt="1"/>
          </p:nvPr>
        </p:nvSpPr>
        <p:spPr>
          <a:xfrm>
            <a:off x="449581" y="658005"/>
            <a:ext cx="10335892"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a:extLst>
              <a:ext uri="{FF2B5EF4-FFF2-40B4-BE49-F238E27FC236}">
                <a16:creationId xmlns:a16="http://schemas.microsoft.com/office/drawing/2014/main" id="{0AE28E5F-57B7-4CD5-94AB-14C53E32A360}"/>
              </a:ext>
            </a:extLst>
          </p:cNvPr>
          <p:cNvSpPr>
            <a:spLocks noGrp="1"/>
          </p:cNvSpPr>
          <p:nvPr userDrawn="1">
            <p:ph type="body" sz="quarter" idx="13" hasCustomPrompt="1"/>
          </p:nvPr>
        </p:nvSpPr>
        <p:spPr>
          <a:xfrm>
            <a:off x="444501" y="1678487"/>
            <a:ext cx="2692400" cy="4854075"/>
          </a:xfrm>
        </p:spPr>
        <p:txBody>
          <a:bodyPr/>
          <a:lstStyle>
            <a:lvl1pPr>
              <a:defRPr/>
            </a:lvl1pPr>
            <a:lvl2pPr>
              <a:defRPr/>
            </a:lvl2pPr>
          </a:lstStyle>
          <a:p>
            <a:pPr lvl="0"/>
            <a:r>
              <a:rPr lang="en-US"/>
              <a:t>Main text style. For more, click on Increase / Decrease list level button.</a:t>
            </a:r>
          </a:p>
        </p:txBody>
      </p:sp>
      <p:sp>
        <p:nvSpPr>
          <p:cNvPr id="9" name="Text Placeholder 8">
            <a:extLst>
              <a:ext uri="{FF2B5EF4-FFF2-40B4-BE49-F238E27FC236}">
                <a16:creationId xmlns:a16="http://schemas.microsoft.com/office/drawing/2014/main" id="{B405355F-D8CE-42C8-A263-067AC6D37433}"/>
              </a:ext>
            </a:extLst>
          </p:cNvPr>
          <p:cNvSpPr>
            <a:spLocks noGrp="1"/>
          </p:cNvSpPr>
          <p:nvPr userDrawn="1">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8" name="Straight Connector 10">
            <a:extLst>
              <a:ext uri="{FF2B5EF4-FFF2-40B4-BE49-F238E27FC236}">
                <a16:creationId xmlns:a16="http://schemas.microsoft.com/office/drawing/2014/main" id="{F0DD8C89-A52F-4DA4-AD2C-A16297BFB7D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a:hlinkClick r:id="" action="ppaction://hlinkshowjump?jump=previousslide"/>
            <a:extLst>
              <a:ext uri="{FF2B5EF4-FFF2-40B4-BE49-F238E27FC236}">
                <a16:creationId xmlns:a16="http://schemas.microsoft.com/office/drawing/2014/main" id="{EE69417D-D733-4153-A43D-935BA9C5A83A}"/>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20" name="Rectangle 19">
            <a:hlinkClick r:id="" action="ppaction://hlinkshowjump?jump=nextslide"/>
            <a:extLst>
              <a:ext uri="{FF2B5EF4-FFF2-40B4-BE49-F238E27FC236}">
                <a16:creationId xmlns:a16="http://schemas.microsoft.com/office/drawing/2014/main" id="{6EE5FE41-26B0-4FA9-8446-1296756D183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1" name="Footer Placeholder 7">
            <a:extLst>
              <a:ext uri="{FF2B5EF4-FFF2-40B4-BE49-F238E27FC236}">
                <a16:creationId xmlns:a16="http://schemas.microsoft.com/office/drawing/2014/main" id="{E7554750-C1AB-4F36-938E-754193B28B3E}"/>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4" name="Picture Placeholder 3">
            <a:extLst>
              <a:ext uri="{FF2B5EF4-FFF2-40B4-BE49-F238E27FC236}">
                <a16:creationId xmlns:a16="http://schemas.microsoft.com/office/drawing/2014/main" id="{A8F1D3F4-F3DE-4476-B72F-763309E0B466}"/>
              </a:ext>
            </a:extLst>
          </p:cNvPr>
          <p:cNvSpPr>
            <a:spLocks noGrp="1"/>
          </p:cNvSpPr>
          <p:nvPr userDrawn="1">
            <p:ph type="pic" sz="quarter" idx="19" hasCustomPrompt="1"/>
          </p:nvPr>
        </p:nvSpPr>
        <p:spPr>
          <a:xfrm>
            <a:off x="5279231" y="2212181"/>
            <a:ext cx="4493419" cy="2602707"/>
          </a:xfrm>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0" name="Date Placeholder 9">
            <a:extLst>
              <a:ext uri="{FF2B5EF4-FFF2-40B4-BE49-F238E27FC236}">
                <a16:creationId xmlns:a16="http://schemas.microsoft.com/office/drawing/2014/main" id="{CF706193-4728-4423-8F48-28C04A04AE6B}"/>
              </a:ext>
            </a:extLst>
          </p:cNvPr>
          <p:cNvSpPr>
            <a:spLocks noGrp="1"/>
          </p:cNvSpPr>
          <p:nvPr>
            <p:ph type="dt" sz="half" idx="20"/>
          </p:nvPr>
        </p:nvSpPr>
        <p:spPr/>
        <p:txBody>
          <a:bodyPr/>
          <a:lstStyle/>
          <a:p>
            <a:fld id="{7A2D866B-305B-4427-9CC4-2747D31047C4}" type="datetime1">
              <a:rPr lang="de-DE" smtClean="0"/>
              <a:t>29.08.2024</a:t>
            </a:fld>
            <a:endParaRPr lang="bg-BG"/>
          </a:p>
        </p:txBody>
      </p:sp>
      <p:sp>
        <p:nvSpPr>
          <p:cNvPr id="11" name="Footer Placeholder 10">
            <a:extLst>
              <a:ext uri="{FF2B5EF4-FFF2-40B4-BE49-F238E27FC236}">
                <a16:creationId xmlns:a16="http://schemas.microsoft.com/office/drawing/2014/main" id="{434A03FB-710A-4A07-AEE7-9BBBEE7B5F1F}"/>
              </a:ext>
            </a:extLst>
          </p:cNvPr>
          <p:cNvSpPr>
            <a:spLocks noGrp="1"/>
          </p:cNvSpPr>
          <p:nvPr>
            <p:ph type="ftr" sz="quarter" idx="21"/>
          </p:nvPr>
        </p:nvSpPr>
        <p:spPr/>
        <p:txBody>
          <a:bodyPr/>
          <a:lstStyle/>
          <a:p>
            <a:endParaRPr lang="bg-BG"/>
          </a:p>
        </p:txBody>
      </p:sp>
    </p:spTree>
    <p:extLst>
      <p:ext uri="{BB962C8B-B14F-4D97-AF65-F5344CB8AC3E}">
        <p14:creationId xmlns:p14="http://schemas.microsoft.com/office/powerpoint/2010/main" val="237058467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6">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84">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divider + agenda">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444500" y="650015"/>
            <a:ext cx="9385298" cy="833663"/>
          </a:xfrm>
          <a:custGeom>
            <a:avLst/>
            <a:gdLst>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0 w 9380535"/>
              <a:gd name="connsiteY3" fmla="*/ 0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81037 w 9380535"/>
              <a:gd name="connsiteY2" fmla="*/ 6977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242888 w 9380535"/>
              <a:gd name="connsiteY0" fmla="*/ 30480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242888 w 9380535"/>
              <a:gd name="connsiteY8" fmla="*/ 30480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457200 w 9380535"/>
              <a:gd name="connsiteY1" fmla="*/ 67934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57200 w 9380535"/>
              <a:gd name="connsiteY0" fmla="*/ 679340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02432 w 9380535"/>
              <a:gd name="connsiteY0" fmla="*/ 772209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676275 w 9380535"/>
              <a:gd name="connsiteY0" fmla="*/ 773906 h 774590"/>
              <a:gd name="connsiteX1" fmla="*/ 1231106 w 9380535"/>
              <a:gd name="connsiteY1" fmla="*/ 769144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681038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033463 w 9385298"/>
              <a:gd name="connsiteY0" fmla="*/ 642937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7"/>
              <a:gd name="connsiteX1" fmla="*/ 4763 w 9385298"/>
              <a:gd name="connsiteY1" fmla="*/ 0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6" fmla="*/ 4763 w 9385298"/>
              <a:gd name="connsiteY6" fmla="*/ 774590 h 776287"/>
              <a:gd name="connsiteX7" fmla="*/ 4763 w 9385298"/>
              <a:gd name="connsiteY7" fmla="*/ 774590 h 776287"/>
              <a:gd name="connsiteX8" fmla="*/ 0 w 9385298"/>
              <a:gd name="connsiteY8" fmla="*/ 2381 h 776287"/>
              <a:gd name="connsiteX0" fmla="*/ 488156 w 9385298"/>
              <a:gd name="connsiteY0" fmla="*/ 776287 h 776287"/>
              <a:gd name="connsiteX1" fmla="*/ 1235869 w 9385298"/>
              <a:gd name="connsiteY1" fmla="*/ 769144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481012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847463"/>
              <a:gd name="connsiteX1" fmla="*/ 4763 w 9385298"/>
              <a:gd name="connsiteY1" fmla="*/ 0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6" fmla="*/ 4763 w 9385298"/>
              <a:gd name="connsiteY6" fmla="*/ 774590 h 847463"/>
              <a:gd name="connsiteX7" fmla="*/ 4763 w 9385298"/>
              <a:gd name="connsiteY7" fmla="*/ 774590 h 847463"/>
              <a:gd name="connsiteX8" fmla="*/ 0 w 9385298"/>
              <a:gd name="connsiteY8" fmla="*/ 2381 h 847463"/>
              <a:gd name="connsiteX0" fmla="*/ 481012 w 9385298"/>
              <a:gd name="connsiteY0" fmla="*/ 773906 h 847463"/>
              <a:gd name="connsiteX1" fmla="*/ 1166813 w 9385298"/>
              <a:gd name="connsiteY1" fmla="*/ 776288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118598 w 9385298"/>
              <a:gd name="connsiteY3" fmla="*/ 307182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8889998 w 9385298"/>
              <a:gd name="connsiteY3" fmla="*/ 309031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2881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64369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57226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6116"/>
              <a:gd name="connsiteX1" fmla="*/ 4763 w 9385298"/>
              <a:gd name="connsiteY1" fmla="*/ 0 h 776116"/>
              <a:gd name="connsiteX2" fmla="*/ 9385298 w 9385298"/>
              <a:gd name="connsiteY2" fmla="*/ 0 h 776116"/>
              <a:gd name="connsiteX3" fmla="*/ 9385298 w 9385298"/>
              <a:gd name="connsiteY3" fmla="*/ 0 h 776116"/>
              <a:gd name="connsiteX4" fmla="*/ 9385298 w 9385298"/>
              <a:gd name="connsiteY4" fmla="*/ 774590 h 776116"/>
              <a:gd name="connsiteX5" fmla="*/ 9385298 w 9385298"/>
              <a:gd name="connsiteY5" fmla="*/ 774590 h 776116"/>
              <a:gd name="connsiteX6" fmla="*/ 4763 w 9385298"/>
              <a:gd name="connsiteY6" fmla="*/ 774590 h 776116"/>
              <a:gd name="connsiteX7" fmla="*/ 4763 w 9385298"/>
              <a:gd name="connsiteY7" fmla="*/ 774590 h 776116"/>
              <a:gd name="connsiteX8" fmla="*/ 0 w 9385298"/>
              <a:gd name="connsiteY8" fmla="*/ 2381 h 776116"/>
              <a:gd name="connsiteX0" fmla="*/ 195262 w 9385298"/>
              <a:gd name="connsiteY0" fmla="*/ 776116 h 776116"/>
              <a:gd name="connsiteX1" fmla="*/ 657226 w 9385298"/>
              <a:gd name="connsiteY1" fmla="*/ 774079 h 776116"/>
              <a:gd name="connsiteX2" fmla="*/ 9385298 w 9385298"/>
              <a:gd name="connsiteY2" fmla="*/ 774590 h 776116"/>
              <a:gd name="connsiteX3" fmla="*/ 9385298 w 9385298"/>
              <a:gd name="connsiteY3" fmla="*/ 774590 h 776116"/>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657226 w 9385298"/>
              <a:gd name="connsiteY1" fmla="*/ 776288 h 776288"/>
              <a:gd name="connsiteX2" fmla="*/ 9385298 w 9385298"/>
              <a:gd name="connsiteY2" fmla="*/ 774590 h 776288"/>
              <a:gd name="connsiteX3" fmla="*/ 9385298 w 9385298"/>
              <a:gd name="connsiteY3" fmla="*/ 774590 h 776288"/>
            </a:gdLst>
            <a:ahLst/>
            <a:cxnLst>
              <a:cxn ang="0">
                <a:pos x="connsiteX0" y="connsiteY0"/>
              </a:cxn>
              <a:cxn ang="0">
                <a:pos x="connsiteX1" y="connsiteY1"/>
              </a:cxn>
              <a:cxn ang="0">
                <a:pos x="connsiteX2" y="connsiteY2"/>
              </a:cxn>
              <a:cxn ang="0">
                <a:pos x="connsiteX3" y="connsiteY3"/>
              </a:cxn>
            </a:cxnLst>
            <a:rect l="l" t="t" r="r" b="b"/>
            <a:pathLst>
              <a:path w="9385298" h="776288" stroke="0" extrusionOk="0">
                <a:moveTo>
                  <a:pt x="0" y="2381"/>
                </a:moveTo>
                <a:lnTo>
                  <a:pt x="4763" y="0"/>
                </a:lnTo>
                <a:lnTo>
                  <a:pt x="9385298" y="0"/>
                </a:lnTo>
                <a:lnTo>
                  <a:pt x="9385298" y="0"/>
                </a:lnTo>
                <a:lnTo>
                  <a:pt x="9385298" y="774590"/>
                </a:lnTo>
                <a:lnTo>
                  <a:pt x="9385298" y="774590"/>
                </a:lnTo>
                <a:lnTo>
                  <a:pt x="4763" y="774590"/>
                </a:lnTo>
                <a:lnTo>
                  <a:pt x="4763" y="774590"/>
                </a:lnTo>
                <a:cubicBezTo>
                  <a:pt x="3175" y="517187"/>
                  <a:pt x="1588" y="259784"/>
                  <a:pt x="0" y="2381"/>
                </a:cubicBezTo>
                <a:close/>
              </a:path>
              <a:path w="9385298" h="776288" fill="none">
                <a:moveTo>
                  <a:pt x="195262" y="776116"/>
                </a:moveTo>
                <a:lnTo>
                  <a:pt x="657226" y="776288"/>
                </a:lnTo>
                <a:moveTo>
                  <a:pt x="9385298" y="774590"/>
                </a:moveTo>
                <a:lnTo>
                  <a:pt x="9385298" y="774590"/>
                </a:lnTo>
              </a:path>
            </a:pathLst>
          </a:custGeom>
          <a:ln w="38100">
            <a:solidFill>
              <a:schemeClr val="bg1"/>
            </a:solidFill>
          </a:ln>
        </p:spPr>
        <p:txBody>
          <a:bodyPr lIns="180000" bIns="216000" anchor="t">
            <a:spAutoFit/>
          </a:bodyPr>
          <a:lstStyle>
            <a:lvl1pPr>
              <a:defRPr sz="4000">
                <a:solidFill>
                  <a:schemeClr val="bg1"/>
                </a:solidFill>
              </a:defRPr>
            </a:lvl1pPr>
          </a:lstStyle>
          <a:p>
            <a:r>
              <a:rPr lang="en-US"/>
              <a:t>Chapter title</a:t>
            </a:r>
            <a:endParaRPr lang="bg-BG"/>
          </a:p>
        </p:txBody>
      </p:sp>
      <p:sp>
        <p:nvSpPr>
          <p:cNvPr id="6" name="Text Placeholder 23">
            <a:extLst>
              <a:ext uri="{FF2B5EF4-FFF2-40B4-BE49-F238E27FC236}">
                <a16:creationId xmlns:a16="http://schemas.microsoft.com/office/drawing/2014/main" id="{B6A7BE9B-0493-49F3-96FB-5AB6B6BA9D4E}"/>
              </a:ext>
            </a:extLst>
          </p:cNvPr>
          <p:cNvSpPr>
            <a:spLocks noGrp="1"/>
          </p:cNvSpPr>
          <p:nvPr>
            <p:ph type="body" sz="quarter" idx="23" hasCustomPrompt="1"/>
          </p:nvPr>
        </p:nvSpPr>
        <p:spPr>
          <a:xfrm>
            <a:off x="462282" y="1934159"/>
            <a:ext cx="8410255" cy="461731"/>
          </a:xfrm>
        </p:spPr>
        <p:txBody>
          <a:bodyPr lIns="180000"/>
          <a:lstStyle>
            <a:lvl1pPr marL="540000" indent="-540000">
              <a:spcBef>
                <a:spcPts val="0"/>
              </a:spcBef>
              <a:spcAft>
                <a:spcPts val="1200"/>
              </a:spcAft>
              <a:tabLst>
                <a:tab pos="540000" algn="l"/>
              </a:tabLst>
              <a:defRPr sz="1800" b="0">
                <a:solidFill>
                  <a:schemeClr val="bg1"/>
                </a:solidFill>
              </a:defRPr>
            </a:lvl1pPr>
            <a:lvl2pPr>
              <a:spcAft>
                <a:spcPts val="0"/>
              </a:spcAft>
              <a:defRPr sz="2400" b="0">
                <a:solidFill>
                  <a:schemeClr val="bg1"/>
                </a:solidFill>
              </a:defRPr>
            </a:lvl2pPr>
            <a:lvl3pPr>
              <a:spcAft>
                <a:spcPts val="0"/>
              </a:spcAft>
              <a:defRPr sz="2400" b="0">
                <a:solidFill>
                  <a:schemeClr val="bg1"/>
                </a:solidFill>
              </a:defRPr>
            </a:lvl3pPr>
            <a:lvl4pPr>
              <a:spcAft>
                <a:spcPts val="0"/>
              </a:spcAft>
              <a:defRPr sz="2400" b="0">
                <a:solidFill>
                  <a:schemeClr val="bg1"/>
                </a:solidFill>
              </a:defRPr>
            </a:lvl4pPr>
            <a:lvl5pPr>
              <a:spcAft>
                <a:spcPts val="0"/>
              </a:spcAft>
              <a:defRPr sz="2400" b="0">
                <a:solidFill>
                  <a:schemeClr val="bg1"/>
                </a:solidFill>
              </a:defRPr>
            </a:lvl5pPr>
          </a:lstStyle>
          <a:p>
            <a:pPr lvl="0"/>
            <a:r>
              <a:rPr lang="en-US"/>
              <a:t>1.1	First subchapter title. Pay attention that after the number in front, there is a</a:t>
            </a:r>
            <a:r>
              <a:rPr lang="bg-BG"/>
              <a:t> </a:t>
            </a:r>
            <a:r>
              <a:rPr lang="en-US"/>
              <a:t>Tab space. There should be no dot after the last number</a:t>
            </a:r>
          </a:p>
        </p:txBody>
      </p:sp>
      <p:sp>
        <p:nvSpPr>
          <p:cNvPr id="7" name="Text Placeholder 2">
            <a:extLst>
              <a:ext uri="{FF2B5EF4-FFF2-40B4-BE49-F238E27FC236}">
                <a16:creationId xmlns:a16="http://schemas.microsoft.com/office/drawing/2014/main" id="{E19E6E04-3735-41A4-8993-391F8465E8B3}"/>
              </a:ext>
            </a:extLst>
          </p:cNvPr>
          <p:cNvSpPr>
            <a:spLocks noGrp="1"/>
          </p:cNvSpPr>
          <p:nvPr>
            <p:ph type="body" idx="1" hasCustomPrompt="1"/>
          </p:nvPr>
        </p:nvSpPr>
        <p:spPr>
          <a:xfrm>
            <a:off x="453076" y="4775168"/>
            <a:ext cx="5552438" cy="1843091"/>
          </a:xfrm>
        </p:spPr>
        <p:txBody>
          <a:bodyPr lIns="18000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a:t>
            </a:r>
          </a:p>
        </p:txBody>
      </p:sp>
      <p:sp>
        <p:nvSpPr>
          <p:cNvPr id="10" name="Footer Placeholder 7">
            <a:extLst>
              <a:ext uri="{FF2B5EF4-FFF2-40B4-BE49-F238E27FC236}">
                <a16:creationId xmlns:a16="http://schemas.microsoft.com/office/drawing/2014/main" id="{ED63874B-6629-46AB-9FD4-2D315F065BA0}"/>
              </a:ext>
            </a:extLst>
          </p:cNvPr>
          <p:cNvSpPr txBox="1">
            <a:spLocks/>
          </p:cNvSpPr>
          <p:nvPr userDrawn="1"/>
        </p:nvSpPr>
        <p:spPr>
          <a:xfrm>
            <a:off x="444501" y="6559200"/>
            <a:ext cx="193977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8" name="Rectangle 7">
            <a:extLst>
              <a:ext uri="{FF2B5EF4-FFF2-40B4-BE49-F238E27FC236}">
                <a16:creationId xmlns:a16="http://schemas.microsoft.com/office/drawing/2014/main" id="{580E6765-36E4-4951-BD1A-262E0ADBFA80}"/>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Tree>
    <p:extLst>
      <p:ext uri="{BB962C8B-B14F-4D97-AF65-F5344CB8AC3E}">
        <p14:creationId xmlns:p14="http://schemas.microsoft.com/office/powerpoint/2010/main" val="337319758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27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15" name="Straight Connector 10">
            <a:extLst>
              <a:ext uri="{FF2B5EF4-FFF2-40B4-BE49-F238E27FC236}">
                <a16:creationId xmlns:a16="http://schemas.microsoft.com/office/drawing/2014/main" id="{5B7C58CB-2F55-4514-85B6-B54263FA8BB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a:hlinkClick r:id="" action="ppaction://hlinkshowjump?jump=previousslide"/>
            <a:extLst>
              <a:ext uri="{FF2B5EF4-FFF2-40B4-BE49-F238E27FC236}">
                <a16:creationId xmlns:a16="http://schemas.microsoft.com/office/drawing/2014/main" id="{31B76749-FA15-4370-85D4-69B67B8108BB}"/>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7" name="Rectangle 16">
            <a:hlinkClick r:id="" action="ppaction://hlinkshowjump?jump=nextslide"/>
            <a:extLst>
              <a:ext uri="{FF2B5EF4-FFF2-40B4-BE49-F238E27FC236}">
                <a16:creationId xmlns:a16="http://schemas.microsoft.com/office/drawing/2014/main" id="{1802FE1F-48FD-4D52-A364-A23195F575D8}"/>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967DB320-EF89-443E-95C1-CF0C3D7F387F}"/>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2" name="Date Placeholder 1">
            <a:extLst>
              <a:ext uri="{FF2B5EF4-FFF2-40B4-BE49-F238E27FC236}">
                <a16:creationId xmlns:a16="http://schemas.microsoft.com/office/drawing/2014/main" id="{70BA9306-AF08-48FC-8F68-5768EF9D10FE}"/>
              </a:ext>
            </a:extLst>
          </p:cNvPr>
          <p:cNvSpPr>
            <a:spLocks noGrp="1"/>
          </p:cNvSpPr>
          <p:nvPr>
            <p:ph type="dt" sz="half" idx="14"/>
          </p:nvPr>
        </p:nvSpPr>
        <p:spPr/>
        <p:txBody>
          <a:bodyPr/>
          <a:lstStyle/>
          <a:p>
            <a:fld id="{FDC64D79-7153-4EFF-8794-CC5A90F2629E}" type="datetime1">
              <a:rPr lang="de-DE" smtClean="0"/>
              <a:t>29.08.2024</a:t>
            </a:fld>
            <a:endParaRPr lang="bg-BG"/>
          </a:p>
        </p:txBody>
      </p:sp>
      <p:sp>
        <p:nvSpPr>
          <p:cNvPr id="3" name="Footer Placeholder 2">
            <a:extLst>
              <a:ext uri="{FF2B5EF4-FFF2-40B4-BE49-F238E27FC236}">
                <a16:creationId xmlns:a16="http://schemas.microsoft.com/office/drawing/2014/main" id="{71D9422C-0DBE-499E-A5A4-DE7F95BCD1A5}"/>
              </a:ext>
            </a:extLst>
          </p:cNvPr>
          <p:cNvSpPr>
            <a:spLocks noGrp="1"/>
          </p:cNvSpPr>
          <p:nvPr>
            <p:ph type="ftr" sz="quarter" idx="15"/>
          </p:nvPr>
        </p:nvSpPr>
        <p:spPr/>
        <p:txBody>
          <a:bodyPr/>
          <a:lstStyle/>
          <a:p>
            <a:endParaRPr lang="bg-BG"/>
          </a:p>
        </p:txBody>
      </p:sp>
    </p:spTree>
    <p:extLst>
      <p:ext uri="{BB962C8B-B14F-4D97-AF65-F5344CB8AC3E}">
        <p14:creationId xmlns:p14="http://schemas.microsoft.com/office/powerpoint/2010/main" val="183810444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title + 3 point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D2B3AD0-B35F-4431-8B71-BAEF30CEEDCE}"/>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cxnSp>
        <p:nvCxnSpPr>
          <p:cNvPr id="15" name="Straight Connector 10">
            <a:extLst>
              <a:ext uri="{FF2B5EF4-FFF2-40B4-BE49-F238E27FC236}">
                <a16:creationId xmlns:a16="http://schemas.microsoft.com/office/drawing/2014/main" id="{5B7C58CB-2F55-4514-85B6-B54263FA8BB4}"/>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a:hlinkClick r:id="" action="ppaction://hlinkshowjump?jump=previousslide"/>
            <a:extLst>
              <a:ext uri="{FF2B5EF4-FFF2-40B4-BE49-F238E27FC236}">
                <a16:creationId xmlns:a16="http://schemas.microsoft.com/office/drawing/2014/main" id="{31B76749-FA15-4370-85D4-69B67B8108BB}"/>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7" name="Rectangle 16">
            <a:hlinkClick r:id="" action="ppaction://hlinkshowjump?jump=nextslide"/>
            <a:extLst>
              <a:ext uri="{FF2B5EF4-FFF2-40B4-BE49-F238E27FC236}">
                <a16:creationId xmlns:a16="http://schemas.microsoft.com/office/drawing/2014/main" id="{1802FE1F-48FD-4D52-A364-A23195F575D8}"/>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967DB320-EF89-443E-95C1-CF0C3D7F387F}"/>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2" name="Date Placeholder 1">
            <a:extLst>
              <a:ext uri="{FF2B5EF4-FFF2-40B4-BE49-F238E27FC236}">
                <a16:creationId xmlns:a16="http://schemas.microsoft.com/office/drawing/2014/main" id="{70BA9306-AF08-48FC-8F68-5768EF9D10FE}"/>
              </a:ext>
            </a:extLst>
          </p:cNvPr>
          <p:cNvSpPr>
            <a:spLocks noGrp="1"/>
          </p:cNvSpPr>
          <p:nvPr>
            <p:ph type="dt" sz="half" idx="14"/>
          </p:nvPr>
        </p:nvSpPr>
        <p:spPr/>
        <p:txBody>
          <a:bodyPr/>
          <a:lstStyle/>
          <a:p>
            <a:fld id="{FDC64D79-7153-4EFF-8794-CC5A90F2629E}" type="datetime1">
              <a:rPr lang="de-DE" smtClean="0"/>
              <a:t>29.08.2024</a:t>
            </a:fld>
            <a:endParaRPr lang="bg-BG"/>
          </a:p>
        </p:txBody>
      </p:sp>
      <p:sp>
        <p:nvSpPr>
          <p:cNvPr id="3" name="Footer Placeholder 2">
            <a:extLst>
              <a:ext uri="{FF2B5EF4-FFF2-40B4-BE49-F238E27FC236}">
                <a16:creationId xmlns:a16="http://schemas.microsoft.com/office/drawing/2014/main" id="{71D9422C-0DBE-499E-A5A4-DE7F95BCD1A5}"/>
              </a:ext>
            </a:extLst>
          </p:cNvPr>
          <p:cNvSpPr>
            <a:spLocks noGrp="1"/>
          </p:cNvSpPr>
          <p:nvPr>
            <p:ph type="ftr" sz="quarter" idx="15"/>
          </p:nvPr>
        </p:nvSpPr>
        <p:spPr/>
        <p:txBody>
          <a:bodyPr/>
          <a:lstStyle/>
          <a:p>
            <a:endParaRPr lang="bg-BG"/>
          </a:p>
        </p:txBody>
      </p:sp>
      <p:sp>
        <p:nvSpPr>
          <p:cNvPr id="11" name="Title 1">
            <a:extLst>
              <a:ext uri="{FF2B5EF4-FFF2-40B4-BE49-F238E27FC236}">
                <a16:creationId xmlns:a16="http://schemas.microsoft.com/office/drawing/2014/main" id="{2CB7D53B-8BCF-495E-AB82-A9793882DCEE}"/>
              </a:ext>
            </a:extLst>
          </p:cNvPr>
          <p:cNvSpPr>
            <a:spLocks noGrp="1"/>
          </p:cNvSpPr>
          <p:nvPr>
            <p:ph type="title" hasCustomPrompt="1"/>
          </p:nvPr>
        </p:nvSpPr>
        <p:spPr>
          <a:xfrm>
            <a:off x="444500" y="650015"/>
            <a:ext cx="9385298" cy="822515"/>
          </a:xfrm>
          <a:custGeom>
            <a:avLst/>
            <a:gdLst>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0 w 9380535"/>
              <a:gd name="connsiteY3" fmla="*/ 0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81037 w 9380535"/>
              <a:gd name="connsiteY2" fmla="*/ 6977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242888 w 9380535"/>
              <a:gd name="connsiteY0" fmla="*/ 30480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242888 w 9380535"/>
              <a:gd name="connsiteY8" fmla="*/ 30480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457200 w 9380535"/>
              <a:gd name="connsiteY1" fmla="*/ 67934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57200 w 9380535"/>
              <a:gd name="connsiteY0" fmla="*/ 679340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02432 w 9380535"/>
              <a:gd name="connsiteY0" fmla="*/ 772209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676275 w 9380535"/>
              <a:gd name="connsiteY0" fmla="*/ 773906 h 774590"/>
              <a:gd name="connsiteX1" fmla="*/ 1231106 w 9380535"/>
              <a:gd name="connsiteY1" fmla="*/ 769144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681038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033463 w 9385298"/>
              <a:gd name="connsiteY0" fmla="*/ 642937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7"/>
              <a:gd name="connsiteX1" fmla="*/ 4763 w 9385298"/>
              <a:gd name="connsiteY1" fmla="*/ 0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6" fmla="*/ 4763 w 9385298"/>
              <a:gd name="connsiteY6" fmla="*/ 774590 h 776287"/>
              <a:gd name="connsiteX7" fmla="*/ 4763 w 9385298"/>
              <a:gd name="connsiteY7" fmla="*/ 774590 h 776287"/>
              <a:gd name="connsiteX8" fmla="*/ 0 w 9385298"/>
              <a:gd name="connsiteY8" fmla="*/ 2381 h 776287"/>
              <a:gd name="connsiteX0" fmla="*/ 488156 w 9385298"/>
              <a:gd name="connsiteY0" fmla="*/ 776287 h 776287"/>
              <a:gd name="connsiteX1" fmla="*/ 1235869 w 9385298"/>
              <a:gd name="connsiteY1" fmla="*/ 769144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481012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847463"/>
              <a:gd name="connsiteX1" fmla="*/ 4763 w 9385298"/>
              <a:gd name="connsiteY1" fmla="*/ 0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6" fmla="*/ 4763 w 9385298"/>
              <a:gd name="connsiteY6" fmla="*/ 774590 h 847463"/>
              <a:gd name="connsiteX7" fmla="*/ 4763 w 9385298"/>
              <a:gd name="connsiteY7" fmla="*/ 774590 h 847463"/>
              <a:gd name="connsiteX8" fmla="*/ 0 w 9385298"/>
              <a:gd name="connsiteY8" fmla="*/ 2381 h 847463"/>
              <a:gd name="connsiteX0" fmla="*/ 481012 w 9385298"/>
              <a:gd name="connsiteY0" fmla="*/ 773906 h 847463"/>
              <a:gd name="connsiteX1" fmla="*/ 1166813 w 9385298"/>
              <a:gd name="connsiteY1" fmla="*/ 776288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118598 w 9385298"/>
              <a:gd name="connsiteY3" fmla="*/ 307182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8889998 w 9385298"/>
              <a:gd name="connsiteY3" fmla="*/ 309031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2881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64369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57226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6116"/>
              <a:gd name="connsiteX1" fmla="*/ 4763 w 9385298"/>
              <a:gd name="connsiteY1" fmla="*/ 0 h 776116"/>
              <a:gd name="connsiteX2" fmla="*/ 9385298 w 9385298"/>
              <a:gd name="connsiteY2" fmla="*/ 0 h 776116"/>
              <a:gd name="connsiteX3" fmla="*/ 9385298 w 9385298"/>
              <a:gd name="connsiteY3" fmla="*/ 0 h 776116"/>
              <a:gd name="connsiteX4" fmla="*/ 9385298 w 9385298"/>
              <a:gd name="connsiteY4" fmla="*/ 774590 h 776116"/>
              <a:gd name="connsiteX5" fmla="*/ 9385298 w 9385298"/>
              <a:gd name="connsiteY5" fmla="*/ 774590 h 776116"/>
              <a:gd name="connsiteX6" fmla="*/ 4763 w 9385298"/>
              <a:gd name="connsiteY6" fmla="*/ 774590 h 776116"/>
              <a:gd name="connsiteX7" fmla="*/ 4763 w 9385298"/>
              <a:gd name="connsiteY7" fmla="*/ 774590 h 776116"/>
              <a:gd name="connsiteX8" fmla="*/ 0 w 9385298"/>
              <a:gd name="connsiteY8" fmla="*/ 2381 h 776116"/>
              <a:gd name="connsiteX0" fmla="*/ 195262 w 9385298"/>
              <a:gd name="connsiteY0" fmla="*/ 776116 h 776116"/>
              <a:gd name="connsiteX1" fmla="*/ 657226 w 9385298"/>
              <a:gd name="connsiteY1" fmla="*/ 774079 h 776116"/>
              <a:gd name="connsiteX2" fmla="*/ 9385298 w 9385298"/>
              <a:gd name="connsiteY2" fmla="*/ 774590 h 776116"/>
              <a:gd name="connsiteX3" fmla="*/ 9385298 w 9385298"/>
              <a:gd name="connsiteY3" fmla="*/ 774590 h 776116"/>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657226 w 9385298"/>
              <a:gd name="connsiteY1" fmla="*/ 776288 h 776288"/>
              <a:gd name="connsiteX2" fmla="*/ 9385298 w 9385298"/>
              <a:gd name="connsiteY2" fmla="*/ 774590 h 776288"/>
              <a:gd name="connsiteX3" fmla="*/ 9385298 w 9385298"/>
              <a:gd name="connsiteY3" fmla="*/ 774590 h 776288"/>
            </a:gdLst>
            <a:ahLst/>
            <a:cxnLst>
              <a:cxn ang="0">
                <a:pos x="connsiteX0" y="connsiteY0"/>
              </a:cxn>
              <a:cxn ang="0">
                <a:pos x="connsiteX1" y="connsiteY1"/>
              </a:cxn>
              <a:cxn ang="0">
                <a:pos x="connsiteX2" y="connsiteY2"/>
              </a:cxn>
              <a:cxn ang="0">
                <a:pos x="connsiteX3" y="connsiteY3"/>
              </a:cxn>
            </a:cxnLst>
            <a:rect l="l" t="t" r="r" b="b"/>
            <a:pathLst>
              <a:path w="9385298" h="776288" stroke="0" extrusionOk="0">
                <a:moveTo>
                  <a:pt x="0" y="2381"/>
                </a:moveTo>
                <a:lnTo>
                  <a:pt x="4763" y="0"/>
                </a:lnTo>
                <a:lnTo>
                  <a:pt x="9385298" y="0"/>
                </a:lnTo>
                <a:lnTo>
                  <a:pt x="9385298" y="0"/>
                </a:lnTo>
                <a:lnTo>
                  <a:pt x="9385298" y="774590"/>
                </a:lnTo>
                <a:lnTo>
                  <a:pt x="9385298" y="774590"/>
                </a:lnTo>
                <a:lnTo>
                  <a:pt x="4763" y="774590"/>
                </a:lnTo>
                <a:lnTo>
                  <a:pt x="4763" y="774590"/>
                </a:lnTo>
                <a:cubicBezTo>
                  <a:pt x="3175" y="517187"/>
                  <a:pt x="1588" y="259784"/>
                  <a:pt x="0" y="2381"/>
                </a:cubicBezTo>
                <a:close/>
              </a:path>
              <a:path w="9385298" h="776288" fill="none">
                <a:moveTo>
                  <a:pt x="195262" y="776116"/>
                </a:moveTo>
                <a:lnTo>
                  <a:pt x="657226" y="776288"/>
                </a:lnTo>
                <a:moveTo>
                  <a:pt x="9385298" y="774590"/>
                </a:moveTo>
                <a:lnTo>
                  <a:pt x="9385298" y="774590"/>
                </a:lnTo>
              </a:path>
            </a:pathLst>
          </a:custGeom>
          <a:ln w="38100">
            <a:solidFill>
              <a:schemeClr val="bg1"/>
            </a:solidFill>
          </a:ln>
        </p:spPr>
        <p:txBody>
          <a:bodyPr lIns="180000" bIns="144000" anchor="t">
            <a:spAutoFit/>
          </a:bodyPr>
          <a:lstStyle>
            <a:lvl1pPr>
              <a:defRPr sz="2200">
                <a:solidFill>
                  <a:schemeClr val="bg1"/>
                </a:solidFill>
              </a:defRPr>
            </a:lvl1pPr>
          </a:lstStyle>
          <a:p>
            <a:r>
              <a:rPr lang="en-US"/>
              <a:t>Title line with lower transparency (manually adjusted)</a:t>
            </a:r>
            <a:br>
              <a:rPr lang="en-US"/>
            </a:br>
            <a:r>
              <a:rPr lang="en-US"/>
              <a:t>Accent title goes on this bright white line</a:t>
            </a:r>
            <a:endParaRPr lang="bg-BG"/>
          </a:p>
        </p:txBody>
      </p:sp>
      <p:sp>
        <p:nvSpPr>
          <p:cNvPr id="20" name="Text Placeholder 7">
            <a:extLst>
              <a:ext uri="{FF2B5EF4-FFF2-40B4-BE49-F238E27FC236}">
                <a16:creationId xmlns:a16="http://schemas.microsoft.com/office/drawing/2014/main" id="{6853F0ED-ECD4-48AD-9E39-5804FBC24CD9}"/>
              </a:ext>
            </a:extLst>
          </p:cNvPr>
          <p:cNvSpPr>
            <a:spLocks noGrp="1"/>
          </p:cNvSpPr>
          <p:nvPr>
            <p:ph type="body" sz="quarter" idx="33" hasCustomPrompt="1"/>
          </p:nvPr>
        </p:nvSpPr>
        <p:spPr>
          <a:xfrm>
            <a:off x="444500" y="4815450"/>
            <a:ext cx="3648076" cy="520700"/>
          </a:xfrm>
        </p:spPr>
        <p:txBody>
          <a:bodyPr lIns="180000" rIns="180000"/>
          <a:lstStyle>
            <a:lvl1pPr marL="0" marR="0" indent="0" algn="ctr"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sz="1400" b="1">
                <a:solidFill>
                  <a:schemeClr val="bg1"/>
                </a:solidFill>
              </a:defRPr>
            </a:lvl1pPr>
            <a:lvl5pPr algn="ctr">
              <a:defRPr b="1"/>
            </a:lvl5pPr>
            <a:lvl6pPr algn="ctr">
              <a:defRPr b="1"/>
            </a:lvl6pPr>
          </a:lstStyle>
          <a:p>
            <a:pPr marL="0" marR="0" lvl="0" indent="0" algn="ctr" defTabSz="172800" rtl="0" eaLnBrk="1" fontAlgn="auto" latinLnBrk="0" hangingPunct="1">
              <a:lnSpc>
                <a:spcPct val="100000"/>
              </a:lnSpc>
              <a:spcBef>
                <a:spcPts val="0"/>
              </a:spcBef>
              <a:spcAft>
                <a:spcPts val="0"/>
              </a:spcAft>
              <a:buClr>
                <a:schemeClr val="accent1"/>
              </a:buClr>
              <a:buSzPct val="120000"/>
              <a:buFont typeface="Arial" panose="020B0604020202020204" pitchFamily="34" charset="0"/>
              <a:buNone/>
              <a:tabLst/>
              <a:defRPr/>
            </a:pPr>
            <a:r>
              <a:rPr lang="en-US"/>
              <a:t>If needed, use gradient shape behind the text for a better legibility</a:t>
            </a:r>
          </a:p>
        </p:txBody>
      </p:sp>
      <p:sp>
        <p:nvSpPr>
          <p:cNvPr id="21" name="Text Placeholder 7">
            <a:extLst>
              <a:ext uri="{FF2B5EF4-FFF2-40B4-BE49-F238E27FC236}">
                <a16:creationId xmlns:a16="http://schemas.microsoft.com/office/drawing/2014/main" id="{91CF4701-795A-44F8-8EB3-047E44EBA18D}"/>
              </a:ext>
            </a:extLst>
          </p:cNvPr>
          <p:cNvSpPr>
            <a:spLocks noGrp="1"/>
          </p:cNvSpPr>
          <p:nvPr>
            <p:ph type="body" sz="quarter" idx="34" hasCustomPrompt="1"/>
          </p:nvPr>
        </p:nvSpPr>
        <p:spPr>
          <a:xfrm>
            <a:off x="4273550" y="4815450"/>
            <a:ext cx="3643314" cy="520700"/>
          </a:xfrm>
        </p:spPr>
        <p:txBody>
          <a:bodyPr lIns="180000" rIns="180000"/>
          <a:lstStyle>
            <a:lvl1pPr algn="ctr">
              <a:defRPr sz="1400" b="1">
                <a:solidFill>
                  <a:schemeClr val="bg1"/>
                </a:solidFill>
              </a:defRPr>
            </a:lvl1pPr>
            <a:lvl5pPr algn="ctr">
              <a:defRPr b="1"/>
            </a:lvl5pPr>
            <a:lvl6pPr algn="ctr">
              <a:defRPr b="1"/>
            </a:lvl6pPr>
          </a:lstStyle>
          <a:p>
            <a:pPr lvl="0"/>
            <a:r>
              <a:rPr lang="en-US"/>
              <a:t>Change the number of text boxes </a:t>
            </a:r>
            <a:br>
              <a:rPr lang="bg-BG"/>
            </a:br>
            <a:r>
              <a:rPr lang="en-US"/>
              <a:t>but don’t forget to align them according to the grid</a:t>
            </a:r>
          </a:p>
        </p:txBody>
      </p:sp>
      <p:sp>
        <p:nvSpPr>
          <p:cNvPr id="22" name="Text Placeholder 7">
            <a:extLst>
              <a:ext uri="{FF2B5EF4-FFF2-40B4-BE49-F238E27FC236}">
                <a16:creationId xmlns:a16="http://schemas.microsoft.com/office/drawing/2014/main" id="{9B0C1A87-617B-44FF-84FF-D7C2B4D32A05}"/>
              </a:ext>
            </a:extLst>
          </p:cNvPr>
          <p:cNvSpPr>
            <a:spLocks noGrp="1"/>
          </p:cNvSpPr>
          <p:nvPr>
            <p:ph type="body" sz="quarter" idx="36" hasCustomPrompt="1"/>
          </p:nvPr>
        </p:nvSpPr>
        <p:spPr>
          <a:xfrm>
            <a:off x="8097838" y="4815450"/>
            <a:ext cx="3643314" cy="520700"/>
          </a:xfrm>
        </p:spPr>
        <p:txBody>
          <a:bodyPr lIns="180000" rIns="180000"/>
          <a:lstStyle>
            <a:lvl1pPr algn="ctr">
              <a:defRPr sz="1400" b="1">
                <a:solidFill>
                  <a:schemeClr val="bg1"/>
                </a:solidFill>
              </a:defRPr>
            </a:lvl1pPr>
            <a:lvl5pPr algn="ctr">
              <a:defRPr b="1"/>
            </a:lvl5pPr>
            <a:lvl6pPr algn="ctr">
              <a:defRPr b="1"/>
            </a:lvl6pPr>
          </a:lstStyle>
          <a:p>
            <a:pPr lvl="0"/>
            <a:r>
              <a:rPr lang="en-US"/>
              <a:t>If possible, place the longest </a:t>
            </a:r>
            <a:br>
              <a:rPr lang="en-US"/>
            </a:br>
            <a:r>
              <a:rPr lang="en-US"/>
              <a:t>text in the middle</a:t>
            </a:r>
          </a:p>
        </p:txBody>
      </p:sp>
    </p:spTree>
    <p:extLst>
      <p:ext uri="{BB962C8B-B14F-4D97-AF65-F5344CB8AC3E}">
        <p14:creationId xmlns:p14="http://schemas.microsoft.com/office/powerpoint/2010/main" val="215258157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581" userDrawn="1">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3EF0270-568C-4894-B33C-6CEEFEE3C12C}"/>
              </a:ext>
            </a:extLst>
          </p:cNvPr>
          <p:cNvSpPr>
            <a:spLocks noGrp="1"/>
          </p:cNvSpPr>
          <p:nvPr>
            <p:ph type="pic" idx="1" hasCustomPrompt="1"/>
          </p:nvPr>
        </p:nvSpPr>
        <p:spPr>
          <a:xfrm>
            <a:off x="5229224" y="1482725"/>
            <a:ext cx="6511926" cy="4875213"/>
          </a:xfrm>
          <a:solidFill>
            <a:schemeClr val="bg2"/>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sz="1100" i="1">
                <a:solidFill>
                  <a:schemeClr val="accent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4" name="Text Placeholder 3">
            <a:extLst>
              <a:ext uri="{FF2B5EF4-FFF2-40B4-BE49-F238E27FC236}">
                <a16:creationId xmlns:a16="http://schemas.microsoft.com/office/drawing/2014/main" id="{4BF51124-804A-4075-965D-E0D3BD486A58}"/>
              </a:ext>
            </a:extLst>
          </p:cNvPr>
          <p:cNvSpPr>
            <a:spLocks noGrp="1"/>
          </p:cNvSpPr>
          <p:nvPr>
            <p:ph type="body" sz="half" idx="2" hasCustomPrompt="1"/>
          </p:nvPr>
        </p:nvSpPr>
        <p:spPr>
          <a:xfrm>
            <a:off x="450850" y="1516380"/>
            <a:ext cx="3641725" cy="4841554"/>
          </a:xfrm>
        </p:spPr>
        <p:txBody>
          <a:bodyPr/>
          <a:lstStyle>
            <a:lvl1pPr marL="0" indent="0">
              <a:buNone/>
              <a:defRPr sz="1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Main text style. For more, click on Increase / Decrease list level button.</a:t>
            </a:r>
          </a:p>
        </p:txBody>
      </p:sp>
      <p:sp>
        <p:nvSpPr>
          <p:cNvPr id="5" name="Date Placeholder 4">
            <a:extLst>
              <a:ext uri="{FF2B5EF4-FFF2-40B4-BE49-F238E27FC236}">
                <a16:creationId xmlns:a16="http://schemas.microsoft.com/office/drawing/2014/main" id="{AC8F8F74-C2AB-47C5-91E1-81216A51DF4A}"/>
              </a:ext>
            </a:extLst>
          </p:cNvPr>
          <p:cNvSpPr>
            <a:spLocks noGrp="1"/>
          </p:cNvSpPr>
          <p:nvPr>
            <p:ph type="dt" sz="half" idx="10"/>
          </p:nvPr>
        </p:nvSpPr>
        <p:spPr/>
        <p:txBody>
          <a:bodyPr/>
          <a:lstStyle/>
          <a:p>
            <a:fld id="{616B3CEA-D650-4437-80E2-016F0EA45434}" type="datetime1">
              <a:rPr lang="de-DE" smtClean="0"/>
              <a:t>29.08.2024</a:t>
            </a:fld>
            <a:endParaRPr lang="bg-BG"/>
          </a:p>
        </p:txBody>
      </p:sp>
      <p:sp>
        <p:nvSpPr>
          <p:cNvPr id="6" name="Footer Placeholder 5">
            <a:extLst>
              <a:ext uri="{FF2B5EF4-FFF2-40B4-BE49-F238E27FC236}">
                <a16:creationId xmlns:a16="http://schemas.microsoft.com/office/drawing/2014/main" id="{6D8CCF06-AAFE-4055-B110-5EB208E3FD5F}"/>
              </a:ext>
            </a:extLst>
          </p:cNvPr>
          <p:cNvSpPr>
            <a:spLocks noGrp="1"/>
          </p:cNvSpPr>
          <p:nvPr>
            <p:ph type="ftr" sz="quarter" idx="11"/>
          </p:nvPr>
        </p:nvSpPr>
        <p:spPr/>
        <p:txBody>
          <a:bodyPr/>
          <a:lstStyle/>
          <a:p>
            <a:endParaRPr lang="bg-BG"/>
          </a:p>
        </p:txBody>
      </p:sp>
      <p:sp>
        <p:nvSpPr>
          <p:cNvPr id="7" name="Title 6">
            <a:extLst>
              <a:ext uri="{FF2B5EF4-FFF2-40B4-BE49-F238E27FC236}">
                <a16:creationId xmlns:a16="http://schemas.microsoft.com/office/drawing/2014/main" id="{23F7C324-25A2-4B35-9763-83D65C9DACEA}"/>
              </a:ext>
            </a:extLst>
          </p:cNvPr>
          <p:cNvSpPr>
            <a:spLocks noGrp="1"/>
          </p:cNvSpPr>
          <p:nvPr>
            <p:ph type="title" hasCustomPrompt="1"/>
          </p:nvPr>
        </p:nvSpPr>
        <p:spPr>
          <a:xfrm>
            <a:off x="449581" y="658004"/>
            <a:ext cx="10335894" cy="335433"/>
          </a:xfrm>
        </p:spPr>
        <p:txBody>
          <a:bodyPr/>
          <a:lstStyle>
            <a:lvl1pPr>
              <a:defRPr/>
            </a:lvl1pPr>
          </a:lstStyle>
          <a:p>
            <a:r>
              <a:rPr lang="en-US"/>
              <a:t>Accent title goes on this bright blue line</a:t>
            </a:r>
          </a:p>
        </p:txBody>
      </p:sp>
      <p:sp>
        <p:nvSpPr>
          <p:cNvPr id="8" name="Text Placeholder 8">
            <a:extLst>
              <a:ext uri="{FF2B5EF4-FFF2-40B4-BE49-F238E27FC236}">
                <a16:creationId xmlns:a16="http://schemas.microsoft.com/office/drawing/2014/main" id="{54092071-76DE-4E27-8FCC-E57E681AD737}"/>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9" name="Straight Connector 10">
            <a:extLst>
              <a:ext uri="{FF2B5EF4-FFF2-40B4-BE49-F238E27FC236}">
                <a16:creationId xmlns:a16="http://schemas.microsoft.com/office/drawing/2014/main" id="{E74AB18F-269F-49FD-AFA6-D09AB1323E3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7">
            <a:extLst>
              <a:ext uri="{FF2B5EF4-FFF2-40B4-BE49-F238E27FC236}">
                <a16:creationId xmlns:a16="http://schemas.microsoft.com/office/drawing/2014/main" id="{91AD22C5-0305-4FDA-8FDD-FBFF17319039}"/>
              </a:ext>
            </a:extLst>
          </p:cNvPr>
          <p:cNvSpPr txBox="1">
            <a:spLocks/>
          </p:cNvSpPr>
          <p:nvPr userDrawn="1"/>
        </p:nvSpPr>
        <p:spPr>
          <a:xfrm>
            <a:off x="444501"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cxnSp>
        <p:nvCxnSpPr>
          <p:cNvPr id="11" name="Straight Connector 10">
            <a:extLst>
              <a:ext uri="{FF2B5EF4-FFF2-40B4-BE49-F238E27FC236}">
                <a16:creationId xmlns:a16="http://schemas.microsoft.com/office/drawing/2014/main" id="{4F9C3A47-1AD9-432C-A8FE-C58BB667B013}"/>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hlinkClick r:id="" action="ppaction://hlinkshowjump?jump=previousslide"/>
            <a:extLst>
              <a:ext uri="{FF2B5EF4-FFF2-40B4-BE49-F238E27FC236}">
                <a16:creationId xmlns:a16="http://schemas.microsoft.com/office/drawing/2014/main" id="{88663EFF-BDFC-4820-98C4-5DF6FFC3A87D}"/>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3" name="Rectangle 12">
            <a:hlinkClick r:id="" action="ppaction://hlinkshowjump?jump=nextslide"/>
            <a:extLst>
              <a:ext uri="{FF2B5EF4-FFF2-40B4-BE49-F238E27FC236}">
                <a16:creationId xmlns:a16="http://schemas.microsoft.com/office/drawing/2014/main" id="{4C660B3D-3629-410A-BBBF-E1BBFF892BBC}"/>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Tree>
    <p:extLst>
      <p:ext uri="{BB962C8B-B14F-4D97-AF65-F5344CB8AC3E}">
        <p14:creationId xmlns:p14="http://schemas.microsoft.com/office/powerpoint/2010/main" val="3032032579"/>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2" userDrawn="1">
          <p15:clr>
            <a:srgbClr val="FBAE40"/>
          </p15:clr>
        </p15:guide>
        <p15:guide id="30" orient="horz" pos="828" userDrawn="1">
          <p15:clr>
            <a:srgbClr val="FBAE40"/>
          </p15:clr>
        </p15:guide>
        <p15:guide id="31" orient="horz" pos="934" userDrawn="1">
          <p15:clr>
            <a:srgbClr val="5ACBF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548577-0B92-4845-9B4C-F72D9199AA60}"/>
              </a:ext>
            </a:extLst>
          </p:cNvPr>
          <p:cNvSpPr>
            <a:spLocks noGrp="1"/>
          </p:cNvSpPr>
          <p:nvPr>
            <p:ph type="title" orient="vert"/>
          </p:nvPr>
        </p:nvSpPr>
        <p:spPr>
          <a:xfrm>
            <a:off x="10713720" y="365125"/>
            <a:ext cx="640080" cy="5811838"/>
          </a:xfrm>
        </p:spPr>
        <p:txBody>
          <a:bodyPr vert="eaVert"/>
          <a:lstStyle/>
          <a:p>
            <a:r>
              <a:rPr lang="en-US"/>
              <a:t>Click to edit Master title style</a:t>
            </a:r>
            <a:endParaRPr lang="bg-BG"/>
          </a:p>
        </p:txBody>
      </p:sp>
      <p:sp>
        <p:nvSpPr>
          <p:cNvPr id="3" name="Vertical Text Placeholder 2">
            <a:extLst>
              <a:ext uri="{FF2B5EF4-FFF2-40B4-BE49-F238E27FC236}">
                <a16:creationId xmlns:a16="http://schemas.microsoft.com/office/drawing/2014/main" id="{F333C92A-3952-4103-BDD9-C5E434C8B3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a:extLst>
              <a:ext uri="{FF2B5EF4-FFF2-40B4-BE49-F238E27FC236}">
                <a16:creationId xmlns:a16="http://schemas.microsoft.com/office/drawing/2014/main" id="{3CB434CB-6403-4D6A-89B8-3451D95806C3}"/>
              </a:ext>
            </a:extLst>
          </p:cNvPr>
          <p:cNvSpPr>
            <a:spLocks noGrp="1"/>
          </p:cNvSpPr>
          <p:nvPr>
            <p:ph type="dt" sz="half" idx="10"/>
          </p:nvPr>
        </p:nvSpPr>
        <p:spPr/>
        <p:txBody>
          <a:bodyPr/>
          <a:lstStyle/>
          <a:p>
            <a:fld id="{1B865099-223D-41D3-8BB8-A56136A3193D}" type="datetime1">
              <a:rPr lang="de-DE" smtClean="0"/>
              <a:t>29.08.2024</a:t>
            </a:fld>
            <a:endParaRPr lang="bg-BG"/>
          </a:p>
        </p:txBody>
      </p:sp>
      <p:sp>
        <p:nvSpPr>
          <p:cNvPr id="5" name="Footer Placeholder 4">
            <a:extLst>
              <a:ext uri="{FF2B5EF4-FFF2-40B4-BE49-F238E27FC236}">
                <a16:creationId xmlns:a16="http://schemas.microsoft.com/office/drawing/2014/main" id="{0729DB51-C19D-455F-951C-D641EF7DD3D0}"/>
              </a:ext>
            </a:extLst>
          </p:cNvPr>
          <p:cNvSpPr>
            <a:spLocks noGrp="1"/>
          </p:cNvSpPr>
          <p:nvPr>
            <p:ph type="ftr" sz="quarter" idx="11"/>
          </p:nvPr>
        </p:nvSpPr>
        <p:spPr/>
        <p:txBody>
          <a:bodyPr/>
          <a:lstStyle/>
          <a:p>
            <a:endParaRPr lang="bg-BG"/>
          </a:p>
        </p:txBody>
      </p:sp>
      <p:cxnSp>
        <p:nvCxnSpPr>
          <p:cNvPr id="6" name="Straight Connector 10">
            <a:extLst>
              <a:ext uri="{FF2B5EF4-FFF2-40B4-BE49-F238E27FC236}">
                <a16:creationId xmlns:a16="http://schemas.microsoft.com/office/drawing/2014/main" id="{13ABF951-3027-4C65-95AF-DC45111080C8}"/>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a:hlinkClick r:id="" action="ppaction://hlinkshowjump?jump=previousslide"/>
            <a:extLst>
              <a:ext uri="{FF2B5EF4-FFF2-40B4-BE49-F238E27FC236}">
                <a16:creationId xmlns:a16="http://schemas.microsoft.com/office/drawing/2014/main" id="{683467D8-F5BA-4B9D-A4C5-695A88F272C6}"/>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8" name="Rectangle 7">
            <a:hlinkClick r:id="" action="ppaction://hlinkshowjump?jump=nextslide"/>
            <a:extLst>
              <a:ext uri="{FF2B5EF4-FFF2-40B4-BE49-F238E27FC236}">
                <a16:creationId xmlns:a16="http://schemas.microsoft.com/office/drawing/2014/main" id="{D9627B74-7774-4856-9164-51C57A0B2110}"/>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Tree>
    <p:extLst>
      <p:ext uri="{BB962C8B-B14F-4D97-AF65-F5344CB8AC3E}">
        <p14:creationId xmlns:p14="http://schemas.microsoft.com/office/powerpoint/2010/main" val="7188022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CC45-2CC3-4115-9B38-22C72FF62FC5}"/>
              </a:ext>
            </a:extLst>
          </p:cNvPr>
          <p:cNvSpPr>
            <a:spLocks noGrp="1"/>
          </p:cNvSpPr>
          <p:nvPr>
            <p:ph type="title" hasCustomPrompt="1"/>
          </p:nvPr>
        </p:nvSpPr>
        <p:spPr>
          <a:xfrm>
            <a:off x="449581" y="658006"/>
            <a:ext cx="10335894" cy="335432"/>
          </a:xfrm>
        </p:spPr>
        <p:txBody>
          <a:bodyPr/>
          <a:lstStyle>
            <a:lvl1pPr>
              <a:defRPr/>
            </a:lvl1pPr>
          </a:lstStyle>
          <a:p>
            <a:r>
              <a:rPr lang="en-US"/>
              <a:t>Accent title goes on this bright blue line</a:t>
            </a:r>
            <a:endParaRPr lang="bg-BG"/>
          </a:p>
        </p:txBody>
      </p:sp>
      <p:sp>
        <p:nvSpPr>
          <p:cNvPr id="6" name="Text Placeholder 8">
            <a:extLst>
              <a:ext uri="{FF2B5EF4-FFF2-40B4-BE49-F238E27FC236}">
                <a16:creationId xmlns:a16="http://schemas.microsoft.com/office/drawing/2014/main" id="{3C0A4BF0-ABFD-48F9-98AA-FF53B98A0A61}"/>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cxnSp>
        <p:nvCxnSpPr>
          <p:cNvPr id="10" name="Straight Connector 10">
            <a:extLst>
              <a:ext uri="{FF2B5EF4-FFF2-40B4-BE49-F238E27FC236}">
                <a16:creationId xmlns:a16="http://schemas.microsoft.com/office/drawing/2014/main" id="{F8AB94FC-E319-4567-A8BF-18116037DABB}"/>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a:hlinkClick r:id="" action="ppaction://hlinkshowjump?jump=previousslide"/>
            <a:extLst>
              <a:ext uri="{FF2B5EF4-FFF2-40B4-BE49-F238E27FC236}">
                <a16:creationId xmlns:a16="http://schemas.microsoft.com/office/drawing/2014/main" id="{A3B3BCDE-C924-4641-8826-36862120A68C}"/>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2" name="Rectangle 11">
            <a:hlinkClick r:id="" action="ppaction://hlinkshowjump?jump=nextslide"/>
            <a:extLst>
              <a:ext uri="{FF2B5EF4-FFF2-40B4-BE49-F238E27FC236}">
                <a16:creationId xmlns:a16="http://schemas.microsoft.com/office/drawing/2014/main" id="{93E710E6-68E5-4B36-A0C7-1CE5D0F2F8D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cxnSp>
        <p:nvCxnSpPr>
          <p:cNvPr id="13" name="Straight Connector 10">
            <a:extLst>
              <a:ext uri="{FF2B5EF4-FFF2-40B4-BE49-F238E27FC236}">
                <a16:creationId xmlns:a16="http://schemas.microsoft.com/office/drawing/2014/main" id="{34159007-05AF-40DF-BDA9-316C1FE77D1B}"/>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 name="Footer Placeholder 7">
            <a:extLst>
              <a:ext uri="{FF2B5EF4-FFF2-40B4-BE49-F238E27FC236}">
                <a16:creationId xmlns:a16="http://schemas.microsoft.com/office/drawing/2014/main" id="{6A4B2CCA-F001-40E2-A9EF-EEF134C1E2C2}"/>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C7D42042-008E-49C3-AB9F-A845861D7EE8}"/>
              </a:ext>
            </a:extLst>
          </p:cNvPr>
          <p:cNvSpPr>
            <a:spLocks noGrp="1"/>
          </p:cNvSpPr>
          <p:nvPr>
            <p:ph type="dt" sz="half" idx="16"/>
          </p:nvPr>
        </p:nvSpPr>
        <p:spPr/>
        <p:txBody>
          <a:bodyPr/>
          <a:lstStyle/>
          <a:p>
            <a:fld id="{D1C1CA62-C3BE-4F2D-BE5E-CE7DEEC7BFA2}" type="datetime1">
              <a:rPr lang="de-DE" smtClean="0"/>
              <a:t>29.08.2024</a:t>
            </a:fld>
            <a:endParaRPr lang="bg-BG"/>
          </a:p>
        </p:txBody>
      </p:sp>
      <p:sp>
        <p:nvSpPr>
          <p:cNvPr id="4" name="Footer Placeholder 3">
            <a:extLst>
              <a:ext uri="{FF2B5EF4-FFF2-40B4-BE49-F238E27FC236}">
                <a16:creationId xmlns:a16="http://schemas.microsoft.com/office/drawing/2014/main" id="{4F221E82-EA78-4B2A-9C68-65D8659D2871}"/>
              </a:ext>
            </a:extLst>
          </p:cNvPr>
          <p:cNvSpPr>
            <a:spLocks noGrp="1"/>
          </p:cNvSpPr>
          <p:nvPr>
            <p:ph type="ftr" sz="quarter" idx="17"/>
          </p:nvPr>
        </p:nvSpPr>
        <p:spPr/>
        <p:txBody>
          <a:bodyPr/>
          <a:lstStyle/>
          <a:p>
            <a:endParaRPr lang="bg-BG"/>
          </a:p>
        </p:txBody>
      </p:sp>
    </p:spTree>
    <p:extLst>
      <p:ext uri="{BB962C8B-B14F-4D97-AF65-F5344CB8AC3E}">
        <p14:creationId xmlns:p14="http://schemas.microsoft.com/office/powerpoint/2010/main" val="4193940327"/>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3"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12 colum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7BD70A99-2C69-4268-BB09-9C17A89092D5}"/>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0147BC5A-3C34-4296-A8FD-38ED2D078439}"/>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9A7D4266-3EEF-4836-81B7-3FE77BEEBF6B}"/>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E71CBD47-847E-4D01-8DB9-02FB486D9D2D}"/>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6" name="Date Placeholder 5">
            <a:extLst>
              <a:ext uri="{FF2B5EF4-FFF2-40B4-BE49-F238E27FC236}">
                <a16:creationId xmlns:a16="http://schemas.microsoft.com/office/drawing/2014/main" id="{18C22956-16C0-40B9-8232-FC7ABBFAD93E}"/>
              </a:ext>
            </a:extLst>
          </p:cNvPr>
          <p:cNvSpPr>
            <a:spLocks noGrp="1"/>
          </p:cNvSpPr>
          <p:nvPr>
            <p:ph type="dt" sz="half" idx="10"/>
          </p:nvPr>
        </p:nvSpPr>
        <p:spPr/>
        <p:txBody>
          <a:bodyPr/>
          <a:lstStyle/>
          <a:p>
            <a:fld id="{D4683162-D84D-4989-A061-A03C3FDF4E9C}" type="datetime1">
              <a:rPr lang="de-DE" smtClean="0"/>
              <a:t>29.08.2024</a:t>
            </a:fld>
            <a:endParaRPr lang="bg-BG"/>
          </a:p>
        </p:txBody>
      </p:sp>
      <p:sp>
        <p:nvSpPr>
          <p:cNvPr id="7" name="Footer Placeholder 6">
            <a:extLst>
              <a:ext uri="{FF2B5EF4-FFF2-40B4-BE49-F238E27FC236}">
                <a16:creationId xmlns:a16="http://schemas.microsoft.com/office/drawing/2014/main" id="{DC503E5D-39C2-4D35-AD8C-3A12D1E4E7B5}"/>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671886603"/>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772" userDrawn="1">
          <p15:clr>
            <a:srgbClr val="FBAE40"/>
          </p15:clr>
        </p15:guide>
        <p15:guide id="5" pos="885" userDrawn="1">
          <p15:clr>
            <a:srgbClr val="FBAE40"/>
          </p15:clr>
        </p15:guide>
        <p15:guide id="6" pos="1374" userDrawn="1">
          <p15:clr>
            <a:srgbClr val="FBAE40"/>
          </p15:clr>
        </p15:guide>
        <p15:guide id="7" pos="1487" userDrawn="1">
          <p15:clr>
            <a:srgbClr val="FBAE40"/>
          </p15:clr>
        </p15:guide>
        <p15:guide id="8" pos="1976" userDrawn="1">
          <p15:clr>
            <a:srgbClr val="FBAE40"/>
          </p15:clr>
        </p15:guide>
        <p15:guide id="9" pos="2090" userDrawn="1">
          <p15:clr>
            <a:srgbClr val="FBAE40"/>
          </p15:clr>
        </p15:guide>
        <p15:guide id="10" pos="2578" userDrawn="1">
          <p15:clr>
            <a:srgbClr val="FBAE40"/>
          </p15:clr>
        </p15:guide>
        <p15:guide id="11" pos="2692" userDrawn="1">
          <p15:clr>
            <a:srgbClr val="FBAE40"/>
          </p15:clr>
        </p15:guide>
        <p15:guide id="12" pos="3181" userDrawn="1">
          <p15:clr>
            <a:srgbClr val="FBAE40"/>
          </p15:clr>
        </p15:guide>
        <p15:guide id="13" pos="3294" userDrawn="1">
          <p15:clr>
            <a:srgbClr val="FBAE40"/>
          </p15:clr>
        </p15:guide>
        <p15:guide id="14" pos="3783" userDrawn="1">
          <p15:clr>
            <a:srgbClr val="FBAE40"/>
          </p15:clr>
        </p15:guide>
        <p15:guide id="15" pos="3896" userDrawn="1">
          <p15:clr>
            <a:srgbClr val="FBAE40"/>
          </p15:clr>
        </p15:guide>
        <p15:guide id="16" pos="4385" userDrawn="1">
          <p15:clr>
            <a:srgbClr val="FBAE40"/>
          </p15:clr>
        </p15:guide>
        <p15:guide id="17" pos="4498" userDrawn="1">
          <p15:clr>
            <a:srgbClr val="FBAE40"/>
          </p15:clr>
        </p15:guide>
        <p15:guide id="18" pos="4987" userDrawn="1">
          <p15:clr>
            <a:srgbClr val="FBAE40"/>
          </p15:clr>
        </p15:guide>
        <p15:guide id="19" pos="5101" userDrawn="1">
          <p15:clr>
            <a:srgbClr val="FBAE40"/>
          </p15:clr>
        </p15:guide>
        <p15:guide id="20" pos="5589" userDrawn="1">
          <p15:clr>
            <a:srgbClr val="FBAE40"/>
          </p15:clr>
        </p15:guide>
        <p15:guide id="21" pos="5703" userDrawn="1">
          <p15:clr>
            <a:srgbClr val="FBAE40"/>
          </p15:clr>
        </p15:guide>
        <p15:guide id="22" pos="6192" userDrawn="1">
          <p15:clr>
            <a:srgbClr val="FBAE40"/>
          </p15:clr>
        </p15:guide>
        <p15:guide id="23" pos="6305" userDrawn="1">
          <p15:clr>
            <a:srgbClr val="FBAE40"/>
          </p15:clr>
        </p15:guide>
        <p15:guide id="24" pos="6794" userDrawn="1">
          <p15:clr>
            <a:srgbClr val="FBAE40"/>
          </p15:clr>
        </p15:guide>
        <p15:guide id="25" pos="6907" userDrawn="1">
          <p15:clr>
            <a:srgbClr val="FBAE40"/>
          </p15:clr>
        </p15:guide>
        <p15:guide id="26" pos="7396" userDrawn="1">
          <p15:clr>
            <a:srgbClr val="FBAE40"/>
          </p15:clr>
        </p15:guide>
        <p15:guide id="27" orient="horz" userDrawn="1">
          <p15:clr>
            <a:srgbClr val="FBAE40"/>
          </p15:clr>
        </p15:guide>
        <p15:guide id="28" orient="horz" pos="4320" userDrawn="1">
          <p15:clr>
            <a:srgbClr val="FBAE40"/>
          </p15:clr>
        </p15:guide>
        <p15:guide id="29" orient="horz" pos="723" userDrawn="1">
          <p15:clr>
            <a:srgbClr val="FBAE40"/>
          </p15:clr>
        </p15:guide>
        <p15:guide id="30" orient="horz" pos="828" userDrawn="1">
          <p15:clr>
            <a:srgbClr val="FBAE40"/>
          </p15:clr>
        </p15:guide>
        <p15:guide id="31" orient="horz" pos="934" userDrawn="1">
          <p15:clr>
            <a:srgbClr val="FBAE40"/>
          </p15:clr>
        </p15:guide>
        <p15:guide id="32" orient="horz" pos="1040" userDrawn="1">
          <p15:clr>
            <a:srgbClr val="FBAE40"/>
          </p15:clr>
        </p15:guide>
        <p15:guide id="33" orient="horz" pos="1146" userDrawn="1">
          <p15:clr>
            <a:srgbClr val="FBAE40"/>
          </p15:clr>
        </p15:guide>
        <p15:guide id="34" orient="horz" pos="1252" userDrawn="1">
          <p15:clr>
            <a:srgbClr val="FBAE40"/>
          </p15:clr>
        </p15:guide>
        <p15:guide id="35" orient="horz" pos="1357" userDrawn="1">
          <p15:clr>
            <a:srgbClr val="FBAE40"/>
          </p15:clr>
        </p15:guide>
        <p15:guide id="36" orient="horz" pos="1463" userDrawn="1">
          <p15:clr>
            <a:srgbClr val="FBAE40"/>
          </p15:clr>
        </p15:guide>
        <p15:guide id="37" orient="horz" pos="1569" userDrawn="1">
          <p15:clr>
            <a:srgbClr val="FBAE40"/>
          </p15:clr>
        </p15:guide>
        <p15:guide id="38" orient="horz" pos="1675" userDrawn="1">
          <p15:clr>
            <a:srgbClr val="FBAE40"/>
          </p15:clr>
        </p15:guide>
        <p15:guide id="39" orient="horz" pos="1781" userDrawn="1">
          <p15:clr>
            <a:srgbClr val="FBAE40"/>
          </p15:clr>
        </p15:guide>
        <p15:guide id="40" orient="horz" pos="1887" userDrawn="1">
          <p15:clr>
            <a:srgbClr val="FBAE40"/>
          </p15:clr>
        </p15:guide>
        <p15:guide id="41" orient="horz" pos="1993" userDrawn="1">
          <p15:clr>
            <a:srgbClr val="FBAE40"/>
          </p15:clr>
        </p15:guide>
        <p15:guide id="42" orient="horz" pos="2099" userDrawn="1">
          <p15:clr>
            <a:srgbClr val="FBAE40"/>
          </p15:clr>
        </p15:guide>
        <p15:guide id="43" orient="horz" pos="2205" userDrawn="1">
          <p15:clr>
            <a:srgbClr val="FBAE40"/>
          </p15:clr>
        </p15:guide>
        <p15:guide id="44" orient="horz" pos="2311" userDrawn="1">
          <p15:clr>
            <a:srgbClr val="FBAE40"/>
          </p15:clr>
        </p15:guide>
        <p15:guide id="45" orient="horz" pos="2416" userDrawn="1">
          <p15:clr>
            <a:srgbClr val="FBAE40"/>
          </p15:clr>
        </p15:guide>
        <p15:guide id="46" orient="horz" pos="2522" userDrawn="1">
          <p15:clr>
            <a:srgbClr val="FBAE40"/>
          </p15:clr>
        </p15:guide>
        <p15:guide id="47" orient="horz" pos="2628" userDrawn="1">
          <p15:clr>
            <a:srgbClr val="FBAE40"/>
          </p15:clr>
        </p15:guide>
        <p15:guide id="48" orient="horz" pos="2734" userDrawn="1">
          <p15:clr>
            <a:srgbClr val="FBAE40"/>
          </p15:clr>
        </p15:guide>
        <p15:guide id="49" orient="horz" pos="2840" userDrawn="1">
          <p15:clr>
            <a:srgbClr val="FBAE40"/>
          </p15:clr>
        </p15:guide>
        <p15:guide id="50" orient="horz" pos="2946" userDrawn="1">
          <p15:clr>
            <a:srgbClr val="FBAE40"/>
          </p15:clr>
        </p15:guide>
        <p15:guide id="51" orient="horz" pos="3052" userDrawn="1">
          <p15:clr>
            <a:srgbClr val="FBAE40"/>
          </p15:clr>
        </p15:guide>
        <p15:guide id="52" orient="horz" pos="3158" userDrawn="1">
          <p15:clr>
            <a:srgbClr val="FBAE40"/>
          </p15:clr>
        </p15:guide>
        <p15:guide id="53" orient="horz" pos="3264" userDrawn="1">
          <p15:clr>
            <a:srgbClr val="FBAE40"/>
          </p15:clr>
        </p15:guide>
        <p15:guide id="54" orient="horz" pos="3370" userDrawn="1">
          <p15:clr>
            <a:srgbClr val="FBAE40"/>
          </p15:clr>
        </p15:guide>
        <p15:guide id="55" orient="horz" pos="3475" userDrawn="1">
          <p15:clr>
            <a:srgbClr val="FBAE40"/>
          </p15:clr>
        </p15:guide>
        <p15:guide id="56" orient="horz" pos="3581" userDrawn="1">
          <p15:clr>
            <a:srgbClr val="FBAE40"/>
          </p15:clr>
        </p15:guide>
        <p15:guide id="57" orient="horz" pos="3687" userDrawn="1">
          <p15:clr>
            <a:srgbClr val="FBAE40"/>
          </p15:clr>
        </p15:guide>
        <p15:guide id="58" orient="horz" pos="3793" userDrawn="1">
          <p15:clr>
            <a:srgbClr val="FBAE40"/>
          </p15:clr>
        </p15:guide>
        <p15:guide id="59" orient="horz" pos="3899" userDrawn="1">
          <p15:clr>
            <a:srgbClr val="FBAE40"/>
          </p15:clr>
        </p15:guide>
        <p15:guide id="60" orient="horz" pos="4005" userDrawn="1">
          <p15:clr>
            <a:srgbClr val="FBAE40"/>
          </p15:clr>
        </p15:guide>
        <p15:guide id="61" orient="horz" pos="4111"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10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3A03A44E-CFF6-41FF-8380-A75482D99E2C}"/>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E4A0EB75-8C36-46C4-A7D0-0922936DCD7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75D4845C-EB4B-4D76-99C9-895063FF3BBD}"/>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116BF69B-65DE-4FCB-92E0-332EDC3E70C0}"/>
              </a:ext>
            </a:extLst>
          </p:cNvPr>
          <p:cNvSpPr txBox="1">
            <a:spLocks/>
          </p:cNvSpPr>
          <p:nvPr userDrawn="1"/>
        </p:nvSpPr>
        <p:spPr>
          <a:xfrm>
            <a:off x="444501" y="6559200"/>
            <a:ext cx="1837226"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6" name="Date Placeholder 5">
            <a:extLst>
              <a:ext uri="{FF2B5EF4-FFF2-40B4-BE49-F238E27FC236}">
                <a16:creationId xmlns:a16="http://schemas.microsoft.com/office/drawing/2014/main" id="{969E4B83-07D9-44C2-BB88-D3B6F0B9016D}"/>
              </a:ext>
            </a:extLst>
          </p:cNvPr>
          <p:cNvSpPr>
            <a:spLocks noGrp="1"/>
          </p:cNvSpPr>
          <p:nvPr>
            <p:ph type="dt" sz="half" idx="10"/>
          </p:nvPr>
        </p:nvSpPr>
        <p:spPr/>
        <p:txBody>
          <a:bodyPr/>
          <a:lstStyle/>
          <a:p>
            <a:fld id="{D4683162-D84D-4989-A061-A03C3FDF4E9C}" type="datetime1">
              <a:rPr lang="de-DE" smtClean="0"/>
              <a:t>29.08.2024</a:t>
            </a:fld>
            <a:endParaRPr lang="bg-BG"/>
          </a:p>
        </p:txBody>
      </p:sp>
      <p:sp>
        <p:nvSpPr>
          <p:cNvPr id="7" name="Footer Placeholder 6">
            <a:extLst>
              <a:ext uri="{FF2B5EF4-FFF2-40B4-BE49-F238E27FC236}">
                <a16:creationId xmlns:a16="http://schemas.microsoft.com/office/drawing/2014/main" id="{BB87ECE9-317D-4B87-9DF6-F16F8BDCA3F9}"/>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1666975948"/>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892" userDrawn="1">
          <p15:clr>
            <a:srgbClr val="FBAE40"/>
          </p15:clr>
        </p15:guide>
        <p15:guide id="5" pos="1006" userDrawn="1">
          <p15:clr>
            <a:srgbClr val="FBAE40"/>
          </p15:clr>
        </p15:guide>
        <p15:guide id="6" pos="1615" userDrawn="1">
          <p15:clr>
            <a:srgbClr val="FBAE40"/>
          </p15:clr>
        </p15:guide>
        <p15:guide id="7" pos="1728" userDrawn="1">
          <p15:clr>
            <a:srgbClr val="FBAE40"/>
          </p15:clr>
        </p15:guide>
        <p15:guide id="8" pos="2338" userDrawn="1">
          <p15:clr>
            <a:srgbClr val="FBAE40"/>
          </p15:clr>
        </p15:guide>
        <p15:guide id="9" pos="2451" userDrawn="1">
          <p15:clr>
            <a:srgbClr val="FBAE40"/>
          </p15:clr>
        </p15:guide>
        <p15:guide id="10" pos="3060" userDrawn="1">
          <p15:clr>
            <a:srgbClr val="FBAE40"/>
          </p15:clr>
        </p15:guide>
        <p15:guide id="11" pos="3174" userDrawn="1">
          <p15:clr>
            <a:srgbClr val="FBAE40"/>
          </p15:clr>
        </p15:guide>
        <p15:guide id="12" pos="3783" userDrawn="1">
          <p15:clr>
            <a:srgbClr val="FBAE40"/>
          </p15:clr>
        </p15:guide>
        <p15:guide id="13" pos="3896" userDrawn="1">
          <p15:clr>
            <a:srgbClr val="FBAE40"/>
          </p15:clr>
        </p15:guide>
        <p15:guide id="14" pos="4505" userDrawn="1">
          <p15:clr>
            <a:srgbClr val="FBAE40"/>
          </p15:clr>
        </p15:guide>
        <p15:guide id="15" pos="4619" userDrawn="1">
          <p15:clr>
            <a:srgbClr val="FBAE40"/>
          </p15:clr>
        </p15:guide>
        <p15:guide id="16" pos="5228" userDrawn="1">
          <p15:clr>
            <a:srgbClr val="FBAE40"/>
          </p15:clr>
        </p15:guide>
        <p15:guide id="17" pos="5341" userDrawn="1">
          <p15:clr>
            <a:srgbClr val="FBAE40"/>
          </p15:clr>
        </p15:guide>
        <p15:guide id="18" pos="5951" userDrawn="1">
          <p15:clr>
            <a:srgbClr val="FBAE40"/>
          </p15:clr>
        </p15:guide>
        <p15:guide id="19" pos="6064" userDrawn="1">
          <p15:clr>
            <a:srgbClr val="FBAE40"/>
          </p15:clr>
        </p15:guide>
        <p15:guide id="20" pos="6673" userDrawn="1">
          <p15:clr>
            <a:srgbClr val="FBAE40"/>
          </p15:clr>
        </p15:guide>
        <p15:guide id="21" pos="6787" userDrawn="1">
          <p15:clr>
            <a:srgbClr val="FBAE40"/>
          </p15:clr>
        </p15:guide>
        <p15:guide id="22" pos="7396" userDrawn="1">
          <p15:clr>
            <a:srgbClr val="FBAE40"/>
          </p15:clr>
        </p15:guide>
        <p15:guide id="23" orient="horz" userDrawn="1">
          <p15:clr>
            <a:srgbClr val="FBAE40"/>
          </p15:clr>
        </p15:guide>
        <p15:guide id="24" orient="horz" pos="4320" userDrawn="1">
          <p15:clr>
            <a:srgbClr val="FBAE40"/>
          </p15:clr>
        </p15:guide>
        <p15:guide id="25" orient="horz" pos="722" userDrawn="1">
          <p15:clr>
            <a:srgbClr val="FBAE40"/>
          </p15:clr>
        </p15:guide>
        <p15:guide id="26" orient="horz" pos="828" userDrawn="1">
          <p15:clr>
            <a:srgbClr val="FBAE40"/>
          </p15:clr>
        </p15:guide>
        <p15:guide id="27" orient="horz" pos="934" userDrawn="1">
          <p15:clr>
            <a:srgbClr val="FBAE40"/>
          </p15:clr>
        </p15:guide>
        <p15:guide id="28" orient="horz" pos="1040" userDrawn="1">
          <p15:clr>
            <a:srgbClr val="FBAE40"/>
          </p15:clr>
        </p15:guide>
        <p15:guide id="29" orient="horz" pos="1146" userDrawn="1">
          <p15:clr>
            <a:srgbClr val="FBAE40"/>
          </p15:clr>
        </p15:guide>
        <p15:guide id="30" orient="horz" pos="1252" userDrawn="1">
          <p15:clr>
            <a:srgbClr val="FBAE40"/>
          </p15:clr>
        </p15:guide>
        <p15:guide id="31" orient="horz" pos="1357" userDrawn="1">
          <p15:clr>
            <a:srgbClr val="FBAE40"/>
          </p15:clr>
        </p15:guide>
        <p15:guide id="32" orient="horz" pos="1463" userDrawn="1">
          <p15:clr>
            <a:srgbClr val="FBAE40"/>
          </p15:clr>
        </p15:guide>
        <p15:guide id="33" orient="horz" pos="1569" userDrawn="1">
          <p15:clr>
            <a:srgbClr val="FBAE40"/>
          </p15:clr>
        </p15:guide>
        <p15:guide id="34" orient="horz" pos="1675" userDrawn="1">
          <p15:clr>
            <a:srgbClr val="FBAE40"/>
          </p15:clr>
        </p15:guide>
        <p15:guide id="35" orient="horz" pos="1781" userDrawn="1">
          <p15:clr>
            <a:srgbClr val="FBAE40"/>
          </p15:clr>
        </p15:guide>
        <p15:guide id="36" orient="horz" pos="1887" userDrawn="1">
          <p15:clr>
            <a:srgbClr val="FBAE40"/>
          </p15:clr>
        </p15:guide>
        <p15:guide id="37" orient="horz" pos="1993" userDrawn="1">
          <p15:clr>
            <a:srgbClr val="FBAE40"/>
          </p15:clr>
        </p15:guide>
        <p15:guide id="38" orient="horz" pos="2099" userDrawn="1">
          <p15:clr>
            <a:srgbClr val="FBAE40"/>
          </p15:clr>
        </p15:guide>
        <p15:guide id="39" orient="horz" pos="2205" userDrawn="1">
          <p15:clr>
            <a:srgbClr val="FBAE40"/>
          </p15:clr>
        </p15:guide>
        <p15:guide id="40" orient="horz" pos="2311" userDrawn="1">
          <p15:clr>
            <a:srgbClr val="FBAE40"/>
          </p15:clr>
        </p15:guide>
        <p15:guide id="41" orient="horz" pos="2416" userDrawn="1">
          <p15:clr>
            <a:srgbClr val="FBAE40"/>
          </p15:clr>
        </p15:guide>
        <p15:guide id="42" orient="horz" pos="2522" userDrawn="1">
          <p15:clr>
            <a:srgbClr val="FBAE40"/>
          </p15:clr>
        </p15:guide>
        <p15:guide id="43" orient="horz" pos="2628" userDrawn="1">
          <p15:clr>
            <a:srgbClr val="FBAE40"/>
          </p15:clr>
        </p15:guide>
        <p15:guide id="44" orient="horz" pos="2734" userDrawn="1">
          <p15:clr>
            <a:srgbClr val="FBAE40"/>
          </p15:clr>
        </p15:guide>
        <p15:guide id="45" orient="horz" pos="2840" userDrawn="1">
          <p15:clr>
            <a:srgbClr val="FBAE40"/>
          </p15:clr>
        </p15:guide>
        <p15:guide id="46" orient="horz" pos="2946" userDrawn="1">
          <p15:clr>
            <a:srgbClr val="FBAE40"/>
          </p15:clr>
        </p15:guide>
        <p15:guide id="47" orient="horz" pos="3052" userDrawn="1">
          <p15:clr>
            <a:srgbClr val="FBAE40"/>
          </p15:clr>
        </p15:guide>
        <p15:guide id="48" orient="horz" pos="3158" userDrawn="1">
          <p15:clr>
            <a:srgbClr val="FBAE40"/>
          </p15:clr>
        </p15:guide>
        <p15:guide id="49" orient="horz" pos="3264" userDrawn="1">
          <p15:clr>
            <a:srgbClr val="FBAE40"/>
          </p15:clr>
        </p15:guide>
        <p15:guide id="50" orient="horz" pos="3370" userDrawn="1">
          <p15:clr>
            <a:srgbClr val="FBAE40"/>
          </p15:clr>
        </p15:guide>
        <p15:guide id="51" orient="horz" pos="3475" userDrawn="1">
          <p15:clr>
            <a:srgbClr val="FBAE40"/>
          </p15:clr>
        </p15:guide>
        <p15:guide id="52" orient="horz" pos="3581" userDrawn="1">
          <p15:clr>
            <a:srgbClr val="FBAE40"/>
          </p15:clr>
        </p15:guide>
        <p15:guide id="53" orient="horz" pos="3687" userDrawn="1">
          <p15:clr>
            <a:srgbClr val="FBAE40"/>
          </p15:clr>
        </p15:guide>
        <p15:guide id="54" orient="horz" pos="3793" userDrawn="1">
          <p15:clr>
            <a:srgbClr val="FBAE40"/>
          </p15:clr>
        </p15:guide>
        <p15:guide id="55" orient="horz" pos="3899" userDrawn="1">
          <p15:clr>
            <a:srgbClr val="FBAE40"/>
          </p15:clr>
        </p15:guide>
        <p15:guide id="56" orient="horz" pos="4005" userDrawn="1">
          <p15:clr>
            <a:srgbClr val="FBAE40"/>
          </p15:clr>
        </p15:guide>
        <p15:guide id="57" orient="horz" pos="4111"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9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82D6A5E0-B4B9-4E69-A602-5E2D08E29700}"/>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5D0AF8DC-7874-4275-ABE7-B5B26FD04195}"/>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F0215720-E928-4E71-8DBB-D1598367DCD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4107443C-F5FF-43A8-91B0-13CED4DB69F9}"/>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6" name="Date Placeholder 5">
            <a:extLst>
              <a:ext uri="{FF2B5EF4-FFF2-40B4-BE49-F238E27FC236}">
                <a16:creationId xmlns:a16="http://schemas.microsoft.com/office/drawing/2014/main" id="{1220D5BD-FF5C-46F9-BBF2-1308BFA6DB3B}"/>
              </a:ext>
            </a:extLst>
          </p:cNvPr>
          <p:cNvSpPr>
            <a:spLocks noGrp="1"/>
          </p:cNvSpPr>
          <p:nvPr>
            <p:ph type="dt" sz="half" idx="10"/>
          </p:nvPr>
        </p:nvSpPr>
        <p:spPr/>
        <p:txBody>
          <a:bodyPr/>
          <a:lstStyle/>
          <a:p>
            <a:fld id="{D4683162-D84D-4989-A061-A03C3FDF4E9C}" type="datetime1">
              <a:rPr lang="de-DE" smtClean="0"/>
              <a:t>29.08.2024</a:t>
            </a:fld>
            <a:endParaRPr lang="bg-BG"/>
          </a:p>
        </p:txBody>
      </p:sp>
      <p:sp>
        <p:nvSpPr>
          <p:cNvPr id="7" name="Footer Placeholder 6">
            <a:extLst>
              <a:ext uri="{FF2B5EF4-FFF2-40B4-BE49-F238E27FC236}">
                <a16:creationId xmlns:a16="http://schemas.microsoft.com/office/drawing/2014/main" id="{C8F42DEE-2766-4C24-B457-39AB6E78E475}"/>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813341234"/>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973" userDrawn="1">
          <p15:clr>
            <a:srgbClr val="FBAE40"/>
          </p15:clr>
        </p15:guide>
        <p15:guide id="5" pos="1086" userDrawn="1">
          <p15:clr>
            <a:srgbClr val="FBAE40"/>
          </p15:clr>
        </p15:guide>
        <p15:guide id="6" pos="1775" userDrawn="1">
          <p15:clr>
            <a:srgbClr val="FBAE40"/>
          </p15:clr>
        </p15:guide>
        <p15:guide id="7" pos="1889" userDrawn="1">
          <p15:clr>
            <a:srgbClr val="FBAE40"/>
          </p15:clr>
        </p15:guide>
        <p15:guide id="8" pos="2578" userDrawn="1">
          <p15:clr>
            <a:srgbClr val="FBAE40"/>
          </p15:clr>
        </p15:guide>
        <p15:guide id="9" pos="2692" userDrawn="1">
          <p15:clr>
            <a:srgbClr val="FBAE40"/>
          </p15:clr>
        </p15:guide>
        <p15:guide id="10" pos="3381" userDrawn="1">
          <p15:clr>
            <a:srgbClr val="FBAE40"/>
          </p15:clr>
        </p15:guide>
        <p15:guide id="11" pos="3495" userDrawn="1">
          <p15:clr>
            <a:srgbClr val="FBAE40"/>
          </p15:clr>
        </p15:guide>
        <p15:guide id="12" pos="4184" userDrawn="1">
          <p15:clr>
            <a:srgbClr val="FBAE40"/>
          </p15:clr>
        </p15:guide>
        <p15:guide id="13" pos="4298" userDrawn="1">
          <p15:clr>
            <a:srgbClr val="FBAE40"/>
          </p15:clr>
        </p15:guide>
        <p15:guide id="14" pos="4987" userDrawn="1">
          <p15:clr>
            <a:srgbClr val="FBAE40"/>
          </p15:clr>
        </p15:guide>
        <p15:guide id="15" pos="5101" userDrawn="1">
          <p15:clr>
            <a:srgbClr val="FBAE40"/>
          </p15:clr>
        </p15:guide>
        <p15:guide id="16" pos="5790" userDrawn="1">
          <p15:clr>
            <a:srgbClr val="FBAE40"/>
          </p15:clr>
        </p15:guide>
        <p15:guide id="17" pos="5904" userDrawn="1">
          <p15:clr>
            <a:srgbClr val="FBAE40"/>
          </p15:clr>
        </p15:guide>
        <p15:guide id="18" pos="6593" userDrawn="1">
          <p15:clr>
            <a:srgbClr val="FBAE40"/>
          </p15:clr>
        </p15:guide>
        <p15:guide id="19" pos="6706" userDrawn="1">
          <p15:clr>
            <a:srgbClr val="FBAE40"/>
          </p15:clr>
        </p15:guide>
        <p15:guide id="20" pos="7396" userDrawn="1">
          <p15:clr>
            <a:srgbClr val="FBAE40"/>
          </p15:clr>
        </p15:guide>
        <p15:guide id="21" orient="horz" userDrawn="1">
          <p15:clr>
            <a:srgbClr val="FBAE40"/>
          </p15:clr>
        </p15:guide>
        <p15:guide id="22" orient="horz" pos="4320" userDrawn="1">
          <p15:clr>
            <a:srgbClr val="FBAE40"/>
          </p15:clr>
        </p15:guide>
        <p15:guide id="23" orient="horz" pos="722" userDrawn="1">
          <p15:clr>
            <a:srgbClr val="FBAE40"/>
          </p15:clr>
        </p15:guide>
        <p15:guide id="24" orient="horz" pos="828" userDrawn="1">
          <p15:clr>
            <a:srgbClr val="FBAE40"/>
          </p15:clr>
        </p15:guide>
        <p15:guide id="25" orient="horz" pos="934" userDrawn="1">
          <p15:clr>
            <a:srgbClr val="FBAE40"/>
          </p15:clr>
        </p15:guide>
        <p15:guide id="26" orient="horz" pos="1040" userDrawn="1">
          <p15:clr>
            <a:srgbClr val="FBAE40"/>
          </p15:clr>
        </p15:guide>
        <p15:guide id="27" orient="horz" pos="1146" userDrawn="1">
          <p15:clr>
            <a:srgbClr val="FBAE40"/>
          </p15:clr>
        </p15:guide>
        <p15:guide id="28" orient="horz" pos="1252" userDrawn="1">
          <p15:clr>
            <a:srgbClr val="FBAE40"/>
          </p15:clr>
        </p15:guide>
        <p15:guide id="29" orient="horz" pos="1357" userDrawn="1">
          <p15:clr>
            <a:srgbClr val="FBAE40"/>
          </p15:clr>
        </p15:guide>
        <p15:guide id="30" orient="horz" pos="1463" userDrawn="1">
          <p15:clr>
            <a:srgbClr val="FBAE40"/>
          </p15:clr>
        </p15:guide>
        <p15:guide id="31" orient="horz" pos="1569" userDrawn="1">
          <p15:clr>
            <a:srgbClr val="FBAE40"/>
          </p15:clr>
        </p15:guide>
        <p15:guide id="32" orient="horz" pos="1675" userDrawn="1">
          <p15:clr>
            <a:srgbClr val="FBAE40"/>
          </p15:clr>
        </p15:guide>
        <p15:guide id="33" orient="horz" pos="1781" userDrawn="1">
          <p15:clr>
            <a:srgbClr val="FBAE40"/>
          </p15:clr>
        </p15:guide>
        <p15:guide id="34" orient="horz" pos="1887" userDrawn="1">
          <p15:clr>
            <a:srgbClr val="FBAE40"/>
          </p15:clr>
        </p15:guide>
        <p15:guide id="35" orient="horz" pos="1993" userDrawn="1">
          <p15:clr>
            <a:srgbClr val="FBAE40"/>
          </p15:clr>
        </p15:guide>
        <p15:guide id="36" orient="horz" pos="2099" userDrawn="1">
          <p15:clr>
            <a:srgbClr val="FBAE40"/>
          </p15:clr>
        </p15:guide>
        <p15:guide id="37" orient="horz" pos="2205" userDrawn="1">
          <p15:clr>
            <a:srgbClr val="FBAE40"/>
          </p15:clr>
        </p15:guide>
        <p15:guide id="38" orient="horz" pos="2311" userDrawn="1">
          <p15:clr>
            <a:srgbClr val="FBAE40"/>
          </p15:clr>
        </p15:guide>
        <p15:guide id="39" orient="horz" pos="2416" userDrawn="1">
          <p15:clr>
            <a:srgbClr val="FBAE40"/>
          </p15:clr>
        </p15:guide>
        <p15:guide id="40" orient="horz" pos="2522" userDrawn="1">
          <p15:clr>
            <a:srgbClr val="FBAE40"/>
          </p15:clr>
        </p15:guide>
        <p15:guide id="41" orient="horz" pos="2628" userDrawn="1">
          <p15:clr>
            <a:srgbClr val="FBAE40"/>
          </p15:clr>
        </p15:guide>
        <p15:guide id="42" orient="horz" pos="2734" userDrawn="1">
          <p15:clr>
            <a:srgbClr val="FBAE40"/>
          </p15:clr>
        </p15:guide>
        <p15:guide id="43" orient="horz" pos="2840" userDrawn="1">
          <p15:clr>
            <a:srgbClr val="FBAE40"/>
          </p15:clr>
        </p15:guide>
        <p15:guide id="44" orient="horz" pos="2946" userDrawn="1">
          <p15:clr>
            <a:srgbClr val="FBAE40"/>
          </p15:clr>
        </p15:guide>
        <p15:guide id="45" orient="horz" pos="3052" userDrawn="1">
          <p15:clr>
            <a:srgbClr val="FBAE40"/>
          </p15:clr>
        </p15:guide>
        <p15:guide id="46" orient="horz" pos="3158" userDrawn="1">
          <p15:clr>
            <a:srgbClr val="FBAE40"/>
          </p15:clr>
        </p15:guide>
        <p15:guide id="47" orient="horz" pos="3264" userDrawn="1">
          <p15:clr>
            <a:srgbClr val="FBAE40"/>
          </p15:clr>
        </p15:guide>
        <p15:guide id="48" orient="horz" pos="3370" userDrawn="1">
          <p15:clr>
            <a:srgbClr val="FBAE40"/>
          </p15:clr>
        </p15:guide>
        <p15:guide id="49" orient="horz" pos="3475" userDrawn="1">
          <p15:clr>
            <a:srgbClr val="FBAE40"/>
          </p15:clr>
        </p15:guide>
        <p15:guide id="50" orient="horz" pos="3581" userDrawn="1">
          <p15:clr>
            <a:srgbClr val="FBAE40"/>
          </p15:clr>
        </p15:guide>
        <p15:guide id="51" orient="horz" pos="3687" userDrawn="1">
          <p15:clr>
            <a:srgbClr val="FBAE40"/>
          </p15:clr>
        </p15:guide>
        <p15:guide id="52" orient="horz" pos="3793" userDrawn="1">
          <p15:clr>
            <a:srgbClr val="FBAE40"/>
          </p15:clr>
        </p15:guide>
        <p15:guide id="53" orient="horz" pos="3899" userDrawn="1">
          <p15:clr>
            <a:srgbClr val="FBAE40"/>
          </p15:clr>
        </p15:guide>
        <p15:guide id="54" orient="horz" pos="4005" userDrawn="1">
          <p15:clr>
            <a:srgbClr val="FBAE40"/>
          </p15:clr>
        </p15:guide>
        <p15:guide id="55" orient="horz" pos="4111"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7 columns">
    <p:spTree>
      <p:nvGrpSpPr>
        <p:cNvPr id="1" name=""/>
        <p:cNvGrpSpPr/>
        <p:nvPr/>
      </p:nvGrpSpPr>
      <p:grpSpPr>
        <a:xfrm>
          <a:off x="0" y="0"/>
          <a:ext cx="0" cy="0"/>
          <a:chOff x="0" y="0"/>
          <a:chExt cx="0" cy="0"/>
        </a:xfrm>
      </p:grpSpPr>
      <p:cxnSp>
        <p:nvCxnSpPr>
          <p:cNvPr id="2" name="Straight Connector 10">
            <a:extLst>
              <a:ext uri="{FF2B5EF4-FFF2-40B4-BE49-F238E27FC236}">
                <a16:creationId xmlns:a16="http://schemas.microsoft.com/office/drawing/2014/main" id="{F4EAA52F-9AAE-459C-B000-137ED14B284E}"/>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a:hlinkClick r:id="" action="ppaction://hlinkshowjump?jump=previousslide"/>
            <a:extLst>
              <a:ext uri="{FF2B5EF4-FFF2-40B4-BE49-F238E27FC236}">
                <a16:creationId xmlns:a16="http://schemas.microsoft.com/office/drawing/2014/main" id="{298782FA-B05F-4DE7-B32E-7B0AD4056EC6}"/>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4" name="Rectangle 3">
            <a:hlinkClick r:id="" action="ppaction://hlinkshowjump?jump=nextslide"/>
            <a:extLst>
              <a:ext uri="{FF2B5EF4-FFF2-40B4-BE49-F238E27FC236}">
                <a16:creationId xmlns:a16="http://schemas.microsoft.com/office/drawing/2014/main" id="{44938416-260F-4671-96B7-52149B9B74B4}"/>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5" name="Footer Placeholder 7">
            <a:extLst>
              <a:ext uri="{FF2B5EF4-FFF2-40B4-BE49-F238E27FC236}">
                <a16:creationId xmlns:a16="http://schemas.microsoft.com/office/drawing/2014/main" id="{9DAC5D53-AF51-4C1B-B097-6DABE5A7C2D8}"/>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6" name="Date Placeholder 5">
            <a:extLst>
              <a:ext uri="{FF2B5EF4-FFF2-40B4-BE49-F238E27FC236}">
                <a16:creationId xmlns:a16="http://schemas.microsoft.com/office/drawing/2014/main" id="{D0DB0668-4284-479E-B972-FB4BEB5C0B1C}"/>
              </a:ext>
            </a:extLst>
          </p:cNvPr>
          <p:cNvSpPr>
            <a:spLocks noGrp="1"/>
          </p:cNvSpPr>
          <p:nvPr>
            <p:ph type="dt" sz="half" idx="10"/>
          </p:nvPr>
        </p:nvSpPr>
        <p:spPr/>
        <p:txBody>
          <a:bodyPr/>
          <a:lstStyle/>
          <a:p>
            <a:fld id="{D4683162-D84D-4989-A061-A03C3FDF4E9C}" type="datetime1">
              <a:rPr lang="de-DE" smtClean="0"/>
              <a:t>29.08.2024</a:t>
            </a:fld>
            <a:endParaRPr lang="bg-BG"/>
          </a:p>
        </p:txBody>
      </p:sp>
      <p:sp>
        <p:nvSpPr>
          <p:cNvPr id="7" name="Footer Placeholder 6">
            <a:extLst>
              <a:ext uri="{FF2B5EF4-FFF2-40B4-BE49-F238E27FC236}">
                <a16:creationId xmlns:a16="http://schemas.microsoft.com/office/drawing/2014/main" id="{BD55B7EB-0C04-48B7-81AF-8CE5D6A10F1E}"/>
              </a:ext>
            </a:extLst>
          </p:cNvPr>
          <p:cNvSpPr>
            <a:spLocks noGrp="1"/>
          </p:cNvSpPr>
          <p:nvPr>
            <p:ph type="ftr" sz="quarter" idx="11"/>
          </p:nvPr>
        </p:nvSpPr>
        <p:spPr/>
        <p:txBody>
          <a:bodyPr/>
          <a:lstStyle/>
          <a:p>
            <a:endParaRPr lang="bg-BG"/>
          </a:p>
        </p:txBody>
      </p:sp>
    </p:spTree>
    <p:extLst>
      <p:ext uri="{BB962C8B-B14F-4D97-AF65-F5344CB8AC3E}">
        <p14:creationId xmlns:p14="http://schemas.microsoft.com/office/powerpoint/2010/main" val="2801947116"/>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283" userDrawn="1">
          <p15:clr>
            <a:srgbClr val="FBAE40"/>
          </p15:clr>
        </p15:guide>
        <p15:guide id="4" pos="1202" userDrawn="1">
          <p15:clr>
            <a:srgbClr val="FBAE40"/>
          </p15:clr>
        </p15:guide>
        <p15:guide id="5" pos="1315" userDrawn="1">
          <p15:clr>
            <a:srgbClr val="FBAE40"/>
          </p15:clr>
        </p15:guide>
        <p15:guide id="6" pos="2234" userDrawn="1">
          <p15:clr>
            <a:srgbClr val="FBAE40"/>
          </p15:clr>
        </p15:guide>
        <p15:guide id="7" pos="2348" userDrawn="1">
          <p15:clr>
            <a:srgbClr val="FBAE40"/>
          </p15:clr>
        </p15:guide>
        <p15:guide id="8" pos="3267" userDrawn="1">
          <p15:clr>
            <a:srgbClr val="FBAE40"/>
          </p15:clr>
        </p15:guide>
        <p15:guide id="9" pos="3380" userDrawn="1">
          <p15:clr>
            <a:srgbClr val="FBAE40"/>
          </p15:clr>
        </p15:guide>
        <p15:guide id="10" pos="4299" userDrawn="1">
          <p15:clr>
            <a:srgbClr val="FBAE40"/>
          </p15:clr>
        </p15:guide>
        <p15:guide id="11" pos="4412" userDrawn="1">
          <p15:clr>
            <a:srgbClr val="FBAE40"/>
          </p15:clr>
        </p15:guide>
        <p15:guide id="12" pos="5331" userDrawn="1">
          <p15:clr>
            <a:srgbClr val="FBAE40"/>
          </p15:clr>
        </p15:guide>
        <p15:guide id="13" pos="5445" userDrawn="1">
          <p15:clr>
            <a:srgbClr val="FBAE40"/>
          </p15:clr>
        </p15:guide>
        <p15:guide id="14" pos="6364" userDrawn="1">
          <p15:clr>
            <a:srgbClr val="FBAE40"/>
          </p15:clr>
        </p15:guide>
        <p15:guide id="15" pos="6477" userDrawn="1">
          <p15:clr>
            <a:srgbClr val="FBAE40"/>
          </p15:clr>
        </p15:guide>
        <p15:guide id="16" pos="7396" userDrawn="1">
          <p15:clr>
            <a:srgbClr val="FBAE40"/>
          </p15:clr>
        </p15:guide>
        <p15:guide id="17" orient="horz" userDrawn="1">
          <p15:clr>
            <a:srgbClr val="FBAE40"/>
          </p15:clr>
        </p15:guide>
        <p15:guide id="18" orient="horz" pos="4320" userDrawn="1">
          <p15:clr>
            <a:srgbClr val="FBAE40"/>
          </p15:clr>
        </p15:guide>
        <p15:guide id="19" orient="horz" pos="722" userDrawn="1">
          <p15:clr>
            <a:srgbClr val="FBAE40"/>
          </p15:clr>
        </p15:guide>
        <p15:guide id="20" orient="horz" pos="828" userDrawn="1">
          <p15:clr>
            <a:srgbClr val="FBAE40"/>
          </p15:clr>
        </p15:guide>
        <p15:guide id="21" orient="horz" pos="934" userDrawn="1">
          <p15:clr>
            <a:srgbClr val="FBAE40"/>
          </p15:clr>
        </p15:guide>
        <p15:guide id="22" orient="horz" pos="1040" userDrawn="1">
          <p15:clr>
            <a:srgbClr val="FBAE40"/>
          </p15:clr>
        </p15:guide>
        <p15:guide id="23" orient="horz" pos="1146" userDrawn="1">
          <p15:clr>
            <a:srgbClr val="FBAE40"/>
          </p15:clr>
        </p15:guide>
        <p15:guide id="24" orient="horz" pos="1252" userDrawn="1">
          <p15:clr>
            <a:srgbClr val="FBAE40"/>
          </p15:clr>
        </p15:guide>
        <p15:guide id="25" orient="horz" pos="1357" userDrawn="1">
          <p15:clr>
            <a:srgbClr val="FBAE40"/>
          </p15:clr>
        </p15:guide>
        <p15:guide id="26" orient="horz" pos="1463" userDrawn="1">
          <p15:clr>
            <a:srgbClr val="FBAE40"/>
          </p15:clr>
        </p15:guide>
        <p15:guide id="27" orient="horz" pos="1569" userDrawn="1">
          <p15:clr>
            <a:srgbClr val="FBAE40"/>
          </p15:clr>
        </p15:guide>
        <p15:guide id="28" orient="horz" pos="1675" userDrawn="1">
          <p15:clr>
            <a:srgbClr val="FBAE40"/>
          </p15:clr>
        </p15:guide>
        <p15:guide id="29" orient="horz" pos="1781" userDrawn="1">
          <p15:clr>
            <a:srgbClr val="FBAE40"/>
          </p15:clr>
        </p15:guide>
        <p15:guide id="30" orient="horz" pos="1887" userDrawn="1">
          <p15:clr>
            <a:srgbClr val="FBAE40"/>
          </p15:clr>
        </p15:guide>
        <p15:guide id="31" orient="horz" pos="1993" userDrawn="1">
          <p15:clr>
            <a:srgbClr val="FBAE40"/>
          </p15:clr>
        </p15:guide>
        <p15:guide id="32" orient="horz" pos="2099" userDrawn="1">
          <p15:clr>
            <a:srgbClr val="FBAE40"/>
          </p15:clr>
        </p15:guide>
        <p15:guide id="33" orient="horz" pos="2205" userDrawn="1">
          <p15:clr>
            <a:srgbClr val="FBAE40"/>
          </p15:clr>
        </p15:guide>
        <p15:guide id="34" orient="horz" pos="2311" userDrawn="1">
          <p15:clr>
            <a:srgbClr val="FBAE40"/>
          </p15:clr>
        </p15:guide>
        <p15:guide id="35" orient="horz" pos="2416" userDrawn="1">
          <p15:clr>
            <a:srgbClr val="FBAE40"/>
          </p15:clr>
        </p15:guide>
        <p15:guide id="36" orient="horz" pos="2522" userDrawn="1">
          <p15:clr>
            <a:srgbClr val="FBAE40"/>
          </p15:clr>
        </p15:guide>
        <p15:guide id="37" orient="horz" pos="2628" userDrawn="1">
          <p15:clr>
            <a:srgbClr val="FBAE40"/>
          </p15:clr>
        </p15:guide>
        <p15:guide id="38" orient="horz" pos="2734" userDrawn="1">
          <p15:clr>
            <a:srgbClr val="FBAE40"/>
          </p15:clr>
        </p15:guide>
        <p15:guide id="39" orient="horz" pos="2840" userDrawn="1">
          <p15:clr>
            <a:srgbClr val="FBAE40"/>
          </p15:clr>
        </p15:guide>
        <p15:guide id="40" orient="horz" pos="2946" userDrawn="1">
          <p15:clr>
            <a:srgbClr val="FBAE40"/>
          </p15:clr>
        </p15:guide>
        <p15:guide id="41" orient="horz" pos="3052" userDrawn="1">
          <p15:clr>
            <a:srgbClr val="FBAE40"/>
          </p15:clr>
        </p15:guide>
        <p15:guide id="42" orient="horz" pos="3158" userDrawn="1">
          <p15:clr>
            <a:srgbClr val="FBAE40"/>
          </p15:clr>
        </p15:guide>
        <p15:guide id="43" orient="horz" pos="3264" userDrawn="1">
          <p15:clr>
            <a:srgbClr val="FBAE40"/>
          </p15:clr>
        </p15:guide>
        <p15:guide id="44" orient="horz" pos="3370" userDrawn="1">
          <p15:clr>
            <a:srgbClr val="FBAE40"/>
          </p15:clr>
        </p15:guide>
        <p15:guide id="45" orient="horz" pos="3475" userDrawn="1">
          <p15:clr>
            <a:srgbClr val="FBAE40"/>
          </p15:clr>
        </p15:guide>
        <p15:guide id="46" orient="horz" pos="3581" userDrawn="1">
          <p15:clr>
            <a:srgbClr val="FBAE40"/>
          </p15:clr>
        </p15:guide>
        <p15:guide id="47" orient="horz" pos="3687" userDrawn="1">
          <p15:clr>
            <a:srgbClr val="FBAE40"/>
          </p15:clr>
        </p15:guide>
        <p15:guide id="48" orient="horz" pos="3793" userDrawn="1">
          <p15:clr>
            <a:srgbClr val="FBAE40"/>
          </p15:clr>
        </p15:guide>
        <p15:guide id="49" orient="horz" pos="3899" userDrawn="1">
          <p15:clr>
            <a:srgbClr val="FBAE40"/>
          </p15:clr>
        </p15:guide>
        <p15:guide id="50" orient="horz" pos="4005" userDrawn="1">
          <p15:clr>
            <a:srgbClr val="FBAE40"/>
          </p15:clr>
        </p15:guide>
        <p15:guide id="51" orient="horz" pos="4111"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3" name="Picture Placeholder 19">
            <a:extLst>
              <a:ext uri="{FF2B5EF4-FFF2-40B4-BE49-F238E27FC236}">
                <a16:creationId xmlns:a16="http://schemas.microsoft.com/office/drawing/2014/main" id="{1163DE15-8837-4EDF-B0A0-7CC806D211FA}"/>
              </a:ext>
            </a:extLst>
          </p:cNvPr>
          <p:cNvSpPr>
            <a:spLocks noGrp="1"/>
          </p:cNvSpPr>
          <p:nvPr>
            <p:ph type="pic" sz="quarter" idx="13" hasCustomPrompt="1"/>
          </p:nvPr>
        </p:nvSpPr>
        <p:spPr>
          <a:xfrm>
            <a:off x="449581" y="441325"/>
            <a:ext cx="11293475" cy="2049461"/>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6" name="Title 15">
            <a:extLst>
              <a:ext uri="{FF2B5EF4-FFF2-40B4-BE49-F238E27FC236}">
                <a16:creationId xmlns:a16="http://schemas.microsoft.com/office/drawing/2014/main" id="{CD53A084-DF8B-4181-9E2A-9D4413E0B9EF}"/>
              </a:ext>
            </a:extLst>
          </p:cNvPr>
          <p:cNvSpPr>
            <a:spLocks noGrp="1"/>
          </p:cNvSpPr>
          <p:nvPr>
            <p:ph type="title" hasCustomPrompt="1"/>
          </p:nvPr>
        </p:nvSpPr>
        <p:spPr>
          <a:xfrm>
            <a:off x="454662" y="3466631"/>
            <a:ext cx="10335892" cy="404161"/>
          </a:xfrm>
        </p:spPr>
        <p:txBody>
          <a:bodyPr/>
          <a:lstStyle>
            <a:lvl1pPr>
              <a:defRPr sz="4000"/>
            </a:lvl1pPr>
          </a:lstStyle>
          <a:p>
            <a:r>
              <a:rPr lang="en-US"/>
              <a:t>Let’s work together.</a:t>
            </a:r>
            <a:endParaRPr lang="bg-BG"/>
          </a:p>
        </p:txBody>
      </p:sp>
      <p:sp>
        <p:nvSpPr>
          <p:cNvPr id="19" name="Text Placeholder 18">
            <a:extLst>
              <a:ext uri="{FF2B5EF4-FFF2-40B4-BE49-F238E27FC236}">
                <a16:creationId xmlns:a16="http://schemas.microsoft.com/office/drawing/2014/main" id="{3A0611A7-FCBF-4FEB-856D-F2295FAF4FA3}"/>
              </a:ext>
            </a:extLst>
          </p:cNvPr>
          <p:cNvSpPr>
            <a:spLocks noGrp="1"/>
          </p:cNvSpPr>
          <p:nvPr>
            <p:ph type="body" sz="quarter" idx="21" hasCustomPrompt="1"/>
          </p:nvPr>
        </p:nvSpPr>
        <p:spPr>
          <a:xfrm>
            <a:off x="449581" y="2674892"/>
            <a:ext cx="10336213" cy="461962"/>
          </a:xfrm>
        </p:spPr>
        <p:txBody>
          <a:bodyPr/>
          <a:lstStyle>
            <a:lvl1pPr>
              <a:defRPr sz="4000" b="1">
                <a:latin typeface="+mj-lt"/>
              </a:defRPr>
            </a:lvl1pPr>
          </a:lstStyle>
          <a:p>
            <a:pPr lvl="0"/>
            <a:r>
              <a:rPr lang="en-US"/>
              <a:t>Thank you.</a:t>
            </a:r>
            <a:endParaRPr lang="bg-BG"/>
          </a:p>
        </p:txBody>
      </p:sp>
      <p:sp>
        <p:nvSpPr>
          <p:cNvPr id="5" name="Rectangle 4">
            <a:extLst>
              <a:ext uri="{FF2B5EF4-FFF2-40B4-BE49-F238E27FC236}">
                <a16:creationId xmlns:a16="http://schemas.microsoft.com/office/drawing/2014/main" id="{1F08973F-5E2E-490D-B180-5E0F957545CB}"/>
              </a:ext>
            </a:extLst>
          </p:cNvPr>
          <p:cNvSpPr/>
          <p:nvPr/>
        </p:nvSpPr>
        <p:spPr>
          <a:xfrm>
            <a:off x="11233150" y="6591300"/>
            <a:ext cx="509906"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pic>
        <p:nvPicPr>
          <p:cNvPr id="14" name="Graphic 13">
            <a:hlinkClick r:id="rId2"/>
            <a:extLst>
              <a:ext uri="{FF2B5EF4-FFF2-40B4-BE49-F238E27FC236}">
                <a16:creationId xmlns:a16="http://schemas.microsoft.com/office/drawing/2014/main" id="{EE3AB380-B980-40B6-8C1E-5042B35A23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323540"/>
            <a:ext cx="93700" cy="209023"/>
          </a:xfrm>
          <a:prstGeom prst="rect">
            <a:avLst/>
          </a:prstGeom>
        </p:spPr>
      </p:pic>
      <p:pic>
        <p:nvPicPr>
          <p:cNvPr id="15" name="Graphic 14">
            <a:hlinkClick r:id="rId5"/>
            <a:extLst>
              <a:ext uri="{FF2B5EF4-FFF2-40B4-BE49-F238E27FC236}">
                <a16:creationId xmlns:a16="http://schemas.microsoft.com/office/drawing/2014/main" id="{90B80366-3DDB-489E-97A7-2CF1F2D626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323540"/>
            <a:ext cx="248838" cy="209023"/>
          </a:xfrm>
          <a:prstGeom prst="rect">
            <a:avLst/>
          </a:prstGeom>
        </p:spPr>
      </p:pic>
      <p:sp>
        <p:nvSpPr>
          <p:cNvPr id="17" name="Freeform: Shape 16">
            <a:hlinkClick r:id="rId8"/>
            <a:extLst>
              <a:ext uri="{FF2B5EF4-FFF2-40B4-BE49-F238E27FC236}">
                <a16:creationId xmlns:a16="http://schemas.microsoft.com/office/drawing/2014/main" id="{73319432-0983-4CF5-ACDB-26D99630443C}"/>
              </a:ext>
            </a:extLst>
          </p:cNvPr>
          <p:cNvSpPr/>
          <p:nvPr userDrawn="1"/>
        </p:nvSpPr>
        <p:spPr>
          <a:xfrm>
            <a:off x="996446" y="6339397"/>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18" name="Graphic 17">
            <a:hlinkClick r:id="rId9"/>
            <a:extLst>
              <a:ext uri="{FF2B5EF4-FFF2-40B4-BE49-F238E27FC236}">
                <a16:creationId xmlns:a16="http://schemas.microsoft.com/office/drawing/2014/main" id="{DC52AECD-581B-4507-8345-78A9A34B879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329890"/>
            <a:ext cx="202673" cy="202673"/>
          </a:xfrm>
          <a:prstGeom prst="rect">
            <a:avLst/>
          </a:prstGeom>
        </p:spPr>
      </p:pic>
      <p:pic>
        <p:nvPicPr>
          <p:cNvPr id="21" name="Graphic 20">
            <a:extLst>
              <a:ext uri="{FF2B5EF4-FFF2-40B4-BE49-F238E27FC236}">
                <a16:creationId xmlns:a16="http://schemas.microsoft.com/office/drawing/2014/main" id="{6F4B51E3-2510-4E55-8547-ECC4A4779A6D}"/>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89056" y="6337827"/>
            <a:ext cx="1854000" cy="315180"/>
          </a:xfrm>
          <a:prstGeom prst="rect">
            <a:avLst/>
          </a:prstGeom>
        </p:spPr>
      </p:pic>
    </p:spTree>
    <p:extLst>
      <p:ext uri="{BB962C8B-B14F-4D97-AF65-F5344CB8AC3E}">
        <p14:creationId xmlns:p14="http://schemas.microsoft.com/office/powerpoint/2010/main" val="243740728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91">
          <p15:clr>
            <a:srgbClr val="FBAE40"/>
          </p15:clr>
        </p15:guide>
        <p15:guide id="7" pos="1487">
          <p15:clr>
            <a:srgbClr val="FBAE40"/>
          </p15:clr>
        </p15:guide>
        <p15:guide id="8" pos="1976">
          <p15:clr>
            <a:srgbClr val="FBAE40"/>
          </p15:clr>
        </p15:guide>
        <p15:guide id="9" pos="2094" userDrawn="1">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80">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54">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userDrawn="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1" userDrawn="1">
          <p15:clr>
            <a:srgbClr val="FBAE40"/>
          </p15:clr>
        </p15:guide>
        <p15:guide id="61" orient="horz" pos="411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chapter divider">
    <p:spTree>
      <p:nvGrpSpPr>
        <p:cNvPr id="1" name=""/>
        <p:cNvGrpSpPr/>
        <p:nvPr/>
      </p:nvGrpSpPr>
      <p:grpSpPr>
        <a:xfrm>
          <a:off x="0" y="0"/>
          <a:ext cx="0" cy="0"/>
          <a:chOff x="0" y="0"/>
          <a:chExt cx="0" cy="0"/>
        </a:xfrm>
      </p:grpSpPr>
      <p:sp>
        <p:nvSpPr>
          <p:cNvPr id="10" name="Picture Placeholder 19">
            <a:extLst>
              <a:ext uri="{FF2B5EF4-FFF2-40B4-BE49-F238E27FC236}">
                <a16:creationId xmlns:a16="http://schemas.microsoft.com/office/drawing/2014/main" id="{0E4739AA-E6A9-4192-9638-5AD3E0B8130B}"/>
              </a:ext>
            </a:extLst>
          </p:cNvPr>
          <p:cNvSpPr>
            <a:spLocks noGrp="1"/>
          </p:cNvSpPr>
          <p:nvPr>
            <p:ph type="pic" sz="quarter" idx="13" hasCustomPrompt="1"/>
          </p:nvPr>
        </p:nvSpPr>
        <p:spPr>
          <a:xfrm>
            <a:off x="449581" y="2490786"/>
            <a:ext cx="11293475" cy="3865562"/>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 name="Title 1">
            <a:extLst>
              <a:ext uri="{FF2B5EF4-FFF2-40B4-BE49-F238E27FC236}">
                <a16:creationId xmlns:a16="http://schemas.microsoft.com/office/drawing/2014/main" id="{BEBB00AE-489B-431D-AE58-9D961A71B0C8}"/>
              </a:ext>
            </a:extLst>
          </p:cNvPr>
          <p:cNvSpPr>
            <a:spLocks noGrp="1"/>
          </p:cNvSpPr>
          <p:nvPr>
            <p:ph type="title" hasCustomPrompt="1"/>
          </p:nvPr>
        </p:nvSpPr>
        <p:spPr>
          <a:xfrm>
            <a:off x="444499" y="406408"/>
            <a:ext cx="10340975" cy="398462"/>
          </a:xfrm>
        </p:spPr>
        <p:txBody>
          <a:bodyPr lIns="0" anchor="b"/>
          <a:lstStyle>
            <a:lvl1pPr>
              <a:defRPr sz="2800">
                <a:solidFill>
                  <a:schemeClr val="tx2"/>
                </a:solidFill>
              </a:defRPr>
            </a:lvl1pPr>
          </a:lstStyle>
          <a:p>
            <a:r>
              <a:rPr lang="en-US"/>
              <a:t>This can be the chapter title</a:t>
            </a:r>
            <a:endParaRPr lang="bg-BG"/>
          </a:p>
        </p:txBody>
      </p:sp>
      <p:sp>
        <p:nvSpPr>
          <p:cNvPr id="3" name="Text Placeholder 2">
            <a:extLst>
              <a:ext uri="{FF2B5EF4-FFF2-40B4-BE49-F238E27FC236}">
                <a16:creationId xmlns:a16="http://schemas.microsoft.com/office/drawing/2014/main" id="{CCA3CA7B-F088-47D6-BA5F-3B8A98AA44B3}"/>
              </a:ext>
            </a:extLst>
          </p:cNvPr>
          <p:cNvSpPr>
            <a:spLocks noGrp="1"/>
          </p:cNvSpPr>
          <p:nvPr>
            <p:ph type="body" idx="1" hasCustomPrompt="1"/>
          </p:nvPr>
        </p:nvSpPr>
        <p:spPr>
          <a:xfrm>
            <a:off x="453076" y="4775168"/>
            <a:ext cx="5552438" cy="1843091"/>
          </a:xfrm>
        </p:spPr>
        <p:txBody>
          <a:bodyPr lIns="18000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1.1</a:t>
            </a:r>
          </a:p>
        </p:txBody>
      </p:sp>
      <p:sp>
        <p:nvSpPr>
          <p:cNvPr id="6" name="Text Placeholder 11">
            <a:extLst>
              <a:ext uri="{FF2B5EF4-FFF2-40B4-BE49-F238E27FC236}">
                <a16:creationId xmlns:a16="http://schemas.microsoft.com/office/drawing/2014/main" id="{C7918D3D-CADD-4520-BA19-80D37EADB5C8}"/>
              </a:ext>
            </a:extLst>
          </p:cNvPr>
          <p:cNvSpPr>
            <a:spLocks noGrp="1"/>
          </p:cNvSpPr>
          <p:nvPr>
            <p:ph type="body" sz="quarter" idx="20" hasCustomPrompt="1"/>
          </p:nvPr>
        </p:nvSpPr>
        <p:spPr>
          <a:xfrm>
            <a:off x="449579" y="802630"/>
            <a:ext cx="11293200" cy="398462"/>
          </a:xfrm>
        </p:spPr>
        <p:txBody>
          <a:bodyPr/>
          <a:lstStyle>
            <a:lvl1pPr>
              <a:defRPr sz="2800" b="1">
                <a:solidFill>
                  <a:schemeClr val="accent1"/>
                </a:solidFill>
              </a:defRPr>
            </a:lvl1pPr>
            <a:lvl2pPr>
              <a:defRPr sz="2800"/>
            </a:lvl2pPr>
            <a:lvl3pPr>
              <a:defRPr sz="2800"/>
            </a:lvl3pPr>
            <a:lvl4pPr>
              <a:defRPr sz="2800"/>
            </a:lvl4pPr>
            <a:lvl5pPr>
              <a:defRPr sz="2800"/>
            </a:lvl5pPr>
          </a:lstStyle>
          <a:p>
            <a:pPr lvl="0"/>
            <a:r>
              <a:rPr lang="en-US"/>
              <a:t>Subchapter title goes on this bright blue line</a:t>
            </a:r>
            <a:endParaRPr lang="bg-BG"/>
          </a:p>
        </p:txBody>
      </p:sp>
      <p:sp>
        <p:nvSpPr>
          <p:cNvPr id="11" name="Footer Placeholder 7">
            <a:extLst>
              <a:ext uri="{FF2B5EF4-FFF2-40B4-BE49-F238E27FC236}">
                <a16:creationId xmlns:a16="http://schemas.microsoft.com/office/drawing/2014/main" id="{C2FA1623-CC6A-4D42-B4C5-A33D7F45A39D}"/>
              </a:ext>
            </a:extLst>
          </p:cNvPr>
          <p:cNvSpPr txBox="1">
            <a:spLocks/>
          </p:cNvSpPr>
          <p:nvPr userDrawn="1"/>
        </p:nvSpPr>
        <p:spPr>
          <a:xfrm>
            <a:off x="444500" y="6559200"/>
            <a:ext cx="1965413"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7" name="Rectangle 6">
            <a:extLst>
              <a:ext uri="{FF2B5EF4-FFF2-40B4-BE49-F238E27FC236}">
                <a16:creationId xmlns:a16="http://schemas.microsoft.com/office/drawing/2014/main" id="{2E31552A-D550-4057-A9D1-03EB05296C97}"/>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Tree>
    <p:extLst>
      <p:ext uri="{BB962C8B-B14F-4D97-AF65-F5344CB8AC3E}">
        <p14:creationId xmlns:p14="http://schemas.microsoft.com/office/powerpoint/2010/main" val="49905644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2" userDrawn="1">
          <p15:clr>
            <a:srgbClr val="FBAE40"/>
          </p15:clr>
        </p15:guide>
        <p15:guide id="33" orient="horz" pos="1147" userDrawn="1">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_1 per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2354604"/>
            <a:ext cx="6496050" cy="1600200"/>
          </a:xfrm>
        </p:spPr>
        <p:txBody>
          <a:bodyPr anchor="b"/>
          <a:lstStyle>
            <a:lvl1pPr>
              <a:defRPr sz="4000"/>
            </a:lvl1pPr>
          </a:lstStyle>
          <a:p>
            <a:r>
              <a:rPr lang="en-US"/>
              <a:t>Thank you.</a:t>
            </a:r>
            <a:br>
              <a:rPr lang="en-US"/>
            </a:br>
            <a:r>
              <a:rPr lang="en-US"/>
              <a:t>Let’s work together.</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8097837" y="3998913"/>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8097837" y="419100"/>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8097837" y="464820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1" name="Text Placeholder 3">
            <a:extLst>
              <a:ext uri="{FF2B5EF4-FFF2-40B4-BE49-F238E27FC236}">
                <a16:creationId xmlns:a16="http://schemas.microsoft.com/office/drawing/2014/main" id="{665E8847-0740-43AC-BF0A-CCEBE9C758EE}"/>
              </a:ext>
            </a:extLst>
          </p:cNvPr>
          <p:cNvSpPr>
            <a:spLocks noGrp="1"/>
          </p:cNvSpPr>
          <p:nvPr>
            <p:ph type="body" sz="half" idx="17" hasCustomPrompt="1"/>
          </p:nvPr>
        </p:nvSpPr>
        <p:spPr>
          <a:xfrm>
            <a:off x="8097836" y="5905500"/>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pic>
        <p:nvPicPr>
          <p:cNvPr id="10" name="Graphic 9">
            <a:hlinkClick r:id="rId2"/>
            <a:extLst>
              <a:ext uri="{FF2B5EF4-FFF2-40B4-BE49-F238E27FC236}">
                <a16:creationId xmlns:a16="http://schemas.microsoft.com/office/drawing/2014/main" id="{3EB33751-16DE-491A-9960-E5C459D9029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170138"/>
            <a:ext cx="93700" cy="209023"/>
          </a:xfrm>
          <a:prstGeom prst="rect">
            <a:avLst/>
          </a:prstGeom>
        </p:spPr>
      </p:pic>
      <p:pic>
        <p:nvPicPr>
          <p:cNvPr id="11" name="Graphic 10">
            <a:hlinkClick r:id="rId5"/>
            <a:extLst>
              <a:ext uri="{FF2B5EF4-FFF2-40B4-BE49-F238E27FC236}">
                <a16:creationId xmlns:a16="http://schemas.microsoft.com/office/drawing/2014/main" id="{53E21002-E967-4E72-BCBF-4D36D47B00C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170138"/>
            <a:ext cx="248838" cy="209023"/>
          </a:xfrm>
          <a:prstGeom prst="rect">
            <a:avLst/>
          </a:prstGeom>
        </p:spPr>
      </p:pic>
      <p:sp>
        <p:nvSpPr>
          <p:cNvPr id="13" name="Freeform: Shape 12">
            <a:hlinkClick r:id="rId8"/>
            <a:extLst>
              <a:ext uri="{FF2B5EF4-FFF2-40B4-BE49-F238E27FC236}">
                <a16:creationId xmlns:a16="http://schemas.microsoft.com/office/drawing/2014/main" id="{2E546B9E-234B-40BF-B6C5-25F0354A7B2F}"/>
              </a:ext>
            </a:extLst>
          </p:cNvPr>
          <p:cNvSpPr/>
          <p:nvPr userDrawn="1"/>
        </p:nvSpPr>
        <p:spPr>
          <a:xfrm>
            <a:off x="996446" y="6184553"/>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14" name="Graphic 13">
            <a:hlinkClick r:id="rId9"/>
            <a:extLst>
              <a:ext uri="{FF2B5EF4-FFF2-40B4-BE49-F238E27FC236}">
                <a16:creationId xmlns:a16="http://schemas.microsoft.com/office/drawing/2014/main" id="{AC59E5E0-FBC9-483A-98DA-5B0948E557D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170137"/>
            <a:ext cx="202673" cy="202673"/>
          </a:xfrm>
          <a:prstGeom prst="rect">
            <a:avLst/>
          </a:prstGeom>
        </p:spPr>
      </p:pic>
      <p:sp>
        <p:nvSpPr>
          <p:cNvPr id="3" name="Rectangle 2">
            <a:extLst>
              <a:ext uri="{FF2B5EF4-FFF2-40B4-BE49-F238E27FC236}">
                <a16:creationId xmlns:a16="http://schemas.microsoft.com/office/drawing/2014/main" id="{5E639A46-9E2A-40CD-B21B-8526EF976F68}"/>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pic>
        <p:nvPicPr>
          <p:cNvPr id="22" name="Graphic 21">
            <a:extLst>
              <a:ext uri="{FF2B5EF4-FFF2-40B4-BE49-F238E27FC236}">
                <a16:creationId xmlns:a16="http://schemas.microsoft.com/office/drawing/2014/main" id="{AD831614-E432-40B2-AEB7-6D6AF619CA1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4500" y="401083"/>
            <a:ext cx="1854000" cy="315180"/>
          </a:xfrm>
          <a:prstGeom prst="rect">
            <a:avLst/>
          </a:prstGeom>
        </p:spPr>
      </p:pic>
    </p:spTree>
    <p:extLst>
      <p:ext uri="{BB962C8B-B14F-4D97-AF65-F5344CB8AC3E}">
        <p14:creationId xmlns:p14="http://schemas.microsoft.com/office/powerpoint/2010/main" val="1517130010"/>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8">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_2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2354604"/>
            <a:ext cx="3617913" cy="1600200"/>
          </a:xfrm>
        </p:spPr>
        <p:txBody>
          <a:bodyPr anchor="b"/>
          <a:lstStyle>
            <a:lvl1pPr>
              <a:defRPr sz="4000"/>
            </a:lvl1pPr>
          </a:lstStyle>
          <a:p>
            <a:r>
              <a:rPr lang="en-US"/>
              <a:t>Thank you.</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4273550" y="3998913"/>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4273550" y="419100"/>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4273550" y="464185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5" name="Text Placeholder 3">
            <a:extLst>
              <a:ext uri="{FF2B5EF4-FFF2-40B4-BE49-F238E27FC236}">
                <a16:creationId xmlns:a16="http://schemas.microsoft.com/office/drawing/2014/main" id="{78D43F13-B82C-40E0-BE61-84ADC4DB9B15}"/>
              </a:ext>
            </a:extLst>
          </p:cNvPr>
          <p:cNvSpPr>
            <a:spLocks noGrp="1"/>
          </p:cNvSpPr>
          <p:nvPr>
            <p:ph type="body" sz="half" idx="18" hasCustomPrompt="1"/>
          </p:nvPr>
        </p:nvSpPr>
        <p:spPr>
          <a:xfrm>
            <a:off x="8108950" y="3998913"/>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26" name="Picture Placeholder 14">
            <a:extLst>
              <a:ext uri="{FF2B5EF4-FFF2-40B4-BE49-F238E27FC236}">
                <a16:creationId xmlns:a16="http://schemas.microsoft.com/office/drawing/2014/main" id="{52229CFB-BA8F-4870-8AEB-EAA6DB5739B1}"/>
              </a:ext>
            </a:extLst>
          </p:cNvPr>
          <p:cNvSpPr>
            <a:spLocks noGrp="1"/>
          </p:cNvSpPr>
          <p:nvPr>
            <p:ph type="pic" sz="quarter" idx="19" hasCustomPrompt="1"/>
          </p:nvPr>
        </p:nvSpPr>
        <p:spPr>
          <a:xfrm>
            <a:off x="8108950" y="419100"/>
            <a:ext cx="2687638" cy="3419475"/>
          </a:xfrm>
          <a:solidFill>
            <a:schemeClr val="tx2">
              <a:lumMod val="20000"/>
              <a:lumOff val="80000"/>
            </a:schemeClr>
          </a:solidFill>
        </p:spPr>
        <p:txBody>
          <a:bodyPr/>
          <a:lstStyle>
            <a:lvl1pPr>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7" name="Text Placeholder 3">
            <a:extLst>
              <a:ext uri="{FF2B5EF4-FFF2-40B4-BE49-F238E27FC236}">
                <a16:creationId xmlns:a16="http://schemas.microsoft.com/office/drawing/2014/main" id="{CA56C96D-9483-4E74-B1D4-5B73EE869F91}"/>
              </a:ext>
            </a:extLst>
          </p:cNvPr>
          <p:cNvSpPr>
            <a:spLocks noGrp="1"/>
          </p:cNvSpPr>
          <p:nvPr>
            <p:ph type="body" sz="half" idx="20" hasCustomPrompt="1"/>
          </p:nvPr>
        </p:nvSpPr>
        <p:spPr>
          <a:xfrm>
            <a:off x="8108950" y="464185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12" name="Text Placeholder 3">
            <a:extLst>
              <a:ext uri="{FF2B5EF4-FFF2-40B4-BE49-F238E27FC236}">
                <a16:creationId xmlns:a16="http://schemas.microsoft.com/office/drawing/2014/main" id="{2F86E551-D558-48BD-9B44-A94E72A69BD7}"/>
              </a:ext>
            </a:extLst>
          </p:cNvPr>
          <p:cNvSpPr>
            <a:spLocks noGrp="1"/>
          </p:cNvSpPr>
          <p:nvPr>
            <p:ph type="body" sz="half" idx="21" hasCustomPrompt="1"/>
          </p:nvPr>
        </p:nvSpPr>
        <p:spPr>
          <a:xfrm>
            <a:off x="8097836" y="5905500"/>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13" name="Text Placeholder 3">
            <a:extLst>
              <a:ext uri="{FF2B5EF4-FFF2-40B4-BE49-F238E27FC236}">
                <a16:creationId xmlns:a16="http://schemas.microsoft.com/office/drawing/2014/main" id="{56EC7D29-18B7-49ED-8220-6EF0A75245F2}"/>
              </a:ext>
            </a:extLst>
          </p:cNvPr>
          <p:cNvSpPr>
            <a:spLocks noGrp="1"/>
          </p:cNvSpPr>
          <p:nvPr>
            <p:ph type="body" sz="half" idx="22" hasCustomPrompt="1"/>
          </p:nvPr>
        </p:nvSpPr>
        <p:spPr>
          <a:xfrm>
            <a:off x="4273550" y="5905500"/>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23" name="Rectangle 22">
            <a:extLst>
              <a:ext uri="{FF2B5EF4-FFF2-40B4-BE49-F238E27FC236}">
                <a16:creationId xmlns:a16="http://schemas.microsoft.com/office/drawing/2014/main" id="{2F512DE9-D414-46D9-8669-E4D77E05E198}"/>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pic>
        <p:nvPicPr>
          <p:cNvPr id="18" name="Graphic 17">
            <a:hlinkClick r:id="rId2"/>
            <a:extLst>
              <a:ext uri="{FF2B5EF4-FFF2-40B4-BE49-F238E27FC236}">
                <a16:creationId xmlns:a16="http://schemas.microsoft.com/office/drawing/2014/main" id="{DFFD5BC6-A542-487D-9CC5-BFE3B03B1E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170138"/>
            <a:ext cx="93700" cy="209023"/>
          </a:xfrm>
          <a:prstGeom prst="rect">
            <a:avLst/>
          </a:prstGeom>
        </p:spPr>
      </p:pic>
      <p:pic>
        <p:nvPicPr>
          <p:cNvPr id="20" name="Graphic 19">
            <a:hlinkClick r:id="rId5"/>
            <a:extLst>
              <a:ext uri="{FF2B5EF4-FFF2-40B4-BE49-F238E27FC236}">
                <a16:creationId xmlns:a16="http://schemas.microsoft.com/office/drawing/2014/main" id="{25630BA2-050D-44A9-BC40-25B77D3907A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170138"/>
            <a:ext cx="248838" cy="209023"/>
          </a:xfrm>
          <a:prstGeom prst="rect">
            <a:avLst/>
          </a:prstGeom>
        </p:spPr>
      </p:pic>
      <p:sp>
        <p:nvSpPr>
          <p:cNvPr id="21" name="Freeform: Shape 20">
            <a:hlinkClick r:id="rId8"/>
            <a:extLst>
              <a:ext uri="{FF2B5EF4-FFF2-40B4-BE49-F238E27FC236}">
                <a16:creationId xmlns:a16="http://schemas.microsoft.com/office/drawing/2014/main" id="{762CC25A-CD01-4DCC-A0E9-887B8EF402D9}"/>
              </a:ext>
            </a:extLst>
          </p:cNvPr>
          <p:cNvSpPr/>
          <p:nvPr userDrawn="1"/>
        </p:nvSpPr>
        <p:spPr>
          <a:xfrm>
            <a:off x="996446" y="6184553"/>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22" name="Graphic 21">
            <a:hlinkClick r:id="rId9"/>
            <a:extLst>
              <a:ext uri="{FF2B5EF4-FFF2-40B4-BE49-F238E27FC236}">
                <a16:creationId xmlns:a16="http://schemas.microsoft.com/office/drawing/2014/main" id="{74D4544E-B3AB-4E4A-9201-3ABB2576F17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170137"/>
            <a:ext cx="202673" cy="202673"/>
          </a:xfrm>
          <a:prstGeom prst="rect">
            <a:avLst/>
          </a:prstGeom>
        </p:spPr>
      </p:pic>
      <p:pic>
        <p:nvPicPr>
          <p:cNvPr id="32" name="Graphic 31">
            <a:extLst>
              <a:ext uri="{FF2B5EF4-FFF2-40B4-BE49-F238E27FC236}">
                <a16:creationId xmlns:a16="http://schemas.microsoft.com/office/drawing/2014/main" id="{A3C217A5-99DE-4160-857C-F5FC5A450332}"/>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4500" y="401083"/>
            <a:ext cx="1854000" cy="315180"/>
          </a:xfrm>
          <a:prstGeom prst="rect">
            <a:avLst/>
          </a:prstGeom>
        </p:spPr>
      </p:pic>
    </p:spTree>
    <p:extLst>
      <p:ext uri="{BB962C8B-B14F-4D97-AF65-F5344CB8AC3E}">
        <p14:creationId xmlns:p14="http://schemas.microsoft.com/office/powerpoint/2010/main" val="986564607"/>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45">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_3 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C979-168D-4940-A6C8-F0BEEB3C9A38}"/>
              </a:ext>
            </a:extLst>
          </p:cNvPr>
          <p:cNvSpPr>
            <a:spLocks noGrp="1"/>
          </p:cNvSpPr>
          <p:nvPr>
            <p:ph type="title" hasCustomPrompt="1"/>
          </p:nvPr>
        </p:nvSpPr>
        <p:spPr>
          <a:xfrm>
            <a:off x="465138" y="762468"/>
            <a:ext cx="3617913" cy="667672"/>
          </a:xfrm>
        </p:spPr>
        <p:txBody>
          <a:bodyPr anchor="b"/>
          <a:lstStyle>
            <a:lvl1pPr>
              <a:defRPr sz="4000"/>
            </a:lvl1pPr>
          </a:lstStyle>
          <a:p>
            <a:r>
              <a:rPr lang="en-US"/>
              <a:t>Thank you.</a:t>
            </a:r>
            <a:endParaRPr lang="bg-BG"/>
          </a:p>
        </p:txBody>
      </p:sp>
      <p:sp>
        <p:nvSpPr>
          <p:cNvPr id="4" name="Text Placeholder 3">
            <a:extLst>
              <a:ext uri="{FF2B5EF4-FFF2-40B4-BE49-F238E27FC236}">
                <a16:creationId xmlns:a16="http://schemas.microsoft.com/office/drawing/2014/main" id="{B4CAF48F-60F5-4D14-BD8B-A52DF2EE51CB}"/>
              </a:ext>
            </a:extLst>
          </p:cNvPr>
          <p:cNvSpPr>
            <a:spLocks noGrp="1"/>
          </p:cNvSpPr>
          <p:nvPr>
            <p:ph type="body" sz="half" idx="2" hasCustomPrompt="1"/>
          </p:nvPr>
        </p:nvSpPr>
        <p:spPr>
          <a:xfrm>
            <a:off x="4273550" y="4163680"/>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5" name="Picture Placeholder 14">
            <a:extLst>
              <a:ext uri="{FF2B5EF4-FFF2-40B4-BE49-F238E27FC236}">
                <a16:creationId xmlns:a16="http://schemas.microsoft.com/office/drawing/2014/main" id="{635D2EC4-9EA2-41E4-A62F-441FF546B2F5}"/>
              </a:ext>
            </a:extLst>
          </p:cNvPr>
          <p:cNvSpPr>
            <a:spLocks noGrp="1"/>
          </p:cNvSpPr>
          <p:nvPr>
            <p:ph type="pic" sz="quarter" idx="13" hasCustomPrompt="1"/>
          </p:nvPr>
        </p:nvSpPr>
        <p:spPr>
          <a:xfrm>
            <a:off x="4273550" y="1802151"/>
            <a:ext cx="1731963" cy="2203572"/>
          </a:xfrm>
          <a:solidFill>
            <a:schemeClr val="tx2">
              <a:lumMod val="20000"/>
              <a:lumOff val="80000"/>
            </a:schemeClr>
          </a:solidFill>
        </p:spPr>
        <p:txBody>
          <a:bodyPr/>
          <a:lstStyle>
            <a:lvl1pPr>
              <a:defRPr sz="11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19" name="Text Placeholder 3">
            <a:extLst>
              <a:ext uri="{FF2B5EF4-FFF2-40B4-BE49-F238E27FC236}">
                <a16:creationId xmlns:a16="http://schemas.microsoft.com/office/drawing/2014/main" id="{FE5C127E-7058-4180-B414-BAC4799C38E9}"/>
              </a:ext>
            </a:extLst>
          </p:cNvPr>
          <p:cNvSpPr>
            <a:spLocks noGrp="1"/>
          </p:cNvSpPr>
          <p:nvPr>
            <p:ph type="body" sz="half" idx="16" hasCustomPrompt="1"/>
          </p:nvPr>
        </p:nvSpPr>
        <p:spPr>
          <a:xfrm>
            <a:off x="4273550" y="481376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5" name="Text Placeholder 3">
            <a:extLst>
              <a:ext uri="{FF2B5EF4-FFF2-40B4-BE49-F238E27FC236}">
                <a16:creationId xmlns:a16="http://schemas.microsoft.com/office/drawing/2014/main" id="{78D43F13-B82C-40E0-BE61-84ADC4DB9B15}"/>
              </a:ext>
            </a:extLst>
          </p:cNvPr>
          <p:cNvSpPr>
            <a:spLocks noGrp="1"/>
          </p:cNvSpPr>
          <p:nvPr>
            <p:ph type="body" sz="half" idx="18" hasCustomPrompt="1"/>
          </p:nvPr>
        </p:nvSpPr>
        <p:spPr>
          <a:xfrm>
            <a:off x="8108950" y="4163680"/>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26" name="Picture Placeholder 14">
            <a:extLst>
              <a:ext uri="{FF2B5EF4-FFF2-40B4-BE49-F238E27FC236}">
                <a16:creationId xmlns:a16="http://schemas.microsoft.com/office/drawing/2014/main" id="{52229CFB-BA8F-4870-8AEB-EAA6DB5739B1}"/>
              </a:ext>
            </a:extLst>
          </p:cNvPr>
          <p:cNvSpPr>
            <a:spLocks noGrp="1"/>
          </p:cNvSpPr>
          <p:nvPr>
            <p:ph type="pic" sz="quarter" idx="19" hasCustomPrompt="1"/>
          </p:nvPr>
        </p:nvSpPr>
        <p:spPr>
          <a:xfrm>
            <a:off x="8108950" y="1802151"/>
            <a:ext cx="1731963" cy="2203572"/>
          </a:xfrm>
          <a:solidFill>
            <a:schemeClr val="tx2">
              <a:lumMod val="20000"/>
              <a:lumOff val="80000"/>
            </a:schemeClr>
          </a:solidFill>
        </p:spPr>
        <p:txBody>
          <a:bodyPr/>
          <a:lstStyle>
            <a:lvl1pPr>
              <a:defRPr sz="12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7" name="Text Placeholder 3">
            <a:extLst>
              <a:ext uri="{FF2B5EF4-FFF2-40B4-BE49-F238E27FC236}">
                <a16:creationId xmlns:a16="http://schemas.microsoft.com/office/drawing/2014/main" id="{CA56C96D-9483-4E74-B1D4-5B73EE869F91}"/>
              </a:ext>
            </a:extLst>
          </p:cNvPr>
          <p:cNvSpPr>
            <a:spLocks noGrp="1"/>
          </p:cNvSpPr>
          <p:nvPr>
            <p:ph type="body" sz="half" idx="20" hasCustomPrompt="1"/>
          </p:nvPr>
        </p:nvSpPr>
        <p:spPr>
          <a:xfrm>
            <a:off x="8108950" y="481376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12" name="Text Placeholder 3">
            <a:extLst>
              <a:ext uri="{FF2B5EF4-FFF2-40B4-BE49-F238E27FC236}">
                <a16:creationId xmlns:a16="http://schemas.microsoft.com/office/drawing/2014/main" id="{2F86E551-D558-48BD-9B44-A94E72A69BD7}"/>
              </a:ext>
            </a:extLst>
          </p:cNvPr>
          <p:cNvSpPr>
            <a:spLocks noGrp="1"/>
          </p:cNvSpPr>
          <p:nvPr>
            <p:ph type="body" sz="half" idx="21" hasCustomPrompt="1"/>
          </p:nvPr>
        </p:nvSpPr>
        <p:spPr>
          <a:xfrm>
            <a:off x="8097836" y="5570895"/>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13" name="Text Placeholder 3">
            <a:extLst>
              <a:ext uri="{FF2B5EF4-FFF2-40B4-BE49-F238E27FC236}">
                <a16:creationId xmlns:a16="http://schemas.microsoft.com/office/drawing/2014/main" id="{56EC7D29-18B7-49ED-8220-6EF0A75245F2}"/>
              </a:ext>
            </a:extLst>
          </p:cNvPr>
          <p:cNvSpPr>
            <a:spLocks noGrp="1"/>
          </p:cNvSpPr>
          <p:nvPr>
            <p:ph type="body" sz="half" idx="22" hasCustomPrompt="1"/>
          </p:nvPr>
        </p:nvSpPr>
        <p:spPr>
          <a:xfrm>
            <a:off x="4273550" y="5570895"/>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14" name="Text Placeholder 3">
            <a:extLst>
              <a:ext uri="{FF2B5EF4-FFF2-40B4-BE49-F238E27FC236}">
                <a16:creationId xmlns:a16="http://schemas.microsoft.com/office/drawing/2014/main" id="{EFBF8261-6C07-4B16-98BF-83197847B259}"/>
              </a:ext>
            </a:extLst>
          </p:cNvPr>
          <p:cNvSpPr>
            <a:spLocks noGrp="1"/>
          </p:cNvSpPr>
          <p:nvPr>
            <p:ph type="body" sz="half" idx="23" hasCustomPrompt="1"/>
          </p:nvPr>
        </p:nvSpPr>
        <p:spPr>
          <a:xfrm>
            <a:off x="444500" y="4163680"/>
            <a:ext cx="2687638" cy="504825"/>
          </a:xfrm>
        </p:spPr>
        <p:txBody>
          <a:bodyPr/>
          <a:lstStyle>
            <a:lvl1pPr marL="0" indent="0">
              <a:lnSpc>
                <a:spcPct val="100000"/>
              </a:lnSpc>
              <a:buNone/>
              <a:defRPr sz="28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Surname</a:t>
            </a:r>
          </a:p>
        </p:txBody>
      </p:sp>
      <p:sp>
        <p:nvSpPr>
          <p:cNvPr id="18" name="Picture Placeholder 14">
            <a:extLst>
              <a:ext uri="{FF2B5EF4-FFF2-40B4-BE49-F238E27FC236}">
                <a16:creationId xmlns:a16="http://schemas.microsoft.com/office/drawing/2014/main" id="{D581D198-09CA-44BF-9AEC-7025B10E091F}"/>
              </a:ext>
            </a:extLst>
          </p:cNvPr>
          <p:cNvSpPr>
            <a:spLocks noGrp="1"/>
          </p:cNvSpPr>
          <p:nvPr>
            <p:ph type="pic" sz="quarter" idx="24" hasCustomPrompt="1"/>
          </p:nvPr>
        </p:nvSpPr>
        <p:spPr>
          <a:xfrm>
            <a:off x="444500" y="1802151"/>
            <a:ext cx="1731963" cy="2203572"/>
          </a:xfrm>
          <a:solidFill>
            <a:schemeClr val="tx2">
              <a:lumMod val="20000"/>
              <a:lumOff val="80000"/>
            </a:schemeClr>
          </a:solidFill>
        </p:spPr>
        <p:txBody>
          <a:bodyPr/>
          <a:lstStyle>
            <a:lvl1pPr>
              <a:defRPr sz="110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20" name="Text Placeholder 3">
            <a:extLst>
              <a:ext uri="{FF2B5EF4-FFF2-40B4-BE49-F238E27FC236}">
                <a16:creationId xmlns:a16="http://schemas.microsoft.com/office/drawing/2014/main" id="{DEF3EF21-C135-4BF4-B352-7F062C6FEE3A}"/>
              </a:ext>
            </a:extLst>
          </p:cNvPr>
          <p:cNvSpPr>
            <a:spLocks noGrp="1"/>
          </p:cNvSpPr>
          <p:nvPr>
            <p:ph type="body" sz="half" idx="25" hasCustomPrompt="1"/>
          </p:nvPr>
        </p:nvSpPr>
        <p:spPr>
          <a:xfrm>
            <a:off x="444500" y="4813760"/>
            <a:ext cx="2687638" cy="503238"/>
          </a:xfrm>
        </p:spPr>
        <p:txBody>
          <a:bodyPr/>
          <a:lstStyle>
            <a:lvl1pPr marL="0" indent="0">
              <a:spcAft>
                <a:spcPts val="800"/>
              </a:spcAft>
              <a:buNone/>
              <a:defRPr sz="16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Position</a:t>
            </a:r>
            <a:br>
              <a:rPr lang="en-US"/>
            </a:br>
            <a:r>
              <a:rPr lang="en-US"/>
              <a:t>might be on two lines</a:t>
            </a:r>
          </a:p>
        </p:txBody>
      </p:sp>
      <p:sp>
        <p:nvSpPr>
          <p:cNvPr id="21" name="Text Placeholder 3">
            <a:extLst>
              <a:ext uri="{FF2B5EF4-FFF2-40B4-BE49-F238E27FC236}">
                <a16:creationId xmlns:a16="http://schemas.microsoft.com/office/drawing/2014/main" id="{F57606E7-0E19-4705-B059-51F459924D40}"/>
              </a:ext>
            </a:extLst>
          </p:cNvPr>
          <p:cNvSpPr>
            <a:spLocks noGrp="1"/>
          </p:cNvSpPr>
          <p:nvPr>
            <p:ph type="body" sz="half" idx="26" hasCustomPrompt="1"/>
          </p:nvPr>
        </p:nvSpPr>
        <p:spPr>
          <a:xfrm>
            <a:off x="444500" y="5570895"/>
            <a:ext cx="3638551" cy="503238"/>
          </a:xfrm>
        </p:spPr>
        <p:txBody>
          <a:bodyPr anchor="b"/>
          <a:lstStyle>
            <a:lvl1pPr marL="0" indent="0">
              <a:buNone/>
              <a:defRPr sz="120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e-mail</a:t>
            </a:r>
            <a:br>
              <a:rPr lang="en-US"/>
            </a:br>
            <a:r>
              <a:rPr lang="en-US"/>
              <a:t>+000 0 000 000 000 </a:t>
            </a:r>
          </a:p>
        </p:txBody>
      </p:sp>
      <p:sp>
        <p:nvSpPr>
          <p:cNvPr id="22" name="Rectangle 21">
            <a:extLst>
              <a:ext uri="{FF2B5EF4-FFF2-40B4-BE49-F238E27FC236}">
                <a16:creationId xmlns:a16="http://schemas.microsoft.com/office/drawing/2014/main" id="{B4E645EB-0D12-4FCC-B90B-6CC76C522FDB}"/>
              </a:ext>
            </a:extLst>
          </p:cNvPr>
          <p:cNvSpPr/>
          <p:nvPr userDrawn="1"/>
        </p:nvSpPr>
        <p:spPr>
          <a:xfrm>
            <a:off x="11155680" y="6598920"/>
            <a:ext cx="585470"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pic>
        <p:nvPicPr>
          <p:cNvPr id="23" name="Graphic 22">
            <a:hlinkClick r:id="rId2"/>
            <a:extLst>
              <a:ext uri="{FF2B5EF4-FFF2-40B4-BE49-F238E27FC236}">
                <a16:creationId xmlns:a16="http://schemas.microsoft.com/office/drawing/2014/main" id="{7FAAFE9A-C803-4758-A2F0-B1A427DEB5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04691" y="6323540"/>
            <a:ext cx="93700" cy="209023"/>
          </a:xfrm>
          <a:prstGeom prst="rect">
            <a:avLst/>
          </a:prstGeom>
        </p:spPr>
      </p:pic>
      <p:pic>
        <p:nvPicPr>
          <p:cNvPr id="24" name="Graphic 23">
            <a:hlinkClick r:id="rId5"/>
            <a:extLst>
              <a:ext uri="{FF2B5EF4-FFF2-40B4-BE49-F238E27FC236}">
                <a16:creationId xmlns:a16="http://schemas.microsoft.com/office/drawing/2014/main" id="{EB9AB9B3-5F52-4D39-88C4-96A6C9E471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2742" y="6323540"/>
            <a:ext cx="248838" cy="209023"/>
          </a:xfrm>
          <a:prstGeom prst="rect">
            <a:avLst/>
          </a:prstGeom>
        </p:spPr>
      </p:pic>
      <p:sp>
        <p:nvSpPr>
          <p:cNvPr id="28" name="Freeform: Shape 27">
            <a:hlinkClick r:id="rId8"/>
            <a:extLst>
              <a:ext uri="{FF2B5EF4-FFF2-40B4-BE49-F238E27FC236}">
                <a16:creationId xmlns:a16="http://schemas.microsoft.com/office/drawing/2014/main" id="{6CCD98B9-DA8D-4237-AB3D-FBE71DFD8E07}"/>
              </a:ext>
            </a:extLst>
          </p:cNvPr>
          <p:cNvSpPr/>
          <p:nvPr userDrawn="1"/>
        </p:nvSpPr>
        <p:spPr>
          <a:xfrm>
            <a:off x="996446" y="6339397"/>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lumMod val="20000"/>
              <a:lumOff val="80000"/>
            </a:schemeClr>
          </a:solidFill>
          <a:ln w="9525" cap="flat">
            <a:noFill/>
            <a:prstDash val="solid"/>
            <a:miter/>
          </a:ln>
        </p:spPr>
        <p:txBody>
          <a:bodyPr wrap="square" rtlCol="0" anchor="ctr">
            <a:noAutofit/>
          </a:bodyPr>
          <a:lstStyle/>
          <a:p>
            <a:endParaRPr lang="bg-BG"/>
          </a:p>
        </p:txBody>
      </p:sp>
      <p:pic>
        <p:nvPicPr>
          <p:cNvPr id="29" name="Graphic 28">
            <a:hlinkClick r:id="rId9"/>
            <a:extLst>
              <a:ext uri="{FF2B5EF4-FFF2-40B4-BE49-F238E27FC236}">
                <a16:creationId xmlns:a16="http://schemas.microsoft.com/office/drawing/2014/main" id="{CA3301E0-61F8-422D-A383-6408AFA3550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59421" y="6329890"/>
            <a:ext cx="202673" cy="202673"/>
          </a:xfrm>
          <a:prstGeom prst="rect">
            <a:avLst/>
          </a:prstGeom>
        </p:spPr>
      </p:pic>
      <p:pic>
        <p:nvPicPr>
          <p:cNvPr id="35" name="Graphic 34">
            <a:extLst>
              <a:ext uri="{FF2B5EF4-FFF2-40B4-BE49-F238E27FC236}">
                <a16:creationId xmlns:a16="http://schemas.microsoft.com/office/drawing/2014/main" id="{9A79C6FD-1B14-416E-BB84-3175F563D928}"/>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4500" y="401083"/>
            <a:ext cx="1854000" cy="315180"/>
          </a:xfrm>
          <a:prstGeom prst="rect">
            <a:avLst/>
          </a:prstGeom>
        </p:spPr>
      </p:pic>
    </p:spTree>
    <p:extLst>
      <p:ext uri="{BB962C8B-B14F-4D97-AF65-F5344CB8AC3E}">
        <p14:creationId xmlns:p14="http://schemas.microsoft.com/office/powerpoint/2010/main" val="1752381632"/>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45">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ll rights reserv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738F542-3DA1-4C49-A0EF-18B0A6DF86CF}"/>
              </a:ext>
            </a:extLst>
          </p:cNvPr>
          <p:cNvSpPr txBox="1"/>
          <p:nvPr userDrawn="1"/>
        </p:nvSpPr>
        <p:spPr>
          <a:xfrm>
            <a:off x="444500" y="3199941"/>
            <a:ext cx="3641904" cy="2215991"/>
          </a:xfrm>
          <a:prstGeom prst="rect">
            <a:avLst/>
          </a:prstGeom>
          <a:noFill/>
        </p:spPr>
        <p:txBody>
          <a:bodyPr wrap="square" lIns="0" tIns="0" rIns="0" bIns="0" rtlCol="0">
            <a:spAutoFit/>
          </a:bodyPr>
          <a:lstStyle/>
          <a:p>
            <a:pPr marL="0" marR="0" lvl="0" indent="0" algn="l" defTabSz="172800" rtl="0" eaLnBrk="1" fontAlgn="auto" latinLnBrk="0" hangingPunct="1">
              <a:lnSpc>
                <a:spcPct val="100000"/>
              </a:lnSpc>
              <a:spcBef>
                <a:spcPts val="0"/>
              </a:spcBef>
              <a:spcAft>
                <a:spcPts val="0"/>
              </a:spcAft>
              <a:buClr>
                <a:srgbClr val="1596D1"/>
              </a:buClr>
              <a:buSzPct val="120000"/>
              <a:buFont typeface="Arial" panose="020B0604020202020204" pitchFamily="34" charset="0"/>
              <a:buNone/>
              <a:tabLst/>
              <a:defRPr/>
            </a:pPr>
            <a:r>
              <a:rPr kumimoji="0" lang="en-US" sz="1800" b="0" i="0" u="none" strike="noStrike" kern="1200" cap="none" spc="0" normalizeH="0" baseline="0" noProof="0">
                <a:ln>
                  <a:noFill/>
                </a:ln>
                <a:solidFill>
                  <a:schemeClr val="accent1"/>
                </a:solidFill>
                <a:effectLst/>
                <a:uLnTx/>
                <a:uFillTx/>
                <a:latin typeface="+mn-lt"/>
                <a:ea typeface="+mn-ea"/>
                <a:cs typeface="+mn-cs"/>
              </a:rPr>
              <a:t>No part of this publication may </a:t>
            </a:r>
            <a:br>
              <a:rPr kumimoji="0" lang="en-US" sz="1800" b="0" i="0" u="none" strike="noStrike" kern="1200" cap="none" spc="0" normalizeH="0" baseline="0" noProof="0">
                <a:ln>
                  <a:noFill/>
                </a:ln>
                <a:solidFill>
                  <a:schemeClr val="accent1"/>
                </a:solidFill>
                <a:effectLst/>
                <a:uLnTx/>
                <a:uFillTx/>
                <a:latin typeface="+mn-lt"/>
                <a:ea typeface="+mn-ea"/>
                <a:cs typeface="+mn-cs"/>
              </a:rPr>
            </a:br>
            <a:r>
              <a:rPr kumimoji="0" lang="en-US" sz="1800" b="0" i="0" u="none" strike="noStrike" kern="1200" cap="none" spc="0" normalizeH="0" baseline="0" noProof="0">
                <a:ln>
                  <a:noFill/>
                </a:ln>
                <a:solidFill>
                  <a:schemeClr val="accent1"/>
                </a:solidFill>
                <a:effectLst/>
                <a:uLnTx/>
                <a:uFillTx/>
                <a:latin typeface="+mn-lt"/>
                <a:ea typeface="+mn-ea"/>
                <a:cs typeface="+mn-cs"/>
              </a:rPr>
              <a:t>be reproduced or transmitted in </a:t>
            </a:r>
            <a:br>
              <a:rPr kumimoji="0" lang="en-US" sz="1800" b="0" i="0" u="none" strike="noStrike" kern="1200" cap="none" spc="0" normalizeH="0" baseline="0" noProof="0">
                <a:ln>
                  <a:noFill/>
                </a:ln>
                <a:solidFill>
                  <a:schemeClr val="accent1"/>
                </a:solidFill>
                <a:effectLst/>
                <a:uLnTx/>
                <a:uFillTx/>
                <a:latin typeface="+mn-lt"/>
                <a:ea typeface="+mn-ea"/>
                <a:cs typeface="+mn-cs"/>
              </a:rPr>
            </a:br>
            <a:r>
              <a:rPr kumimoji="0" lang="en-US" sz="1800" b="0" i="0" u="none" strike="noStrike" kern="1200" cap="none" spc="0" normalizeH="0" baseline="0" noProof="0">
                <a:ln>
                  <a:noFill/>
                </a:ln>
                <a:solidFill>
                  <a:schemeClr val="accent1"/>
                </a:solidFill>
                <a:effectLst/>
                <a:uLnTx/>
                <a:uFillTx/>
                <a:latin typeface="+mn-lt"/>
                <a:ea typeface="+mn-ea"/>
                <a:cs typeface="+mn-cs"/>
              </a:rPr>
              <a:t>any form or for any purpose </a:t>
            </a:r>
            <a:br>
              <a:rPr kumimoji="0" lang="en-US" sz="1800" b="0" i="0" u="none" strike="noStrike" kern="1200" cap="none" spc="0" normalizeH="0" baseline="0" noProof="0">
                <a:ln>
                  <a:noFill/>
                </a:ln>
                <a:solidFill>
                  <a:schemeClr val="accent1"/>
                </a:solidFill>
                <a:effectLst/>
                <a:uLnTx/>
                <a:uFillTx/>
                <a:latin typeface="+mn-lt"/>
                <a:ea typeface="+mn-ea"/>
                <a:cs typeface="+mn-cs"/>
              </a:rPr>
            </a:br>
            <a:r>
              <a:rPr kumimoji="0" lang="en-US" sz="1800" b="0" i="0" u="none" strike="noStrike" kern="1200" cap="none" spc="0" normalizeH="0" baseline="0" noProof="0">
                <a:ln>
                  <a:noFill/>
                </a:ln>
                <a:solidFill>
                  <a:schemeClr val="accent1"/>
                </a:solidFill>
                <a:effectLst/>
                <a:uLnTx/>
                <a:uFillTx/>
                <a:latin typeface="+mn-lt"/>
                <a:ea typeface="+mn-ea"/>
                <a:cs typeface="+mn-cs"/>
              </a:rPr>
              <a:t>without the express permission of WESTERNACHER Consulting GmbH. The information contained herein may be changed without prior notice.</a:t>
            </a:r>
          </a:p>
        </p:txBody>
      </p:sp>
      <p:sp>
        <p:nvSpPr>
          <p:cNvPr id="11" name="TextBox 10">
            <a:extLst>
              <a:ext uri="{FF2B5EF4-FFF2-40B4-BE49-F238E27FC236}">
                <a16:creationId xmlns:a16="http://schemas.microsoft.com/office/drawing/2014/main" id="{980FD007-F43F-4D20-85D5-1347E0269F67}"/>
              </a:ext>
            </a:extLst>
          </p:cNvPr>
          <p:cNvSpPr txBox="1"/>
          <p:nvPr userDrawn="1"/>
        </p:nvSpPr>
        <p:spPr>
          <a:xfrm>
            <a:off x="4279721" y="3199941"/>
            <a:ext cx="3641904" cy="2523768"/>
          </a:xfrm>
          <a:prstGeom prst="rect">
            <a:avLst/>
          </a:prstGeom>
          <a:noFill/>
        </p:spPr>
        <p:txBody>
          <a:bodyPr wrap="square" lIns="0" tIns="0" rIns="0" bIns="0" rtlCol="0">
            <a:spAutoFit/>
          </a:bodyPr>
          <a:lstStyle/>
          <a:p>
            <a:pPr>
              <a:spcBef>
                <a:spcPts val="1200"/>
              </a:spcBef>
            </a:pPr>
            <a:r>
              <a:rPr lang="en-US" sz="1100" kern="1200">
                <a:solidFill>
                  <a:schemeClr val="tx2"/>
                </a:solidFill>
                <a:latin typeface="+mn-lt"/>
                <a:ea typeface="Arial Unicode MS" panose="020B0604020202020204" pitchFamily="34" charset="-128"/>
                <a:cs typeface="+mn-cs"/>
              </a:rPr>
              <a:t>Some software products marketed by WESTERNACHER Consulting GmbH and its distributors contain proprietary software components of other software vendors. National product specifications may vary.</a:t>
            </a:r>
          </a:p>
          <a:p>
            <a:pPr>
              <a:spcBef>
                <a:spcPts val="1200"/>
              </a:spcBef>
            </a:pPr>
            <a:r>
              <a:rPr lang="en-US" sz="1100" kern="1200">
                <a:solidFill>
                  <a:schemeClr val="tx2"/>
                </a:solidFill>
                <a:latin typeface="+mn-lt"/>
                <a:ea typeface="Arial Unicode MS" panose="020B0604020202020204" pitchFamily="34" charset="-128"/>
                <a:cs typeface="+mn-cs"/>
              </a:rPr>
              <a:t>These materials are provided by WESTERNACHER Consulting GmbH and its affiliated companies (“Westernacher Group”) for informational purposes only, without representation or warranty of any kind. We shall not be liable for errors or omissions with respect to the materials. The only warranties for Westernacher Group products and services are those that are set forth in the express warranty statements accompanying such products and services, if any. Nothing herein should be construed as constituting an additional warranty. </a:t>
            </a:r>
          </a:p>
        </p:txBody>
      </p:sp>
      <p:sp>
        <p:nvSpPr>
          <p:cNvPr id="12" name="TextBox 11">
            <a:extLst>
              <a:ext uri="{FF2B5EF4-FFF2-40B4-BE49-F238E27FC236}">
                <a16:creationId xmlns:a16="http://schemas.microsoft.com/office/drawing/2014/main" id="{4EF2402E-27A9-4AC6-96EF-A2C5D0C194B3}"/>
              </a:ext>
            </a:extLst>
          </p:cNvPr>
          <p:cNvSpPr txBox="1"/>
          <p:nvPr userDrawn="1"/>
        </p:nvSpPr>
        <p:spPr>
          <a:xfrm>
            <a:off x="8094484" y="3199941"/>
            <a:ext cx="3641904" cy="1677382"/>
          </a:xfrm>
          <a:prstGeom prst="rect">
            <a:avLst/>
          </a:prstGeom>
          <a:noFill/>
        </p:spPr>
        <p:txBody>
          <a:bodyPr wrap="square" lIns="0" tIns="0" rIns="0" bIns="0" rtlCol="0">
            <a:spAutoFit/>
          </a:bodyPr>
          <a:lstStyle/>
          <a:p>
            <a:pPr>
              <a:spcBef>
                <a:spcPts val="1200"/>
              </a:spcBef>
            </a:pPr>
            <a:r>
              <a:rPr lang="en-US" sz="1100" kern="1200">
                <a:solidFill>
                  <a:schemeClr val="tx2"/>
                </a:solidFill>
                <a:latin typeface="+mn-lt"/>
                <a:ea typeface="Arial Unicode MS" panose="020B0604020202020204" pitchFamily="34" charset="-128"/>
                <a:cs typeface="+mn-cs"/>
              </a:rPr>
              <a:t>Westernacher and other Westernacher services mentioned herein as well as their respective logos are trademarks or registered trademarks of WESTERNACHER Consulting GmbH or its affiliated companies (“Westernacher Group”) in Germany and other countries. </a:t>
            </a:r>
          </a:p>
          <a:p>
            <a:pPr>
              <a:spcBef>
                <a:spcPts val="1200"/>
              </a:spcBef>
            </a:pPr>
            <a:r>
              <a:rPr lang="en-US" sz="1100" kern="1200">
                <a:solidFill>
                  <a:schemeClr val="tx2"/>
                </a:solidFill>
                <a:latin typeface="+mn-lt"/>
                <a:ea typeface="Arial Unicode MS" panose="020B0604020202020204" pitchFamily="34" charset="-128"/>
                <a:cs typeface="+mn-cs"/>
              </a:rPr>
              <a:t>The contents of this document shall remain the confidential property of WESTERNACHER Consulting GmbH and may not be communicated to any other party without the prior written approval of WESTERNACHER Consulting GmbH. </a:t>
            </a:r>
          </a:p>
        </p:txBody>
      </p:sp>
      <p:pic>
        <p:nvPicPr>
          <p:cNvPr id="26" name="Graphic 25">
            <a:extLst>
              <a:ext uri="{FF2B5EF4-FFF2-40B4-BE49-F238E27FC236}">
                <a16:creationId xmlns:a16="http://schemas.microsoft.com/office/drawing/2014/main" id="{04DBE905-894D-4EE2-AC80-592BBF6959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94206" y="425325"/>
            <a:ext cx="851527" cy="89410"/>
          </a:xfrm>
          <a:prstGeom prst="rect">
            <a:avLst/>
          </a:prstGeom>
        </p:spPr>
      </p:pic>
      <p:cxnSp>
        <p:nvCxnSpPr>
          <p:cNvPr id="27" name="Straight Connector 10">
            <a:extLst>
              <a:ext uri="{FF2B5EF4-FFF2-40B4-BE49-F238E27FC236}">
                <a16:creationId xmlns:a16="http://schemas.microsoft.com/office/drawing/2014/main" id="{2C0B6EB1-66A9-48D1-95AF-3DAE56C9059A}"/>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8" name="Rectangle 27">
            <a:hlinkClick r:id="" action="ppaction://hlinkshowjump?jump=previousslide"/>
            <a:extLst>
              <a:ext uri="{FF2B5EF4-FFF2-40B4-BE49-F238E27FC236}">
                <a16:creationId xmlns:a16="http://schemas.microsoft.com/office/drawing/2014/main" id="{127886B8-A673-4C69-8E52-7BC3909CE84F}"/>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cxnSp>
        <p:nvCxnSpPr>
          <p:cNvPr id="30" name="Straight Connector 10">
            <a:extLst>
              <a:ext uri="{FF2B5EF4-FFF2-40B4-BE49-F238E27FC236}">
                <a16:creationId xmlns:a16="http://schemas.microsoft.com/office/drawing/2014/main" id="{EB6DE0BC-975D-4738-B312-B84D804BAD96}"/>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2" name="Title 30">
            <a:extLst>
              <a:ext uri="{FF2B5EF4-FFF2-40B4-BE49-F238E27FC236}">
                <a16:creationId xmlns:a16="http://schemas.microsoft.com/office/drawing/2014/main" id="{80B423DC-B839-4E43-A42E-5AB5F26677B8}"/>
              </a:ext>
            </a:extLst>
          </p:cNvPr>
          <p:cNvSpPr txBox="1">
            <a:spLocks/>
          </p:cNvSpPr>
          <p:nvPr userDrawn="1"/>
        </p:nvSpPr>
        <p:spPr>
          <a:xfrm>
            <a:off x="444500" y="658004"/>
            <a:ext cx="10515600" cy="335433"/>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200" kern="1200">
                <a:solidFill>
                  <a:schemeClr val="accent2"/>
                </a:solidFill>
                <a:latin typeface="+mj-lt"/>
                <a:ea typeface="+mj-ea"/>
                <a:cs typeface="+mj-cs"/>
              </a:defRPr>
            </a:lvl1pPr>
          </a:lstStyle>
          <a:p>
            <a:r>
              <a:rPr lang="en-US" b="1">
                <a:solidFill>
                  <a:schemeClr val="accent1"/>
                </a:solidFill>
              </a:rPr>
              <a:t>All rights reserved</a:t>
            </a:r>
          </a:p>
        </p:txBody>
      </p:sp>
      <p:sp>
        <p:nvSpPr>
          <p:cNvPr id="34" name="Title 30">
            <a:extLst>
              <a:ext uri="{FF2B5EF4-FFF2-40B4-BE49-F238E27FC236}">
                <a16:creationId xmlns:a16="http://schemas.microsoft.com/office/drawing/2014/main" id="{203C7947-D1CE-434E-B1D5-062C45DEA23D}"/>
              </a:ext>
            </a:extLst>
          </p:cNvPr>
          <p:cNvSpPr txBox="1">
            <a:spLocks/>
          </p:cNvSpPr>
          <p:nvPr userDrawn="1"/>
        </p:nvSpPr>
        <p:spPr>
          <a:xfrm>
            <a:off x="444500" y="320613"/>
            <a:ext cx="10515600" cy="335433"/>
          </a:xfrm>
          <a:prstGeom prst="rect">
            <a:avLst/>
          </a:prstGeom>
        </p:spPr>
        <p:txBody>
          <a:bodyPr vert="horz" lIns="0" tIns="0" rIns="0" bIns="0" rtlCol="0" anchor="b">
            <a:noAutofit/>
          </a:bodyPr>
          <a:lstStyle>
            <a:lvl1pPr algn="l" defTabSz="914400" rtl="0" eaLnBrk="1" latinLnBrk="0" hangingPunct="1">
              <a:lnSpc>
                <a:spcPct val="100000"/>
              </a:lnSpc>
              <a:spcBef>
                <a:spcPct val="0"/>
              </a:spcBef>
              <a:buNone/>
              <a:defRPr sz="2200" kern="1200">
                <a:solidFill>
                  <a:schemeClr val="accent2"/>
                </a:solidFill>
                <a:latin typeface="+mj-lt"/>
                <a:ea typeface="+mj-ea"/>
                <a:cs typeface="+mj-cs"/>
              </a:defRPr>
            </a:lvl1pPr>
          </a:lstStyle>
          <a:p>
            <a:r>
              <a:rPr lang="en-US" b="1" dirty="0">
                <a:solidFill>
                  <a:schemeClr val="tx2"/>
                </a:solidFill>
              </a:rPr>
              <a:t>© 2024 Westernacher Consulting GmbH </a:t>
            </a:r>
          </a:p>
        </p:txBody>
      </p:sp>
      <p:sp>
        <p:nvSpPr>
          <p:cNvPr id="2" name="Date Placeholder 1">
            <a:extLst>
              <a:ext uri="{FF2B5EF4-FFF2-40B4-BE49-F238E27FC236}">
                <a16:creationId xmlns:a16="http://schemas.microsoft.com/office/drawing/2014/main" id="{28139B92-B9F7-4C50-878A-42CF5CD03F2B}"/>
              </a:ext>
            </a:extLst>
          </p:cNvPr>
          <p:cNvSpPr>
            <a:spLocks noGrp="1"/>
          </p:cNvSpPr>
          <p:nvPr>
            <p:ph type="dt" sz="half" idx="10"/>
          </p:nvPr>
        </p:nvSpPr>
        <p:spPr/>
        <p:txBody>
          <a:bodyPr/>
          <a:lstStyle/>
          <a:p>
            <a:fld id="{D2CA5B68-CAD6-4399-B14F-700622BD3DB6}" type="datetime1">
              <a:rPr lang="de-DE" smtClean="0"/>
              <a:t>29.08.2024</a:t>
            </a:fld>
            <a:endParaRPr lang="bg-BG"/>
          </a:p>
        </p:txBody>
      </p:sp>
      <p:sp>
        <p:nvSpPr>
          <p:cNvPr id="3" name="Footer Placeholder 2">
            <a:extLst>
              <a:ext uri="{FF2B5EF4-FFF2-40B4-BE49-F238E27FC236}">
                <a16:creationId xmlns:a16="http://schemas.microsoft.com/office/drawing/2014/main" id="{01EBEB8D-E46E-425E-9861-EECDD6C25EAF}"/>
              </a:ext>
            </a:extLst>
          </p:cNvPr>
          <p:cNvSpPr>
            <a:spLocks noGrp="1"/>
          </p:cNvSpPr>
          <p:nvPr>
            <p:ph type="ftr" sz="quarter" idx="11"/>
          </p:nvPr>
        </p:nvSpPr>
        <p:spPr/>
        <p:txBody>
          <a:bodyPr/>
          <a:lstStyle/>
          <a:p>
            <a:endParaRPr lang="bg-BG"/>
          </a:p>
        </p:txBody>
      </p:sp>
      <p:sp>
        <p:nvSpPr>
          <p:cNvPr id="13" name="Rectangle 12">
            <a:extLst>
              <a:ext uri="{FF2B5EF4-FFF2-40B4-BE49-F238E27FC236}">
                <a16:creationId xmlns:a16="http://schemas.microsoft.com/office/drawing/2014/main" id="{E26CC459-D38F-438E-B352-1A74A3C42586}"/>
              </a:ext>
            </a:extLst>
          </p:cNvPr>
          <p:cNvSpPr/>
          <p:nvPr userDrawn="1"/>
        </p:nvSpPr>
        <p:spPr>
          <a:xfrm>
            <a:off x="11155680" y="6517352"/>
            <a:ext cx="585470" cy="34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a:p>
        </p:txBody>
      </p:sp>
    </p:spTree>
    <p:extLst>
      <p:ext uri="{BB962C8B-B14F-4D97-AF65-F5344CB8AC3E}">
        <p14:creationId xmlns:p14="http://schemas.microsoft.com/office/powerpoint/2010/main" val="19725501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mple agenda, 1 column">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2928A77-BF7E-4EF6-8BBD-B050E31512B1}"/>
              </a:ext>
            </a:extLst>
          </p:cNvPr>
          <p:cNvSpPr>
            <a:spLocks noGrp="1"/>
          </p:cNvSpPr>
          <p:nvPr>
            <p:ph type="title" hasCustomPrompt="1"/>
          </p:nvPr>
        </p:nvSpPr>
        <p:spPr>
          <a:xfrm>
            <a:off x="449581" y="658006"/>
            <a:ext cx="10335892" cy="335432"/>
          </a:xfrm>
        </p:spPr>
        <p:txBody>
          <a:bodyPr/>
          <a:lstStyle>
            <a:lvl1pPr>
              <a:defRPr/>
            </a:lvl1pPr>
          </a:lstStyle>
          <a:p>
            <a:r>
              <a:rPr lang="en-US"/>
              <a:t>Agenda / Table of contents</a:t>
            </a:r>
            <a:endParaRPr lang="bg-BG"/>
          </a:p>
        </p:txBody>
      </p:sp>
      <p:cxnSp>
        <p:nvCxnSpPr>
          <p:cNvPr id="15" name="Straight Connector 10">
            <a:extLst>
              <a:ext uri="{FF2B5EF4-FFF2-40B4-BE49-F238E27FC236}">
                <a16:creationId xmlns:a16="http://schemas.microsoft.com/office/drawing/2014/main" id="{A6185774-75FE-4534-9747-246E3DDAB978}"/>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B814E1-00DB-499C-ADF7-053A3D702860}"/>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hlinkClick r:id="" action="ppaction://hlinkshowjump?jump=previousslide"/>
            <a:extLst>
              <a:ext uri="{FF2B5EF4-FFF2-40B4-BE49-F238E27FC236}">
                <a16:creationId xmlns:a16="http://schemas.microsoft.com/office/drawing/2014/main" id="{A9E0DA7E-5A09-4E81-8B9E-DB3AF532E021}"/>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3" name="Rectangle 12">
            <a:hlinkClick r:id="" action="ppaction://hlinkshowjump?jump=nextslide"/>
            <a:extLst>
              <a:ext uri="{FF2B5EF4-FFF2-40B4-BE49-F238E27FC236}">
                <a16:creationId xmlns:a16="http://schemas.microsoft.com/office/drawing/2014/main" id="{DE882575-6DDC-4964-837C-D1EE125D91FA}"/>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80C75F00-F49E-4AC6-BAC1-83C94FFF343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2" name="Date Placeholder 1">
            <a:extLst>
              <a:ext uri="{FF2B5EF4-FFF2-40B4-BE49-F238E27FC236}">
                <a16:creationId xmlns:a16="http://schemas.microsoft.com/office/drawing/2014/main" id="{50BB764A-4CEF-44CB-9C7B-221048484089}"/>
              </a:ext>
            </a:extLst>
          </p:cNvPr>
          <p:cNvSpPr>
            <a:spLocks noGrp="1"/>
          </p:cNvSpPr>
          <p:nvPr>
            <p:ph type="dt" sz="half" idx="10"/>
          </p:nvPr>
        </p:nvSpPr>
        <p:spPr/>
        <p:txBody>
          <a:bodyPr/>
          <a:lstStyle/>
          <a:p>
            <a:fld id="{FB7111D8-612A-4559-8994-BEABEDDDE173}" type="datetime1">
              <a:rPr lang="de-DE" smtClean="0"/>
              <a:t>29.08.2024</a:t>
            </a:fld>
            <a:endParaRPr lang="bg-BG"/>
          </a:p>
        </p:txBody>
      </p:sp>
      <p:sp>
        <p:nvSpPr>
          <p:cNvPr id="3" name="Footer Placeholder 2">
            <a:extLst>
              <a:ext uri="{FF2B5EF4-FFF2-40B4-BE49-F238E27FC236}">
                <a16:creationId xmlns:a16="http://schemas.microsoft.com/office/drawing/2014/main" id="{2E4896BC-236B-446A-B297-05433D02403C}"/>
              </a:ext>
            </a:extLst>
          </p:cNvPr>
          <p:cNvSpPr>
            <a:spLocks noGrp="1"/>
          </p:cNvSpPr>
          <p:nvPr>
            <p:ph type="ftr" sz="quarter" idx="11"/>
          </p:nvPr>
        </p:nvSpPr>
        <p:spPr/>
        <p:txBody>
          <a:bodyPr/>
          <a:lstStyle/>
          <a:p>
            <a:endParaRPr lang="bg-BG"/>
          </a:p>
        </p:txBody>
      </p:sp>
      <p:sp>
        <p:nvSpPr>
          <p:cNvPr id="33" name="Text Placeholder 32">
            <a:extLst>
              <a:ext uri="{FF2B5EF4-FFF2-40B4-BE49-F238E27FC236}">
                <a16:creationId xmlns:a16="http://schemas.microsoft.com/office/drawing/2014/main" id="{C562E4E3-6039-4C2B-A630-82BEECDA9DD3}"/>
              </a:ext>
            </a:extLst>
          </p:cNvPr>
          <p:cNvSpPr>
            <a:spLocks noGrp="1"/>
          </p:cNvSpPr>
          <p:nvPr>
            <p:ph type="body" sz="quarter" idx="13" hasCustomPrompt="1"/>
          </p:nvPr>
        </p:nvSpPr>
        <p:spPr>
          <a:xfrm>
            <a:off x="4271963" y="1597760"/>
            <a:ext cx="6513510" cy="276999"/>
          </a:xfrm>
        </p:spPr>
        <p:txBody>
          <a:bodyPr wrap="square" lIns="0" rIns="180000" anchor="t">
            <a:spAutoFit/>
          </a:bodyPr>
          <a:lstStyle>
            <a:lvl1pPr marL="540000">
              <a:defRPr sz="1800"/>
            </a:lvl1pPr>
            <a:lvl2pPr>
              <a:defRPr sz="1800"/>
            </a:lvl2pPr>
            <a:lvl3pPr>
              <a:defRPr sz="1800"/>
            </a:lvl3pPr>
            <a:lvl4pPr>
              <a:defRPr sz="1800"/>
            </a:lvl4pPr>
            <a:lvl5pPr>
              <a:defRPr sz="1800"/>
            </a:lvl5pPr>
          </a:lstStyle>
          <a:p>
            <a:pPr lvl="0"/>
            <a:r>
              <a:rPr lang="en-US"/>
              <a:t>Chapter title goes here</a:t>
            </a:r>
          </a:p>
        </p:txBody>
      </p:sp>
      <p:sp>
        <p:nvSpPr>
          <p:cNvPr id="39" name="Text Placeholder 32">
            <a:extLst>
              <a:ext uri="{FF2B5EF4-FFF2-40B4-BE49-F238E27FC236}">
                <a16:creationId xmlns:a16="http://schemas.microsoft.com/office/drawing/2014/main" id="{02875DB3-0BA2-4FEF-871D-FEF4F977FC9A}"/>
              </a:ext>
            </a:extLst>
          </p:cNvPr>
          <p:cNvSpPr>
            <a:spLocks noGrp="1"/>
          </p:cNvSpPr>
          <p:nvPr>
            <p:ph type="body" sz="quarter" idx="15" hasCustomPrompt="1"/>
          </p:nvPr>
        </p:nvSpPr>
        <p:spPr>
          <a:xfrm>
            <a:off x="4271963" y="2270641"/>
            <a:ext cx="6511926" cy="276999"/>
          </a:xfrm>
        </p:spPr>
        <p:txBody>
          <a:bodyPr wrap="square" lIns="0" rIns="180000" anchor="t">
            <a:spAutoFit/>
          </a:bodyPr>
          <a:lstStyle>
            <a:lvl1pPr marL="540000">
              <a:defRPr sz="1800">
                <a:solidFill>
                  <a:schemeClr val="tx2"/>
                </a:solidFill>
              </a:defRPr>
            </a:lvl1pPr>
            <a:lvl2pPr>
              <a:defRPr sz="1800"/>
            </a:lvl2pPr>
            <a:lvl3pPr>
              <a:defRPr sz="1800"/>
            </a:lvl3pPr>
            <a:lvl4pPr>
              <a:defRPr sz="1800"/>
            </a:lvl4pPr>
            <a:lvl5pPr>
              <a:defRPr sz="1800"/>
            </a:lvl5pPr>
          </a:lstStyle>
          <a:p>
            <a:pPr lvl="0"/>
            <a:r>
              <a:rPr lang="en-US"/>
              <a:t>When it’s not active, color the title in dark grey</a:t>
            </a:r>
          </a:p>
        </p:txBody>
      </p:sp>
      <p:sp>
        <p:nvSpPr>
          <p:cNvPr id="16" name="Text Placeholder 6">
            <a:extLst>
              <a:ext uri="{FF2B5EF4-FFF2-40B4-BE49-F238E27FC236}">
                <a16:creationId xmlns:a16="http://schemas.microsoft.com/office/drawing/2014/main" id="{9FDAA549-FF47-48BE-87D8-6A98F3B96585}"/>
              </a:ext>
            </a:extLst>
          </p:cNvPr>
          <p:cNvSpPr>
            <a:spLocks noGrp="1"/>
          </p:cNvSpPr>
          <p:nvPr>
            <p:ph type="body" sz="quarter" idx="24" hasCustomPrompt="1"/>
          </p:nvPr>
        </p:nvSpPr>
        <p:spPr>
          <a:xfrm>
            <a:off x="4271963" y="1597761"/>
            <a:ext cx="377455" cy="425904"/>
          </a:xfrm>
        </p:spPr>
        <p:txBody>
          <a:bodyPr anchor="b"/>
          <a:lstStyle>
            <a:lvl1pPr marL="0" algn="r">
              <a:spcBef>
                <a:spcPts val="0"/>
              </a:spcBef>
              <a:spcAft>
                <a:spcPts val="0"/>
              </a:spcAft>
              <a:defRPr sz="3100"/>
            </a:lvl1pPr>
            <a:lvl9pPr algn="r">
              <a:defRPr/>
            </a:lvl9pPr>
          </a:lstStyle>
          <a:p>
            <a:pPr lvl="8"/>
            <a:r>
              <a:rPr lang="en-US"/>
              <a:t>1</a:t>
            </a:r>
            <a:endParaRPr lang="bg-BG"/>
          </a:p>
        </p:txBody>
      </p:sp>
      <p:sp>
        <p:nvSpPr>
          <p:cNvPr id="17" name="Text Placeholder 6">
            <a:extLst>
              <a:ext uri="{FF2B5EF4-FFF2-40B4-BE49-F238E27FC236}">
                <a16:creationId xmlns:a16="http://schemas.microsoft.com/office/drawing/2014/main" id="{F4F7B137-60E2-42F7-8CB9-3772222257E1}"/>
              </a:ext>
            </a:extLst>
          </p:cNvPr>
          <p:cNvSpPr>
            <a:spLocks noGrp="1"/>
          </p:cNvSpPr>
          <p:nvPr>
            <p:ph type="body" sz="quarter" idx="26" hasCustomPrompt="1"/>
          </p:nvPr>
        </p:nvSpPr>
        <p:spPr>
          <a:xfrm>
            <a:off x="4271963" y="2270641"/>
            <a:ext cx="388939" cy="425904"/>
          </a:xfrm>
        </p:spPr>
        <p:txBody>
          <a:bodyPr anchor="b"/>
          <a:lstStyle>
            <a:lvl1pPr marL="0" algn="r">
              <a:spcBef>
                <a:spcPts val="0"/>
              </a:spcBef>
              <a:spcAft>
                <a:spcPts val="0"/>
              </a:spcAft>
              <a:defRPr sz="3100"/>
            </a:lvl1pPr>
            <a:lvl9pPr algn="r">
              <a:defRPr/>
            </a:lvl9pPr>
          </a:lstStyle>
          <a:p>
            <a:pPr lvl="7"/>
            <a:r>
              <a:rPr lang="en-US"/>
              <a:t>2</a:t>
            </a:r>
            <a:endParaRPr lang="bg-BG"/>
          </a:p>
        </p:txBody>
      </p:sp>
    </p:spTree>
    <p:extLst>
      <p:ext uri="{BB962C8B-B14F-4D97-AF65-F5344CB8AC3E}">
        <p14:creationId xmlns:p14="http://schemas.microsoft.com/office/powerpoint/2010/main" val="2937200419"/>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4">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31">
          <p15:clr>
            <a:srgbClr val="FBAE40"/>
          </p15:clr>
        </p15:guide>
        <p15:guide id="30" orient="horz" pos="828">
          <p15:clr>
            <a:srgbClr val="FBAE40"/>
          </p15:clr>
        </p15:guide>
        <p15:guide id="31" orient="horz" pos="934">
          <p15:clr>
            <a:srgbClr val="FBAE40"/>
          </p15:clr>
        </p15:guide>
        <p15:guide id="32" orient="horz" pos="1049" userDrawn="1">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57">
          <p15:clr>
            <a:srgbClr val="FBAE40"/>
          </p15:clr>
        </p15:guide>
        <p15:guide id="37" orient="horz" pos="1570">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2001">
          <p15:clr>
            <a:srgbClr val="FBAE40"/>
          </p15:clr>
        </p15:guide>
        <p15:guide id="42" orient="horz" pos="2102">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mple agenda, 2 coulm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2928A77-BF7E-4EF6-8BBD-B050E31512B1}"/>
              </a:ext>
            </a:extLst>
          </p:cNvPr>
          <p:cNvSpPr>
            <a:spLocks noGrp="1"/>
          </p:cNvSpPr>
          <p:nvPr>
            <p:ph type="title" hasCustomPrompt="1"/>
          </p:nvPr>
        </p:nvSpPr>
        <p:spPr>
          <a:xfrm>
            <a:off x="449581" y="658006"/>
            <a:ext cx="10335892" cy="335432"/>
          </a:xfrm>
        </p:spPr>
        <p:txBody>
          <a:bodyPr/>
          <a:lstStyle>
            <a:lvl1pPr>
              <a:defRPr/>
            </a:lvl1pPr>
          </a:lstStyle>
          <a:p>
            <a:r>
              <a:rPr lang="en-US"/>
              <a:t>Agenda / Table of contents</a:t>
            </a:r>
            <a:endParaRPr lang="bg-BG"/>
          </a:p>
        </p:txBody>
      </p:sp>
      <p:cxnSp>
        <p:nvCxnSpPr>
          <p:cNvPr id="15" name="Straight Connector 10">
            <a:extLst>
              <a:ext uri="{FF2B5EF4-FFF2-40B4-BE49-F238E27FC236}">
                <a16:creationId xmlns:a16="http://schemas.microsoft.com/office/drawing/2014/main" id="{A6185774-75FE-4534-9747-246E3DDAB978}"/>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B814E1-00DB-499C-ADF7-053A3D702860}"/>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hlinkClick r:id="" action="ppaction://hlinkshowjump?jump=previousslide"/>
            <a:extLst>
              <a:ext uri="{FF2B5EF4-FFF2-40B4-BE49-F238E27FC236}">
                <a16:creationId xmlns:a16="http://schemas.microsoft.com/office/drawing/2014/main" id="{A9E0DA7E-5A09-4E81-8B9E-DB3AF532E021}"/>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3" name="Rectangle 12">
            <a:hlinkClick r:id="" action="ppaction://hlinkshowjump?jump=nextslide"/>
            <a:extLst>
              <a:ext uri="{FF2B5EF4-FFF2-40B4-BE49-F238E27FC236}">
                <a16:creationId xmlns:a16="http://schemas.microsoft.com/office/drawing/2014/main" id="{DE882575-6DDC-4964-837C-D1EE125D91FA}"/>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80C75F00-F49E-4AC6-BAC1-83C94FFF343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2" name="Date Placeholder 1">
            <a:extLst>
              <a:ext uri="{FF2B5EF4-FFF2-40B4-BE49-F238E27FC236}">
                <a16:creationId xmlns:a16="http://schemas.microsoft.com/office/drawing/2014/main" id="{50BB764A-4CEF-44CB-9C7B-221048484089}"/>
              </a:ext>
            </a:extLst>
          </p:cNvPr>
          <p:cNvSpPr>
            <a:spLocks noGrp="1"/>
          </p:cNvSpPr>
          <p:nvPr>
            <p:ph type="dt" sz="half" idx="10"/>
          </p:nvPr>
        </p:nvSpPr>
        <p:spPr/>
        <p:txBody>
          <a:bodyPr/>
          <a:lstStyle/>
          <a:p>
            <a:fld id="{FB7111D8-612A-4559-8994-BEABEDDDE173}" type="datetime1">
              <a:rPr lang="de-DE" smtClean="0"/>
              <a:t>29.08.2024</a:t>
            </a:fld>
            <a:endParaRPr lang="bg-BG"/>
          </a:p>
        </p:txBody>
      </p:sp>
      <p:sp>
        <p:nvSpPr>
          <p:cNvPr id="3" name="Footer Placeholder 2">
            <a:extLst>
              <a:ext uri="{FF2B5EF4-FFF2-40B4-BE49-F238E27FC236}">
                <a16:creationId xmlns:a16="http://schemas.microsoft.com/office/drawing/2014/main" id="{2E4896BC-236B-446A-B297-05433D02403C}"/>
              </a:ext>
            </a:extLst>
          </p:cNvPr>
          <p:cNvSpPr>
            <a:spLocks noGrp="1"/>
          </p:cNvSpPr>
          <p:nvPr>
            <p:ph type="ftr" sz="quarter" idx="11"/>
          </p:nvPr>
        </p:nvSpPr>
        <p:spPr/>
        <p:txBody>
          <a:bodyPr/>
          <a:lstStyle/>
          <a:p>
            <a:endParaRPr lang="bg-BG"/>
          </a:p>
        </p:txBody>
      </p:sp>
      <p:sp>
        <p:nvSpPr>
          <p:cNvPr id="33" name="Text Placeholder 32">
            <a:extLst>
              <a:ext uri="{FF2B5EF4-FFF2-40B4-BE49-F238E27FC236}">
                <a16:creationId xmlns:a16="http://schemas.microsoft.com/office/drawing/2014/main" id="{C562E4E3-6039-4C2B-A630-82BEECDA9DD3}"/>
              </a:ext>
            </a:extLst>
          </p:cNvPr>
          <p:cNvSpPr>
            <a:spLocks noGrp="1"/>
          </p:cNvSpPr>
          <p:nvPr>
            <p:ph type="body" sz="quarter" idx="13" hasCustomPrompt="1"/>
          </p:nvPr>
        </p:nvSpPr>
        <p:spPr>
          <a:xfrm>
            <a:off x="1404937" y="2091986"/>
            <a:ext cx="4600575" cy="276999"/>
          </a:xfrm>
        </p:spPr>
        <p:txBody>
          <a:bodyPr lIns="0" rIns="180000" anchor="t">
            <a:spAutoFit/>
          </a:bodyPr>
          <a:lstStyle>
            <a:lvl1pPr marL="540000">
              <a:defRPr sz="1800"/>
            </a:lvl1pPr>
            <a:lvl2pPr>
              <a:defRPr sz="1800"/>
            </a:lvl2pPr>
            <a:lvl3pPr>
              <a:defRPr sz="1800"/>
            </a:lvl3pPr>
            <a:lvl4pPr>
              <a:defRPr sz="1800"/>
            </a:lvl4pPr>
            <a:lvl5pPr>
              <a:defRPr sz="1800"/>
            </a:lvl5pPr>
          </a:lstStyle>
          <a:p>
            <a:pPr lvl="0"/>
            <a:r>
              <a:rPr lang="en-US"/>
              <a:t>Chapter title goes here</a:t>
            </a:r>
          </a:p>
        </p:txBody>
      </p:sp>
      <p:sp>
        <p:nvSpPr>
          <p:cNvPr id="24" name="Text Placeholder 6">
            <a:extLst>
              <a:ext uri="{FF2B5EF4-FFF2-40B4-BE49-F238E27FC236}">
                <a16:creationId xmlns:a16="http://schemas.microsoft.com/office/drawing/2014/main" id="{1852A6FB-0D2A-4B16-838E-FB9F6ABF1A64}"/>
              </a:ext>
            </a:extLst>
          </p:cNvPr>
          <p:cNvSpPr>
            <a:spLocks noGrp="1"/>
          </p:cNvSpPr>
          <p:nvPr>
            <p:ph type="body" sz="quarter" idx="24" hasCustomPrompt="1"/>
          </p:nvPr>
        </p:nvSpPr>
        <p:spPr>
          <a:xfrm>
            <a:off x="1404936" y="2091987"/>
            <a:ext cx="377455" cy="425904"/>
          </a:xfrm>
        </p:spPr>
        <p:txBody>
          <a:bodyPr anchor="b"/>
          <a:lstStyle>
            <a:lvl1pPr marL="0" algn="r">
              <a:spcBef>
                <a:spcPts val="0"/>
              </a:spcBef>
              <a:spcAft>
                <a:spcPts val="0"/>
              </a:spcAft>
              <a:defRPr sz="3100"/>
            </a:lvl1pPr>
            <a:lvl9pPr algn="r">
              <a:defRPr/>
            </a:lvl9pPr>
          </a:lstStyle>
          <a:p>
            <a:pPr lvl="8"/>
            <a:r>
              <a:rPr lang="en-US"/>
              <a:t>1</a:t>
            </a:r>
            <a:endParaRPr lang="bg-BG"/>
          </a:p>
        </p:txBody>
      </p:sp>
      <p:sp>
        <p:nvSpPr>
          <p:cNvPr id="25" name="Text Placeholder 32">
            <a:extLst>
              <a:ext uri="{FF2B5EF4-FFF2-40B4-BE49-F238E27FC236}">
                <a16:creationId xmlns:a16="http://schemas.microsoft.com/office/drawing/2014/main" id="{4C55DC32-630F-4151-B926-D1D4203F1EC4}"/>
              </a:ext>
            </a:extLst>
          </p:cNvPr>
          <p:cNvSpPr>
            <a:spLocks noGrp="1"/>
          </p:cNvSpPr>
          <p:nvPr>
            <p:ph type="body" sz="quarter" idx="25" hasCustomPrompt="1"/>
          </p:nvPr>
        </p:nvSpPr>
        <p:spPr>
          <a:xfrm>
            <a:off x="6184901" y="2091986"/>
            <a:ext cx="4600575" cy="553998"/>
          </a:xfrm>
        </p:spPr>
        <p:txBody>
          <a:bodyPr lIns="0" rIns="180000" anchor="t">
            <a:spAutoFit/>
          </a:bodyPr>
          <a:lstStyle>
            <a:lvl1pPr marL="540000">
              <a:defRPr sz="1800">
                <a:solidFill>
                  <a:schemeClr val="tx2"/>
                </a:solidFill>
              </a:defRPr>
            </a:lvl1pPr>
            <a:lvl2pPr>
              <a:defRPr sz="1800"/>
            </a:lvl2pPr>
            <a:lvl3pPr>
              <a:defRPr sz="1800"/>
            </a:lvl3pPr>
            <a:lvl4pPr>
              <a:defRPr sz="1800"/>
            </a:lvl4pPr>
            <a:lvl5pPr>
              <a:defRPr sz="1800"/>
            </a:lvl5pPr>
          </a:lstStyle>
          <a:p>
            <a:pPr lvl="0"/>
            <a:r>
              <a:rPr lang="en-US"/>
              <a:t>When it’s not active, color the title in dark grey</a:t>
            </a:r>
          </a:p>
        </p:txBody>
      </p:sp>
      <p:sp>
        <p:nvSpPr>
          <p:cNvPr id="26" name="Text Placeholder 6">
            <a:extLst>
              <a:ext uri="{FF2B5EF4-FFF2-40B4-BE49-F238E27FC236}">
                <a16:creationId xmlns:a16="http://schemas.microsoft.com/office/drawing/2014/main" id="{B6866A6F-78FD-4347-9A4B-E325A32CBDE8}"/>
              </a:ext>
            </a:extLst>
          </p:cNvPr>
          <p:cNvSpPr>
            <a:spLocks noGrp="1"/>
          </p:cNvSpPr>
          <p:nvPr>
            <p:ph type="body" sz="quarter" idx="26" hasCustomPrompt="1"/>
          </p:nvPr>
        </p:nvSpPr>
        <p:spPr>
          <a:xfrm>
            <a:off x="6184900" y="2091987"/>
            <a:ext cx="377455" cy="425904"/>
          </a:xfrm>
        </p:spPr>
        <p:txBody>
          <a:bodyPr anchor="b"/>
          <a:lstStyle>
            <a:lvl1pPr marL="0" algn="r">
              <a:spcBef>
                <a:spcPts val="0"/>
              </a:spcBef>
              <a:spcAft>
                <a:spcPts val="0"/>
              </a:spcAft>
              <a:defRPr sz="3100"/>
            </a:lvl1pPr>
            <a:lvl9pPr algn="r">
              <a:defRPr/>
            </a:lvl9pPr>
          </a:lstStyle>
          <a:p>
            <a:pPr lvl="7"/>
            <a:r>
              <a:rPr lang="en-US"/>
              <a:t>2</a:t>
            </a:r>
            <a:endParaRPr lang="bg-BG"/>
          </a:p>
        </p:txBody>
      </p:sp>
    </p:spTree>
    <p:extLst>
      <p:ext uri="{BB962C8B-B14F-4D97-AF65-F5344CB8AC3E}">
        <p14:creationId xmlns:p14="http://schemas.microsoft.com/office/powerpoint/2010/main" val="315389449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4" userDrawn="1">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31" userDrawn="1">
          <p15:clr>
            <a:srgbClr val="FBAE40"/>
          </p15:clr>
        </p15:guide>
        <p15:guide id="30" orient="horz" pos="828">
          <p15:clr>
            <a:srgbClr val="FBAE40"/>
          </p15:clr>
        </p15:guide>
        <p15:guide id="31" orient="horz" pos="934">
          <p15:clr>
            <a:srgbClr val="FBAE40"/>
          </p15:clr>
        </p15:guide>
        <p15:guide id="32" orient="horz" pos="1049" userDrawn="1">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57">
          <p15:clr>
            <a:srgbClr val="FBAE40"/>
          </p15:clr>
        </p15:guide>
        <p15:guide id="37" orient="horz" pos="1572" userDrawn="1">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2001">
          <p15:clr>
            <a:srgbClr val="FBAE40"/>
          </p15:clr>
        </p15:guide>
        <p15:guide id="42" orient="horz" pos="2102">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vy agenda, 3 colum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C230B6-C92D-466F-8CA3-5A9628288D74}"/>
              </a:ext>
            </a:extLst>
          </p:cNvPr>
          <p:cNvSpPr>
            <a:spLocks noGrp="1"/>
          </p:cNvSpPr>
          <p:nvPr>
            <p:ph type="body" sz="quarter" idx="23" hasCustomPrompt="1"/>
          </p:nvPr>
        </p:nvSpPr>
        <p:spPr>
          <a:xfrm>
            <a:off x="444500" y="1962150"/>
            <a:ext cx="3648075" cy="1320975"/>
          </a:xfrm>
          <a:custGeom>
            <a:avLst/>
            <a:gdLst>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141026 w 3648075"/>
              <a:gd name="connsiteY0" fmla="*/ 846137 h 846137"/>
              <a:gd name="connsiteX1" fmla="*/ 0 w 3648075"/>
              <a:gd name="connsiteY1" fmla="*/ 705111 h 846137"/>
              <a:gd name="connsiteX2" fmla="*/ 0 w 3648075"/>
              <a:gd name="connsiteY2" fmla="*/ 141026 h 846137"/>
              <a:gd name="connsiteX3" fmla="*/ 141026 w 3648075"/>
              <a:gd name="connsiteY3" fmla="*/ 0 h 846137"/>
              <a:gd name="connsiteX4" fmla="*/ 3507049 w 3648075"/>
              <a:gd name="connsiteY4" fmla="*/ 0 h 846137"/>
              <a:gd name="connsiteX5" fmla="*/ 3648075 w 3648075"/>
              <a:gd name="connsiteY5" fmla="*/ 141026 h 846137"/>
              <a:gd name="connsiteX6" fmla="*/ 3648075 w 3648075"/>
              <a:gd name="connsiteY6" fmla="*/ 705111 h 846137"/>
              <a:gd name="connsiteX7" fmla="*/ 3507049 w 3648075"/>
              <a:gd name="connsiteY7" fmla="*/ 846137 h 846137"/>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141026 w 3648075"/>
              <a:gd name="connsiteY0" fmla="*/ 846137 h 846137"/>
              <a:gd name="connsiteX1" fmla="*/ 0 w 3648075"/>
              <a:gd name="connsiteY1" fmla="*/ 705111 h 846137"/>
              <a:gd name="connsiteX2" fmla="*/ 0 w 3648075"/>
              <a:gd name="connsiteY2" fmla="*/ 141026 h 846137"/>
              <a:gd name="connsiteX3" fmla="*/ 3507049 w 3648075"/>
              <a:gd name="connsiteY3" fmla="*/ 0 h 846137"/>
              <a:gd name="connsiteX4" fmla="*/ 3648075 w 3648075"/>
              <a:gd name="connsiteY4" fmla="*/ 141026 h 846137"/>
              <a:gd name="connsiteX5" fmla="*/ 3648075 w 3648075"/>
              <a:gd name="connsiteY5" fmla="*/ 705111 h 846137"/>
              <a:gd name="connsiteX6" fmla="*/ 3507049 w 3648075"/>
              <a:gd name="connsiteY6" fmla="*/ 846137 h 84613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41026 w 3648075"/>
              <a:gd name="connsiteY0" fmla="*/ 850367 h 850367"/>
              <a:gd name="connsiteX1" fmla="*/ 0 w 3648075"/>
              <a:gd name="connsiteY1" fmla="*/ 709341 h 850367"/>
              <a:gd name="connsiteX2" fmla="*/ 142875 w 3648075"/>
              <a:gd name="connsiteY2" fmla="*/ 0 h 850367"/>
              <a:gd name="connsiteX3" fmla="*/ 3507049 w 3648075"/>
              <a:gd name="connsiteY3" fmla="*/ 4230 h 850367"/>
              <a:gd name="connsiteX4" fmla="*/ 3648075 w 3648075"/>
              <a:gd name="connsiteY4" fmla="*/ 145256 h 850367"/>
              <a:gd name="connsiteX5" fmla="*/ 3648075 w 3648075"/>
              <a:gd name="connsiteY5" fmla="*/ 709341 h 850367"/>
              <a:gd name="connsiteX6" fmla="*/ 3507049 w 3648075"/>
              <a:gd name="connsiteY6"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41026 w 3648075"/>
              <a:gd name="connsiteY0" fmla="*/ 850367 h 850367"/>
              <a:gd name="connsiteX1" fmla="*/ 1621631 w 3648075"/>
              <a:gd name="connsiteY1" fmla="*/ 4491 h 850367"/>
              <a:gd name="connsiteX2" fmla="*/ 142875 w 3648075"/>
              <a:gd name="connsiteY2" fmla="*/ 0 h 850367"/>
              <a:gd name="connsiteX3" fmla="*/ 3507049 w 3648075"/>
              <a:gd name="connsiteY3" fmla="*/ 4230 h 850367"/>
              <a:gd name="connsiteX4" fmla="*/ 3648075 w 3648075"/>
              <a:gd name="connsiteY4" fmla="*/ 145256 h 850367"/>
              <a:gd name="connsiteX5" fmla="*/ 3648075 w 3648075"/>
              <a:gd name="connsiteY5" fmla="*/ 709341 h 850367"/>
              <a:gd name="connsiteX6" fmla="*/ 3507049 w 3648075"/>
              <a:gd name="connsiteY6"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507049 w 3648075"/>
              <a:gd name="connsiteY2" fmla="*/ 4230 h 850367"/>
              <a:gd name="connsiteX3" fmla="*/ 3648075 w 3648075"/>
              <a:gd name="connsiteY3" fmla="*/ 709341 h 850367"/>
              <a:gd name="connsiteX4" fmla="*/ 3507049 w 3648075"/>
              <a:gd name="connsiteY4"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648075 w 3648075"/>
              <a:gd name="connsiteY2" fmla="*/ 709341 h 850367"/>
              <a:gd name="connsiteX3" fmla="*/ 3507049 w 3648075"/>
              <a:gd name="connsiteY3"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3645693 w 3648075"/>
              <a:gd name="connsiteY0" fmla="*/ 9254 h 850367"/>
              <a:gd name="connsiteX1" fmla="*/ 142875 w 3648075"/>
              <a:gd name="connsiteY1" fmla="*/ 0 h 850367"/>
              <a:gd name="connsiteX0" fmla="*/ 2381 w 3650456"/>
              <a:gd name="connsiteY0" fmla="*/ 141026 h 846137"/>
              <a:gd name="connsiteX1" fmla="*/ 143407 w 3650456"/>
              <a:gd name="connsiteY1" fmla="*/ 0 h 846137"/>
              <a:gd name="connsiteX2" fmla="*/ 3509430 w 3650456"/>
              <a:gd name="connsiteY2" fmla="*/ 0 h 846137"/>
              <a:gd name="connsiteX3" fmla="*/ 3650456 w 3650456"/>
              <a:gd name="connsiteY3" fmla="*/ 141026 h 846137"/>
              <a:gd name="connsiteX4" fmla="*/ 3650456 w 3650456"/>
              <a:gd name="connsiteY4" fmla="*/ 705111 h 846137"/>
              <a:gd name="connsiteX5" fmla="*/ 3509430 w 3650456"/>
              <a:gd name="connsiteY5" fmla="*/ 846137 h 846137"/>
              <a:gd name="connsiteX6" fmla="*/ 143407 w 3650456"/>
              <a:gd name="connsiteY6" fmla="*/ 846137 h 846137"/>
              <a:gd name="connsiteX7" fmla="*/ 2381 w 3650456"/>
              <a:gd name="connsiteY7" fmla="*/ 705111 h 846137"/>
              <a:gd name="connsiteX8" fmla="*/ 2381 w 3650456"/>
              <a:gd name="connsiteY8" fmla="*/ 141026 h 846137"/>
              <a:gd name="connsiteX0" fmla="*/ 3648074 w 3650456"/>
              <a:gd name="connsiteY0" fmla="*/ 5024 h 846137"/>
              <a:gd name="connsiteX1" fmla="*/ 0 w 3650456"/>
              <a:gd name="connsiteY1" fmla="*/ 5295 h 846137"/>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3645693 w 3648075"/>
              <a:gd name="connsiteY0" fmla="*/ 5024 h 846137"/>
              <a:gd name="connsiteX1" fmla="*/ 14288 w 3648075"/>
              <a:gd name="connsiteY1" fmla="*/ 5295 h 846137"/>
            </a:gdLst>
            <a:ahLst/>
            <a:cxnLst>
              <a:cxn ang="0">
                <a:pos x="connsiteX0" y="connsiteY0"/>
              </a:cxn>
              <a:cxn ang="0">
                <a:pos x="connsiteX1" y="connsiteY1"/>
              </a:cxn>
            </a:cxnLst>
            <a:rect l="l" t="t" r="r" b="b"/>
            <a:pathLst>
              <a:path w="3648075" h="846137" stroke="0" extrusionOk="0">
                <a:moveTo>
                  <a:pt x="0" y="141026"/>
                </a:moveTo>
                <a:cubicBezTo>
                  <a:pt x="0" y="63139"/>
                  <a:pt x="63139" y="0"/>
                  <a:pt x="141026" y="0"/>
                </a:cubicBezTo>
                <a:lnTo>
                  <a:pt x="3507049" y="0"/>
                </a:lnTo>
                <a:cubicBezTo>
                  <a:pt x="3584936" y="0"/>
                  <a:pt x="3648075" y="63139"/>
                  <a:pt x="3648075" y="141026"/>
                </a:cubicBezTo>
                <a:lnTo>
                  <a:pt x="3648075" y="705111"/>
                </a:lnTo>
                <a:cubicBezTo>
                  <a:pt x="3648075" y="782998"/>
                  <a:pt x="3584936" y="846137"/>
                  <a:pt x="3507049" y="846137"/>
                </a:cubicBezTo>
                <a:lnTo>
                  <a:pt x="141026" y="846137"/>
                </a:lnTo>
                <a:cubicBezTo>
                  <a:pt x="63139" y="846137"/>
                  <a:pt x="0" y="782998"/>
                  <a:pt x="0" y="705111"/>
                </a:cubicBezTo>
                <a:lnTo>
                  <a:pt x="0" y="141026"/>
                </a:lnTo>
                <a:close/>
              </a:path>
              <a:path w="3648075" h="846137" fill="none">
                <a:moveTo>
                  <a:pt x="3645693" y="5024"/>
                </a:moveTo>
                <a:lnTo>
                  <a:pt x="14288" y="5295"/>
                </a:lnTo>
              </a:path>
            </a:pathLst>
          </a:custGeom>
          <a:ln w="9525">
            <a:noFill/>
          </a:ln>
        </p:spPr>
        <p:txBody>
          <a:bodyPr lIns="180000" tIns="216000">
            <a:spAutoFit/>
          </a:bodyPr>
          <a:lstStyle>
            <a:lvl1pPr>
              <a:defRPr/>
            </a:lvl1pPr>
            <a:lvl2pPr>
              <a:defRPr/>
            </a:lvl2pPr>
            <a:lvl3pPr>
              <a:defRPr/>
            </a:lvl3pPr>
          </a:lstStyle>
          <a:p>
            <a:pPr lvl="0"/>
            <a:r>
              <a:rPr lang="en-US"/>
              <a:t>When not an active, color in dark grey</a:t>
            </a:r>
            <a:br>
              <a:rPr lang="en-US"/>
            </a:br>
            <a:endParaRPr lang="en-US"/>
          </a:p>
          <a:p>
            <a:pPr lvl="1"/>
            <a:r>
              <a:rPr lang="en-US"/>
              <a:t>1.1	Write the number, press Tab, write the title of the subchapter</a:t>
            </a:r>
          </a:p>
          <a:p>
            <a:pPr lvl="2"/>
            <a:r>
              <a:rPr lang="en-US"/>
              <a:t>1.1.1	Write the number, press Tab, write the title</a:t>
            </a:r>
          </a:p>
        </p:txBody>
      </p:sp>
      <p:sp>
        <p:nvSpPr>
          <p:cNvPr id="14" name="Title 1">
            <a:extLst>
              <a:ext uri="{FF2B5EF4-FFF2-40B4-BE49-F238E27FC236}">
                <a16:creationId xmlns:a16="http://schemas.microsoft.com/office/drawing/2014/main" id="{C2928A77-BF7E-4EF6-8BBD-B050E31512B1}"/>
              </a:ext>
            </a:extLst>
          </p:cNvPr>
          <p:cNvSpPr>
            <a:spLocks noGrp="1"/>
          </p:cNvSpPr>
          <p:nvPr>
            <p:ph type="title" hasCustomPrompt="1"/>
          </p:nvPr>
        </p:nvSpPr>
        <p:spPr>
          <a:xfrm>
            <a:off x="449581" y="658006"/>
            <a:ext cx="10335892" cy="335432"/>
          </a:xfrm>
        </p:spPr>
        <p:txBody>
          <a:bodyPr/>
          <a:lstStyle>
            <a:lvl1pPr>
              <a:defRPr/>
            </a:lvl1pPr>
          </a:lstStyle>
          <a:p>
            <a:r>
              <a:rPr lang="en-US"/>
              <a:t>Agenda / Table of contents</a:t>
            </a:r>
            <a:endParaRPr lang="bg-BG"/>
          </a:p>
        </p:txBody>
      </p:sp>
      <p:cxnSp>
        <p:nvCxnSpPr>
          <p:cNvPr id="15" name="Straight Connector 10">
            <a:extLst>
              <a:ext uri="{FF2B5EF4-FFF2-40B4-BE49-F238E27FC236}">
                <a16:creationId xmlns:a16="http://schemas.microsoft.com/office/drawing/2014/main" id="{A6185774-75FE-4534-9747-246E3DDAB978}"/>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B814E1-00DB-499C-ADF7-053A3D702860}"/>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a:hlinkClick r:id="" action="ppaction://hlinkshowjump?jump=previousslide"/>
            <a:extLst>
              <a:ext uri="{FF2B5EF4-FFF2-40B4-BE49-F238E27FC236}">
                <a16:creationId xmlns:a16="http://schemas.microsoft.com/office/drawing/2014/main" id="{A9E0DA7E-5A09-4E81-8B9E-DB3AF532E021}"/>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3" name="Rectangle 12">
            <a:hlinkClick r:id="" action="ppaction://hlinkshowjump?jump=nextslide"/>
            <a:extLst>
              <a:ext uri="{FF2B5EF4-FFF2-40B4-BE49-F238E27FC236}">
                <a16:creationId xmlns:a16="http://schemas.microsoft.com/office/drawing/2014/main" id="{DE882575-6DDC-4964-837C-D1EE125D91FA}"/>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18" name="Footer Placeholder 7">
            <a:extLst>
              <a:ext uri="{FF2B5EF4-FFF2-40B4-BE49-F238E27FC236}">
                <a16:creationId xmlns:a16="http://schemas.microsoft.com/office/drawing/2014/main" id="{80C75F00-F49E-4AC6-BAC1-83C94FFF3431}"/>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2" name="Date Placeholder 1">
            <a:extLst>
              <a:ext uri="{FF2B5EF4-FFF2-40B4-BE49-F238E27FC236}">
                <a16:creationId xmlns:a16="http://schemas.microsoft.com/office/drawing/2014/main" id="{50BB764A-4CEF-44CB-9C7B-221048484089}"/>
              </a:ext>
            </a:extLst>
          </p:cNvPr>
          <p:cNvSpPr>
            <a:spLocks noGrp="1"/>
          </p:cNvSpPr>
          <p:nvPr>
            <p:ph type="dt" sz="half" idx="10"/>
          </p:nvPr>
        </p:nvSpPr>
        <p:spPr/>
        <p:txBody>
          <a:bodyPr/>
          <a:lstStyle/>
          <a:p>
            <a:fld id="{FB7111D8-612A-4559-8994-BEABEDDDE173}" type="datetime1">
              <a:rPr lang="de-DE" smtClean="0"/>
              <a:t>29.08.2024</a:t>
            </a:fld>
            <a:endParaRPr lang="bg-BG"/>
          </a:p>
        </p:txBody>
      </p:sp>
      <p:sp>
        <p:nvSpPr>
          <p:cNvPr id="3" name="Footer Placeholder 2">
            <a:extLst>
              <a:ext uri="{FF2B5EF4-FFF2-40B4-BE49-F238E27FC236}">
                <a16:creationId xmlns:a16="http://schemas.microsoft.com/office/drawing/2014/main" id="{2E4896BC-236B-446A-B297-05433D02403C}"/>
              </a:ext>
            </a:extLst>
          </p:cNvPr>
          <p:cNvSpPr>
            <a:spLocks noGrp="1"/>
          </p:cNvSpPr>
          <p:nvPr>
            <p:ph type="ftr" sz="quarter" idx="11"/>
          </p:nvPr>
        </p:nvSpPr>
        <p:spPr/>
        <p:txBody>
          <a:bodyPr/>
          <a:lstStyle/>
          <a:p>
            <a:endParaRPr lang="bg-BG"/>
          </a:p>
        </p:txBody>
      </p:sp>
      <p:sp>
        <p:nvSpPr>
          <p:cNvPr id="16" name="Text Placeholder 6">
            <a:extLst>
              <a:ext uri="{FF2B5EF4-FFF2-40B4-BE49-F238E27FC236}">
                <a16:creationId xmlns:a16="http://schemas.microsoft.com/office/drawing/2014/main" id="{63566C7A-30EE-4EDE-802B-55663ACA5B2A}"/>
              </a:ext>
            </a:extLst>
          </p:cNvPr>
          <p:cNvSpPr>
            <a:spLocks noGrp="1"/>
          </p:cNvSpPr>
          <p:nvPr>
            <p:ph type="body" sz="quarter" idx="22" hasCustomPrompt="1"/>
          </p:nvPr>
        </p:nvSpPr>
        <p:spPr>
          <a:xfrm>
            <a:off x="449262" y="1974055"/>
            <a:ext cx="377455" cy="590467"/>
          </a:xfrm>
        </p:spPr>
        <p:txBody>
          <a:bodyPr tIns="0" bIns="0" anchor="b"/>
          <a:lstStyle>
            <a:lvl1pPr marL="0" algn="r">
              <a:spcBef>
                <a:spcPts val="0"/>
              </a:spcBef>
              <a:spcAft>
                <a:spcPts val="0"/>
              </a:spcAft>
              <a:defRPr sz="3100"/>
            </a:lvl1pPr>
            <a:lvl9pPr algn="r">
              <a:defRPr/>
            </a:lvl9pPr>
          </a:lstStyle>
          <a:p>
            <a:pPr lvl="8"/>
            <a:r>
              <a:rPr lang="en-US"/>
              <a:t>1</a:t>
            </a:r>
            <a:endParaRPr lang="bg-BG"/>
          </a:p>
        </p:txBody>
      </p:sp>
      <p:sp>
        <p:nvSpPr>
          <p:cNvPr id="17" name="Text Placeholder 4">
            <a:extLst>
              <a:ext uri="{FF2B5EF4-FFF2-40B4-BE49-F238E27FC236}">
                <a16:creationId xmlns:a16="http://schemas.microsoft.com/office/drawing/2014/main" id="{4BACCAA5-3FE3-4A92-9811-FEB01BDB0093}"/>
              </a:ext>
            </a:extLst>
          </p:cNvPr>
          <p:cNvSpPr>
            <a:spLocks noGrp="1"/>
          </p:cNvSpPr>
          <p:nvPr>
            <p:ph type="body" sz="quarter" idx="24" hasCustomPrompt="1"/>
          </p:nvPr>
        </p:nvSpPr>
        <p:spPr>
          <a:xfrm>
            <a:off x="4268788" y="1962150"/>
            <a:ext cx="3648075" cy="1320975"/>
          </a:xfrm>
          <a:custGeom>
            <a:avLst/>
            <a:gdLst>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141026 w 3648075"/>
              <a:gd name="connsiteY0" fmla="*/ 846137 h 846137"/>
              <a:gd name="connsiteX1" fmla="*/ 0 w 3648075"/>
              <a:gd name="connsiteY1" fmla="*/ 705111 h 846137"/>
              <a:gd name="connsiteX2" fmla="*/ 0 w 3648075"/>
              <a:gd name="connsiteY2" fmla="*/ 141026 h 846137"/>
              <a:gd name="connsiteX3" fmla="*/ 141026 w 3648075"/>
              <a:gd name="connsiteY3" fmla="*/ 0 h 846137"/>
              <a:gd name="connsiteX4" fmla="*/ 3507049 w 3648075"/>
              <a:gd name="connsiteY4" fmla="*/ 0 h 846137"/>
              <a:gd name="connsiteX5" fmla="*/ 3648075 w 3648075"/>
              <a:gd name="connsiteY5" fmla="*/ 141026 h 846137"/>
              <a:gd name="connsiteX6" fmla="*/ 3648075 w 3648075"/>
              <a:gd name="connsiteY6" fmla="*/ 705111 h 846137"/>
              <a:gd name="connsiteX7" fmla="*/ 3507049 w 3648075"/>
              <a:gd name="connsiteY7" fmla="*/ 846137 h 846137"/>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141026 w 3648075"/>
              <a:gd name="connsiteY0" fmla="*/ 846137 h 846137"/>
              <a:gd name="connsiteX1" fmla="*/ 0 w 3648075"/>
              <a:gd name="connsiteY1" fmla="*/ 705111 h 846137"/>
              <a:gd name="connsiteX2" fmla="*/ 0 w 3648075"/>
              <a:gd name="connsiteY2" fmla="*/ 141026 h 846137"/>
              <a:gd name="connsiteX3" fmla="*/ 3507049 w 3648075"/>
              <a:gd name="connsiteY3" fmla="*/ 0 h 846137"/>
              <a:gd name="connsiteX4" fmla="*/ 3648075 w 3648075"/>
              <a:gd name="connsiteY4" fmla="*/ 141026 h 846137"/>
              <a:gd name="connsiteX5" fmla="*/ 3648075 w 3648075"/>
              <a:gd name="connsiteY5" fmla="*/ 705111 h 846137"/>
              <a:gd name="connsiteX6" fmla="*/ 3507049 w 3648075"/>
              <a:gd name="connsiteY6" fmla="*/ 846137 h 84613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41026 w 3648075"/>
              <a:gd name="connsiteY0" fmla="*/ 850367 h 850367"/>
              <a:gd name="connsiteX1" fmla="*/ 0 w 3648075"/>
              <a:gd name="connsiteY1" fmla="*/ 709341 h 850367"/>
              <a:gd name="connsiteX2" fmla="*/ 142875 w 3648075"/>
              <a:gd name="connsiteY2" fmla="*/ 0 h 850367"/>
              <a:gd name="connsiteX3" fmla="*/ 3507049 w 3648075"/>
              <a:gd name="connsiteY3" fmla="*/ 4230 h 850367"/>
              <a:gd name="connsiteX4" fmla="*/ 3648075 w 3648075"/>
              <a:gd name="connsiteY4" fmla="*/ 145256 h 850367"/>
              <a:gd name="connsiteX5" fmla="*/ 3648075 w 3648075"/>
              <a:gd name="connsiteY5" fmla="*/ 709341 h 850367"/>
              <a:gd name="connsiteX6" fmla="*/ 3507049 w 3648075"/>
              <a:gd name="connsiteY6"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41026 w 3648075"/>
              <a:gd name="connsiteY0" fmla="*/ 850367 h 850367"/>
              <a:gd name="connsiteX1" fmla="*/ 1621631 w 3648075"/>
              <a:gd name="connsiteY1" fmla="*/ 4491 h 850367"/>
              <a:gd name="connsiteX2" fmla="*/ 142875 w 3648075"/>
              <a:gd name="connsiteY2" fmla="*/ 0 h 850367"/>
              <a:gd name="connsiteX3" fmla="*/ 3507049 w 3648075"/>
              <a:gd name="connsiteY3" fmla="*/ 4230 h 850367"/>
              <a:gd name="connsiteX4" fmla="*/ 3648075 w 3648075"/>
              <a:gd name="connsiteY4" fmla="*/ 145256 h 850367"/>
              <a:gd name="connsiteX5" fmla="*/ 3648075 w 3648075"/>
              <a:gd name="connsiteY5" fmla="*/ 709341 h 850367"/>
              <a:gd name="connsiteX6" fmla="*/ 3507049 w 3648075"/>
              <a:gd name="connsiteY6"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507049 w 3648075"/>
              <a:gd name="connsiteY2" fmla="*/ 4230 h 850367"/>
              <a:gd name="connsiteX3" fmla="*/ 3648075 w 3648075"/>
              <a:gd name="connsiteY3" fmla="*/ 709341 h 850367"/>
              <a:gd name="connsiteX4" fmla="*/ 3507049 w 3648075"/>
              <a:gd name="connsiteY4"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648075 w 3648075"/>
              <a:gd name="connsiteY2" fmla="*/ 709341 h 850367"/>
              <a:gd name="connsiteX3" fmla="*/ 3507049 w 3648075"/>
              <a:gd name="connsiteY3"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3645693 w 3648075"/>
              <a:gd name="connsiteY0" fmla="*/ 9254 h 850367"/>
              <a:gd name="connsiteX1" fmla="*/ 142875 w 3648075"/>
              <a:gd name="connsiteY1" fmla="*/ 0 h 850367"/>
              <a:gd name="connsiteX0" fmla="*/ 2381 w 3650456"/>
              <a:gd name="connsiteY0" fmla="*/ 141026 h 846137"/>
              <a:gd name="connsiteX1" fmla="*/ 143407 w 3650456"/>
              <a:gd name="connsiteY1" fmla="*/ 0 h 846137"/>
              <a:gd name="connsiteX2" fmla="*/ 3509430 w 3650456"/>
              <a:gd name="connsiteY2" fmla="*/ 0 h 846137"/>
              <a:gd name="connsiteX3" fmla="*/ 3650456 w 3650456"/>
              <a:gd name="connsiteY3" fmla="*/ 141026 h 846137"/>
              <a:gd name="connsiteX4" fmla="*/ 3650456 w 3650456"/>
              <a:gd name="connsiteY4" fmla="*/ 705111 h 846137"/>
              <a:gd name="connsiteX5" fmla="*/ 3509430 w 3650456"/>
              <a:gd name="connsiteY5" fmla="*/ 846137 h 846137"/>
              <a:gd name="connsiteX6" fmla="*/ 143407 w 3650456"/>
              <a:gd name="connsiteY6" fmla="*/ 846137 h 846137"/>
              <a:gd name="connsiteX7" fmla="*/ 2381 w 3650456"/>
              <a:gd name="connsiteY7" fmla="*/ 705111 h 846137"/>
              <a:gd name="connsiteX8" fmla="*/ 2381 w 3650456"/>
              <a:gd name="connsiteY8" fmla="*/ 141026 h 846137"/>
              <a:gd name="connsiteX0" fmla="*/ 3648074 w 3650456"/>
              <a:gd name="connsiteY0" fmla="*/ 5024 h 846137"/>
              <a:gd name="connsiteX1" fmla="*/ 0 w 3650456"/>
              <a:gd name="connsiteY1" fmla="*/ 5295 h 846137"/>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3645693 w 3648075"/>
              <a:gd name="connsiteY0" fmla="*/ 5024 h 846137"/>
              <a:gd name="connsiteX1" fmla="*/ 14288 w 3648075"/>
              <a:gd name="connsiteY1" fmla="*/ 5295 h 846137"/>
            </a:gdLst>
            <a:ahLst/>
            <a:cxnLst>
              <a:cxn ang="0">
                <a:pos x="connsiteX0" y="connsiteY0"/>
              </a:cxn>
              <a:cxn ang="0">
                <a:pos x="connsiteX1" y="connsiteY1"/>
              </a:cxn>
            </a:cxnLst>
            <a:rect l="l" t="t" r="r" b="b"/>
            <a:pathLst>
              <a:path w="3648075" h="846137" stroke="0" extrusionOk="0">
                <a:moveTo>
                  <a:pt x="0" y="141026"/>
                </a:moveTo>
                <a:cubicBezTo>
                  <a:pt x="0" y="63139"/>
                  <a:pt x="63139" y="0"/>
                  <a:pt x="141026" y="0"/>
                </a:cubicBezTo>
                <a:lnTo>
                  <a:pt x="3507049" y="0"/>
                </a:lnTo>
                <a:cubicBezTo>
                  <a:pt x="3584936" y="0"/>
                  <a:pt x="3648075" y="63139"/>
                  <a:pt x="3648075" y="141026"/>
                </a:cubicBezTo>
                <a:lnTo>
                  <a:pt x="3648075" y="705111"/>
                </a:lnTo>
                <a:cubicBezTo>
                  <a:pt x="3648075" y="782998"/>
                  <a:pt x="3584936" y="846137"/>
                  <a:pt x="3507049" y="846137"/>
                </a:cubicBezTo>
                <a:lnTo>
                  <a:pt x="141026" y="846137"/>
                </a:lnTo>
                <a:cubicBezTo>
                  <a:pt x="63139" y="846137"/>
                  <a:pt x="0" y="782998"/>
                  <a:pt x="0" y="705111"/>
                </a:cubicBezTo>
                <a:lnTo>
                  <a:pt x="0" y="141026"/>
                </a:lnTo>
                <a:close/>
              </a:path>
              <a:path w="3648075" h="846137" fill="none">
                <a:moveTo>
                  <a:pt x="3645693" y="5024"/>
                </a:moveTo>
                <a:lnTo>
                  <a:pt x="14288" y="5295"/>
                </a:lnTo>
              </a:path>
            </a:pathLst>
          </a:custGeom>
          <a:ln w="9525">
            <a:noFill/>
          </a:ln>
        </p:spPr>
        <p:txBody>
          <a:bodyPr lIns="180000" tIns="216000">
            <a:spAutoFit/>
          </a:bodyPr>
          <a:lstStyle>
            <a:lvl1pPr>
              <a:defRPr>
                <a:solidFill>
                  <a:schemeClr val="tx2"/>
                </a:solidFill>
              </a:defRPr>
            </a:lvl1pPr>
            <a:lvl2pPr>
              <a:defRPr/>
            </a:lvl2pPr>
            <a:lvl3pPr>
              <a:defRPr/>
            </a:lvl3pPr>
          </a:lstStyle>
          <a:p>
            <a:pPr lvl="0"/>
            <a:r>
              <a:rPr lang="en-US"/>
              <a:t>When not an active, color in dark grey</a:t>
            </a:r>
            <a:br>
              <a:rPr lang="en-US"/>
            </a:br>
            <a:endParaRPr lang="en-US"/>
          </a:p>
          <a:p>
            <a:pPr lvl="1"/>
            <a:r>
              <a:rPr lang="en-US"/>
              <a:t>1.1	Write the number, press Tab, write the title of the subchapter</a:t>
            </a:r>
          </a:p>
          <a:p>
            <a:pPr lvl="2"/>
            <a:r>
              <a:rPr lang="en-US"/>
              <a:t>1.1.1	Write the number, press Tab, write the title</a:t>
            </a:r>
          </a:p>
        </p:txBody>
      </p:sp>
      <p:sp>
        <p:nvSpPr>
          <p:cNvPr id="19" name="Text Placeholder 6">
            <a:extLst>
              <a:ext uri="{FF2B5EF4-FFF2-40B4-BE49-F238E27FC236}">
                <a16:creationId xmlns:a16="http://schemas.microsoft.com/office/drawing/2014/main" id="{5D1ACC72-507B-4E92-84DA-8A4B1A214164}"/>
              </a:ext>
            </a:extLst>
          </p:cNvPr>
          <p:cNvSpPr>
            <a:spLocks noGrp="1"/>
          </p:cNvSpPr>
          <p:nvPr>
            <p:ph type="body" sz="quarter" idx="25" hasCustomPrompt="1"/>
          </p:nvPr>
        </p:nvSpPr>
        <p:spPr>
          <a:xfrm>
            <a:off x="4273550" y="1974055"/>
            <a:ext cx="377455" cy="590468"/>
          </a:xfrm>
        </p:spPr>
        <p:txBody>
          <a:bodyPr tIns="0" bIns="0" anchor="b"/>
          <a:lstStyle>
            <a:lvl1pPr marL="0" algn="r">
              <a:spcBef>
                <a:spcPts val="0"/>
              </a:spcBef>
              <a:spcAft>
                <a:spcPts val="0"/>
              </a:spcAft>
              <a:defRPr sz="3100"/>
            </a:lvl1pPr>
            <a:lvl9pPr algn="r">
              <a:defRPr/>
            </a:lvl9pPr>
          </a:lstStyle>
          <a:p>
            <a:pPr lvl="7"/>
            <a:r>
              <a:rPr lang="en-US"/>
              <a:t>2</a:t>
            </a:r>
            <a:endParaRPr lang="bg-BG"/>
          </a:p>
        </p:txBody>
      </p:sp>
      <p:sp>
        <p:nvSpPr>
          <p:cNvPr id="20" name="Text Placeholder 4">
            <a:extLst>
              <a:ext uri="{FF2B5EF4-FFF2-40B4-BE49-F238E27FC236}">
                <a16:creationId xmlns:a16="http://schemas.microsoft.com/office/drawing/2014/main" id="{4659A6F4-067F-483E-92B9-9D3353F0F219}"/>
              </a:ext>
            </a:extLst>
          </p:cNvPr>
          <p:cNvSpPr>
            <a:spLocks noGrp="1"/>
          </p:cNvSpPr>
          <p:nvPr>
            <p:ph type="body" sz="quarter" idx="26" hasCustomPrompt="1"/>
          </p:nvPr>
        </p:nvSpPr>
        <p:spPr>
          <a:xfrm>
            <a:off x="8097838" y="1962150"/>
            <a:ext cx="3648075" cy="1320975"/>
          </a:xfrm>
          <a:custGeom>
            <a:avLst/>
            <a:gdLst>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141026 w 3648075"/>
              <a:gd name="connsiteY0" fmla="*/ 846137 h 846137"/>
              <a:gd name="connsiteX1" fmla="*/ 0 w 3648075"/>
              <a:gd name="connsiteY1" fmla="*/ 705111 h 846137"/>
              <a:gd name="connsiteX2" fmla="*/ 0 w 3648075"/>
              <a:gd name="connsiteY2" fmla="*/ 141026 h 846137"/>
              <a:gd name="connsiteX3" fmla="*/ 141026 w 3648075"/>
              <a:gd name="connsiteY3" fmla="*/ 0 h 846137"/>
              <a:gd name="connsiteX4" fmla="*/ 3507049 w 3648075"/>
              <a:gd name="connsiteY4" fmla="*/ 0 h 846137"/>
              <a:gd name="connsiteX5" fmla="*/ 3648075 w 3648075"/>
              <a:gd name="connsiteY5" fmla="*/ 141026 h 846137"/>
              <a:gd name="connsiteX6" fmla="*/ 3648075 w 3648075"/>
              <a:gd name="connsiteY6" fmla="*/ 705111 h 846137"/>
              <a:gd name="connsiteX7" fmla="*/ 3507049 w 3648075"/>
              <a:gd name="connsiteY7" fmla="*/ 846137 h 846137"/>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141026 w 3648075"/>
              <a:gd name="connsiteY0" fmla="*/ 846137 h 846137"/>
              <a:gd name="connsiteX1" fmla="*/ 0 w 3648075"/>
              <a:gd name="connsiteY1" fmla="*/ 705111 h 846137"/>
              <a:gd name="connsiteX2" fmla="*/ 0 w 3648075"/>
              <a:gd name="connsiteY2" fmla="*/ 141026 h 846137"/>
              <a:gd name="connsiteX3" fmla="*/ 3507049 w 3648075"/>
              <a:gd name="connsiteY3" fmla="*/ 0 h 846137"/>
              <a:gd name="connsiteX4" fmla="*/ 3648075 w 3648075"/>
              <a:gd name="connsiteY4" fmla="*/ 141026 h 846137"/>
              <a:gd name="connsiteX5" fmla="*/ 3648075 w 3648075"/>
              <a:gd name="connsiteY5" fmla="*/ 705111 h 846137"/>
              <a:gd name="connsiteX6" fmla="*/ 3507049 w 3648075"/>
              <a:gd name="connsiteY6" fmla="*/ 846137 h 84613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41026 w 3648075"/>
              <a:gd name="connsiteY0" fmla="*/ 850367 h 850367"/>
              <a:gd name="connsiteX1" fmla="*/ 0 w 3648075"/>
              <a:gd name="connsiteY1" fmla="*/ 709341 h 850367"/>
              <a:gd name="connsiteX2" fmla="*/ 142875 w 3648075"/>
              <a:gd name="connsiteY2" fmla="*/ 0 h 850367"/>
              <a:gd name="connsiteX3" fmla="*/ 3507049 w 3648075"/>
              <a:gd name="connsiteY3" fmla="*/ 4230 h 850367"/>
              <a:gd name="connsiteX4" fmla="*/ 3648075 w 3648075"/>
              <a:gd name="connsiteY4" fmla="*/ 145256 h 850367"/>
              <a:gd name="connsiteX5" fmla="*/ 3648075 w 3648075"/>
              <a:gd name="connsiteY5" fmla="*/ 709341 h 850367"/>
              <a:gd name="connsiteX6" fmla="*/ 3507049 w 3648075"/>
              <a:gd name="connsiteY6"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41026 w 3648075"/>
              <a:gd name="connsiteY0" fmla="*/ 850367 h 850367"/>
              <a:gd name="connsiteX1" fmla="*/ 1621631 w 3648075"/>
              <a:gd name="connsiteY1" fmla="*/ 4491 h 850367"/>
              <a:gd name="connsiteX2" fmla="*/ 142875 w 3648075"/>
              <a:gd name="connsiteY2" fmla="*/ 0 h 850367"/>
              <a:gd name="connsiteX3" fmla="*/ 3507049 w 3648075"/>
              <a:gd name="connsiteY3" fmla="*/ 4230 h 850367"/>
              <a:gd name="connsiteX4" fmla="*/ 3648075 w 3648075"/>
              <a:gd name="connsiteY4" fmla="*/ 145256 h 850367"/>
              <a:gd name="connsiteX5" fmla="*/ 3648075 w 3648075"/>
              <a:gd name="connsiteY5" fmla="*/ 709341 h 850367"/>
              <a:gd name="connsiteX6" fmla="*/ 3507049 w 3648075"/>
              <a:gd name="connsiteY6"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507049 w 3648075"/>
              <a:gd name="connsiteY2" fmla="*/ 4230 h 850367"/>
              <a:gd name="connsiteX3" fmla="*/ 3648075 w 3648075"/>
              <a:gd name="connsiteY3" fmla="*/ 709341 h 850367"/>
              <a:gd name="connsiteX4" fmla="*/ 3507049 w 3648075"/>
              <a:gd name="connsiteY4"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2" fmla="*/ 3648075 w 3648075"/>
              <a:gd name="connsiteY2" fmla="*/ 709341 h 850367"/>
              <a:gd name="connsiteX3" fmla="*/ 3507049 w 3648075"/>
              <a:gd name="connsiteY3" fmla="*/ 850367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1621631 w 3648075"/>
              <a:gd name="connsiteY0" fmla="*/ 4491 h 850367"/>
              <a:gd name="connsiteX1" fmla="*/ 142875 w 3648075"/>
              <a:gd name="connsiteY1" fmla="*/ 0 h 850367"/>
              <a:gd name="connsiteX0" fmla="*/ 0 w 3648075"/>
              <a:gd name="connsiteY0" fmla="*/ 145256 h 850367"/>
              <a:gd name="connsiteX1" fmla="*/ 141026 w 3648075"/>
              <a:gd name="connsiteY1" fmla="*/ 4230 h 850367"/>
              <a:gd name="connsiteX2" fmla="*/ 3507049 w 3648075"/>
              <a:gd name="connsiteY2" fmla="*/ 4230 h 850367"/>
              <a:gd name="connsiteX3" fmla="*/ 3648075 w 3648075"/>
              <a:gd name="connsiteY3" fmla="*/ 145256 h 850367"/>
              <a:gd name="connsiteX4" fmla="*/ 3648075 w 3648075"/>
              <a:gd name="connsiteY4" fmla="*/ 709341 h 850367"/>
              <a:gd name="connsiteX5" fmla="*/ 3507049 w 3648075"/>
              <a:gd name="connsiteY5" fmla="*/ 850367 h 850367"/>
              <a:gd name="connsiteX6" fmla="*/ 141026 w 3648075"/>
              <a:gd name="connsiteY6" fmla="*/ 850367 h 850367"/>
              <a:gd name="connsiteX7" fmla="*/ 0 w 3648075"/>
              <a:gd name="connsiteY7" fmla="*/ 709341 h 850367"/>
              <a:gd name="connsiteX8" fmla="*/ 0 w 3648075"/>
              <a:gd name="connsiteY8" fmla="*/ 145256 h 850367"/>
              <a:gd name="connsiteX0" fmla="*/ 3645693 w 3648075"/>
              <a:gd name="connsiteY0" fmla="*/ 9254 h 850367"/>
              <a:gd name="connsiteX1" fmla="*/ 142875 w 3648075"/>
              <a:gd name="connsiteY1" fmla="*/ 0 h 850367"/>
              <a:gd name="connsiteX0" fmla="*/ 2381 w 3650456"/>
              <a:gd name="connsiteY0" fmla="*/ 141026 h 846137"/>
              <a:gd name="connsiteX1" fmla="*/ 143407 w 3650456"/>
              <a:gd name="connsiteY1" fmla="*/ 0 h 846137"/>
              <a:gd name="connsiteX2" fmla="*/ 3509430 w 3650456"/>
              <a:gd name="connsiteY2" fmla="*/ 0 h 846137"/>
              <a:gd name="connsiteX3" fmla="*/ 3650456 w 3650456"/>
              <a:gd name="connsiteY3" fmla="*/ 141026 h 846137"/>
              <a:gd name="connsiteX4" fmla="*/ 3650456 w 3650456"/>
              <a:gd name="connsiteY4" fmla="*/ 705111 h 846137"/>
              <a:gd name="connsiteX5" fmla="*/ 3509430 w 3650456"/>
              <a:gd name="connsiteY5" fmla="*/ 846137 h 846137"/>
              <a:gd name="connsiteX6" fmla="*/ 143407 w 3650456"/>
              <a:gd name="connsiteY6" fmla="*/ 846137 h 846137"/>
              <a:gd name="connsiteX7" fmla="*/ 2381 w 3650456"/>
              <a:gd name="connsiteY7" fmla="*/ 705111 h 846137"/>
              <a:gd name="connsiteX8" fmla="*/ 2381 w 3650456"/>
              <a:gd name="connsiteY8" fmla="*/ 141026 h 846137"/>
              <a:gd name="connsiteX0" fmla="*/ 3648074 w 3650456"/>
              <a:gd name="connsiteY0" fmla="*/ 5024 h 846137"/>
              <a:gd name="connsiteX1" fmla="*/ 0 w 3650456"/>
              <a:gd name="connsiteY1" fmla="*/ 5295 h 846137"/>
              <a:gd name="connsiteX0" fmla="*/ 0 w 3648075"/>
              <a:gd name="connsiteY0" fmla="*/ 141026 h 846137"/>
              <a:gd name="connsiteX1" fmla="*/ 141026 w 3648075"/>
              <a:gd name="connsiteY1" fmla="*/ 0 h 846137"/>
              <a:gd name="connsiteX2" fmla="*/ 3507049 w 3648075"/>
              <a:gd name="connsiteY2" fmla="*/ 0 h 846137"/>
              <a:gd name="connsiteX3" fmla="*/ 3648075 w 3648075"/>
              <a:gd name="connsiteY3" fmla="*/ 141026 h 846137"/>
              <a:gd name="connsiteX4" fmla="*/ 3648075 w 3648075"/>
              <a:gd name="connsiteY4" fmla="*/ 705111 h 846137"/>
              <a:gd name="connsiteX5" fmla="*/ 3507049 w 3648075"/>
              <a:gd name="connsiteY5" fmla="*/ 846137 h 846137"/>
              <a:gd name="connsiteX6" fmla="*/ 141026 w 3648075"/>
              <a:gd name="connsiteY6" fmla="*/ 846137 h 846137"/>
              <a:gd name="connsiteX7" fmla="*/ 0 w 3648075"/>
              <a:gd name="connsiteY7" fmla="*/ 705111 h 846137"/>
              <a:gd name="connsiteX8" fmla="*/ 0 w 3648075"/>
              <a:gd name="connsiteY8" fmla="*/ 141026 h 846137"/>
              <a:gd name="connsiteX0" fmla="*/ 3645693 w 3648075"/>
              <a:gd name="connsiteY0" fmla="*/ 5024 h 846137"/>
              <a:gd name="connsiteX1" fmla="*/ 14288 w 3648075"/>
              <a:gd name="connsiteY1" fmla="*/ 5295 h 846137"/>
            </a:gdLst>
            <a:ahLst/>
            <a:cxnLst>
              <a:cxn ang="0">
                <a:pos x="connsiteX0" y="connsiteY0"/>
              </a:cxn>
              <a:cxn ang="0">
                <a:pos x="connsiteX1" y="connsiteY1"/>
              </a:cxn>
            </a:cxnLst>
            <a:rect l="l" t="t" r="r" b="b"/>
            <a:pathLst>
              <a:path w="3648075" h="846137" stroke="0" extrusionOk="0">
                <a:moveTo>
                  <a:pt x="0" y="141026"/>
                </a:moveTo>
                <a:cubicBezTo>
                  <a:pt x="0" y="63139"/>
                  <a:pt x="63139" y="0"/>
                  <a:pt x="141026" y="0"/>
                </a:cubicBezTo>
                <a:lnTo>
                  <a:pt x="3507049" y="0"/>
                </a:lnTo>
                <a:cubicBezTo>
                  <a:pt x="3584936" y="0"/>
                  <a:pt x="3648075" y="63139"/>
                  <a:pt x="3648075" y="141026"/>
                </a:cubicBezTo>
                <a:lnTo>
                  <a:pt x="3648075" y="705111"/>
                </a:lnTo>
                <a:cubicBezTo>
                  <a:pt x="3648075" y="782998"/>
                  <a:pt x="3584936" y="846137"/>
                  <a:pt x="3507049" y="846137"/>
                </a:cubicBezTo>
                <a:lnTo>
                  <a:pt x="141026" y="846137"/>
                </a:lnTo>
                <a:cubicBezTo>
                  <a:pt x="63139" y="846137"/>
                  <a:pt x="0" y="782998"/>
                  <a:pt x="0" y="705111"/>
                </a:cubicBezTo>
                <a:lnTo>
                  <a:pt x="0" y="141026"/>
                </a:lnTo>
                <a:close/>
              </a:path>
              <a:path w="3648075" h="846137" fill="none">
                <a:moveTo>
                  <a:pt x="3645693" y="5024"/>
                </a:moveTo>
                <a:lnTo>
                  <a:pt x="14288" y="5295"/>
                </a:lnTo>
              </a:path>
            </a:pathLst>
          </a:custGeom>
          <a:ln w="9525">
            <a:noFill/>
          </a:ln>
        </p:spPr>
        <p:txBody>
          <a:bodyPr lIns="180000" tIns="216000">
            <a:spAutoFit/>
          </a:bodyPr>
          <a:lstStyle>
            <a:lvl1pPr>
              <a:defRPr>
                <a:solidFill>
                  <a:schemeClr val="tx2"/>
                </a:solidFill>
              </a:defRPr>
            </a:lvl1pPr>
            <a:lvl2pPr>
              <a:defRPr/>
            </a:lvl2pPr>
            <a:lvl3pPr>
              <a:defRPr/>
            </a:lvl3pPr>
          </a:lstStyle>
          <a:p>
            <a:pPr lvl="0"/>
            <a:r>
              <a:rPr lang="en-US"/>
              <a:t>If here the title is only one line, press Shit + Enter before you continue with the subtitles</a:t>
            </a:r>
          </a:p>
          <a:p>
            <a:pPr lvl="1"/>
            <a:r>
              <a:rPr lang="en-US"/>
              <a:t>1.1	Write the number, press Tab, write the title of the subchapter</a:t>
            </a:r>
          </a:p>
          <a:p>
            <a:pPr lvl="2"/>
            <a:r>
              <a:rPr lang="en-US"/>
              <a:t>1.1.1	Write the number, press Tab, write the title</a:t>
            </a:r>
          </a:p>
        </p:txBody>
      </p:sp>
      <p:sp>
        <p:nvSpPr>
          <p:cNvPr id="21" name="Text Placeholder 6">
            <a:extLst>
              <a:ext uri="{FF2B5EF4-FFF2-40B4-BE49-F238E27FC236}">
                <a16:creationId xmlns:a16="http://schemas.microsoft.com/office/drawing/2014/main" id="{2F544DEF-D74F-4AA4-AC8C-8D71D7E57FCC}"/>
              </a:ext>
            </a:extLst>
          </p:cNvPr>
          <p:cNvSpPr>
            <a:spLocks noGrp="1"/>
          </p:cNvSpPr>
          <p:nvPr>
            <p:ph type="body" sz="quarter" idx="27" hasCustomPrompt="1"/>
          </p:nvPr>
        </p:nvSpPr>
        <p:spPr>
          <a:xfrm>
            <a:off x="8102600" y="1974055"/>
            <a:ext cx="377455" cy="590467"/>
          </a:xfrm>
        </p:spPr>
        <p:txBody>
          <a:bodyPr tIns="0" bIns="0" anchor="b"/>
          <a:lstStyle>
            <a:lvl1pPr marL="0" algn="r">
              <a:spcBef>
                <a:spcPts val="0"/>
              </a:spcBef>
              <a:spcAft>
                <a:spcPts val="0"/>
              </a:spcAft>
              <a:defRPr sz="3100"/>
            </a:lvl1pPr>
            <a:lvl9pPr algn="r">
              <a:defRPr/>
            </a:lvl9pPr>
          </a:lstStyle>
          <a:p>
            <a:pPr lvl="7"/>
            <a:r>
              <a:rPr lang="en-US"/>
              <a:t>3</a:t>
            </a:r>
            <a:endParaRPr lang="bg-BG"/>
          </a:p>
        </p:txBody>
      </p:sp>
    </p:spTree>
    <p:extLst>
      <p:ext uri="{BB962C8B-B14F-4D97-AF65-F5344CB8AC3E}">
        <p14:creationId xmlns:p14="http://schemas.microsoft.com/office/powerpoint/2010/main" val="129686610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57" userDrawn="1">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2001" userDrawn="1">
          <p15:clr>
            <a:srgbClr val="FBAE40"/>
          </p15:clr>
        </p15:guide>
        <p15:guide id="42" orient="horz" pos="2102" userDrawn="1">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with 3 chapters">
    <p:spTree>
      <p:nvGrpSpPr>
        <p:cNvPr id="1" name=""/>
        <p:cNvGrpSpPr/>
        <p:nvPr/>
      </p:nvGrpSpPr>
      <p:grpSpPr>
        <a:xfrm>
          <a:off x="0" y="0"/>
          <a:ext cx="0" cy="0"/>
          <a:chOff x="0" y="0"/>
          <a:chExt cx="0" cy="0"/>
        </a:xfrm>
      </p:grpSpPr>
      <p:sp>
        <p:nvSpPr>
          <p:cNvPr id="20" name="Picture Placeholder 8">
            <a:extLst>
              <a:ext uri="{FF2B5EF4-FFF2-40B4-BE49-F238E27FC236}">
                <a16:creationId xmlns:a16="http://schemas.microsoft.com/office/drawing/2014/main" id="{E51EF0D0-F226-40D3-9247-15D2B0A66A87}"/>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b="0"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0" name="Text Placeholder 29">
            <a:extLst>
              <a:ext uri="{FF2B5EF4-FFF2-40B4-BE49-F238E27FC236}">
                <a16:creationId xmlns:a16="http://schemas.microsoft.com/office/drawing/2014/main" id="{F9C84344-CFCC-47F4-8F0B-79965C60D537}"/>
              </a:ext>
            </a:extLst>
          </p:cNvPr>
          <p:cNvSpPr>
            <a:spLocks noGrp="1"/>
          </p:cNvSpPr>
          <p:nvPr>
            <p:ph type="body" sz="quarter" idx="26" hasCustomPrompt="1"/>
          </p:nvPr>
        </p:nvSpPr>
        <p:spPr>
          <a:xfrm>
            <a:off x="444500" y="2177098"/>
            <a:ext cx="3648075" cy="2357437"/>
          </a:xfrm>
        </p:spPr>
        <p:txBody>
          <a:bodyPr lIns="180000"/>
          <a:lstStyle>
            <a:lvl1pPr marL="0">
              <a:lnSpc>
                <a:spcPct val="150000"/>
              </a:lnSpc>
              <a:spcBef>
                <a:spcPts val="0"/>
              </a:spcBef>
              <a:spcAft>
                <a:spcPts val="0"/>
              </a:spcAft>
              <a:defRPr sz="1800" b="0">
                <a:solidFill>
                  <a:schemeClr val="bg1"/>
                </a:solidFill>
              </a:defRPr>
            </a:lvl1pPr>
            <a:lvl2pPr>
              <a:defRPr sz="1800"/>
            </a:lvl2pPr>
            <a:lvl3pPr>
              <a:defRPr sz="1800"/>
            </a:lvl3pPr>
            <a:lvl4pPr>
              <a:defRPr sz="1800"/>
            </a:lvl4pPr>
            <a:lvl5pPr>
              <a:defRPr sz="1800"/>
            </a:lvl5pPr>
          </a:lstStyle>
          <a:p>
            <a:pPr lvl="0"/>
            <a:r>
              <a:rPr lang="en-US"/>
              <a:t>First main point</a:t>
            </a:r>
          </a:p>
          <a:p>
            <a:pPr lvl="0"/>
            <a:r>
              <a:rPr lang="en-US"/>
              <a:t>Second main point</a:t>
            </a:r>
          </a:p>
          <a:p>
            <a:pPr lvl="0"/>
            <a:r>
              <a:rPr lang="en-US"/>
              <a:t>Third main point</a:t>
            </a:r>
            <a:endParaRPr lang="bg-BG"/>
          </a:p>
        </p:txBody>
      </p:sp>
      <p:sp>
        <p:nvSpPr>
          <p:cNvPr id="31" name="Text Placeholder 29">
            <a:extLst>
              <a:ext uri="{FF2B5EF4-FFF2-40B4-BE49-F238E27FC236}">
                <a16:creationId xmlns:a16="http://schemas.microsoft.com/office/drawing/2014/main" id="{92F94094-14C4-4BD9-92DB-0F563EC98B36}"/>
              </a:ext>
            </a:extLst>
          </p:cNvPr>
          <p:cNvSpPr>
            <a:spLocks noGrp="1"/>
          </p:cNvSpPr>
          <p:nvPr>
            <p:ph type="body" sz="quarter" idx="27" hasCustomPrompt="1"/>
          </p:nvPr>
        </p:nvSpPr>
        <p:spPr>
          <a:xfrm>
            <a:off x="4273550" y="2177098"/>
            <a:ext cx="3648075" cy="2357437"/>
          </a:xfrm>
        </p:spPr>
        <p:txBody>
          <a:bodyPr/>
          <a:lstStyle>
            <a:lvl1pPr marL="0">
              <a:lnSpc>
                <a:spcPct val="150000"/>
              </a:lnSpc>
              <a:spcBef>
                <a:spcPts val="0"/>
              </a:spcBef>
              <a:spcAft>
                <a:spcPts val="0"/>
              </a:spcAft>
              <a:defRPr sz="1800" b="0">
                <a:solidFill>
                  <a:schemeClr val="bg1"/>
                </a:solidFill>
              </a:defRPr>
            </a:lvl1pPr>
            <a:lvl2pPr>
              <a:defRPr sz="1800"/>
            </a:lvl2pPr>
            <a:lvl3pPr>
              <a:defRPr sz="1800"/>
            </a:lvl3pPr>
            <a:lvl4pPr>
              <a:defRPr sz="1800"/>
            </a:lvl4pPr>
            <a:lvl5pPr>
              <a:defRPr sz="1800"/>
            </a:lvl5pPr>
          </a:lstStyle>
          <a:p>
            <a:pPr lvl="0"/>
            <a:r>
              <a:rPr lang="en-US"/>
              <a:t>First main point</a:t>
            </a:r>
          </a:p>
          <a:p>
            <a:pPr lvl="0"/>
            <a:r>
              <a:rPr lang="en-US"/>
              <a:t>Second main point</a:t>
            </a:r>
          </a:p>
          <a:p>
            <a:pPr lvl="0"/>
            <a:r>
              <a:rPr lang="en-US"/>
              <a:t>Third main point</a:t>
            </a:r>
            <a:endParaRPr lang="bg-BG"/>
          </a:p>
        </p:txBody>
      </p:sp>
      <p:sp>
        <p:nvSpPr>
          <p:cNvPr id="32" name="Text Placeholder 29">
            <a:extLst>
              <a:ext uri="{FF2B5EF4-FFF2-40B4-BE49-F238E27FC236}">
                <a16:creationId xmlns:a16="http://schemas.microsoft.com/office/drawing/2014/main" id="{D4A0EAAB-FAA1-4D7D-ABD3-36BD99B7911E}"/>
              </a:ext>
            </a:extLst>
          </p:cNvPr>
          <p:cNvSpPr>
            <a:spLocks noGrp="1"/>
          </p:cNvSpPr>
          <p:nvPr>
            <p:ph type="body" sz="quarter" idx="28" hasCustomPrompt="1"/>
          </p:nvPr>
        </p:nvSpPr>
        <p:spPr>
          <a:xfrm>
            <a:off x="8099426" y="2177098"/>
            <a:ext cx="3648075" cy="2357437"/>
          </a:xfrm>
        </p:spPr>
        <p:txBody>
          <a:bodyPr rIns="180000"/>
          <a:lstStyle>
            <a:lvl1pPr marL="0">
              <a:lnSpc>
                <a:spcPct val="150000"/>
              </a:lnSpc>
              <a:spcBef>
                <a:spcPts val="0"/>
              </a:spcBef>
              <a:spcAft>
                <a:spcPts val="0"/>
              </a:spcAft>
              <a:defRPr sz="1800" b="0">
                <a:solidFill>
                  <a:schemeClr val="bg1"/>
                </a:solidFill>
              </a:defRPr>
            </a:lvl1pPr>
            <a:lvl2pPr>
              <a:defRPr sz="1800"/>
            </a:lvl2pPr>
            <a:lvl3pPr>
              <a:defRPr sz="1800"/>
            </a:lvl3pPr>
            <a:lvl4pPr>
              <a:defRPr sz="1800"/>
            </a:lvl4pPr>
            <a:lvl5pPr>
              <a:defRPr sz="1800"/>
            </a:lvl5pPr>
          </a:lstStyle>
          <a:p>
            <a:pPr lvl="0"/>
            <a:r>
              <a:rPr lang="en-US"/>
              <a:t>First main point</a:t>
            </a:r>
          </a:p>
          <a:p>
            <a:pPr lvl="0"/>
            <a:r>
              <a:rPr lang="en-US"/>
              <a:t>Second main point</a:t>
            </a:r>
          </a:p>
          <a:p>
            <a:pPr lvl="0"/>
            <a:r>
              <a:rPr lang="en-US"/>
              <a:t>Third main point</a:t>
            </a:r>
            <a:endParaRPr lang="bg-BG"/>
          </a:p>
        </p:txBody>
      </p:sp>
      <p:sp>
        <p:nvSpPr>
          <p:cNvPr id="19" name="Text Placeholder 2">
            <a:extLst>
              <a:ext uri="{FF2B5EF4-FFF2-40B4-BE49-F238E27FC236}">
                <a16:creationId xmlns:a16="http://schemas.microsoft.com/office/drawing/2014/main" id="{3B94FA86-A7FE-48AF-B74B-EFED6A39E447}"/>
              </a:ext>
            </a:extLst>
          </p:cNvPr>
          <p:cNvSpPr>
            <a:spLocks noGrp="1"/>
          </p:cNvSpPr>
          <p:nvPr>
            <p:ph type="body" idx="1" hasCustomPrompt="1"/>
          </p:nvPr>
        </p:nvSpPr>
        <p:spPr>
          <a:xfrm>
            <a:off x="453076" y="4775168"/>
            <a:ext cx="3645849" cy="1843091"/>
          </a:xfrm>
        </p:spPr>
        <p:txBody>
          <a:bodyPr lIns="180000"/>
          <a:lstStyle>
            <a:lvl1pPr marL="0" indent="0">
              <a:buNone/>
              <a:defRPr sz="13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a:t>
            </a:r>
          </a:p>
        </p:txBody>
      </p:sp>
      <p:sp>
        <p:nvSpPr>
          <p:cNvPr id="25" name="Text Placeholder 2">
            <a:extLst>
              <a:ext uri="{FF2B5EF4-FFF2-40B4-BE49-F238E27FC236}">
                <a16:creationId xmlns:a16="http://schemas.microsoft.com/office/drawing/2014/main" id="{84C69029-7C64-4522-89E6-7E6E66C1B814}"/>
              </a:ext>
            </a:extLst>
          </p:cNvPr>
          <p:cNvSpPr>
            <a:spLocks noGrp="1"/>
          </p:cNvSpPr>
          <p:nvPr>
            <p:ph type="body" idx="31" hasCustomPrompt="1"/>
          </p:nvPr>
        </p:nvSpPr>
        <p:spPr>
          <a:xfrm>
            <a:off x="4267835" y="4775168"/>
            <a:ext cx="3645849" cy="1843091"/>
          </a:xfrm>
        </p:spPr>
        <p:txBody>
          <a:bodyPr lIns="0"/>
          <a:lstStyle>
            <a:lvl1pPr marL="0" indent="0">
              <a:buNone/>
              <a:defRPr sz="13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2</a:t>
            </a:r>
          </a:p>
        </p:txBody>
      </p:sp>
      <p:sp>
        <p:nvSpPr>
          <p:cNvPr id="27" name="Text Placeholder 2">
            <a:extLst>
              <a:ext uri="{FF2B5EF4-FFF2-40B4-BE49-F238E27FC236}">
                <a16:creationId xmlns:a16="http://schemas.microsoft.com/office/drawing/2014/main" id="{809C845D-9B38-4976-A497-FA1C80B2AE45}"/>
              </a:ext>
            </a:extLst>
          </p:cNvPr>
          <p:cNvSpPr>
            <a:spLocks noGrp="1"/>
          </p:cNvSpPr>
          <p:nvPr>
            <p:ph type="body" idx="32" hasCustomPrompt="1"/>
          </p:nvPr>
        </p:nvSpPr>
        <p:spPr>
          <a:xfrm>
            <a:off x="8105465" y="4775168"/>
            <a:ext cx="3645849" cy="1843091"/>
          </a:xfrm>
        </p:spPr>
        <p:txBody>
          <a:bodyPr lIns="0"/>
          <a:lstStyle>
            <a:lvl1pPr marL="0" indent="0">
              <a:buNone/>
              <a:defRPr sz="130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3</a:t>
            </a:r>
          </a:p>
        </p:txBody>
      </p:sp>
      <p:cxnSp>
        <p:nvCxnSpPr>
          <p:cNvPr id="34" name="Straight Connector 10">
            <a:extLst>
              <a:ext uri="{FF2B5EF4-FFF2-40B4-BE49-F238E27FC236}">
                <a16:creationId xmlns:a16="http://schemas.microsoft.com/office/drawing/2014/main" id="{CE254EC1-BCEC-4385-95EA-D5AC758889D7}"/>
              </a:ext>
            </a:extLst>
          </p:cNvPr>
          <p:cNvCxnSpPr>
            <a:cxnSpLocks/>
          </p:cNvCxnSpPr>
          <p:nvPr userDrawn="1"/>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5" name="Rectangle 34">
            <a:hlinkClick r:id="" action="ppaction://hlinkshowjump?jump=previousslide"/>
            <a:extLst>
              <a:ext uri="{FF2B5EF4-FFF2-40B4-BE49-F238E27FC236}">
                <a16:creationId xmlns:a16="http://schemas.microsoft.com/office/drawing/2014/main" id="{B43906ED-E1EE-4393-BC24-768791E94669}"/>
              </a:ext>
            </a:extLst>
          </p:cNvPr>
          <p:cNvSpPr/>
          <p:nvPr userDrawn="1"/>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36" name="Rectangle 35">
            <a:hlinkClick r:id="" action="ppaction://hlinkshowjump?jump=nextslide"/>
            <a:extLst>
              <a:ext uri="{FF2B5EF4-FFF2-40B4-BE49-F238E27FC236}">
                <a16:creationId xmlns:a16="http://schemas.microsoft.com/office/drawing/2014/main" id="{81B80E2E-95C4-41DB-B90D-BD18002404C7}"/>
              </a:ext>
            </a:extLst>
          </p:cNvPr>
          <p:cNvSpPr/>
          <p:nvPr userDrawn="1"/>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9" name="Footer Placeholder 7">
            <a:extLst>
              <a:ext uri="{FF2B5EF4-FFF2-40B4-BE49-F238E27FC236}">
                <a16:creationId xmlns:a16="http://schemas.microsoft.com/office/drawing/2014/main" id="{39E6A5CA-A99C-464D-9724-D2A4DFC96538}"/>
              </a:ext>
            </a:extLst>
          </p:cNvPr>
          <p:cNvSpPr txBox="1">
            <a:spLocks/>
          </p:cNvSpPr>
          <p:nvPr userDrawn="1"/>
        </p:nvSpPr>
        <p:spPr>
          <a:xfrm>
            <a:off x="444501" y="6559200"/>
            <a:ext cx="1991050"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2" name="Date Placeholder 1">
            <a:extLst>
              <a:ext uri="{FF2B5EF4-FFF2-40B4-BE49-F238E27FC236}">
                <a16:creationId xmlns:a16="http://schemas.microsoft.com/office/drawing/2014/main" id="{1B40253F-350C-4F04-B6AE-6A3C3F25E40F}"/>
              </a:ext>
            </a:extLst>
          </p:cNvPr>
          <p:cNvSpPr>
            <a:spLocks noGrp="1"/>
          </p:cNvSpPr>
          <p:nvPr>
            <p:ph type="dt" sz="half" idx="33"/>
          </p:nvPr>
        </p:nvSpPr>
        <p:spPr/>
        <p:txBody>
          <a:bodyPr/>
          <a:lstStyle/>
          <a:p>
            <a:fld id="{C2FFF857-3396-4F5E-BC9D-709DA93E47CF}" type="datetime1">
              <a:rPr lang="de-DE" smtClean="0"/>
              <a:t>29.08.2024</a:t>
            </a:fld>
            <a:endParaRPr lang="bg-BG"/>
          </a:p>
        </p:txBody>
      </p:sp>
      <p:sp>
        <p:nvSpPr>
          <p:cNvPr id="3" name="Footer Placeholder 2">
            <a:extLst>
              <a:ext uri="{FF2B5EF4-FFF2-40B4-BE49-F238E27FC236}">
                <a16:creationId xmlns:a16="http://schemas.microsoft.com/office/drawing/2014/main" id="{BCB7EFD7-08D7-4D84-BE66-2FAEE6F8881B}"/>
              </a:ext>
            </a:extLst>
          </p:cNvPr>
          <p:cNvSpPr>
            <a:spLocks noGrp="1"/>
          </p:cNvSpPr>
          <p:nvPr>
            <p:ph type="ftr" sz="quarter" idx="34"/>
          </p:nvPr>
        </p:nvSpPr>
        <p:spPr/>
        <p:txBody>
          <a:bodyPr/>
          <a:lstStyle/>
          <a:p>
            <a:endParaRPr lang="bg-BG"/>
          </a:p>
        </p:txBody>
      </p:sp>
      <p:sp>
        <p:nvSpPr>
          <p:cNvPr id="46" name="Title 1">
            <a:extLst>
              <a:ext uri="{FF2B5EF4-FFF2-40B4-BE49-F238E27FC236}">
                <a16:creationId xmlns:a16="http://schemas.microsoft.com/office/drawing/2014/main" id="{CFAE844C-D02F-4BEC-9038-C4FE3A59AD78}"/>
              </a:ext>
            </a:extLst>
          </p:cNvPr>
          <p:cNvSpPr>
            <a:spLocks noGrp="1"/>
          </p:cNvSpPr>
          <p:nvPr>
            <p:ph type="title" hasCustomPrompt="1"/>
          </p:nvPr>
        </p:nvSpPr>
        <p:spPr>
          <a:xfrm>
            <a:off x="444500" y="650015"/>
            <a:ext cx="3648074" cy="1376513"/>
          </a:xfrm>
          <a:custGeom>
            <a:avLst/>
            <a:gdLst>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0 w 9380535"/>
              <a:gd name="connsiteY3" fmla="*/ 0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0 w 9380535"/>
              <a:gd name="connsiteY2" fmla="*/ 0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81037 w 9380535"/>
              <a:gd name="connsiteY2" fmla="*/ 6977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0 w 9380535"/>
              <a:gd name="connsiteY0" fmla="*/ 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0 w 9380535"/>
              <a:gd name="connsiteY8" fmla="*/ 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242888 w 9380535"/>
              <a:gd name="connsiteY0" fmla="*/ 304800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242888 w 9380535"/>
              <a:gd name="connsiteY8" fmla="*/ 304800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0 w 9380535"/>
              <a:gd name="connsiteY1" fmla="*/ 77459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0 w 9380535"/>
              <a:gd name="connsiteY0" fmla="*/ 774590 h 774590"/>
              <a:gd name="connsiteX1" fmla="*/ 457200 w 9380535"/>
              <a:gd name="connsiteY1" fmla="*/ 679340 h 774590"/>
              <a:gd name="connsiteX2" fmla="*/ 676275 w 9380535"/>
              <a:gd name="connsiteY2" fmla="*/ 773906 h 774590"/>
              <a:gd name="connsiteX3" fmla="*/ 1231106 w 9380535"/>
              <a:gd name="connsiteY3" fmla="*/ 769144 h 774590"/>
              <a:gd name="connsiteX4" fmla="*/ 9380535 w 9380535"/>
              <a:gd name="connsiteY4" fmla="*/ 0 h 774590"/>
              <a:gd name="connsiteX5" fmla="*/ 9380535 w 9380535"/>
              <a:gd name="connsiteY5" fmla="*/ 0 h 774590"/>
              <a:gd name="connsiteX6" fmla="*/ 9380535 w 9380535"/>
              <a:gd name="connsiteY6" fmla="*/ 774590 h 774590"/>
              <a:gd name="connsiteX7" fmla="*/ 9380535 w 9380535"/>
              <a:gd name="connsiteY7"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57200 w 9380535"/>
              <a:gd name="connsiteY0" fmla="*/ 679340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402432 w 9380535"/>
              <a:gd name="connsiteY0" fmla="*/ 772209 h 774590"/>
              <a:gd name="connsiteX1" fmla="*/ 676275 w 9380535"/>
              <a:gd name="connsiteY1" fmla="*/ 773906 h 774590"/>
              <a:gd name="connsiteX2" fmla="*/ 1231106 w 9380535"/>
              <a:gd name="connsiteY2" fmla="*/ 769144 h 774590"/>
              <a:gd name="connsiteX3" fmla="*/ 9380535 w 9380535"/>
              <a:gd name="connsiteY3" fmla="*/ 0 h 774590"/>
              <a:gd name="connsiteX4" fmla="*/ 9380535 w 9380535"/>
              <a:gd name="connsiteY4" fmla="*/ 0 h 774590"/>
              <a:gd name="connsiteX5" fmla="*/ 9380535 w 9380535"/>
              <a:gd name="connsiteY5" fmla="*/ 774590 h 774590"/>
              <a:gd name="connsiteX6" fmla="*/ 9380535 w 9380535"/>
              <a:gd name="connsiteY6" fmla="*/ 774590 h 774590"/>
              <a:gd name="connsiteX0" fmla="*/ 361950 w 9380535"/>
              <a:gd name="connsiteY0" fmla="*/ 390525 h 774590"/>
              <a:gd name="connsiteX1" fmla="*/ 0 w 9380535"/>
              <a:gd name="connsiteY1" fmla="*/ 0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6" fmla="*/ 0 w 9380535"/>
              <a:gd name="connsiteY6" fmla="*/ 774590 h 774590"/>
              <a:gd name="connsiteX7" fmla="*/ 0 w 9380535"/>
              <a:gd name="connsiteY7" fmla="*/ 774590 h 774590"/>
              <a:gd name="connsiteX8" fmla="*/ 361950 w 9380535"/>
              <a:gd name="connsiteY8" fmla="*/ 390525 h 774590"/>
              <a:gd name="connsiteX0" fmla="*/ 676275 w 9380535"/>
              <a:gd name="connsiteY0" fmla="*/ 773906 h 774590"/>
              <a:gd name="connsiteX1" fmla="*/ 1231106 w 9380535"/>
              <a:gd name="connsiteY1" fmla="*/ 769144 h 774590"/>
              <a:gd name="connsiteX2" fmla="*/ 9380535 w 9380535"/>
              <a:gd name="connsiteY2" fmla="*/ 0 h 774590"/>
              <a:gd name="connsiteX3" fmla="*/ 9380535 w 9380535"/>
              <a:gd name="connsiteY3" fmla="*/ 0 h 774590"/>
              <a:gd name="connsiteX4" fmla="*/ 9380535 w 9380535"/>
              <a:gd name="connsiteY4" fmla="*/ 774590 h 774590"/>
              <a:gd name="connsiteX5" fmla="*/ 9380535 w 9380535"/>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681038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033463 w 9385298"/>
              <a:gd name="connsiteY0" fmla="*/ 642937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7"/>
              <a:gd name="connsiteX1" fmla="*/ 4763 w 9385298"/>
              <a:gd name="connsiteY1" fmla="*/ 0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6" fmla="*/ 4763 w 9385298"/>
              <a:gd name="connsiteY6" fmla="*/ 774590 h 776287"/>
              <a:gd name="connsiteX7" fmla="*/ 4763 w 9385298"/>
              <a:gd name="connsiteY7" fmla="*/ 774590 h 776287"/>
              <a:gd name="connsiteX8" fmla="*/ 0 w 9385298"/>
              <a:gd name="connsiteY8" fmla="*/ 2381 h 776287"/>
              <a:gd name="connsiteX0" fmla="*/ 488156 w 9385298"/>
              <a:gd name="connsiteY0" fmla="*/ 776287 h 776287"/>
              <a:gd name="connsiteX1" fmla="*/ 1235869 w 9385298"/>
              <a:gd name="connsiteY1" fmla="*/ 769144 h 776287"/>
              <a:gd name="connsiteX2" fmla="*/ 9385298 w 9385298"/>
              <a:gd name="connsiteY2" fmla="*/ 0 h 776287"/>
              <a:gd name="connsiteX3" fmla="*/ 9385298 w 9385298"/>
              <a:gd name="connsiteY3" fmla="*/ 0 h 776287"/>
              <a:gd name="connsiteX4" fmla="*/ 9385298 w 9385298"/>
              <a:gd name="connsiteY4" fmla="*/ 774590 h 776287"/>
              <a:gd name="connsiteX5" fmla="*/ 9385298 w 9385298"/>
              <a:gd name="connsiteY5" fmla="*/ 774590 h 776287"/>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481012 w 9385298"/>
              <a:gd name="connsiteY0" fmla="*/ 773906 h 774590"/>
              <a:gd name="connsiteX1" fmla="*/ 1235869 w 9385298"/>
              <a:gd name="connsiteY1" fmla="*/ 769144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847463"/>
              <a:gd name="connsiteX1" fmla="*/ 4763 w 9385298"/>
              <a:gd name="connsiteY1" fmla="*/ 0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6" fmla="*/ 4763 w 9385298"/>
              <a:gd name="connsiteY6" fmla="*/ 774590 h 847463"/>
              <a:gd name="connsiteX7" fmla="*/ 4763 w 9385298"/>
              <a:gd name="connsiteY7" fmla="*/ 774590 h 847463"/>
              <a:gd name="connsiteX8" fmla="*/ 0 w 9385298"/>
              <a:gd name="connsiteY8" fmla="*/ 2381 h 847463"/>
              <a:gd name="connsiteX0" fmla="*/ 481012 w 9385298"/>
              <a:gd name="connsiteY0" fmla="*/ 773906 h 847463"/>
              <a:gd name="connsiteX1" fmla="*/ 1166813 w 9385298"/>
              <a:gd name="connsiteY1" fmla="*/ 776288 h 847463"/>
              <a:gd name="connsiteX2" fmla="*/ 9385298 w 9385298"/>
              <a:gd name="connsiteY2" fmla="*/ 0 h 847463"/>
              <a:gd name="connsiteX3" fmla="*/ 9385298 w 9385298"/>
              <a:gd name="connsiteY3" fmla="*/ 0 h 847463"/>
              <a:gd name="connsiteX4" fmla="*/ 9385298 w 9385298"/>
              <a:gd name="connsiteY4" fmla="*/ 774590 h 847463"/>
              <a:gd name="connsiteX5" fmla="*/ 9385298 w 9385298"/>
              <a:gd name="connsiteY5" fmla="*/ 774590 h 847463"/>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118598 w 9385298"/>
              <a:gd name="connsiteY3" fmla="*/ 307182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0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8889998 w 9385298"/>
              <a:gd name="connsiteY3" fmla="*/ 309031 h 776288"/>
              <a:gd name="connsiteX4" fmla="*/ 9385298 w 9385298"/>
              <a:gd name="connsiteY4" fmla="*/ 774590 h 776288"/>
              <a:gd name="connsiteX5" fmla="*/ 9385298 w 9385298"/>
              <a:gd name="connsiteY5"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8897142 w 9385298"/>
              <a:gd name="connsiteY2" fmla="*/ 307181 h 776288"/>
              <a:gd name="connsiteX3" fmla="*/ 9385298 w 9385298"/>
              <a:gd name="connsiteY3" fmla="*/ 774590 h 776288"/>
              <a:gd name="connsiteX4" fmla="*/ 9385298 w 9385298"/>
              <a:gd name="connsiteY4"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481012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2881 w 9385298"/>
              <a:gd name="connsiteY0" fmla="*/ 773906 h 776288"/>
              <a:gd name="connsiteX1" fmla="*/ 116681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64369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4590"/>
              <a:gd name="connsiteX1" fmla="*/ 4763 w 9385298"/>
              <a:gd name="connsiteY1" fmla="*/ 0 h 774590"/>
              <a:gd name="connsiteX2" fmla="*/ 9385298 w 9385298"/>
              <a:gd name="connsiteY2" fmla="*/ 0 h 774590"/>
              <a:gd name="connsiteX3" fmla="*/ 9385298 w 9385298"/>
              <a:gd name="connsiteY3" fmla="*/ 0 h 774590"/>
              <a:gd name="connsiteX4" fmla="*/ 9385298 w 9385298"/>
              <a:gd name="connsiteY4" fmla="*/ 774590 h 774590"/>
              <a:gd name="connsiteX5" fmla="*/ 9385298 w 9385298"/>
              <a:gd name="connsiteY5" fmla="*/ 774590 h 774590"/>
              <a:gd name="connsiteX6" fmla="*/ 4763 w 9385298"/>
              <a:gd name="connsiteY6" fmla="*/ 774590 h 774590"/>
              <a:gd name="connsiteX7" fmla="*/ 4763 w 9385298"/>
              <a:gd name="connsiteY7" fmla="*/ 774590 h 774590"/>
              <a:gd name="connsiteX8" fmla="*/ 0 w 9385298"/>
              <a:gd name="connsiteY8" fmla="*/ 2381 h 774590"/>
              <a:gd name="connsiteX0" fmla="*/ 192881 w 9385298"/>
              <a:gd name="connsiteY0" fmla="*/ 773906 h 774590"/>
              <a:gd name="connsiteX1" fmla="*/ 657226 w 9385298"/>
              <a:gd name="connsiteY1" fmla="*/ 774079 h 774590"/>
              <a:gd name="connsiteX2" fmla="*/ 9385298 w 9385298"/>
              <a:gd name="connsiteY2" fmla="*/ 774590 h 774590"/>
              <a:gd name="connsiteX3" fmla="*/ 9385298 w 9385298"/>
              <a:gd name="connsiteY3" fmla="*/ 774590 h 774590"/>
              <a:gd name="connsiteX0" fmla="*/ 0 w 9385298"/>
              <a:gd name="connsiteY0" fmla="*/ 2381 h 776116"/>
              <a:gd name="connsiteX1" fmla="*/ 4763 w 9385298"/>
              <a:gd name="connsiteY1" fmla="*/ 0 h 776116"/>
              <a:gd name="connsiteX2" fmla="*/ 9385298 w 9385298"/>
              <a:gd name="connsiteY2" fmla="*/ 0 h 776116"/>
              <a:gd name="connsiteX3" fmla="*/ 9385298 w 9385298"/>
              <a:gd name="connsiteY3" fmla="*/ 0 h 776116"/>
              <a:gd name="connsiteX4" fmla="*/ 9385298 w 9385298"/>
              <a:gd name="connsiteY4" fmla="*/ 774590 h 776116"/>
              <a:gd name="connsiteX5" fmla="*/ 9385298 w 9385298"/>
              <a:gd name="connsiteY5" fmla="*/ 774590 h 776116"/>
              <a:gd name="connsiteX6" fmla="*/ 4763 w 9385298"/>
              <a:gd name="connsiteY6" fmla="*/ 774590 h 776116"/>
              <a:gd name="connsiteX7" fmla="*/ 4763 w 9385298"/>
              <a:gd name="connsiteY7" fmla="*/ 774590 h 776116"/>
              <a:gd name="connsiteX8" fmla="*/ 0 w 9385298"/>
              <a:gd name="connsiteY8" fmla="*/ 2381 h 776116"/>
              <a:gd name="connsiteX0" fmla="*/ 195262 w 9385298"/>
              <a:gd name="connsiteY0" fmla="*/ 776116 h 776116"/>
              <a:gd name="connsiteX1" fmla="*/ 657226 w 9385298"/>
              <a:gd name="connsiteY1" fmla="*/ 774079 h 776116"/>
              <a:gd name="connsiteX2" fmla="*/ 9385298 w 9385298"/>
              <a:gd name="connsiteY2" fmla="*/ 774590 h 776116"/>
              <a:gd name="connsiteX3" fmla="*/ 9385298 w 9385298"/>
              <a:gd name="connsiteY3" fmla="*/ 774590 h 776116"/>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657226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1695612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6288"/>
              <a:gd name="connsiteX1" fmla="*/ 4763 w 9385298"/>
              <a:gd name="connsiteY1" fmla="*/ 0 h 776288"/>
              <a:gd name="connsiteX2" fmla="*/ 9385298 w 9385298"/>
              <a:gd name="connsiteY2" fmla="*/ 0 h 776288"/>
              <a:gd name="connsiteX3" fmla="*/ 9385298 w 9385298"/>
              <a:gd name="connsiteY3" fmla="*/ 0 h 776288"/>
              <a:gd name="connsiteX4" fmla="*/ 9385298 w 9385298"/>
              <a:gd name="connsiteY4" fmla="*/ 774590 h 776288"/>
              <a:gd name="connsiteX5" fmla="*/ 9385298 w 9385298"/>
              <a:gd name="connsiteY5" fmla="*/ 774590 h 776288"/>
              <a:gd name="connsiteX6" fmla="*/ 4763 w 9385298"/>
              <a:gd name="connsiteY6" fmla="*/ 774590 h 776288"/>
              <a:gd name="connsiteX7" fmla="*/ 4763 w 9385298"/>
              <a:gd name="connsiteY7" fmla="*/ 774590 h 776288"/>
              <a:gd name="connsiteX8" fmla="*/ 0 w 9385298"/>
              <a:gd name="connsiteY8" fmla="*/ 2381 h 776288"/>
              <a:gd name="connsiteX0" fmla="*/ 195262 w 9385298"/>
              <a:gd name="connsiteY0" fmla="*/ 776116 h 776288"/>
              <a:gd name="connsiteX1" fmla="*/ 1707863 w 9385298"/>
              <a:gd name="connsiteY1" fmla="*/ 776288 h 776288"/>
              <a:gd name="connsiteX2" fmla="*/ 9385298 w 9385298"/>
              <a:gd name="connsiteY2" fmla="*/ 774590 h 776288"/>
              <a:gd name="connsiteX3" fmla="*/ 9385298 w 9385298"/>
              <a:gd name="connsiteY3" fmla="*/ 774590 h 776288"/>
              <a:gd name="connsiteX0" fmla="*/ 0 w 9385298"/>
              <a:gd name="connsiteY0" fmla="*/ 2381 h 778545"/>
              <a:gd name="connsiteX1" fmla="*/ 4763 w 9385298"/>
              <a:gd name="connsiteY1" fmla="*/ 0 h 778545"/>
              <a:gd name="connsiteX2" fmla="*/ 9385298 w 9385298"/>
              <a:gd name="connsiteY2" fmla="*/ 0 h 778545"/>
              <a:gd name="connsiteX3" fmla="*/ 9385298 w 9385298"/>
              <a:gd name="connsiteY3" fmla="*/ 0 h 778545"/>
              <a:gd name="connsiteX4" fmla="*/ 9385298 w 9385298"/>
              <a:gd name="connsiteY4" fmla="*/ 774590 h 778545"/>
              <a:gd name="connsiteX5" fmla="*/ 9385298 w 9385298"/>
              <a:gd name="connsiteY5" fmla="*/ 774590 h 778545"/>
              <a:gd name="connsiteX6" fmla="*/ 4763 w 9385298"/>
              <a:gd name="connsiteY6" fmla="*/ 774590 h 778545"/>
              <a:gd name="connsiteX7" fmla="*/ 4763 w 9385298"/>
              <a:gd name="connsiteY7" fmla="*/ 774590 h 778545"/>
              <a:gd name="connsiteX8" fmla="*/ 0 w 9385298"/>
              <a:gd name="connsiteY8" fmla="*/ 2381 h 778545"/>
              <a:gd name="connsiteX0" fmla="*/ 513824 w 9385298"/>
              <a:gd name="connsiteY0" fmla="*/ 778545 h 778545"/>
              <a:gd name="connsiteX1" fmla="*/ 1707863 w 9385298"/>
              <a:gd name="connsiteY1" fmla="*/ 776288 h 778545"/>
              <a:gd name="connsiteX2" fmla="*/ 9385298 w 9385298"/>
              <a:gd name="connsiteY2" fmla="*/ 774590 h 778545"/>
              <a:gd name="connsiteX3" fmla="*/ 9385298 w 9385298"/>
              <a:gd name="connsiteY3" fmla="*/ 774590 h 778545"/>
              <a:gd name="connsiteX0" fmla="*/ 0 w 9385298"/>
              <a:gd name="connsiteY0" fmla="*/ 2381 h 778545"/>
              <a:gd name="connsiteX1" fmla="*/ 4763 w 9385298"/>
              <a:gd name="connsiteY1" fmla="*/ 0 h 778545"/>
              <a:gd name="connsiteX2" fmla="*/ 9385298 w 9385298"/>
              <a:gd name="connsiteY2" fmla="*/ 0 h 778545"/>
              <a:gd name="connsiteX3" fmla="*/ 9385298 w 9385298"/>
              <a:gd name="connsiteY3" fmla="*/ 0 h 778545"/>
              <a:gd name="connsiteX4" fmla="*/ 9385298 w 9385298"/>
              <a:gd name="connsiteY4" fmla="*/ 774590 h 778545"/>
              <a:gd name="connsiteX5" fmla="*/ 9385298 w 9385298"/>
              <a:gd name="connsiteY5" fmla="*/ 774590 h 778545"/>
              <a:gd name="connsiteX6" fmla="*/ 4763 w 9385298"/>
              <a:gd name="connsiteY6" fmla="*/ 774590 h 778545"/>
              <a:gd name="connsiteX7" fmla="*/ 4763 w 9385298"/>
              <a:gd name="connsiteY7" fmla="*/ 774590 h 778545"/>
              <a:gd name="connsiteX8" fmla="*/ 0 w 9385298"/>
              <a:gd name="connsiteY8" fmla="*/ 2381 h 778545"/>
              <a:gd name="connsiteX0" fmla="*/ 495445 w 9385298"/>
              <a:gd name="connsiteY0" fmla="*/ 778545 h 778545"/>
              <a:gd name="connsiteX1" fmla="*/ 1707863 w 9385298"/>
              <a:gd name="connsiteY1" fmla="*/ 776288 h 778545"/>
              <a:gd name="connsiteX2" fmla="*/ 9385298 w 9385298"/>
              <a:gd name="connsiteY2" fmla="*/ 774590 h 778545"/>
              <a:gd name="connsiteX3" fmla="*/ 9385298 w 9385298"/>
              <a:gd name="connsiteY3" fmla="*/ 774590 h 778545"/>
              <a:gd name="connsiteX0" fmla="*/ 0 w 9385298"/>
              <a:gd name="connsiteY0" fmla="*/ 2381 h 778545"/>
              <a:gd name="connsiteX1" fmla="*/ 4763 w 9385298"/>
              <a:gd name="connsiteY1" fmla="*/ 0 h 778545"/>
              <a:gd name="connsiteX2" fmla="*/ 9385298 w 9385298"/>
              <a:gd name="connsiteY2" fmla="*/ 0 h 778545"/>
              <a:gd name="connsiteX3" fmla="*/ 9385298 w 9385298"/>
              <a:gd name="connsiteY3" fmla="*/ 0 h 778545"/>
              <a:gd name="connsiteX4" fmla="*/ 9385298 w 9385298"/>
              <a:gd name="connsiteY4" fmla="*/ 774590 h 778545"/>
              <a:gd name="connsiteX5" fmla="*/ 9385298 w 9385298"/>
              <a:gd name="connsiteY5" fmla="*/ 774590 h 778545"/>
              <a:gd name="connsiteX6" fmla="*/ 4763 w 9385298"/>
              <a:gd name="connsiteY6" fmla="*/ 774590 h 778545"/>
              <a:gd name="connsiteX7" fmla="*/ 4763 w 9385298"/>
              <a:gd name="connsiteY7" fmla="*/ 774590 h 778545"/>
              <a:gd name="connsiteX8" fmla="*/ 0 w 9385298"/>
              <a:gd name="connsiteY8" fmla="*/ 2381 h 778545"/>
              <a:gd name="connsiteX0" fmla="*/ 495445 w 9385298"/>
              <a:gd name="connsiteY0" fmla="*/ 778545 h 778545"/>
              <a:gd name="connsiteX1" fmla="*/ 1707863 w 9385298"/>
              <a:gd name="connsiteY1" fmla="*/ 777502 h 778545"/>
              <a:gd name="connsiteX2" fmla="*/ 9385298 w 9385298"/>
              <a:gd name="connsiteY2" fmla="*/ 774590 h 778545"/>
              <a:gd name="connsiteX3" fmla="*/ 9385298 w 9385298"/>
              <a:gd name="connsiteY3" fmla="*/ 774590 h 778545"/>
              <a:gd name="connsiteX0" fmla="*/ 0 w 9385298"/>
              <a:gd name="connsiteY0" fmla="*/ 2381 h 779931"/>
              <a:gd name="connsiteX1" fmla="*/ 4763 w 9385298"/>
              <a:gd name="connsiteY1" fmla="*/ 0 h 779931"/>
              <a:gd name="connsiteX2" fmla="*/ 9385298 w 9385298"/>
              <a:gd name="connsiteY2" fmla="*/ 0 h 779931"/>
              <a:gd name="connsiteX3" fmla="*/ 9385298 w 9385298"/>
              <a:gd name="connsiteY3" fmla="*/ 0 h 779931"/>
              <a:gd name="connsiteX4" fmla="*/ 9385298 w 9385298"/>
              <a:gd name="connsiteY4" fmla="*/ 774590 h 779931"/>
              <a:gd name="connsiteX5" fmla="*/ 9385298 w 9385298"/>
              <a:gd name="connsiteY5" fmla="*/ 774590 h 779931"/>
              <a:gd name="connsiteX6" fmla="*/ 4763 w 9385298"/>
              <a:gd name="connsiteY6" fmla="*/ 774590 h 779931"/>
              <a:gd name="connsiteX7" fmla="*/ 4763 w 9385298"/>
              <a:gd name="connsiteY7" fmla="*/ 774590 h 779931"/>
              <a:gd name="connsiteX8" fmla="*/ 0 w 9385298"/>
              <a:gd name="connsiteY8" fmla="*/ 2381 h 779931"/>
              <a:gd name="connsiteX0" fmla="*/ 495445 w 9385298"/>
              <a:gd name="connsiteY0" fmla="*/ 778545 h 779931"/>
              <a:gd name="connsiteX1" fmla="*/ 1710927 w 9385298"/>
              <a:gd name="connsiteY1" fmla="*/ 779931 h 779931"/>
              <a:gd name="connsiteX2" fmla="*/ 9385298 w 9385298"/>
              <a:gd name="connsiteY2" fmla="*/ 774590 h 779931"/>
              <a:gd name="connsiteX3" fmla="*/ 9385298 w 9385298"/>
              <a:gd name="connsiteY3" fmla="*/ 774590 h 779931"/>
              <a:gd name="connsiteX0" fmla="*/ 0 w 9385298"/>
              <a:gd name="connsiteY0" fmla="*/ 2381 h 778716"/>
              <a:gd name="connsiteX1" fmla="*/ 4763 w 9385298"/>
              <a:gd name="connsiteY1" fmla="*/ 0 h 778716"/>
              <a:gd name="connsiteX2" fmla="*/ 9385298 w 9385298"/>
              <a:gd name="connsiteY2" fmla="*/ 0 h 778716"/>
              <a:gd name="connsiteX3" fmla="*/ 9385298 w 9385298"/>
              <a:gd name="connsiteY3" fmla="*/ 0 h 778716"/>
              <a:gd name="connsiteX4" fmla="*/ 9385298 w 9385298"/>
              <a:gd name="connsiteY4" fmla="*/ 774590 h 778716"/>
              <a:gd name="connsiteX5" fmla="*/ 9385298 w 9385298"/>
              <a:gd name="connsiteY5" fmla="*/ 774590 h 778716"/>
              <a:gd name="connsiteX6" fmla="*/ 4763 w 9385298"/>
              <a:gd name="connsiteY6" fmla="*/ 774590 h 778716"/>
              <a:gd name="connsiteX7" fmla="*/ 4763 w 9385298"/>
              <a:gd name="connsiteY7" fmla="*/ 774590 h 778716"/>
              <a:gd name="connsiteX8" fmla="*/ 0 w 9385298"/>
              <a:gd name="connsiteY8" fmla="*/ 2381 h 778716"/>
              <a:gd name="connsiteX0" fmla="*/ 495445 w 9385298"/>
              <a:gd name="connsiteY0" fmla="*/ 778545 h 778716"/>
              <a:gd name="connsiteX1" fmla="*/ 1704802 w 9385298"/>
              <a:gd name="connsiteY1" fmla="*/ 778716 h 778716"/>
              <a:gd name="connsiteX2" fmla="*/ 9385298 w 9385298"/>
              <a:gd name="connsiteY2" fmla="*/ 774590 h 778716"/>
              <a:gd name="connsiteX3" fmla="*/ 9385298 w 9385298"/>
              <a:gd name="connsiteY3" fmla="*/ 774590 h 778716"/>
            </a:gdLst>
            <a:ahLst/>
            <a:cxnLst>
              <a:cxn ang="0">
                <a:pos x="connsiteX0" y="connsiteY0"/>
              </a:cxn>
              <a:cxn ang="0">
                <a:pos x="connsiteX1" y="connsiteY1"/>
              </a:cxn>
              <a:cxn ang="0">
                <a:pos x="connsiteX2" y="connsiteY2"/>
              </a:cxn>
              <a:cxn ang="0">
                <a:pos x="connsiteX3" y="connsiteY3"/>
              </a:cxn>
            </a:cxnLst>
            <a:rect l="l" t="t" r="r" b="b"/>
            <a:pathLst>
              <a:path w="9385298" h="778716" stroke="0" extrusionOk="0">
                <a:moveTo>
                  <a:pt x="0" y="2381"/>
                </a:moveTo>
                <a:lnTo>
                  <a:pt x="4763" y="0"/>
                </a:lnTo>
                <a:lnTo>
                  <a:pt x="9385298" y="0"/>
                </a:lnTo>
                <a:lnTo>
                  <a:pt x="9385298" y="0"/>
                </a:lnTo>
                <a:lnTo>
                  <a:pt x="9385298" y="774590"/>
                </a:lnTo>
                <a:lnTo>
                  <a:pt x="9385298" y="774590"/>
                </a:lnTo>
                <a:lnTo>
                  <a:pt x="4763" y="774590"/>
                </a:lnTo>
                <a:lnTo>
                  <a:pt x="4763" y="774590"/>
                </a:lnTo>
                <a:cubicBezTo>
                  <a:pt x="3175" y="517187"/>
                  <a:pt x="1588" y="259784"/>
                  <a:pt x="0" y="2381"/>
                </a:cubicBezTo>
                <a:close/>
              </a:path>
              <a:path w="9385298" h="778716" fill="none">
                <a:moveTo>
                  <a:pt x="495445" y="778545"/>
                </a:moveTo>
                <a:lnTo>
                  <a:pt x="1704802" y="778716"/>
                </a:lnTo>
                <a:moveTo>
                  <a:pt x="9385298" y="774590"/>
                </a:moveTo>
                <a:lnTo>
                  <a:pt x="9385298" y="774590"/>
                </a:lnTo>
              </a:path>
            </a:pathLst>
          </a:custGeom>
          <a:ln w="38100">
            <a:solidFill>
              <a:schemeClr val="bg1"/>
            </a:solidFill>
          </a:ln>
        </p:spPr>
        <p:txBody>
          <a:bodyPr wrap="square" lIns="180000" bIns="144000" anchor="t">
            <a:spAutoFit/>
          </a:bodyPr>
          <a:lstStyle>
            <a:lvl1pPr>
              <a:defRPr sz="4000">
                <a:solidFill>
                  <a:schemeClr val="bg1"/>
                </a:solidFill>
              </a:defRPr>
            </a:lvl1pPr>
          </a:lstStyle>
          <a:p>
            <a:r>
              <a:rPr lang="en-US"/>
              <a:t>First </a:t>
            </a:r>
            <a:br>
              <a:rPr lang="bg-BG"/>
            </a:br>
            <a:r>
              <a:rPr lang="en-US"/>
              <a:t>chapter title </a:t>
            </a:r>
            <a:endParaRPr lang="bg-BG"/>
          </a:p>
        </p:txBody>
      </p:sp>
      <p:sp>
        <p:nvSpPr>
          <p:cNvPr id="5" name="Text Placeholder 4">
            <a:extLst>
              <a:ext uri="{FF2B5EF4-FFF2-40B4-BE49-F238E27FC236}">
                <a16:creationId xmlns:a16="http://schemas.microsoft.com/office/drawing/2014/main" id="{4AC6A4B9-8616-4246-92BD-D51DE97075AB}"/>
              </a:ext>
            </a:extLst>
          </p:cNvPr>
          <p:cNvSpPr>
            <a:spLocks noGrp="1"/>
          </p:cNvSpPr>
          <p:nvPr>
            <p:ph type="body" sz="quarter" idx="35" hasCustomPrompt="1"/>
          </p:nvPr>
        </p:nvSpPr>
        <p:spPr>
          <a:xfrm>
            <a:off x="4273550" y="650015"/>
            <a:ext cx="3640138" cy="1375200"/>
          </a:xfrm>
          <a:custGeom>
            <a:avLst/>
            <a:gdLst>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211671 w 3640138"/>
              <a:gd name="connsiteY0" fmla="*/ 1270000 h 1270000"/>
              <a:gd name="connsiteX1" fmla="*/ 0 w 3640138"/>
              <a:gd name="connsiteY1" fmla="*/ 1058329 h 1270000"/>
              <a:gd name="connsiteX2" fmla="*/ 0 w 3640138"/>
              <a:gd name="connsiteY2" fmla="*/ 211671 h 1270000"/>
              <a:gd name="connsiteX3" fmla="*/ 211671 w 3640138"/>
              <a:gd name="connsiteY3" fmla="*/ 0 h 1270000"/>
              <a:gd name="connsiteX4" fmla="*/ 3428467 w 3640138"/>
              <a:gd name="connsiteY4" fmla="*/ 0 h 1270000"/>
              <a:gd name="connsiteX5" fmla="*/ 3640138 w 3640138"/>
              <a:gd name="connsiteY5" fmla="*/ 211671 h 1270000"/>
              <a:gd name="connsiteX6" fmla="*/ 3640138 w 3640138"/>
              <a:gd name="connsiteY6" fmla="*/ 1058329 h 1270000"/>
              <a:gd name="connsiteX7" fmla="*/ 3428467 w 3640138"/>
              <a:gd name="connsiteY7" fmla="*/ 1270000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211671 w 3640138"/>
              <a:gd name="connsiteY0" fmla="*/ 1270000 h 1270000"/>
              <a:gd name="connsiteX1" fmla="*/ 0 w 3640138"/>
              <a:gd name="connsiteY1" fmla="*/ 1058329 h 1270000"/>
              <a:gd name="connsiteX2" fmla="*/ 0 w 3640138"/>
              <a:gd name="connsiteY2" fmla="*/ 211671 h 1270000"/>
              <a:gd name="connsiteX3" fmla="*/ 3428467 w 3640138"/>
              <a:gd name="connsiteY3" fmla="*/ 0 h 1270000"/>
              <a:gd name="connsiteX4" fmla="*/ 3640138 w 3640138"/>
              <a:gd name="connsiteY4" fmla="*/ 211671 h 1270000"/>
              <a:gd name="connsiteX5" fmla="*/ 3640138 w 3640138"/>
              <a:gd name="connsiteY5" fmla="*/ 1058329 h 1270000"/>
              <a:gd name="connsiteX6" fmla="*/ 3428467 w 3640138"/>
              <a:gd name="connsiteY6" fmla="*/ 1270000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0 w 3640138"/>
              <a:gd name="connsiteY0" fmla="*/ 1058329 h 1270000"/>
              <a:gd name="connsiteX1" fmla="*/ 0 w 3640138"/>
              <a:gd name="connsiteY1" fmla="*/ 211671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0 w 3640138"/>
              <a:gd name="connsiteY0" fmla="*/ 1058329 h 1270000"/>
              <a:gd name="connsiteX1" fmla="*/ 0 w 3640138"/>
              <a:gd name="connsiteY1" fmla="*/ 211671 h 1270000"/>
              <a:gd name="connsiteX2" fmla="*/ 3428467 w 3640138"/>
              <a:gd name="connsiteY2" fmla="*/ 0 h 1270000"/>
              <a:gd name="connsiteX3" fmla="*/ 3640138 w 3640138"/>
              <a:gd name="connsiteY3" fmla="*/ 211671 h 1270000"/>
              <a:gd name="connsiteX4" fmla="*/ 3640138 w 3640138"/>
              <a:gd name="connsiteY4" fmla="*/ 1058329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0 w 3640138"/>
              <a:gd name="connsiteY0" fmla="*/ 1058329 h 1270000"/>
              <a:gd name="connsiteX1" fmla="*/ 0 w 3640138"/>
              <a:gd name="connsiteY1" fmla="*/ 211671 h 1270000"/>
              <a:gd name="connsiteX2" fmla="*/ 3428467 w 3640138"/>
              <a:gd name="connsiteY2" fmla="*/ 0 h 1270000"/>
              <a:gd name="connsiteX3" fmla="*/ 3640138 w 3640138"/>
              <a:gd name="connsiteY3" fmla="*/ 211671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0 w 3640138"/>
              <a:gd name="connsiteY0" fmla="*/ 1058329 h 1270000"/>
              <a:gd name="connsiteX1" fmla="*/ 0 w 3640138"/>
              <a:gd name="connsiteY1" fmla="*/ 211671 h 1270000"/>
              <a:gd name="connsiteX0" fmla="*/ 0 w 3640138"/>
              <a:gd name="connsiteY0" fmla="*/ 211671 h 1281646"/>
              <a:gd name="connsiteX1" fmla="*/ 211671 w 3640138"/>
              <a:gd name="connsiteY1" fmla="*/ 0 h 1281646"/>
              <a:gd name="connsiteX2" fmla="*/ 3428467 w 3640138"/>
              <a:gd name="connsiteY2" fmla="*/ 0 h 1281646"/>
              <a:gd name="connsiteX3" fmla="*/ 3640138 w 3640138"/>
              <a:gd name="connsiteY3" fmla="*/ 211671 h 1281646"/>
              <a:gd name="connsiteX4" fmla="*/ 3640138 w 3640138"/>
              <a:gd name="connsiteY4" fmla="*/ 1058329 h 1281646"/>
              <a:gd name="connsiteX5" fmla="*/ 3428467 w 3640138"/>
              <a:gd name="connsiteY5" fmla="*/ 1270000 h 1281646"/>
              <a:gd name="connsiteX6" fmla="*/ 211671 w 3640138"/>
              <a:gd name="connsiteY6" fmla="*/ 1270000 h 1281646"/>
              <a:gd name="connsiteX7" fmla="*/ 0 w 3640138"/>
              <a:gd name="connsiteY7" fmla="*/ 1058329 h 1281646"/>
              <a:gd name="connsiteX8" fmla="*/ 0 w 3640138"/>
              <a:gd name="connsiteY8" fmla="*/ 211671 h 1281646"/>
              <a:gd name="connsiteX0" fmla="*/ 0 w 3640138"/>
              <a:gd name="connsiteY0" fmla="*/ 1058329 h 1281646"/>
              <a:gd name="connsiteX1" fmla="*/ 752475 w 3640138"/>
              <a:gd name="connsiteY1" fmla="*/ 1281646 h 1281646"/>
              <a:gd name="connsiteX0" fmla="*/ 0 w 3640138"/>
              <a:gd name="connsiteY0" fmla="*/ 211671 h 1281646"/>
              <a:gd name="connsiteX1" fmla="*/ 211671 w 3640138"/>
              <a:gd name="connsiteY1" fmla="*/ 0 h 1281646"/>
              <a:gd name="connsiteX2" fmla="*/ 3428467 w 3640138"/>
              <a:gd name="connsiteY2" fmla="*/ 0 h 1281646"/>
              <a:gd name="connsiteX3" fmla="*/ 3640138 w 3640138"/>
              <a:gd name="connsiteY3" fmla="*/ 211671 h 1281646"/>
              <a:gd name="connsiteX4" fmla="*/ 3640138 w 3640138"/>
              <a:gd name="connsiteY4" fmla="*/ 1058329 h 1281646"/>
              <a:gd name="connsiteX5" fmla="*/ 3428467 w 3640138"/>
              <a:gd name="connsiteY5" fmla="*/ 1270000 h 1281646"/>
              <a:gd name="connsiteX6" fmla="*/ 211671 w 3640138"/>
              <a:gd name="connsiteY6" fmla="*/ 1270000 h 1281646"/>
              <a:gd name="connsiteX7" fmla="*/ 0 w 3640138"/>
              <a:gd name="connsiteY7" fmla="*/ 1058329 h 1281646"/>
              <a:gd name="connsiteX8" fmla="*/ 0 w 3640138"/>
              <a:gd name="connsiteY8" fmla="*/ 211671 h 1281646"/>
              <a:gd name="connsiteX0" fmla="*/ 19050 w 3640138"/>
              <a:gd name="connsiteY0" fmla="*/ 1274229 h 1281646"/>
              <a:gd name="connsiteX1" fmla="*/ 752475 w 3640138"/>
              <a:gd name="connsiteY1" fmla="*/ 1281646 h 1281646"/>
              <a:gd name="connsiteX0" fmla="*/ 0 w 3640138"/>
              <a:gd name="connsiteY0" fmla="*/ 211671 h 1278471"/>
              <a:gd name="connsiteX1" fmla="*/ 211671 w 3640138"/>
              <a:gd name="connsiteY1" fmla="*/ 0 h 1278471"/>
              <a:gd name="connsiteX2" fmla="*/ 3428467 w 3640138"/>
              <a:gd name="connsiteY2" fmla="*/ 0 h 1278471"/>
              <a:gd name="connsiteX3" fmla="*/ 3640138 w 3640138"/>
              <a:gd name="connsiteY3" fmla="*/ 211671 h 1278471"/>
              <a:gd name="connsiteX4" fmla="*/ 3640138 w 3640138"/>
              <a:gd name="connsiteY4" fmla="*/ 1058329 h 1278471"/>
              <a:gd name="connsiteX5" fmla="*/ 3428467 w 3640138"/>
              <a:gd name="connsiteY5" fmla="*/ 1270000 h 1278471"/>
              <a:gd name="connsiteX6" fmla="*/ 211671 w 3640138"/>
              <a:gd name="connsiteY6" fmla="*/ 1270000 h 1278471"/>
              <a:gd name="connsiteX7" fmla="*/ 0 w 3640138"/>
              <a:gd name="connsiteY7" fmla="*/ 1058329 h 1278471"/>
              <a:gd name="connsiteX8" fmla="*/ 0 w 3640138"/>
              <a:gd name="connsiteY8" fmla="*/ 211671 h 1278471"/>
              <a:gd name="connsiteX0" fmla="*/ 19050 w 3640138"/>
              <a:gd name="connsiteY0" fmla="*/ 1274229 h 1278471"/>
              <a:gd name="connsiteX1" fmla="*/ 619125 w 3640138"/>
              <a:gd name="connsiteY1" fmla="*/ 1278471 h 1278471"/>
              <a:gd name="connsiteX0" fmla="*/ 0 w 3640138"/>
              <a:gd name="connsiteY0" fmla="*/ 211671 h 1274229"/>
              <a:gd name="connsiteX1" fmla="*/ 211671 w 3640138"/>
              <a:gd name="connsiteY1" fmla="*/ 0 h 1274229"/>
              <a:gd name="connsiteX2" fmla="*/ 3428467 w 3640138"/>
              <a:gd name="connsiteY2" fmla="*/ 0 h 1274229"/>
              <a:gd name="connsiteX3" fmla="*/ 3640138 w 3640138"/>
              <a:gd name="connsiteY3" fmla="*/ 211671 h 1274229"/>
              <a:gd name="connsiteX4" fmla="*/ 3640138 w 3640138"/>
              <a:gd name="connsiteY4" fmla="*/ 1058329 h 1274229"/>
              <a:gd name="connsiteX5" fmla="*/ 3428467 w 3640138"/>
              <a:gd name="connsiteY5" fmla="*/ 1270000 h 1274229"/>
              <a:gd name="connsiteX6" fmla="*/ 211671 w 3640138"/>
              <a:gd name="connsiteY6" fmla="*/ 1270000 h 1274229"/>
              <a:gd name="connsiteX7" fmla="*/ 0 w 3640138"/>
              <a:gd name="connsiteY7" fmla="*/ 1058329 h 1274229"/>
              <a:gd name="connsiteX8" fmla="*/ 0 w 3640138"/>
              <a:gd name="connsiteY8" fmla="*/ 211671 h 1274229"/>
              <a:gd name="connsiteX0" fmla="*/ 19050 w 3640138"/>
              <a:gd name="connsiteY0" fmla="*/ 1274229 h 1274229"/>
              <a:gd name="connsiteX1" fmla="*/ 467915 w 3640138"/>
              <a:gd name="connsiteY1" fmla="*/ 1272517 h 1274229"/>
              <a:gd name="connsiteX0" fmla="*/ 0 w 3640138"/>
              <a:gd name="connsiteY0" fmla="*/ 211671 h 1276610"/>
              <a:gd name="connsiteX1" fmla="*/ 211671 w 3640138"/>
              <a:gd name="connsiteY1" fmla="*/ 0 h 1276610"/>
              <a:gd name="connsiteX2" fmla="*/ 3428467 w 3640138"/>
              <a:gd name="connsiteY2" fmla="*/ 0 h 1276610"/>
              <a:gd name="connsiteX3" fmla="*/ 3640138 w 3640138"/>
              <a:gd name="connsiteY3" fmla="*/ 211671 h 1276610"/>
              <a:gd name="connsiteX4" fmla="*/ 3640138 w 3640138"/>
              <a:gd name="connsiteY4" fmla="*/ 1058329 h 1276610"/>
              <a:gd name="connsiteX5" fmla="*/ 3428467 w 3640138"/>
              <a:gd name="connsiteY5" fmla="*/ 1270000 h 1276610"/>
              <a:gd name="connsiteX6" fmla="*/ 211671 w 3640138"/>
              <a:gd name="connsiteY6" fmla="*/ 1270000 h 1276610"/>
              <a:gd name="connsiteX7" fmla="*/ 0 w 3640138"/>
              <a:gd name="connsiteY7" fmla="*/ 1058329 h 1276610"/>
              <a:gd name="connsiteX8" fmla="*/ 0 w 3640138"/>
              <a:gd name="connsiteY8" fmla="*/ 211671 h 1276610"/>
              <a:gd name="connsiteX0" fmla="*/ 2381 w 3640138"/>
              <a:gd name="connsiteY0" fmla="*/ 1276610 h 1276610"/>
              <a:gd name="connsiteX1" fmla="*/ 467915 w 3640138"/>
              <a:gd name="connsiteY1" fmla="*/ 1272517 h 1276610"/>
              <a:gd name="connsiteX0" fmla="*/ 0 w 3640138"/>
              <a:gd name="connsiteY0" fmla="*/ 211671 h 1273038"/>
              <a:gd name="connsiteX1" fmla="*/ 211671 w 3640138"/>
              <a:gd name="connsiteY1" fmla="*/ 0 h 1273038"/>
              <a:gd name="connsiteX2" fmla="*/ 3428467 w 3640138"/>
              <a:gd name="connsiteY2" fmla="*/ 0 h 1273038"/>
              <a:gd name="connsiteX3" fmla="*/ 3640138 w 3640138"/>
              <a:gd name="connsiteY3" fmla="*/ 211671 h 1273038"/>
              <a:gd name="connsiteX4" fmla="*/ 3640138 w 3640138"/>
              <a:gd name="connsiteY4" fmla="*/ 1058329 h 1273038"/>
              <a:gd name="connsiteX5" fmla="*/ 3428467 w 3640138"/>
              <a:gd name="connsiteY5" fmla="*/ 1270000 h 1273038"/>
              <a:gd name="connsiteX6" fmla="*/ 211671 w 3640138"/>
              <a:gd name="connsiteY6" fmla="*/ 1270000 h 1273038"/>
              <a:gd name="connsiteX7" fmla="*/ 0 w 3640138"/>
              <a:gd name="connsiteY7" fmla="*/ 1058329 h 1273038"/>
              <a:gd name="connsiteX8" fmla="*/ 0 w 3640138"/>
              <a:gd name="connsiteY8" fmla="*/ 211671 h 1273038"/>
              <a:gd name="connsiteX0" fmla="*/ 4762 w 3640138"/>
              <a:gd name="connsiteY0" fmla="*/ 1273038 h 1273038"/>
              <a:gd name="connsiteX1" fmla="*/ 467915 w 3640138"/>
              <a:gd name="connsiteY1" fmla="*/ 1272517 h 1273038"/>
            </a:gdLst>
            <a:ahLst/>
            <a:cxnLst>
              <a:cxn ang="0">
                <a:pos x="connsiteX0" y="connsiteY0"/>
              </a:cxn>
              <a:cxn ang="0">
                <a:pos x="connsiteX1" y="connsiteY1"/>
              </a:cxn>
            </a:cxnLst>
            <a:rect l="l" t="t" r="r" b="b"/>
            <a:pathLst>
              <a:path w="3640138" h="1273038" stroke="0" extrusionOk="0">
                <a:moveTo>
                  <a:pt x="0" y="211671"/>
                </a:moveTo>
                <a:cubicBezTo>
                  <a:pt x="0" y="94768"/>
                  <a:pt x="94768" y="0"/>
                  <a:pt x="211671" y="0"/>
                </a:cubicBezTo>
                <a:lnTo>
                  <a:pt x="3428467" y="0"/>
                </a:lnTo>
                <a:cubicBezTo>
                  <a:pt x="3545370" y="0"/>
                  <a:pt x="3640138" y="94768"/>
                  <a:pt x="3640138" y="211671"/>
                </a:cubicBezTo>
                <a:lnTo>
                  <a:pt x="3640138" y="1058329"/>
                </a:lnTo>
                <a:cubicBezTo>
                  <a:pt x="3640138" y="1175232"/>
                  <a:pt x="3545370" y="1270000"/>
                  <a:pt x="3428467" y="1270000"/>
                </a:cubicBezTo>
                <a:lnTo>
                  <a:pt x="211671" y="1270000"/>
                </a:lnTo>
                <a:cubicBezTo>
                  <a:pt x="94768" y="1270000"/>
                  <a:pt x="0" y="1175232"/>
                  <a:pt x="0" y="1058329"/>
                </a:cubicBezTo>
                <a:lnTo>
                  <a:pt x="0" y="211671"/>
                </a:lnTo>
                <a:close/>
              </a:path>
              <a:path w="3640138" h="1273038" fill="none">
                <a:moveTo>
                  <a:pt x="4762" y="1273038"/>
                </a:moveTo>
                <a:lnTo>
                  <a:pt x="467915" y="1272517"/>
                </a:lnTo>
              </a:path>
            </a:pathLst>
          </a:custGeom>
          <a:ln w="38100">
            <a:solidFill>
              <a:schemeClr val="bg1"/>
            </a:solidFill>
          </a:ln>
        </p:spPr>
        <p:txBody>
          <a:bodyPr bIns="144000" anchor="b"/>
          <a:lstStyle>
            <a:lvl1pPr marL="0">
              <a:spcBef>
                <a:spcPts val="0"/>
              </a:spcBef>
              <a:spcAft>
                <a:spcPts val="0"/>
              </a:spcAft>
              <a:defRPr sz="4000" b="1">
                <a:ln>
                  <a:noFill/>
                </a:ln>
                <a:solidFill>
                  <a:schemeClr val="bg1"/>
                </a:solidFill>
                <a:latin typeface="+mj-lt"/>
              </a:defRPr>
            </a:lvl1pPr>
          </a:lstStyle>
          <a:p>
            <a:pPr lvl="0"/>
            <a:r>
              <a:rPr lang="en-US"/>
              <a:t>Second </a:t>
            </a:r>
            <a:br>
              <a:rPr lang="en-US"/>
            </a:br>
            <a:r>
              <a:rPr lang="en-US"/>
              <a:t>chapter title</a:t>
            </a:r>
            <a:endParaRPr lang="bg-BG"/>
          </a:p>
        </p:txBody>
      </p:sp>
      <p:sp>
        <p:nvSpPr>
          <p:cNvPr id="26" name="Text Placeholder 4">
            <a:extLst>
              <a:ext uri="{FF2B5EF4-FFF2-40B4-BE49-F238E27FC236}">
                <a16:creationId xmlns:a16="http://schemas.microsoft.com/office/drawing/2014/main" id="{66DFB114-17D6-44D6-8168-0193C8A96D35}"/>
              </a:ext>
            </a:extLst>
          </p:cNvPr>
          <p:cNvSpPr>
            <a:spLocks noGrp="1"/>
          </p:cNvSpPr>
          <p:nvPr>
            <p:ph type="body" sz="quarter" idx="36" hasCustomPrompt="1"/>
          </p:nvPr>
        </p:nvSpPr>
        <p:spPr>
          <a:xfrm>
            <a:off x="8107363" y="650015"/>
            <a:ext cx="3640138" cy="1375200"/>
          </a:xfrm>
          <a:custGeom>
            <a:avLst/>
            <a:gdLst>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211671 w 3640138"/>
              <a:gd name="connsiteY0" fmla="*/ 1270000 h 1270000"/>
              <a:gd name="connsiteX1" fmla="*/ 0 w 3640138"/>
              <a:gd name="connsiteY1" fmla="*/ 1058329 h 1270000"/>
              <a:gd name="connsiteX2" fmla="*/ 0 w 3640138"/>
              <a:gd name="connsiteY2" fmla="*/ 211671 h 1270000"/>
              <a:gd name="connsiteX3" fmla="*/ 211671 w 3640138"/>
              <a:gd name="connsiteY3" fmla="*/ 0 h 1270000"/>
              <a:gd name="connsiteX4" fmla="*/ 3428467 w 3640138"/>
              <a:gd name="connsiteY4" fmla="*/ 0 h 1270000"/>
              <a:gd name="connsiteX5" fmla="*/ 3640138 w 3640138"/>
              <a:gd name="connsiteY5" fmla="*/ 211671 h 1270000"/>
              <a:gd name="connsiteX6" fmla="*/ 3640138 w 3640138"/>
              <a:gd name="connsiteY6" fmla="*/ 1058329 h 1270000"/>
              <a:gd name="connsiteX7" fmla="*/ 3428467 w 3640138"/>
              <a:gd name="connsiteY7" fmla="*/ 1270000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211671 w 3640138"/>
              <a:gd name="connsiteY0" fmla="*/ 1270000 h 1270000"/>
              <a:gd name="connsiteX1" fmla="*/ 0 w 3640138"/>
              <a:gd name="connsiteY1" fmla="*/ 1058329 h 1270000"/>
              <a:gd name="connsiteX2" fmla="*/ 0 w 3640138"/>
              <a:gd name="connsiteY2" fmla="*/ 211671 h 1270000"/>
              <a:gd name="connsiteX3" fmla="*/ 3428467 w 3640138"/>
              <a:gd name="connsiteY3" fmla="*/ 0 h 1270000"/>
              <a:gd name="connsiteX4" fmla="*/ 3640138 w 3640138"/>
              <a:gd name="connsiteY4" fmla="*/ 211671 h 1270000"/>
              <a:gd name="connsiteX5" fmla="*/ 3640138 w 3640138"/>
              <a:gd name="connsiteY5" fmla="*/ 1058329 h 1270000"/>
              <a:gd name="connsiteX6" fmla="*/ 3428467 w 3640138"/>
              <a:gd name="connsiteY6" fmla="*/ 1270000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0 w 3640138"/>
              <a:gd name="connsiteY0" fmla="*/ 1058329 h 1270000"/>
              <a:gd name="connsiteX1" fmla="*/ 0 w 3640138"/>
              <a:gd name="connsiteY1" fmla="*/ 211671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0 w 3640138"/>
              <a:gd name="connsiteY0" fmla="*/ 1058329 h 1270000"/>
              <a:gd name="connsiteX1" fmla="*/ 0 w 3640138"/>
              <a:gd name="connsiteY1" fmla="*/ 211671 h 1270000"/>
              <a:gd name="connsiteX2" fmla="*/ 3428467 w 3640138"/>
              <a:gd name="connsiteY2" fmla="*/ 0 h 1270000"/>
              <a:gd name="connsiteX3" fmla="*/ 3640138 w 3640138"/>
              <a:gd name="connsiteY3" fmla="*/ 211671 h 1270000"/>
              <a:gd name="connsiteX4" fmla="*/ 3640138 w 3640138"/>
              <a:gd name="connsiteY4" fmla="*/ 1058329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0 w 3640138"/>
              <a:gd name="connsiteY0" fmla="*/ 1058329 h 1270000"/>
              <a:gd name="connsiteX1" fmla="*/ 0 w 3640138"/>
              <a:gd name="connsiteY1" fmla="*/ 211671 h 1270000"/>
              <a:gd name="connsiteX2" fmla="*/ 3428467 w 3640138"/>
              <a:gd name="connsiteY2" fmla="*/ 0 h 1270000"/>
              <a:gd name="connsiteX3" fmla="*/ 3640138 w 3640138"/>
              <a:gd name="connsiteY3" fmla="*/ 211671 h 1270000"/>
              <a:gd name="connsiteX0" fmla="*/ 0 w 3640138"/>
              <a:gd name="connsiteY0" fmla="*/ 211671 h 1270000"/>
              <a:gd name="connsiteX1" fmla="*/ 211671 w 3640138"/>
              <a:gd name="connsiteY1" fmla="*/ 0 h 1270000"/>
              <a:gd name="connsiteX2" fmla="*/ 3428467 w 3640138"/>
              <a:gd name="connsiteY2" fmla="*/ 0 h 1270000"/>
              <a:gd name="connsiteX3" fmla="*/ 3640138 w 3640138"/>
              <a:gd name="connsiteY3" fmla="*/ 211671 h 1270000"/>
              <a:gd name="connsiteX4" fmla="*/ 3640138 w 3640138"/>
              <a:gd name="connsiteY4" fmla="*/ 1058329 h 1270000"/>
              <a:gd name="connsiteX5" fmla="*/ 3428467 w 3640138"/>
              <a:gd name="connsiteY5" fmla="*/ 1270000 h 1270000"/>
              <a:gd name="connsiteX6" fmla="*/ 211671 w 3640138"/>
              <a:gd name="connsiteY6" fmla="*/ 1270000 h 1270000"/>
              <a:gd name="connsiteX7" fmla="*/ 0 w 3640138"/>
              <a:gd name="connsiteY7" fmla="*/ 1058329 h 1270000"/>
              <a:gd name="connsiteX8" fmla="*/ 0 w 3640138"/>
              <a:gd name="connsiteY8" fmla="*/ 211671 h 1270000"/>
              <a:gd name="connsiteX0" fmla="*/ 0 w 3640138"/>
              <a:gd name="connsiteY0" fmla="*/ 1058329 h 1270000"/>
              <a:gd name="connsiteX1" fmla="*/ 0 w 3640138"/>
              <a:gd name="connsiteY1" fmla="*/ 211671 h 1270000"/>
              <a:gd name="connsiteX0" fmla="*/ 0 w 3640138"/>
              <a:gd name="connsiteY0" fmla="*/ 211671 h 1281646"/>
              <a:gd name="connsiteX1" fmla="*/ 211671 w 3640138"/>
              <a:gd name="connsiteY1" fmla="*/ 0 h 1281646"/>
              <a:gd name="connsiteX2" fmla="*/ 3428467 w 3640138"/>
              <a:gd name="connsiteY2" fmla="*/ 0 h 1281646"/>
              <a:gd name="connsiteX3" fmla="*/ 3640138 w 3640138"/>
              <a:gd name="connsiteY3" fmla="*/ 211671 h 1281646"/>
              <a:gd name="connsiteX4" fmla="*/ 3640138 w 3640138"/>
              <a:gd name="connsiteY4" fmla="*/ 1058329 h 1281646"/>
              <a:gd name="connsiteX5" fmla="*/ 3428467 w 3640138"/>
              <a:gd name="connsiteY5" fmla="*/ 1270000 h 1281646"/>
              <a:gd name="connsiteX6" fmla="*/ 211671 w 3640138"/>
              <a:gd name="connsiteY6" fmla="*/ 1270000 h 1281646"/>
              <a:gd name="connsiteX7" fmla="*/ 0 w 3640138"/>
              <a:gd name="connsiteY7" fmla="*/ 1058329 h 1281646"/>
              <a:gd name="connsiteX8" fmla="*/ 0 w 3640138"/>
              <a:gd name="connsiteY8" fmla="*/ 211671 h 1281646"/>
              <a:gd name="connsiteX0" fmla="*/ 0 w 3640138"/>
              <a:gd name="connsiteY0" fmla="*/ 1058329 h 1281646"/>
              <a:gd name="connsiteX1" fmla="*/ 752475 w 3640138"/>
              <a:gd name="connsiteY1" fmla="*/ 1281646 h 1281646"/>
              <a:gd name="connsiteX0" fmla="*/ 0 w 3640138"/>
              <a:gd name="connsiteY0" fmla="*/ 211671 h 1281646"/>
              <a:gd name="connsiteX1" fmla="*/ 211671 w 3640138"/>
              <a:gd name="connsiteY1" fmla="*/ 0 h 1281646"/>
              <a:gd name="connsiteX2" fmla="*/ 3428467 w 3640138"/>
              <a:gd name="connsiteY2" fmla="*/ 0 h 1281646"/>
              <a:gd name="connsiteX3" fmla="*/ 3640138 w 3640138"/>
              <a:gd name="connsiteY3" fmla="*/ 211671 h 1281646"/>
              <a:gd name="connsiteX4" fmla="*/ 3640138 w 3640138"/>
              <a:gd name="connsiteY4" fmla="*/ 1058329 h 1281646"/>
              <a:gd name="connsiteX5" fmla="*/ 3428467 w 3640138"/>
              <a:gd name="connsiteY5" fmla="*/ 1270000 h 1281646"/>
              <a:gd name="connsiteX6" fmla="*/ 211671 w 3640138"/>
              <a:gd name="connsiteY6" fmla="*/ 1270000 h 1281646"/>
              <a:gd name="connsiteX7" fmla="*/ 0 w 3640138"/>
              <a:gd name="connsiteY7" fmla="*/ 1058329 h 1281646"/>
              <a:gd name="connsiteX8" fmla="*/ 0 w 3640138"/>
              <a:gd name="connsiteY8" fmla="*/ 211671 h 1281646"/>
              <a:gd name="connsiteX0" fmla="*/ 19050 w 3640138"/>
              <a:gd name="connsiteY0" fmla="*/ 1274229 h 1281646"/>
              <a:gd name="connsiteX1" fmla="*/ 752475 w 3640138"/>
              <a:gd name="connsiteY1" fmla="*/ 1281646 h 1281646"/>
              <a:gd name="connsiteX0" fmla="*/ 0 w 3640138"/>
              <a:gd name="connsiteY0" fmla="*/ 211671 h 1278471"/>
              <a:gd name="connsiteX1" fmla="*/ 211671 w 3640138"/>
              <a:gd name="connsiteY1" fmla="*/ 0 h 1278471"/>
              <a:gd name="connsiteX2" fmla="*/ 3428467 w 3640138"/>
              <a:gd name="connsiteY2" fmla="*/ 0 h 1278471"/>
              <a:gd name="connsiteX3" fmla="*/ 3640138 w 3640138"/>
              <a:gd name="connsiteY3" fmla="*/ 211671 h 1278471"/>
              <a:gd name="connsiteX4" fmla="*/ 3640138 w 3640138"/>
              <a:gd name="connsiteY4" fmla="*/ 1058329 h 1278471"/>
              <a:gd name="connsiteX5" fmla="*/ 3428467 w 3640138"/>
              <a:gd name="connsiteY5" fmla="*/ 1270000 h 1278471"/>
              <a:gd name="connsiteX6" fmla="*/ 211671 w 3640138"/>
              <a:gd name="connsiteY6" fmla="*/ 1270000 h 1278471"/>
              <a:gd name="connsiteX7" fmla="*/ 0 w 3640138"/>
              <a:gd name="connsiteY7" fmla="*/ 1058329 h 1278471"/>
              <a:gd name="connsiteX8" fmla="*/ 0 w 3640138"/>
              <a:gd name="connsiteY8" fmla="*/ 211671 h 1278471"/>
              <a:gd name="connsiteX0" fmla="*/ 19050 w 3640138"/>
              <a:gd name="connsiteY0" fmla="*/ 1274229 h 1278471"/>
              <a:gd name="connsiteX1" fmla="*/ 619125 w 3640138"/>
              <a:gd name="connsiteY1" fmla="*/ 1278471 h 1278471"/>
              <a:gd name="connsiteX0" fmla="*/ 0 w 3640138"/>
              <a:gd name="connsiteY0" fmla="*/ 211671 h 1274229"/>
              <a:gd name="connsiteX1" fmla="*/ 211671 w 3640138"/>
              <a:gd name="connsiteY1" fmla="*/ 0 h 1274229"/>
              <a:gd name="connsiteX2" fmla="*/ 3428467 w 3640138"/>
              <a:gd name="connsiteY2" fmla="*/ 0 h 1274229"/>
              <a:gd name="connsiteX3" fmla="*/ 3640138 w 3640138"/>
              <a:gd name="connsiteY3" fmla="*/ 211671 h 1274229"/>
              <a:gd name="connsiteX4" fmla="*/ 3640138 w 3640138"/>
              <a:gd name="connsiteY4" fmla="*/ 1058329 h 1274229"/>
              <a:gd name="connsiteX5" fmla="*/ 3428467 w 3640138"/>
              <a:gd name="connsiteY5" fmla="*/ 1270000 h 1274229"/>
              <a:gd name="connsiteX6" fmla="*/ 211671 w 3640138"/>
              <a:gd name="connsiteY6" fmla="*/ 1270000 h 1274229"/>
              <a:gd name="connsiteX7" fmla="*/ 0 w 3640138"/>
              <a:gd name="connsiteY7" fmla="*/ 1058329 h 1274229"/>
              <a:gd name="connsiteX8" fmla="*/ 0 w 3640138"/>
              <a:gd name="connsiteY8" fmla="*/ 211671 h 1274229"/>
              <a:gd name="connsiteX0" fmla="*/ 19050 w 3640138"/>
              <a:gd name="connsiteY0" fmla="*/ 1274229 h 1274229"/>
              <a:gd name="connsiteX1" fmla="*/ 467915 w 3640138"/>
              <a:gd name="connsiteY1" fmla="*/ 1272517 h 1274229"/>
              <a:gd name="connsiteX0" fmla="*/ 0 w 3640138"/>
              <a:gd name="connsiteY0" fmla="*/ 211671 h 1276610"/>
              <a:gd name="connsiteX1" fmla="*/ 211671 w 3640138"/>
              <a:gd name="connsiteY1" fmla="*/ 0 h 1276610"/>
              <a:gd name="connsiteX2" fmla="*/ 3428467 w 3640138"/>
              <a:gd name="connsiteY2" fmla="*/ 0 h 1276610"/>
              <a:gd name="connsiteX3" fmla="*/ 3640138 w 3640138"/>
              <a:gd name="connsiteY3" fmla="*/ 211671 h 1276610"/>
              <a:gd name="connsiteX4" fmla="*/ 3640138 w 3640138"/>
              <a:gd name="connsiteY4" fmla="*/ 1058329 h 1276610"/>
              <a:gd name="connsiteX5" fmla="*/ 3428467 w 3640138"/>
              <a:gd name="connsiteY5" fmla="*/ 1270000 h 1276610"/>
              <a:gd name="connsiteX6" fmla="*/ 211671 w 3640138"/>
              <a:gd name="connsiteY6" fmla="*/ 1270000 h 1276610"/>
              <a:gd name="connsiteX7" fmla="*/ 0 w 3640138"/>
              <a:gd name="connsiteY7" fmla="*/ 1058329 h 1276610"/>
              <a:gd name="connsiteX8" fmla="*/ 0 w 3640138"/>
              <a:gd name="connsiteY8" fmla="*/ 211671 h 1276610"/>
              <a:gd name="connsiteX0" fmla="*/ 2381 w 3640138"/>
              <a:gd name="connsiteY0" fmla="*/ 1276610 h 1276610"/>
              <a:gd name="connsiteX1" fmla="*/ 467915 w 3640138"/>
              <a:gd name="connsiteY1" fmla="*/ 1272517 h 1276610"/>
              <a:gd name="connsiteX0" fmla="*/ 0 w 3640138"/>
              <a:gd name="connsiteY0" fmla="*/ 211671 h 1273038"/>
              <a:gd name="connsiteX1" fmla="*/ 211671 w 3640138"/>
              <a:gd name="connsiteY1" fmla="*/ 0 h 1273038"/>
              <a:gd name="connsiteX2" fmla="*/ 3428467 w 3640138"/>
              <a:gd name="connsiteY2" fmla="*/ 0 h 1273038"/>
              <a:gd name="connsiteX3" fmla="*/ 3640138 w 3640138"/>
              <a:gd name="connsiteY3" fmla="*/ 211671 h 1273038"/>
              <a:gd name="connsiteX4" fmla="*/ 3640138 w 3640138"/>
              <a:gd name="connsiteY4" fmla="*/ 1058329 h 1273038"/>
              <a:gd name="connsiteX5" fmla="*/ 3428467 w 3640138"/>
              <a:gd name="connsiteY5" fmla="*/ 1270000 h 1273038"/>
              <a:gd name="connsiteX6" fmla="*/ 211671 w 3640138"/>
              <a:gd name="connsiteY6" fmla="*/ 1270000 h 1273038"/>
              <a:gd name="connsiteX7" fmla="*/ 0 w 3640138"/>
              <a:gd name="connsiteY7" fmla="*/ 1058329 h 1273038"/>
              <a:gd name="connsiteX8" fmla="*/ 0 w 3640138"/>
              <a:gd name="connsiteY8" fmla="*/ 211671 h 1273038"/>
              <a:gd name="connsiteX0" fmla="*/ 4762 w 3640138"/>
              <a:gd name="connsiteY0" fmla="*/ 1273038 h 1273038"/>
              <a:gd name="connsiteX1" fmla="*/ 467915 w 3640138"/>
              <a:gd name="connsiteY1" fmla="*/ 1272517 h 1273038"/>
            </a:gdLst>
            <a:ahLst/>
            <a:cxnLst>
              <a:cxn ang="0">
                <a:pos x="connsiteX0" y="connsiteY0"/>
              </a:cxn>
              <a:cxn ang="0">
                <a:pos x="connsiteX1" y="connsiteY1"/>
              </a:cxn>
            </a:cxnLst>
            <a:rect l="l" t="t" r="r" b="b"/>
            <a:pathLst>
              <a:path w="3640138" h="1273038" stroke="0" extrusionOk="0">
                <a:moveTo>
                  <a:pt x="0" y="211671"/>
                </a:moveTo>
                <a:cubicBezTo>
                  <a:pt x="0" y="94768"/>
                  <a:pt x="94768" y="0"/>
                  <a:pt x="211671" y="0"/>
                </a:cubicBezTo>
                <a:lnTo>
                  <a:pt x="3428467" y="0"/>
                </a:lnTo>
                <a:cubicBezTo>
                  <a:pt x="3545370" y="0"/>
                  <a:pt x="3640138" y="94768"/>
                  <a:pt x="3640138" y="211671"/>
                </a:cubicBezTo>
                <a:lnTo>
                  <a:pt x="3640138" y="1058329"/>
                </a:lnTo>
                <a:cubicBezTo>
                  <a:pt x="3640138" y="1175232"/>
                  <a:pt x="3545370" y="1270000"/>
                  <a:pt x="3428467" y="1270000"/>
                </a:cubicBezTo>
                <a:lnTo>
                  <a:pt x="211671" y="1270000"/>
                </a:lnTo>
                <a:cubicBezTo>
                  <a:pt x="94768" y="1270000"/>
                  <a:pt x="0" y="1175232"/>
                  <a:pt x="0" y="1058329"/>
                </a:cubicBezTo>
                <a:lnTo>
                  <a:pt x="0" y="211671"/>
                </a:lnTo>
                <a:close/>
              </a:path>
              <a:path w="3640138" h="1273038" fill="none">
                <a:moveTo>
                  <a:pt x="4762" y="1273038"/>
                </a:moveTo>
                <a:lnTo>
                  <a:pt x="467915" y="1272517"/>
                </a:lnTo>
              </a:path>
            </a:pathLst>
          </a:custGeom>
          <a:ln w="38100">
            <a:solidFill>
              <a:schemeClr val="bg1"/>
            </a:solidFill>
          </a:ln>
        </p:spPr>
        <p:txBody>
          <a:bodyPr bIns="144000" anchor="b"/>
          <a:lstStyle>
            <a:lvl1pPr marL="0">
              <a:spcBef>
                <a:spcPts val="0"/>
              </a:spcBef>
              <a:spcAft>
                <a:spcPts val="0"/>
              </a:spcAft>
              <a:defRPr sz="4000">
                <a:ln>
                  <a:noFill/>
                </a:ln>
                <a:solidFill>
                  <a:schemeClr val="bg1"/>
                </a:solidFill>
              </a:defRPr>
            </a:lvl1pPr>
          </a:lstStyle>
          <a:p>
            <a:pPr lvl="0"/>
            <a:r>
              <a:rPr lang="en-US"/>
              <a:t>Third </a:t>
            </a:r>
            <a:br>
              <a:rPr lang="en-US"/>
            </a:br>
            <a:r>
              <a:rPr lang="en-US"/>
              <a:t>chapter title</a:t>
            </a:r>
            <a:endParaRPr lang="bg-BG"/>
          </a:p>
        </p:txBody>
      </p:sp>
    </p:spTree>
    <p:extLst>
      <p:ext uri="{BB962C8B-B14F-4D97-AF65-F5344CB8AC3E}">
        <p14:creationId xmlns:p14="http://schemas.microsoft.com/office/powerpoint/2010/main" val="151588493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FBAE4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2001">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chapter divider, big photo">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CD29D041-12B1-4A49-89EF-04E4C6A41AE0}"/>
              </a:ext>
            </a:extLst>
          </p:cNvPr>
          <p:cNvSpPr>
            <a:spLocks noGrp="1"/>
          </p:cNvSpPr>
          <p:nvPr>
            <p:ph type="pic" sz="quarter" idx="13" hasCustomPrompt="1"/>
          </p:nvPr>
        </p:nvSpPr>
        <p:spPr>
          <a:xfrm>
            <a:off x="444500" y="441325"/>
            <a:ext cx="11298238" cy="5913438"/>
          </a:xfrm>
          <a:solidFill>
            <a:schemeClr val="tx2">
              <a:lumMod val="20000"/>
              <a:lumOff val="80000"/>
            </a:schemeClr>
          </a:solidFill>
        </p:spPr>
        <p:txBody>
          <a:bodyPr/>
          <a:lstStyle>
            <a:lvl1pPr marL="0" marR="0" indent="0" algn="l" defTabSz="172800" rtl="0" eaLnBrk="1" fontAlgn="auto" latinLnBrk="0" hangingPunct="1">
              <a:lnSpc>
                <a:spcPct val="100000"/>
              </a:lnSpc>
              <a:spcBef>
                <a:spcPts val="0"/>
              </a:spcBef>
              <a:spcAft>
                <a:spcPts val="0"/>
              </a:spcAft>
              <a:buClr>
                <a:schemeClr val="accent2"/>
              </a:buClr>
              <a:buSzPct val="120000"/>
              <a:buFont typeface="Arial" panose="020B0604020202020204" pitchFamily="34" charset="0"/>
              <a:buNone/>
              <a:tabLst/>
              <a:defRPr i="1">
                <a:solidFill>
                  <a:schemeClr val="tx2">
                    <a:lumMod val="60000"/>
                    <a:lumOff val="40000"/>
                  </a:schemeClr>
                </a:solidFill>
              </a:defRPr>
            </a:lvl1pPr>
          </a:lstStyle>
          <a:p>
            <a:r>
              <a:rPr lang="en-US"/>
              <a:t>Click on the icon to insert a photo or Drag &amp; Drop a photo to this slide and will fit in this box. </a:t>
            </a:r>
            <a:br>
              <a:rPr lang="en-US"/>
            </a:br>
            <a:r>
              <a:rPr lang="en-US"/>
              <a:t>If needed, use the Crop function to restore its proper proportions / resize / adjust the visible area (select the photo &gt; Picture Tools &gt; Format &gt; Crop &gt; Fill).</a:t>
            </a:r>
          </a:p>
        </p:txBody>
      </p:sp>
      <p:sp>
        <p:nvSpPr>
          <p:cNvPr id="3" name="Text Placeholder 2">
            <a:extLst>
              <a:ext uri="{FF2B5EF4-FFF2-40B4-BE49-F238E27FC236}">
                <a16:creationId xmlns:a16="http://schemas.microsoft.com/office/drawing/2014/main" id="{CCA3CA7B-F088-47D6-BA5F-3B8A98AA44B3}"/>
              </a:ext>
            </a:extLst>
          </p:cNvPr>
          <p:cNvSpPr>
            <a:spLocks noGrp="1"/>
          </p:cNvSpPr>
          <p:nvPr>
            <p:ph type="body" idx="1" hasCustomPrompt="1"/>
          </p:nvPr>
        </p:nvSpPr>
        <p:spPr>
          <a:xfrm>
            <a:off x="453076" y="4775168"/>
            <a:ext cx="5552438" cy="1843091"/>
          </a:xfrm>
        </p:spPr>
        <p:txBody>
          <a:bodyPr lIns="180000"/>
          <a:lstStyle>
            <a:lvl1pPr marL="0" indent="0">
              <a:buNone/>
              <a:defRPr sz="130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1.1</a:t>
            </a:r>
          </a:p>
        </p:txBody>
      </p:sp>
      <p:sp>
        <p:nvSpPr>
          <p:cNvPr id="11" name="Footer Placeholder 7">
            <a:extLst>
              <a:ext uri="{FF2B5EF4-FFF2-40B4-BE49-F238E27FC236}">
                <a16:creationId xmlns:a16="http://schemas.microsoft.com/office/drawing/2014/main" id="{C2FA1623-CC6A-4D42-B4C5-A33D7F45A39D}"/>
              </a:ext>
            </a:extLst>
          </p:cNvPr>
          <p:cNvSpPr txBox="1">
            <a:spLocks/>
          </p:cNvSpPr>
          <p:nvPr userDrawn="1"/>
        </p:nvSpPr>
        <p:spPr>
          <a:xfrm>
            <a:off x="444500" y="6559200"/>
            <a:ext cx="1982505"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7" name="Rectangle 6">
            <a:extLst>
              <a:ext uri="{FF2B5EF4-FFF2-40B4-BE49-F238E27FC236}">
                <a16:creationId xmlns:a16="http://schemas.microsoft.com/office/drawing/2014/main" id="{2E31552A-D550-4057-A9D1-03EB05296C97}"/>
              </a:ext>
            </a:extLst>
          </p:cNvPr>
          <p:cNvSpPr/>
          <p:nvPr userDrawn="1"/>
        </p:nvSpPr>
        <p:spPr>
          <a:xfrm>
            <a:off x="11350171" y="6543752"/>
            <a:ext cx="399783" cy="3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bg-BG"/>
          </a:p>
        </p:txBody>
      </p:sp>
      <p:sp>
        <p:nvSpPr>
          <p:cNvPr id="13" name="Text Placeholder 11">
            <a:extLst>
              <a:ext uri="{FF2B5EF4-FFF2-40B4-BE49-F238E27FC236}">
                <a16:creationId xmlns:a16="http://schemas.microsoft.com/office/drawing/2014/main" id="{3AFCFF27-B4C4-4798-83D3-3DC7BF055D19}"/>
              </a:ext>
            </a:extLst>
          </p:cNvPr>
          <p:cNvSpPr>
            <a:spLocks noGrp="1"/>
          </p:cNvSpPr>
          <p:nvPr>
            <p:ph type="body" sz="quarter" idx="20" hasCustomPrompt="1"/>
          </p:nvPr>
        </p:nvSpPr>
        <p:spPr>
          <a:xfrm>
            <a:off x="436215" y="1079309"/>
            <a:ext cx="11451707" cy="398462"/>
          </a:xfrm>
        </p:spPr>
        <p:txBody>
          <a:bodyPr lIns="180000"/>
          <a:lstStyle>
            <a:lvl1pPr>
              <a:defRPr sz="2800" b="1">
                <a:solidFill>
                  <a:schemeClr val="bg1"/>
                </a:solidFill>
              </a:defRPr>
            </a:lvl1pPr>
            <a:lvl2pPr>
              <a:defRPr sz="2800"/>
            </a:lvl2pPr>
            <a:lvl3pPr>
              <a:defRPr sz="2800"/>
            </a:lvl3pPr>
            <a:lvl4pPr>
              <a:defRPr sz="2800"/>
            </a:lvl4pPr>
            <a:lvl5pPr>
              <a:defRPr sz="2800"/>
            </a:lvl5pPr>
          </a:lstStyle>
          <a:p>
            <a:pPr lvl="0"/>
            <a:r>
              <a:rPr lang="en-US"/>
              <a:t>Subchapter title goes on this white line</a:t>
            </a:r>
            <a:endParaRPr lang="bg-BG"/>
          </a:p>
        </p:txBody>
      </p:sp>
      <p:sp>
        <p:nvSpPr>
          <p:cNvPr id="5" name="Title 4">
            <a:extLst>
              <a:ext uri="{FF2B5EF4-FFF2-40B4-BE49-F238E27FC236}">
                <a16:creationId xmlns:a16="http://schemas.microsoft.com/office/drawing/2014/main" id="{099FADB8-1B5B-450C-8C2C-5425D6C54B39}"/>
              </a:ext>
            </a:extLst>
          </p:cNvPr>
          <p:cNvSpPr>
            <a:spLocks noGrp="1"/>
          </p:cNvSpPr>
          <p:nvPr>
            <p:ph type="title" hasCustomPrompt="1"/>
          </p:nvPr>
        </p:nvSpPr>
        <p:spPr>
          <a:xfrm>
            <a:off x="449581" y="654460"/>
            <a:ext cx="10515600" cy="424849"/>
          </a:xfrm>
        </p:spPr>
        <p:txBody>
          <a:bodyPr lIns="180000" anchor="t"/>
          <a:lstStyle>
            <a:lvl1pPr>
              <a:defRPr sz="2800">
                <a:solidFill>
                  <a:schemeClr val="bg1">
                    <a:alpha val="60000"/>
                  </a:schemeClr>
                </a:solidFill>
              </a:defRPr>
            </a:lvl1pPr>
          </a:lstStyle>
          <a:p>
            <a:r>
              <a:rPr lang="en-US"/>
              <a:t>This can be the chapter title with transparency</a:t>
            </a:r>
            <a:endParaRPr lang="bg-BG"/>
          </a:p>
        </p:txBody>
      </p:sp>
    </p:spTree>
    <p:extLst>
      <p:ext uri="{BB962C8B-B14F-4D97-AF65-F5344CB8AC3E}">
        <p14:creationId xmlns:p14="http://schemas.microsoft.com/office/powerpoint/2010/main" val="197822154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7">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2">
          <p15:clr>
            <a:srgbClr val="FBAE40"/>
          </p15:clr>
        </p15:guide>
        <p15:guide id="33" orient="horz" pos="1147">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81">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guide id="62" orient="horz" pos="27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9055100" y="2527299"/>
            <a:ext cx="2686049" cy="3830639"/>
          </a:xfrm>
        </p:spPr>
        <p:txBody>
          <a:bodyPr/>
          <a:lstStyle>
            <a:lvl1pPr>
              <a:defRPr/>
            </a:lvl1pPr>
            <a:lvl2pPr>
              <a:defRPr/>
            </a:lvl2pPr>
          </a:lstStyle>
          <a:p>
            <a:pPr lvl="0"/>
            <a:r>
              <a:rPr lang="en-US"/>
              <a:t>Main text style. For more, click on Increase / Decrease list level button. </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3" name="Text Placeholder 21">
            <a:extLst>
              <a:ext uri="{FF2B5EF4-FFF2-40B4-BE49-F238E27FC236}">
                <a16:creationId xmlns:a16="http://schemas.microsoft.com/office/drawing/2014/main" id="{C1087F26-53CF-42FB-9A83-0F601482535E}"/>
              </a:ext>
            </a:extLst>
          </p:cNvPr>
          <p:cNvSpPr>
            <a:spLocks noGrp="1"/>
          </p:cNvSpPr>
          <p:nvPr>
            <p:ph type="body" sz="quarter" idx="18" hasCustomPrompt="1"/>
          </p:nvPr>
        </p:nvSpPr>
        <p:spPr>
          <a:xfrm>
            <a:off x="450849" y="2527300"/>
            <a:ext cx="2686051" cy="3830638"/>
          </a:xfrm>
        </p:spPr>
        <p:txBody>
          <a:bodyPr/>
          <a:lstStyle>
            <a:lvl1pPr>
              <a:defRPr/>
            </a:lvl1pPr>
            <a:lvl2pPr>
              <a:defRPr/>
            </a:lvl2pPr>
          </a:lstStyle>
          <a:p>
            <a:pPr lvl="0"/>
            <a:r>
              <a:rPr lang="en-US"/>
              <a:t>Main text style. For more, click on Increase / Decrease list level button. </a:t>
            </a:r>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7874" y="2527300"/>
            <a:ext cx="2687109" cy="3830638"/>
          </a:xfrm>
        </p:spPr>
        <p:txBody>
          <a:bodyPr/>
          <a:lstStyle>
            <a:lvl1pPr>
              <a:defRPr/>
            </a:lvl1pPr>
            <a:lvl2pPr>
              <a:defRPr/>
            </a:lvl2pPr>
          </a:lstStyle>
          <a:p>
            <a:pPr lvl="0"/>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7019" y="2527299"/>
            <a:ext cx="2685519" cy="3830639"/>
          </a:xfrm>
        </p:spPr>
        <p:txBody>
          <a:bodyPr/>
          <a:lstStyle>
            <a:lvl1pPr>
              <a:defRPr/>
            </a:lvl1pPr>
            <a:lvl2pPr>
              <a:defRPr/>
            </a:lvl2pPr>
          </a:lstStyle>
          <a:p>
            <a:pPr lvl="0"/>
            <a:r>
              <a:rPr lang="en-US"/>
              <a:t>Main text style. For more, click on Increase / Decrease list level button. </a:t>
            </a:r>
          </a:p>
        </p:txBody>
      </p:sp>
      <p:sp>
        <p:nvSpPr>
          <p:cNvPr id="18" name="Text Placeholder 13">
            <a:extLst>
              <a:ext uri="{FF2B5EF4-FFF2-40B4-BE49-F238E27FC236}">
                <a16:creationId xmlns:a16="http://schemas.microsoft.com/office/drawing/2014/main" id="{18C36267-C7F3-43B3-9E21-F836A9D57474}"/>
              </a:ext>
            </a:extLst>
          </p:cNvPr>
          <p:cNvSpPr>
            <a:spLocks noGrp="1"/>
          </p:cNvSpPr>
          <p:nvPr>
            <p:ph type="body" sz="quarter" idx="21" hasCustomPrompt="1"/>
          </p:nvPr>
        </p:nvSpPr>
        <p:spPr>
          <a:xfrm>
            <a:off x="444500" y="1651000"/>
            <a:ext cx="5566833" cy="430887"/>
          </a:xfrm>
        </p:spPr>
        <p:txBody>
          <a:bodyPr rIns="180000">
            <a:spAutoFit/>
          </a:bodyPr>
          <a:lstStyle>
            <a:lvl1pPr>
              <a:defRPr sz="1400">
                <a:solidFill>
                  <a:schemeClr val="accent1"/>
                </a:solidFill>
              </a:defRPr>
            </a:lvl1pPr>
          </a:lstStyle>
          <a:p>
            <a:pPr lvl="0"/>
            <a:r>
              <a:rPr lang="en-US"/>
              <a:t>This text box can contain a highlight text. Copy this box if you want to add a similar one for the other two columns of main text.</a:t>
            </a:r>
          </a:p>
        </p:txBody>
      </p:sp>
    </p:spTree>
    <p:extLst>
      <p:ext uri="{BB962C8B-B14F-4D97-AF65-F5344CB8AC3E}">
        <p14:creationId xmlns:p14="http://schemas.microsoft.com/office/powerpoint/2010/main" val="164954936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9055100" y="2527299"/>
            <a:ext cx="2686049" cy="3830639"/>
          </a:xfrm>
        </p:spPr>
        <p:txBody>
          <a:bodyPr/>
          <a:lstStyle>
            <a:lvl1pPr>
              <a:defRPr/>
            </a:lvl1pPr>
            <a:lvl2pPr>
              <a:defRPr/>
            </a:lvl2pPr>
          </a:lstStyle>
          <a:p>
            <a:pPr lvl="0"/>
            <a:r>
              <a:rPr lang="en-US"/>
              <a:t>Main text style. For more, click on Increase / Decrease list level button. </a:t>
            </a:r>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82505"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
        <p:nvSpPr>
          <p:cNvPr id="14" name="Text Placeholder 21">
            <a:extLst>
              <a:ext uri="{FF2B5EF4-FFF2-40B4-BE49-F238E27FC236}">
                <a16:creationId xmlns:a16="http://schemas.microsoft.com/office/drawing/2014/main" id="{5711DA43-0816-4393-8CB2-F7318FDAD632}"/>
              </a:ext>
            </a:extLst>
          </p:cNvPr>
          <p:cNvSpPr>
            <a:spLocks noGrp="1"/>
          </p:cNvSpPr>
          <p:nvPr>
            <p:ph type="body" sz="quarter" idx="19" hasCustomPrompt="1"/>
          </p:nvPr>
        </p:nvSpPr>
        <p:spPr>
          <a:xfrm>
            <a:off x="3317874" y="2527299"/>
            <a:ext cx="2687109" cy="3830639"/>
          </a:xfrm>
        </p:spPr>
        <p:txBody>
          <a:bodyPr/>
          <a:lstStyle>
            <a:lvl1pPr>
              <a:defRPr/>
            </a:lvl1pPr>
            <a:lvl2pPr>
              <a:defRPr/>
            </a:lvl2pPr>
          </a:lstStyle>
          <a:p>
            <a:pPr lvl="0"/>
            <a:r>
              <a:rPr lang="en-US"/>
              <a:t>Main text style. For more, click on Increase / Decrease list level button. </a:t>
            </a:r>
          </a:p>
        </p:txBody>
      </p:sp>
      <p:sp>
        <p:nvSpPr>
          <p:cNvPr id="15" name="Text Placeholder 21">
            <a:extLst>
              <a:ext uri="{FF2B5EF4-FFF2-40B4-BE49-F238E27FC236}">
                <a16:creationId xmlns:a16="http://schemas.microsoft.com/office/drawing/2014/main" id="{6C3D8BE6-0C98-4363-8A99-AFCD5DED5541}"/>
              </a:ext>
            </a:extLst>
          </p:cNvPr>
          <p:cNvSpPr>
            <a:spLocks noGrp="1"/>
          </p:cNvSpPr>
          <p:nvPr>
            <p:ph type="body" sz="quarter" idx="20" hasCustomPrompt="1"/>
          </p:nvPr>
        </p:nvSpPr>
        <p:spPr>
          <a:xfrm>
            <a:off x="6187019" y="2527299"/>
            <a:ext cx="2686048" cy="3830639"/>
          </a:xfrm>
        </p:spPr>
        <p:txBody>
          <a:bodyPr/>
          <a:lstStyle>
            <a:lvl1pPr>
              <a:defRPr/>
            </a:lvl1pPr>
            <a:lvl2pPr>
              <a:defRPr/>
            </a:lvl2pPr>
          </a:lstStyle>
          <a:p>
            <a:pPr lvl="0"/>
            <a:r>
              <a:rPr lang="en-US"/>
              <a:t>Main text style. For more, click on Increase / Decrease list level button. </a:t>
            </a:r>
          </a:p>
        </p:txBody>
      </p:sp>
      <p:sp>
        <p:nvSpPr>
          <p:cNvPr id="18" name="Text Placeholder 13">
            <a:extLst>
              <a:ext uri="{FF2B5EF4-FFF2-40B4-BE49-F238E27FC236}">
                <a16:creationId xmlns:a16="http://schemas.microsoft.com/office/drawing/2014/main" id="{18C36267-C7F3-43B3-9E21-F836A9D57474}"/>
              </a:ext>
            </a:extLst>
          </p:cNvPr>
          <p:cNvSpPr>
            <a:spLocks noGrp="1"/>
          </p:cNvSpPr>
          <p:nvPr>
            <p:ph type="body" sz="quarter" idx="21" hasCustomPrompt="1"/>
          </p:nvPr>
        </p:nvSpPr>
        <p:spPr>
          <a:xfrm>
            <a:off x="3317875" y="1651000"/>
            <a:ext cx="7481892" cy="671513"/>
          </a:xfrm>
        </p:spPr>
        <p:txBody>
          <a:bodyPr rIns="180000"/>
          <a:lstStyle>
            <a:lvl1pPr>
              <a:defRPr sz="1400">
                <a:solidFill>
                  <a:schemeClr val="accent1"/>
                </a:solidFill>
              </a:defRPr>
            </a:lvl1pPr>
          </a:lstStyle>
          <a:p>
            <a:pPr lvl="0"/>
            <a:r>
              <a:rPr lang="en-US"/>
              <a:t>This text box can contain a highlight text. Copy this box if you want to add a similar one for the other two columns of main text.</a:t>
            </a:r>
          </a:p>
        </p:txBody>
      </p:sp>
    </p:spTree>
    <p:extLst>
      <p:ext uri="{BB962C8B-B14F-4D97-AF65-F5344CB8AC3E}">
        <p14:creationId xmlns:p14="http://schemas.microsoft.com/office/powerpoint/2010/main" val="368944925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6" userDrawn="1">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content, left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EE2A-3BA1-4389-8E2D-1B2AB4681CE9}"/>
              </a:ext>
            </a:extLst>
          </p:cNvPr>
          <p:cNvSpPr>
            <a:spLocks noGrp="1"/>
          </p:cNvSpPr>
          <p:nvPr>
            <p:ph type="title" hasCustomPrompt="1"/>
          </p:nvPr>
        </p:nvSpPr>
        <p:spPr>
          <a:xfrm>
            <a:off x="449581" y="658005"/>
            <a:ext cx="10335894" cy="335432"/>
          </a:xfrm>
        </p:spPr>
        <p:txBody>
          <a:bodyPr/>
          <a:lstStyle>
            <a:lvl1pPr>
              <a:defRPr/>
            </a:lvl1pPr>
          </a:lstStyle>
          <a:p>
            <a:r>
              <a:rPr lang="en-US"/>
              <a:t>Accent title goes on this bright blue line</a:t>
            </a:r>
            <a:endParaRPr lang="bg-BG"/>
          </a:p>
        </p:txBody>
      </p:sp>
      <p:cxnSp>
        <p:nvCxnSpPr>
          <p:cNvPr id="7" name="Straight Connector 10">
            <a:extLst>
              <a:ext uri="{FF2B5EF4-FFF2-40B4-BE49-F238E27FC236}">
                <a16:creationId xmlns:a16="http://schemas.microsoft.com/office/drawing/2014/main" id="{02F3BBB3-6BA4-459E-89F9-9EB22AEF4909}"/>
              </a:ext>
            </a:extLst>
          </p:cNvPr>
          <p:cNvCxnSpPr>
            <a:cxnSpLocks/>
          </p:cNvCxnSpPr>
          <p:nvPr userDrawn="1"/>
        </p:nvCxnSpPr>
        <p:spPr>
          <a:xfrm flipV="1">
            <a:off x="449263" y="1136706"/>
            <a:ext cx="468000" cy="1"/>
          </a:xfrm>
          <a:prstGeom prst="line">
            <a:avLst/>
          </a:prstGeom>
          <a:ln w="381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0">
            <a:extLst>
              <a:ext uri="{FF2B5EF4-FFF2-40B4-BE49-F238E27FC236}">
                <a16:creationId xmlns:a16="http://schemas.microsoft.com/office/drawing/2014/main" id="{60651C7C-E1AC-4E41-91D0-B1ED96471110}"/>
              </a:ext>
            </a:extLst>
          </p:cNvPr>
          <p:cNvCxnSpPr>
            <a:cxnSpLocks/>
          </p:cNvCxnSpPr>
          <p:nvPr/>
        </p:nvCxnSpPr>
        <p:spPr>
          <a:xfrm>
            <a:off x="11277733" y="6561138"/>
            <a:ext cx="468000" cy="0"/>
          </a:xfrm>
          <a:prstGeom prst="line">
            <a:avLst/>
          </a:prstGeom>
          <a:ln w="9525" cmpd="sng">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a:hlinkClick r:id="" action="ppaction://hlinkshowjump?jump=previousslide"/>
            <a:extLst>
              <a:ext uri="{FF2B5EF4-FFF2-40B4-BE49-F238E27FC236}">
                <a16:creationId xmlns:a16="http://schemas.microsoft.com/office/drawing/2014/main" id="{CCFFEDAC-267F-457C-A3FA-005B60A58944}"/>
              </a:ext>
            </a:extLst>
          </p:cNvPr>
          <p:cNvSpPr/>
          <p:nvPr/>
        </p:nvSpPr>
        <p:spPr>
          <a:xfrm>
            <a:off x="1118568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10800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&lt;</a:t>
            </a:r>
            <a:endParaRPr lang="bg-BG" sz="800">
              <a:solidFill>
                <a:schemeClr val="accent6">
                  <a:lumMod val="40000"/>
                  <a:lumOff val="60000"/>
                </a:schemeClr>
              </a:solidFill>
            </a:endParaRPr>
          </a:p>
        </p:txBody>
      </p:sp>
      <p:sp>
        <p:nvSpPr>
          <p:cNvPr id="11" name="Rectangle 10">
            <a:hlinkClick r:id="" action="ppaction://hlinkshowjump?jump=nextslide"/>
            <a:extLst>
              <a:ext uri="{FF2B5EF4-FFF2-40B4-BE49-F238E27FC236}">
                <a16:creationId xmlns:a16="http://schemas.microsoft.com/office/drawing/2014/main" id="{DA034D1F-4A1E-4C99-A541-8BE4F9A950EE}"/>
              </a:ext>
            </a:extLst>
          </p:cNvPr>
          <p:cNvSpPr/>
          <p:nvPr/>
        </p:nvSpPr>
        <p:spPr>
          <a:xfrm>
            <a:off x="11573703" y="6613526"/>
            <a:ext cx="287978" cy="34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t" anchorCtr="0" forceAA="0" compatLnSpc="1">
            <a:prstTxWarp prst="textNoShape">
              <a:avLst/>
            </a:prstTxWarp>
            <a:noAutofit/>
          </a:bodyPr>
          <a:lstStyle/>
          <a:p>
            <a:pPr algn="ctr"/>
            <a:r>
              <a:rPr lang="en-US" sz="800">
                <a:solidFill>
                  <a:schemeClr val="accent6">
                    <a:lumMod val="40000"/>
                    <a:lumOff val="60000"/>
                  </a:schemeClr>
                </a:solidFill>
              </a:rPr>
              <a:t>&gt;</a:t>
            </a:r>
            <a:endParaRPr lang="bg-BG" sz="800">
              <a:solidFill>
                <a:schemeClr val="accent6">
                  <a:lumMod val="40000"/>
                  <a:lumOff val="60000"/>
                </a:schemeClr>
              </a:solidFill>
            </a:endParaRPr>
          </a:p>
        </p:txBody>
      </p:sp>
      <p:sp>
        <p:nvSpPr>
          <p:cNvPr id="22" name="Text Placeholder 21">
            <a:extLst>
              <a:ext uri="{FF2B5EF4-FFF2-40B4-BE49-F238E27FC236}">
                <a16:creationId xmlns:a16="http://schemas.microsoft.com/office/drawing/2014/main" id="{0AE28E5F-57B7-4CD5-94AB-14C53E32A360}"/>
              </a:ext>
            </a:extLst>
          </p:cNvPr>
          <p:cNvSpPr>
            <a:spLocks noGrp="1"/>
          </p:cNvSpPr>
          <p:nvPr>
            <p:ph type="body" sz="quarter" idx="13" hasCustomPrompt="1"/>
          </p:nvPr>
        </p:nvSpPr>
        <p:spPr>
          <a:xfrm>
            <a:off x="8097837" y="1678487"/>
            <a:ext cx="3648075" cy="4680543"/>
          </a:xfrm>
        </p:spPr>
        <p:txBody>
          <a:bodyPr/>
          <a:lstStyle>
            <a:lvl1pPr>
              <a:defRPr/>
            </a:lvl1pPr>
            <a:lvl2pPr>
              <a:defRPr/>
            </a:lvl2pPr>
          </a:lstStyle>
          <a:p>
            <a:pPr lvl="0"/>
            <a:r>
              <a:rPr lang="en-US"/>
              <a:t>Main text style. For more, click on Increase / Decrease list level button. </a:t>
            </a:r>
          </a:p>
        </p:txBody>
      </p:sp>
      <p:sp>
        <p:nvSpPr>
          <p:cNvPr id="8" name="Content Placeholder 7">
            <a:extLst>
              <a:ext uri="{FF2B5EF4-FFF2-40B4-BE49-F238E27FC236}">
                <a16:creationId xmlns:a16="http://schemas.microsoft.com/office/drawing/2014/main" id="{6356695A-FB70-4222-B264-743DA225FB3B}"/>
              </a:ext>
            </a:extLst>
          </p:cNvPr>
          <p:cNvSpPr>
            <a:spLocks noGrp="1"/>
          </p:cNvSpPr>
          <p:nvPr>
            <p:ph sz="quarter" idx="14" hasCustomPrompt="1"/>
          </p:nvPr>
        </p:nvSpPr>
        <p:spPr>
          <a:xfrm>
            <a:off x="449263" y="1647825"/>
            <a:ext cx="6511925" cy="4710109"/>
          </a:xfrm>
        </p:spPr>
        <p:txBody>
          <a:bodyPr/>
          <a:lstStyle>
            <a:lvl1pPr>
              <a:defRPr i="1">
                <a:solidFill>
                  <a:schemeClr val="tx2">
                    <a:lumMod val="60000"/>
                    <a:lumOff val="40000"/>
                  </a:schemeClr>
                </a:solidFill>
              </a:defRPr>
            </a:lvl1pPr>
          </a:lstStyle>
          <a:p>
            <a:pPr lvl="0"/>
            <a:r>
              <a:rPr lang="en-US"/>
              <a:t>Place for image / chart / graphic. </a:t>
            </a:r>
            <a:br>
              <a:rPr lang="en-US"/>
            </a:br>
            <a:r>
              <a:rPr lang="en-US"/>
              <a:t>Align within the area of the placeholder, depending on the content (center, left or right, or other, according to the grid).</a:t>
            </a:r>
            <a:endParaRPr lang="bg-BG"/>
          </a:p>
        </p:txBody>
      </p:sp>
      <p:sp>
        <p:nvSpPr>
          <p:cNvPr id="16" name="Text Placeholder 8">
            <a:extLst>
              <a:ext uri="{FF2B5EF4-FFF2-40B4-BE49-F238E27FC236}">
                <a16:creationId xmlns:a16="http://schemas.microsoft.com/office/drawing/2014/main" id="{C09FDE45-E7BD-4038-BF20-EB6AAB4A4062}"/>
              </a:ext>
            </a:extLst>
          </p:cNvPr>
          <p:cNvSpPr>
            <a:spLocks noGrp="1"/>
          </p:cNvSpPr>
          <p:nvPr>
            <p:ph type="body" sz="quarter" idx="15" hasCustomPrompt="1"/>
          </p:nvPr>
        </p:nvSpPr>
        <p:spPr>
          <a:xfrm>
            <a:off x="444500" y="324794"/>
            <a:ext cx="10340975" cy="335432"/>
          </a:xfrm>
        </p:spPr>
        <p:txBody>
          <a:bodyPr/>
          <a:lstStyle>
            <a:lvl1pPr>
              <a:defRPr sz="2200" b="1"/>
            </a:lvl1pPr>
          </a:lstStyle>
          <a:p>
            <a:pPr lvl="0"/>
            <a:r>
              <a:rPr lang="en-US"/>
              <a:t>This can be the chapter title</a:t>
            </a:r>
            <a:endParaRPr lang="bg-BG"/>
          </a:p>
        </p:txBody>
      </p:sp>
      <p:sp>
        <p:nvSpPr>
          <p:cNvPr id="20" name="Footer Placeholder 7">
            <a:extLst>
              <a:ext uri="{FF2B5EF4-FFF2-40B4-BE49-F238E27FC236}">
                <a16:creationId xmlns:a16="http://schemas.microsoft.com/office/drawing/2014/main" id="{998150FB-6470-4E11-807B-DB9AFD6F06C0}"/>
              </a:ext>
            </a:extLst>
          </p:cNvPr>
          <p:cNvSpPr txBox="1">
            <a:spLocks/>
          </p:cNvSpPr>
          <p:nvPr userDrawn="1"/>
        </p:nvSpPr>
        <p:spPr>
          <a:xfrm>
            <a:off x="444500" y="6559200"/>
            <a:ext cx="1917699" cy="298800"/>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tx2">
                    <a:lumMod val="40000"/>
                    <a:lumOff val="60000"/>
                  </a:schemeClr>
                </a:solidFill>
              </a:rPr>
              <a:t>© 2024 Westernacher Consulting GmbH</a:t>
            </a:r>
            <a:endParaRPr lang="bg-BG" sz="800" dirty="0">
              <a:solidFill>
                <a:schemeClr val="tx2">
                  <a:lumMod val="40000"/>
                  <a:lumOff val="60000"/>
                </a:schemeClr>
              </a:solidFill>
            </a:endParaRPr>
          </a:p>
        </p:txBody>
      </p:sp>
      <p:sp>
        <p:nvSpPr>
          <p:cNvPr id="3" name="Date Placeholder 2">
            <a:extLst>
              <a:ext uri="{FF2B5EF4-FFF2-40B4-BE49-F238E27FC236}">
                <a16:creationId xmlns:a16="http://schemas.microsoft.com/office/drawing/2014/main" id="{F9BD63C4-6296-4452-B478-49DA58A340FF}"/>
              </a:ext>
            </a:extLst>
          </p:cNvPr>
          <p:cNvSpPr>
            <a:spLocks noGrp="1"/>
          </p:cNvSpPr>
          <p:nvPr>
            <p:ph type="dt" sz="half" idx="16"/>
          </p:nvPr>
        </p:nvSpPr>
        <p:spPr/>
        <p:txBody>
          <a:bodyPr/>
          <a:lstStyle/>
          <a:p>
            <a:fld id="{4CFAE93F-9453-490C-BCA6-122B1045BF85}" type="datetime1">
              <a:rPr lang="de-DE" smtClean="0"/>
              <a:t>29.08.2024</a:t>
            </a:fld>
            <a:endParaRPr lang="bg-BG"/>
          </a:p>
        </p:txBody>
      </p:sp>
      <p:sp>
        <p:nvSpPr>
          <p:cNvPr id="4" name="Footer Placeholder 3">
            <a:extLst>
              <a:ext uri="{FF2B5EF4-FFF2-40B4-BE49-F238E27FC236}">
                <a16:creationId xmlns:a16="http://schemas.microsoft.com/office/drawing/2014/main" id="{693855DF-BE4A-4ABE-ABE0-20E34029EAC0}"/>
              </a:ext>
            </a:extLst>
          </p:cNvPr>
          <p:cNvSpPr>
            <a:spLocks noGrp="1"/>
          </p:cNvSpPr>
          <p:nvPr>
            <p:ph type="ftr" sz="quarter" idx="17"/>
          </p:nvPr>
        </p:nvSpPr>
        <p:spPr/>
        <p:txBody>
          <a:bodyPr/>
          <a:lstStyle/>
          <a:p>
            <a:endParaRPr lang="bg-BG"/>
          </a:p>
        </p:txBody>
      </p:sp>
    </p:spTree>
    <p:extLst>
      <p:ext uri="{BB962C8B-B14F-4D97-AF65-F5344CB8AC3E}">
        <p14:creationId xmlns:p14="http://schemas.microsoft.com/office/powerpoint/2010/main" val="419727402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pos="283">
          <p15:clr>
            <a:srgbClr val="FBAE40"/>
          </p15:clr>
        </p15:guide>
        <p15:guide id="4" pos="772">
          <p15:clr>
            <a:srgbClr val="FBAE40"/>
          </p15:clr>
        </p15:guide>
        <p15:guide id="5" pos="885">
          <p15:clr>
            <a:srgbClr val="FBAE40"/>
          </p15:clr>
        </p15:guide>
        <p15:guide id="6" pos="1374">
          <p15:clr>
            <a:srgbClr val="FBAE40"/>
          </p15:clr>
        </p15:guide>
        <p15:guide id="7" pos="1481" userDrawn="1">
          <p15:clr>
            <a:srgbClr val="FBAE40"/>
          </p15:clr>
        </p15:guide>
        <p15:guide id="8" pos="1976">
          <p15:clr>
            <a:srgbClr val="FBAE40"/>
          </p15:clr>
        </p15:guide>
        <p15:guide id="9" pos="2090">
          <p15:clr>
            <a:srgbClr val="FBAE40"/>
          </p15:clr>
        </p15:guide>
        <p15:guide id="10" pos="2578">
          <p15:clr>
            <a:srgbClr val="FBAE40"/>
          </p15:clr>
        </p15:guide>
        <p15:guide id="11" pos="2692">
          <p15:clr>
            <a:srgbClr val="FBAE40"/>
          </p15:clr>
        </p15:guide>
        <p15:guide id="12" pos="3181">
          <p15:clr>
            <a:srgbClr val="FBAE40"/>
          </p15:clr>
        </p15:guide>
        <p15:guide id="13" pos="3294">
          <p15:clr>
            <a:srgbClr val="FBAE40"/>
          </p15:clr>
        </p15:guide>
        <p15:guide id="14" pos="3783">
          <p15:clr>
            <a:srgbClr val="FBAE40"/>
          </p15:clr>
        </p15:guide>
        <p15:guide id="15" pos="3896">
          <p15:clr>
            <a:srgbClr val="FBAE40"/>
          </p15:clr>
        </p15:guide>
        <p15:guide id="16" pos="4385">
          <p15:clr>
            <a:srgbClr val="FBAE40"/>
          </p15:clr>
        </p15:guide>
        <p15:guide id="17" pos="4498">
          <p15:clr>
            <a:srgbClr val="FBAE40"/>
          </p15:clr>
        </p15:guide>
        <p15:guide id="18" pos="4987">
          <p15:clr>
            <a:srgbClr val="FBAE40"/>
          </p15:clr>
        </p15:guide>
        <p15:guide id="19" pos="5101">
          <p15:clr>
            <a:srgbClr val="FBAE40"/>
          </p15:clr>
        </p15:guide>
        <p15:guide id="20" pos="5589">
          <p15:clr>
            <a:srgbClr val="FBAE40"/>
          </p15:clr>
        </p15:guide>
        <p15:guide id="21" pos="5703">
          <p15:clr>
            <a:srgbClr val="FBAE40"/>
          </p15:clr>
        </p15:guide>
        <p15:guide id="22" pos="6192">
          <p15:clr>
            <a:srgbClr val="FBAE40"/>
          </p15:clr>
        </p15:guide>
        <p15:guide id="23" pos="6305">
          <p15:clr>
            <a:srgbClr val="FBAE40"/>
          </p15:clr>
        </p15:guide>
        <p15:guide id="24" pos="6794">
          <p15:clr>
            <a:srgbClr val="FBAE40"/>
          </p15:clr>
        </p15:guide>
        <p15:guide id="25" pos="6907">
          <p15:clr>
            <a:srgbClr val="FBAE40"/>
          </p15:clr>
        </p15:guide>
        <p15:guide id="26" pos="7396">
          <p15:clr>
            <a:srgbClr val="FBAE40"/>
          </p15:clr>
        </p15:guide>
        <p15:guide id="27" orient="horz">
          <p15:clr>
            <a:srgbClr val="FBAE40"/>
          </p15:clr>
        </p15:guide>
        <p15:guide id="28" orient="horz" pos="4320">
          <p15:clr>
            <a:srgbClr val="FBAE40"/>
          </p15:clr>
        </p15:guide>
        <p15:guide id="29" orient="horz" pos="722">
          <p15:clr>
            <a:srgbClr val="FBAE40"/>
          </p15:clr>
        </p15:guide>
        <p15:guide id="30" orient="horz" pos="828">
          <p15:clr>
            <a:srgbClr val="FBAE40"/>
          </p15:clr>
        </p15:guide>
        <p15:guide id="31" orient="horz" pos="934">
          <p15:clr>
            <a:srgbClr val="FBAE40"/>
          </p15:clr>
        </p15:guide>
        <p15:guide id="32" orient="horz" pos="1040" userDrawn="1">
          <p15:clr>
            <a:srgbClr val="5ACBF0"/>
          </p15:clr>
        </p15:guide>
        <p15:guide id="33" orient="horz" pos="1146">
          <p15:clr>
            <a:srgbClr val="FBAE40"/>
          </p15:clr>
        </p15:guide>
        <p15:guide id="34" orient="horz" pos="1252">
          <p15:clr>
            <a:srgbClr val="FBAE40"/>
          </p15:clr>
        </p15:guide>
        <p15:guide id="35" orient="horz" pos="1357">
          <p15:clr>
            <a:srgbClr val="FBAE40"/>
          </p15:clr>
        </p15:guide>
        <p15:guide id="36" orient="horz" pos="1463">
          <p15:clr>
            <a:srgbClr val="FBAE40"/>
          </p15:clr>
        </p15:guide>
        <p15:guide id="37" orient="horz" pos="1569">
          <p15:clr>
            <a:srgbClr val="FBAE40"/>
          </p15:clr>
        </p15:guide>
        <p15:guide id="38" orient="horz" pos="1675">
          <p15:clr>
            <a:srgbClr val="FBAE40"/>
          </p15:clr>
        </p15:guide>
        <p15:guide id="39" orient="horz" pos="1774">
          <p15:clr>
            <a:srgbClr val="FBAE40"/>
          </p15:clr>
        </p15:guide>
        <p15:guide id="40" orient="horz" pos="1887">
          <p15:clr>
            <a:srgbClr val="FBAE40"/>
          </p15:clr>
        </p15:guide>
        <p15:guide id="41" orient="horz" pos="1993">
          <p15:clr>
            <a:srgbClr val="FBAE40"/>
          </p15:clr>
        </p15:guide>
        <p15:guide id="42" orient="horz" pos="2099">
          <p15:clr>
            <a:srgbClr val="FBAE40"/>
          </p15:clr>
        </p15:guide>
        <p15:guide id="43" orient="horz" pos="2205">
          <p15:clr>
            <a:srgbClr val="FBAE40"/>
          </p15:clr>
        </p15:guide>
        <p15:guide id="44" orient="horz" pos="2311">
          <p15:clr>
            <a:srgbClr val="FBAE40"/>
          </p15:clr>
        </p15:guide>
        <p15:guide id="45" orient="horz" pos="2416">
          <p15:clr>
            <a:srgbClr val="FBAE40"/>
          </p15:clr>
        </p15:guide>
        <p15:guide id="46" orient="horz" pos="2522">
          <p15:clr>
            <a:srgbClr val="FBAE40"/>
          </p15:clr>
        </p15:guide>
        <p15:guide id="47" orient="horz" pos="2628">
          <p15:clr>
            <a:srgbClr val="FBAE40"/>
          </p15:clr>
        </p15:guide>
        <p15:guide id="48" orient="horz" pos="2734">
          <p15:clr>
            <a:srgbClr val="FBAE40"/>
          </p15:clr>
        </p15:guide>
        <p15:guide id="49" orient="horz" pos="2840">
          <p15:clr>
            <a:srgbClr val="FBAE40"/>
          </p15:clr>
        </p15:guide>
        <p15:guide id="50" orient="horz" pos="2946">
          <p15:clr>
            <a:srgbClr val="FBAE40"/>
          </p15:clr>
        </p15:guide>
        <p15:guide id="51" orient="horz" pos="3052">
          <p15:clr>
            <a:srgbClr val="FBAE40"/>
          </p15:clr>
        </p15:guide>
        <p15:guide id="52" orient="horz" pos="3158">
          <p15:clr>
            <a:srgbClr val="FBAE40"/>
          </p15:clr>
        </p15:guide>
        <p15:guide id="53" orient="horz" pos="3264">
          <p15:clr>
            <a:srgbClr val="FBAE40"/>
          </p15:clr>
        </p15:guide>
        <p15:guide id="54" orient="horz" pos="3370">
          <p15:clr>
            <a:srgbClr val="FBAE40"/>
          </p15:clr>
        </p15:guide>
        <p15:guide id="55" orient="horz" pos="3475">
          <p15:clr>
            <a:srgbClr val="FBAE40"/>
          </p15:clr>
        </p15:guide>
        <p15:guide id="56" orient="horz" pos="3581">
          <p15:clr>
            <a:srgbClr val="FBAE40"/>
          </p15:clr>
        </p15:guide>
        <p15:guide id="57" orient="horz" pos="3687">
          <p15:clr>
            <a:srgbClr val="FBAE40"/>
          </p15:clr>
        </p15:guide>
        <p15:guide id="58" orient="horz" pos="3793">
          <p15:clr>
            <a:srgbClr val="FBAE40"/>
          </p15:clr>
        </p15:guide>
        <p15:guide id="59" orient="horz" pos="3899">
          <p15:clr>
            <a:srgbClr val="FBAE40"/>
          </p15:clr>
        </p15:guide>
        <p15:guide id="60" orient="horz" pos="4005">
          <p15:clr>
            <a:srgbClr val="FBAE40"/>
          </p15:clr>
        </p15:guide>
        <p15:guide id="61" orient="horz" pos="411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theme" Target="../theme/theme2.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248F-329C-4D48-8DD1-BEB261538CA4}"/>
              </a:ext>
            </a:extLst>
          </p:cNvPr>
          <p:cNvSpPr>
            <a:spLocks noGrp="1"/>
          </p:cNvSpPr>
          <p:nvPr>
            <p:ph type="title"/>
          </p:nvPr>
        </p:nvSpPr>
        <p:spPr>
          <a:xfrm>
            <a:off x="449581" y="268428"/>
            <a:ext cx="10515600" cy="725010"/>
          </a:xfrm>
          <a:prstGeom prst="rect">
            <a:avLst/>
          </a:prstGeom>
        </p:spPr>
        <p:txBody>
          <a:bodyPr vert="horz" lIns="0" tIns="0" rIns="0" bIns="0" rtlCol="0" anchor="b">
            <a:noAutofit/>
          </a:bodyPr>
          <a:lstStyle/>
          <a:p>
            <a:r>
              <a:rPr lang="en-US"/>
              <a:t>Slide Title </a:t>
            </a:r>
            <a:endParaRPr lang="bg-BG"/>
          </a:p>
        </p:txBody>
      </p:sp>
      <p:sp>
        <p:nvSpPr>
          <p:cNvPr id="3" name="Text Placeholder 2">
            <a:extLst>
              <a:ext uri="{FF2B5EF4-FFF2-40B4-BE49-F238E27FC236}">
                <a16:creationId xmlns:a16="http://schemas.microsoft.com/office/drawing/2014/main" id="{5BBF7CA2-4C6B-43D2-A86B-4D844150A31C}"/>
              </a:ext>
            </a:extLst>
          </p:cNvPr>
          <p:cNvSpPr>
            <a:spLocks noGrp="1"/>
          </p:cNvSpPr>
          <p:nvPr>
            <p:ph type="body" idx="1"/>
          </p:nvPr>
        </p:nvSpPr>
        <p:spPr>
          <a:xfrm>
            <a:off x="446266" y="1485900"/>
            <a:ext cx="11290122" cy="5046663"/>
          </a:xfrm>
          <a:prstGeom prst="rect">
            <a:avLst/>
          </a:prstGeom>
        </p:spPr>
        <p:txBody>
          <a:bodyPr vert="horz" lIns="0" tIns="0" rIns="0" bIns="0" rtlCol="0">
            <a:noAutofit/>
          </a:bodyPr>
          <a:lstStyle/>
          <a:p>
            <a:pPr lvl="0"/>
            <a:r>
              <a:rPr lang="en-US"/>
              <a:t>Main text style</a:t>
            </a:r>
          </a:p>
          <a:p>
            <a:pPr lvl="1"/>
            <a:r>
              <a:rPr lang="en-US"/>
              <a:t>List with bullets</a:t>
            </a:r>
          </a:p>
          <a:p>
            <a:pPr lvl="2"/>
            <a:r>
              <a:rPr lang="en-US"/>
              <a:t>Indented list with bullets</a:t>
            </a:r>
          </a:p>
          <a:p>
            <a:pPr lvl="3"/>
            <a:r>
              <a:rPr lang="en-US"/>
              <a:t>Content in tables and graphics, under photos and footnotes </a:t>
            </a:r>
          </a:p>
          <a:p>
            <a:pPr lvl="4"/>
            <a:r>
              <a:rPr lang="en-US"/>
              <a:t>Subtitles or highlight statements when there are many elements on the slide</a:t>
            </a:r>
          </a:p>
          <a:p>
            <a:pPr lvl="5"/>
            <a:r>
              <a:rPr lang="en-US"/>
              <a:t>Subtitles or highlight statements when there are not many elements on the slide</a:t>
            </a:r>
          </a:p>
          <a:p>
            <a:pPr lvl="6"/>
            <a:r>
              <a:rPr lang="en-US"/>
              <a:t>Highlights or for use in graphics</a:t>
            </a:r>
          </a:p>
          <a:p>
            <a:pPr lvl="7"/>
            <a:r>
              <a:rPr lang="en-US"/>
              <a:t>Long list with items</a:t>
            </a:r>
          </a:p>
          <a:p>
            <a:pPr lvl="8"/>
            <a:r>
              <a:rPr lang="en-US"/>
              <a:t>For using in graphics legends – edit the color of the bullet from the bullets menu</a:t>
            </a:r>
          </a:p>
          <a:p>
            <a:pPr lvl="8"/>
            <a:endParaRPr lang="en-US"/>
          </a:p>
          <a:p>
            <a:pPr lvl="8"/>
            <a:endParaRPr lang="en-US"/>
          </a:p>
        </p:txBody>
      </p:sp>
      <p:sp>
        <p:nvSpPr>
          <p:cNvPr id="4" name="Date Placeholder 3">
            <a:extLst>
              <a:ext uri="{FF2B5EF4-FFF2-40B4-BE49-F238E27FC236}">
                <a16:creationId xmlns:a16="http://schemas.microsoft.com/office/drawing/2014/main" id="{634F3CA1-A1E7-4D80-95EE-AC5A2CD531BD}"/>
              </a:ext>
            </a:extLst>
          </p:cNvPr>
          <p:cNvSpPr>
            <a:spLocks noGrp="1"/>
          </p:cNvSpPr>
          <p:nvPr>
            <p:ph type="dt" sz="half" idx="2"/>
          </p:nvPr>
        </p:nvSpPr>
        <p:spPr>
          <a:xfrm>
            <a:off x="10002331" y="6559200"/>
            <a:ext cx="776287" cy="298800"/>
          </a:xfrm>
          <a:prstGeom prst="rect">
            <a:avLst/>
          </a:prstGeom>
        </p:spPr>
        <p:txBody>
          <a:bodyPr vert="horz" lIns="0" tIns="0" rIns="0" bIns="0" rtlCol="0" anchor="ctr"/>
          <a:lstStyle>
            <a:lvl1pPr algn="r">
              <a:defRPr sz="800">
                <a:solidFill>
                  <a:schemeClr val="tx2">
                    <a:lumMod val="40000"/>
                    <a:lumOff val="60000"/>
                  </a:schemeClr>
                </a:solidFill>
              </a:defRPr>
            </a:lvl1pPr>
          </a:lstStyle>
          <a:p>
            <a:fld id="{D4683162-D84D-4989-A061-A03C3FDF4E9C}" type="datetime1">
              <a:rPr lang="de-DE" smtClean="0"/>
              <a:t>29.08.2024</a:t>
            </a:fld>
            <a:endParaRPr lang="bg-BG"/>
          </a:p>
        </p:txBody>
      </p:sp>
      <p:sp>
        <p:nvSpPr>
          <p:cNvPr id="5" name="Footer Placeholder 4">
            <a:extLst>
              <a:ext uri="{FF2B5EF4-FFF2-40B4-BE49-F238E27FC236}">
                <a16:creationId xmlns:a16="http://schemas.microsoft.com/office/drawing/2014/main" id="{44284266-6257-4A03-ABC3-C297F1F81289}"/>
              </a:ext>
            </a:extLst>
          </p:cNvPr>
          <p:cNvSpPr>
            <a:spLocks noGrp="1"/>
          </p:cNvSpPr>
          <p:nvPr>
            <p:ph type="ftr" sz="quarter" idx="3"/>
          </p:nvPr>
        </p:nvSpPr>
        <p:spPr>
          <a:xfrm>
            <a:off x="3317874" y="6559200"/>
            <a:ext cx="6511926" cy="298800"/>
          </a:xfrm>
          <a:prstGeom prst="rect">
            <a:avLst/>
          </a:prstGeom>
        </p:spPr>
        <p:txBody>
          <a:bodyPr vert="horz" lIns="0" tIns="0" rIns="0" bIns="0" rtlCol="0" anchor="ctr"/>
          <a:lstStyle>
            <a:lvl1pPr algn="l">
              <a:defRPr sz="800">
                <a:solidFill>
                  <a:schemeClr val="tx2">
                    <a:lumMod val="40000"/>
                    <a:lumOff val="60000"/>
                  </a:schemeClr>
                </a:solidFill>
              </a:defRPr>
            </a:lvl1pPr>
          </a:lstStyle>
          <a:p>
            <a:endParaRPr lang="bg-BG"/>
          </a:p>
        </p:txBody>
      </p:sp>
      <p:sp>
        <p:nvSpPr>
          <p:cNvPr id="7" name="TextBox 6">
            <a:extLst>
              <a:ext uri="{FF2B5EF4-FFF2-40B4-BE49-F238E27FC236}">
                <a16:creationId xmlns:a16="http://schemas.microsoft.com/office/drawing/2014/main" id="{DBD7DFBA-916F-49F0-93CB-5B9C524BEDE2}"/>
              </a:ext>
            </a:extLst>
          </p:cNvPr>
          <p:cNvSpPr txBox="1"/>
          <p:nvPr userDrawn="1"/>
        </p:nvSpPr>
        <p:spPr>
          <a:xfrm>
            <a:off x="11304132" y="6559200"/>
            <a:ext cx="417468" cy="296862"/>
          </a:xfrm>
          <a:prstGeom prst="rect">
            <a:avLst/>
          </a:prstGeom>
        </p:spPr>
        <p:txBody>
          <a:bodyPr wrap="square" lIns="0" tIns="0" rIns="0" bIns="0" rtlCol="0" anchor="ctr">
            <a:noAutofit/>
          </a:bodyPr>
          <a:lstStyle/>
          <a:p>
            <a:pPr indent="-171450" algn="ctr"/>
            <a:fld id="{4DD59094-555E-469A-8D3A-9A4AFD192AF7}" type="slidenum">
              <a:rPr lang="bg-BG" sz="800" smtClean="0">
                <a:solidFill>
                  <a:schemeClr val="tx2">
                    <a:lumMod val="40000"/>
                    <a:lumOff val="60000"/>
                  </a:schemeClr>
                </a:solidFill>
              </a:rPr>
              <a:t>‹Nr.›</a:t>
            </a:fld>
            <a:endParaRPr lang="bg-BG" sz="800">
              <a:solidFill>
                <a:schemeClr val="tx2">
                  <a:lumMod val="40000"/>
                  <a:lumOff val="60000"/>
                </a:schemeClr>
              </a:solidFill>
            </a:endParaRPr>
          </a:p>
        </p:txBody>
      </p:sp>
      <p:grpSp>
        <p:nvGrpSpPr>
          <p:cNvPr id="8" name="Group 7">
            <a:extLst>
              <a:ext uri="{FF2B5EF4-FFF2-40B4-BE49-F238E27FC236}">
                <a16:creationId xmlns:a16="http://schemas.microsoft.com/office/drawing/2014/main" id="{B90664D4-FD2A-4A24-976C-9D10564C91A0}"/>
              </a:ext>
            </a:extLst>
          </p:cNvPr>
          <p:cNvGrpSpPr/>
          <p:nvPr userDrawn="1"/>
        </p:nvGrpSpPr>
        <p:grpSpPr>
          <a:xfrm>
            <a:off x="449263" y="6973399"/>
            <a:ext cx="11300691" cy="116724"/>
            <a:chOff x="449263" y="7478224"/>
            <a:chExt cx="11300691" cy="116724"/>
          </a:xfrm>
          <a:solidFill>
            <a:schemeClr val="bg1">
              <a:lumMod val="85000"/>
            </a:schemeClr>
          </a:solidFill>
        </p:grpSpPr>
        <p:sp>
          <p:nvSpPr>
            <p:cNvPr id="9" name="Rectangle 8">
              <a:extLst>
                <a:ext uri="{FF2B5EF4-FFF2-40B4-BE49-F238E27FC236}">
                  <a16:creationId xmlns:a16="http://schemas.microsoft.com/office/drawing/2014/main" id="{34B5BFDD-321F-43A1-B88A-98518B244BAE}"/>
                </a:ext>
              </a:extLst>
            </p:cNvPr>
            <p:cNvSpPr/>
            <p:nvPr userDrawn="1"/>
          </p:nvSpPr>
          <p:spPr>
            <a:xfrm>
              <a:off x="449263"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00"/>
                <a:t>2 columns</a:t>
              </a:r>
              <a:endParaRPr lang="bg-BG" sz="800"/>
            </a:p>
          </p:txBody>
        </p:sp>
        <p:sp>
          <p:nvSpPr>
            <p:cNvPr id="10" name="Rectangle 9">
              <a:extLst>
                <a:ext uri="{FF2B5EF4-FFF2-40B4-BE49-F238E27FC236}">
                  <a16:creationId xmlns:a16="http://schemas.microsoft.com/office/drawing/2014/main" id="{D8D72B3D-C34E-4460-836B-1647A93AFBFA}"/>
                </a:ext>
              </a:extLst>
            </p:cNvPr>
            <p:cNvSpPr/>
            <p:nvPr userDrawn="1"/>
          </p:nvSpPr>
          <p:spPr>
            <a:xfrm>
              <a:off x="6188075"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11" name="Group 10">
            <a:extLst>
              <a:ext uri="{FF2B5EF4-FFF2-40B4-BE49-F238E27FC236}">
                <a16:creationId xmlns:a16="http://schemas.microsoft.com/office/drawing/2014/main" id="{D03A1325-0118-4A21-B13D-3B68895E2F8D}"/>
              </a:ext>
            </a:extLst>
          </p:cNvPr>
          <p:cNvGrpSpPr/>
          <p:nvPr userDrawn="1"/>
        </p:nvGrpSpPr>
        <p:grpSpPr>
          <a:xfrm>
            <a:off x="449263" y="7198272"/>
            <a:ext cx="11287125" cy="116724"/>
            <a:chOff x="449263" y="7024547"/>
            <a:chExt cx="11287125" cy="116724"/>
          </a:xfrm>
          <a:solidFill>
            <a:schemeClr val="bg1">
              <a:lumMod val="85000"/>
            </a:schemeClr>
          </a:solidFill>
        </p:grpSpPr>
        <p:sp>
          <p:nvSpPr>
            <p:cNvPr id="12" name="Rectangle 11">
              <a:extLst>
                <a:ext uri="{FF2B5EF4-FFF2-40B4-BE49-F238E27FC236}">
                  <a16:creationId xmlns:a16="http://schemas.microsoft.com/office/drawing/2014/main" id="{544152FC-3110-46C4-99C9-938B86910420}"/>
                </a:ext>
              </a:extLst>
            </p:cNvPr>
            <p:cNvSpPr/>
            <p:nvPr userDrawn="1"/>
          </p:nvSpPr>
          <p:spPr>
            <a:xfrm>
              <a:off x="449263"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3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3" name="Rectangle 12">
              <a:extLst>
                <a:ext uri="{FF2B5EF4-FFF2-40B4-BE49-F238E27FC236}">
                  <a16:creationId xmlns:a16="http://schemas.microsoft.com/office/drawing/2014/main" id="{4327FD68-9FC1-498B-BEF1-5BA2F7D054EE}"/>
                </a:ext>
              </a:extLst>
            </p:cNvPr>
            <p:cNvSpPr/>
            <p:nvPr userDrawn="1"/>
          </p:nvSpPr>
          <p:spPr>
            <a:xfrm>
              <a:off x="4275817"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14" name="Rectangle 13">
              <a:extLst>
                <a:ext uri="{FF2B5EF4-FFF2-40B4-BE49-F238E27FC236}">
                  <a16:creationId xmlns:a16="http://schemas.microsoft.com/office/drawing/2014/main" id="{C257440A-E8BF-41C9-A76C-D58A9D6156E3}"/>
                </a:ext>
              </a:extLst>
            </p:cNvPr>
            <p:cNvSpPr/>
            <p:nvPr userDrawn="1"/>
          </p:nvSpPr>
          <p:spPr>
            <a:xfrm>
              <a:off x="8093076"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15" name="Group 14">
            <a:extLst>
              <a:ext uri="{FF2B5EF4-FFF2-40B4-BE49-F238E27FC236}">
                <a16:creationId xmlns:a16="http://schemas.microsoft.com/office/drawing/2014/main" id="{6A3CFF42-D9C7-49A3-85C5-7DE46D4849DF}"/>
              </a:ext>
            </a:extLst>
          </p:cNvPr>
          <p:cNvGrpSpPr/>
          <p:nvPr userDrawn="1"/>
        </p:nvGrpSpPr>
        <p:grpSpPr>
          <a:xfrm>
            <a:off x="449263" y="7423145"/>
            <a:ext cx="11291887" cy="116724"/>
            <a:chOff x="449263" y="7415648"/>
            <a:chExt cx="11291887" cy="116724"/>
          </a:xfrm>
        </p:grpSpPr>
        <p:sp>
          <p:nvSpPr>
            <p:cNvPr id="16" name="Rectangle 15">
              <a:extLst>
                <a:ext uri="{FF2B5EF4-FFF2-40B4-BE49-F238E27FC236}">
                  <a16:creationId xmlns:a16="http://schemas.microsoft.com/office/drawing/2014/main" id="{97D6E525-0EA0-47E0-98FD-DC6C3CC5905C}"/>
                </a:ext>
              </a:extLst>
            </p:cNvPr>
            <p:cNvSpPr/>
            <p:nvPr userDrawn="1"/>
          </p:nvSpPr>
          <p:spPr>
            <a:xfrm>
              <a:off x="44926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4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7" name="Rectangle 16">
              <a:extLst>
                <a:ext uri="{FF2B5EF4-FFF2-40B4-BE49-F238E27FC236}">
                  <a16:creationId xmlns:a16="http://schemas.microsoft.com/office/drawing/2014/main" id="{1C0594E1-079F-478E-8AAF-D70B3F8B48C1}"/>
                </a:ext>
              </a:extLst>
            </p:cNvPr>
            <p:cNvSpPr/>
            <p:nvPr userDrawn="1"/>
          </p:nvSpPr>
          <p:spPr>
            <a:xfrm>
              <a:off x="3325177"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8" name="Rectangle 17">
              <a:extLst>
                <a:ext uri="{FF2B5EF4-FFF2-40B4-BE49-F238E27FC236}">
                  <a16:creationId xmlns:a16="http://schemas.microsoft.com/office/drawing/2014/main" id="{8A8EB05A-CACC-4120-A461-ACB4CF34E09E}"/>
                </a:ext>
              </a:extLst>
            </p:cNvPr>
            <p:cNvSpPr/>
            <p:nvPr userDrawn="1"/>
          </p:nvSpPr>
          <p:spPr>
            <a:xfrm>
              <a:off x="6179188"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9" name="Rectangle 18">
              <a:extLst>
                <a:ext uri="{FF2B5EF4-FFF2-40B4-BE49-F238E27FC236}">
                  <a16:creationId xmlns:a16="http://schemas.microsoft.com/office/drawing/2014/main" id="{99FDDB79-D350-47AF-BB71-3740FA90F467}"/>
                </a:ext>
              </a:extLst>
            </p:cNvPr>
            <p:cNvSpPr/>
            <p:nvPr userDrawn="1"/>
          </p:nvSpPr>
          <p:spPr>
            <a:xfrm>
              <a:off x="905351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3" name="Group 32">
            <a:extLst>
              <a:ext uri="{FF2B5EF4-FFF2-40B4-BE49-F238E27FC236}">
                <a16:creationId xmlns:a16="http://schemas.microsoft.com/office/drawing/2014/main" id="{1A7270D6-9B4A-4900-A534-56D38B3A6E1D}"/>
              </a:ext>
            </a:extLst>
          </p:cNvPr>
          <p:cNvGrpSpPr/>
          <p:nvPr userDrawn="1"/>
        </p:nvGrpSpPr>
        <p:grpSpPr>
          <a:xfrm>
            <a:off x="449263" y="7648018"/>
            <a:ext cx="11295062" cy="116724"/>
            <a:chOff x="449263" y="7647222"/>
            <a:chExt cx="11295062" cy="116724"/>
          </a:xfrm>
        </p:grpSpPr>
        <p:sp>
          <p:nvSpPr>
            <p:cNvPr id="34" name="Rectangle 33">
              <a:extLst>
                <a:ext uri="{FF2B5EF4-FFF2-40B4-BE49-F238E27FC236}">
                  <a16:creationId xmlns:a16="http://schemas.microsoft.com/office/drawing/2014/main" id="{00ADDA83-629C-4017-9C74-818C35AE452F}"/>
                </a:ext>
              </a:extLst>
            </p:cNvPr>
            <p:cNvSpPr/>
            <p:nvPr userDrawn="1"/>
          </p:nvSpPr>
          <p:spPr>
            <a:xfrm>
              <a:off x="449263"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5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5" name="Rectangle 34">
              <a:extLst>
                <a:ext uri="{FF2B5EF4-FFF2-40B4-BE49-F238E27FC236}">
                  <a16:creationId xmlns:a16="http://schemas.microsoft.com/office/drawing/2014/main" id="{A09478F3-E174-4C97-B364-64667F5A6A35}"/>
                </a:ext>
              </a:extLst>
            </p:cNvPr>
            <p:cNvSpPr/>
            <p:nvPr userDrawn="1"/>
          </p:nvSpPr>
          <p:spPr>
            <a:xfrm>
              <a:off x="274320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6" name="Rectangle 35">
              <a:extLst>
                <a:ext uri="{FF2B5EF4-FFF2-40B4-BE49-F238E27FC236}">
                  <a16:creationId xmlns:a16="http://schemas.microsoft.com/office/drawing/2014/main" id="{A8C77340-B240-4933-BAC6-12949C7C6983}"/>
                </a:ext>
              </a:extLst>
            </p:cNvPr>
            <p:cNvSpPr/>
            <p:nvPr userDrawn="1"/>
          </p:nvSpPr>
          <p:spPr>
            <a:xfrm>
              <a:off x="503872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7" name="Rectangle 36">
              <a:extLst>
                <a:ext uri="{FF2B5EF4-FFF2-40B4-BE49-F238E27FC236}">
                  <a16:creationId xmlns:a16="http://schemas.microsoft.com/office/drawing/2014/main" id="{89538EF9-063B-480C-A806-6F8A582605D5}"/>
                </a:ext>
              </a:extLst>
            </p:cNvPr>
            <p:cNvSpPr/>
            <p:nvPr userDrawn="1"/>
          </p:nvSpPr>
          <p:spPr>
            <a:xfrm>
              <a:off x="733425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38" name="Rectangle 37">
              <a:extLst>
                <a:ext uri="{FF2B5EF4-FFF2-40B4-BE49-F238E27FC236}">
                  <a16:creationId xmlns:a16="http://schemas.microsoft.com/office/drawing/2014/main" id="{44936589-1242-4B1E-818A-AC0C549F286A}"/>
                </a:ext>
              </a:extLst>
            </p:cNvPr>
            <p:cNvSpPr/>
            <p:nvPr userDrawn="1"/>
          </p:nvSpPr>
          <p:spPr>
            <a:xfrm>
              <a:off x="962977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 name="Group 5">
            <a:extLst>
              <a:ext uri="{FF2B5EF4-FFF2-40B4-BE49-F238E27FC236}">
                <a16:creationId xmlns:a16="http://schemas.microsoft.com/office/drawing/2014/main" id="{1028A550-BB93-4E06-8CCA-428572518EF2}"/>
              </a:ext>
            </a:extLst>
          </p:cNvPr>
          <p:cNvGrpSpPr/>
          <p:nvPr userDrawn="1"/>
        </p:nvGrpSpPr>
        <p:grpSpPr>
          <a:xfrm>
            <a:off x="449262" y="7872891"/>
            <a:ext cx="11295063" cy="116724"/>
            <a:chOff x="449262" y="7872891"/>
            <a:chExt cx="11295063" cy="116724"/>
          </a:xfrm>
        </p:grpSpPr>
        <p:sp>
          <p:nvSpPr>
            <p:cNvPr id="40" name="Rectangle 39">
              <a:extLst>
                <a:ext uri="{FF2B5EF4-FFF2-40B4-BE49-F238E27FC236}">
                  <a16:creationId xmlns:a16="http://schemas.microsoft.com/office/drawing/2014/main" id="{83779570-FFCD-4A7B-B8BD-C18A21DF06EB}"/>
                </a:ext>
              </a:extLst>
            </p:cNvPr>
            <p:cNvSpPr/>
            <p:nvPr userDrawn="1"/>
          </p:nvSpPr>
          <p:spPr>
            <a:xfrm>
              <a:off x="449262"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7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1" name="Rectangle 40">
              <a:extLst>
                <a:ext uri="{FF2B5EF4-FFF2-40B4-BE49-F238E27FC236}">
                  <a16:creationId xmlns:a16="http://schemas.microsoft.com/office/drawing/2014/main" id="{1FE5A0F8-CF1A-4D42-B97E-ED66CB506623}"/>
                </a:ext>
              </a:extLst>
            </p:cNvPr>
            <p:cNvSpPr/>
            <p:nvPr userDrawn="1"/>
          </p:nvSpPr>
          <p:spPr>
            <a:xfrm>
              <a:off x="2089973"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2" name="Rectangle 41">
              <a:extLst>
                <a:ext uri="{FF2B5EF4-FFF2-40B4-BE49-F238E27FC236}">
                  <a16:creationId xmlns:a16="http://schemas.microsoft.com/office/drawing/2014/main" id="{0C58F57C-6766-427B-A0EB-D2983DC3891D}"/>
                </a:ext>
              </a:extLst>
            </p:cNvPr>
            <p:cNvSpPr/>
            <p:nvPr userDrawn="1"/>
          </p:nvSpPr>
          <p:spPr>
            <a:xfrm>
              <a:off x="3730684"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3" name="Rectangle 42">
              <a:extLst>
                <a:ext uri="{FF2B5EF4-FFF2-40B4-BE49-F238E27FC236}">
                  <a16:creationId xmlns:a16="http://schemas.microsoft.com/office/drawing/2014/main" id="{50E12E17-869E-4EB1-A28C-5AFA9B39F73E}"/>
                </a:ext>
              </a:extLst>
            </p:cNvPr>
            <p:cNvSpPr/>
            <p:nvPr userDrawn="1"/>
          </p:nvSpPr>
          <p:spPr>
            <a:xfrm>
              <a:off x="537139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4" name="Rectangle 43">
              <a:extLst>
                <a:ext uri="{FF2B5EF4-FFF2-40B4-BE49-F238E27FC236}">
                  <a16:creationId xmlns:a16="http://schemas.microsoft.com/office/drawing/2014/main" id="{F1C9BBE0-030E-4D8C-B618-58C580209294}"/>
                </a:ext>
              </a:extLst>
            </p:cNvPr>
            <p:cNvSpPr/>
            <p:nvPr userDrawn="1"/>
          </p:nvSpPr>
          <p:spPr>
            <a:xfrm>
              <a:off x="7012106"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5" name="Rectangle 44">
              <a:extLst>
                <a:ext uri="{FF2B5EF4-FFF2-40B4-BE49-F238E27FC236}">
                  <a16:creationId xmlns:a16="http://schemas.microsoft.com/office/drawing/2014/main" id="{41695189-FA4B-425E-B40B-248243095EED}"/>
                </a:ext>
              </a:extLst>
            </p:cNvPr>
            <p:cNvSpPr/>
            <p:nvPr userDrawn="1"/>
          </p:nvSpPr>
          <p:spPr>
            <a:xfrm>
              <a:off x="8652817"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6" name="Rectangle 45">
              <a:extLst>
                <a:ext uri="{FF2B5EF4-FFF2-40B4-BE49-F238E27FC236}">
                  <a16:creationId xmlns:a16="http://schemas.microsoft.com/office/drawing/2014/main" id="{BA0F56AF-34E3-4B6F-AD40-884DF8E148FA}"/>
                </a:ext>
              </a:extLst>
            </p:cNvPr>
            <p:cNvSpPr/>
            <p:nvPr userDrawn="1"/>
          </p:nvSpPr>
          <p:spPr>
            <a:xfrm>
              <a:off x="1029352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81" name="Group 80">
            <a:extLst>
              <a:ext uri="{FF2B5EF4-FFF2-40B4-BE49-F238E27FC236}">
                <a16:creationId xmlns:a16="http://schemas.microsoft.com/office/drawing/2014/main" id="{A8AB6E17-EA80-4F0F-ADC6-8686BD5519B6}"/>
              </a:ext>
            </a:extLst>
          </p:cNvPr>
          <p:cNvGrpSpPr/>
          <p:nvPr userDrawn="1"/>
        </p:nvGrpSpPr>
        <p:grpSpPr>
          <a:xfrm>
            <a:off x="449263" y="8322635"/>
            <a:ext cx="11293793" cy="116724"/>
            <a:chOff x="449263" y="7931901"/>
            <a:chExt cx="11293793" cy="116724"/>
          </a:xfrm>
          <a:solidFill>
            <a:schemeClr val="bg1">
              <a:lumMod val="85000"/>
            </a:schemeClr>
          </a:solidFill>
        </p:grpSpPr>
        <p:sp>
          <p:nvSpPr>
            <p:cNvPr id="82" name="Rectangle 81">
              <a:extLst>
                <a:ext uri="{FF2B5EF4-FFF2-40B4-BE49-F238E27FC236}">
                  <a16:creationId xmlns:a16="http://schemas.microsoft.com/office/drawing/2014/main" id="{2668CF7B-26E2-4F5D-98B8-8F0C10095EA7}"/>
                </a:ext>
              </a:extLst>
            </p:cNvPr>
            <p:cNvSpPr/>
            <p:nvPr userDrawn="1"/>
          </p:nvSpPr>
          <p:spPr>
            <a:xfrm>
              <a:off x="236061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3" name="Rectangle 82">
              <a:extLst>
                <a:ext uri="{FF2B5EF4-FFF2-40B4-BE49-F238E27FC236}">
                  <a16:creationId xmlns:a16="http://schemas.microsoft.com/office/drawing/2014/main" id="{C97796EE-C072-4AE9-BC7F-E72FB1B00884}"/>
                </a:ext>
              </a:extLst>
            </p:cNvPr>
            <p:cNvSpPr/>
            <p:nvPr userDrawn="1"/>
          </p:nvSpPr>
          <p:spPr>
            <a:xfrm>
              <a:off x="44926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12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4" name="Rectangle 83">
              <a:extLst>
                <a:ext uri="{FF2B5EF4-FFF2-40B4-BE49-F238E27FC236}">
                  <a16:creationId xmlns:a16="http://schemas.microsoft.com/office/drawing/2014/main" id="{8AFEE48A-07C1-4F31-88F9-6D11088C446B}"/>
                </a:ext>
              </a:extLst>
            </p:cNvPr>
            <p:cNvSpPr/>
            <p:nvPr userDrawn="1"/>
          </p:nvSpPr>
          <p:spPr>
            <a:xfrm>
              <a:off x="331152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5" name="Rectangle 84">
              <a:extLst>
                <a:ext uri="{FF2B5EF4-FFF2-40B4-BE49-F238E27FC236}">
                  <a16:creationId xmlns:a16="http://schemas.microsoft.com/office/drawing/2014/main" id="{1E04EB42-BAFE-40BB-8E8C-6015D566A921}"/>
                </a:ext>
              </a:extLst>
            </p:cNvPr>
            <p:cNvSpPr/>
            <p:nvPr userDrawn="1"/>
          </p:nvSpPr>
          <p:spPr>
            <a:xfrm>
              <a:off x="4273190"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6" name="Rectangle 85">
              <a:extLst>
                <a:ext uri="{FF2B5EF4-FFF2-40B4-BE49-F238E27FC236}">
                  <a16:creationId xmlns:a16="http://schemas.microsoft.com/office/drawing/2014/main" id="{36485900-8098-4A4A-B023-60A98937FBF4}"/>
                </a:ext>
              </a:extLst>
            </p:cNvPr>
            <p:cNvSpPr/>
            <p:nvPr userDrawn="1"/>
          </p:nvSpPr>
          <p:spPr>
            <a:xfrm>
              <a:off x="905419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7" name="Rectangle 86">
              <a:extLst>
                <a:ext uri="{FF2B5EF4-FFF2-40B4-BE49-F238E27FC236}">
                  <a16:creationId xmlns:a16="http://schemas.microsoft.com/office/drawing/2014/main" id="{D70F9655-48E5-4C92-9A78-713349525AB5}"/>
                </a:ext>
              </a:extLst>
            </p:cNvPr>
            <p:cNvSpPr/>
            <p:nvPr userDrawn="1"/>
          </p:nvSpPr>
          <p:spPr>
            <a:xfrm>
              <a:off x="8098516"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8" name="Rectangle 87">
              <a:extLst>
                <a:ext uri="{FF2B5EF4-FFF2-40B4-BE49-F238E27FC236}">
                  <a16:creationId xmlns:a16="http://schemas.microsoft.com/office/drawing/2014/main" id="{86CFA3BF-4531-4271-8F68-35DDB876E780}"/>
                </a:ext>
              </a:extLst>
            </p:cNvPr>
            <p:cNvSpPr/>
            <p:nvPr userDrawn="1"/>
          </p:nvSpPr>
          <p:spPr>
            <a:xfrm>
              <a:off x="714284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9" name="Rectangle 88">
              <a:extLst>
                <a:ext uri="{FF2B5EF4-FFF2-40B4-BE49-F238E27FC236}">
                  <a16:creationId xmlns:a16="http://schemas.microsoft.com/office/drawing/2014/main" id="{BEA8E895-3229-4C58-A343-412A6EC15DF1}"/>
                </a:ext>
              </a:extLst>
            </p:cNvPr>
            <p:cNvSpPr/>
            <p:nvPr userDrawn="1"/>
          </p:nvSpPr>
          <p:spPr>
            <a:xfrm>
              <a:off x="10005104"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0" name="Rectangle 89">
              <a:extLst>
                <a:ext uri="{FF2B5EF4-FFF2-40B4-BE49-F238E27FC236}">
                  <a16:creationId xmlns:a16="http://schemas.microsoft.com/office/drawing/2014/main" id="{AEE2F7C3-8C47-4FF4-B4E8-7DC105968DAC}"/>
                </a:ext>
              </a:extLst>
            </p:cNvPr>
            <p:cNvSpPr/>
            <p:nvPr userDrawn="1"/>
          </p:nvSpPr>
          <p:spPr>
            <a:xfrm>
              <a:off x="10966769"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1" name="Rectangle 90">
              <a:extLst>
                <a:ext uri="{FF2B5EF4-FFF2-40B4-BE49-F238E27FC236}">
                  <a16:creationId xmlns:a16="http://schemas.microsoft.com/office/drawing/2014/main" id="{80002B1F-1C7C-4DA9-9F80-0235DF1109E5}"/>
                </a:ext>
              </a:extLst>
            </p:cNvPr>
            <p:cNvSpPr/>
            <p:nvPr userDrawn="1"/>
          </p:nvSpPr>
          <p:spPr>
            <a:xfrm>
              <a:off x="523485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2" name="Rectangle 91">
              <a:extLst>
                <a:ext uri="{FF2B5EF4-FFF2-40B4-BE49-F238E27FC236}">
                  <a16:creationId xmlns:a16="http://schemas.microsoft.com/office/drawing/2014/main" id="{F562BD0A-0010-4EFD-917B-13F751F7C243}"/>
                </a:ext>
              </a:extLst>
            </p:cNvPr>
            <p:cNvSpPr/>
            <p:nvPr userDrawn="1"/>
          </p:nvSpPr>
          <p:spPr>
            <a:xfrm>
              <a:off x="618807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93" name="Rectangle 92">
              <a:extLst>
                <a:ext uri="{FF2B5EF4-FFF2-40B4-BE49-F238E27FC236}">
                  <a16:creationId xmlns:a16="http://schemas.microsoft.com/office/drawing/2014/main" id="{BAE34FD3-47A1-4B29-9550-34043D776E45}"/>
                </a:ext>
              </a:extLst>
            </p:cNvPr>
            <p:cNvSpPr/>
            <p:nvPr userDrawn="1"/>
          </p:nvSpPr>
          <p:spPr>
            <a:xfrm>
              <a:off x="1404937"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100" name="Group 99">
            <a:extLst>
              <a:ext uri="{FF2B5EF4-FFF2-40B4-BE49-F238E27FC236}">
                <a16:creationId xmlns:a16="http://schemas.microsoft.com/office/drawing/2014/main" id="{86FE83B6-E5F3-467D-BB8A-F44F34D7AF75}"/>
              </a:ext>
            </a:extLst>
          </p:cNvPr>
          <p:cNvGrpSpPr/>
          <p:nvPr userDrawn="1"/>
        </p:nvGrpSpPr>
        <p:grpSpPr>
          <a:xfrm>
            <a:off x="449263" y="8097764"/>
            <a:ext cx="11291887" cy="116724"/>
            <a:chOff x="449263" y="7871831"/>
            <a:chExt cx="11291887" cy="116724"/>
          </a:xfrm>
        </p:grpSpPr>
        <p:sp>
          <p:nvSpPr>
            <p:cNvPr id="101" name="Rectangle 100">
              <a:extLst>
                <a:ext uri="{FF2B5EF4-FFF2-40B4-BE49-F238E27FC236}">
                  <a16:creationId xmlns:a16="http://schemas.microsoft.com/office/drawing/2014/main" id="{07432276-359A-4818-84A1-DF015023EBCF}"/>
                </a:ext>
              </a:extLst>
            </p:cNvPr>
            <p:cNvSpPr/>
            <p:nvPr userDrawn="1"/>
          </p:nvSpPr>
          <p:spPr>
            <a:xfrm>
              <a:off x="4492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10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2" name="Rectangle 101">
              <a:extLst>
                <a:ext uri="{FF2B5EF4-FFF2-40B4-BE49-F238E27FC236}">
                  <a16:creationId xmlns:a16="http://schemas.microsoft.com/office/drawing/2014/main" id="{4DCFA821-CF71-442A-B207-4DE31B4C8C30}"/>
                </a:ext>
              </a:extLst>
            </p:cNvPr>
            <p:cNvSpPr/>
            <p:nvPr userDrawn="1"/>
          </p:nvSpPr>
          <p:spPr>
            <a:xfrm>
              <a:off x="1596496"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3" name="Rectangle 102">
              <a:extLst>
                <a:ext uri="{FF2B5EF4-FFF2-40B4-BE49-F238E27FC236}">
                  <a16:creationId xmlns:a16="http://schemas.microsoft.com/office/drawing/2014/main" id="{D04043B5-8F3C-4735-AEC3-F5045F0DEFB1}"/>
                </a:ext>
              </a:extLst>
            </p:cNvPr>
            <p:cNvSpPr/>
            <p:nvPr userDrawn="1"/>
          </p:nvSpPr>
          <p:spPr>
            <a:xfrm>
              <a:off x="2743729"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4" name="Rectangle 103">
              <a:extLst>
                <a:ext uri="{FF2B5EF4-FFF2-40B4-BE49-F238E27FC236}">
                  <a16:creationId xmlns:a16="http://schemas.microsoft.com/office/drawing/2014/main" id="{EB6A7B8F-3BF2-4727-9D00-D487A3AB5ED7}"/>
                </a:ext>
              </a:extLst>
            </p:cNvPr>
            <p:cNvSpPr/>
            <p:nvPr userDrawn="1"/>
          </p:nvSpPr>
          <p:spPr>
            <a:xfrm>
              <a:off x="3890962"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5" name="Rectangle 104">
              <a:extLst>
                <a:ext uri="{FF2B5EF4-FFF2-40B4-BE49-F238E27FC236}">
                  <a16:creationId xmlns:a16="http://schemas.microsoft.com/office/drawing/2014/main" id="{82AC1708-75D1-4A6A-AC18-43886A013146}"/>
                </a:ext>
              </a:extLst>
            </p:cNvPr>
            <p:cNvSpPr/>
            <p:nvPr userDrawn="1"/>
          </p:nvSpPr>
          <p:spPr>
            <a:xfrm>
              <a:off x="5038195"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6" name="Rectangle 105">
              <a:extLst>
                <a:ext uri="{FF2B5EF4-FFF2-40B4-BE49-F238E27FC236}">
                  <a16:creationId xmlns:a16="http://schemas.microsoft.com/office/drawing/2014/main" id="{3FFC1841-7BBD-4771-B42F-1D981DA9428B}"/>
                </a:ext>
              </a:extLst>
            </p:cNvPr>
            <p:cNvSpPr/>
            <p:nvPr userDrawn="1"/>
          </p:nvSpPr>
          <p:spPr>
            <a:xfrm>
              <a:off x="6185428"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7" name="Rectangle 106">
              <a:extLst>
                <a:ext uri="{FF2B5EF4-FFF2-40B4-BE49-F238E27FC236}">
                  <a16:creationId xmlns:a16="http://schemas.microsoft.com/office/drawing/2014/main" id="{BFAEE336-EBEB-43FA-8F95-B4F39E40F17B}"/>
                </a:ext>
              </a:extLst>
            </p:cNvPr>
            <p:cNvSpPr/>
            <p:nvPr userDrawn="1"/>
          </p:nvSpPr>
          <p:spPr>
            <a:xfrm>
              <a:off x="7332661"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8" name="Rectangle 107">
              <a:extLst>
                <a:ext uri="{FF2B5EF4-FFF2-40B4-BE49-F238E27FC236}">
                  <a16:creationId xmlns:a16="http://schemas.microsoft.com/office/drawing/2014/main" id="{C73FE5EB-E4C4-4A1C-80E5-118F260BF1A8}"/>
                </a:ext>
              </a:extLst>
            </p:cNvPr>
            <p:cNvSpPr/>
            <p:nvPr userDrawn="1"/>
          </p:nvSpPr>
          <p:spPr>
            <a:xfrm>
              <a:off x="8479894"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09" name="Rectangle 108">
              <a:extLst>
                <a:ext uri="{FF2B5EF4-FFF2-40B4-BE49-F238E27FC236}">
                  <a16:creationId xmlns:a16="http://schemas.microsoft.com/office/drawing/2014/main" id="{62377C30-E9AE-481A-BD32-900479335092}"/>
                </a:ext>
              </a:extLst>
            </p:cNvPr>
            <p:cNvSpPr/>
            <p:nvPr userDrawn="1"/>
          </p:nvSpPr>
          <p:spPr>
            <a:xfrm>
              <a:off x="9627127"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110" name="Rectangle 109">
              <a:extLst>
                <a:ext uri="{FF2B5EF4-FFF2-40B4-BE49-F238E27FC236}">
                  <a16:creationId xmlns:a16="http://schemas.microsoft.com/office/drawing/2014/main" id="{20E37FD9-1BA3-4E9D-8D8B-8A691052CF84}"/>
                </a:ext>
              </a:extLst>
            </p:cNvPr>
            <p:cNvSpPr/>
            <p:nvPr userDrawn="1"/>
          </p:nvSpPr>
          <p:spPr>
            <a:xfrm>
              <a:off x="107743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94" name="Group 93">
            <a:extLst>
              <a:ext uri="{FF2B5EF4-FFF2-40B4-BE49-F238E27FC236}">
                <a16:creationId xmlns:a16="http://schemas.microsoft.com/office/drawing/2014/main" id="{E72011BC-6916-4496-A882-AE543B381701}"/>
              </a:ext>
            </a:extLst>
          </p:cNvPr>
          <p:cNvGrpSpPr/>
          <p:nvPr userDrawn="1"/>
        </p:nvGrpSpPr>
        <p:grpSpPr>
          <a:xfrm>
            <a:off x="-259489" y="1482725"/>
            <a:ext cx="116725" cy="4875214"/>
            <a:chOff x="241254" y="1482725"/>
            <a:chExt cx="116725" cy="4875214"/>
          </a:xfrm>
        </p:grpSpPr>
        <p:sp>
          <p:nvSpPr>
            <p:cNvPr id="95" name="Rectangle 94">
              <a:extLst>
                <a:ext uri="{FF2B5EF4-FFF2-40B4-BE49-F238E27FC236}">
                  <a16:creationId xmlns:a16="http://schemas.microsoft.com/office/drawing/2014/main" id="{E7F06133-1A6E-46C0-A7D6-25BDE3F01FDD}"/>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96" name="Rectangle 95">
              <a:extLst>
                <a:ext uri="{FF2B5EF4-FFF2-40B4-BE49-F238E27FC236}">
                  <a16:creationId xmlns:a16="http://schemas.microsoft.com/office/drawing/2014/main" id="{3437B702-5431-44A3-A55B-E02F5654879C}"/>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97" name="Group 96">
            <a:extLst>
              <a:ext uri="{FF2B5EF4-FFF2-40B4-BE49-F238E27FC236}">
                <a16:creationId xmlns:a16="http://schemas.microsoft.com/office/drawing/2014/main" id="{503E8C70-CD20-44BD-9D31-7C53036702E5}"/>
              </a:ext>
            </a:extLst>
          </p:cNvPr>
          <p:cNvGrpSpPr/>
          <p:nvPr userDrawn="1"/>
        </p:nvGrpSpPr>
        <p:grpSpPr>
          <a:xfrm>
            <a:off x="-478470" y="1482726"/>
            <a:ext cx="116724" cy="4875212"/>
            <a:chOff x="33245" y="1482726"/>
            <a:chExt cx="116724" cy="4875212"/>
          </a:xfrm>
        </p:grpSpPr>
        <p:sp>
          <p:nvSpPr>
            <p:cNvPr id="98" name="Rectangle 97">
              <a:extLst>
                <a:ext uri="{FF2B5EF4-FFF2-40B4-BE49-F238E27FC236}">
                  <a16:creationId xmlns:a16="http://schemas.microsoft.com/office/drawing/2014/main" id="{A25043BF-A482-48DC-AA48-680FBB1A47AD}"/>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99" name="Rectangle 98">
              <a:extLst>
                <a:ext uri="{FF2B5EF4-FFF2-40B4-BE49-F238E27FC236}">
                  <a16:creationId xmlns:a16="http://schemas.microsoft.com/office/drawing/2014/main" id="{62003668-DFC0-4D7F-8B43-C872D8218E49}"/>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111" name="Rectangle 110">
              <a:extLst>
                <a:ext uri="{FF2B5EF4-FFF2-40B4-BE49-F238E27FC236}">
                  <a16:creationId xmlns:a16="http://schemas.microsoft.com/office/drawing/2014/main" id="{F3866961-2402-4CCD-852A-95D1B82E0FEE}"/>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12" name="Group 111">
            <a:extLst>
              <a:ext uri="{FF2B5EF4-FFF2-40B4-BE49-F238E27FC236}">
                <a16:creationId xmlns:a16="http://schemas.microsoft.com/office/drawing/2014/main" id="{98E40FFE-0141-43F6-9F1A-61CA3472E108}"/>
              </a:ext>
            </a:extLst>
          </p:cNvPr>
          <p:cNvGrpSpPr/>
          <p:nvPr userDrawn="1"/>
        </p:nvGrpSpPr>
        <p:grpSpPr>
          <a:xfrm>
            <a:off x="-914265" y="1314451"/>
            <a:ext cx="116724" cy="5211761"/>
            <a:chOff x="-207682" y="1314451"/>
            <a:chExt cx="116724" cy="5211761"/>
          </a:xfrm>
        </p:grpSpPr>
        <p:sp>
          <p:nvSpPr>
            <p:cNvPr id="113" name="Rectangle 112">
              <a:extLst>
                <a:ext uri="{FF2B5EF4-FFF2-40B4-BE49-F238E27FC236}">
                  <a16:creationId xmlns:a16="http://schemas.microsoft.com/office/drawing/2014/main" id="{21E046B4-12F0-4868-886B-6C1B7F85E784}"/>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114" name="Rectangle 113">
              <a:extLst>
                <a:ext uri="{FF2B5EF4-FFF2-40B4-BE49-F238E27FC236}">
                  <a16:creationId xmlns:a16="http://schemas.microsoft.com/office/drawing/2014/main" id="{3512D477-E24B-4EC9-A461-8871A58B7BB5}"/>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15" name="Rectangle 114">
              <a:extLst>
                <a:ext uri="{FF2B5EF4-FFF2-40B4-BE49-F238E27FC236}">
                  <a16:creationId xmlns:a16="http://schemas.microsoft.com/office/drawing/2014/main" id="{E355CC6D-5FD8-407E-8E9F-E0DED789068A}"/>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16" name="Rectangle 115">
              <a:extLst>
                <a:ext uri="{FF2B5EF4-FFF2-40B4-BE49-F238E27FC236}">
                  <a16:creationId xmlns:a16="http://schemas.microsoft.com/office/drawing/2014/main" id="{472EC108-234F-4042-9BEE-BB172824E2D9}"/>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117" name="Group 116">
            <a:extLst>
              <a:ext uri="{FF2B5EF4-FFF2-40B4-BE49-F238E27FC236}">
                <a16:creationId xmlns:a16="http://schemas.microsoft.com/office/drawing/2014/main" id="{EE8C2AD5-C42C-452E-9371-C364E706B7A3}"/>
              </a:ext>
            </a:extLst>
          </p:cNvPr>
          <p:cNvGrpSpPr/>
          <p:nvPr userDrawn="1"/>
        </p:nvGrpSpPr>
        <p:grpSpPr>
          <a:xfrm>
            <a:off x="-1131080" y="1482327"/>
            <a:ext cx="116724" cy="4878389"/>
            <a:chOff x="-415691" y="1482327"/>
            <a:chExt cx="116724" cy="4878389"/>
          </a:xfrm>
        </p:grpSpPr>
        <p:sp>
          <p:nvSpPr>
            <p:cNvPr id="118" name="Rectangle 117">
              <a:extLst>
                <a:ext uri="{FF2B5EF4-FFF2-40B4-BE49-F238E27FC236}">
                  <a16:creationId xmlns:a16="http://schemas.microsoft.com/office/drawing/2014/main" id="{AA279BD9-010E-414F-BBCA-E47ADB7611EA}"/>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28" name="Rectangle 127">
              <a:extLst>
                <a:ext uri="{FF2B5EF4-FFF2-40B4-BE49-F238E27FC236}">
                  <a16:creationId xmlns:a16="http://schemas.microsoft.com/office/drawing/2014/main" id="{730091D9-E24F-4AB6-95A1-824054CB8ABA}"/>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129" name="Rectangle 128">
              <a:extLst>
                <a:ext uri="{FF2B5EF4-FFF2-40B4-BE49-F238E27FC236}">
                  <a16:creationId xmlns:a16="http://schemas.microsoft.com/office/drawing/2014/main" id="{DC4BC752-F6DE-43B1-A025-85B9781B0A08}"/>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0" name="Rectangle 129">
              <a:extLst>
                <a:ext uri="{FF2B5EF4-FFF2-40B4-BE49-F238E27FC236}">
                  <a16:creationId xmlns:a16="http://schemas.microsoft.com/office/drawing/2014/main" id="{1A028B9B-FB5A-4902-A42A-B8156B1BBA56}"/>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1" name="Rectangle 130">
              <a:extLst>
                <a:ext uri="{FF2B5EF4-FFF2-40B4-BE49-F238E27FC236}">
                  <a16:creationId xmlns:a16="http://schemas.microsoft.com/office/drawing/2014/main" id="{0FA84A69-6162-4BC0-BC47-C149BBDD10E7}"/>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32" name="Group 131">
            <a:extLst>
              <a:ext uri="{FF2B5EF4-FFF2-40B4-BE49-F238E27FC236}">
                <a16:creationId xmlns:a16="http://schemas.microsoft.com/office/drawing/2014/main" id="{7D4B5CBB-4FFC-478E-8201-49DCD1FBF9A0}"/>
              </a:ext>
            </a:extLst>
          </p:cNvPr>
          <p:cNvGrpSpPr/>
          <p:nvPr userDrawn="1"/>
        </p:nvGrpSpPr>
        <p:grpSpPr>
          <a:xfrm>
            <a:off x="12544401" y="1482726"/>
            <a:ext cx="116724" cy="4875212"/>
            <a:chOff x="33245" y="1482726"/>
            <a:chExt cx="116724" cy="4875212"/>
          </a:xfrm>
        </p:grpSpPr>
        <p:sp>
          <p:nvSpPr>
            <p:cNvPr id="133" name="Rectangle 132">
              <a:extLst>
                <a:ext uri="{FF2B5EF4-FFF2-40B4-BE49-F238E27FC236}">
                  <a16:creationId xmlns:a16="http://schemas.microsoft.com/office/drawing/2014/main" id="{40FB5528-7052-46AF-8E8F-F11F997E4B24}"/>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34" name="Rectangle 133">
              <a:extLst>
                <a:ext uri="{FF2B5EF4-FFF2-40B4-BE49-F238E27FC236}">
                  <a16:creationId xmlns:a16="http://schemas.microsoft.com/office/drawing/2014/main" id="{08550379-FC75-42F9-BA16-B719FD757623}"/>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144" name="Rectangle 143">
              <a:extLst>
                <a:ext uri="{FF2B5EF4-FFF2-40B4-BE49-F238E27FC236}">
                  <a16:creationId xmlns:a16="http://schemas.microsoft.com/office/drawing/2014/main" id="{70479382-9DBB-4436-929B-F2F75F1D4225}"/>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45" name="Group 144">
            <a:extLst>
              <a:ext uri="{FF2B5EF4-FFF2-40B4-BE49-F238E27FC236}">
                <a16:creationId xmlns:a16="http://schemas.microsoft.com/office/drawing/2014/main" id="{B1770E03-3561-43B1-992C-C2AF6EB40F31}"/>
              </a:ext>
            </a:extLst>
          </p:cNvPr>
          <p:cNvGrpSpPr/>
          <p:nvPr userDrawn="1"/>
        </p:nvGrpSpPr>
        <p:grpSpPr>
          <a:xfrm>
            <a:off x="12988130" y="1314451"/>
            <a:ext cx="116724" cy="5211761"/>
            <a:chOff x="-207682" y="1314451"/>
            <a:chExt cx="116724" cy="5211761"/>
          </a:xfrm>
        </p:grpSpPr>
        <p:sp>
          <p:nvSpPr>
            <p:cNvPr id="146" name="Rectangle 145">
              <a:extLst>
                <a:ext uri="{FF2B5EF4-FFF2-40B4-BE49-F238E27FC236}">
                  <a16:creationId xmlns:a16="http://schemas.microsoft.com/office/drawing/2014/main" id="{6F2A0CE2-EAC4-40E3-A13D-B2A561198B2B}"/>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147" name="Rectangle 146">
              <a:extLst>
                <a:ext uri="{FF2B5EF4-FFF2-40B4-BE49-F238E27FC236}">
                  <a16:creationId xmlns:a16="http://schemas.microsoft.com/office/drawing/2014/main" id="{24A1C55E-3060-48E3-A85E-A55BDD37B167}"/>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48" name="Rectangle 147">
              <a:extLst>
                <a:ext uri="{FF2B5EF4-FFF2-40B4-BE49-F238E27FC236}">
                  <a16:creationId xmlns:a16="http://schemas.microsoft.com/office/drawing/2014/main" id="{5D00FCE1-FB6A-47B6-8295-0235BBCF5F07}"/>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49" name="Rectangle 148">
              <a:extLst>
                <a:ext uri="{FF2B5EF4-FFF2-40B4-BE49-F238E27FC236}">
                  <a16:creationId xmlns:a16="http://schemas.microsoft.com/office/drawing/2014/main" id="{E5472919-116E-4189-ADA3-BF7F6E670138}"/>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150" name="Group 149">
            <a:extLst>
              <a:ext uri="{FF2B5EF4-FFF2-40B4-BE49-F238E27FC236}">
                <a16:creationId xmlns:a16="http://schemas.microsoft.com/office/drawing/2014/main" id="{A05BFB1A-4EBD-446C-B336-96AD24ACE64B}"/>
              </a:ext>
            </a:extLst>
          </p:cNvPr>
          <p:cNvGrpSpPr/>
          <p:nvPr userDrawn="1"/>
        </p:nvGrpSpPr>
        <p:grpSpPr>
          <a:xfrm>
            <a:off x="12325418" y="1482725"/>
            <a:ext cx="116725" cy="4875214"/>
            <a:chOff x="241254" y="1482725"/>
            <a:chExt cx="116725" cy="4875214"/>
          </a:xfrm>
        </p:grpSpPr>
        <p:sp>
          <p:nvSpPr>
            <p:cNvPr id="151" name="Rectangle 150">
              <a:extLst>
                <a:ext uri="{FF2B5EF4-FFF2-40B4-BE49-F238E27FC236}">
                  <a16:creationId xmlns:a16="http://schemas.microsoft.com/office/drawing/2014/main" id="{99B1D93F-88F5-4711-8635-CCFFEBDCCA22}"/>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2" name="Rectangle 151">
              <a:extLst>
                <a:ext uri="{FF2B5EF4-FFF2-40B4-BE49-F238E27FC236}">
                  <a16:creationId xmlns:a16="http://schemas.microsoft.com/office/drawing/2014/main" id="{57FFD3FD-A98E-4CF4-848F-9664ABFB81B1}"/>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153" name="Group 152">
            <a:extLst>
              <a:ext uri="{FF2B5EF4-FFF2-40B4-BE49-F238E27FC236}">
                <a16:creationId xmlns:a16="http://schemas.microsoft.com/office/drawing/2014/main" id="{C4F9CE72-3989-454C-88D0-980D789940E4}"/>
              </a:ext>
            </a:extLst>
          </p:cNvPr>
          <p:cNvGrpSpPr/>
          <p:nvPr userDrawn="1"/>
        </p:nvGrpSpPr>
        <p:grpSpPr>
          <a:xfrm>
            <a:off x="13213640" y="1482327"/>
            <a:ext cx="116724" cy="4878389"/>
            <a:chOff x="-415691" y="1482327"/>
            <a:chExt cx="116724" cy="4878389"/>
          </a:xfrm>
        </p:grpSpPr>
        <p:sp>
          <p:nvSpPr>
            <p:cNvPr id="154" name="Rectangle 153">
              <a:extLst>
                <a:ext uri="{FF2B5EF4-FFF2-40B4-BE49-F238E27FC236}">
                  <a16:creationId xmlns:a16="http://schemas.microsoft.com/office/drawing/2014/main" id="{710BA898-078F-4A47-B5AF-02B11040DF7B}"/>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5" name="Rectangle 154">
              <a:extLst>
                <a:ext uri="{FF2B5EF4-FFF2-40B4-BE49-F238E27FC236}">
                  <a16:creationId xmlns:a16="http://schemas.microsoft.com/office/drawing/2014/main" id="{0FF62048-2210-4D0E-9D32-72C52C481C76}"/>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156" name="Rectangle 155">
              <a:extLst>
                <a:ext uri="{FF2B5EF4-FFF2-40B4-BE49-F238E27FC236}">
                  <a16:creationId xmlns:a16="http://schemas.microsoft.com/office/drawing/2014/main" id="{73686513-D9BE-43EC-B745-F00832C96DC6}"/>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7" name="Rectangle 156">
              <a:extLst>
                <a:ext uri="{FF2B5EF4-FFF2-40B4-BE49-F238E27FC236}">
                  <a16:creationId xmlns:a16="http://schemas.microsoft.com/office/drawing/2014/main" id="{2E5A451D-D4E1-4771-938B-0EE25687B8FF}"/>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58" name="Rectangle 157">
              <a:extLst>
                <a:ext uri="{FF2B5EF4-FFF2-40B4-BE49-F238E27FC236}">
                  <a16:creationId xmlns:a16="http://schemas.microsoft.com/office/drawing/2014/main" id="{6FBDDF39-0BD1-4D89-BDA2-911DA5067BBD}"/>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59" name="Group 158">
            <a:extLst>
              <a:ext uri="{FF2B5EF4-FFF2-40B4-BE49-F238E27FC236}">
                <a16:creationId xmlns:a16="http://schemas.microsoft.com/office/drawing/2014/main" id="{60C6AD0D-2248-439F-813C-AF04ECCE68EB}"/>
              </a:ext>
            </a:extLst>
          </p:cNvPr>
          <p:cNvGrpSpPr/>
          <p:nvPr userDrawn="1"/>
        </p:nvGrpSpPr>
        <p:grpSpPr>
          <a:xfrm>
            <a:off x="-698215" y="1482726"/>
            <a:ext cx="116726" cy="4875212"/>
            <a:chOff x="-1156542" y="1482726"/>
            <a:chExt cx="116726" cy="4875212"/>
          </a:xfrm>
          <a:solidFill>
            <a:srgbClr val="D9D9D9"/>
          </a:solidFill>
        </p:grpSpPr>
        <p:sp>
          <p:nvSpPr>
            <p:cNvPr id="160" name="Rectangle 159">
              <a:extLst>
                <a:ext uri="{FF2B5EF4-FFF2-40B4-BE49-F238E27FC236}">
                  <a16:creationId xmlns:a16="http://schemas.microsoft.com/office/drawing/2014/main" id="{565475E4-EA65-40B1-9755-D441E0B9FB66}"/>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400"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61" name="Rectangle 160">
              <a:extLst>
                <a:ext uri="{FF2B5EF4-FFF2-40B4-BE49-F238E27FC236}">
                  <a16:creationId xmlns:a16="http://schemas.microsoft.com/office/drawing/2014/main" id="{CDE80ED4-EDA1-4D71-B14D-0661FFEFDF16}"/>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2" name="Rectangle 161">
              <a:extLst>
                <a:ext uri="{FF2B5EF4-FFF2-40B4-BE49-F238E27FC236}">
                  <a16:creationId xmlns:a16="http://schemas.microsoft.com/office/drawing/2014/main" id="{335AE3AD-EF13-4BA0-8E8A-038B0F40DC7A}"/>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3" name="Rectangle 162">
              <a:extLst>
                <a:ext uri="{FF2B5EF4-FFF2-40B4-BE49-F238E27FC236}">
                  <a16:creationId xmlns:a16="http://schemas.microsoft.com/office/drawing/2014/main" id="{3BE6F695-C30F-41A0-B636-2617B3BB9188}"/>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grpSp>
        <p:nvGrpSpPr>
          <p:cNvPr id="164" name="Group 163">
            <a:extLst>
              <a:ext uri="{FF2B5EF4-FFF2-40B4-BE49-F238E27FC236}">
                <a16:creationId xmlns:a16="http://schemas.microsoft.com/office/drawing/2014/main" id="{E2E3A353-AF42-4CB4-B453-761BCD9CA499}"/>
              </a:ext>
            </a:extLst>
          </p:cNvPr>
          <p:cNvGrpSpPr/>
          <p:nvPr userDrawn="1"/>
        </p:nvGrpSpPr>
        <p:grpSpPr>
          <a:xfrm>
            <a:off x="12769909" y="1482726"/>
            <a:ext cx="116726" cy="4875212"/>
            <a:chOff x="-1156542" y="1482726"/>
            <a:chExt cx="116726" cy="4875212"/>
          </a:xfrm>
          <a:solidFill>
            <a:srgbClr val="D9D9D9"/>
          </a:solidFill>
        </p:grpSpPr>
        <p:sp>
          <p:nvSpPr>
            <p:cNvPr id="165" name="Rectangle 164">
              <a:extLst>
                <a:ext uri="{FF2B5EF4-FFF2-40B4-BE49-F238E27FC236}">
                  <a16:creationId xmlns:a16="http://schemas.microsoft.com/office/drawing/2014/main" id="{6A8B92CC-FCCE-4EA2-9F2A-CA15465AF7D6}"/>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400"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66" name="Rectangle 165">
              <a:extLst>
                <a:ext uri="{FF2B5EF4-FFF2-40B4-BE49-F238E27FC236}">
                  <a16:creationId xmlns:a16="http://schemas.microsoft.com/office/drawing/2014/main" id="{05C44F16-5D7F-4EB4-84EF-3964A81C45FE}"/>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7" name="Rectangle 166">
              <a:extLst>
                <a:ext uri="{FF2B5EF4-FFF2-40B4-BE49-F238E27FC236}">
                  <a16:creationId xmlns:a16="http://schemas.microsoft.com/office/drawing/2014/main" id="{63ACDCBF-3FE4-4C73-AD11-7A33AE2199E7}"/>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68" name="Rectangle 167">
              <a:extLst>
                <a:ext uri="{FF2B5EF4-FFF2-40B4-BE49-F238E27FC236}">
                  <a16:creationId xmlns:a16="http://schemas.microsoft.com/office/drawing/2014/main" id="{3BEF0649-6F70-4D12-BBF3-85DB611FEC07}"/>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spTree>
    <p:extLst>
      <p:ext uri="{BB962C8B-B14F-4D97-AF65-F5344CB8AC3E}">
        <p14:creationId xmlns:p14="http://schemas.microsoft.com/office/powerpoint/2010/main" val="3527400360"/>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651" r:id="rId3"/>
    <p:sldLayoutId id="2147483711" r:id="rId4"/>
    <p:sldLayoutId id="2147483688" r:id="rId5"/>
    <p:sldLayoutId id="2147483725" r:id="rId6"/>
    <p:sldLayoutId id="2147483713" r:id="rId7"/>
    <p:sldLayoutId id="2147483714" r:id="rId8"/>
    <p:sldLayoutId id="2147483690" r:id="rId9"/>
    <p:sldLayoutId id="2147483650" r:id="rId10"/>
    <p:sldLayoutId id="2147483693" r:id="rId11"/>
    <p:sldLayoutId id="2147483652" r:id="rId12"/>
    <p:sldLayoutId id="2147483653" r:id="rId13"/>
    <p:sldLayoutId id="2147483729" r:id="rId14"/>
    <p:sldLayoutId id="2147483730" r:id="rId15"/>
    <p:sldLayoutId id="2147483731" r:id="rId16"/>
    <p:sldLayoutId id="2147483720" r:id="rId17"/>
    <p:sldLayoutId id="2147483721" r:id="rId18"/>
    <p:sldLayoutId id="2147483728" r:id="rId19"/>
    <p:sldLayoutId id="2147483733" r:id="rId20"/>
    <p:sldLayoutId id="2147483732" r:id="rId21"/>
    <p:sldLayoutId id="2147483694" r:id="rId22"/>
    <p:sldLayoutId id="2147483699" r:id="rId23"/>
    <p:sldLayoutId id="2147483689" r:id="rId24"/>
    <p:sldLayoutId id="2147483698" r:id="rId25"/>
    <p:sldLayoutId id="2147483691" r:id="rId26"/>
    <p:sldLayoutId id="2147483734" r:id="rId27"/>
    <p:sldLayoutId id="2147483697" r:id="rId28"/>
    <p:sldLayoutId id="2147483692" r:id="rId29"/>
    <p:sldLayoutId id="2147483706" r:id="rId30"/>
    <p:sldLayoutId id="2147483707" r:id="rId31"/>
    <p:sldLayoutId id="2147483735" r:id="rId32"/>
    <p:sldLayoutId id="2147483708" r:id="rId33"/>
    <p:sldLayoutId id="2147483695" r:id="rId34"/>
    <p:sldLayoutId id="2147483716" r:id="rId35"/>
    <p:sldLayoutId id="2147483701" r:id="rId36"/>
    <p:sldLayoutId id="2147483703" r:id="rId37"/>
    <p:sldLayoutId id="2147483704" r:id="rId38"/>
    <p:sldLayoutId id="2147483705" r:id="rId39"/>
    <p:sldLayoutId id="2147483696" r:id="rId40"/>
    <p:sldLayoutId id="2147483712" r:id="rId41"/>
    <p:sldLayoutId id="2147483657" r:id="rId42"/>
    <p:sldLayoutId id="2147483659" r:id="rId43"/>
    <p:sldLayoutId id="2147483654" r:id="rId44"/>
    <p:sldLayoutId id="2147483655" r:id="rId45"/>
    <p:sldLayoutId id="2147483736" r:id="rId46"/>
    <p:sldLayoutId id="2147483737" r:id="rId47"/>
    <p:sldLayoutId id="2147483738" r:id="rId48"/>
    <p:sldLayoutId id="2147483700" r:id="rId49"/>
    <p:sldLayoutId id="2147483722" r:id="rId50"/>
    <p:sldLayoutId id="2147483723" r:id="rId51"/>
    <p:sldLayoutId id="2147483724" r:id="rId52"/>
    <p:sldLayoutId id="2147483658" r:id="rId53"/>
  </p:sldLayoutIdLst>
  <p:hf sldNum="0" hdr="0" ftr="0" dt="0"/>
  <p:txStyles>
    <p:titleStyle>
      <a:lvl1pPr algn="l" defTabSz="914400" rtl="0" eaLnBrk="1" latinLnBrk="0" hangingPunct="1">
        <a:lnSpc>
          <a:spcPct val="100000"/>
        </a:lnSpc>
        <a:spcBef>
          <a:spcPct val="0"/>
        </a:spcBef>
        <a:buNone/>
        <a:defRPr sz="2200" b="1" kern="1200">
          <a:solidFill>
            <a:schemeClr val="accent1"/>
          </a:solidFill>
          <a:latin typeface="+mj-lt"/>
          <a:ea typeface="+mj-ea"/>
          <a:cs typeface="+mj-cs"/>
        </a:defRPr>
      </a:lvl1pPr>
    </p:titleStyle>
    <p:bodyStyle>
      <a:lvl1pPr marL="0" indent="0" algn="l" defTabSz="172800" rtl="0" eaLnBrk="1" latinLnBrk="0" hangingPunct="1">
        <a:lnSpc>
          <a:spcPct val="100000"/>
        </a:lnSpc>
        <a:spcBef>
          <a:spcPts val="0"/>
        </a:spcBef>
        <a:buClr>
          <a:schemeClr val="accent1"/>
        </a:buClr>
        <a:buSzPct val="120000"/>
        <a:buFont typeface="Arial" panose="020B0604020202020204" pitchFamily="34" charset="0"/>
        <a:buNone/>
        <a:defRPr sz="1100" kern="1200">
          <a:solidFill>
            <a:schemeClr val="tx2"/>
          </a:solidFill>
          <a:latin typeface="+mn-lt"/>
          <a:ea typeface="+mn-ea"/>
          <a:cs typeface="+mn-cs"/>
        </a:defRPr>
      </a:lvl1pPr>
      <a:lvl2pPr marL="172800" indent="-172800" algn="l" defTabSz="914400" rtl="0" eaLnBrk="1" latinLnBrk="0" hangingPunct="1">
        <a:lnSpc>
          <a:spcPct val="100000"/>
        </a:lnSpc>
        <a:spcBef>
          <a:spcPts val="300"/>
        </a:spcBef>
        <a:spcAft>
          <a:spcPts val="600"/>
        </a:spcAft>
        <a:buClr>
          <a:schemeClr val="accent1"/>
        </a:buClr>
        <a:buSzPct val="120000"/>
        <a:buFont typeface="Arial" panose="020B0604020202020204" pitchFamily="34" charset="0"/>
        <a:buChar char="•"/>
        <a:defRPr sz="1100" kern="1200">
          <a:solidFill>
            <a:schemeClr val="tx2"/>
          </a:solidFill>
          <a:latin typeface="+mn-lt"/>
          <a:ea typeface="+mn-ea"/>
          <a:cs typeface="+mn-cs"/>
        </a:defRPr>
      </a:lvl2pPr>
      <a:lvl3pPr marL="345600" indent="-172800" algn="l" defTabSz="172800" rtl="0" eaLnBrk="1" latinLnBrk="0" hangingPunct="1">
        <a:lnSpc>
          <a:spcPct val="100000"/>
        </a:lnSpc>
        <a:spcBef>
          <a:spcPts val="0"/>
        </a:spcBef>
        <a:spcAft>
          <a:spcPts val="600"/>
        </a:spcAft>
        <a:buClr>
          <a:schemeClr val="accent1"/>
        </a:buClr>
        <a:buSzPct val="75000"/>
        <a:buFont typeface="Courier New" panose="02070309020205020404" pitchFamily="49" charset="0"/>
        <a:buChar char="o"/>
        <a:defRPr sz="1100" b="0" i="0" kern="1200" cap="none"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000" b="1" i="0" kern="1200" cap="all" baseline="0">
          <a:solidFill>
            <a:schemeClr val="tx2"/>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400" kern="1200">
          <a:solidFill>
            <a:schemeClr val="accent1"/>
          </a:solidFill>
          <a:latin typeface="+mn-lt"/>
          <a:ea typeface="+mn-ea"/>
          <a:cs typeface="+mn-cs"/>
        </a:defRPr>
      </a:lvl5pPr>
      <a:lvl6pPr marL="0" indent="0" algn="l" defTabSz="914400" rtl="0" eaLnBrk="1" latinLnBrk="0" hangingPunct="1">
        <a:lnSpc>
          <a:spcPct val="100000"/>
        </a:lnSpc>
        <a:spcBef>
          <a:spcPts val="0"/>
        </a:spcBef>
        <a:spcAft>
          <a:spcPts val="1200"/>
        </a:spcAft>
        <a:buClr>
          <a:schemeClr val="accent2"/>
        </a:buClr>
        <a:buSzPct val="120000"/>
        <a:buFont typeface="Arial" panose="020B0604020202020204" pitchFamily="34" charset="0"/>
        <a:buNone/>
        <a:defRPr sz="1800" b="1" kern="1200">
          <a:solidFill>
            <a:schemeClr val="accent1"/>
          </a:solidFill>
          <a:latin typeface="+mn-lt"/>
          <a:ea typeface="+mn-ea"/>
          <a:cs typeface="+mn-cs"/>
        </a:defRPr>
      </a:lvl6pPr>
      <a:lvl7pPr marL="0" indent="0" algn="l" defTabSz="914400" rtl="0" eaLnBrk="1" latinLnBrk="0" hangingPunct="1">
        <a:lnSpc>
          <a:spcPts val="2900"/>
        </a:lnSpc>
        <a:spcBef>
          <a:spcPts val="0"/>
        </a:spcBef>
        <a:spcAft>
          <a:spcPts val="1200"/>
        </a:spcAft>
        <a:buClr>
          <a:schemeClr val="accent2"/>
        </a:buClr>
        <a:buSzPct val="120000"/>
        <a:buFont typeface="Arial" panose="020B0604020202020204" pitchFamily="34" charset="0"/>
        <a:buNone/>
        <a:defRPr sz="2800" b="1" kern="1200">
          <a:solidFill>
            <a:schemeClr val="accent1"/>
          </a:solidFill>
          <a:latin typeface="+mn-lt"/>
          <a:ea typeface="+mn-ea"/>
          <a:cs typeface="+mn-cs"/>
        </a:defRPr>
      </a:lvl7pPr>
      <a:lvl8pPr marL="0" indent="0" algn="l" defTabSz="230400" rtl="0" eaLnBrk="1" latinLnBrk="0" hangingPunct="1">
        <a:lnSpc>
          <a:spcPct val="100000"/>
        </a:lnSpc>
        <a:spcBef>
          <a:spcPts val="0"/>
        </a:spcBef>
        <a:spcAft>
          <a:spcPts val="600"/>
        </a:spcAft>
        <a:buClr>
          <a:schemeClr val="accent2"/>
        </a:buClr>
        <a:buSzPct val="120000"/>
        <a:buFont typeface="+mj-lt"/>
        <a:buNone/>
        <a:defRPr sz="800" b="0" kern="1200">
          <a:solidFill>
            <a:schemeClr val="tx2"/>
          </a:solidFill>
          <a:latin typeface="+mn-lt"/>
          <a:ea typeface="+mn-ea"/>
          <a:cs typeface="+mn-cs"/>
        </a:defRPr>
      </a:lvl8pPr>
      <a:lvl9pPr marL="171450" indent="-171450" algn="l" defTabSz="914400" rtl="0" eaLnBrk="1" latinLnBrk="0" hangingPunct="1">
        <a:lnSpc>
          <a:spcPct val="150000"/>
        </a:lnSpc>
        <a:spcBef>
          <a:spcPts val="0"/>
        </a:spcBef>
        <a:spcAft>
          <a:spcPts val="0"/>
        </a:spcAft>
        <a:buSzPct val="120000"/>
        <a:buFont typeface="Webdings" panose="05030102010509060703" pitchFamily="18" charset="2"/>
        <a:buChar char=""/>
        <a:defRPr sz="800" kern="1200">
          <a:solidFill>
            <a:schemeClr val="tx2">
              <a:lumMod val="60000"/>
              <a:lumOff val="4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5" userDrawn="1">
          <p15:clr>
            <a:srgbClr val="F26B43"/>
          </p15:clr>
        </p15:guide>
        <p15:guide id="2" pos="285" userDrawn="1">
          <p15:clr>
            <a:srgbClr val="F26B43"/>
          </p15:clr>
        </p15:guide>
        <p15:guide id="3" pos="739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248F-329C-4D48-8DD1-BEB261538CA4}"/>
              </a:ext>
            </a:extLst>
          </p:cNvPr>
          <p:cNvSpPr>
            <a:spLocks noGrp="1"/>
          </p:cNvSpPr>
          <p:nvPr>
            <p:ph type="title"/>
          </p:nvPr>
        </p:nvSpPr>
        <p:spPr>
          <a:xfrm>
            <a:off x="449581" y="268428"/>
            <a:ext cx="10515600" cy="725010"/>
          </a:xfrm>
          <a:prstGeom prst="rect">
            <a:avLst/>
          </a:prstGeom>
        </p:spPr>
        <p:txBody>
          <a:bodyPr vert="horz" lIns="0" tIns="0" rIns="0" bIns="0" rtlCol="0" anchor="b">
            <a:noAutofit/>
          </a:bodyPr>
          <a:lstStyle/>
          <a:p>
            <a:r>
              <a:rPr lang="en-US"/>
              <a:t>Slide Title </a:t>
            </a:r>
            <a:endParaRPr lang="bg-BG"/>
          </a:p>
        </p:txBody>
      </p:sp>
      <p:sp>
        <p:nvSpPr>
          <p:cNvPr id="3" name="Text Placeholder 2">
            <a:extLst>
              <a:ext uri="{FF2B5EF4-FFF2-40B4-BE49-F238E27FC236}">
                <a16:creationId xmlns:a16="http://schemas.microsoft.com/office/drawing/2014/main" id="{5BBF7CA2-4C6B-43D2-A86B-4D844150A31C}"/>
              </a:ext>
            </a:extLst>
          </p:cNvPr>
          <p:cNvSpPr>
            <a:spLocks noGrp="1"/>
          </p:cNvSpPr>
          <p:nvPr>
            <p:ph type="body" idx="1"/>
          </p:nvPr>
        </p:nvSpPr>
        <p:spPr>
          <a:xfrm>
            <a:off x="446266" y="1485900"/>
            <a:ext cx="11290122" cy="5046663"/>
          </a:xfrm>
          <a:prstGeom prst="rect">
            <a:avLst/>
          </a:prstGeom>
        </p:spPr>
        <p:txBody>
          <a:bodyPr vert="horz" lIns="0" tIns="0" rIns="0" bIns="0" rtlCol="0">
            <a:noAutofit/>
          </a:bodyPr>
          <a:lstStyle/>
          <a:p>
            <a:pPr lvl="0"/>
            <a:r>
              <a:rPr lang="en-US"/>
              <a:t>1st level active chapter </a:t>
            </a:r>
          </a:p>
          <a:p>
            <a:pPr lvl="1"/>
            <a:r>
              <a:rPr lang="en-US"/>
              <a:t>1.</a:t>
            </a:r>
            <a:r>
              <a:rPr lang="bg-BG"/>
              <a:t>1.</a:t>
            </a:r>
            <a:r>
              <a:rPr lang="en-US"/>
              <a:t>	2nd level chapter</a:t>
            </a:r>
          </a:p>
          <a:p>
            <a:pPr lvl="2"/>
            <a:r>
              <a:rPr lang="bg-BG"/>
              <a:t>1.</a:t>
            </a:r>
            <a:r>
              <a:rPr lang="en-US"/>
              <a:t>1.1.	Third level chapter</a:t>
            </a:r>
          </a:p>
          <a:p>
            <a:pPr lvl="3"/>
            <a:r>
              <a:rPr lang="en-US"/>
              <a:t>4</a:t>
            </a:r>
          </a:p>
          <a:p>
            <a:pPr lvl="4"/>
            <a:r>
              <a:rPr lang="en-US"/>
              <a:t>5</a:t>
            </a:r>
          </a:p>
          <a:p>
            <a:pPr lvl="5"/>
            <a:r>
              <a:rPr lang="en-US"/>
              <a:t>6</a:t>
            </a:r>
            <a:r>
              <a:rPr lang="bg-BG"/>
              <a:t> </a:t>
            </a:r>
            <a:r>
              <a:rPr lang="en-US"/>
              <a:t>Style for chapter number</a:t>
            </a:r>
          </a:p>
          <a:p>
            <a:pPr lvl="6"/>
            <a:r>
              <a:rPr lang="en-US"/>
              <a:t>7 Style for the current chapter number</a:t>
            </a:r>
          </a:p>
          <a:p>
            <a:pPr marL="0" marR="0" lvl="7" indent="0" algn="l" defTabSz="914400" rtl="0" eaLnBrk="1" fontAlgn="auto" latinLnBrk="0" hangingPunct="1">
              <a:lnSpc>
                <a:spcPct val="100000"/>
              </a:lnSpc>
              <a:spcBef>
                <a:spcPts val="0"/>
              </a:spcBef>
              <a:spcAft>
                <a:spcPts val="600"/>
              </a:spcAft>
              <a:buClr>
                <a:schemeClr val="accent2"/>
              </a:buClr>
              <a:buSzPct val="120000"/>
              <a:buFont typeface="Arial" panose="020B0604020202020204" pitchFamily="34" charset="0"/>
              <a:buNone/>
              <a:tabLst/>
              <a:defRPr/>
            </a:pPr>
            <a:r>
              <a:rPr lang="en-US"/>
              <a:t>8 Style for chapter number </a:t>
            </a:r>
          </a:p>
          <a:p>
            <a:pPr marL="0" marR="0" lvl="8" indent="0" algn="l" defTabSz="914400" rtl="0" eaLnBrk="1" fontAlgn="auto" latinLnBrk="0" hangingPunct="1">
              <a:lnSpc>
                <a:spcPct val="100000"/>
              </a:lnSpc>
              <a:spcBef>
                <a:spcPts val="0"/>
              </a:spcBef>
              <a:spcAft>
                <a:spcPts val="600"/>
              </a:spcAft>
              <a:buClr>
                <a:schemeClr val="accent2"/>
              </a:buClr>
              <a:buSzPct val="120000"/>
              <a:buFont typeface="Arial" panose="020B0604020202020204" pitchFamily="34" charset="0"/>
              <a:buNone/>
              <a:tabLst/>
              <a:defRPr/>
            </a:pPr>
            <a:r>
              <a:rPr lang="en-US"/>
              <a:t>9 Style for the current chapter number </a:t>
            </a:r>
          </a:p>
        </p:txBody>
      </p:sp>
      <p:sp>
        <p:nvSpPr>
          <p:cNvPr id="4" name="Date Placeholder 3">
            <a:extLst>
              <a:ext uri="{FF2B5EF4-FFF2-40B4-BE49-F238E27FC236}">
                <a16:creationId xmlns:a16="http://schemas.microsoft.com/office/drawing/2014/main" id="{634F3CA1-A1E7-4D80-95EE-AC5A2CD531BD}"/>
              </a:ext>
            </a:extLst>
          </p:cNvPr>
          <p:cNvSpPr>
            <a:spLocks noGrp="1"/>
          </p:cNvSpPr>
          <p:nvPr>
            <p:ph type="dt" sz="half" idx="2"/>
          </p:nvPr>
        </p:nvSpPr>
        <p:spPr>
          <a:xfrm>
            <a:off x="10052516" y="6559200"/>
            <a:ext cx="747251" cy="298800"/>
          </a:xfrm>
          <a:prstGeom prst="rect">
            <a:avLst/>
          </a:prstGeom>
        </p:spPr>
        <p:txBody>
          <a:bodyPr vert="horz" lIns="0" tIns="0" rIns="0" bIns="0" rtlCol="0" anchor="ctr"/>
          <a:lstStyle>
            <a:lvl1pPr algn="r">
              <a:defRPr sz="800">
                <a:solidFill>
                  <a:schemeClr val="tx2">
                    <a:lumMod val="40000"/>
                    <a:lumOff val="60000"/>
                  </a:schemeClr>
                </a:solidFill>
              </a:defRPr>
            </a:lvl1pPr>
          </a:lstStyle>
          <a:p>
            <a:fld id="{58A0119E-E2DB-4351-8BD4-1F3131AD8D7D}" type="datetime1">
              <a:rPr lang="de-DE" smtClean="0"/>
              <a:t>29.08.2024</a:t>
            </a:fld>
            <a:endParaRPr lang="bg-BG"/>
          </a:p>
        </p:txBody>
      </p:sp>
      <p:sp>
        <p:nvSpPr>
          <p:cNvPr id="5" name="Footer Placeholder 4">
            <a:extLst>
              <a:ext uri="{FF2B5EF4-FFF2-40B4-BE49-F238E27FC236}">
                <a16:creationId xmlns:a16="http://schemas.microsoft.com/office/drawing/2014/main" id="{44284266-6257-4A03-ABC3-C297F1F81289}"/>
              </a:ext>
            </a:extLst>
          </p:cNvPr>
          <p:cNvSpPr>
            <a:spLocks noGrp="1"/>
          </p:cNvSpPr>
          <p:nvPr>
            <p:ph type="ftr" sz="quarter" idx="3"/>
          </p:nvPr>
        </p:nvSpPr>
        <p:spPr>
          <a:xfrm>
            <a:off x="3317874" y="6559200"/>
            <a:ext cx="6511926" cy="298800"/>
          </a:xfrm>
          <a:prstGeom prst="rect">
            <a:avLst/>
          </a:prstGeom>
        </p:spPr>
        <p:txBody>
          <a:bodyPr vert="horz" lIns="0" tIns="0" rIns="0" bIns="0" rtlCol="0" anchor="ctr"/>
          <a:lstStyle>
            <a:lvl1pPr algn="l">
              <a:defRPr sz="800">
                <a:solidFill>
                  <a:schemeClr val="tx2">
                    <a:lumMod val="40000"/>
                    <a:lumOff val="60000"/>
                  </a:schemeClr>
                </a:solidFill>
              </a:defRPr>
            </a:lvl1pPr>
          </a:lstStyle>
          <a:p>
            <a:endParaRPr lang="bg-BG"/>
          </a:p>
        </p:txBody>
      </p:sp>
      <p:sp>
        <p:nvSpPr>
          <p:cNvPr id="7" name="TextBox 6">
            <a:extLst>
              <a:ext uri="{FF2B5EF4-FFF2-40B4-BE49-F238E27FC236}">
                <a16:creationId xmlns:a16="http://schemas.microsoft.com/office/drawing/2014/main" id="{848999F9-7BD0-4D58-A419-B6EC960339AA}"/>
              </a:ext>
            </a:extLst>
          </p:cNvPr>
          <p:cNvSpPr txBox="1"/>
          <p:nvPr userDrawn="1"/>
        </p:nvSpPr>
        <p:spPr>
          <a:xfrm>
            <a:off x="11304132" y="6559200"/>
            <a:ext cx="417468" cy="296862"/>
          </a:xfrm>
          <a:prstGeom prst="rect">
            <a:avLst/>
          </a:prstGeom>
        </p:spPr>
        <p:txBody>
          <a:bodyPr wrap="square" lIns="0" tIns="0" rIns="0" bIns="0" rtlCol="0" anchor="ctr">
            <a:noAutofit/>
          </a:bodyPr>
          <a:lstStyle/>
          <a:p>
            <a:pPr indent="-171450" algn="ctr"/>
            <a:fld id="{4DD59094-555E-469A-8D3A-9A4AFD192AF7}" type="slidenum">
              <a:rPr lang="bg-BG" sz="800" smtClean="0">
                <a:solidFill>
                  <a:schemeClr val="tx2">
                    <a:lumMod val="40000"/>
                    <a:lumOff val="60000"/>
                  </a:schemeClr>
                </a:solidFill>
              </a:rPr>
              <a:t>‹Nr.›</a:t>
            </a:fld>
            <a:endParaRPr lang="bg-BG" sz="800">
              <a:solidFill>
                <a:schemeClr val="tx2">
                  <a:lumMod val="40000"/>
                  <a:lumOff val="60000"/>
                </a:schemeClr>
              </a:solidFill>
            </a:endParaRPr>
          </a:p>
        </p:txBody>
      </p:sp>
      <p:grpSp>
        <p:nvGrpSpPr>
          <p:cNvPr id="44" name="Group 43">
            <a:extLst>
              <a:ext uri="{FF2B5EF4-FFF2-40B4-BE49-F238E27FC236}">
                <a16:creationId xmlns:a16="http://schemas.microsoft.com/office/drawing/2014/main" id="{A7A9B5A9-1418-494C-BBED-B5A6CA1A68EB}"/>
              </a:ext>
            </a:extLst>
          </p:cNvPr>
          <p:cNvGrpSpPr/>
          <p:nvPr userDrawn="1"/>
        </p:nvGrpSpPr>
        <p:grpSpPr>
          <a:xfrm>
            <a:off x="449263" y="6973399"/>
            <a:ext cx="11300691" cy="116724"/>
            <a:chOff x="449263" y="7478224"/>
            <a:chExt cx="11300691" cy="116724"/>
          </a:xfrm>
          <a:solidFill>
            <a:schemeClr val="bg1">
              <a:lumMod val="85000"/>
            </a:schemeClr>
          </a:solidFill>
        </p:grpSpPr>
        <p:sp>
          <p:nvSpPr>
            <p:cNvPr id="45" name="Rectangle 44">
              <a:extLst>
                <a:ext uri="{FF2B5EF4-FFF2-40B4-BE49-F238E27FC236}">
                  <a16:creationId xmlns:a16="http://schemas.microsoft.com/office/drawing/2014/main" id="{CEDA0854-C3B7-4A2A-A75C-1810BEE43A2E}"/>
                </a:ext>
              </a:extLst>
            </p:cNvPr>
            <p:cNvSpPr/>
            <p:nvPr userDrawn="1"/>
          </p:nvSpPr>
          <p:spPr>
            <a:xfrm>
              <a:off x="449263"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00"/>
                <a:t>2 columns</a:t>
              </a:r>
              <a:endParaRPr lang="bg-BG" sz="800"/>
            </a:p>
          </p:txBody>
        </p:sp>
        <p:sp>
          <p:nvSpPr>
            <p:cNvPr id="46" name="Rectangle 45">
              <a:extLst>
                <a:ext uri="{FF2B5EF4-FFF2-40B4-BE49-F238E27FC236}">
                  <a16:creationId xmlns:a16="http://schemas.microsoft.com/office/drawing/2014/main" id="{E8618124-A7FC-4BA4-B689-956042D29EC4}"/>
                </a:ext>
              </a:extLst>
            </p:cNvPr>
            <p:cNvSpPr/>
            <p:nvPr userDrawn="1"/>
          </p:nvSpPr>
          <p:spPr>
            <a:xfrm>
              <a:off x="6188075" y="7478224"/>
              <a:ext cx="5561879"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47" name="Group 46">
            <a:extLst>
              <a:ext uri="{FF2B5EF4-FFF2-40B4-BE49-F238E27FC236}">
                <a16:creationId xmlns:a16="http://schemas.microsoft.com/office/drawing/2014/main" id="{E69A6F07-C35C-4067-8B4B-1F77CA50FD7B}"/>
              </a:ext>
            </a:extLst>
          </p:cNvPr>
          <p:cNvGrpSpPr/>
          <p:nvPr userDrawn="1"/>
        </p:nvGrpSpPr>
        <p:grpSpPr>
          <a:xfrm>
            <a:off x="449263" y="7198272"/>
            <a:ext cx="11287125" cy="116724"/>
            <a:chOff x="449263" y="7024547"/>
            <a:chExt cx="11287125" cy="116724"/>
          </a:xfrm>
          <a:solidFill>
            <a:schemeClr val="bg1">
              <a:lumMod val="85000"/>
            </a:schemeClr>
          </a:solidFill>
        </p:grpSpPr>
        <p:sp>
          <p:nvSpPr>
            <p:cNvPr id="48" name="Rectangle 47">
              <a:extLst>
                <a:ext uri="{FF2B5EF4-FFF2-40B4-BE49-F238E27FC236}">
                  <a16:creationId xmlns:a16="http://schemas.microsoft.com/office/drawing/2014/main" id="{1E5A8A41-5382-4E53-9F89-2CDCA97081CC}"/>
                </a:ext>
              </a:extLst>
            </p:cNvPr>
            <p:cNvSpPr/>
            <p:nvPr userDrawn="1"/>
          </p:nvSpPr>
          <p:spPr>
            <a:xfrm>
              <a:off x="449263"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3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49" name="Rectangle 48">
              <a:extLst>
                <a:ext uri="{FF2B5EF4-FFF2-40B4-BE49-F238E27FC236}">
                  <a16:creationId xmlns:a16="http://schemas.microsoft.com/office/drawing/2014/main" id="{CECB4C3C-DB65-4E9B-BF91-A93DFBFD9E76}"/>
                </a:ext>
              </a:extLst>
            </p:cNvPr>
            <p:cNvSpPr/>
            <p:nvPr userDrawn="1"/>
          </p:nvSpPr>
          <p:spPr>
            <a:xfrm>
              <a:off x="4275817"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0" name="Rectangle 49">
              <a:extLst>
                <a:ext uri="{FF2B5EF4-FFF2-40B4-BE49-F238E27FC236}">
                  <a16:creationId xmlns:a16="http://schemas.microsoft.com/office/drawing/2014/main" id="{53D3325F-DF31-4D44-9FE7-D6D83151C400}"/>
                </a:ext>
              </a:extLst>
            </p:cNvPr>
            <p:cNvSpPr/>
            <p:nvPr userDrawn="1"/>
          </p:nvSpPr>
          <p:spPr>
            <a:xfrm>
              <a:off x="8093076" y="7024547"/>
              <a:ext cx="3643312"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51" name="Group 50">
            <a:extLst>
              <a:ext uri="{FF2B5EF4-FFF2-40B4-BE49-F238E27FC236}">
                <a16:creationId xmlns:a16="http://schemas.microsoft.com/office/drawing/2014/main" id="{F6FB3BF6-2617-4284-BD61-99D0E4DE02FF}"/>
              </a:ext>
            </a:extLst>
          </p:cNvPr>
          <p:cNvGrpSpPr/>
          <p:nvPr userDrawn="1"/>
        </p:nvGrpSpPr>
        <p:grpSpPr>
          <a:xfrm>
            <a:off x="449263" y="7423145"/>
            <a:ext cx="11291887" cy="116724"/>
            <a:chOff x="449263" y="7415648"/>
            <a:chExt cx="11291887" cy="116724"/>
          </a:xfrm>
        </p:grpSpPr>
        <p:sp>
          <p:nvSpPr>
            <p:cNvPr id="52" name="Rectangle 51">
              <a:extLst>
                <a:ext uri="{FF2B5EF4-FFF2-40B4-BE49-F238E27FC236}">
                  <a16:creationId xmlns:a16="http://schemas.microsoft.com/office/drawing/2014/main" id="{5594CEEE-4523-4B56-9F52-8A6D586DAC54}"/>
                </a:ext>
              </a:extLst>
            </p:cNvPr>
            <p:cNvSpPr/>
            <p:nvPr userDrawn="1"/>
          </p:nvSpPr>
          <p:spPr>
            <a:xfrm>
              <a:off x="44926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4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53" name="Rectangle 52">
              <a:extLst>
                <a:ext uri="{FF2B5EF4-FFF2-40B4-BE49-F238E27FC236}">
                  <a16:creationId xmlns:a16="http://schemas.microsoft.com/office/drawing/2014/main" id="{F6BC81E4-D570-4AEB-BC4F-03AD6677B294}"/>
                </a:ext>
              </a:extLst>
            </p:cNvPr>
            <p:cNvSpPr/>
            <p:nvPr userDrawn="1"/>
          </p:nvSpPr>
          <p:spPr>
            <a:xfrm>
              <a:off x="3325177"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54" name="Rectangle 53">
              <a:extLst>
                <a:ext uri="{FF2B5EF4-FFF2-40B4-BE49-F238E27FC236}">
                  <a16:creationId xmlns:a16="http://schemas.microsoft.com/office/drawing/2014/main" id="{AA0AFCA1-5E62-4A6D-9878-330B13E8ED51}"/>
                </a:ext>
              </a:extLst>
            </p:cNvPr>
            <p:cNvSpPr/>
            <p:nvPr userDrawn="1"/>
          </p:nvSpPr>
          <p:spPr>
            <a:xfrm>
              <a:off x="6179188"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55" name="Rectangle 54">
              <a:extLst>
                <a:ext uri="{FF2B5EF4-FFF2-40B4-BE49-F238E27FC236}">
                  <a16:creationId xmlns:a16="http://schemas.microsoft.com/office/drawing/2014/main" id="{CD559D94-1319-44E6-9F34-B281604267B3}"/>
                </a:ext>
              </a:extLst>
            </p:cNvPr>
            <p:cNvSpPr/>
            <p:nvPr userDrawn="1"/>
          </p:nvSpPr>
          <p:spPr>
            <a:xfrm>
              <a:off x="9053513" y="7415648"/>
              <a:ext cx="268763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56" name="Group 55">
            <a:extLst>
              <a:ext uri="{FF2B5EF4-FFF2-40B4-BE49-F238E27FC236}">
                <a16:creationId xmlns:a16="http://schemas.microsoft.com/office/drawing/2014/main" id="{02377BBA-FF24-4220-A488-61FFFF2AD135}"/>
              </a:ext>
            </a:extLst>
          </p:cNvPr>
          <p:cNvGrpSpPr/>
          <p:nvPr userDrawn="1"/>
        </p:nvGrpSpPr>
        <p:grpSpPr>
          <a:xfrm>
            <a:off x="449263" y="7648018"/>
            <a:ext cx="11295062" cy="116724"/>
            <a:chOff x="449263" y="7647222"/>
            <a:chExt cx="11295062" cy="116724"/>
          </a:xfrm>
        </p:grpSpPr>
        <p:sp>
          <p:nvSpPr>
            <p:cNvPr id="57" name="Rectangle 56">
              <a:extLst>
                <a:ext uri="{FF2B5EF4-FFF2-40B4-BE49-F238E27FC236}">
                  <a16:creationId xmlns:a16="http://schemas.microsoft.com/office/drawing/2014/main" id="{00669A36-BEF9-467C-A1F3-8A6CFA2FCDFC}"/>
                </a:ext>
              </a:extLst>
            </p:cNvPr>
            <p:cNvSpPr/>
            <p:nvPr userDrawn="1"/>
          </p:nvSpPr>
          <p:spPr>
            <a:xfrm>
              <a:off x="449263"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5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58" name="Rectangle 57">
              <a:extLst>
                <a:ext uri="{FF2B5EF4-FFF2-40B4-BE49-F238E27FC236}">
                  <a16:creationId xmlns:a16="http://schemas.microsoft.com/office/drawing/2014/main" id="{0E6FD7C4-D4F4-48A0-A200-3BE72DA8A4B7}"/>
                </a:ext>
              </a:extLst>
            </p:cNvPr>
            <p:cNvSpPr/>
            <p:nvPr userDrawn="1"/>
          </p:nvSpPr>
          <p:spPr>
            <a:xfrm>
              <a:off x="274320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59" name="Rectangle 58">
              <a:extLst>
                <a:ext uri="{FF2B5EF4-FFF2-40B4-BE49-F238E27FC236}">
                  <a16:creationId xmlns:a16="http://schemas.microsoft.com/office/drawing/2014/main" id="{3EDDD68F-0A7C-48B7-BE44-9820BDE37631}"/>
                </a:ext>
              </a:extLst>
            </p:cNvPr>
            <p:cNvSpPr/>
            <p:nvPr userDrawn="1"/>
          </p:nvSpPr>
          <p:spPr>
            <a:xfrm>
              <a:off x="503872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0" name="Rectangle 59">
              <a:extLst>
                <a:ext uri="{FF2B5EF4-FFF2-40B4-BE49-F238E27FC236}">
                  <a16:creationId xmlns:a16="http://schemas.microsoft.com/office/drawing/2014/main" id="{FA7C4341-EEE3-4F9B-A732-526900355BE4}"/>
                </a:ext>
              </a:extLst>
            </p:cNvPr>
            <p:cNvSpPr/>
            <p:nvPr userDrawn="1"/>
          </p:nvSpPr>
          <p:spPr>
            <a:xfrm>
              <a:off x="7334250"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1" name="Rectangle 60">
              <a:extLst>
                <a:ext uri="{FF2B5EF4-FFF2-40B4-BE49-F238E27FC236}">
                  <a16:creationId xmlns:a16="http://schemas.microsoft.com/office/drawing/2014/main" id="{529CF5D5-ED01-4FBF-8978-0114B3D113DC}"/>
                </a:ext>
              </a:extLst>
            </p:cNvPr>
            <p:cNvSpPr/>
            <p:nvPr userDrawn="1"/>
          </p:nvSpPr>
          <p:spPr>
            <a:xfrm>
              <a:off x="9629775" y="7647222"/>
              <a:ext cx="211455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2" name="Group 61">
            <a:extLst>
              <a:ext uri="{FF2B5EF4-FFF2-40B4-BE49-F238E27FC236}">
                <a16:creationId xmlns:a16="http://schemas.microsoft.com/office/drawing/2014/main" id="{57A8E70C-5FD9-4B75-94D1-AEDC4382B2FF}"/>
              </a:ext>
            </a:extLst>
          </p:cNvPr>
          <p:cNvGrpSpPr/>
          <p:nvPr userDrawn="1"/>
        </p:nvGrpSpPr>
        <p:grpSpPr>
          <a:xfrm>
            <a:off x="449262" y="7872891"/>
            <a:ext cx="11295063" cy="116724"/>
            <a:chOff x="449262" y="7872891"/>
            <a:chExt cx="11295063" cy="116724"/>
          </a:xfrm>
        </p:grpSpPr>
        <p:sp>
          <p:nvSpPr>
            <p:cNvPr id="63" name="Rectangle 62">
              <a:extLst>
                <a:ext uri="{FF2B5EF4-FFF2-40B4-BE49-F238E27FC236}">
                  <a16:creationId xmlns:a16="http://schemas.microsoft.com/office/drawing/2014/main" id="{77E63B40-733C-4411-B4FC-F5CF6FC40225}"/>
                </a:ext>
              </a:extLst>
            </p:cNvPr>
            <p:cNvSpPr/>
            <p:nvPr userDrawn="1"/>
          </p:nvSpPr>
          <p:spPr>
            <a:xfrm>
              <a:off x="449262"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7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4" name="Rectangle 63">
              <a:extLst>
                <a:ext uri="{FF2B5EF4-FFF2-40B4-BE49-F238E27FC236}">
                  <a16:creationId xmlns:a16="http://schemas.microsoft.com/office/drawing/2014/main" id="{E93E72CD-E327-4B27-86D7-AA59EB6D98A2}"/>
                </a:ext>
              </a:extLst>
            </p:cNvPr>
            <p:cNvSpPr/>
            <p:nvPr userDrawn="1"/>
          </p:nvSpPr>
          <p:spPr>
            <a:xfrm>
              <a:off x="2089973"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5" name="Rectangle 64">
              <a:extLst>
                <a:ext uri="{FF2B5EF4-FFF2-40B4-BE49-F238E27FC236}">
                  <a16:creationId xmlns:a16="http://schemas.microsoft.com/office/drawing/2014/main" id="{9C37FB19-8D4E-4BFB-B055-225D01B5AC31}"/>
                </a:ext>
              </a:extLst>
            </p:cNvPr>
            <p:cNvSpPr/>
            <p:nvPr userDrawn="1"/>
          </p:nvSpPr>
          <p:spPr>
            <a:xfrm>
              <a:off x="3730684"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6" name="Rectangle 65">
              <a:extLst>
                <a:ext uri="{FF2B5EF4-FFF2-40B4-BE49-F238E27FC236}">
                  <a16:creationId xmlns:a16="http://schemas.microsoft.com/office/drawing/2014/main" id="{B6DA5BF8-2733-42FC-B34F-7BEAE53FA78C}"/>
                </a:ext>
              </a:extLst>
            </p:cNvPr>
            <p:cNvSpPr/>
            <p:nvPr userDrawn="1"/>
          </p:nvSpPr>
          <p:spPr>
            <a:xfrm>
              <a:off x="537139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7" name="Rectangle 66">
              <a:extLst>
                <a:ext uri="{FF2B5EF4-FFF2-40B4-BE49-F238E27FC236}">
                  <a16:creationId xmlns:a16="http://schemas.microsoft.com/office/drawing/2014/main" id="{0FCA2DF1-0651-49CE-AB47-A9058400E1D8}"/>
                </a:ext>
              </a:extLst>
            </p:cNvPr>
            <p:cNvSpPr/>
            <p:nvPr userDrawn="1"/>
          </p:nvSpPr>
          <p:spPr>
            <a:xfrm>
              <a:off x="7012106"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8" name="Rectangle 67">
              <a:extLst>
                <a:ext uri="{FF2B5EF4-FFF2-40B4-BE49-F238E27FC236}">
                  <a16:creationId xmlns:a16="http://schemas.microsoft.com/office/drawing/2014/main" id="{D0689663-A220-41B5-A317-A709832156F4}"/>
                </a:ext>
              </a:extLst>
            </p:cNvPr>
            <p:cNvSpPr/>
            <p:nvPr userDrawn="1"/>
          </p:nvSpPr>
          <p:spPr>
            <a:xfrm>
              <a:off x="8652817"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69" name="Rectangle 68">
              <a:extLst>
                <a:ext uri="{FF2B5EF4-FFF2-40B4-BE49-F238E27FC236}">
                  <a16:creationId xmlns:a16="http://schemas.microsoft.com/office/drawing/2014/main" id="{48B1BE07-80D4-4828-8A21-369DE5C6B7DC}"/>
                </a:ext>
              </a:extLst>
            </p:cNvPr>
            <p:cNvSpPr/>
            <p:nvPr userDrawn="1"/>
          </p:nvSpPr>
          <p:spPr>
            <a:xfrm>
              <a:off x="10293525" y="7872891"/>
              <a:ext cx="1450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70" name="Group 69">
            <a:extLst>
              <a:ext uri="{FF2B5EF4-FFF2-40B4-BE49-F238E27FC236}">
                <a16:creationId xmlns:a16="http://schemas.microsoft.com/office/drawing/2014/main" id="{2B6CB91A-6EDB-4329-8DC5-75B705CDFDC9}"/>
              </a:ext>
            </a:extLst>
          </p:cNvPr>
          <p:cNvGrpSpPr/>
          <p:nvPr userDrawn="1"/>
        </p:nvGrpSpPr>
        <p:grpSpPr>
          <a:xfrm>
            <a:off x="449263" y="8322635"/>
            <a:ext cx="11293793" cy="116724"/>
            <a:chOff x="449263" y="7931901"/>
            <a:chExt cx="11293793" cy="116724"/>
          </a:xfrm>
          <a:solidFill>
            <a:schemeClr val="bg1">
              <a:lumMod val="85000"/>
            </a:schemeClr>
          </a:solidFill>
        </p:grpSpPr>
        <p:sp>
          <p:nvSpPr>
            <p:cNvPr id="71" name="Rectangle 70">
              <a:extLst>
                <a:ext uri="{FF2B5EF4-FFF2-40B4-BE49-F238E27FC236}">
                  <a16:creationId xmlns:a16="http://schemas.microsoft.com/office/drawing/2014/main" id="{D63B3311-BEBA-4277-BABD-F8D7A1F9BB77}"/>
                </a:ext>
              </a:extLst>
            </p:cNvPr>
            <p:cNvSpPr/>
            <p:nvPr userDrawn="1"/>
          </p:nvSpPr>
          <p:spPr>
            <a:xfrm>
              <a:off x="236061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2" name="Rectangle 71">
              <a:extLst>
                <a:ext uri="{FF2B5EF4-FFF2-40B4-BE49-F238E27FC236}">
                  <a16:creationId xmlns:a16="http://schemas.microsoft.com/office/drawing/2014/main" id="{8990AA38-E25F-4E03-A57E-FAB4683FE602}"/>
                </a:ext>
              </a:extLst>
            </p:cNvPr>
            <p:cNvSpPr/>
            <p:nvPr userDrawn="1"/>
          </p:nvSpPr>
          <p:spPr>
            <a:xfrm>
              <a:off x="449263"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12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73" name="Rectangle 72">
              <a:extLst>
                <a:ext uri="{FF2B5EF4-FFF2-40B4-BE49-F238E27FC236}">
                  <a16:creationId xmlns:a16="http://schemas.microsoft.com/office/drawing/2014/main" id="{12DC141C-8DD2-4712-AAD0-8F76A56AD780}"/>
                </a:ext>
              </a:extLst>
            </p:cNvPr>
            <p:cNvSpPr/>
            <p:nvPr userDrawn="1"/>
          </p:nvSpPr>
          <p:spPr>
            <a:xfrm>
              <a:off x="331152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4" name="Rectangle 73">
              <a:extLst>
                <a:ext uri="{FF2B5EF4-FFF2-40B4-BE49-F238E27FC236}">
                  <a16:creationId xmlns:a16="http://schemas.microsoft.com/office/drawing/2014/main" id="{40708147-4B89-425A-A9FE-572EAFB669DF}"/>
                </a:ext>
              </a:extLst>
            </p:cNvPr>
            <p:cNvSpPr/>
            <p:nvPr userDrawn="1"/>
          </p:nvSpPr>
          <p:spPr>
            <a:xfrm>
              <a:off x="4273190"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5" name="Rectangle 74">
              <a:extLst>
                <a:ext uri="{FF2B5EF4-FFF2-40B4-BE49-F238E27FC236}">
                  <a16:creationId xmlns:a16="http://schemas.microsoft.com/office/drawing/2014/main" id="{F7AED026-0037-4AB6-BCD8-C21DF4FA320C}"/>
                </a:ext>
              </a:extLst>
            </p:cNvPr>
            <p:cNvSpPr/>
            <p:nvPr userDrawn="1"/>
          </p:nvSpPr>
          <p:spPr>
            <a:xfrm>
              <a:off x="905419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6" name="Rectangle 75">
              <a:extLst>
                <a:ext uri="{FF2B5EF4-FFF2-40B4-BE49-F238E27FC236}">
                  <a16:creationId xmlns:a16="http://schemas.microsoft.com/office/drawing/2014/main" id="{29CFCF5F-185F-4CA1-82DE-AD206ADD0906}"/>
                </a:ext>
              </a:extLst>
            </p:cNvPr>
            <p:cNvSpPr/>
            <p:nvPr userDrawn="1"/>
          </p:nvSpPr>
          <p:spPr>
            <a:xfrm>
              <a:off x="8098516"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7" name="Rectangle 76">
              <a:extLst>
                <a:ext uri="{FF2B5EF4-FFF2-40B4-BE49-F238E27FC236}">
                  <a16:creationId xmlns:a16="http://schemas.microsoft.com/office/drawing/2014/main" id="{04E90DE5-70FA-47AF-8E5C-B19E99237706}"/>
                </a:ext>
              </a:extLst>
            </p:cNvPr>
            <p:cNvSpPr/>
            <p:nvPr userDrawn="1"/>
          </p:nvSpPr>
          <p:spPr>
            <a:xfrm>
              <a:off x="7142842"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8" name="Rectangle 77">
              <a:extLst>
                <a:ext uri="{FF2B5EF4-FFF2-40B4-BE49-F238E27FC236}">
                  <a16:creationId xmlns:a16="http://schemas.microsoft.com/office/drawing/2014/main" id="{4FA72825-C2EB-472C-8AA4-27DF2D68C707}"/>
                </a:ext>
              </a:extLst>
            </p:cNvPr>
            <p:cNvSpPr/>
            <p:nvPr userDrawn="1"/>
          </p:nvSpPr>
          <p:spPr>
            <a:xfrm>
              <a:off x="10005104"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79" name="Rectangle 78">
              <a:extLst>
                <a:ext uri="{FF2B5EF4-FFF2-40B4-BE49-F238E27FC236}">
                  <a16:creationId xmlns:a16="http://schemas.microsoft.com/office/drawing/2014/main" id="{1D3DC986-8DFE-43B3-85C8-DF1860D24F97}"/>
                </a:ext>
              </a:extLst>
            </p:cNvPr>
            <p:cNvSpPr/>
            <p:nvPr userDrawn="1"/>
          </p:nvSpPr>
          <p:spPr>
            <a:xfrm>
              <a:off x="10966769"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0" name="Rectangle 79">
              <a:extLst>
                <a:ext uri="{FF2B5EF4-FFF2-40B4-BE49-F238E27FC236}">
                  <a16:creationId xmlns:a16="http://schemas.microsoft.com/office/drawing/2014/main" id="{FD8335F9-7191-4C7E-ACC3-EA7AE40E6A1A}"/>
                </a:ext>
              </a:extLst>
            </p:cNvPr>
            <p:cNvSpPr/>
            <p:nvPr userDrawn="1"/>
          </p:nvSpPr>
          <p:spPr>
            <a:xfrm>
              <a:off x="523485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1" name="Rectangle 80">
              <a:extLst>
                <a:ext uri="{FF2B5EF4-FFF2-40B4-BE49-F238E27FC236}">
                  <a16:creationId xmlns:a16="http://schemas.microsoft.com/office/drawing/2014/main" id="{D7937B2C-DD8D-403D-82FD-612B7065A92B}"/>
                </a:ext>
              </a:extLst>
            </p:cNvPr>
            <p:cNvSpPr/>
            <p:nvPr userDrawn="1"/>
          </p:nvSpPr>
          <p:spPr>
            <a:xfrm>
              <a:off x="6188075"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82" name="Rectangle 81">
              <a:extLst>
                <a:ext uri="{FF2B5EF4-FFF2-40B4-BE49-F238E27FC236}">
                  <a16:creationId xmlns:a16="http://schemas.microsoft.com/office/drawing/2014/main" id="{2F2331AE-E2C7-4804-8AFB-891C52319660}"/>
                </a:ext>
              </a:extLst>
            </p:cNvPr>
            <p:cNvSpPr/>
            <p:nvPr userDrawn="1"/>
          </p:nvSpPr>
          <p:spPr>
            <a:xfrm>
              <a:off x="1404937" y="7931901"/>
              <a:ext cx="776287" cy="116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grpSp>
        <p:nvGrpSpPr>
          <p:cNvPr id="83" name="Group 82">
            <a:extLst>
              <a:ext uri="{FF2B5EF4-FFF2-40B4-BE49-F238E27FC236}">
                <a16:creationId xmlns:a16="http://schemas.microsoft.com/office/drawing/2014/main" id="{225478F4-80E1-4635-A9EB-DA8B12752B75}"/>
              </a:ext>
            </a:extLst>
          </p:cNvPr>
          <p:cNvGrpSpPr/>
          <p:nvPr userDrawn="1"/>
        </p:nvGrpSpPr>
        <p:grpSpPr>
          <a:xfrm>
            <a:off x="449263" y="8097764"/>
            <a:ext cx="11291887" cy="116724"/>
            <a:chOff x="449263" y="7871831"/>
            <a:chExt cx="11291887" cy="116724"/>
          </a:xfrm>
        </p:grpSpPr>
        <p:sp>
          <p:nvSpPr>
            <p:cNvPr id="84" name="Rectangle 83">
              <a:extLst>
                <a:ext uri="{FF2B5EF4-FFF2-40B4-BE49-F238E27FC236}">
                  <a16:creationId xmlns:a16="http://schemas.microsoft.com/office/drawing/2014/main" id="{17BD64C7-BA1B-4D79-9E28-C6DE303F9B43}"/>
                </a:ext>
              </a:extLst>
            </p:cNvPr>
            <p:cNvSpPr/>
            <p:nvPr userDrawn="1"/>
          </p:nvSpPr>
          <p:spPr>
            <a:xfrm>
              <a:off x="4492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10 columns</a:t>
              </a: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5" name="Rectangle 84">
              <a:extLst>
                <a:ext uri="{FF2B5EF4-FFF2-40B4-BE49-F238E27FC236}">
                  <a16:creationId xmlns:a16="http://schemas.microsoft.com/office/drawing/2014/main" id="{E68CCD8A-707B-4305-B540-0004F959C298}"/>
                </a:ext>
              </a:extLst>
            </p:cNvPr>
            <p:cNvSpPr/>
            <p:nvPr userDrawn="1"/>
          </p:nvSpPr>
          <p:spPr>
            <a:xfrm>
              <a:off x="1596496"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6" name="Rectangle 85">
              <a:extLst>
                <a:ext uri="{FF2B5EF4-FFF2-40B4-BE49-F238E27FC236}">
                  <a16:creationId xmlns:a16="http://schemas.microsoft.com/office/drawing/2014/main" id="{E06956A7-9A4B-4D36-B0CB-0724BEEB56CF}"/>
                </a:ext>
              </a:extLst>
            </p:cNvPr>
            <p:cNvSpPr/>
            <p:nvPr userDrawn="1"/>
          </p:nvSpPr>
          <p:spPr>
            <a:xfrm>
              <a:off x="2743729"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7" name="Rectangle 86">
              <a:extLst>
                <a:ext uri="{FF2B5EF4-FFF2-40B4-BE49-F238E27FC236}">
                  <a16:creationId xmlns:a16="http://schemas.microsoft.com/office/drawing/2014/main" id="{2786B187-F05C-4BAE-95B7-58687DEF3066}"/>
                </a:ext>
              </a:extLst>
            </p:cNvPr>
            <p:cNvSpPr/>
            <p:nvPr userDrawn="1"/>
          </p:nvSpPr>
          <p:spPr>
            <a:xfrm>
              <a:off x="3890962"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8" name="Rectangle 87">
              <a:extLst>
                <a:ext uri="{FF2B5EF4-FFF2-40B4-BE49-F238E27FC236}">
                  <a16:creationId xmlns:a16="http://schemas.microsoft.com/office/drawing/2014/main" id="{AEF29F7E-2FFF-4880-A251-A56D9A5153D8}"/>
                </a:ext>
              </a:extLst>
            </p:cNvPr>
            <p:cNvSpPr/>
            <p:nvPr userDrawn="1"/>
          </p:nvSpPr>
          <p:spPr>
            <a:xfrm>
              <a:off x="5038195"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89" name="Rectangle 88">
              <a:extLst>
                <a:ext uri="{FF2B5EF4-FFF2-40B4-BE49-F238E27FC236}">
                  <a16:creationId xmlns:a16="http://schemas.microsoft.com/office/drawing/2014/main" id="{9EBC0294-DF30-4B77-B9B1-4E640998199B}"/>
                </a:ext>
              </a:extLst>
            </p:cNvPr>
            <p:cNvSpPr/>
            <p:nvPr userDrawn="1"/>
          </p:nvSpPr>
          <p:spPr>
            <a:xfrm>
              <a:off x="6185428"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90" name="Rectangle 89">
              <a:extLst>
                <a:ext uri="{FF2B5EF4-FFF2-40B4-BE49-F238E27FC236}">
                  <a16:creationId xmlns:a16="http://schemas.microsoft.com/office/drawing/2014/main" id="{FB1315BC-9061-41F1-979C-AA44C3080B5E}"/>
                </a:ext>
              </a:extLst>
            </p:cNvPr>
            <p:cNvSpPr/>
            <p:nvPr userDrawn="1"/>
          </p:nvSpPr>
          <p:spPr>
            <a:xfrm>
              <a:off x="7332661"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91" name="Rectangle 90">
              <a:extLst>
                <a:ext uri="{FF2B5EF4-FFF2-40B4-BE49-F238E27FC236}">
                  <a16:creationId xmlns:a16="http://schemas.microsoft.com/office/drawing/2014/main" id="{C2205412-AA95-4D0A-8006-7A231DBC75E3}"/>
                </a:ext>
              </a:extLst>
            </p:cNvPr>
            <p:cNvSpPr/>
            <p:nvPr userDrawn="1"/>
          </p:nvSpPr>
          <p:spPr>
            <a:xfrm>
              <a:off x="8479894"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92" name="Rectangle 91">
              <a:extLst>
                <a:ext uri="{FF2B5EF4-FFF2-40B4-BE49-F238E27FC236}">
                  <a16:creationId xmlns:a16="http://schemas.microsoft.com/office/drawing/2014/main" id="{2CEB7B82-C581-433A-AC77-BFA6B993333A}"/>
                </a:ext>
              </a:extLst>
            </p:cNvPr>
            <p:cNvSpPr/>
            <p:nvPr userDrawn="1"/>
          </p:nvSpPr>
          <p:spPr>
            <a:xfrm>
              <a:off x="9627127"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sp>
          <p:nvSpPr>
            <p:cNvPr id="93" name="Rectangle 92">
              <a:extLst>
                <a:ext uri="{FF2B5EF4-FFF2-40B4-BE49-F238E27FC236}">
                  <a16:creationId xmlns:a16="http://schemas.microsoft.com/office/drawing/2014/main" id="{BA5AB218-8F46-41D1-AF27-5251BD779C87}"/>
                </a:ext>
              </a:extLst>
            </p:cNvPr>
            <p:cNvSpPr/>
            <p:nvPr userDrawn="1"/>
          </p:nvSpPr>
          <p:spPr>
            <a:xfrm>
              <a:off x="10774363" y="7871831"/>
              <a:ext cx="966787"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bg-BG" sz="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94" name="Group 93">
            <a:extLst>
              <a:ext uri="{FF2B5EF4-FFF2-40B4-BE49-F238E27FC236}">
                <a16:creationId xmlns:a16="http://schemas.microsoft.com/office/drawing/2014/main" id="{66C7FB6B-D65B-4947-B29C-E769A3C67C0A}"/>
              </a:ext>
            </a:extLst>
          </p:cNvPr>
          <p:cNvGrpSpPr/>
          <p:nvPr userDrawn="1"/>
        </p:nvGrpSpPr>
        <p:grpSpPr>
          <a:xfrm>
            <a:off x="-259489" y="1482725"/>
            <a:ext cx="116725" cy="4875214"/>
            <a:chOff x="241254" y="1482725"/>
            <a:chExt cx="116725" cy="4875214"/>
          </a:xfrm>
        </p:grpSpPr>
        <p:sp>
          <p:nvSpPr>
            <p:cNvPr id="95" name="Rectangle 94">
              <a:extLst>
                <a:ext uri="{FF2B5EF4-FFF2-40B4-BE49-F238E27FC236}">
                  <a16:creationId xmlns:a16="http://schemas.microsoft.com/office/drawing/2014/main" id="{2F4AD698-C55E-4DA3-9DA3-CE989D43DEB4}"/>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96" name="Rectangle 95">
              <a:extLst>
                <a:ext uri="{FF2B5EF4-FFF2-40B4-BE49-F238E27FC236}">
                  <a16:creationId xmlns:a16="http://schemas.microsoft.com/office/drawing/2014/main" id="{D5ABFB1B-DF19-4D1D-A77D-CAB4B65FD408}"/>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97" name="Group 96">
            <a:extLst>
              <a:ext uri="{FF2B5EF4-FFF2-40B4-BE49-F238E27FC236}">
                <a16:creationId xmlns:a16="http://schemas.microsoft.com/office/drawing/2014/main" id="{F1E57921-4A9C-4C48-A553-995BB6C2CF60}"/>
              </a:ext>
            </a:extLst>
          </p:cNvPr>
          <p:cNvGrpSpPr/>
          <p:nvPr userDrawn="1"/>
        </p:nvGrpSpPr>
        <p:grpSpPr>
          <a:xfrm>
            <a:off x="-478470" y="1482726"/>
            <a:ext cx="116724" cy="4875212"/>
            <a:chOff x="33245" y="1482726"/>
            <a:chExt cx="116724" cy="4875212"/>
          </a:xfrm>
        </p:grpSpPr>
        <p:sp>
          <p:nvSpPr>
            <p:cNvPr id="98" name="Rectangle 97">
              <a:extLst>
                <a:ext uri="{FF2B5EF4-FFF2-40B4-BE49-F238E27FC236}">
                  <a16:creationId xmlns:a16="http://schemas.microsoft.com/office/drawing/2014/main" id="{D6B650D9-B6F3-4BE7-9021-E199A881E997}"/>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99" name="Rectangle 98">
              <a:extLst>
                <a:ext uri="{FF2B5EF4-FFF2-40B4-BE49-F238E27FC236}">
                  <a16:creationId xmlns:a16="http://schemas.microsoft.com/office/drawing/2014/main" id="{EC2FCAA4-B105-431A-B188-283E7A225CFD}"/>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100" name="Rectangle 99">
              <a:extLst>
                <a:ext uri="{FF2B5EF4-FFF2-40B4-BE49-F238E27FC236}">
                  <a16:creationId xmlns:a16="http://schemas.microsoft.com/office/drawing/2014/main" id="{0362BCD5-944B-41D9-9585-069FB590302B}"/>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01" name="Group 100">
            <a:extLst>
              <a:ext uri="{FF2B5EF4-FFF2-40B4-BE49-F238E27FC236}">
                <a16:creationId xmlns:a16="http://schemas.microsoft.com/office/drawing/2014/main" id="{A5213A42-F0C4-4CAA-8B28-FFCE65EBFEB3}"/>
              </a:ext>
            </a:extLst>
          </p:cNvPr>
          <p:cNvGrpSpPr/>
          <p:nvPr userDrawn="1"/>
        </p:nvGrpSpPr>
        <p:grpSpPr>
          <a:xfrm>
            <a:off x="-914265" y="1314451"/>
            <a:ext cx="116724" cy="5211761"/>
            <a:chOff x="-207682" y="1314451"/>
            <a:chExt cx="116724" cy="5211761"/>
          </a:xfrm>
        </p:grpSpPr>
        <p:sp>
          <p:nvSpPr>
            <p:cNvPr id="102" name="Rectangle 101">
              <a:extLst>
                <a:ext uri="{FF2B5EF4-FFF2-40B4-BE49-F238E27FC236}">
                  <a16:creationId xmlns:a16="http://schemas.microsoft.com/office/drawing/2014/main" id="{DCDF9AE3-F2A4-486D-91B7-307998D6AE32}"/>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103" name="Rectangle 102">
              <a:extLst>
                <a:ext uri="{FF2B5EF4-FFF2-40B4-BE49-F238E27FC236}">
                  <a16:creationId xmlns:a16="http://schemas.microsoft.com/office/drawing/2014/main" id="{739DBD20-2A19-41B5-9F39-E9416AC073C6}"/>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04" name="Rectangle 103">
              <a:extLst>
                <a:ext uri="{FF2B5EF4-FFF2-40B4-BE49-F238E27FC236}">
                  <a16:creationId xmlns:a16="http://schemas.microsoft.com/office/drawing/2014/main" id="{60150CCF-FB5F-47AD-A332-11E1B715E746}"/>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05" name="Rectangle 104">
              <a:extLst>
                <a:ext uri="{FF2B5EF4-FFF2-40B4-BE49-F238E27FC236}">
                  <a16:creationId xmlns:a16="http://schemas.microsoft.com/office/drawing/2014/main" id="{6F082779-E74C-45B9-81D3-8B34B8E443F4}"/>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106" name="Group 105">
            <a:extLst>
              <a:ext uri="{FF2B5EF4-FFF2-40B4-BE49-F238E27FC236}">
                <a16:creationId xmlns:a16="http://schemas.microsoft.com/office/drawing/2014/main" id="{A3A7F471-5AC5-43D0-AFEC-8073E76018E4}"/>
              </a:ext>
            </a:extLst>
          </p:cNvPr>
          <p:cNvGrpSpPr/>
          <p:nvPr userDrawn="1"/>
        </p:nvGrpSpPr>
        <p:grpSpPr>
          <a:xfrm>
            <a:off x="-1131080" y="1482327"/>
            <a:ext cx="116724" cy="4878389"/>
            <a:chOff x="-415691" y="1482327"/>
            <a:chExt cx="116724" cy="4878389"/>
          </a:xfrm>
        </p:grpSpPr>
        <p:sp>
          <p:nvSpPr>
            <p:cNvPr id="107" name="Rectangle 106">
              <a:extLst>
                <a:ext uri="{FF2B5EF4-FFF2-40B4-BE49-F238E27FC236}">
                  <a16:creationId xmlns:a16="http://schemas.microsoft.com/office/drawing/2014/main" id="{00A3EB3F-4607-4A30-AB4C-3D0F91956E27}"/>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08" name="Rectangle 107">
              <a:extLst>
                <a:ext uri="{FF2B5EF4-FFF2-40B4-BE49-F238E27FC236}">
                  <a16:creationId xmlns:a16="http://schemas.microsoft.com/office/drawing/2014/main" id="{D0DCC743-466E-40D0-9853-3B72411E77A2}"/>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109" name="Rectangle 108">
              <a:extLst>
                <a:ext uri="{FF2B5EF4-FFF2-40B4-BE49-F238E27FC236}">
                  <a16:creationId xmlns:a16="http://schemas.microsoft.com/office/drawing/2014/main" id="{2ACEAA7E-0CDD-419B-ABB4-810B55A9087D}"/>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10" name="Rectangle 109">
              <a:extLst>
                <a:ext uri="{FF2B5EF4-FFF2-40B4-BE49-F238E27FC236}">
                  <a16:creationId xmlns:a16="http://schemas.microsoft.com/office/drawing/2014/main" id="{58782B0D-0EF5-45CB-92A0-DB0A65BD8935}"/>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11" name="Rectangle 110">
              <a:extLst>
                <a:ext uri="{FF2B5EF4-FFF2-40B4-BE49-F238E27FC236}">
                  <a16:creationId xmlns:a16="http://schemas.microsoft.com/office/drawing/2014/main" id="{B27AFDE8-A4F2-4437-AD2A-371D379E01D0}"/>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12" name="Group 111">
            <a:extLst>
              <a:ext uri="{FF2B5EF4-FFF2-40B4-BE49-F238E27FC236}">
                <a16:creationId xmlns:a16="http://schemas.microsoft.com/office/drawing/2014/main" id="{2F1B2569-4213-4BFE-9D3D-D2BE3B363627}"/>
              </a:ext>
            </a:extLst>
          </p:cNvPr>
          <p:cNvGrpSpPr/>
          <p:nvPr userDrawn="1"/>
        </p:nvGrpSpPr>
        <p:grpSpPr>
          <a:xfrm>
            <a:off x="12544401" y="1482726"/>
            <a:ext cx="116724" cy="4875212"/>
            <a:chOff x="33245" y="1482726"/>
            <a:chExt cx="116724" cy="4875212"/>
          </a:xfrm>
        </p:grpSpPr>
        <p:sp>
          <p:nvSpPr>
            <p:cNvPr id="113" name="Rectangle 112">
              <a:extLst>
                <a:ext uri="{FF2B5EF4-FFF2-40B4-BE49-F238E27FC236}">
                  <a16:creationId xmlns:a16="http://schemas.microsoft.com/office/drawing/2014/main" id="{AC4ED69F-28D7-4AC7-88C3-4B9C085C0493}"/>
                </a:ext>
              </a:extLst>
            </p:cNvPr>
            <p:cNvSpPr/>
            <p:nvPr/>
          </p:nvSpPr>
          <p:spPr>
            <a:xfrm rot="5400000">
              <a:off x="-664393" y="5543576"/>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14" name="Rectangle 113">
              <a:extLst>
                <a:ext uri="{FF2B5EF4-FFF2-40B4-BE49-F238E27FC236}">
                  <a16:creationId xmlns:a16="http://schemas.microsoft.com/office/drawing/2014/main" id="{A0A8E782-CB1C-4238-9A8A-A08823C38336}"/>
                </a:ext>
              </a:extLst>
            </p:cNvPr>
            <p:cNvSpPr/>
            <p:nvPr/>
          </p:nvSpPr>
          <p:spPr>
            <a:xfrm rot="5400000">
              <a:off x="-663632" y="2181126"/>
              <a:ext cx="15120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3</a:t>
              </a:r>
              <a:endParaRPr lang="bg-BG" sz="800"/>
            </a:p>
          </p:txBody>
        </p:sp>
        <p:sp>
          <p:nvSpPr>
            <p:cNvPr id="115" name="Rectangle 114">
              <a:extLst>
                <a:ext uri="{FF2B5EF4-FFF2-40B4-BE49-F238E27FC236}">
                  <a16:creationId xmlns:a16="http://schemas.microsoft.com/office/drawing/2014/main" id="{E12FABFA-DE49-4F36-AD9B-A4BC0F8C9447}"/>
                </a:ext>
              </a:extLst>
            </p:cNvPr>
            <p:cNvSpPr/>
            <p:nvPr/>
          </p:nvSpPr>
          <p:spPr>
            <a:xfrm rot="5400000">
              <a:off x="-664393" y="3861970"/>
              <a:ext cx="15120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16" name="Group 115">
            <a:extLst>
              <a:ext uri="{FF2B5EF4-FFF2-40B4-BE49-F238E27FC236}">
                <a16:creationId xmlns:a16="http://schemas.microsoft.com/office/drawing/2014/main" id="{020C8512-29B1-4323-91C8-975FC84A0E0C}"/>
              </a:ext>
            </a:extLst>
          </p:cNvPr>
          <p:cNvGrpSpPr/>
          <p:nvPr userDrawn="1"/>
        </p:nvGrpSpPr>
        <p:grpSpPr>
          <a:xfrm>
            <a:off x="12988130" y="1314451"/>
            <a:ext cx="116724" cy="5211761"/>
            <a:chOff x="-207682" y="1314451"/>
            <a:chExt cx="116724" cy="5211761"/>
          </a:xfrm>
        </p:grpSpPr>
        <p:sp>
          <p:nvSpPr>
            <p:cNvPr id="117" name="Rectangle 116">
              <a:extLst>
                <a:ext uri="{FF2B5EF4-FFF2-40B4-BE49-F238E27FC236}">
                  <a16:creationId xmlns:a16="http://schemas.microsoft.com/office/drawing/2014/main" id="{9B203001-1B01-438F-962D-26368988B2D3}"/>
                </a:ext>
              </a:extLst>
            </p:cNvPr>
            <p:cNvSpPr/>
            <p:nvPr/>
          </p:nvSpPr>
          <p:spPr>
            <a:xfrm rot="5400000">
              <a:off x="-737159" y="1845451"/>
              <a:ext cx="11772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270000" tIns="0" rIns="0" bIns="0" rtlCol="0" anchor="t"/>
            <a:lstStyle/>
            <a:p>
              <a:pPr algn="ctr"/>
              <a:r>
                <a:rPr lang="en-US" sz="800"/>
                <a:t>4</a:t>
              </a:r>
              <a:endParaRPr lang="bg-BG" sz="800"/>
            </a:p>
          </p:txBody>
        </p:sp>
        <p:sp>
          <p:nvSpPr>
            <p:cNvPr id="118" name="Rectangle 117">
              <a:extLst>
                <a:ext uri="{FF2B5EF4-FFF2-40B4-BE49-F238E27FC236}">
                  <a16:creationId xmlns:a16="http://schemas.microsoft.com/office/drawing/2014/main" id="{31652A1C-A647-4FEB-AE8E-6752B8C5713A}"/>
                </a:ext>
              </a:extLst>
            </p:cNvPr>
            <p:cNvSpPr/>
            <p:nvPr/>
          </p:nvSpPr>
          <p:spPr>
            <a:xfrm rot="5400000">
              <a:off x="-737920" y="3189543"/>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19" name="Rectangle 118">
              <a:extLst>
                <a:ext uri="{FF2B5EF4-FFF2-40B4-BE49-F238E27FC236}">
                  <a16:creationId xmlns:a16="http://schemas.microsoft.com/office/drawing/2014/main" id="{D4EC2A88-4FE1-4040-9642-65657C6F39D9}"/>
                </a:ext>
              </a:extLst>
            </p:cNvPr>
            <p:cNvSpPr/>
            <p:nvPr/>
          </p:nvSpPr>
          <p:spPr>
            <a:xfrm rot="5400000">
              <a:off x="-737920" y="4534397"/>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sp>
          <p:nvSpPr>
            <p:cNvPr id="120" name="Rectangle 119">
              <a:extLst>
                <a:ext uri="{FF2B5EF4-FFF2-40B4-BE49-F238E27FC236}">
                  <a16:creationId xmlns:a16="http://schemas.microsoft.com/office/drawing/2014/main" id="{96862C37-186D-4DC1-9846-028FE87FACB6}"/>
                </a:ext>
              </a:extLst>
            </p:cNvPr>
            <p:cNvSpPr/>
            <p:nvPr/>
          </p:nvSpPr>
          <p:spPr>
            <a:xfrm rot="5400000">
              <a:off x="-737920" y="5879250"/>
              <a:ext cx="11772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0" rtlCol="0" anchor="ctr"/>
            <a:lstStyle/>
            <a:p>
              <a:pPr algn="ctr"/>
              <a:endParaRPr lang="bg-BG" sz="800"/>
            </a:p>
          </p:txBody>
        </p:sp>
      </p:grpSp>
      <p:grpSp>
        <p:nvGrpSpPr>
          <p:cNvPr id="121" name="Group 120">
            <a:extLst>
              <a:ext uri="{FF2B5EF4-FFF2-40B4-BE49-F238E27FC236}">
                <a16:creationId xmlns:a16="http://schemas.microsoft.com/office/drawing/2014/main" id="{3658E23C-8C71-4952-A182-3E51F18286F6}"/>
              </a:ext>
            </a:extLst>
          </p:cNvPr>
          <p:cNvGrpSpPr/>
          <p:nvPr userDrawn="1"/>
        </p:nvGrpSpPr>
        <p:grpSpPr>
          <a:xfrm>
            <a:off x="12325418" y="1482725"/>
            <a:ext cx="116725" cy="4875214"/>
            <a:chOff x="241254" y="1482725"/>
            <a:chExt cx="116725" cy="4875214"/>
          </a:xfrm>
        </p:grpSpPr>
        <p:sp>
          <p:nvSpPr>
            <p:cNvPr id="122" name="Rectangle 121">
              <a:extLst>
                <a:ext uri="{FF2B5EF4-FFF2-40B4-BE49-F238E27FC236}">
                  <a16:creationId xmlns:a16="http://schemas.microsoft.com/office/drawing/2014/main" id="{1B417978-B4E9-4608-9E12-007894A41A6D}"/>
                </a:ext>
              </a:extLst>
            </p:cNvPr>
            <p:cNvSpPr/>
            <p:nvPr/>
          </p:nvSpPr>
          <p:spPr>
            <a:xfrm rot="5400000">
              <a:off x="-875928" y="5124033"/>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23" name="Rectangle 122">
              <a:extLst>
                <a:ext uri="{FF2B5EF4-FFF2-40B4-BE49-F238E27FC236}">
                  <a16:creationId xmlns:a16="http://schemas.microsoft.com/office/drawing/2014/main" id="{027A065A-18CB-4150-8F93-9BB3AD1E6457}"/>
                </a:ext>
              </a:extLst>
            </p:cNvPr>
            <p:cNvSpPr/>
            <p:nvPr/>
          </p:nvSpPr>
          <p:spPr>
            <a:xfrm rot="5400000">
              <a:off x="-875929" y="2599908"/>
              <a:ext cx="2351089"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2</a:t>
              </a:r>
              <a:endParaRPr lang="bg-BG" sz="800"/>
            </a:p>
          </p:txBody>
        </p:sp>
      </p:grpSp>
      <p:grpSp>
        <p:nvGrpSpPr>
          <p:cNvPr id="124" name="Group 123">
            <a:extLst>
              <a:ext uri="{FF2B5EF4-FFF2-40B4-BE49-F238E27FC236}">
                <a16:creationId xmlns:a16="http://schemas.microsoft.com/office/drawing/2014/main" id="{510440B1-B97D-452B-8356-9B42473E9BA1}"/>
              </a:ext>
            </a:extLst>
          </p:cNvPr>
          <p:cNvGrpSpPr/>
          <p:nvPr userDrawn="1"/>
        </p:nvGrpSpPr>
        <p:grpSpPr>
          <a:xfrm>
            <a:off x="13213640" y="1482327"/>
            <a:ext cx="116724" cy="4878389"/>
            <a:chOff x="-415691" y="1482327"/>
            <a:chExt cx="116724" cy="4878389"/>
          </a:xfrm>
        </p:grpSpPr>
        <p:sp>
          <p:nvSpPr>
            <p:cNvPr id="125" name="Rectangle 124">
              <a:extLst>
                <a:ext uri="{FF2B5EF4-FFF2-40B4-BE49-F238E27FC236}">
                  <a16:creationId xmlns:a16="http://schemas.microsoft.com/office/drawing/2014/main" id="{BAB81A03-7543-4D3E-90D2-F7D844B3DC0C}"/>
                </a:ext>
              </a:extLst>
            </p:cNvPr>
            <p:cNvSpPr/>
            <p:nvPr/>
          </p:nvSpPr>
          <p:spPr>
            <a:xfrm rot="5400000">
              <a:off x="-776729" y="5882954"/>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26" name="Rectangle 125">
              <a:extLst>
                <a:ext uri="{FF2B5EF4-FFF2-40B4-BE49-F238E27FC236}">
                  <a16:creationId xmlns:a16="http://schemas.microsoft.com/office/drawing/2014/main" id="{00E320CA-56D1-4A7D-A273-0D8F6FC8ABD1}"/>
                </a:ext>
              </a:extLst>
            </p:cNvPr>
            <p:cNvSpPr/>
            <p:nvPr/>
          </p:nvSpPr>
          <p:spPr>
            <a:xfrm rot="5400000">
              <a:off x="-775968" y="1844127"/>
              <a:ext cx="838800" cy="115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lIns="108000" tIns="0" rIns="0" bIns="0" rtlCol="0" anchor="t"/>
            <a:lstStyle/>
            <a:p>
              <a:pPr algn="ctr"/>
              <a:r>
                <a:rPr lang="en-US" sz="800"/>
                <a:t>5</a:t>
              </a:r>
              <a:endParaRPr lang="bg-BG" sz="800"/>
            </a:p>
          </p:txBody>
        </p:sp>
        <p:sp>
          <p:nvSpPr>
            <p:cNvPr id="127" name="Rectangle 126">
              <a:extLst>
                <a:ext uri="{FF2B5EF4-FFF2-40B4-BE49-F238E27FC236}">
                  <a16:creationId xmlns:a16="http://schemas.microsoft.com/office/drawing/2014/main" id="{AC23921B-614A-444E-952A-6EF5A2BF3051}"/>
                </a:ext>
              </a:extLst>
            </p:cNvPr>
            <p:cNvSpPr/>
            <p:nvPr/>
          </p:nvSpPr>
          <p:spPr>
            <a:xfrm rot="5400000">
              <a:off x="-776729" y="4873056"/>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28" name="Rectangle 127">
              <a:extLst>
                <a:ext uri="{FF2B5EF4-FFF2-40B4-BE49-F238E27FC236}">
                  <a16:creationId xmlns:a16="http://schemas.microsoft.com/office/drawing/2014/main" id="{39773B58-366C-4C81-950D-87F027115310}"/>
                </a:ext>
              </a:extLst>
            </p:cNvPr>
            <p:cNvSpPr/>
            <p:nvPr/>
          </p:nvSpPr>
          <p:spPr>
            <a:xfrm rot="5400000">
              <a:off x="-776729" y="3863159"/>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sp>
          <p:nvSpPr>
            <p:cNvPr id="129" name="Rectangle 128">
              <a:extLst>
                <a:ext uri="{FF2B5EF4-FFF2-40B4-BE49-F238E27FC236}">
                  <a16:creationId xmlns:a16="http://schemas.microsoft.com/office/drawing/2014/main" id="{31724B25-527C-43E2-8894-732E9802D9D0}"/>
                </a:ext>
              </a:extLst>
            </p:cNvPr>
            <p:cNvSpPr/>
            <p:nvPr/>
          </p:nvSpPr>
          <p:spPr>
            <a:xfrm rot="5400000">
              <a:off x="-776729" y="2853262"/>
              <a:ext cx="838800" cy="116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endParaRPr lang="bg-BG" sz="800"/>
            </a:p>
          </p:txBody>
        </p:sp>
      </p:grpSp>
      <p:grpSp>
        <p:nvGrpSpPr>
          <p:cNvPr id="130" name="Group 129">
            <a:extLst>
              <a:ext uri="{FF2B5EF4-FFF2-40B4-BE49-F238E27FC236}">
                <a16:creationId xmlns:a16="http://schemas.microsoft.com/office/drawing/2014/main" id="{6A65578A-326A-4933-A32D-A0150A92DD2E}"/>
              </a:ext>
            </a:extLst>
          </p:cNvPr>
          <p:cNvGrpSpPr/>
          <p:nvPr userDrawn="1"/>
        </p:nvGrpSpPr>
        <p:grpSpPr>
          <a:xfrm>
            <a:off x="-698215" y="1482726"/>
            <a:ext cx="116726" cy="4875212"/>
            <a:chOff x="-1156542" y="1482726"/>
            <a:chExt cx="116726" cy="4875212"/>
          </a:xfrm>
          <a:solidFill>
            <a:srgbClr val="D9D9D9"/>
          </a:solidFill>
        </p:grpSpPr>
        <p:sp>
          <p:nvSpPr>
            <p:cNvPr id="131" name="Rectangle 130">
              <a:extLst>
                <a:ext uri="{FF2B5EF4-FFF2-40B4-BE49-F238E27FC236}">
                  <a16:creationId xmlns:a16="http://schemas.microsoft.com/office/drawing/2014/main" id="{8CA1A16B-1CDD-4C4E-B470-BF81B39EEE1D}"/>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400"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32" name="Rectangle 131">
              <a:extLst>
                <a:ext uri="{FF2B5EF4-FFF2-40B4-BE49-F238E27FC236}">
                  <a16:creationId xmlns:a16="http://schemas.microsoft.com/office/drawing/2014/main" id="{EBE871D9-F2B6-418E-AE57-62CBD771C6DF}"/>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33" name="Rectangle 132">
              <a:extLst>
                <a:ext uri="{FF2B5EF4-FFF2-40B4-BE49-F238E27FC236}">
                  <a16:creationId xmlns:a16="http://schemas.microsoft.com/office/drawing/2014/main" id="{DBDC7061-DAE7-47F3-8331-619704694097}"/>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34" name="Rectangle 133">
              <a:extLst>
                <a:ext uri="{FF2B5EF4-FFF2-40B4-BE49-F238E27FC236}">
                  <a16:creationId xmlns:a16="http://schemas.microsoft.com/office/drawing/2014/main" id="{1498BD19-C322-4FEF-A8E7-3B32788685C5}"/>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grpSp>
        <p:nvGrpSpPr>
          <p:cNvPr id="135" name="Group 134">
            <a:extLst>
              <a:ext uri="{FF2B5EF4-FFF2-40B4-BE49-F238E27FC236}">
                <a16:creationId xmlns:a16="http://schemas.microsoft.com/office/drawing/2014/main" id="{697DF5B8-E1B3-46DA-90C0-1F384C2519BC}"/>
              </a:ext>
            </a:extLst>
          </p:cNvPr>
          <p:cNvGrpSpPr/>
          <p:nvPr userDrawn="1"/>
        </p:nvGrpSpPr>
        <p:grpSpPr>
          <a:xfrm>
            <a:off x="12769909" y="1482726"/>
            <a:ext cx="116726" cy="4875212"/>
            <a:chOff x="-1156542" y="1482726"/>
            <a:chExt cx="116726" cy="4875212"/>
          </a:xfrm>
          <a:solidFill>
            <a:srgbClr val="D9D9D9"/>
          </a:solidFill>
        </p:grpSpPr>
        <p:sp>
          <p:nvSpPr>
            <p:cNvPr id="136" name="Rectangle 135">
              <a:extLst>
                <a:ext uri="{FF2B5EF4-FFF2-40B4-BE49-F238E27FC236}">
                  <a16:creationId xmlns:a16="http://schemas.microsoft.com/office/drawing/2014/main" id="{78F2E197-C71B-4F62-8178-2B772DE359EB}"/>
                </a:ext>
              </a:extLst>
            </p:cNvPr>
            <p:cNvSpPr/>
            <p:nvPr userDrawn="1"/>
          </p:nvSpPr>
          <p:spPr>
            <a:xfrm flipH="1">
              <a:off x="-1156542" y="1482726"/>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t"/>
            <a:lstStyle/>
            <a:p>
              <a:pPr marL="0" lvl="0" algn="ctr" defTabSz="914400" rtl="0" eaLnBrk="1" latinLnBrk="0" hangingPunct="1"/>
              <a:r>
                <a:rPr lang="en-US" sz="800" kern="1200">
                  <a:solidFill>
                    <a:schemeClr val="lt1"/>
                  </a:solidFill>
                  <a:latin typeface="+mn-lt"/>
                  <a:ea typeface="+mn-ea"/>
                  <a:cs typeface="+mn-cs"/>
                </a:rPr>
                <a:t>4</a:t>
              </a:r>
              <a:endParaRPr lang="bg-BG" sz="800" kern="1200">
                <a:solidFill>
                  <a:schemeClr val="lt1"/>
                </a:solidFill>
                <a:latin typeface="+mn-lt"/>
                <a:ea typeface="+mn-ea"/>
                <a:cs typeface="+mn-cs"/>
              </a:endParaRPr>
            </a:p>
          </p:txBody>
        </p:sp>
        <p:sp>
          <p:nvSpPr>
            <p:cNvPr id="137" name="Rectangle 136">
              <a:extLst>
                <a:ext uri="{FF2B5EF4-FFF2-40B4-BE49-F238E27FC236}">
                  <a16:creationId xmlns:a16="http://schemas.microsoft.com/office/drawing/2014/main" id="{371A2D96-EF9D-42CF-B13D-87EB9C3B1255}"/>
                </a:ext>
              </a:extLst>
            </p:cNvPr>
            <p:cNvSpPr/>
            <p:nvPr userDrawn="1"/>
          </p:nvSpPr>
          <p:spPr>
            <a:xfrm flipH="1">
              <a:off x="-1156542" y="527433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38" name="Rectangle 137">
              <a:extLst>
                <a:ext uri="{FF2B5EF4-FFF2-40B4-BE49-F238E27FC236}">
                  <a16:creationId xmlns:a16="http://schemas.microsoft.com/office/drawing/2014/main" id="{07512152-135B-4E9C-8C07-2BB700CDC530}"/>
                </a:ext>
              </a:extLst>
            </p:cNvPr>
            <p:cNvSpPr/>
            <p:nvPr userDrawn="1"/>
          </p:nvSpPr>
          <p:spPr>
            <a:xfrm flipH="1">
              <a:off x="-1156542" y="2746597"/>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sp>
          <p:nvSpPr>
            <p:cNvPr id="139" name="Rectangle 138">
              <a:extLst>
                <a:ext uri="{FF2B5EF4-FFF2-40B4-BE49-F238E27FC236}">
                  <a16:creationId xmlns:a16="http://schemas.microsoft.com/office/drawing/2014/main" id="{2DB40DC5-55B2-4776-B33F-46A63AF4865D}"/>
                </a:ext>
              </a:extLst>
            </p:cNvPr>
            <p:cNvSpPr/>
            <p:nvPr userDrawn="1"/>
          </p:nvSpPr>
          <p:spPr>
            <a:xfrm flipH="1">
              <a:off x="-1156542" y="4010468"/>
              <a:ext cx="116726" cy="108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bg-BG" sz="1100">
                <a:solidFill>
                  <a:prstClr val="white"/>
                </a:solidFill>
              </a:endParaRPr>
            </a:p>
          </p:txBody>
        </p:sp>
      </p:grpSp>
    </p:spTree>
    <p:extLst>
      <p:ext uri="{BB962C8B-B14F-4D97-AF65-F5344CB8AC3E}">
        <p14:creationId xmlns:p14="http://schemas.microsoft.com/office/powerpoint/2010/main" val="949790959"/>
      </p:ext>
    </p:extLst>
  </p:cSld>
  <p:clrMap bg1="lt1" tx1="dk1" bg2="lt2" tx2="dk2" accent1="accent1" accent2="accent2" accent3="accent3" accent4="accent4" accent5="accent5" accent6="accent6" hlink="hlink" folHlink="folHlink"/>
  <p:sldLayoutIdLst>
    <p:sldLayoutId id="2147483717" r:id="rId1"/>
    <p:sldLayoutId id="2147483715" r:id="rId2"/>
    <p:sldLayoutId id="2147483686" r:id="rId3"/>
    <p:sldLayoutId id="2147483685" r:id="rId4"/>
  </p:sldLayoutIdLst>
  <p:hf sldNum="0" hdr="0" ftr="0" dt="0"/>
  <p:txStyles>
    <p:titleStyle>
      <a:lvl1pPr algn="l" defTabSz="914400" rtl="0" eaLnBrk="1" latinLnBrk="0" hangingPunct="1">
        <a:lnSpc>
          <a:spcPct val="100000"/>
        </a:lnSpc>
        <a:spcBef>
          <a:spcPct val="0"/>
        </a:spcBef>
        <a:buNone/>
        <a:defRPr sz="2200" b="1" kern="1200">
          <a:solidFill>
            <a:schemeClr val="accent1"/>
          </a:solidFill>
          <a:latin typeface="+mj-lt"/>
          <a:ea typeface="+mj-ea"/>
          <a:cs typeface="+mj-cs"/>
        </a:defRPr>
      </a:lvl1pPr>
    </p:titleStyle>
    <p:bodyStyle>
      <a:lvl1pPr marL="360000" indent="0" algn="l" defTabSz="172800" rtl="0" eaLnBrk="1" latinLnBrk="0" hangingPunct="1">
        <a:lnSpc>
          <a:spcPct val="100000"/>
        </a:lnSpc>
        <a:spcBef>
          <a:spcPts val="1200"/>
        </a:spcBef>
        <a:spcAft>
          <a:spcPts val="1400"/>
        </a:spcAft>
        <a:buClr>
          <a:schemeClr val="accent2"/>
        </a:buClr>
        <a:buSzPct val="200000"/>
        <a:buFont typeface="+mj-lt"/>
        <a:buNone/>
        <a:defRPr sz="1100" b="1" kern="1200">
          <a:solidFill>
            <a:schemeClr val="accent1"/>
          </a:solidFill>
          <a:latin typeface="+mn-lt"/>
          <a:ea typeface="+mn-ea"/>
          <a:cs typeface="+mn-cs"/>
        </a:defRPr>
      </a:lvl1pPr>
      <a:lvl2pPr marL="360000" indent="-360000" algn="l" defTabSz="360000" rtl="0" eaLnBrk="1" latinLnBrk="0" hangingPunct="1">
        <a:lnSpc>
          <a:spcPct val="100000"/>
        </a:lnSpc>
        <a:spcBef>
          <a:spcPts val="0"/>
        </a:spcBef>
        <a:spcAft>
          <a:spcPts val="600"/>
        </a:spcAft>
        <a:buClr>
          <a:schemeClr val="accent2"/>
        </a:buClr>
        <a:buSzPct val="120000"/>
        <a:buFont typeface="+mj-lt"/>
        <a:buNone/>
        <a:tabLst>
          <a:tab pos="360000" algn="l"/>
        </a:tabLst>
        <a:defRPr sz="1100" b="0" kern="1200">
          <a:solidFill>
            <a:schemeClr val="tx1"/>
          </a:solidFill>
          <a:latin typeface="+mn-lt"/>
          <a:ea typeface="+mn-ea"/>
          <a:cs typeface="+mn-cs"/>
        </a:defRPr>
      </a:lvl2pPr>
      <a:lvl3pPr marL="828000" indent="-468000" algn="l" defTabSz="360000" rtl="0" eaLnBrk="1" latinLnBrk="0" hangingPunct="1">
        <a:lnSpc>
          <a:spcPct val="100000"/>
        </a:lnSpc>
        <a:spcBef>
          <a:spcPts val="0"/>
        </a:spcBef>
        <a:spcAft>
          <a:spcPts val="600"/>
        </a:spcAft>
        <a:buSzPct val="120000"/>
        <a:buFont typeface="Arial" panose="020B0604020202020204" pitchFamily="34" charset="0"/>
        <a:buNone/>
        <a:tabLst>
          <a:tab pos="936000" algn="l"/>
        </a:tabLst>
        <a:defRPr sz="1100" b="0" kern="1200" cap="none" baseline="0">
          <a:solidFill>
            <a:schemeClr val="tx1"/>
          </a:solidFill>
          <a:latin typeface="+mn-lt"/>
          <a:ea typeface="+mn-ea"/>
          <a:cs typeface="+mn-cs"/>
        </a:defRPr>
      </a:lvl3pPr>
      <a:lvl4pPr marL="0" marR="0" indent="0" algn="l" defTabSz="914400" rtl="0" eaLnBrk="1" fontAlgn="auto" latinLnBrk="0" hangingPunct="1">
        <a:lnSpc>
          <a:spcPct val="100000"/>
        </a:lnSpc>
        <a:spcBef>
          <a:spcPts val="0"/>
        </a:spcBef>
        <a:spcAft>
          <a:spcPts val="600"/>
        </a:spcAft>
        <a:buClr>
          <a:schemeClr val="accent2"/>
        </a:buClr>
        <a:buSzPct val="120000"/>
        <a:buFont typeface="Arial" panose="020B0604020202020204" pitchFamily="34" charset="0"/>
        <a:buNone/>
        <a:tabLst/>
        <a:defRPr sz="1100" kern="1200">
          <a:solidFill>
            <a:schemeClr val="tx2">
              <a:lumMod val="40000"/>
              <a:lumOff val="60000"/>
            </a:schemeClr>
          </a:solidFill>
          <a:latin typeface="+mn-lt"/>
          <a:ea typeface="+mn-ea"/>
          <a:cs typeface="+mn-cs"/>
        </a:defRPr>
      </a:lvl4pPr>
      <a:lvl5pPr marL="0" indent="0" algn="l" defTabSz="1728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1100" kern="1200">
          <a:solidFill>
            <a:schemeClr val="tx1"/>
          </a:solidFill>
          <a:latin typeface="+mn-lt"/>
          <a:ea typeface="+mn-ea"/>
          <a:cs typeface="+mn-cs"/>
        </a:defRPr>
      </a:lvl5pPr>
      <a:lvl6pPr marL="0" indent="0" algn="r" defTabSz="914400" rtl="0" eaLnBrk="1" latinLnBrk="0" hangingPunct="1">
        <a:lnSpc>
          <a:spcPct val="100000"/>
        </a:lnSpc>
        <a:spcBef>
          <a:spcPts val="0"/>
        </a:spcBef>
        <a:spcAft>
          <a:spcPts val="0"/>
        </a:spcAft>
        <a:buClr>
          <a:schemeClr val="accent2"/>
        </a:buClr>
        <a:buSzPct val="120000"/>
        <a:buFont typeface="Arial" panose="020B0604020202020204" pitchFamily="34" charset="0"/>
        <a:buNone/>
        <a:defRPr sz="3100" b="1" kern="1200">
          <a:ln w="12700">
            <a:solidFill>
              <a:schemeClr val="tx2"/>
            </a:solidFill>
          </a:ln>
          <a:noFill/>
          <a:latin typeface="+mn-lt"/>
          <a:ea typeface="+mn-ea"/>
          <a:cs typeface="+mn-cs"/>
        </a:defRPr>
      </a:lvl6pPr>
      <a:lvl7pPr marL="0" indent="0" algn="r" defTabSz="914400" rtl="0" eaLnBrk="1" latinLnBrk="0" hangingPunct="1">
        <a:lnSpc>
          <a:spcPct val="100000"/>
        </a:lnSpc>
        <a:spcBef>
          <a:spcPts val="0"/>
        </a:spcBef>
        <a:spcAft>
          <a:spcPts val="600"/>
        </a:spcAft>
        <a:buClr>
          <a:schemeClr val="accent2"/>
        </a:buClr>
        <a:buSzPct val="120000"/>
        <a:buFont typeface="Arial" panose="020B0604020202020204" pitchFamily="34" charset="0"/>
        <a:buNone/>
        <a:defRPr sz="3100" b="1" kern="1200">
          <a:ln w="9525">
            <a:solidFill>
              <a:schemeClr val="accent1"/>
            </a:solidFill>
          </a:ln>
          <a:solidFill>
            <a:schemeClr val="accent1"/>
          </a:solidFill>
          <a:latin typeface="+mn-lt"/>
          <a:ea typeface="+mn-ea"/>
          <a:cs typeface="+mn-cs"/>
        </a:defRPr>
      </a:lvl7pPr>
      <a:lvl8pPr marL="0" indent="0" algn="r" defTabSz="914400" rtl="0" eaLnBrk="1" latinLnBrk="0" hangingPunct="1">
        <a:lnSpc>
          <a:spcPct val="150000"/>
        </a:lnSpc>
        <a:spcBef>
          <a:spcPts val="0"/>
        </a:spcBef>
        <a:spcAft>
          <a:spcPts val="0"/>
        </a:spcAft>
        <a:buClr>
          <a:schemeClr val="accent2"/>
        </a:buClr>
        <a:buSzPct val="120000"/>
        <a:buFont typeface="+mj-lt"/>
        <a:buNone/>
        <a:defRPr sz="3100" b="1" kern="1200">
          <a:ln w="12700">
            <a:solidFill>
              <a:schemeClr val="tx2"/>
            </a:solidFill>
          </a:ln>
          <a:noFill/>
          <a:latin typeface="+mn-lt"/>
          <a:ea typeface="+mn-ea"/>
          <a:cs typeface="+mn-cs"/>
        </a:defRPr>
      </a:lvl8pPr>
      <a:lvl9pPr marL="0" marR="0" indent="0" algn="r" defTabSz="914400" rtl="0" eaLnBrk="1" fontAlgn="auto" latinLnBrk="0" hangingPunct="1">
        <a:lnSpc>
          <a:spcPct val="100000"/>
        </a:lnSpc>
        <a:spcBef>
          <a:spcPts val="0"/>
        </a:spcBef>
        <a:spcAft>
          <a:spcPts val="600"/>
        </a:spcAft>
        <a:buClr>
          <a:schemeClr val="accent2"/>
        </a:buClr>
        <a:buSzPct val="120000"/>
        <a:buFont typeface="Arial" panose="020B0604020202020204" pitchFamily="34" charset="0"/>
        <a:buNone/>
        <a:tabLst/>
        <a:defRPr sz="3100" b="1" kern="1200">
          <a:ln w="6350">
            <a:solidFill>
              <a:schemeClr val="accent1"/>
            </a:solidFill>
          </a:ln>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15">
          <p15:clr>
            <a:srgbClr val="F26B43"/>
          </p15:clr>
        </p15:guide>
        <p15:guide id="2" pos="280">
          <p15:clr>
            <a:srgbClr val="F26B43"/>
          </p15:clr>
        </p15:guide>
        <p15:guide id="3" pos="739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tags" Target="../tags/tag135.xml"/><Relationship Id="rId7" Type="http://schemas.openxmlformats.org/officeDocument/2006/relationships/image" Target="../media/image57.pn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56.jpeg"/><Relationship Id="rId5" Type="http://schemas.openxmlformats.org/officeDocument/2006/relationships/slideLayout" Target="../slideLayouts/slideLayout44.xml"/><Relationship Id="rId4" Type="http://schemas.openxmlformats.org/officeDocument/2006/relationships/tags" Target="../tags/tag136.xml"/></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44.xml"/><Relationship Id="rId1" Type="http://schemas.openxmlformats.org/officeDocument/2006/relationships/tags" Target="../tags/tag137.xml"/><Relationship Id="rId5" Type="http://schemas.openxmlformats.org/officeDocument/2006/relationships/image" Target="../media/image58.sv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4.png"/><Relationship Id="rId3" Type="http://schemas.openxmlformats.org/officeDocument/2006/relationships/hyperlink" Target="https://www.facebook.com/Westernacher.Group/" TargetMode="External"/><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23.png"/><Relationship Id="rId16" Type="http://schemas.microsoft.com/office/2007/relationships/hdphoto" Target="../media/hdphoto12.wdp"/><Relationship Id="rId1" Type="http://schemas.openxmlformats.org/officeDocument/2006/relationships/slideLayout" Target="../slideLayouts/slideLayout45.xml"/><Relationship Id="rId6" Type="http://schemas.openxmlformats.org/officeDocument/2006/relationships/hyperlink" Target="https://twitter.com/westernacher" TargetMode="External"/><Relationship Id="rId11" Type="http://schemas.openxmlformats.org/officeDocument/2006/relationships/image" Target="../media/image21.png"/><Relationship Id="rId5" Type="http://schemas.openxmlformats.org/officeDocument/2006/relationships/image" Target="../media/image18.svg"/><Relationship Id="rId15" Type="http://schemas.openxmlformats.org/officeDocument/2006/relationships/image" Target="../media/image59.png"/><Relationship Id="rId10" Type="http://schemas.openxmlformats.org/officeDocument/2006/relationships/hyperlink" Target="https://www.linkedin.com/company/westernacher/" TargetMode="External"/><Relationship Id="rId4" Type="http://schemas.openxmlformats.org/officeDocument/2006/relationships/image" Target="../media/image17.png"/><Relationship Id="rId9" Type="http://schemas.openxmlformats.org/officeDocument/2006/relationships/hyperlink" Target="https://www.youtube.com/user/WesternacherAG" TargetMode="External"/><Relationship Id="rId14" Type="http://schemas.openxmlformats.org/officeDocument/2006/relationships/image" Target="../media/image25.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8" Type="http://schemas.openxmlformats.org/officeDocument/2006/relationships/tags" Target="../tags/tag145.xml"/><Relationship Id="rId3" Type="http://schemas.openxmlformats.org/officeDocument/2006/relationships/tags" Target="../tags/tag140.xml"/><Relationship Id="rId7" Type="http://schemas.openxmlformats.org/officeDocument/2006/relationships/tags" Target="../tags/tag144.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5" Type="http://schemas.openxmlformats.org/officeDocument/2006/relationships/tags" Target="../tags/tag142.xml"/><Relationship Id="rId10" Type="http://schemas.openxmlformats.org/officeDocument/2006/relationships/slideLayout" Target="../slideLayouts/slideLayout44.xml"/><Relationship Id="rId4" Type="http://schemas.openxmlformats.org/officeDocument/2006/relationships/tags" Target="../tags/tag141.xml"/><Relationship Id="rId9" Type="http://schemas.openxmlformats.org/officeDocument/2006/relationships/tags" Target="../tags/tag146.xml"/></Relationships>
</file>

<file path=ppt/slides/_rels/slide15.xml.rels><?xml version="1.0" encoding="UTF-8" standalone="yes"?>
<Relationships xmlns="http://schemas.openxmlformats.org/package/2006/relationships"><Relationship Id="rId8" Type="http://schemas.openxmlformats.org/officeDocument/2006/relationships/tags" Target="../tags/tag154.xml"/><Relationship Id="rId3" Type="http://schemas.openxmlformats.org/officeDocument/2006/relationships/tags" Target="../tags/tag149.xml"/><Relationship Id="rId7" Type="http://schemas.openxmlformats.org/officeDocument/2006/relationships/tags" Target="../tags/tag153.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2.xml"/><Relationship Id="rId5" Type="http://schemas.openxmlformats.org/officeDocument/2006/relationships/tags" Target="../tags/tag151.xml"/><Relationship Id="rId10" Type="http://schemas.openxmlformats.org/officeDocument/2006/relationships/slideLayout" Target="../slideLayouts/slideLayout44.xml"/><Relationship Id="rId4" Type="http://schemas.openxmlformats.org/officeDocument/2006/relationships/tags" Target="../tags/tag150.xml"/><Relationship Id="rId9" Type="http://schemas.openxmlformats.org/officeDocument/2006/relationships/tags" Target="../tags/tag155.xml"/></Relationships>
</file>

<file path=ppt/slides/_rels/slide16.xml.rels><?xml version="1.0" encoding="UTF-8" standalone="yes"?>
<Relationships xmlns="http://schemas.openxmlformats.org/package/2006/relationships"><Relationship Id="rId8" Type="http://schemas.openxmlformats.org/officeDocument/2006/relationships/tags" Target="../tags/tag163.xml"/><Relationship Id="rId3" Type="http://schemas.openxmlformats.org/officeDocument/2006/relationships/tags" Target="../tags/tag158.xml"/><Relationship Id="rId7" Type="http://schemas.openxmlformats.org/officeDocument/2006/relationships/tags" Target="../tags/tag162.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tags" Target="../tags/tag161.xml"/><Relationship Id="rId5" Type="http://schemas.openxmlformats.org/officeDocument/2006/relationships/tags" Target="../tags/tag160.xml"/><Relationship Id="rId10" Type="http://schemas.openxmlformats.org/officeDocument/2006/relationships/slideLayout" Target="../slideLayouts/slideLayout44.xml"/><Relationship Id="rId4" Type="http://schemas.openxmlformats.org/officeDocument/2006/relationships/tags" Target="../tags/tag159.xml"/><Relationship Id="rId9" Type="http://schemas.openxmlformats.org/officeDocument/2006/relationships/tags" Target="../tags/tag164.xml"/></Relationships>
</file>

<file path=ppt/slides/_rels/slide17.xml.rels><?xml version="1.0" encoding="UTF-8" standalone="yes"?>
<Relationships xmlns="http://schemas.openxmlformats.org/package/2006/relationships"><Relationship Id="rId8" Type="http://schemas.openxmlformats.org/officeDocument/2006/relationships/tags" Target="../tags/tag172.xml"/><Relationship Id="rId3" Type="http://schemas.openxmlformats.org/officeDocument/2006/relationships/tags" Target="../tags/tag167.xml"/><Relationship Id="rId7" Type="http://schemas.openxmlformats.org/officeDocument/2006/relationships/tags" Target="../tags/tag171.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5" Type="http://schemas.openxmlformats.org/officeDocument/2006/relationships/tags" Target="../tags/tag169.xml"/><Relationship Id="rId10" Type="http://schemas.openxmlformats.org/officeDocument/2006/relationships/slideLayout" Target="../slideLayouts/slideLayout44.xml"/><Relationship Id="rId4" Type="http://schemas.openxmlformats.org/officeDocument/2006/relationships/tags" Target="../tags/tag168.xml"/><Relationship Id="rId9" Type="http://schemas.openxmlformats.org/officeDocument/2006/relationships/tags" Target="../tags/tag173.xml"/></Relationships>
</file>

<file path=ppt/slides/_rels/slide18.xml.rels><?xml version="1.0" encoding="UTF-8" standalone="yes"?>
<Relationships xmlns="http://schemas.openxmlformats.org/package/2006/relationships"><Relationship Id="rId8" Type="http://schemas.openxmlformats.org/officeDocument/2006/relationships/tags" Target="../tags/tag181.xml"/><Relationship Id="rId3" Type="http://schemas.openxmlformats.org/officeDocument/2006/relationships/tags" Target="../tags/tag176.xml"/><Relationship Id="rId7" Type="http://schemas.openxmlformats.org/officeDocument/2006/relationships/tags" Target="../tags/tag180.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5" Type="http://schemas.openxmlformats.org/officeDocument/2006/relationships/tags" Target="../tags/tag178.xml"/><Relationship Id="rId10" Type="http://schemas.openxmlformats.org/officeDocument/2006/relationships/slideLayout" Target="../slideLayouts/slideLayout44.xml"/><Relationship Id="rId4" Type="http://schemas.openxmlformats.org/officeDocument/2006/relationships/tags" Target="../tags/tag177.xml"/><Relationship Id="rId9" Type="http://schemas.openxmlformats.org/officeDocument/2006/relationships/tags" Target="../tags/tag182.xml"/></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3.png"/><Relationship Id="rId3" Type="http://schemas.openxmlformats.org/officeDocument/2006/relationships/hyperlink" Target="https://www.facebook.com/Westernacher.Group/" TargetMode="External"/><Relationship Id="rId7" Type="http://schemas.openxmlformats.org/officeDocument/2006/relationships/image" Target="../media/image19.png"/><Relationship Id="rId12" Type="http://schemas.openxmlformats.org/officeDocument/2006/relationships/image" Target="../media/image22.sv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45.xml"/><Relationship Id="rId6" Type="http://schemas.openxmlformats.org/officeDocument/2006/relationships/hyperlink" Target="https://twitter.com/westernacher" TargetMode="External"/><Relationship Id="rId11" Type="http://schemas.openxmlformats.org/officeDocument/2006/relationships/image" Target="../media/image21.png"/><Relationship Id="rId5" Type="http://schemas.openxmlformats.org/officeDocument/2006/relationships/image" Target="../media/image18.svg"/><Relationship Id="rId15" Type="http://schemas.openxmlformats.org/officeDocument/2006/relationships/image" Target="../media/image25.svg"/><Relationship Id="rId10" Type="http://schemas.openxmlformats.org/officeDocument/2006/relationships/hyperlink" Target="https://www.linkedin.com/company/westernacher/" TargetMode="External"/><Relationship Id="rId4" Type="http://schemas.openxmlformats.org/officeDocument/2006/relationships/image" Target="../media/image17.png"/><Relationship Id="rId9" Type="http://schemas.openxmlformats.org/officeDocument/2006/relationships/hyperlink" Target="https://www.youtube.com/user/WesternacherAG" TargetMode="External"/><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4.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44.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tags" Target="../tags/tag40.xml"/><Relationship Id="rId21" Type="http://schemas.openxmlformats.org/officeDocument/2006/relationships/tags" Target="../tags/tag22.xml"/><Relationship Id="rId34" Type="http://schemas.openxmlformats.org/officeDocument/2006/relationships/tags" Target="../tags/tag35.xml"/><Relationship Id="rId42" Type="http://schemas.openxmlformats.org/officeDocument/2006/relationships/tags" Target="../tags/tag43.xml"/><Relationship Id="rId47" Type="http://schemas.microsoft.com/office/2007/relationships/hdphoto" Target="../media/hdphoto2.wdp"/><Relationship Id="rId50" Type="http://schemas.openxmlformats.org/officeDocument/2006/relationships/image" Target="../media/image35.png"/><Relationship Id="rId55" Type="http://schemas.openxmlformats.org/officeDocument/2006/relationships/image" Target="../media/image39.svg"/><Relationship Id="rId7" Type="http://schemas.openxmlformats.org/officeDocument/2006/relationships/tags" Target="../tags/tag8.xml"/><Relationship Id="rId2" Type="http://schemas.openxmlformats.org/officeDocument/2006/relationships/tags" Target="../tags/tag3.xml"/><Relationship Id="rId16" Type="http://schemas.openxmlformats.org/officeDocument/2006/relationships/tags" Target="../tags/tag17.xml"/><Relationship Id="rId29" Type="http://schemas.openxmlformats.org/officeDocument/2006/relationships/tags" Target="../tags/tag30.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tags" Target="../tags/tag41.xml"/><Relationship Id="rId45" Type="http://schemas.microsoft.com/office/2007/relationships/hdphoto" Target="../media/hdphoto7.wdp"/><Relationship Id="rId53" Type="http://schemas.openxmlformats.org/officeDocument/2006/relationships/image" Target="../media/image37.svg"/><Relationship Id="rId5" Type="http://schemas.openxmlformats.org/officeDocument/2006/relationships/tags" Target="../tags/tag6.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 Id="rId43" Type="http://schemas.openxmlformats.org/officeDocument/2006/relationships/slideLayout" Target="../slideLayouts/slideLayout44.xml"/><Relationship Id="rId48" Type="http://schemas.openxmlformats.org/officeDocument/2006/relationships/image" Target="../media/image34.png"/><Relationship Id="rId56" Type="http://schemas.openxmlformats.org/officeDocument/2006/relationships/image" Target="../media/image40.png"/><Relationship Id="rId8" Type="http://schemas.openxmlformats.org/officeDocument/2006/relationships/tags" Target="../tags/tag9.xml"/><Relationship Id="rId51" Type="http://schemas.microsoft.com/office/2007/relationships/hdphoto" Target="../media/hdphoto8.wdp"/><Relationship Id="rId3" Type="http://schemas.openxmlformats.org/officeDocument/2006/relationships/tags" Target="../tags/tag4.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tags" Target="../tags/tag39.xml"/><Relationship Id="rId46" Type="http://schemas.openxmlformats.org/officeDocument/2006/relationships/image" Target="../media/image33.png"/><Relationship Id="rId20" Type="http://schemas.openxmlformats.org/officeDocument/2006/relationships/tags" Target="../tags/tag21.xml"/><Relationship Id="rId41" Type="http://schemas.openxmlformats.org/officeDocument/2006/relationships/tags" Target="../tags/tag42.xml"/><Relationship Id="rId54" Type="http://schemas.openxmlformats.org/officeDocument/2006/relationships/image" Target="../media/image38.png"/><Relationship Id="rId1" Type="http://schemas.openxmlformats.org/officeDocument/2006/relationships/tags" Target="../tags/tag2.xml"/><Relationship Id="rId6" Type="http://schemas.openxmlformats.org/officeDocument/2006/relationships/tags" Target="../tags/tag7.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49" Type="http://schemas.microsoft.com/office/2007/relationships/hdphoto" Target="../media/hdphoto6.wdp"/><Relationship Id="rId57" Type="http://schemas.openxmlformats.org/officeDocument/2006/relationships/image" Target="../media/image41.svg"/><Relationship Id="rId10" Type="http://schemas.openxmlformats.org/officeDocument/2006/relationships/tags" Target="../tags/tag11.xml"/><Relationship Id="rId31" Type="http://schemas.openxmlformats.org/officeDocument/2006/relationships/tags" Target="../tags/tag32.xml"/><Relationship Id="rId44" Type="http://schemas.openxmlformats.org/officeDocument/2006/relationships/image" Target="../media/image32.png"/><Relationship Id="rId52" Type="http://schemas.openxmlformats.org/officeDocument/2006/relationships/image" Target="../media/image36.png"/></Relationships>
</file>

<file path=ppt/slides/_rels/slide6.xml.rels><?xml version="1.0" encoding="UTF-8" standalone="yes"?>
<Relationships xmlns="http://schemas.openxmlformats.org/package/2006/relationships"><Relationship Id="rId13" Type="http://schemas.openxmlformats.org/officeDocument/2006/relationships/tags" Target="../tags/tag56.xml"/><Relationship Id="rId18" Type="http://schemas.openxmlformats.org/officeDocument/2006/relationships/tags" Target="../tags/tag61.xml"/><Relationship Id="rId26" Type="http://schemas.openxmlformats.org/officeDocument/2006/relationships/tags" Target="../tags/tag69.xml"/><Relationship Id="rId39" Type="http://schemas.openxmlformats.org/officeDocument/2006/relationships/tags" Target="../tags/tag82.xml"/><Relationship Id="rId21" Type="http://schemas.openxmlformats.org/officeDocument/2006/relationships/tags" Target="../tags/tag64.xml"/><Relationship Id="rId34" Type="http://schemas.openxmlformats.org/officeDocument/2006/relationships/tags" Target="../tags/tag77.xml"/><Relationship Id="rId42" Type="http://schemas.openxmlformats.org/officeDocument/2006/relationships/tags" Target="../tags/tag85.xml"/><Relationship Id="rId47" Type="http://schemas.openxmlformats.org/officeDocument/2006/relationships/image" Target="../media/image39.svg"/><Relationship Id="rId50" Type="http://schemas.openxmlformats.org/officeDocument/2006/relationships/image" Target="../media/image32.png"/><Relationship Id="rId55" Type="http://schemas.microsoft.com/office/2007/relationships/hdphoto" Target="../media/hdphoto6.wdp"/><Relationship Id="rId7" Type="http://schemas.openxmlformats.org/officeDocument/2006/relationships/tags" Target="../tags/tag50.xml"/><Relationship Id="rId2" Type="http://schemas.openxmlformats.org/officeDocument/2006/relationships/tags" Target="../tags/tag45.xml"/><Relationship Id="rId16" Type="http://schemas.openxmlformats.org/officeDocument/2006/relationships/tags" Target="../tags/tag59.xml"/><Relationship Id="rId29" Type="http://schemas.openxmlformats.org/officeDocument/2006/relationships/tags" Target="../tags/tag72.xml"/><Relationship Id="rId11" Type="http://schemas.openxmlformats.org/officeDocument/2006/relationships/tags" Target="../tags/tag54.xml"/><Relationship Id="rId24" Type="http://schemas.openxmlformats.org/officeDocument/2006/relationships/tags" Target="../tags/tag67.xml"/><Relationship Id="rId32" Type="http://schemas.openxmlformats.org/officeDocument/2006/relationships/tags" Target="../tags/tag75.xml"/><Relationship Id="rId37" Type="http://schemas.openxmlformats.org/officeDocument/2006/relationships/tags" Target="../tags/tag80.xml"/><Relationship Id="rId40" Type="http://schemas.openxmlformats.org/officeDocument/2006/relationships/tags" Target="../tags/tag83.xml"/><Relationship Id="rId45" Type="http://schemas.openxmlformats.org/officeDocument/2006/relationships/image" Target="../media/image37.svg"/><Relationship Id="rId53" Type="http://schemas.microsoft.com/office/2007/relationships/hdphoto" Target="../media/hdphoto10.wdp"/><Relationship Id="rId5" Type="http://schemas.openxmlformats.org/officeDocument/2006/relationships/tags" Target="../tags/tag48.xml"/><Relationship Id="rId19" Type="http://schemas.openxmlformats.org/officeDocument/2006/relationships/tags" Target="../tags/tag62.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 Id="rId22" Type="http://schemas.openxmlformats.org/officeDocument/2006/relationships/tags" Target="../tags/tag65.xml"/><Relationship Id="rId27" Type="http://schemas.openxmlformats.org/officeDocument/2006/relationships/tags" Target="../tags/tag70.xml"/><Relationship Id="rId30" Type="http://schemas.openxmlformats.org/officeDocument/2006/relationships/tags" Target="../tags/tag73.xml"/><Relationship Id="rId35" Type="http://schemas.openxmlformats.org/officeDocument/2006/relationships/tags" Target="../tags/tag78.xml"/><Relationship Id="rId43" Type="http://schemas.openxmlformats.org/officeDocument/2006/relationships/slideLayout" Target="../slideLayouts/slideLayout44.xml"/><Relationship Id="rId48" Type="http://schemas.openxmlformats.org/officeDocument/2006/relationships/image" Target="../media/image40.png"/><Relationship Id="rId56" Type="http://schemas.openxmlformats.org/officeDocument/2006/relationships/image" Target="../media/image35.png"/><Relationship Id="rId8" Type="http://schemas.openxmlformats.org/officeDocument/2006/relationships/tags" Target="../tags/tag51.xml"/><Relationship Id="rId51" Type="http://schemas.microsoft.com/office/2007/relationships/hdphoto" Target="../media/hdphoto9.wdp"/><Relationship Id="rId3" Type="http://schemas.openxmlformats.org/officeDocument/2006/relationships/tags" Target="../tags/tag46.xml"/><Relationship Id="rId12" Type="http://schemas.openxmlformats.org/officeDocument/2006/relationships/tags" Target="../tags/tag55.xml"/><Relationship Id="rId17" Type="http://schemas.openxmlformats.org/officeDocument/2006/relationships/tags" Target="../tags/tag60.xml"/><Relationship Id="rId25" Type="http://schemas.openxmlformats.org/officeDocument/2006/relationships/tags" Target="../tags/tag68.xml"/><Relationship Id="rId33" Type="http://schemas.openxmlformats.org/officeDocument/2006/relationships/tags" Target="../tags/tag76.xml"/><Relationship Id="rId38" Type="http://schemas.openxmlformats.org/officeDocument/2006/relationships/tags" Target="../tags/tag81.xml"/><Relationship Id="rId46" Type="http://schemas.openxmlformats.org/officeDocument/2006/relationships/image" Target="../media/image38.png"/><Relationship Id="rId20" Type="http://schemas.openxmlformats.org/officeDocument/2006/relationships/tags" Target="../tags/tag63.xml"/><Relationship Id="rId41" Type="http://schemas.openxmlformats.org/officeDocument/2006/relationships/tags" Target="../tags/tag84.xml"/><Relationship Id="rId54" Type="http://schemas.openxmlformats.org/officeDocument/2006/relationships/image" Target="../media/image34.png"/><Relationship Id="rId1" Type="http://schemas.openxmlformats.org/officeDocument/2006/relationships/tags" Target="../tags/tag44.xml"/><Relationship Id="rId6" Type="http://schemas.openxmlformats.org/officeDocument/2006/relationships/tags" Target="../tags/tag49.xml"/><Relationship Id="rId15" Type="http://schemas.openxmlformats.org/officeDocument/2006/relationships/tags" Target="../tags/tag58.xml"/><Relationship Id="rId23" Type="http://schemas.openxmlformats.org/officeDocument/2006/relationships/tags" Target="../tags/tag66.xml"/><Relationship Id="rId28" Type="http://schemas.openxmlformats.org/officeDocument/2006/relationships/tags" Target="../tags/tag71.xml"/><Relationship Id="rId36" Type="http://schemas.openxmlformats.org/officeDocument/2006/relationships/tags" Target="../tags/tag79.xml"/><Relationship Id="rId49" Type="http://schemas.openxmlformats.org/officeDocument/2006/relationships/image" Target="../media/image41.svg"/><Relationship Id="rId57" Type="http://schemas.microsoft.com/office/2007/relationships/hdphoto" Target="../media/hdphoto11.wdp"/><Relationship Id="rId10" Type="http://schemas.openxmlformats.org/officeDocument/2006/relationships/tags" Target="../tags/tag53.xml"/><Relationship Id="rId31" Type="http://schemas.openxmlformats.org/officeDocument/2006/relationships/tags" Target="../tags/tag74.xml"/><Relationship Id="rId44" Type="http://schemas.openxmlformats.org/officeDocument/2006/relationships/image" Target="../media/image36.png"/><Relationship Id="rId52"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tags" Target="../tags/tag88.xml"/><Relationship Id="rId7" Type="http://schemas.openxmlformats.org/officeDocument/2006/relationships/image" Target="../media/image44.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slideLayout" Target="../slideLayouts/slideLayout44.xml"/><Relationship Id="rId7" Type="http://schemas.openxmlformats.org/officeDocument/2006/relationships/image" Target="../media/image49.svg"/><Relationship Id="rId12" Type="http://schemas.openxmlformats.org/officeDocument/2006/relationships/image" Target="../media/image54.png"/><Relationship Id="rId17" Type="http://schemas.openxmlformats.org/officeDocument/2006/relationships/image" Target="../media/image45.svg"/><Relationship Id="rId2" Type="http://schemas.openxmlformats.org/officeDocument/2006/relationships/tags" Target="../tags/tag90.xml"/><Relationship Id="rId16" Type="http://schemas.openxmlformats.org/officeDocument/2006/relationships/image" Target="../media/image44.png"/><Relationship Id="rId1" Type="http://schemas.openxmlformats.org/officeDocument/2006/relationships/tags" Target="../tags/tag89.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43.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13" Type="http://schemas.openxmlformats.org/officeDocument/2006/relationships/tags" Target="../tags/tag103.xml"/><Relationship Id="rId18" Type="http://schemas.openxmlformats.org/officeDocument/2006/relationships/tags" Target="../tags/tag108.xml"/><Relationship Id="rId26" Type="http://schemas.openxmlformats.org/officeDocument/2006/relationships/tags" Target="../tags/tag116.xml"/><Relationship Id="rId39" Type="http://schemas.openxmlformats.org/officeDocument/2006/relationships/tags" Target="../tags/tag129.xml"/><Relationship Id="rId21" Type="http://schemas.openxmlformats.org/officeDocument/2006/relationships/tags" Target="../tags/tag111.xml"/><Relationship Id="rId34" Type="http://schemas.openxmlformats.org/officeDocument/2006/relationships/tags" Target="../tags/tag124.xml"/><Relationship Id="rId42" Type="http://schemas.openxmlformats.org/officeDocument/2006/relationships/tags" Target="../tags/tag132.xml"/><Relationship Id="rId47" Type="http://schemas.openxmlformats.org/officeDocument/2006/relationships/image" Target="../media/image39.svg"/><Relationship Id="rId50" Type="http://schemas.openxmlformats.org/officeDocument/2006/relationships/image" Target="../media/image32.png"/><Relationship Id="rId55" Type="http://schemas.microsoft.com/office/2007/relationships/hdphoto" Target="../media/hdphoto6.wdp"/><Relationship Id="rId7" Type="http://schemas.openxmlformats.org/officeDocument/2006/relationships/tags" Target="../tags/tag97.xml"/><Relationship Id="rId2" Type="http://schemas.openxmlformats.org/officeDocument/2006/relationships/tags" Target="../tags/tag92.xml"/><Relationship Id="rId16" Type="http://schemas.openxmlformats.org/officeDocument/2006/relationships/tags" Target="../tags/tag106.xml"/><Relationship Id="rId29" Type="http://schemas.openxmlformats.org/officeDocument/2006/relationships/tags" Target="../tags/tag119.xml"/><Relationship Id="rId11" Type="http://schemas.openxmlformats.org/officeDocument/2006/relationships/tags" Target="../tags/tag101.xml"/><Relationship Id="rId24" Type="http://schemas.openxmlformats.org/officeDocument/2006/relationships/tags" Target="../tags/tag114.xml"/><Relationship Id="rId32" Type="http://schemas.openxmlformats.org/officeDocument/2006/relationships/tags" Target="../tags/tag122.xml"/><Relationship Id="rId37" Type="http://schemas.openxmlformats.org/officeDocument/2006/relationships/tags" Target="../tags/tag127.xml"/><Relationship Id="rId40" Type="http://schemas.openxmlformats.org/officeDocument/2006/relationships/tags" Target="../tags/tag130.xml"/><Relationship Id="rId45" Type="http://schemas.openxmlformats.org/officeDocument/2006/relationships/image" Target="../media/image37.svg"/><Relationship Id="rId53" Type="http://schemas.microsoft.com/office/2007/relationships/hdphoto" Target="../media/hdphoto10.wdp"/><Relationship Id="rId5" Type="http://schemas.openxmlformats.org/officeDocument/2006/relationships/tags" Target="../tags/tag95.xml"/><Relationship Id="rId19" Type="http://schemas.openxmlformats.org/officeDocument/2006/relationships/tags" Target="../tags/tag109.xml"/><Relationship Id="rId4" Type="http://schemas.openxmlformats.org/officeDocument/2006/relationships/tags" Target="../tags/tag94.xml"/><Relationship Id="rId9" Type="http://schemas.openxmlformats.org/officeDocument/2006/relationships/tags" Target="../tags/tag99.xml"/><Relationship Id="rId14" Type="http://schemas.openxmlformats.org/officeDocument/2006/relationships/tags" Target="../tags/tag104.xml"/><Relationship Id="rId22" Type="http://schemas.openxmlformats.org/officeDocument/2006/relationships/tags" Target="../tags/tag112.xml"/><Relationship Id="rId27" Type="http://schemas.openxmlformats.org/officeDocument/2006/relationships/tags" Target="../tags/tag117.xml"/><Relationship Id="rId30" Type="http://schemas.openxmlformats.org/officeDocument/2006/relationships/tags" Target="../tags/tag120.xml"/><Relationship Id="rId35" Type="http://schemas.openxmlformats.org/officeDocument/2006/relationships/tags" Target="../tags/tag125.xml"/><Relationship Id="rId43" Type="http://schemas.openxmlformats.org/officeDocument/2006/relationships/slideLayout" Target="../slideLayouts/slideLayout44.xml"/><Relationship Id="rId48" Type="http://schemas.openxmlformats.org/officeDocument/2006/relationships/image" Target="../media/image40.png"/><Relationship Id="rId56" Type="http://schemas.openxmlformats.org/officeDocument/2006/relationships/image" Target="../media/image35.png"/><Relationship Id="rId8" Type="http://schemas.openxmlformats.org/officeDocument/2006/relationships/tags" Target="../tags/tag98.xml"/><Relationship Id="rId51" Type="http://schemas.microsoft.com/office/2007/relationships/hdphoto" Target="../media/hdphoto9.wdp"/><Relationship Id="rId3" Type="http://schemas.openxmlformats.org/officeDocument/2006/relationships/tags" Target="../tags/tag93.xml"/><Relationship Id="rId12" Type="http://schemas.openxmlformats.org/officeDocument/2006/relationships/tags" Target="../tags/tag102.xml"/><Relationship Id="rId17" Type="http://schemas.openxmlformats.org/officeDocument/2006/relationships/tags" Target="../tags/tag107.xml"/><Relationship Id="rId25" Type="http://schemas.openxmlformats.org/officeDocument/2006/relationships/tags" Target="../tags/tag115.xml"/><Relationship Id="rId33" Type="http://schemas.openxmlformats.org/officeDocument/2006/relationships/tags" Target="../tags/tag123.xml"/><Relationship Id="rId38" Type="http://schemas.openxmlformats.org/officeDocument/2006/relationships/tags" Target="../tags/tag128.xml"/><Relationship Id="rId46" Type="http://schemas.openxmlformats.org/officeDocument/2006/relationships/image" Target="../media/image38.png"/><Relationship Id="rId20" Type="http://schemas.openxmlformats.org/officeDocument/2006/relationships/tags" Target="../tags/tag110.xml"/><Relationship Id="rId41" Type="http://schemas.openxmlformats.org/officeDocument/2006/relationships/tags" Target="../tags/tag131.xml"/><Relationship Id="rId54" Type="http://schemas.openxmlformats.org/officeDocument/2006/relationships/image" Target="../media/image34.png"/><Relationship Id="rId1" Type="http://schemas.openxmlformats.org/officeDocument/2006/relationships/tags" Target="../tags/tag91.xml"/><Relationship Id="rId6" Type="http://schemas.openxmlformats.org/officeDocument/2006/relationships/tags" Target="../tags/tag96.xml"/><Relationship Id="rId15" Type="http://schemas.openxmlformats.org/officeDocument/2006/relationships/tags" Target="../tags/tag105.xml"/><Relationship Id="rId23" Type="http://schemas.openxmlformats.org/officeDocument/2006/relationships/tags" Target="../tags/tag113.xml"/><Relationship Id="rId28" Type="http://schemas.openxmlformats.org/officeDocument/2006/relationships/tags" Target="../tags/tag118.xml"/><Relationship Id="rId36" Type="http://schemas.openxmlformats.org/officeDocument/2006/relationships/tags" Target="../tags/tag126.xml"/><Relationship Id="rId49" Type="http://schemas.openxmlformats.org/officeDocument/2006/relationships/image" Target="../media/image41.svg"/><Relationship Id="rId57" Type="http://schemas.microsoft.com/office/2007/relationships/hdphoto" Target="../media/hdphoto11.wdp"/><Relationship Id="rId10" Type="http://schemas.openxmlformats.org/officeDocument/2006/relationships/tags" Target="../tags/tag100.xml"/><Relationship Id="rId31" Type="http://schemas.openxmlformats.org/officeDocument/2006/relationships/tags" Target="../tags/tag121.xml"/><Relationship Id="rId44" Type="http://schemas.openxmlformats.org/officeDocument/2006/relationships/image" Target="../media/image36.png"/><Relationship Id="rId5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6">
            <a:extLst>
              <a:ext uri="{FF2B5EF4-FFF2-40B4-BE49-F238E27FC236}">
                <a16:creationId xmlns:a16="http://schemas.microsoft.com/office/drawing/2014/main" id="{4DD5259B-B6B5-67EC-025A-38B70B90A52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449581" y="2490786"/>
            <a:ext cx="11293475" cy="3865562"/>
          </a:xfrm>
        </p:spPr>
      </p:pic>
      <p:sp>
        <p:nvSpPr>
          <p:cNvPr id="2" name="Title 1">
            <a:extLst>
              <a:ext uri="{FF2B5EF4-FFF2-40B4-BE49-F238E27FC236}">
                <a16:creationId xmlns:a16="http://schemas.microsoft.com/office/drawing/2014/main" id="{134E1201-70D4-4A63-B751-E8995C82B300}"/>
              </a:ext>
            </a:extLst>
          </p:cNvPr>
          <p:cNvSpPr>
            <a:spLocks noGrp="1"/>
          </p:cNvSpPr>
          <p:nvPr>
            <p:ph type="ctrTitle"/>
          </p:nvPr>
        </p:nvSpPr>
        <p:spPr/>
        <p:txBody>
          <a:bodyPr/>
          <a:lstStyle/>
          <a:p>
            <a:r>
              <a:rPr lang="en-US" noProof="1">
                <a:latin typeface="+mn-lt"/>
              </a:rPr>
              <a:t>LEAP 2024</a:t>
            </a:r>
          </a:p>
        </p:txBody>
      </p:sp>
      <p:sp>
        <p:nvSpPr>
          <p:cNvPr id="14" name="Text Placeholder 13">
            <a:extLst>
              <a:ext uri="{FF2B5EF4-FFF2-40B4-BE49-F238E27FC236}">
                <a16:creationId xmlns:a16="http://schemas.microsoft.com/office/drawing/2014/main" id="{24292D50-90CD-4398-9D7B-C22AF942CEF1}"/>
              </a:ext>
            </a:extLst>
          </p:cNvPr>
          <p:cNvSpPr>
            <a:spLocks noGrp="1"/>
          </p:cNvSpPr>
          <p:nvPr>
            <p:ph type="body" sz="quarter" idx="20"/>
          </p:nvPr>
        </p:nvSpPr>
        <p:spPr/>
        <p:txBody>
          <a:bodyPr/>
          <a:lstStyle/>
          <a:p>
            <a:r>
              <a:rPr lang="en-US" dirty="0">
                <a:cs typeface="+mn-ea"/>
                <a:sym typeface="+mn-lt"/>
              </a:rPr>
              <a:t>Making it Work in Chemical and Process Industry </a:t>
            </a:r>
            <a:endParaRPr lang="bg-BG" dirty="0">
              <a:cs typeface="+mn-ea"/>
              <a:sym typeface="+mn-lt"/>
            </a:endParaRPr>
          </a:p>
        </p:txBody>
      </p:sp>
      <p:sp>
        <p:nvSpPr>
          <p:cNvPr id="11" name="Picture Placeholder 10">
            <a:extLst>
              <a:ext uri="{FF2B5EF4-FFF2-40B4-BE49-F238E27FC236}">
                <a16:creationId xmlns:a16="http://schemas.microsoft.com/office/drawing/2014/main" id="{588B7DDF-DD12-4547-BD4E-DA3B05B7E69E}"/>
              </a:ext>
            </a:extLst>
          </p:cNvPr>
          <p:cNvSpPr>
            <a:spLocks noGrp="1"/>
          </p:cNvSpPr>
          <p:nvPr>
            <p:ph type="pic" sz="quarter" idx="25"/>
          </p:nvPr>
        </p:nvSpPr>
        <p:spPr/>
        <p:txBody>
          <a:bodyPr/>
          <a:lstStyle/>
          <a:p>
            <a:endParaRPr lang="en-NL"/>
          </a:p>
        </p:txBody>
      </p:sp>
      <p:grpSp>
        <p:nvGrpSpPr>
          <p:cNvPr id="23" name="Grafik 29">
            <a:extLst>
              <a:ext uri="{FF2B5EF4-FFF2-40B4-BE49-F238E27FC236}">
                <a16:creationId xmlns:a16="http://schemas.microsoft.com/office/drawing/2014/main" id="{7B6ABBCC-913A-0543-0532-0BD7943B436C}"/>
              </a:ext>
            </a:extLst>
          </p:cNvPr>
          <p:cNvGrpSpPr>
            <a:grpSpLocks noChangeAspect="1"/>
          </p:cNvGrpSpPr>
          <p:nvPr/>
        </p:nvGrpSpPr>
        <p:grpSpPr>
          <a:xfrm>
            <a:off x="8243302" y="4149405"/>
            <a:ext cx="2708419" cy="548324"/>
            <a:chOff x="8771359" y="1615738"/>
            <a:chExt cx="2441866" cy="494359"/>
          </a:xfrm>
          <a:solidFill>
            <a:schemeClr val="bg1"/>
          </a:solidFill>
        </p:grpSpPr>
        <p:grpSp>
          <p:nvGrpSpPr>
            <p:cNvPr id="24" name="Grafik 29">
              <a:extLst>
                <a:ext uri="{FF2B5EF4-FFF2-40B4-BE49-F238E27FC236}">
                  <a16:creationId xmlns:a16="http://schemas.microsoft.com/office/drawing/2014/main" id="{7A93EB02-BB36-DCD5-E51E-0AE853228947}"/>
                </a:ext>
              </a:extLst>
            </p:cNvPr>
            <p:cNvGrpSpPr/>
            <p:nvPr/>
          </p:nvGrpSpPr>
          <p:grpSpPr>
            <a:xfrm>
              <a:off x="8771359" y="1615738"/>
              <a:ext cx="2366907" cy="494359"/>
              <a:chOff x="8771359" y="1615738"/>
              <a:chExt cx="2366907" cy="494359"/>
            </a:xfrm>
            <a:grpFill/>
          </p:grpSpPr>
          <p:grpSp>
            <p:nvGrpSpPr>
              <p:cNvPr id="26" name="Grafik 29">
                <a:extLst>
                  <a:ext uri="{FF2B5EF4-FFF2-40B4-BE49-F238E27FC236}">
                    <a16:creationId xmlns:a16="http://schemas.microsoft.com/office/drawing/2014/main" id="{5F308169-5297-8F47-83E3-147C393FEBED}"/>
                  </a:ext>
                </a:extLst>
              </p:cNvPr>
              <p:cNvGrpSpPr/>
              <p:nvPr/>
            </p:nvGrpSpPr>
            <p:grpSpPr>
              <a:xfrm>
                <a:off x="9418950" y="1615738"/>
                <a:ext cx="1719317" cy="479777"/>
                <a:chOff x="9418950" y="1615738"/>
                <a:chExt cx="1719317" cy="479777"/>
              </a:xfrm>
              <a:grpFill/>
            </p:grpSpPr>
            <p:sp>
              <p:nvSpPr>
                <p:cNvPr id="28" name="Serbest Form 85">
                  <a:extLst>
                    <a:ext uri="{FF2B5EF4-FFF2-40B4-BE49-F238E27FC236}">
                      <a16:creationId xmlns:a16="http://schemas.microsoft.com/office/drawing/2014/main" id="{EBC2CB81-B864-C1D9-ECA0-C05C7561A2E7}"/>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grpFill/>
                <a:ln w="9489" cap="flat">
                  <a:noFill/>
                  <a:prstDash val="solid"/>
                  <a:miter/>
                </a:ln>
              </p:spPr>
              <p:txBody>
                <a:bodyPr rtlCol="0" anchor="ctr"/>
                <a:lstStyle/>
                <a:p>
                  <a:endParaRPr lang="en-US" noProof="1"/>
                </a:p>
              </p:txBody>
            </p:sp>
            <p:sp>
              <p:nvSpPr>
                <p:cNvPr id="29" name="Serbest Form 86">
                  <a:extLst>
                    <a:ext uri="{FF2B5EF4-FFF2-40B4-BE49-F238E27FC236}">
                      <a16:creationId xmlns:a16="http://schemas.microsoft.com/office/drawing/2014/main" id="{8336AD07-83D0-1085-3D65-4E71075759C9}"/>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grpFill/>
                <a:ln w="9489" cap="flat">
                  <a:noFill/>
                  <a:prstDash val="solid"/>
                  <a:miter/>
                </a:ln>
              </p:spPr>
              <p:txBody>
                <a:bodyPr rtlCol="0" anchor="ctr"/>
                <a:lstStyle/>
                <a:p>
                  <a:endParaRPr lang="en-US" noProof="1"/>
                </a:p>
              </p:txBody>
            </p:sp>
            <p:sp>
              <p:nvSpPr>
                <p:cNvPr id="30" name="Serbest Form 87">
                  <a:extLst>
                    <a:ext uri="{FF2B5EF4-FFF2-40B4-BE49-F238E27FC236}">
                      <a16:creationId xmlns:a16="http://schemas.microsoft.com/office/drawing/2014/main" id="{C1B17008-33F6-F8E7-5512-5D9D11D3ABCB}"/>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grpFill/>
                <a:ln w="9489" cap="flat">
                  <a:noFill/>
                  <a:prstDash val="solid"/>
                  <a:miter/>
                </a:ln>
              </p:spPr>
              <p:txBody>
                <a:bodyPr rtlCol="0" anchor="ctr"/>
                <a:lstStyle/>
                <a:p>
                  <a:endParaRPr lang="en-US" noProof="1"/>
                </a:p>
              </p:txBody>
            </p:sp>
            <p:sp>
              <p:nvSpPr>
                <p:cNvPr id="31" name="Serbest Form 88">
                  <a:extLst>
                    <a:ext uri="{FF2B5EF4-FFF2-40B4-BE49-F238E27FC236}">
                      <a16:creationId xmlns:a16="http://schemas.microsoft.com/office/drawing/2014/main" id="{279927E8-EE12-1304-02CA-366ACDF1827D}"/>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grpFill/>
                <a:ln w="9489" cap="flat">
                  <a:noFill/>
                  <a:prstDash val="solid"/>
                  <a:miter/>
                </a:ln>
              </p:spPr>
              <p:txBody>
                <a:bodyPr rtlCol="0" anchor="ctr"/>
                <a:lstStyle/>
                <a:p>
                  <a:endParaRPr lang="en-US" noProof="1"/>
                </a:p>
              </p:txBody>
            </p:sp>
          </p:grpSp>
          <p:sp>
            <p:nvSpPr>
              <p:cNvPr id="27" name="Serbest Form 84">
                <a:extLst>
                  <a:ext uri="{FF2B5EF4-FFF2-40B4-BE49-F238E27FC236}">
                    <a16:creationId xmlns:a16="http://schemas.microsoft.com/office/drawing/2014/main" id="{246DF385-6C18-EE44-B000-975FE55968DB}"/>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grpSp>
        <p:sp>
          <p:nvSpPr>
            <p:cNvPr id="25" name="Serbest Form 82">
              <a:extLst>
                <a:ext uri="{FF2B5EF4-FFF2-40B4-BE49-F238E27FC236}">
                  <a16:creationId xmlns:a16="http://schemas.microsoft.com/office/drawing/2014/main" id="{8987CBF4-E1EA-6942-BF3E-4809CD20D895}"/>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chemeClr val="accent1"/>
            </a:solidFill>
            <a:ln w="9489" cap="flat">
              <a:noFill/>
              <a:prstDash val="solid"/>
              <a:miter/>
            </a:ln>
          </p:spPr>
          <p:txBody>
            <a:bodyPr rtlCol="0" anchor="ctr"/>
            <a:lstStyle/>
            <a:p>
              <a:endParaRPr lang="en-US" noProof="1"/>
            </a:p>
          </p:txBody>
        </p:sp>
      </p:grpSp>
      <p:grpSp>
        <p:nvGrpSpPr>
          <p:cNvPr id="8" name="Group 7">
            <a:extLst>
              <a:ext uri="{FF2B5EF4-FFF2-40B4-BE49-F238E27FC236}">
                <a16:creationId xmlns:a16="http://schemas.microsoft.com/office/drawing/2014/main" id="{2F062099-C0C8-0662-59B2-FF51906E26CB}"/>
              </a:ext>
            </a:extLst>
          </p:cNvPr>
          <p:cNvGrpSpPr/>
          <p:nvPr/>
        </p:nvGrpSpPr>
        <p:grpSpPr>
          <a:xfrm>
            <a:off x="657291" y="5322090"/>
            <a:ext cx="4227746" cy="925200"/>
            <a:chOff x="657292" y="5216863"/>
            <a:chExt cx="4227746" cy="925200"/>
          </a:xfrm>
        </p:grpSpPr>
        <p:pic>
          <p:nvPicPr>
            <p:cNvPr id="10" name="Picture 9">
              <a:extLst>
                <a:ext uri="{FF2B5EF4-FFF2-40B4-BE49-F238E27FC236}">
                  <a16:creationId xmlns:a16="http://schemas.microsoft.com/office/drawing/2014/main" id="{C8EBCD25-57AA-49F5-80E8-6DB1FC08F27D}"/>
                </a:ext>
              </a:extLst>
            </p:cNvPr>
            <p:cNvPicPr>
              <a:picLocks noChangeAspect="1"/>
            </p:cNvPicPr>
            <p:nvPr/>
          </p:nvPicPr>
          <p:blipFill rotWithShape="1">
            <a:blip r:embed="rId4">
              <a:extLst>
                <a:ext uri="{28A0092B-C50C-407E-A947-70E740481C1C}">
                  <a14:useLocalDpi xmlns:a14="http://schemas.microsoft.com/office/drawing/2010/main" val="0"/>
                </a:ext>
              </a:extLst>
            </a:blip>
            <a:srcRect r="87276"/>
            <a:stretch/>
          </p:blipFill>
          <p:spPr>
            <a:xfrm>
              <a:off x="657292" y="5216863"/>
              <a:ext cx="481226" cy="925200"/>
            </a:xfrm>
            <a:prstGeom prst="rect">
              <a:avLst/>
            </a:prstGeom>
          </p:spPr>
        </p:pic>
        <p:sp>
          <p:nvSpPr>
            <p:cNvPr id="12" name="Metin Yer Tutucusu 4">
              <a:extLst>
                <a:ext uri="{FF2B5EF4-FFF2-40B4-BE49-F238E27FC236}">
                  <a16:creationId xmlns:a16="http://schemas.microsoft.com/office/drawing/2014/main" id="{3DFA0253-36F8-2BAD-8A4E-AABA8EE709AD}"/>
                </a:ext>
              </a:extLst>
            </p:cNvPr>
            <p:cNvSpPr txBox="1">
              <a:spLocks/>
            </p:cNvSpPr>
            <p:nvPr/>
          </p:nvSpPr>
          <p:spPr>
            <a:xfrm>
              <a:off x="1226883" y="5279552"/>
              <a:ext cx="3658155" cy="728405"/>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GB" sz="1600" b="1" noProof="1">
                  <a:solidFill>
                    <a:schemeClr val="bg1"/>
                  </a:solidFill>
                  <a:latin typeface="Arial" panose="020B0604020202020204" pitchFamily="34" charset="0"/>
                  <a:cs typeface="Arial" panose="020B0604020202020204" pitchFamily="34" charset="0"/>
                </a:rPr>
                <a:t>Michelangelo Bartuccelli</a:t>
              </a:r>
            </a:p>
            <a:p>
              <a:pPr marL="0" indent="0">
                <a:lnSpc>
                  <a:spcPct val="100000"/>
                </a:lnSpc>
                <a:spcBef>
                  <a:spcPts val="400"/>
                </a:spcBef>
                <a:buNone/>
              </a:pPr>
              <a:r>
                <a:rPr lang="en-GB" sz="1300" noProof="1">
                  <a:solidFill>
                    <a:schemeClr val="bg1"/>
                  </a:solidFill>
                  <a:latin typeface="Arial" panose="020B0604020202020204" pitchFamily="34" charset="0"/>
                  <a:cs typeface="Arial" panose="020B0604020202020204" pitchFamily="34" charset="0"/>
                </a:rPr>
                <a:t>Enterprise Architecture</a:t>
              </a:r>
            </a:p>
            <a:p>
              <a:pPr marL="0" indent="0">
                <a:lnSpc>
                  <a:spcPts val="1360"/>
                </a:lnSpc>
                <a:spcBef>
                  <a:spcPts val="400"/>
                </a:spcBef>
                <a:buNone/>
              </a:pPr>
              <a:r>
                <a:rPr lang="en-GB" sz="1300" noProof="1">
                  <a:solidFill>
                    <a:schemeClr val="bg1"/>
                  </a:solidFill>
                  <a:latin typeface="Arial" panose="020B0604020202020204" pitchFamily="34" charset="0"/>
                  <a:cs typeface="Arial" panose="020B0604020202020204" pitchFamily="34" charset="0"/>
                </a:rPr>
                <a:t>Westernacher Consulting</a:t>
              </a:r>
            </a:p>
          </p:txBody>
        </p:sp>
      </p:grpSp>
    </p:spTree>
    <p:extLst>
      <p:ext uri="{BB962C8B-B14F-4D97-AF65-F5344CB8AC3E}">
        <p14:creationId xmlns:p14="http://schemas.microsoft.com/office/powerpoint/2010/main" val="3262448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192A55-51B8-658E-E55D-E788058C50A7}"/>
              </a:ext>
            </a:extLst>
          </p:cNvPr>
          <p:cNvSpPr>
            <a:spLocks noGrp="1"/>
          </p:cNvSpPr>
          <p:nvPr>
            <p:ph type="title"/>
          </p:nvPr>
        </p:nvSpPr>
        <p:spPr/>
        <p:txBody>
          <a:bodyPr/>
          <a:lstStyle/>
          <a:p>
            <a:r>
              <a:rPr lang="en-US" noProof="1"/>
              <a:t>Circular Economy - SAP Green Token</a:t>
            </a:r>
          </a:p>
        </p:txBody>
      </p:sp>
      <p:sp>
        <p:nvSpPr>
          <p:cNvPr id="3" name="Metin Yer Tutucusu 2">
            <a:extLst>
              <a:ext uri="{FF2B5EF4-FFF2-40B4-BE49-F238E27FC236}">
                <a16:creationId xmlns:a16="http://schemas.microsoft.com/office/drawing/2014/main" id="{ADCFE481-3359-F591-F8DB-F71EB6420B5C}"/>
              </a:ext>
            </a:extLst>
          </p:cNvPr>
          <p:cNvSpPr>
            <a:spLocks noGrp="1"/>
          </p:cNvSpPr>
          <p:nvPr>
            <p:ph type="body" sz="quarter" idx="15"/>
          </p:nvPr>
        </p:nvSpPr>
        <p:spPr/>
        <p:txBody>
          <a:bodyPr/>
          <a:lstStyle/>
          <a:p>
            <a:r>
              <a:rPr lang="en-US" noProof="1"/>
              <a:t>2. Example</a:t>
            </a:r>
          </a:p>
        </p:txBody>
      </p:sp>
      <p:sp>
        <p:nvSpPr>
          <p:cNvPr id="5" name="Dikdörtgen 4">
            <a:extLst>
              <a:ext uri="{FF2B5EF4-FFF2-40B4-BE49-F238E27FC236}">
                <a16:creationId xmlns:a16="http://schemas.microsoft.com/office/drawing/2014/main" id="{F3F15AC4-0794-35D9-B2EB-4601C5107684}"/>
              </a:ext>
            </a:extLst>
          </p:cNvPr>
          <p:cNvSpPr/>
          <p:nvPr/>
        </p:nvSpPr>
        <p:spPr>
          <a:xfrm>
            <a:off x="452437" y="1651000"/>
            <a:ext cx="11285537" cy="1007999"/>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grpSp>
        <p:nvGrpSpPr>
          <p:cNvPr id="6" name="Grafik 29">
            <a:extLst>
              <a:ext uri="{FF2B5EF4-FFF2-40B4-BE49-F238E27FC236}">
                <a16:creationId xmlns:a16="http://schemas.microsoft.com/office/drawing/2014/main" id="{7ACEFA14-633B-A61C-6CD3-33C682430699}"/>
              </a:ext>
            </a:extLst>
          </p:cNvPr>
          <p:cNvGrpSpPr>
            <a:grpSpLocks noChangeAspect="1"/>
          </p:cNvGrpSpPr>
          <p:nvPr/>
        </p:nvGrpSpPr>
        <p:grpSpPr>
          <a:xfrm>
            <a:off x="10542705" y="393872"/>
            <a:ext cx="1210729" cy="245114"/>
            <a:chOff x="8771359" y="1615738"/>
            <a:chExt cx="2441866" cy="494359"/>
          </a:xfrm>
        </p:grpSpPr>
        <p:grpSp>
          <p:nvGrpSpPr>
            <p:cNvPr id="7" name="Grafik 29">
              <a:extLst>
                <a:ext uri="{FF2B5EF4-FFF2-40B4-BE49-F238E27FC236}">
                  <a16:creationId xmlns:a16="http://schemas.microsoft.com/office/drawing/2014/main" id="{2192B29F-CFFD-E6A1-19D5-1F0E8C6D36D2}"/>
                </a:ext>
              </a:extLst>
            </p:cNvPr>
            <p:cNvGrpSpPr/>
            <p:nvPr/>
          </p:nvGrpSpPr>
          <p:grpSpPr>
            <a:xfrm>
              <a:off x="8771359" y="1615738"/>
              <a:ext cx="2366907" cy="494359"/>
              <a:chOff x="8771359" y="1615738"/>
              <a:chExt cx="2366907" cy="494359"/>
            </a:xfrm>
          </p:grpSpPr>
          <p:grpSp>
            <p:nvGrpSpPr>
              <p:cNvPr id="9" name="Grafik 29">
                <a:extLst>
                  <a:ext uri="{FF2B5EF4-FFF2-40B4-BE49-F238E27FC236}">
                    <a16:creationId xmlns:a16="http://schemas.microsoft.com/office/drawing/2014/main" id="{E05FF186-E6B1-4D8F-AEE1-7704B5E4A973}"/>
                  </a:ext>
                </a:extLst>
              </p:cNvPr>
              <p:cNvGrpSpPr/>
              <p:nvPr/>
            </p:nvGrpSpPr>
            <p:grpSpPr>
              <a:xfrm>
                <a:off x="9418950" y="1615738"/>
                <a:ext cx="1719317" cy="479777"/>
                <a:chOff x="9418950" y="1615738"/>
                <a:chExt cx="1719317" cy="479777"/>
              </a:xfrm>
              <a:solidFill>
                <a:srgbClr val="FFFFFF"/>
              </a:solidFill>
            </p:grpSpPr>
            <p:sp>
              <p:nvSpPr>
                <p:cNvPr id="11" name="Serbest Form 85">
                  <a:extLst>
                    <a:ext uri="{FF2B5EF4-FFF2-40B4-BE49-F238E27FC236}">
                      <a16:creationId xmlns:a16="http://schemas.microsoft.com/office/drawing/2014/main" id="{38C4ACDB-1FB6-FECC-D35C-24C36CFD35CE}"/>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endParaRPr lang="en-US" noProof="1"/>
                </a:p>
              </p:txBody>
            </p:sp>
            <p:sp>
              <p:nvSpPr>
                <p:cNvPr id="12" name="Serbest Form 86">
                  <a:extLst>
                    <a:ext uri="{FF2B5EF4-FFF2-40B4-BE49-F238E27FC236}">
                      <a16:creationId xmlns:a16="http://schemas.microsoft.com/office/drawing/2014/main" id="{ED6D64FE-EC33-0436-A844-E10025350C25}"/>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endParaRPr lang="en-US" noProof="1"/>
                </a:p>
              </p:txBody>
            </p:sp>
            <p:sp>
              <p:nvSpPr>
                <p:cNvPr id="13" name="Serbest Form 87">
                  <a:extLst>
                    <a:ext uri="{FF2B5EF4-FFF2-40B4-BE49-F238E27FC236}">
                      <a16:creationId xmlns:a16="http://schemas.microsoft.com/office/drawing/2014/main" id="{215A75C3-8700-96D0-7362-C72827A565D3}"/>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endParaRPr lang="en-US" noProof="1"/>
                </a:p>
              </p:txBody>
            </p:sp>
            <p:sp>
              <p:nvSpPr>
                <p:cNvPr id="14" name="Serbest Form 88">
                  <a:extLst>
                    <a:ext uri="{FF2B5EF4-FFF2-40B4-BE49-F238E27FC236}">
                      <a16:creationId xmlns:a16="http://schemas.microsoft.com/office/drawing/2014/main" id="{B788D59E-E3E4-3B23-4CC5-287F9C6F0077}"/>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endParaRPr lang="en-US" noProof="1"/>
                </a:p>
              </p:txBody>
            </p:sp>
          </p:grpSp>
          <p:sp>
            <p:nvSpPr>
              <p:cNvPr id="10" name="Serbest Form 84">
                <a:extLst>
                  <a:ext uri="{FF2B5EF4-FFF2-40B4-BE49-F238E27FC236}">
                    <a16:creationId xmlns:a16="http://schemas.microsoft.com/office/drawing/2014/main" id="{7DA586A4-6523-857C-DB85-D77638B66752}"/>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endParaRPr lang="en-US" noProof="1"/>
              </a:p>
            </p:txBody>
          </p:sp>
        </p:grpSp>
        <p:sp>
          <p:nvSpPr>
            <p:cNvPr id="8" name="Serbest Form 82">
              <a:extLst>
                <a:ext uri="{FF2B5EF4-FFF2-40B4-BE49-F238E27FC236}">
                  <a16:creationId xmlns:a16="http://schemas.microsoft.com/office/drawing/2014/main" id="{3E7F8B7E-F4F6-0857-3BD9-E6958C7778CA}"/>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endParaRPr lang="en-US" noProof="1"/>
            </a:p>
          </p:txBody>
        </p:sp>
      </p:grpSp>
      <p:pic>
        <p:nvPicPr>
          <p:cNvPr id="17" name="Resim 16" descr="dizüstü, bilgisayar, iç mekan, ekran görüntüsü içeren bir resim&#10;&#10;Açıklama otomatik olarak oluşturuldu">
            <a:extLst>
              <a:ext uri="{FF2B5EF4-FFF2-40B4-BE49-F238E27FC236}">
                <a16:creationId xmlns:a16="http://schemas.microsoft.com/office/drawing/2014/main" id="{D704B0C8-C1D4-B34F-F87D-66A7EEE8E0E1}"/>
              </a:ext>
            </a:extLst>
          </p:cNvPr>
          <p:cNvPicPr>
            <a:picLocks noChangeAspect="1"/>
          </p:cNvPicPr>
          <p:nvPr/>
        </p:nvPicPr>
        <p:blipFill>
          <a:blip r:embed="rId6">
            <a:extLst>
              <a:ext uri="{28A0092B-C50C-407E-A947-70E740481C1C}">
                <a14:useLocalDpi xmlns:a14="http://schemas.microsoft.com/office/drawing/2010/main" val="0"/>
              </a:ext>
            </a:extLst>
          </a:blip>
          <a:srcRect l="415" t="18526" r="1" b="49204"/>
          <a:stretch/>
        </p:blipFill>
        <p:spPr>
          <a:xfrm>
            <a:off x="7072009" y="1651000"/>
            <a:ext cx="4665965" cy="1007999"/>
          </a:xfrm>
          <a:prstGeom prst="rect">
            <a:avLst/>
          </a:prstGeom>
        </p:spPr>
      </p:pic>
      <p:sp>
        <p:nvSpPr>
          <p:cNvPr id="18" name="Dikdörtgen 17">
            <a:extLst>
              <a:ext uri="{FF2B5EF4-FFF2-40B4-BE49-F238E27FC236}">
                <a16:creationId xmlns:a16="http://schemas.microsoft.com/office/drawing/2014/main" id="{4DA3BEFC-F948-4AA4-F7EE-35D2431C799D}"/>
              </a:ext>
            </a:extLst>
          </p:cNvPr>
          <p:cNvSpPr/>
          <p:nvPr/>
        </p:nvSpPr>
        <p:spPr>
          <a:xfrm>
            <a:off x="452437" y="1651000"/>
            <a:ext cx="11285537" cy="1007999"/>
          </a:xfrm>
          <a:prstGeom prst="rect">
            <a:avLst/>
          </a:prstGeom>
          <a:gradFill>
            <a:gsLst>
              <a:gs pos="0">
                <a:schemeClr val="tx2"/>
              </a:gs>
              <a:gs pos="61000">
                <a:schemeClr val="tx2"/>
              </a:gs>
              <a:gs pos="100000">
                <a:schemeClr val="tx2">
                  <a:alpha val="0"/>
                </a:schemeClr>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19" name="Title 1">
            <a:extLst>
              <a:ext uri="{FF2B5EF4-FFF2-40B4-BE49-F238E27FC236}">
                <a16:creationId xmlns:a16="http://schemas.microsoft.com/office/drawing/2014/main" id="{9CEBD3B5-A475-4DE0-21AF-618BE07BD562}"/>
              </a:ext>
            </a:extLst>
          </p:cNvPr>
          <p:cNvSpPr txBox="1">
            <a:spLocks/>
          </p:cNvSpPr>
          <p:nvPr>
            <p:custDataLst>
              <p:tags r:id="rId1"/>
            </p:custDataLst>
          </p:nvPr>
        </p:nvSpPr>
        <p:spPr>
          <a:xfrm>
            <a:off x="673841" y="1808750"/>
            <a:ext cx="6672294" cy="692562"/>
          </a:xfrm>
          <a:prstGeom prst="rect">
            <a:avLst/>
          </a:prstGeom>
        </p:spPr>
        <p:txBody>
          <a:bodyPr vert="horz" wrap="square" lIns="0" tIns="0" rIns="0" bIns="0" rtlCol="0" anchor="ctr">
            <a:spAutoFit/>
          </a:bodyPr>
          <a:lstStyle>
            <a:lvl1pPr algn="l" defTabSz="931863" rtl="0" eaLnBrk="1" fontAlgn="base" hangingPunct="1">
              <a:spcBef>
                <a:spcPct val="0"/>
              </a:spcBef>
              <a:spcAft>
                <a:spcPct val="0"/>
              </a:spcAft>
              <a:defRPr lang="en-US" sz="3600" b="1" kern="1200" spc="-50" dirty="0">
                <a:ln w="3175">
                  <a:noFill/>
                </a:ln>
                <a:solidFill>
                  <a:schemeClr val="tx1"/>
                </a:solidFill>
                <a:latin typeface="Arial" panose="020B0604020202020204" pitchFamily="34" charset="0"/>
                <a:ea typeface="+mn-ea"/>
                <a:cs typeface="Arial" panose="020B0604020202020204" pitchFamily="34" charset="0"/>
              </a:defRPr>
            </a:lvl1pPr>
            <a:lvl2pPr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2pPr>
            <a:lvl3pPr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3pPr>
            <a:lvl4pPr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4pPr>
            <a:lvl5pPr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5pPr>
            <a:lvl6pPr marL="457200"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914400"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1371600"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1828800"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pPr marL="0" marR="0" lvl="0" indent="0" defTabSz="931304" rtl="0" eaLnBrk="1" fontAlgn="base" latinLnBrk="0" hangingPunct="1">
              <a:lnSpc>
                <a:spcPct val="110000"/>
              </a:lnSpc>
              <a:spcBef>
                <a:spcPct val="0"/>
              </a:spcBef>
              <a:spcAft>
                <a:spcPct val="0"/>
              </a:spcAft>
              <a:buClrTx/>
              <a:buSzTx/>
              <a:buFontTx/>
              <a:buNone/>
              <a:tabLst/>
              <a:defRPr/>
            </a:pPr>
            <a:r>
              <a:rPr kumimoji="0" lang="en-US" sz="1400" b="1" i="0" u="none" strike="noStrike" kern="0" cap="none" spc="0" normalizeH="0" baseline="0" noProof="1">
                <a:ln w="3175">
                  <a:noFill/>
                </a:ln>
                <a:solidFill>
                  <a:srgbClr val="129FE0"/>
                </a:solidFill>
                <a:effectLst/>
                <a:uLnTx/>
                <a:uFillTx/>
                <a:latin typeface="Arial" panose="020B0604020202020204"/>
                <a:ea typeface="Arial Unicode MS"/>
                <a:cs typeface="72" panose="020B0503030000000003" pitchFamily="34" charset="0"/>
              </a:rPr>
              <a:t>SAP Green Token </a:t>
            </a:r>
            <a:r>
              <a:rPr kumimoji="0" lang="en-US" sz="1400" b="0" i="0" u="none" strike="noStrike" kern="0" cap="none" spc="0" normalizeH="0" baseline="0" noProof="1">
                <a:ln w="3175">
                  <a:noFill/>
                </a:ln>
                <a:solidFill>
                  <a:schemeClr val="bg1"/>
                </a:solidFill>
                <a:effectLst/>
                <a:uLnTx/>
                <a:uFillTx/>
                <a:latin typeface="Arial" panose="020B0604020202020204"/>
                <a:ea typeface="Arial Unicode MS"/>
                <a:cs typeface="72" panose="020B0503030000000003" pitchFamily="34" charset="0"/>
              </a:rPr>
              <a:t>is a software-as-a-service cloud solution that </a:t>
            </a:r>
            <a:r>
              <a:rPr kumimoji="0" lang="en-US" sz="1400" b="1" i="0" u="none" strike="noStrike" kern="0" cap="none" spc="0" normalizeH="0" baseline="0" noProof="1">
                <a:ln w="3175">
                  <a:noFill/>
                </a:ln>
                <a:solidFill>
                  <a:schemeClr val="bg1"/>
                </a:solidFill>
                <a:effectLst/>
                <a:uLnTx/>
                <a:uFillTx/>
                <a:latin typeface="Arial" panose="020B0604020202020204"/>
                <a:ea typeface="Arial Unicode MS"/>
                <a:cs typeface="72" panose="020B0503030000000003" pitchFamily="34" charset="0"/>
              </a:rPr>
              <a:t>traces raw material flows</a:t>
            </a:r>
            <a:r>
              <a:rPr kumimoji="0" lang="en-US" sz="1400" b="0" i="0" u="none" strike="noStrike" kern="0" cap="none" spc="0" normalizeH="0" baseline="0" noProof="1">
                <a:ln w="3175">
                  <a:noFill/>
                </a:ln>
                <a:solidFill>
                  <a:schemeClr val="bg1"/>
                </a:solidFill>
                <a:effectLst/>
                <a:uLnTx/>
                <a:uFillTx/>
                <a:latin typeface="Arial" panose="020B0604020202020204"/>
                <a:ea typeface="Arial Unicode MS"/>
                <a:cs typeface="72" panose="020B0503030000000003" pitchFamily="34" charset="0"/>
              </a:rPr>
              <a:t> and </a:t>
            </a:r>
            <a:r>
              <a:rPr kumimoji="0" lang="en-US" sz="1400" b="1" i="0" u="none" strike="noStrike" kern="0" cap="none" spc="0" normalizeH="0" baseline="0" noProof="1">
                <a:ln w="3175">
                  <a:noFill/>
                </a:ln>
                <a:solidFill>
                  <a:schemeClr val="bg1"/>
                </a:solidFill>
                <a:effectLst/>
                <a:uLnTx/>
                <a:uFillTx/>
                <a:latin typeface="Arial" panose="020B0604020202020204"/>
                <a:ea typeface="Arial Unicode MS"/>
                <a:cs typeface="72" panose="020B0503030000000003" pitchFamily="34" charset="0"/>
              </a:rPr>
              <a:t>provides traceability and transparency </a:t>
            </a:r>
            <a:r>
              <a:rPr kumimoji="0" lang="en-US" sz="1400" b="0" i="0" u="none" strike="noStrike" kern="0" cap="none" spc="0" normalizeH="0" baseline="0" noProof="1">
                <a:ln w="3175">
                  <a:noFill/>
                </a:ln>
                <a:solidFill>
                  <a:schemeClr val="bg1"/>
                </a:solidFill>
                <a:effectLst/>
                <a:uLnTx/>
                <a:uFillTx/>
                <a:latin typeface="Arial" panose="020B0604020202020204"/>
                <a:ea typeface="Arial Unicode MS"/>
                <a:cs typeface="72" panose="020B0503030000000003" pitchFamily="34" charset="0"/>
              </a:rPr>
              <a:t>to </a:t>
            </a:r>
            <a:r>
              <a:rPr kumimoji="0" lang="en-US" sz="1400" b="1" i="0" u="none" strike="noStrike" kern="0" cap="none" spc="0" normalizeH="0" baseline="0" noProof="1">
                <a:ln w="3175">
                  <a:noFill/>
                </a:ln>
                <a:solidFill>
                  <a:schemeClr val="bg1"/>
                </a:solidFill>
                <a:effectLst/>
                <a:uLnTx/>
                <a:uFillTx/>
                <a:latin typeface="Arial" panose="020B0604020202020204"/>
                <a:ea typeface="Arial Unicode MS"/>
                <a:cs typeface="72" panose="020B0503030000000003" pitchFamily="34" charset="0"/>
              </a:rPr>
              <a:t>Environmental, Social, and Governance (ESG) attributes </a:t>
            </a:r>
            <a:r>
              <a:rPr kumimoji="0" lang="en-US" sz="1400" b="0" i="0" u="none" strike="noStrike" kern="0" cap="none" spc="0" normalizeH="0" baseline="0" noProof="1">
                <a:ln w="3175">
                  <a:noFill/>
                </a:ln>
                <a:solidFill>
                  <a:schemeClr val="bg1"/>
                </a:solidFill>
                <a:effectLst/>
                <a:uLnTx/>
                <a:uFillTx/>
                <a:latin typeface="Arial" panose="020B0604020202020204"/>
                <a:ea typeface="Arial Unicode MS"/>
                <a:cs typeface="72" panose="020B0503030000000003" pitchFamily="34" charset="0"/>
              </a:rPr>
              <a:t>across the supply chain.</a:t>
            </a:r>
          </a:p>
        </p:txBody>
      </p:sp>
      <p:sp>
        <p:nvSpPr>
          <p:cNvPr id="20" name="Dikdörtgen 19">
            <a:extLst>
              <a:ext uri="{FF2B5EF4-FFF2-40B4-BE49-F238E27FC236}">
                <a16:creationId xmlns:a16="http://schemas.microsoft.com/office/drawing/2014/main" id="{B677375A-8B6B-3F6F-50E8-A6AF7FE22142}"/>
              </a:ext>
            </a:extLst>
          </p:cNvPr>
          <p:cNvSpPr/>
          <p:nvPr/>
        </p:nvSpPr>
        <p:spPr>
          <a:xfrm>
            <a:off x="452438" y="2827338"/>
            <a:ext cx="5267044" cy="3530601"/>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21" name="Dikdörtgen 20">
            <a:extLst>
              <a:ext uri="{FF2B5EF4-FFF2-40B4-BE49-F238E27FC236}">
                <a16:creationId xmlns:a16="http://schemas.microsoft.com/office/drawing/2014/main" id="{9D1DFB14-8EC3-B926-FBE3-B51C96C8430B}"/>
              </a:ext>
            </a:extLst>
          </p:cNvPr>
          <p:cNvSpPr/>
          <p:nvPr/>
        </p:nvSpPr>
        <p:spPr>
          <a:xfrm>
            <a:off x="452438" y="2827338"/>
            <a:ext cx="5267044" cy="499335"/>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22" name="Metin kutusu 21">
            <a:extLst>
              <a:ext uri="{FF2B5EF4-FFF2-40B4-BE49-F238E27FC236}">
                <a16:creationId xmlns:a16="http://schemas.microsoft.com/office/drawing/2014/main" id="{1F83326A-F2B9-0C8F-72DF-A6B11370E3EE}"/>
              </a:ext>
            </a:extLst>
          </p:cNvPr>
          <p:cNvSpPr txBox="1"/>
          <p:nvPr/>
        </p:nvSpPr>
        <p:spPr>
          <a:xfrm>
            <a:off x="664697" y="2938506"/>
            <a:ext cx="1346522" cy="276999"/>
          </a:xfrm>
          <a:prstGeom prst="rect">
            <a:avLst/>
          </a:prstGeom>
        </p:spPr>
        <p:txBody>
          <a:bodyPr wrap="none" lIns="0" tIns="0" rIns="0" bIns="0" rtlCol="0">
            <a:spAutoFit/>
          </a:bodyPr>
          <a:lstStyle/>
          <a:p>
            <a:r>
              <a:rPr lang="en-US" b="1" noProof="1">
                <a:solidFill>
                  <a:schemeClr val="tx2"/>
                </a:solidFill>
              </a:rPr>
              <a:t>Combining: </a:t>
            </a:r>
          </a:p>
        </p:txBody>
      </p:sp>
      <p:sp>
        <p:nvSpPr>
          <p:cNvPr id="23" name="Metin kutusu 22">
            <a:extLst>
              <a:ext uri="{FF2B5EF4-FFF2-40B4-BE49-F238E27FC236}">
                <a16:creationId xmlns:a16="http://schemas.microsoft.com/office/drawing/2014/main" id="{69B0A869-959E-B515-6F2E-9BC9767FB5A8}"/>
              </a:ext>
            </a:extLst>
          </p:cNvPr>
          <p:cNvSpPr txBox="1"/>
          <p:nvPr/>
        </p:nvSpPr>
        <p:spPr>
          <a:xfrm>
            <a:off x="1182064" y="3747063"/>
            <a:ext cx="1893119" cy="246221"/>
          </a:xfrm>
          <a:prstGeom prst="rect">
            <a:avLst/>
          </a:prstGeom>
        </p:spPr>
        <p:txBody>
          <a:bodyPr wrap="square" lIns="0" tIns="0" rIns="0" bIns="0" rtlCol="0">
            <a:spAutoFit/>
          </a:bodyPr>
          <a:lstStyle/>
          <a:p>
            <a:pPr algn="l">
              <a:spcAft>
                <a:spcPts val="900"/>
              </a:spcAft>
            </a:pPr>
            <a:r>
              <a:rPr lang="en-US" sz="1600" b="1" noProof="1">
                <a:solidFill>
                  <a:schemeClr val="tx2"/>
                </a:solidFill>
              </a:rPr>
              <a:t>Tokenization</a:t>
            </a:r>
          </a:p>
        </p:txBody>
      </p:sp>
      <p:grpSp>
        <p:nvGrpSpPr>
          <p:cNvPr id="31" name="Group 30">
            <a:extLst>
              <a:ext uri="{FF2B5EF4-FFF2-40B4-BE49-F238E27FC236}">
                <a16:creationId xmlns:a16="http://schemas.microsoft.com/office/drawing/2014/main" id="{114772FB-5516-899C-AB6B-D8D1A5C8E2B8}"/>
              </a:ext>
            </a:extLst>
          </p:cNvPr>
          <p:cNvGrpSpPr/>
          <p:nvPr/>
        </p:nvGrpSpPr>
        <p:grpSpPr>
          <a:xfrm>
            <a:off x="658657" y="4331074"/>
            <a:ext cx="4854637" cy="1013433"/>
            <a:chOff x="658657" y="4331074"/>
            <a:chExt cx="5140638" cy="1013433"/>
          </a:xfrm>
        </p:grpSpPr>
        <p:cxnSp>
          <p:nvCxnSpPr>
            <p:cNvPr id="24" name="Düz Bağlayıcı 23">
              <a:extLst>
                <a:ext uri="{FF2B5EF4-FFF2-40B4-BE49-F238E27FC236}">
                  <a16:creationId xmlns:a16="http://schemas.microsoft.com/office/drawing/2014/main" id="{3D4C77FB-87C9-EF39-50C8-6FE88E2A69C0}"/>
                </a:ext>
              </a:extLst>
            </p:cNvPr>
            <p:cNvCxnSpPr>
              <a:cxnSpLocks/>
            </p:cNvCxnSpPr>
            <p:nvPr/>
          </p:nvCxnSpPr>
          <p:spPr>
            <a:xfrm>
              <a:off x="658657" y="4331074"/>
              <a:ext cx="5140638" cy="0"/>
            </a:xfrm>
            <a:prstGeom prst="line">
              <a:avLst/>
            </a:prstGeom>
            <a:ln w="3175">
              <a:solidFill>
                <a:schemeClr val="tx2">
                  <a:lumMod val="40000"/>
                  <a:lumOff val="6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46A08C22-51ED-C48B-8644-8FB41B3DC397}"/>
                </a:ext>
              </a:extLst>
            </p:cNvPr>
            <p:cNvCxnSpPr>
              <a:cxnSpLocks/>
            </p:cNvCxnSpPr>
            <p:nvPr/>
          </p:nvCxnSpPr>
          <p:spPr>
            <a:xfrm>
              <a:off x="658657" y="5344507"/>
              <a:ext cx="5140638" cy="0"/>
            </a:xfrm>
            <a:prstGeom prst="line">
              <a:avLst/>
            </a:prstGeom>
            <a:ln w="3175">
              <a:solidFill>
                <a:schemeClr val="tx2">
                  <a:lumMod val="40000"/>
                  <a:lumOff val="60000"/>
                </a:schemeClr>
              </a:solidFill>
              <a:prstDash val="dash"/>
              <a:tailEnd type="none"/>
            </a:ln>
          </p:spPr>
          <p:style>
            <a:lnRef idx="1">
              <a:schemeClr val="accent1"/>
            </a:lnRef>
            <a:fillRef idx="0">
              <a:schemeClr val="accent1"/>
            </a:fillRef>
            <a:effectRef idx="0">
              <a:schemeClr val="accent1"/>
            </a:effectRef>
            <a:fontRef idx="minor">
              <a:schemeClr val="tx1"/>
            </a:fontRef>
          </p:style>
        </p:cxnSp>
      </p:grpSp>
      <p:cxnSp>
        <p:nvCxnSpPr>
          <p:cNvPr id="29" name="Düz Bağlayıcı 28">
            <a:extLst>
              <a:ext uri="{FF2B5EF4-FFF2-40B4-BE49-F238E27FC236}">
                <a16:creationId xmlns:a16="http://schemas.microsoft.com/office/drawing/2014/main" id="{5090136A-0F3E-F0D5-BC1D-FE5B229919D5}"/>
              </a:ext>
            </a:extLst>
          </p:cNvPr>
          <p:cNvCxnSpPr>
            <a:cxnSpLocks/>
          </p:cNvCxnSpPr>
          <p:nvPr/>
        </p:nvCxnSpPr>
        <p:spPr>
          <a:xfrm>
            <a:off x="658657" y="6357939"/>
            <a:ext cx="5140638" cy="0"/>
          </a:xfrm>
          <a:prstGeom prst="line">
            <a:avLst/>
          </a:prstGeom>
          <a:ln w="3175">
            <a:solidFill>
              <a:schemeClr val="tx2">
                <a:lumMod val="40000"/>
                <a:lumOff val="6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4" name="Metin kutusu 33">
            <a:extLst>
              <a:ext uri="{FF2B5EF4-FFF2-40B4-BE49-F238E27FC236}">
                <a16:creationId xmlns:a16="http://schemas.microsoft.com/office/drawing/2014/main" id="{23059DE5-C3D4-3146-A4A8-3D3C6F7E29C7}"/>
              </a:ext>
            </a:extLst>
          </p:cNvPr>
          <p:cNvSpPr txBox="1"/>
          <p:nvPr/>
        </p:nvSpPr>
        <p:spPr>
          <a:xfrm>
            <a:off x="1182064" y="4736899"/>
            <a:ext cx="1893119" cy="246221"/>
          </a:xfrm>
          <a:prstGeom prst="rect">
            <a:avLst/>
          </a:prstGeom>
        </p:spPr>
        <p:txBody>
          <a:bodyPr wrap="square" lIns="0" tIns="0" rIns="0" bIns="0" rtlCol="0">
            <a:spAutoFit/>
          </a:bodyPr>
          <a:lstStyle/>
          <a:p>
            <a:pPr algn="l">
              <a:spcAft>
                <a:spcPts val="900"/>
              </a:spcAft>
            </a:pPr>
            <a:r>
              <a:rPr lang="en-US" sz="1600" b="1" noProof="1">
                <a:solidFill>
                  <a:schemeClr val="tx2"/>
                </a:solidFill>
              </a:rPr>
              <a:t>Chain of Custody</a:t>
            </a:r>
          </a:p>
        </p:txBody>
      </p:sp>
      <p:sp>
        <p:nvSpPr>
          <p:cNvPr id="37" name="Metin kutusu 36">
            <a:extLst>
              <a:ext uri="{FF2B5EF4-FFF2-40B4-BE49-F238E27FC236}">
                <a16:creationId xmlns:a16="http://schemas.microsoft.com/office/drawing/2014/main" id="{AF04BCE7-0812-E3A2-3809-E2AD2B1C3E30}"/>
              </a:ext>
            </a:extLst>
          </p:cNvPr>
          <p:cNvSpPr txBox="1"/>
          <p:nvPr/>
        </p:nvSpPr>
        <p:spPr>
          <a:xfrm>
            <a:off x="1182064" y="5738397"/>
            <a:ext cx="1893119" cy="246221"/>
          </a:xfrm>
          <a:prstGeom prst="rect">
            <a:avLst/>
          </a:prstGeom>
        </p:spPr>
        <p:txBody>
          <a:bodyPr wrap="square" lIns="0" tIns="0" rIns="0" bIns="0" rtlCol="0">
            <a:spAutoFit/>
          </a:bodyPr>
          <a:lstStyle/>
          <a:p>
            <a:pPr algn="l">
              <a:spcAft>
                <a:spcPts val="900"/>
              </a:spcAft>
            </a:pPr>
            <a:r>
              <a:rPr lang="en-US" sz="1600" b="1" noProof="1">
                <a:solidFill>
                  <a:schemeClr val="tx2"/>
                </a:solidFill>
              </a:rPr>
              <a:t>Blockchain</a:t>
            </a:r>
          </a:p>
        </p:txBody>
      </p:sp>
      <p:sp>
        <p:nvSpPr>
          <p:cNvPr id="47" name="Dikdörtgen 46">
            <a:extLst>
              <a:ext uri="{FF2B5EF4-FFF2-40B4-BE49-F238E27FC236}">
                <a16:creationId xmlns:a16="http://schemas.microsoft.com/office/drawing/2014/main" id="{7A53C1D3-2E79-9465-A492-F43A638F93E2}"/>
              </a:ext>
            </a:extLst>
          </p:cNvPr>
          <p:cNvSpPr/>
          <p:nvPr>
            <p:custDataLst>
              <p:tags r:id="rId2"/>
            </p:custDataLst>
          </p:nvPr>
        </p:nvSpPr>
        <p:spPr>
          <a:xfrm>
            <a:off x="6245430" y="3955065"/>
            <a:ext cx="5470838" cy="924855"/>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48" name="Metin kutusu 47">
            <a:extLst>
              <a:ext uri="{FF2B5EF4-FFF2-40B4-BE49-F238E27FC236}">
                <a16:creationId xmlns:a16="http://schemas.microsoft.com/office/drawing/2014/main" id="{E936DCDD-89E6-0471-3689-60437DA542BB}"/>
              </a:ext>
            </a:extLst>
          </p:cNvPr>
          <p:cNvSpPr txBox="1"/>
          <p:nvPr>
            <p:custDataLst>
              <p:tags r:id="rId3"/>
            </p:custDataLst>
          </p:nvPr>
        </p:nvSpPr>
        <p:spPr>
          <a:xfrm>
            <a:off x="6396473" y="4140493"/>
            <a:ext cx="2185919" cy="553998"/>
          </a:xfrm>
          <a:prstGeom prst="rect">
            <a:avLst/>
          </a:prstGeom>
        </p:spPr>
        <p:txBody>
          <a:bodyPr wrap="none" lIns="0" tIns="0" rIns="0" bIns="0" rtlCol="0">
            <a:spAutoFit/>
          </a:bodyPr>
          <a:lstStyle/>
          <a:p>
            <a:r>
              <a:rPr lang="en-US" b="1" noProof="1">
                <a:solidFill>
                  <a:schemeClr val="bg1"/>
                </a:solidFill>
              </a:rPr>
              <a:t>Solution:</a:t>
            </a:r>
          </a:p>
          <a:p>
            <a:r>
              <a:rPr lang="en-US" b="1" noProof="1">
                <a:solidFill>
                  <a:schemeClr val="bg1"/>
                </a:solidFill>
                <a:latin typeface="Arial Black" panose="020B0604020202020204" pitchFamily="34" charset="0"/>
                <a:cs typeface="Arial Black" panose="020B0604020202020204" pitchFamily="34" charset="0"/>
              </a:rPr>
              <a:t>SAP Green Token</a:t>
            </a:r>
          </a:p>
        </p:txBody>
      </p:sp>
      <p:sp>
        <p:nvSpPr>
          <p:cNvPr id="59" name="Serbest Form 84">
            <a:extLst>
              <a:ext uri="{FF2B5EF4-FFF2-40B4-BE49-F238E27FC236}">
                <a16:creationId xmlns:a16="http://schemas.microsoft.com/office/drawing/2014/main" id="{44C6C173-BEEC-6D08-5280-E23A8FAF0713}"/>
              </a:ext>
            </a:extLst>
          </p:cNvPr>
          <p:cNvSpPr/>
          <p:nvPr>
            <p:custDataLst>
              <p:tags r:id="rId4"/>
            </p:custDataLst>
          </p:nvPr>
        </p:nvSpPr>
        <p:spPr>
          <a:xfrm>
            <a:off x="11368026" y="4114795"/>
            <a:ext cx="198402" cy="19745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bg1"/>
          </a:solidFill>
          <a:ln w="9489" cap="flat">
            <a:noFill/>
            <a:prstDash val="solid"/>
            <a:miter/>
          </a:ln>
        </p:spPr>
        <p:txBody>
          <a:bodyPr rtlCol="0" anchor="ctr"/>
          <a:lstStyle/>
          <a:p>
            <a:endParaRPr lang="en-US" noProof="1"/>
          </a:p>
        </p:txBody>
      </p:sp>
      <p:pic>
        <p:nvPicPr>
          <p:cNvPr id="15" name="Graphic 14" descr="Add with solid fill">
            <a:extLst>
              <a:ext uri="{FF2B5EF4-FFF2-40B4-BE49-F238E27FC236}">
                <a16:creationId xmlns:a16="http://schemas.microsoft.com/office/drawing/2014/main" id="{03E31135-2A63-49A6-28E4-A5B06D45C7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3690" y="3737519"/>
            <a:ext cx="274696" cy="274696"/>
          </a:xfrm>
          <a:prstGeom prst="rect">
            <a:avLst/>
          </a:prstGeom>
        </p:spPr>
      </p:pic>
      <p:pic>
        <p:nvPicPr>
          <p:cNvPr id="16" name="Graphic 15" descr="Add with solid fill">
            <a:extLst>
              <a:ext uri="{FF2B5EF4-FFF2-40B4-BE49-F238E27FC236}">
                <a16:creationId xmlns:a16="http://schemas.microsoft.com/office/drawing/2014/main" id="{B3E0F5C2-727F-A425-112E-DF53907EFD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3690" y="4722661"/>
            <a:ext cx="274696" cy="274696"/>
          </a:xfrm>
          <a:prstGeom prst="rect">
            <a:avLst/>
          </a:prstGeom>
        </p:spPr>
      </p:pic>
      <p:pic>
        <p:nvPicPr>
          <p:cNvPr id="25" name="Graphic 24" descr="Add with solid fill">
            <a:extLst>
              <a:ext uri="{FF2B5EF4-FFF2-40B4-BE49-F238E27FC236}">
                <a16:creationId xmlns:a16="http://schemas.microsoft.com/office/drawing/2014/main" id="{9C8DB13E-4E9A-F010-87C0-377B2014E1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3690" y="5724159"/>
            <a:ext cx="274696" cy="274696"/>
          </a:xfrm>
          <a:prstGeom prst="rect">
            <a:avLst/>
          </a:prstGeom>
        </p:spPr>
      </p:pic>
      <p:sp>
        <p:nvSpPr>
          <p:cNvPr id="26" name="Right Arrow 25">
            <a:extLst>
              <a:ext uri="{FF2B5EF4-FFF2-40B4-BE49-F238E27FC236}">
                <a16:creationId xmlns:a16="http://schemas.microsoft.com/office/drawing/2014/main" id="{71F6D7EB-5FAC-E666-EC9C-3374BA52E557}"/>
              </a:ext>
            </a:extLst>
          </p:cNvPr>
          <p:cNvSpPr/>
          <p:nvPr/>
        </p:nvSpPr>
        <p:spPr>
          <a:xfrm>
            <a:off x="5719482" y="4292321"/>
            <a:ext cx="484094" cy="38548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dirty="0"/>
          </a:p>
        </p:txBody>
      </p:sp>
    </p:spTree>
    <p:extLst>
      <p:ext uri="{BB962C8B-B14F-4D97-AF65-F5344CB8AC3E}">
        <p14:creationId xmlns:p14="http://schemas.microsoft.com/office/powerpoint/2010/main" val="976859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192A55-51B8-658E-E55D-E788058C50A7}"/>
              </a:ext>
            </a:extLst>
          </p:cNvPr>
          <p:cNvSpPr>
            <a:spLocks noGrp="1"/>
          </p:cNvSpPr>
          <p:nvPr>
            <p:ph type="title"/>
          </p:nvPr>
        </p:nvSpPr>
        <p:spPr/>
        <p:txBody>
          <a:bodyPr/>
          <a:lstStyle/>
          <a:p>
            <a:r>
              <a:rPr lang="en-US" noProof="1"/>
              <a:t>Circular Economy - SAP Green Token</a:t>
            </a:r>
          </a:p>
        </p:txBody>
      </p:sp>
      <p:sp>
        <p:nvSpPr>
          <p:cNvPr id="3" name="Metin Yer Tutucusu 2">
            <a:extLst>
              <a:ext uri="{FF2B5EF4-FFF2-40B4-BE49-F238E27FC236}">
                <a16:creationId xmlns:a16="http://schemas.microsoft.com/office/drawing/2014/main" id="{ADCFE481-3359-F591-F8DB-F71EB6420B5C}"/>
              </a:ext>
            </a:extLst>
          </p:cNvPr>
          <p:cNvSpPr>
            <a:spLocks noGrp="1"/>
          </p:cNvSpPr>
          <p:nvPr>
            <p:ph type="body" sz="quarter" idx="15"/>
          </p:nvPr>
        </p:nvSpPr>
        <p:spPr/>
        <p:txBody>
          <a:bodyPr/>
          <a:lstStyle/>
          <a:p>
            <a:r>
              <a:rPr lang="en-US" noProof="1"/>
              <a:t>2. Example</a:t>
            </a:r>
          </a:p>
        </p:txBody>
      </p:sp>
      <p:sp>
        <p:nvSpPr>
          <p:cNvPr id="5" name="Dikdörtgen 4">
            <a:extLst>
              <a:ext uri="{FF2B5EF4-FFF2-40B4-BE49-F238E27FC236}">
                <a16:creationId xmlns:a16="http://schemas.microsoft.com/office/drawing/2014/main" id="{F3F15AC4-0794-35D9-B2EB-4601C5107684}"/>
              </a:ext>
            </a:extLst>
          </p:cNvPr>
          <p:cNvSpPr/>
          <p:nvPr/>
        </p:nvSpPr>
        <p:spPr>
          <a:xfrm>
            <a:off x="452437" y="1651000"/>
            <a:ext cx="11285537" cy="1007999"/>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grpSp>
        <p:nvGrpSpPr>
          <p:cNvPr id="6" name="Grafik 29">
            <a:extLst>
              <a:ext uri="{FF2B5EF4-FFF2-40B4-BE49-F238E27FC236}">
                <a16:creationId xmlns:a16="http://schemas.microsoft.com/office/drawing/2014/main" id="{7ACEFA14-633B-A61C-6CD3-33C682430699}"/>
              </a:ext>
            </a:extLst>
          </p:cNvPr>
          <p:cNvGrpSpPr>
            <a:grpSpLocks noChangeAspect="1"/>
          </p:cNvGrpSpPr>
          <p:nvPr/>
        </p:nvGrpSpPr>
        <p:grpSpPr>
          <a:xfrm>
            <a:off x="10542705" y="393872"/>
            <a:ext cx="1210729" cy="245114"/>
            <a:chOff x="8771359" y="1615738"/>
            <a:chExt cx="2441866" cy="494359"/>
          </a:xfrm>
        </p:grpSpPr>
        <p:grpSp>
          <p:nvGrpSpPr>
            <p:cNvPr id="7" name="Grafik 29">
              <a:extLst>
                <a:ext uri="{FF2B5EF4-FFF2-40B4-BE49-F238E27FC236}">
                  <a16:creationId xmlns:a16="http://schemas.microsoft.com/office/drawing/2014/main" id="{2192B29F-CFFD-E6A1-19D5-1F0E8C6D36D2}"/>
                </a:ext>
              </a:extLst>
            </p:cNvPr>
            <p:cNvGrpSpPr/>
            <p:nvPr/>
          </p:nvGrpSpPr>
          <p:grpSpPr>
            <a:xfrm>
              <a:off x="8771359" y="1615738"/>
              <a:ext cx="2366907" cy="494359"/>
              <a:chOff x="8771359" y="1615738"/>
              <a:chExt cx="2366907" cy="494359"/>
            </a:xfrm>
          </p:grpSpPr>
          <p:grpSp>
            <p:nvGrpSpPr>
              <p:cNvPr id="9" name="Grafik 29">
                <a:extLst>
                  <a:ext uri="{FF2B5EF4-FFF2-40B4-BE49-F238E27FC236}">
                    <a16:creationId xmlns:a16="http://schemas.microsoft.com/office/drawing/2014/main" id="{E05FF186-E6B1-4D8F-AEE1-7704B5E4A973}"/>
                  </a:ext>
                </a:extLst>
              </p:cNvPr>
              <p:cNvGrpSpPr/>
              <p:nvPr/>
            </p:nvGrpSpPr>
            <p:grpSpPr>
              <a:xfrm>
                <a:off x="9418950" y="1615738"/>
                <a:ext cx="1719317" cy="479777"/>
                <a:chOff x="9418950" y="1615738"/>
                <a:chExt cx="1719317" cy="479777"/>
              </a:xfrm>
              <a:solidFill>
                <a:srgbClr val="FFFFFF"/>
              </a:solidFill>
            </p:grpSpPr>
            <p:sp>
              <p:nvSpPr>
                <p:cNvPr id="11" name="Serbest Form 85">
                  <a:extLst>
                    <a:ext uri="{FF2B5EF4-FFF2-40B4-BE49-F238E27FC236}">
                      <a16:creationId xmlns:a16="http://schemas.microsoft.com/office/drawing/2014/main" id="{38C4ACDB-1FB6-FECC-D35C-24C36CFD35CE}"/>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endParaRPr lang="en-US" noProof="1"/>
                </a:p>
              </p:txBody>
            </p:sp>
            <p:sp>
              <p:nvSpPr>
                <p:cNvPr id="12" name="Serbest Form 86">
                  <a:extLst>
                    <a:ext uri="{FF2B5EF4-FFF2-40B4-BE49-F238E27FC236}">
                      <a16:creationId xmlns:a16="http://schemas.microsoft.com/office/drawing/2014/main" id="{ED6D64FE-EC33-0436-A844-E10025350C25}"/>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endParaRPr lang="en-US" noProof="1"/>
                </a:p>
              </p:txBody>
            </p:sp>
            <p:sp>
              <p:nvSpPr>
                <p:cNvPr id="13" name="Serbest Form 87">
                  <a:extLst>
                    <a:ext uri="{FF2B5EF4-FFF2-40B4-BE49-F238E27FC236}">
                      <a16:creationId xmlns:a16="http://schemas.microsoft.com/office/drawing/2014/main" id="{215A75C3-8700-96D0-7362-C72827A565D3}"/>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endParaRPr lang="en-US" noProof="1"/>
                </a:p>
              </p:txBody>
            </p:sp>
            <p:sp>
              <p:nvSpPr>
                <p:cNvPr id="14" name="Serbest Form 88">
                  <a:extLst>
                    <a:ext uri="{FF2B5EF4-FFF2-40B4-BE49-F238E27FC236}">
                      <a16:creationId xmlns:a16="http://schemas.microsoft.com/office/drawing/2014/main" id="{B788D59E-E3E4-3B23-4CC5-287F9C6F0077}"/>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endParaRPr lang="en-US" noProof="1"/>
                </a:p>
              </p:txBody>
            </p:sp>
          </p:grpSp>
          <p:sp>
            <p:nvSpPr>
              <p:cNvPr id="10" name="Serbest Form 84">
                <a:extLst>
                  <a:ext uri="{FF2B5EF4-FFF2-40B4-BE49-F238E27FC236}">
                    <a16:creationId xmlns:a16="http://schemas.microsoft.com/office/drawing/2014/main" id="{7DA586A4-6523-857C-DB85-D77638B66752}"/>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endParaRPr lang="en-US" noProof="1"/>
              </a:p>
            </p:txBody>
          </p:sp>
        </p:grpSp>
        <p:sp>
          <p:nvSpPr>
            <p:cNvPr id="8" name="Serbest Form 82">
              <a:extLst>
                <a:ext uri="{FF2B5EF4-FFF2-40B4-BE49-F238E27FC236}">
                  <a16:creationId xmlns:a16="http://schemas.microsoft.com/office/drawing/2014/main" id="{3E7F8B7E-F4F6-0857-3BD9-E6958C7778CA}"/>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endParaRPr lang="en-US" noProof="1"/>
            </a:p>
          </p:txBody>
        </p:sp>
      </p:grpSp>
      <p:pic>
        <p:nvPicPr>
          <p:cNvPr id="17" name="Resim 16" descr="dizüstü, bilgisayar, iç mekan, ekran görüntüsü içeren bir resim&#10;&#10;Açıklama otomatik olarak oluşturuldu">
            <a:extLst>
              <a:ext uri="{FF2B5EF4-FFF2-40B4-BE49-F238E27FC236}">
                <a16:creationId xmlns:a16="http://schemas.microsoft.com/office/drawing/2014/main" id="{D704B0C8-C1D4-B34F-F87D-66A7EEE8E0E1}"/>
              </a:ext>
            </a:extLst>
          </p:cNvPr>
          <p:cNvPicPr>
            <a:picLocks noChangeAspect="1"/>
          </p:cNvPicPr>
          <p:nvPr/>
        </p:nvPicPr>
        <p:blipFill>
          <a:blip r:embed="rId3">
            <a:extLst>
              <a:ext uri="{28A0092B-C50C-407E-A947-70E740481C1C}">
                <a14:useLocalDpi xmlns:a14="http://schemas.microsoft.com/office/drawing/2010/main" val="0"/>
              </a:ext>
            </a:extLst>
          </a:blip>
          <a:srcRect l="415" t="18526" r="1" b="49204"/>
          <a:stretch/>
        </p:blipFill>
        <p:spPr>
          <a:xfrm>
            <a:off x="7072009" y="1651000"/>
            <a:ext cx="4665965" cy="1007999"/>
          </a:xfrm>
          <a:prstGeom prst="rect">
            <a:avLst/>
          </a:prstGeom>
        </p:spPr>
      </p:pic>
      <p:sp>
        <p:nvSpPr>
          <p:cNvPr id="18" name="Dikdörtgen 17">
            <a:extLst>
              <a:ext uri="{FF2B5EF4-FFF2-40B4-BE49-F238E27FC236}">
                <a16:creationId xmlns:a16="http://schemas.microsoft.com/office/drawing/2014/main" id="{4DA3BEFC-F948-4AA4-F7EE-35D2431C799D}"/>
              </a:ext>
            </a:extLst>
          </p:cNvPr>
          <p:cNvSpPr/>
          <p:nvPr/>
        </p:nvSpPr>
        <p:spPr>
          <a:xfrm>
            <a:off x="452437" y="1651000"/>
            <a:ext cx="11285537" cy="1007999"/>
          </a:xfrm>
          <a:prstGeom prst="rect">
            <a:avLst/>
          </a:prstGeom>
          <a:gradFill>
            <a:gsLst>
              <a:gs pos="0">
                <a:schemeClr val="tx2"/>
              </a:gs>
              <a:gs pos="61000">
                <a:schemeClr val="tx2"/>
              </a:gs>
              <a:gs pos="100000">
                <a:schemeClr val="tx2">
                  <a:alpha val="0"/>
                </a:schemeClr>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19" name="Title 1">
            <a:extLst>
              <a:ext uri="{FF2B5EF4-FFF2-40B4-BE49-F238E27FC236}">
                <a16:creationId xmlns:a16="http://schemas.microsoft.com/office/drawing/2014/main" id="{9CEBD3B5-A475-4DE0-21AF-618BE07BD562}"/>
              </a:ext>
            </a:extLst>
          </p:cNvPr>
          <p:cNvSpPr txBox="1">
            <a:spLocks/>
          </p:cNvSpPr>
          <p:nvPr>
            <p:custDataLst>
              <p:tags r:id="rId1"/>
            </p:custDataLst>
          </p:nvPr>
        </p:nvSpPr>
        <p:spPr>
          <a:xfrm>
            <a:off x="673841" y="1808750"/>
            <a:ext cx="6672294" cy="692562"/>
          </a:xfrm>
          <a:prstGeom prst="rect">
            <a:avLst/>
          </a:prstGeom>
        </p:spPr>
        <p:txBody>
          <a:bodyPr vert="horz" wrap="square" lIns="0" tIns="0" rIns="0" bIns="0" rtlCol="0" anchor="ctr">
            <a:spAutoFit/>
          </a:bodyPr>
          <a:lstStyle>
            <a:lvl1pPr algn="l" defTabSz="931863" rtl="0" eaLnBrk="1" fontAlgn="base" hangingPunct="1">
              <a:spcBef>
                <a:spcPct val="0"/>
              </a:spcBef>
              <a:spcAft>
                <a:spcPct val="0"/>
              </a:spcAft>
              <a:defRPr lang="en-US" sz="3600" b="1" kern="1200" spc="-50" dirty="0">
                <a:ln w="3175">
                  <a:noFill/>
                </a:ln>
                <a:solidFill>
                  <a:schemeClr val="tx1"/>
                </a:solidFill>
                <a:latin typeface="Arial" panose="020B0604020202020204" pitchFamily="34" charset="0"/>
                <a:ea typeface="+mn-ea"/>
                <a:cs typeface="Arial" panose="020B0604020202020204" pitchFamily="34" charset="0"/>
              </a:defRPr>
            </a:lvl1pPr>
            <a:lvl2pPr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2pPr>
            <a:lvl3pPr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3pPr>
            <a:lvl4pPr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4pPr>
            <a:lvl5pPr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5pPr>
            <a:lvl6pPr marL="457200"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6pPr>
            <a:lvl7pPr marL="914400"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7pPr>
            <a:lvl8pPr marL="1371600"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8pPr>
            <a:lvl9pPr marL="1828800" algn="l" defTabSz="931863" rtl="0" eaLnBrk="1" fontAlgn="base" hangingPunct="1">
              <a:spcBef>
                <a:spcPct val="0"/>
              </a:spcBef>
              <a:spcAft>
                <a:spcPct val="0"/>
              </a:spcAft>
              <a:defRPr sz="3600" b="1">
                <a:solidFill>
                  <a:schemeClr val="tx1"/>
                </a:solidFill>
                <a:latin typeface="Arial" panose="020B0604020202020204" pitchFamily="34" charset="0"/>
                <a:cs typeface="Arial" panose="020B0604020202020204" pitchFamily="34" charset="0"/>
              </a:defRPr>
            </a:lvl9pPr>
          </a:lstStyle>
          <a:p>
            <a:pPr marL="0" marR="0" lvl="0" indent="0" defTabSz="931304" rtl="0" eaLnBrk="1" fontAlgn="base" latinLnBrk="0" hangingPunct="1">
              <a:lnSpc>
                <a:spcPct val="110000"/>
              </a:lnSpc>
              <a:spcBef>
                <a:spcPct val="0"/>
              </a:spcBef>
              <a:spcAft>
                <a:spcPct val="0"/>
              </a:spcAft>
              <a:buClrTx/>
              <a:buSzTx/>
              <a:buFontTx/>
              <a:buNone/>
              <a:tabLst/>
              <a:defRPr/>
            </a:pPr>
            <a:r>
              <a:rPr kumimoji="0" lang="en-US" sz="1400" b="1" i="0" u="none" strike="noStrike" kern="0" cap="none" spc="0" normalizeH="0" baseline="0" noProof="1">
                <a:ln w="3175">
                  <a:noFill/>
                </a:ln>
                <a:solidFill>
                  <a:srgbClr val="129FE0"/>
                </a:solidFill>
                <a:effectLst/>
                <a:uLnTx/>
                <a:uFillTx/>
                <a:latin typeface="Arial" panose="020B0604020202020204"/>
                <a:ea typeface="Arial Unicode MS"/>
                <a:cs typeface="72" panose="020B0503030000000003" pitchFamily="34" charset="0"/>
              </a:rPr>
              <a:t>SAP Green Token </a:t>
            </a:r>
            <a:r>
              <a:rPr kumimoji="0" lang="en-US" sz="1400" b="0" i="0" u="none" strike="noStrike" kern="0" cap="none" spc="0" normalizeH="0" baseline="0" noProof="1">
                <a:ln w="3175">
                  <a:noFill/>
                </a:ln>
                <a:solidFill>
                  <a:schemeClr val="bg1"/>
                </a:solidFill>
                <a:effectLst/>
                <a:uLnTx/>
                <a:uFillTx/>
                <a:latin typeface="Arial" panose="020B0604020202020204"/>
                <a:ea typeface="Arial Unicode MS"/>
                <a:cs typeface="72" panose="020B0503030000000003" pitchFamily="34" charset="0"/>
              </a:rPr>
              <a:t>is a software-as-a-service cloud solution that </a:t>
            </a:r>
            <a:r>
              <a:rPr kumimoji="0" lang="en-US" sz="1400" b="1" i="0" u="none" strike="noStrike" kern="0" cap="none" spc="0" normalizeH="0" baseline="0" noProof="1">
                <a:ln w="3175">
                  <a:noFill/>
                </a:ln>
                <a:solidFill>
                  <a:schemeClr val="bg1"/>
                </a:solidFill>
                <a:effectLst/>
                <a:uLnTx/>
                <a:uFillTx/>
                <a:latin typeface="Arial" panose="020B0604020202020204"/>
                <a:ea typeface="Arial Unicode MS"/>
                <a:cs typeface="72" panose="020B0503030000000003" pitchFamily="34" charset="0"/>
              </a:rPr>
              <a:t>traces raw material flows</a:t>
            </a:r>
            <a:r>
              <a:rPr kumimoji="0" lang="en-US" sz="1400" b="0" i="0" u="none" strike="noStrike" kern="0" cap="none" spc="0" normalizeH="0" baseline="0" noProof="1">
                <a:ln w="3175">
                  <a:noFill/>
                </a:ln>
                <a:solidFill>
                  <a:schemeClr val="bg1"/>
                </a:solidFill>
                <a:effectLst/>
                <a:uLnTx/>
                <a:uFillTx/>
                <a:latin typeface="Arial" panose="020B0604020202020204"/>
                <a:ea typeface="Arial Unicode MS"/>
                <a:cs typeface="72" panose="020B0503030000000003" pitchFamily="34" charset="0"/>
              </a:rPr>
              <a:t> and </a:t>
            </a:r>
            <a:r>
              <a:rPr kumimoji="0" lang="en-US" sz="1400" b="1" i="0" u="none" strike="noStrike" kern="0" cap="none" spc="0" normalizeH="0" baseline="0" noProof="1">
                <a:ln w="3175">
                  <a:noFill/>
                </a:ln>
                <a:solidFill>
                  <a:schemeClr val="bg1"/>
                </a:solidFill>
                <a:effectLst/>
                <a:uLnTx/>
                <a:uFillTx/>
                <a:latin typeface="Arial" panose="020B0604020202020204"/>
                <a:ea typeface="Arial Unicode MS"/>
                <a:cs typeface="72" panose="020B0503030000000003" pitchFamily="34" charset="0"/>
              </a:rPr>
              <a:t>provides traceability and transparency </a:t>
            </a:r>
            <a:r>
              <a:rPr kumimoji="0" lang="en-US" sz="1400" b="0" i="0" u="none" strike="noStrike" kern="0" cap="none" spc="0" normalizeH="0" baseline="0" noProof="1">
                <a:ln w="3175">
                  <a:noFill/>
                </a:ln>
                <a:solidFill>
                  <a:schemeClr val="bg1"/>
                </a:solidFill>
                <a:effectLst/>
                <a:uLnTx/>
                <a:uFillTx/>
                <a:latin typeface="Arial" panose="020B0604020202020204"/>
                <a:ea typeface="Arial Unicode MS"/>
                <a:cs typeface="72" panose="020B0503030000000003" pitchFamily="34" charset="0"/>
              </a:rPr>
              <a:t>to </a:t>
            </a:r>
            <a:r>
              <a:rPr kumimoji="0" lang="en-US" sz="1400" b="1" i="0" u="none" strike="noStrike" kern="0" cap="none" spc="0" normalizeH="0" baseline="0" noProof="1">
                <a:ln w="3175">
                  <a:noFill/>
                </a:ln>
                <a:solidFill>
                  <a:schemeClr val="bg1"/>
                </a:solidFill>
                <a:effectLst/>
                <a:uLnTx/>
                <a:uFillTx/>
                <a:latin typeface="Arial" panose="020B0604020202020204"/>
                <a:ea typeface="Arial Unicode MS"/>
                <a:cs typeface="72" panose="020B0503030000000003" pitchFamily="34" charset="0"/>
              </a:rPr>
              <a:t>Environmental, Social, and Governance (ESG) attributes </a:t>
            </a:r>
            <a:r>
              <a:rPr kumimoji="0" lang="en-US" sz="1400" b="0" i="0" u="none" strike="noStrike" kern="0" cap="none" spc="0" normalizeH="0" baseline="0" noProof="1">
                <a:ln w="3175">
                  <a:noFill/>
                </a:ln>
                <a:solidFill>
                  <a:schemeClr val="bg1"/>
                </a:solidFill>
                <a:effectLst/>
                <a:uLnTx/>
                <a:uFillTx/>
                <a:latin typeface="Arial" panose="020B0604020202020204"/>
                <a:ea typeface="Arial Unicode MS"/>
                <a:cs typeface="72" panose="020B0503030000000003" pitchFamily="34" charset="0"/>
              </a:rPr>
              <a:t>across the supply chain.</a:t>
            </a:r>
          </a:p>
        </p:txBody>
      </p:sp>
      <p:sp>
        <p:nvSpPr>
          <p:cNvPr id="20" name="Dikdörtgen 19">
            <a:extLst>
              <a:ext uri="{FF2B5EF4-FFF2-40B4-BE49-F238E27FC236}">
                <a16:creationId xmlns:a16="http://schemas.microsoft.com/office/drawing/2014/main" id="{B677375A-8B6B-3F6F-50E8-A6AF7FE22142}"/>
              </a:ext>
            </a:extLst>
          </p:cNvPr>
          <p:cNvSpPr/>
          <p:nvPr/>
        </p:nvSpPr>
        <p:spPr>
          <a:xfrm>
            <a:off x="452438" y="2827338"/>
            <a:ext cx="5267044" cy="3530601"/>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21" name="Dikdörtgen 20">
            <a:extLst>
              <a:ext uri="{FF2B5EF4-FFF2-40B4-BE49-F238E27FC236}">
                <a16:creationId xmlns:a16="http://schemas.microsoft.com/office/drawing/2014/main" id="{9D1DFB14-8EC3-B926-FBE3-B51C96C8430B}"/>
              </a:ext>
            </a:extLst>
          </p:cNvPr>
          <p:cNvSpPr/>
          <p:nvPr/>
        </p:nvSpPr>
        <p:spPr>
          <a:xfrm>
            <a:off x="452438" y="2827338"/>
            <a:ext cx="5267044" cy="499335"/>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22" name="Metin kutusu 21">
            <a:extLst>
              <a:ext uri="{FF2B5EF4-FFF2-40B4-BE49-F238E27FC236}">
                <a16:creationId xmlns:a16="http://schemas.microsoft.com/office/drawing/2014/main" id="{1F83326A-F2B9-0C8F-72DF-A6B11370E3EE}"/>
              </a:ext>
            </a:extLst>
          </p:cNvPr>
          <p:cNvSpPr txBox="1"/>
          <p:nvPr/>
        </p:nvSpPr>
        <p:spPr>
          <a:xfrm>
            <a:off x="664697" y="2938506"/>
            <a:ext cx="1346522" cy="276999"/>
          </a:xfrm>
          <a:prstGeom prst="rect">
            <a:avLst/>
          </a:prstGeom>
        </p:spPr>
        <p:txBody>
          <a:bodyPr wrap="none" lIns="0" tIns="0" rIns="0" bIns="0" rtlCol="0">
            <a:spAutoFit/>
          </a:bodyPr>
          <a:lstStyle/>
          <a:p>
            <a:r>
              <a:rPr lang="en-US" b="1" noProof="1">
                <a:solidFill>
                  <a:schemeClr val="tx2"/>
                </a:solidFill>
              </a:rPr>
              <a:t>Combining: </a:t>
            </a:r>
          </a:p>
        </p:txBody>
      </p:sp>
      <p:sp>
        <p:nvSpPr>
          <p:cNvPr id="23" name="Metin kutusu 22">
            <a:extLst>
              <a:ext uri="{FF2B5EF4-FFF2-40B4-BE49-F238E27FC236}">
                <a16:creationId xmlns:a16="http://schemas.microsoft.com/office/drawing/2014/main" id="{69B0A869-959E-B515-6F2E-9BC9767FB5A8}"/>
              </a:ext>
            </a:extLst>
          </p:cNvPr>
          <p:cNvSpPr txBox="1"/>
          <p:nvPr/>
        </p:nvSpPr>
        <p:spPr>
          <a:xfrm>
            <a:off x="1182064" y="3747063"/>
            <a:ext cx="1893119" cy="246221"/>
          </a:xfrm>
          <a:prstGeom prst="rect">
            <a:avLst/>
          </a:prstGeom>
        </p:spPr>
        <p:txBody>
          <a:bodyPr wrap="square" lIns="0" tIns="0" rIns="0" bIns="0" rtlCol="0">
            <a:spAutoFit/>
          </a:bodyPr>
          <a:lstStyle/>
          <a:p>
            <a:pPr algn="l">
              <a:spcAft>
                <a:spcPts val="900"/>
              </a:spcAft>
            </a:pPr>
            <a:r>
              <a:rPr lang="en-US" sz="1600" b="1" noProof="1">
                <a:solidFill>
                  <a:schemeClr val="tx2"/>
                </a:solidFill>
              </a:rPr>
              <a:t>Tokenization</a:t>
            </a:r>
          </a:p>
        </p:txBody>
      </p:sp>
      <p:grpSp>
        <p:nvGrpSpPr>
          <p:cNvPr id="31" name="Group 30">
            <a:extLst>
              <a:ext uri="{FF2B5EF4-FFF2-40B4-BE49-F238E27FC236}">
                <a16:creationId xmlns:a16="http://schemas.microsoft.com/office/drawing/2014/main" id="{114772FB-5516-899C-AB6B-D8D1A5C8E2B8}"/>
              </a:ext>
            </a:extLst>
          </p:cNvPr>
          <p:cNvGrpSpPr/>
          <p:nvPr/>
        </p:nvGrpSpPr>
        <p:grpSpPr>
          <a:xfrm>
            <a:off x="658657" y="4331074"/>
            <a:ext cx="4854637" cy="1013433"/>
            <a:chOff x="658657" y="4331074"/>
            <a:chExt cx="5140638" cy="1013433"/>
          </a:xfrm>
        </p:grpSpPr>
        <p:cxnSp>
          <p:nvCxnSpPr>
            <p:cNvPr id="24" name="Düz Bağlayıcı 23">
              <a:extLst>
                <a:ext uri="{FF2B5EF4-FFF2-40B4-BE49-F238E27FC236}">
                  <a16:creationId xmlns:a16="http://schemas.microsoft.com/office/drawing/2014/main" id="{3D4C77FB-87C9-EF39-50C8-6FE88E2A69C0}"/>
                </a:ext>
              </a:extLst>
            </p:cNvPr>
            <p:cNvCxnSpPr>
              <a:cxnSpLocks/>
            </p:cNvCxnSpPr>
            <p:nvPr/>
          </p:nvCxnSpPr>
          <p:spPr>
            <a:xfrm>
              <a:off x="658657" y="4331074"/>
              <a:ext cx="5140638" cy="0"/>
            </a:xfrm>
            <a:prstGeom prst="line">
              <a:avLst/>
            </a:prstGeom>
            <a:ln w="3175">
              <a:solidFill>
                <a:schemeClr val="tx2">
                  <a:lumMod val="40000"/>
                  <a:lumOff val="6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8" name="Düz Bağlayıcı 27">
              <a:extLst>
                <a:ext uri="{FF2B5EF4-FFF2-40B4-BE49-F238E27FC236}">
                  <a16:creationId xmlns:a16="http://schemas.microsoft.com/office/drawing/2014/main" id="{46A08C22-51ED-C48B-8644-8FB41B3DC397}"/>
                </a:ext>
              </a:extLst>
            </p:cNvPr>
            <p:cNvCxnSpPr>
              <a:cxnSpLocks/>
            </p:cNvCxnSpPr>
            <p:nvPr/>
          </p:nvCxnSpPr>
          <p:spPr>
            <a:xfrm>
              <a:off x="658657" y="5344507"/>
              <a:ext cx="5140638" cy="0"/>
            </a:xfrm>
            <a:prstGeom prst="line">
              <a:avLst/>
            </a:prstGeom>
            <a:ln w="3175">
              <a:solidFill>
                <a:schemeClr val="tx2">
                  <a:lumMod val="40000"/>
                  <a:lumOff val="60000"/>
                </a:schemeClr>
              </a:solidFill>
              <a:prstDash val="dash"/>
              <a:tailEnd type="none"/>
            </a:ln>
          </p:spPr>
          <p:style>
            <a:lnRef idx="1">
              <a:schemeClr val="accent1"/>
            </a:lnRef>
            <a:fillRef idx="0">
              <a:schemeClr val="accent1"/>
            </a:fillRef>
            <a:effectRef idx="0">
              <a:schemeClr val="accent1"/>
            </a:effectRef>
            <a:fontRef idx="minor">
              <a:schemeClr val="tx1"/>
            </a:fontRef>
          </p:style>
        </p:cxnSp>
      </p:grpSp>
      <p:cxnSp>
        <p:nvCxnSpPr>
          <p:cNvPr id="29" name="Düz Bağlayıcı 28">
            <a:extLst>
              <a:ext uri="{FF2B5EF4-FFF2-40B4-BE49-F238E27FC236}">
                <a16:creationId xmlns:a16="http://schemas.microsoft.com/office/drawing/2014/main" id="{5090136A-0F3E-F0D5-BC1D-FE5B229919D5}"/>
              </a:ext>
            </a:extLst>
          </p:cNvPr>
          <p:cNvCxnSpPr>
            <a:cxnSpLocks/>
          </p:cNvCxnSpPr>
          <p:nvPr/>
        </p:nvCxnSpPr>
        <p:spPr>
          <a:xfrm>
            <a:off x="658657" y="6357939"/>
            <a:ext cx="5140638" cy="0"/>
          </a:xfrm>
          <a:prstGeom prst="line">
            <a:avLst/>
          </a:prstGeom>
          <a:ln w="3175">
            <a:solidFill>
              <a:schemeClr val="tx2">
                <a:lumMod val="40000"/>
                <a:lumOff val="6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4" name="Metin kutusu 33">
            <a:extLst>
              <a:ext uri="{FF2B5EF4-FFF2-40B4-BE49-F238E27FC236}">
                <a16:creationId xmlns:a16="http://schemas.microsoft.com/office/drawing/2014/main" id="{23059DE5-C3D4-3146-A4A8-3D3C6F7E29C7}"/>
              </a:ext>
            </a:extLst>
          </p:cNvPr>
          <p:cNvSpPr txBox="1"/>
          <p:nvPr/>
        </p:nvSpPr>
        <p:spPr>
          <a:xfrm>
            <a:off x="1182064" y="4736899"/>
            <a:ext cx="1893119" cy="246221"/>
          </a:xfrm>
          <a:prstGeom prst="rect">
            <a:avLst/>
          </a:prstGeom>
        </p:spPr>
        <p:txBody>
          <a:bodyPr wrap="square" lIns="0" tIns="0" rIns="0" bIns="0" rtlCol="0">
            <a:spAutoFit/>
          </a:bodyPr>
          <a:lstStyle/>
          <a:p>
            <a:pPr algn="l">
              <a:spcAft>
                <a:spcPts val="900"/>
              </a:spcAft>
            </a:pPr>
            <a:r>
              <a:rPr lang="en-US" sz="1600" b="1" noProof="1">
                <a:solidFill>
                  <a:schemeClr val="tx2"/>
                </a:solidFill>
              </a:rPr>
              <a:t>Chain of Custody</a:t>
            </a:r>
          </a:p>
        </p:txBody>
      </p:sp>
      <p:sp>
        <p:nvSpPr>
          <p:cNvPr id="37" name="Metin kutusu 36">
            <a:extLst>
              <a:ext uri="{FF2B5EF4-FFF2-40B4-BE49-F238E27FC236}">
                <a16:creationId xmlns:a16="http://schemas.microsoft.com/office/drawing/2014/main" id="{AF04BCE7-0812-E3A2-3809-E2AD2B1C3E30}"/>
              </a:ext>
            </a:extLst>
          </p:cNvPr>
          <p:cNvSpPr txBox="1"/>
          <p:nvPr/>
        </p:nvSpPr>
        <p:spPr>
          <a:xfrm>
            <a:off x="1182064" y="5738397"/>
            <a:ext cx="1893119" cy="246221"/>
          </a:xfrm>
          <a:prstGeom prst="rect">
            <a:avLst/>
          </a:prstGeom>
        </p:spPr>
        <p:txBody>
          <a:bodyPr wrap="square" lIns="0" tIns="0" rIns="0" bIns="0" rtlCol="0">
            <a:spAutoFit/>
          </a:bodyPr>
          <a:lstStyle/>
          <a:p>
            <a:pPr algn="l">
              <a:spcAft>
                <a:spcPts val="900"/>
              </a:spcAft>
            </a:pPr>
            <a:r>
              <a:rPr lang="en-US" sz="1600" b="1" noProof="1">
                <a:solidFill>
                  <a:schemeClr val="tx2"/>
                </a:solidFill>
              </a:rPr>
              <a:t>Blockchain</a:t>
            </a:r>
          </a:p>
        </p:txBody>
      </p:sp>
      <p:sp>
        <p:nvSpPr>
          <p:cNvPr id="47" name="Dikdörtgen 46">
            <a:extLst>
              <a:ext uri="{FF2B5EF4-FFF2-40B4-BE49-F238E27FC236}">
                <a16:creationId xmlns:a16="http://schemas.microsoft.com/office/drawing/2014/main" id="{7A53C1D3-2E79-9465-A492-F43A638F93E2}"/>
              </a:ext>
            </a:extLst>
          </p:cNvPr>
          <p:cNvSpPr/>
          <p:nvPr/>
        </p:nvSpPr>
        <p:spPr>
          <a:xfrm>
            <a:off x="6184898" y="2827338"/>
            <a:ext cx="5553076" cy="924855"/>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48" name="Metin kutusu 47">
            <a:extLst>
              <a:ext uri="{FF2B5EF4-FFF2-40B4-BE49-F238E27FC236}">
                <a16:creationId xmlns:a16="http://schemas.microsoft.com/office/drawing/2014/main" id="{E936DCDD-89E6-0471-3689-60437DA542BB}"/>
              </a:ext>
            </a:extLst>
          </p:cNvPr>
          <p:cNvSpPr txBox="1"/>
          <p:nvPr/>
        </p:nvSpPr>
        <p:spPr>
          <a:xfrm>
            <a:off x="6418179" y="3012766"/>
            <a:ext cx="2185919" cy="553998"/>
          </a:xfrm>
          <a:prstGeom prst="rect">
            <a:avLst/>
          </a:prstGeom>
        </p:spPr>
        <p:txBody>
          <a:bodyPr wrap="none" lIns="0" tIns="0" rIns="0" bIns="0" rtlCol="0">
            <a:spAutoFit/>
          </a:bodyPr>
          <a:lstStyle/>
          <a:p>
            <a:r>
              <a:rPr lang="en-US" b="1" noProof="1">
                <a:solidFill>
                  <a:schemeClr val="bg1"/>
                </a:solidFill>
              </a:rPr>
              <a:t>Solution:</a:t>
            </a:r>
          </a:p>
          <a:p>
            <a:r>
              <a:rPr lang="en-US" b="1" noProof="1">
                <a:solidFill>
                  <a:schemeClr val="bg1"/>
                </a:solidFill>
                <a:latin typeface="Arial Black" panose="020B0604020202020204" pitchFamily="34" charset="0"/>
                <a:cs typeface="Arial Black" panose="020B0604020202020204" pitchFamily="34" charset="0"/>
              </a:rPr>
              <a:t>SAP Green Token</a:t>
            </a:r>
          </a:p>
        </p:txBody>
      </p:sp>
      <p:sp>
        <p:nvSpPr>
          <p:cNvPr id="59" name="Serbest Form 84">
            <a:extLst>
              <a:ext uri="{FF2B5EF4-FFF2-40B4-BE49-F238E27FC236}">
                <a16:creationId xmlns:a16="http://schemas.microsoft.com/office/drawing/2014/main" id="{44C6C173-BEEC-6D08-5280-E23A8FAF0713}"/>
              </a:ext>
            </a:extLst>
          </p:cNvPr>
          <p:cNvSpPr/>
          <p:nvPr/>
        </p:nvSpPr>
        <p:spPr>
          <a:xfrm>
            <a:off x="11389732" y="2987068"/>
            <a:ext cx="198402" cy="19745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bg1"/>
          </a:solidFill>
          <a:ln w="9489" cap="flat">
            <a:noFill/>
            <a:prstDash val="solid"/>
            <a:miter/>
          </a:ln>
        </p:spPr>
        <p:txBody>
          <a:bodyPr rtlCol="0" anchor="ctr"/>
          <a:lstStyle/>
          <a:p>
            <a:endParaRPr lang="en-US" noProof="1"/>
          </a:p>
        </p:txBody>
      </p:sp>
      <p:sp>
        <p:nvSpPr>
          <p:cNvPr id="70" name="Dikdörtgen 69">
            <a:extLst>
              <a:ext uri="{FF2B5EF4-FFF2-40B4-BE49-F238E27FC236}">
                <a16:creationId xmlns:a16="http://schemas.microsoft.com/office/drawing/2014/main" id="{84C6387D-7E7D-60FE-EE66-EE581EC077F1}"/>
              </a:ext>
            </a:extLst>
          </p:cNvPr>
          <p:cNvSpPr/>
          <p:nvPr/>
        </p:nvSpPr>
        <p:spPr>
          <a:xfrm>
            <a:off x="6184897" y="3922643"/>
            <a:ext cx="2682828" cy="2435297"/>
          </a:xfrm>
          <a:prstGeom prst="rect">
            <a:avLst/>
          </a:prstGeom>
          <a:solidFill>
            <a:schemeClr val="accent1">
              <a:lumMod val="20000"/>
              <a:lumOff val="80000"/>
            </a:scheme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73" name="Metin kutusu 72">
            <a:extLst>
              <a:ext uri="{FF2B5EF4-FFF2-40B4-BE49-F238E27FC236}">
                <a16:creationId xmlns:a16="http://schemas.microsoft.com/office/drawing/2014/main" id="{2AA9FFB8-51AE-93E9-CDB3-A12544FBAAA4}"/>
              </a:ext>
            </a:extLst>
          </p:cNvPr>
          <p:cNvSpPr txBox="1"/>
          <p:nvPr/>
        </p:nvSpPr>
        <p:spPr>
          <a:xfrm>
            <a:off x="6285145" y="4872799"/>
            <a:ext cx="2482332" cy="1292662"/>
          </a:xfrm>
          <a:prstGeom prst="rect">
            <a:avLst/>
          </a:prstGeom>
        </p:spPr>
        <p:txBody>
          <a:bodyPr wrap="square" lIns="0" tIns="0" rIns="0" bIns="0" rtlCol="0">
            <a:spAutoFit/>
          </a:bodyPr>
          <a:lstStyle/>
          <a:p>
            <a:pPr algn="ctr"/>
            <a:r>
              <a:rPr lang="en-US" sz="1400" b="1" noProof="1">
                <a:solidFill>
                  <a:schemeClr val="tx2"/>
                </a:solidFill>
              </a:rPr>
              <a:t>Stand-alone</a:t>
            </a:r>
            <a:r>
              <a:rPr lang="en-US" sz="1400" noProof="1">
                <a:solidFill>
                  <a:schemeClr val="tx2"/>
                </a:solidFill>
              </a:rPr>
              <a:t> tool for </a:t>
            </a:r>
            <a:r>
              <a:rPr lang="en-US" sz="1400" b="1" noProof="1">
                <a:solidFill>
                  <a:schemeClr val="tx2"/>
                </a:solidFill>
              </a:rPr>
              <a:t>mass balance and segregated accounting, </a:t>
            </a:r>
            <a:r>
              <a:rPr lang="en-US" sz="1400" noProof="1">
                <a:solidFill>
                  <a:schemeClr val="tx2"/>
                </a:solidFill>
              </a:rPr>
              <a:t>and </a:t>
            </a:r>
            <a:r>
              <a:rPr lang="en-US" sz="1400" b="1" noProof="1">
                <a:solidFill>
                  <a:schemeClr val="tx2"/>
                </a:solidFill>
              </a:rPr>
              <a:t>certification compliance and management </a:t>
            </a:r>
            <a:br>
              <a:rPr lang="en-US" sz="1400" noProof="1">
                <a:solidFill>
                  <a:schemeClr val="tx2"/>
                </a:solidFill>
              </a:rPr>
            </a:br>
            <a:r>
              <a:rPr lang="en-US" sz="1400" noProof="1">
                <a:solidFill>
                  <a:schemeClr val="tx2"/>
                </a:solidFill>
              </a:rPr>
              <a:t>(e.g., RSPO, EUDR, ISCC+ and REDcert)</a:t>
            </a:r>
          </a:p>
        </p:txBody>
      </p:sp>
      <p:sp>
        <p:nvSpPr>
          <p:cNvPr id="74" name="Artı 73">
            <a:extLst>
              <a:ext uri="{FF2B5EF4-FFF2-40B4-BE49-F238E27FC236}">
                <a16:creationId xmlns:a16="http://schemas.microsoft.com/office/drawing/2014/main" id="{4E0FD50F-F6F2-4874-4DD1-9029EEFD5FC5}"/>
              </a:ext>
            </a:extLst>
          </p:cNvPr>
          <p:cNvSpPr/>
          <p:nvPr/>
        </p:nvSpPr>
        <p:spPr>
          <a:xfrm>
            <a:off x="7212442" y="4129170"/>
            <a:ext cx="627738" cy="627738"/>
          </a:xfrm>
          <a:prstGeom prst="mathPlus">
            <a:avLst>
              <a:gd name="adj1" fmla="val 132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81" name="Dikdörtgen 80">
            <a:extLst>
              <a:ext uri="{FF2B5EF4-FFF2-40B4-BE49-F238E27FC236}">
                <a16:creationId xmlns:a16="http://schemas.microsoft.com/office/drawing/2014/main" id="{DC135DF2-EAB3-A3AF-07CE-1416567BBC21}"/>
              </a:ext>
            </a:extLst>
          </p:cNvPr>
          <p:cNvSpPr/>
          <p:nvPr/>
        </p:nvSpPr>
        <p:spPr>
          <a:xfrm>
            <a:off x="9055146" y="3922643"/>
            <a:ext cx="2682828" cy="2435297"/>
          </a:xfrm>
          <a:prstGeom prst="rect">
            <a:avLst/>
          </a:prstGeom>
          <a:solidFill>
            <a:schemeClr val="accent1">
              <a:lumMod val="20000"/>
              <a:lumOff val="80000"/>
            </a:schemeClr>
          </a:solidFill>
          <a:ln w="31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82" name="Metin kutusu 81">
            <a:extLst>
              <a:ext uri="{FF2B5EF4-FFF2-40B4-BE49-F238E27FC236}">
                <a16:creationId xmlns:a16="http://schemas.microsoft.com/office/drawing/2014/main" id="{A8571A8A-961E-1458-D266-5924C028C728}"/>
              </a:ext>
            </a:extLst>
          </p:cNvPr>
          <p:cNvSpPr txBox="1"/>
          <p:nvPr/>
        </p:nvSpPr>
        <p:spPr>
          <a:xfrm>
            <a:off x="9271005" y="4872799"/>
            <a:ext cx="2251110" cy="861774"/>
          </a:xfrm>
          <a:prstGeom prst="rect">
            <a:avLst/>
          </a:prstGeom>
        </p:spPr>
        <p:txBody>
          <a:bodyPr wrap="square" lIns="0" tIns="0" rIns="0" bIns="0" rtlCol="0">
            <a:spAutoFit/>
          </a:bodyPr>
          <a:lstStyle/>
          <a:p>
            <a:pPr algn="ctr"/>
            <a:r>
              <a:rPr lang="en-US" sz="1400" b="1" noProof="1">
                <a:solidFill>
                  <a:schemeClr val="tx2"/>
                </a:solidFill>
              </a:rPr>
              <a:t>SaaS-based</a:t>
            </a:r>
            <a:r>
              <a:rPr lang="en-US" sz="1400" noProof="1">
                <a:solidFill>
                  <a:schemeClr val="tx2"/>
                </a:solidFill>
              </a:rPr>
              <a:t> solution for </a:t>
            </a:r>
            <a:r>
              <a:rPr lang="en-US" sz="1400" b="1" noProof="1">
                <a:solidFill>
                  <a:schemeClr val="tx2"/>
                </a:solidFill>
              </a:rPr>
              <a:t>end-to-end traceability and transparency</a:t>
            </a:r>
            <a:r>
              <a:rPr lang="en-US" sz="1400" noProof="1">
                <a:solidFill>
                  <a:schemeClr val="tx2"/>
                </a:solidFill>
              </a:rPr>
              <a:t> of sustainability information</a:t>
            </a:r>
          </a:p>
        </p:txBody>
      </p:sp>
      <p:sp>
        <p:nvSpPr>
          <p:cNvPr id="84" name="Eşit 83">
            <a:extLst>
              <a:ext uri="{FF2B5EF4-FFF2-40B4-BE49-F238E27FC236}">
                <a16:creationId xmlns:a16="http://schemas.microsoft.com/office/drawing/2014/main" id="{12F1D22D-C837-3421-CCD4-02F69153B140}"/>
              </a:ext>
            </a:extLst>
          </p:cNvPr>
          <p:cNvSpPr/>
          <p:nvPr/>
        </p:nvSpPr>
        <p:spPr>
          <a:xfrm>
            <a:off x="10080971" y="4135542"/>
            <a:ext cx="631179" cy="631179"/>
          </a:xfrm>
          <a:prstGeom prst="mathEqual">
            <a:avLst>
              <a:gd name="adj1" fmla="val 14145"/>
              <a:gd name="adj2" fmla="val 117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solidFill>
                <a:schemeClr val="tx1"/>
              </a:solidFill>
            </a:endParaRPr>
          </a:p>
        </p:txBody>
      </p:sp>
      <p:pic>
        <p:nvPicPr>
          <p:cNvPr id="15" name="Graphic 14" descr="Add with solid fill">
            <a:extLst>
              <a:ext uri="{FF2B5EF4-FFF2-40B4-BE49-F238E27FC236}">
                <a16:creationId xmlns:a16="http://schemas.microsoft.com/office/drawing/2014/main" id="{03E31135-2A63-49A6-28E4-A5B06D45C7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3690" y="3737519"/>
            <a:ext cx="274696" cy="274696"/>
          </a:xfrm>
          <a:prstGeom prst="rect">
            <a:avLst/>
          </a:prstGeom>
        </p:spPr>
      </p:pic>
      <p:pic>
        <p:nvPicPr>
          <p:cNvPr id="16" name="Graphic 15" descr="Add with solid fill">
            <a:extLst>
              <a:ext uri="{FF2B5EF4-FFF2-40B4-BE49-F238E27FC236}">
                <a16:creationId xmlns:a16="http://schemas.microsoft.com/office/drawing/2014/main" id="{B3E0F5C2-727F-A425-112E-DF53907EFD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3690" y="4722661"/>
            <a:ext cx="274696" cy="274696"/>
          </a:xfrm>
          <a:prstGeom prst="rect">
            <a:avLst/>
          </a:prstGeom>
        </p:spPr>
      </p:pic>
      <p:pic>
        <p:nvPicPr>
          <p:cNvPr id="25" name="Graphic 24" descr="Add with solid fill">
            <a:extLst>
              <a:ext uri="{FF2B5EF4-FFF2-40B4-BE49-F238E27FC236}">
                <a16:creationId xmlns:a16="http://schemas.microsoft.com/office/drawing/2014/main" id="{9C8DB13E-4E9A-F010-87C0-377B2014E1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3690" y="5724159"/>
            <a:ext cx="274696" cy="274696"/>
          </a:xfrm>
          <a:prstGeom prst="rect">
            <a:avLst/>
          </a:prstGeom>
        </p:spPr>
      </p:pic>
      <p:sp>
        <p:nvSpPr>
          <p:cNvPr id="26" name="Right Arrow 25">
            <a:extLst>
              <a:ext uri="{FF2B5EF4-FFF2-40B4-BE49-F238E27FC236}">
                <a16:creationId xmlns:a16="http://schemas.microsoft.com/office/drawing/2014/main" id="{71F6D7EB-5FAC-E666-EC9C-3374BA52E557}"/>
              </a:ext>
            </a:extLst>
          </p:cNvPr>
          <p:cNvSpPr/>
          <p:nvPr/>
        </p:nvSpPr>
        <p:spPr>
          <a:xfrm>
            <a:off x="5719482" y="4292321"/>
            <a:ext cx="484094" cy="38548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TR" dirty="0"/>
          </a:p>
        </p:txBody>
      </p:sp>
    </p:spTree>
    <p:extLst>
      <p:ext uri="{BB962C8B-B14F-4D97-AF65-F5344CB8AC3E}">
        <p14:creationId xmlns:p14="http://schemas.microsoft.com/office/powerpoint/2010/main" val="2608758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ikdörtgen 7">
            <a:extLst>
              <a:ext uri="{FF2B5EF4-FFF2-40B4-BE49-F238E27FC236}">
                <a16:creationId xmlns:a16="http://schemas.microsoft.com/office/drawing/2014/main" id="{E8D12D4C-EE56-9167-E920-44B123508C2E}"/>
              </a:ext>
            </a:extLst>
          </p:cNvPr>
          <p:cNvSpPr/>
          <p:nvPr/>
        </p:nvSpPr>
        <p:spPr>
          <a:xfrm>
            <a:off x="7565457" y="1334218"/>
            <a:ext cx="4172518" cy="4681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GB" b="1"/>
          </a:p>
        </p:txBody>
      </p:sp>
      <p:grpSp>
        <p:nvGrpSpPr>
          <p:cNvPr id="3" name="Grafik 29">
            <a:extLst>
              <a:ext uri="{FF2B5EF4-FFF2-40B4-BE49-F238E27FC236}">
                <a16:creationId xmlns:a16="http://schemas.microsoft.com/office/drawing/2014/main" id="{216AF0D7-9B14-B769-5CB1-52B5624FCBD2}"/>
              </a:ext>
            </a:extLst>
          </p:cNvPr>
          <p:cNvGrpSpPr>
            <a:grpSpLocks noChangeAspect="1"/>
          </p:cNvGrpSpPr>
          <p:nvPr/>
        </p:nvGrpSpPr>
        <p:grpSpPr>
          <a:xfrm>
            <a:off x="498592" y="536746"/>
            <a:ext cx="1865399" cy="377653"/>
            <a:chOff x="8771359" y="1615738"/>
            <a:chExt cx="2441866" cy="494359"/>
          </a:xfrm>
        </p:grpSpPr>
        <p:grpSp>
          <p:nvGrpSpPr>
            <p:cNvPr id="4" name="Grafik 29">
              <a:extLst>
                <a:ext uri="{FF2B5EF4-FFF2-40B4-BE49-F238E27FC236}">
                  <a16:creationId xmlns:a16="http://schemas.microsoft.com/office/drawing/2014/main" id="{8823BC47-CCAE-921D-B646-EACADB255EB8}"/>
                </a:ext>
              </a:extLst>
            </p:cNvPr>
            <p:cNvGrpSpPr/>
            <p:nvPr/>
          </p:nvGrpSpPr>
          <p:grpSpPr>
            <a:xfrm>
              <a:off x="8771359" y="1615738"/>
              <a:ext cx="2366907" cy="494359"/>
              <a:chOff x="8771359" y="1615738"/>
              <a:chExt cx="2366907" cy="494359"/>
            </a:xfrm>
          </p:grpSpPr>
          <p:grpSp>
            <p:nvGrpSpPr>
              <p:cNvPr id="6" name="Grafik 29">
                <a:extLst>
                  <a:ext uri="{FF2B5EF4-FFF2-40B4-BE49-F238E27FC236}">
                    <a16:creationId xmlns:a16="http://schemas.microsoft.com/office/drawing/2014/main" id="{1A22E24B-9968-6E6C-259E-435DCAFAA962}"/>
                  </a:ext>
                </a:extLst>
              </p:cNvPr>
              <p:cNvGrpSpPr/>
              <p:nvPr/>
            </p:nvGrpSpPr>
            <p:grpSpPr>
              <a:xfrm>
                <a:off x="9418950" y="1615738"/>
                <a:ext cx="1719317" cy="479777"/>
                <a:chOff x="9418950" y="1615738"/>
                <a:chExt cx="1719317" cy="479777"/>
              </a:xfrm>
              <a:solidFill>
                <a:srgbClr val="FFFFFF"/>
              </a:solidFill>
            </p:grpSpPr>
            <p:sp>
              <p:nvSpPr>
                <p:cNvPr id="8" name="Serbest Form 85">
                  <a:extLst>
                    <a:ext uri="{FF2B5EF4-FFF2-40B4-BE49-F238E27FC236}">
                      <a16:creationId xmlns:a16="http://schemas.microsoft.com/office/drawing/2014/main" id="{CED275D1-0078-62B5-FF53-1A34C728B801}"/>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endParaRPr lang="en-GB"/>
                </a:p>
              </p:txBody>
            </p:sp>
            <p:sp>
              <p:nvSpPr>
                <p:cNvPr id="9" name="Serbest Form 86">
                  <a:extLst>
                    <a:ext uri="{FF2B5EF4-FFF2-40B4-BE49-F238E27FC236}">
                      <a16:creationId xmlns:a16="http://schemas.microsoft.com/office/drawing/2014/main" id="{029D1C53-076A-F959-A04E-52A8D4A4E8C9}"/>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endParaRPr lang="en-GB"/>
                </a:p>
              </p:txBody>
            </p:sp>
            <p:sp>
              <p:nvSpPr>
                <p:cNvPr id="10" name="Serbest Form 87">
                  <a:extLst>
                    <a:ext uri="{FF2B5EF4-FFF2-40B4-BE49-F238E27FC236}">
                      <a16:creationId xmlns:a16="http://schemas.microsoft.com/office/drawing/2014/main" id="{98A17CDF-F667-80F7-A172-09B764436239}"/>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endParaRPr lang="en-GB"/>
                </a:p>
              </p:txBody>
            </p:sp>
            <p:sp>
              <p:nvSpPr>
                <p:cNvPr id="11" name="Serbest Form 88">
                  <a:extLst>
                    <a:ext uri="{FF2B5EF4-FFF2-40B4-BE49-F238E27FC236}">
                      <a16:creationId xmlns:a16="http://schemas.microsoft.com/office/drawing/2014/main" id="{82CE55E9-7787-8E59-F0ED-689D337B278C}"/>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endParaRPr lang="en-GB"/>
                </a:p>
              </p:txBody>
            </p:sp>
          </p:grpSp>
          <p:sp>
            <p:nvSpPr>
              <p:cNvPr id="7" name="Serbest Form 84">
                <a:extLst>
                  <a:ext uri="{FF2B5EF4-FFF2-40B4-BE49-F238E27FC236}">
                    <a16:creationId xmlns:a16="http://schemas.microsoft.com/office/drawing/2014/main" id="{F086DC21-EED0-847B-733F-F18D0D27B61D}"/>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endParaRPr lang="en-GB"/>
              </a:p>
            </p:txBody>
          </p:sp>
        </p:grpSp>
        <p:sp>
          <p:nvSpPr>
            <p:cNvPr id="5" name="Serbest Form 82">
              <a:extLst>
                <a:ext uri="{FF2B5EF4-FFF2-40B4-BE49-F238E27FC236}">
                  <a16:creationId xmlns:a16="http://schemas.microsoft.com/office/drawing/2014/main" id="{56AAB136-A894-581F-48E5-068D688B7B5A}"/>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endParaRPr lang="en-GB"/>
            </a:p>
          </p:txBody>
        </p:sp>
      </p:grpSp>
      <p:pic>
        <p:nvPicPr>
          <p:cNvPr id="12" name="Picture 11">
            <a:extLst>
              <a:ext uri="{FF2B5EF4-FFF2-40B4-BE49-F238E27FC236}">
                <a16:creationId xmlns:a16="http://schemas.microsoft.com/office/drawing/2014/main" id="{CCE35320-506B-96FC-4F30-CB652263101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01113" y="492442"/>
            <a:ext cx="2771774" cy="471202"/>
          </a:xfrm>
          <a:prstGeom prst="rect">
            <a:avLst/>
          </a:prstGeom>
        </p:spPr>
      </p:pic>
      <p:pic>
        <p:nvPicPr>
          <p:cNvPr id="16" name="Graphic 15">
            <a:hlinkClick r:id="rId3"/>
            <a:extLst>
              <a:ext uri="{FF2B5EF4-FFF2-40B4-BE49-F238E27FC236}">
                <a16:creationId xmlns:a16="http://schemas.microsoft.com/office/drawing/2014/main" id="{5343D090-0F0E-D813-B967-49CFFE0B89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4691" y="6228826"/>
            <a:ext cx="93700" cy="209023"/>
          </a:xfrm>
          <a:prstGeom prst="rect">
            <a:avLst/>
          </a:prstGeom>
        </p:spPr>
      </p:pic>
      <p:pic>
        <p:nvPicPr>
          <p:cNvPr id="17" name="Graphic 16">
            <a:hlinkClick r:id="rId6"/>
            <a:extLst>
              <a:ext uri="{FF2B5EF4-FFF2-40B4-BE49-F238E27FC236}">
                <a16:creationId xmlns:a16="http://schemas.microsoft.com/office/drawing/2014/main" id="{1D0C090D-86CC-01CE-2ADD-8820608F06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2742" y="6228826"/>
            <a:ext cx="248838" cy="209023"/>
          </a:xfrm>
          <a:prstGeom prst="rect">
            <a:avLst/>
          </a:prstGeom>
        </p:spPr>
      </p:pic>
      <p:sp>
        <p:nvSpPr>
          <p:cNvPr id="18" name="Freeform: Shape 12">
            <a:hlinkClick r:id="rId9"/>
            <a:extLst>
              <a:ext uri="{FF2B5EF4-FFF2-40B4-BE49-F238E27FC236}">
                <a16:creationId xmlns:a16="http://schemas.microsoft.com/office/drawing/2014/main" id="{1F56B493-38C9-2046-43D5-0E99F22D8613}"/>
              </a:ext>
            </a:extLst>
          </p:cNvPr>
          <p:cNvSpPr/>
          <p:nvPr/>
        </p:nvSpPr>
        <p:spPr>
          <a:xfrm>
            <a:off x="996446" y="6243241"/>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solidFill>
          <a:ln w="9525" cap="flat">
            <a:noFill/>
            <a:prstDash val="solid"/>
            <a:miter/>
          </a:ln>
        </p:spPr>
        <p:txBody>
          <a:bodyPr wrap="square" rtlCol="0" anchor="ctr">
            <a:noAutofit/>
          </a:bodyPr>
          <a:lstStyle/>
          <a:p>
            <a:endParaRPr lang="bg-BG"/>
          </a:p>
        </p:txBody>
      </p:sp>
      <p:pic>
        <p:nvPicPr>
          <p:cNvPr id="19" name="Graphic 18">
            <a:hlinkClick r:id="rId10"/>
            <a:extLst>
              <a:ext uri="{FF2B5EF4-FFF2-40B4-BE49-F238E27FC236}">
                <a16:creationId xmlns:a16="http://schemas.microsoft.com/office/drawing/2014/main" id="{43ED0641-383A-9F07-13DF-7DA7910C5F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9421" y="6228825"/>
            <a:ext cx="202673" cy="202673"/>
          </a:xfrm>
          <a:prstGeom prst="rect">
            <a:avLst/>
          </a:prstGeom>
        </p:spPr>
      </p:pic>
      <p:sp>
        <p:nvSpPr>
          <p:cNvPr id="36" name="Dikdörtgen 7">
            <a:extLst>
              <a:ext uri="{FF2B5EF4-FFF2-40B4-BE49-F238E27FC236}">
                <a16:creationId xmlns:a16="http://schemas.microsoft.com/office/drawing/2014/main" id="{56C087D6-A0C6-EA82-9190-78DD89D7B0E2}"/>
              </a:ext>
            </a:extLst>
          </p:cNvPr>
          <p:cNvSpPr/>
          <p:nvPr/>
        </p:nvSpPr>
        <p:spPr>
          <a:xfrm>
            <a:off x="467833" y="1334218"/>
            <a:ext cx="6924369" cy="4681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GB" b="1"/>
          </a:p>
        </p:txBody>
      </p:sp>
      <p:sp>
        <p:nvSpPr>
          <p:cNvPr id="38" name="Başlık 1">
            <a:extLst>
              <a:ext uri="{FF2B5EF4-FFF2-40B4-BE49-F238E27FC236}">
                <a16:creationId xmlns:a16="http://schemas.microsoft.com/office/drawing/2014/main" id="{54D5AE55-46B2-9EBC-6665-F011692B95D7}"/>
              </a:ext>
            </a:extLst>
          </p:cNvPr>
          <p:cNvSpPr txBox="1">
            <a:spLocks/>
          </p:cNvSpPr>
          <p:nvPr/>
        </p:nvSpPr>
        <p:spPr>
          <a:xfrm>
            <a:off x="8194241" y="2717104"/>
            <a:ext cx="2914950" cy="2031325"/>
          </a:xfrm>
          <a:prstGeom prst="rect">
            <a:avLst/>
          </a:prstGeom>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6600" b="1">
                <a:solidFill>
                  <a:schemeClr val="bg1"/>
                </a:solidFill>
                <a:latin typeface="Arial Black" panose="020B0604020202020204" pitchFamily="34" charset="0"/>
                <a:cs typeface="Arial Black" panose="020B0604020202020204" pitchFamily="34" charset="0"/>
              </a:rPr>
              <a:t>Thank you!</a:t>
            </a:r>
            <a:endParaRPr lang="en-GB" sz="6600" b="1">
              <a:solidFill>
                <a:schemeClr val="bg1"/>
              </a:solidFill>
              <a:latin typeface="Arial Black" panose="020B0604020202020204" pitchFamily="34" charset="0"/>
              <a:cs typeface="Arial Black" panose="020B0604020202020204" pitchFamily="34" charset="0"/>
            </a:endParaRPr>
          </a:p>
        </p:txBody>
      </p:sp>
      <p:grpSp>
        <p:nvGrpSpPr>
          <p:cNvPr id="39" name="Group 26">
            <a:extLst>
              <a:ext uri="{FF2B5EF4-FFF2-40B4-BE49-F238E27FC236}">
                <a16:creationId xmlns:a16="http://schemas.microsoft.com/office/drawing/2014/main" id="{38A805F2-110D-FB32-332E-652986ECB800}"/>
              </a:ext>
            </a:extLst>
          </p:cNvPr>
          <p:cNvGrpSpPr/>
          <p:nvPr/>
        </p:nvGrpSpPr>
        <p:grpSpPr>
          <a:xfrm>
            <a:off x="0" y="2078442"/>
            <a:ext cx="3800609" cy="3354045"/>
            <a:chOff x="3656682" y="1827136"/>
            <a:chExt cx="3507726" cy="3095576"/>
          </a:xfrm>
        </p:grpSpPr>
        <p:sp>
          <p:nvSpPr>
            <p:cNvPr id="40" name="Serbest Form 10">
              <a:extLst>
                <a:ext uri="{FF2B5EF4-FFF2-40B4-BE49-F238E27FC236}">
                  <a16:creationId xmlns:a16="http://schemas.microsoft.com/office/drawing/2014/main" id="{C7B286F3-6541-0058-C558-0FE4E2B5CCBC}"/>
                </a:ext>
              </a:extLst>
            </p:cNvPr>
            <p:cNvSpPr/>
            <p:nvPr/>
          </p:nvSpPr>
          <p:spPr>
            <a:xfrm>
              <a:off x="5631278" y="3497028"/>
              <a:ext cx="1533130" cy="1425684"/>
            </a:xfrm>
            <a:custGeom>
              <a:avLst/>
              <a:gdLst>
                <a:gd name="connsiteX0" fmla="*/ 1789748 w 2861309"/>
                <a:gd name="connsiteY0" fmla="*/ 353504 h 2660783"/>
                <a:gd name="connsiteX1" fmla="*/ 2263140 w 2861309"/>
                <a:gd name="connsiteY1" fmla="*/ 353504 h 2660783"/>
                <a:gd name="connsiteX2" fmla="*/ 0 w 2861309"/>
                <a:gd name="connsiteY2" fmla="*/ 2660783 h 2660783"/>
                <a:gd name="connsiteX3" fmla="*/ 495300 w 2861309"/>
                <a:gd name="connsiteY3" fmla="*/ 2660783 h 2660783"/>
                <a:gd name="connsiteX4" fmla="*/ 2506980 w 2861309"/>
                <a:gd name="connsiteY4" fmla="*/ 609129 h 2660783"/>
                <a:gd name="connsiteX5" fmla="*/ 2506980 w 2861309"/>
                <a:gd name="connsiteY5" fmla="*/ 1070015 h 2660783"/>
                <a:gd name="connsiteX6" fmla="*/ 2543175 w 2861309"/>
                <a:gd name="connsiteY6" fmla="*/ 1106126 h 2660783"/>
                <a:gd name="connsiteX7" fmla="*/ 2825115 w 2861309"/>
                <a:gd name="connsiteY7" fmla="*/ 1106126 h 2660783"/>
                <a:gd name="connsiteX8" fmla="*/ 2861310 w 2861309"/>
                <a:gd name="connsiteY8" fmla="*/ 1070015 h 2660783"/>
                <a:gd name="connsiteX9" fmla="*/ 2861310 w 2861309"/>
                <a:gd name="connsiteY9" fmla="*/ 36111 h 2660783"/>
                <a:gd name="connsiteX10" fmla="*/ 2825115 w 2861309"/>
                <a:gd name="connsiteY10" fmla="*/ 0 h 2660783"/>
                <a:gd name="connsiteX11" fmla="*/ 1789748 w 2861309"/>
                <a:gd name="connsiteY11" fmla="*/ 0 h 2660783"/>
                <a:gd name="connsiteX12" fmla="*/ 1753553 w 2861309"/>
                <a:gd name="connsiteY12" fmla="*/ 36111 h 2660783"/>
                <a:gd name="connsiteX13" fmla="*/ 1753553 w 2861309"/>
                <a:gd name="connsiteY13" fmla="*/ 317393 h 2660783"/>
                <a:gd name="connsiteX14" fmla="*/ 1789748 w 2861309"/>
                <a:gd name="connsiteY14" fmla="*/ 353504 h 266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1309" h="2660783">
                  <a:moveTo>
                    <a:pt x="1789748" y="353504"/>
                  </a:moveTo>
                  <a:lnTo>
                    <a:pt x="2263140" y="353504"/>
                  </a:lnTo>
                  <a:lnTo>
                    <a:pt x="0" y="2660783"/>
                  </a:lnTo>
                  <a:lnTo>
                    <a:pt x="495300" y="2660783"/>
                  </a:lnTo>
                  <a:lnTo>
                    <a:pt x="2506980" y="609129"/>
                  </a:lnTo>
                  <a:lnTo>
                    <a:pt x="2506980" y="1070015"/>
                  </a:lnTo>
                  <a:cubicBezTo>
                    <a:pt x="2506980" y="1089971"/>
                    <a:pt x="2523173" y="1106126"/>
                    <a:pt x="2543175" y="1106126"/>
                  </a:cubicBezTo>
                  <a:lnTo>
                    <a:pt x="2825115" y="1106126"/>
                  </a:lnTo>
                  <a:cubicBezTo>
                    <a:pt x="2845117" y="1106126"/>
                    <a:pt x="2861310" y="1089971"/>
                    <a:pt x="2861310" y="1070015"/>
                  </a:cubicBezTo>
                  <a:lnTo>
                    <a:pt x="2861310" y="36111"/>
                  </a:lnTo>
                  <a:cubicBezTo>
                    <a:pt x="2861310" y="16155"/>
                    <a:pt x="2845117" y="0"/>
                    <a:pt x="2825115" y="0"/>
                  </a:cubicBezTo>
                  <a:lnTo>
                    <a:pt x="1789748" y="0"/>
                  </a:lnTo>
                  <a:cubicBezTo>
                    <a:pt x="1769745" y="0"/>
                    <a:pt x="1753553" y="16155"/>
                    <a:pt x="1753553" y="36111"/>
                  </a:cubicBezTo>
                  <a:lnTo>
                    <a:pt x="1753553" y="317393"/>
                  </a:lnTo>
                  <a:cubicBezTo>
                    <a:pt x="1753553" y="337349"/>
                    <a:pt x="1769745" y="353504"/>
                    <a:pt x="1789748" y="353504"/>
                  </a:cubicBezTo>
                  <a:close/>
                </a:path>
              </a:pathLst>
            </a:custGeom>
            <a:solidFill>
              <a:srgbClr val="79CEEB"/>
            </a:solidFill>
            <a:ln w="9525" cap="flat">
              <a:noFill/>
              <a:prstDash val="solid"/>
              <a:miter/>
            </a:ln>
          </p:spPr>
          <p:txBody>
            <a:bodyPr rtlCol="0" anchor="ctr"/>
            <a:lstStyle/>
            <a:p>
              <a:endParaRPr lang="en-GB"/>
            </a:p>
          </p:txBody>
        </p:sp>
        <p:grpSp>
          <p:nvGrpSpPr>
            <p:cNvPr id="41" name="Grafik 4">
              <a:extLst>
                <a:ext uri="{FF2B5EF4-FFF2-40B4-BE49-F238E27FC236}">
                  <a16:creationId xmlns:a16="http://schemas.microsoft.com/office/drawing/2014/main" id="{6AE12E38-D7B4-5617-9302-310D9F75AD07}"/>
                </a:ext>
              </a:extLst>
            </p:cNvPr>
            <p:cNvGrpSpPr/>
            <p:nvPr/>
          </p:nvGrpSpPr>
          <p:grpSpPr>
            <a:xfrm>
              <a:off x="3656682" y="1827136"/>
              <a:ext cx="3364316" cy="1425684"/>
              <a:chOff x="511864" y="1037104"/>
              <a:chExt cx="6278890" cy="2660783"/>
            </a:xfrm>
          </p:grpSpPr>
          <p:sp>
            <p:nvSpPr>
              <p:cNvPr id="42" name="Serbest Form 10">
                <a:extLst>
                  <a:ext uri="{FF2B5EF4-FFF2-40B4-BE49-F238E27FC236}">
                    <a16:creationId xmlns:a16="http://schemas.microsoft.com/office/drawing/2014/main" id="{97C037B1-69D2-5822-1C1F-FA710FE3DA37}"/>
                  </a:ext>
                </a:extLst>
              </p:cNvPr>
              <p:cNvSpPr/>
              <p:nvPr/>
            </p:nvSpPr>
            <p:spPr>
              <a:xfrm>
                <a:off x="3929443" y="1037104"/>
                <a:ext cx="2861311" cy="2660783"/>
              </a:xfrm>
              <a:custGeom>
                <a:avLst/>
                <a:gdLst>
                  <a:gd name="connsiteX0" fmla="*/ 1789748 w 2861309"/>
                  <a:gd name="connsiteY0" fmla="*/ 353504 h 2660783"/>
                  <a:gd name="connsiteX1" fmla="*/ 2263140 w 2861309"/>
                  <a:gd name="connsiteY1" fmla="*/ 353504 h 2660783"/>
                  <a:gd name="connsiteX2" fmla="*/ 0 w 2861309"/>
                  <a:gd name="connsiteY2" fmla="*/ 2660783 h 2660783"/>
                  <a:gd name="connsiteX3" fmla="*/ 495300 w 2861309"/>
                  <a:gd name="connsiteY3" fmla="*/ 2660783 h 2660783"/>
                  <a:gd name="connsiteX4" fmla="*/ 2506980 w 2861309"/>
                  <a:gd name="connsiteY4" fmla="*/ 609129 h 2660783"/>
                  <a:gd name="connsiteX5" fmla="*/ 2506980 w 2861309"/>
                  <a:gd name="connsiteY5" fmla="*/ 1070015 h 2660783"/>
                  <a:gd name="connsiteX6" fmla="*/ 2543175 w 2861309"/>
                  <a:gd name="connsiteY6" fmla="*/ 1106126 h 2660783"/>
                  <a:gd name="connsiteX7" fmla="*/ 2825115 w 2861309"/>
                  <a:gd name="connsiteY7" fmla="*/ 1106126 h 2660783"/>
                  <a:gd name="connsiteX8" fmla="*/ 2861310 w 2861309"/>
                  <a:gd name="connsiteY8" fmla="*/ 1070015 h 2660783"/>
                  <a:gd name="connsiteX9" fmla="*/ 2861310 w 2861309"/>
                  <a:gd name="connsiteY9" fmla="*/ 36111 h 2660783"/>
                  <a:gd name="connsiteX10" fmla="*/ 2825115 w 2861309"/>
                  <a:gd name="connsiteY10" fmla="*/ 0 h 2660783"/>
                  <a:gd name="connsiteX11" fmla="*/ 1789748 w 2861309"/>
                  <a:gd name="connsiteY11" fmla="*/ 0 h 2660783"/>
                  <a:gd name="connsiteX12" fmla="*/ 1753553 w 2861309"/>
                  <a:gd name="connsiteY12" fmla="*/ 36111 h 2660783"/>
                  <a:gd name="connsiteX13" fmla="*/ 1753553 w 2861309"/>
                  <a:gd name="connsiteY13" fmla="*/ 317393 h 2660783"/>
                  <a:gd name="connsiteX14" fmla="*/ 1789748 w 2861309"/>
                  <a:gd name="connsiteY14" fmla="*/ 353504 h 266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1309" h="2660783">
                    <a:moveTo>
                      <a:pt x="1789748" y="353504"/>
                    </a:moveTo>
                    <a:lnTo>
                      <a:pt x="2263140" y="353504"/>
                    </a:lnTo>
                    <a:lnTo>
                      <a:pt x="0" y="2660783"/>
                    </a:lnTo>
                    <a:lnTo>
                      <a:pt x="495300" y="2660783"/>
                    </a:lnTo>
                    <a:lnTo>
                      <a:pt x="2506980" y="609129"/>
                    </a:lnTo>
                    <a:lnTo>
                      <a:pt x="2506980" y="1070015"/>
                    </a:lnTo>
                    <a:cubicBezTo>
                      <a:pt x="2506980" y="1089971"/>
                      <a:pt x="2523173" y="1106126"/>
                      <a:pt x="2543175" y="1106126"/>
                    </a:cubicBezTo>
                    <a:lnTo>
                      <a:pt x="2825115" y="1106126"/>
                    </a:lnTo>
                    <a:cubicBezTo>
                      <a:pt x="2845117" y="1106126"/>
                      <a:pt x="2861310" y="1089971"/>
                      <a:pt x="2861310" y="1070015"/>
                    </a:cubicBezTo>
                    <a:lnTo>
                      <a:pt x="2861310" y="36111"/>
                    </a:lnTo>
                    <a:cubicBezTo>
                      <a:pt x="2861310" y="16155"/>
                      <a:pt x="2845117" y="0"/>
                      <a:pt x="2825115" y="0"/>
                    </a:cubicBezTo>
                    <a:lnTo>
                      <a:pt x="1789748" y="0"/>
                    </a:lnTo>
                    <a:cubicBezTo>
                      <a:pt x="1769745" y="0"/>
                      <a:pt x="1753553" y="16155"/>
                      <a:pt x="1753553" y="36111"/>
                    </a:cubicBezTo>
                    <a:lnTo>
                      <a:pt x="1753553" y="317393"/>
                    </a:lnTo>
                    <a:cubicBezTo>
                      <a:pt x="1753553" y="337349"/>
                      <a:pt x="1769745" y="353504"/>
                      <a:pt x="1789748" y="353504"/>
                    </a:cubicBezTo>
                    <a:close/>
                  </a:path>
                </a:pathLst>
              </a:custGeom>
              <a:solidFill>
                <a:schemeClr val="bg2"/>
              </a:solidFill>
              <a:ln w="9525" cap="flat">
                <a:noFill/>
                <a:prstDash val="solid"/>
                <a:miter/>
              </a:ln>
            </p:spPr>
            <p:txBody>
              <a:bodyPr rtlCol="0" anchor="ctr"/>
              <a:lstStyle/>
              <a:p>
                <a:endParaRPr lang="en-GB"/>
              </a:p>
            </p:txBody>
          </p:sp>
          <p:sp>
            <p:nvSpPr>
              <p:cNvPr id="43" name="Serbest Form 12">
                <a:extLst>
                  <a:ext uri="{FF2B5EF4-FFF2-40B4-BE49-F238E27FC236}">
                    <a16:creationId xmlns:a16="http://schemas.microsoft.com/office/drawing/2014/main" id="{12F37B95-9E65-EA83-451F-EDFD77222182}"/>
                  </a:ext>
                </a:extLst>
              </p:cNvPr>
              <p:cNvSpPr/>
              <p:nvPr/>
            </p:nvSpPr>
            <p:spPr>
              <a:xfrm>
                <a:off x="511864" y="1042986"/>
                <a:ext cx="2313624" cy="2094415"/>
              </a:xfrm>
              <a:custGeom>
                <a:avLst/>
                <a:gdLst>
                  <a:gd name="connsiteX0" fmla="*/ 1241108 w 2313622"/>
                  <a:gd name="connsiteY0" fmla="*/ 352554 h 2094416"/>
                  <a:gd name="connsiteX1" fmla="*/ 1714500 w 2313622"/>
                  <a:gd name="connsiteY1" fmla="*/ 352554 h 2094416"/>
                  <a:gd name="connsiteX2" fmla="*/ 0 w 2313622"/>
                  <a:gd name="connsiteY2" fmla="*/ 2094417 h 2094416"/>
                  <a:gd name="connsiteX3" fmla="*/ 496253 w 2313622"/>
                  <a:gd name="connsiteY3" fmla="*/ 2094417 h 2094416"/>
                  <a:gd name="connsiteX4" fmla="*/ 1959293 w 2313622"/>
                  <a:gd name="connsiteY4" fmla="*/ 608179 h 2094416"/>
                  <a:gd name="connsiteX5" fmla="*/ 1959293 w 2313622"/>
                  <a:gd name="connsiteY5" fmla="*/ 1069065 h 2094416"/>
                  <a:gd name="connsiteX6" fmla="*/ 1995488 w 2313622"/>
                  <a:gd name="connsiteY6" fmla="*/ 1105175 h 2094416"/>
                  <a:gd name="connsiteX7" fmla="*/ 2277428 w 2313622"/>
                  <a:gd name="connsiteY7" fmla="*/ 1105175 h 2094416"/>
                  <a:gd name="connsiteX8" fmla="*/ 2313623 w 2313622"/>
                  <a:gd name="connsiteY8" fmla="*/ 1069065 h 2094416"/>
                  <a:gd name="connsiteX9" fmla="*/ 2313623 w 2313622"/>
                  <a:gd name="connsiteY9" fmla="*/ 36111 h 2094416"/>
                  <a:gd name="connsiteX10" fmla="*/ 2277428 w 2313622"/>
                  <a:gd name="connsiteY10" fmla="*/ 0 h 2094416"/>
                  <a:gd name="connsiteX11" fmla="*/ 1241108 w 2313622"/>
                  <a:gd name="connsiteY11" fmla="*/ 0 h 2094416"/>
                  <a:gd name="connsiteX12" fmla="*/ 1204913 w 2313622"/>
                  <a:gd name="connsiteY12" fmla="*/ 36111 h 2094416"/>
                  <a:gd name="connsiteX13" fmla="*/ 1204913 w 2313622"/>
                  <a:gd name="connsiteY13" fmla="*/ 317393 h 2094416"/>
                  <a:gd name="connsiteX14" fmla="*/ 1241108 w 2313622"/>
                  <a:gd name="connsiteY14" fmla="*/ 352554 h 209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13622" h="2094416">
                    <a:moveTo>
                      <a:pt x="1241108" y="352554"/>
                    </a:moveTo>
                    <a:lnTo>
                      <a:pt x="1714500" y="352554"/>
                    </a:lnTo>
                    <a:lnTo>
                      <a:pt x="0" y="2094417"/>
                    </a:lnTo>
                    <a:lnTo>
                      <a:pt x="496253" y="2094417"/>
                    </a:lnTo>
                    <a:lnTo>
                      <a:pt x="1959293" y="608179"/>
                    </a:lnTo>
                    <a:lnTo>
                      <a:pt x="1959293" y="1069065"/>
                    </a:lnTo>
                    <a:cubicBezTo>
                      <a:pt x="1959293" y="1089021"/>
                      <a:pt x="1975485" y="1105175"/>
                      <a:pt x="1995488" y="1105175"/>
                    </a:cubicBezTo>
                    <a:lnTo>
                      <a:pt x="2277428" y="1105175"/>
                    </a:lnTo>
                    <a:cubicBezTo>
                      <a:pt x="2297430" y="1105175"/>
                      <a:pt x="2313623" y="1089021"/>
                      <a:pt x="2313623" y="1069065"/>
                    </a:cubicBezTo>
                    <a:lnTo>
                      <a:pt x="2313623" y="36111"/>
                    </a:lnTo>
                    <a:cubicBezTo>
                      <a:pt x="2313623" y="16155"/>
                      <a:pt x="2297430" y="0"/>
                      <a:pt x="2277428" y="0"/>
                    </a:cubicBezTo>
                    <a:lnTo>
                      <a:pt x="1241108" y="0"/>
                    </a:lnTo>
                    <a:cubicBezTo>
                      <a:pt x="1221105" y="0"/>
                      <a:pt x="1204913" y="16155"/>
                      <a:pt x="1204913" y="36111"/>
                    </a:cubicBezTo>
                    <a:lnTo>
                      <a:pt x="1204913" y="317393"/>
                    </a:lnTo>
                    <a:cubicBezTo>
                      <a:pt x="1204913" y="336399"/>
                      <a:pt x="1221105" y="352554"/>
                      <a:pt x="1241108" y="352554"/>
                    </a:cubicBezTo>
                    <a:close/>
                  </a:path>
                </a:pathLst>
              </a:custGeom>
              <a:solidFill>
                <a:srgbClr val="FFFFFF"/>
              </a:solidFill>
              <a:ln w="9525" cap="flat">
                <a:noFill/>
                <a:prstDash val="solid"/>
                <a:miter/>
              </a:ln>
            </p:spPr>
            <p:txBody>
              <a:bodyPr rtlCol="0" anchor="ctr"/>
              <a:lstStyle/>
              <a:p>
                <a:endParaRPr lang="en-GB"/>
              </a:p>
            </p:txBody>
          </p:sp>
        </p:grpSp>
      </p:grpSp>
      <p:grpSp>
        <p:nvGrpSpPr>
          <p:cNvPr id="2" name="Group 34">
            <a:extLst>
              <a:ext uri="{FF2B5EF4-FFF2-40B4-BE49-F238E27FC236}">
                <a16:creationId xmlns:a16="http://schemas.microsoft.com/office/drawing/2014/main" id="{645C6A5A-68BF-8C2C-E7C6-40D5604CDD2E}"/>
              </a:ext>
            </a:extLst>
          </p:cNvPr>
          <p:cNvGrpSpPr/>
          <p:nvPr/>
        </p:nvGrpSpPr>
        <p:grpSpPr>
          <a:xfrm>
            <a:off x="3761458" y="3557567"/>
            <a:ext cx="3367654" cy="2177154"/>
            <a:chOff x="8490215" y="2473695"/>
            <a:chExt cx="3367654" cy="2177154"/>
          </a:xfrm>
        </p:grpSpPr>
        <p:sp>
          <p:nvSpPr>
            <p:cNvPr id="13" name="Metin Yer Tutucusu 2">
              <a:extLst>
                <a:ext uri="{FF2B5EF4-FFF2-40B4-BE49-F238E27FC236}">
                  <a16:creationId xmlns:a16="http://schemas.microsoft.com/office/drawing/2014/main" id="{6C94ACE0-D0E4-3D1A-83FC-E9922846AA39}"/>
                </a:ext>
              </a:extLst>
            </p:cNvPr>
            <p:cNvSpPr txBox="1">
              <a:spLocks/>
            </p:cNvSpPr>
            <p:nvPr/>
          </p:nvSpPr>
          <p:spPr>
            <a:xfrm>
              <a:off x="9517015" y="2473695"/>
              <a:ext cx="2340853" cy="66479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2400" b="1" noProof="1">
                  <a:solidFill>
                    <a:schemeClr val="bg1"/>
                  </a:solidFill>
                  <a:latin typeface="Arial Black" panose="020B0604020202020204" pitchFamily="34" charset="0"/>
                  <a:cs typeface="Arial Black" panose="020B0604020202020204" pitchFamily="34" charset="0"/>
                </a:rPr>
                <a:t>Michelangelo Bartuccelli</a:t>
              </a:r>
            </a:p>
          </p:txBody>
        </p:sp>
        <p:sp>
          <p:nvSpPr>
            <p:cNvPr id="14" name="Metin Yer Tutucusu 4">
              <a:extLst>
                <a:ext uri="{FF2B5EF4-FFF2-40B4-BE49-F238E27FC236}">
                  <a16:creationId xmlns:a16="http://schemas.microsoft.com/office/drawing/2014/main" id="{0F3D1979-6274-EA0D-7BAF-9FC2053D2032}"/>
                </a:ext>
              </a:extLst>
            </p:cNvPr>
            <p:cNvSpPr txBox="1">
              <a:spLocks/>
            </p:cNvSpPr>
            <p:nvPr/>
          </p:nvSpPr>
          <p:spPr>
            <a:xfrm>
              <a:off x="9300757" y="3447241"/>
              <a:ext cx="2557112" cy="20774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500" noProof="1">
                  <a:solidFill>
                    <a:schemeClr val="bg1"/>
                  </a:solidFill>
                  <a:latin typeface="Arial" panose="020B0604020202020204" pitchFamily="34" charset="0"/>
                  <a:cs typeface="Arial" panose="020B0604020202020204" pitchFamily="34" charset="0"/>
                </a:rPr>
                <a:t>Enterprise Architecture</a:t>
              </a:r>
            </a:p>
          </p:txBody>
        </p:sp>
        <p:sp>
          <p:nvSpPr>
            <p:cNvPr id="15" name="Metin Yer Tutucusu 5">
              <a:extLst>
                <a:ext uri="{FF2B5EF4-FFF2-40B4-BE49-F238E27FC236}">
                  <a16:creationId xmlns:a16="http://schemas.microsoft.com/office/drawing/2014/main" id="{D79A5FA6-75AB-A6FD-7980-6BB094DEAB82}"/>
                </a:ext>
              </a:extLst>
            </p:cNvPr>
            <p:cNvSpPr txBox="1">
              <a:spLocks/>
            </p:cNvSpPr>
            <p:nvPr/>
          </p:nvSpPr>
          <p:spPr>
            <a:xfrm>
              <a:off x="8490215" y="4466183"/>
              <a:ext cx="3367654" cy="18466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en-GB" sz="1200" noProof="1">
                  <a:solidFill>
                    <a:schemeClr val="bg1"/>
                  </a:solidFill>
                  <a:latin typeface="Arial" panose="020B0604020202020204" pitchFamily="34" charset="0"/>
                  <a:cs typeface="Arial" panose="020B0604020202020204" pitchFamily="34" charset="0"/>
                </a:rPr>
                <a:t>michelangelo.bartuccelli@westernacher.com</a:t>
              </a:r>
            </a:p>
          </p:txBody>
        </p:sp>
      </p:grpSp>
      <p:pic>
        <p:nvPicPr>
          <p:cNvPr id="23" name="Graphic 22">
            <a:extLst>
              <a:ext uri="{FF2B5EF4-FFF2-40B4-BE49-F238E27FC236}">
                <a16:creationId xmlns:a16="http://schemas.microsoft.com/office/drawing/2014/main" id="{16D9A1AB-3503-B395-30A5-510B03DEC276}"/>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569176" y="2726717"/>
            <a:ext cx="535921" cy="535921"/>
          </a:xfrm>
          <a:prstGeom prst="rect">
            <a:avLst/>
          </a:prstGeom>
        </p:spPr>
      </p:pic>
      <p:pic>
        <p:nvPicPr>
          <p:cNvPr id="21" name="Resim 20" descr="insan yüzü, kişi, şahıs, portre, giyim içeren bir resim&#10;&#10;Açıklama otomatik olarak oluşturuldu">
            <a:extLst>
              <a:ext uri="{FF2B5EF4-FFF2-40B4-BE49-F238E27FC236}">
                <a16:creationId xmlns:a16="http://schemas.microsoft.com/office/drawing/2014/main" id="{8F57A802-6508-EB4D-AD1B-9478C1A5BDA3}"/>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4000"/>
                    </a14:imgEffect>
                  </a14:imgLayer>
                </a14:imgProps>
              </a:ext>
              <a:ext uri="{28A0092B-C50C-407E-A947-70E740481C1C}">
                <a14:useLocalDpi xmlns:a14="http://schemas.microsoft.com/office/drawing/2010/main" val="0"/>
              </a:ext>
            </a:extLst>
          </a:blip>
          <a:srcRect l="15398" r="98"/>
          <a:stretch/>
        </p:blipFill>
        <p:spPr>
          <a:xfrm>
            <a:off x="467833" y="2605743"/>
            <a:ext cx="3428656" cy="3410070"/>
          </a:xfrm>
          <a:prstGeom prst="rect">
            <a:avLst/>
          </a:prstGeom>
        </p:spPr>
      </p:pic>
    </p:spTree>
    <p:extLst>
      <p:ext uri="{BB962C8B-B14F-4D97-AF65-F5344CB8AC3E}">
        <p14:creationId xmlns:p14="http://schemas.microsoft.com/office/powerpoint/2010/main" val="791892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157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826B9E-6A08-55AB-29A4-5E4ABDE26465}"/>
              </a:ext>
            </a:extLst>
          </p:cNvPr>
          <p:cNvSpPr>
            <a:spLocks noGrp="1"/>
          </p:cNvSpPr>
          <p:nvPr>
            <p:ph type="title"/>
          </p:nvPr>
        </p:nvSpPr>
        <p:spPr/>
        <p:txBody>
          <a:bodyPr/>
          <a:lstStyle/>
          <a:p>
            <a:r>
              <a:rPr lang="en-US" noProof="1"/>
              <a:t>Harmonize Supply and Manufacturing – Synchronized Planning</a:t>
            </a:r>
          </a:p>
        </p:txBody>
      </p:sp>
      <p:sp>
        <p:nvSpPr>
          <p:cNvPr id="3" name="Metin Yer Tutucusu 2">
            <a:extLst>
              <a:ext uri="{FF2B5EF4-FFF2-40B4-BE49-F238E27FC236}">
                <a16:creationId xmlns:a16="http://schemas.microsoft.com/office/drawing/2014/main" id="{8C5E7193-6F0F-4E51-0627-02CDC6B80F09}"/>
              </a:ext>
            </a:extLst>
          </p:cNvPr>
          <p:cNvSpPr>
            <a:spLocks noGrp="1"/>
          </p:cNvSpPr>
          <p:nvPr>
            <p:ph type="body" sz="quarter" idx="15"/>
          </p:nvPr>
        </p:nvSpPr>
        <p:spPr/>
        <p:txBody>
          <a:bodyPr/>
          <a:lstStyle/>
          <a:p>
            <a:r>
              <a:rPr lang="en-US" noProof="1"/>
              <a:t>1. Example</a:t>
            </a:r>
          </a:p>
        </p:txBody>
      </p:sp>
      <p:sp>
        <p:nvSpPr>
          <p:cNvPr id="4" name="Dikdörtgen 3">
            <a:extLst>
              <a:ext uri="{FF2B5EF4-FFF2-40B4-BE49-F238E27FC236}">
                <a16:creationId xmlns:a16="http://schemas.microsoft.com/office/drawing/2014/main" id="{6D8E476B-DC80-6D5A-A559-B06AB479D295}"/>
              </a:ext>
            </a:extLst>
          </p:cNvPr>
          <p:cNvSpPr/>
          <p:nvPr>
            <p:custDataLst>
              <p:tags r:id="rId1"/>
            </p:custDataLst>
          </p:nvPr>
        </p:nvSpPr>
        <p:spPr>
          <a:xfrm>
            <a:off x="455404" y="3018446"/>
            <a:ext cx="11298030" cy="1681164"/>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grpSp>
        <p:nvGrpSpPr>
          <p:cNvPr id="53" name="Grup 52">
            <a:extLst>
              <a:ext uri="{FF2B5EF4-FFF2-40B4-BE49-F238E27FC236}">
                <a16:creationId xmlns:a16="http://schemas.microsoft.com/office/drawing/2014/main" id="{1BA8EF92-5745-B293-55E3-07CA854CB064}"/>
              </a:ext>
            </a:extLst>
          </p:cNvPr>
          <p:cNvGrpSpPr/>
          <p:nvPr/>
        </p:nvGrpSpPr>
        <p:grpSpPr>
          <a:xfrm>
            <a:off x="733692" y="3195268"/>
            <a:ext cx="10728960" cy="1337390"/>
            <a:chOff x="730725" y="4894801"/>
            <a:chExt cx="10728960" cy="1337390"/>
          </a:xfrm>
        </p:grpSpPr>
        <p:cxnSp>
          <p:nvCxnSpPr>
            <p:cNvPr id="30" name="Düz Ok Bağlayıcısı 29">
              <a:extLst>
                <a:ext uri="{FF2B5EF4-FFF2-40B4-BE49-F238E27FC236}">
                  <a16:creationId xmlns:a16="http://schemas.microsoft.com/office/drawing/2014/main" id="{46BD2B3C-A629-0064-A93E-2CACE0F4CD07}"/>
                </a:ext>
              </a:extLst>
            </p:cNvPr>
            <p:cNvCxnSpPr>
              <a:cxnSpLocks/>
            </p:cNvCxnSpPr>
            <p:nvPr/>
          </p:nvCxnSpPr>
          <p:spPr>
            <a:xfrm>
              <a:off x="730725" y="5114182"/>
              <a:ext cx="10728960" cy="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D491658-E644-AE61-38C7-179CD184EE0A}"/>
                </a:ext>
              </a:extLst>
            </p:cNvPr>
            <p:cNvSpPr/>
            <p:nvPr/>
          </p:nvSpPr>
          <p:spPr>
            <a:xfrm>
              <a:off x="1453884" y="4894801"/>
              <a:ext cx="438763" cy="438763"/>
            </a:xfrm>
            <a:prstGeom prst="ellipse">
              <a:avLst/>
            </a:prstGeom>
            <a:solidFill>
              <a:schemeClr val="accent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t>1</a:t>
              </a:r>
            </a:p>
          </p:txBody>
        </p:sp>
        <p:sp>
          <p:nvSpPr>
            <p:cNvPr id="37" name="Oval 36">
              <a:extLst>
                <a:ext uri="{FF2B5EF4-FFF2-40B4-BE49-F238E27FC236}">
                  <a16:creationId xmlns:a16="http://schemas.microsoft.com/office/drawing/2014/main" id="{39F0E050-D671-A13D-BC71-72AA2B0814E5}"/>
                </a:ext>
              </a:extLst>
            </p:cNvPr>
            <p:cNvSpPr/>
            <p:nvPr>
              <p:custDataLst>
                <p:tags r:id="rId2"/>
              </p:custDataLst>
            </p:nvPr>
          </p:nvSpPr>
          <p:spPr>
            <a:xfrm>
              <a:off x="3664854" y="4894801"/>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2</a:t>
              </a:r>
            </a:p>
          </p:txBody>
        </p:sp>
        <p:sp>
          <p:nvSpPr>
            <p:cNvPr id="38" name="Oval 37">
              <a:extLst>
                <a:ext uri="{FF2B5EF4-FFF2-40B4-BE49-F238E27FC236}">
                  <a16:creationId xmlns:a16="http://schemas.microsoft.com/office/drawing/2014/main" id="{8B00C744-2887-C7B2-7A47-9135CCCA270B}"/>
                </a:ext>
              </a:extLst>
            </p:cNvPr>
            <p:cNvSpPr/>
            <p:nvPr>
              <p:custDataLst>
                <p:tags r:id="rId3"/>
              </p:custDataLst>
            </p:nvPr>
          </p:nvSpPr>
          <p:spPr>
            <a:xfrm>
              <a:off x="5875824" y="4894801"/>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3</a:t>
              </a:r>
            </a:p>
          </p:txBody>
        </p:sp>
        <p:sp>
          <p:nvSpPr>
            <p:cNvPr id="39" name="Oval 38">
              <a:extLst>
                <a:ext uri="{FF2B5EF4-FFF2-40B4-BE49-F238E27FC236}">
                  <a16:creationId xmlns:a16="http://schemas.microsoft.com/office/drawing/2014/main" id="{6F2D4ADF-0E6D-0E91-F651-65758EAF7332}"/>
                </a:ext>
              </a:extLst>
            </p:cNvPr>
            <p:cNvSpPr/>
            <p:nvPr>
              <p:custDataLst>
                <p:tags r:id="rId4"/>
              </p:custDataLst>
            </p:nvPr>
          </p:nvSpPr>
          <p:spPr>
            <a:xfrm>
              <a:off x="8086794" y="4894801"/>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4</a:t>
              </a:r>
            </a:p>
          </p:txBody>
        </p:sp>
        <p:sp>
          <p:nvSpPr>
            <p:cNvPr id="40" name="Oval 39">
              <a:extLst>
                <a:ext uri="{FF2B5EF4-FFF2-40B4-BE49-F238E27FC236}">
                  <a16:creationId xmlns:a16="http://schemas.microsoft.com/office/drawing/2014/main" id="{7C16E5F3-9754-D1FB-507E-4B8120826646}"/>
                </a:ext>
              </a:extLst>
            </p:cNvPr>
            <p:cNvSpPr/>
            <p:nvPr>
              <p:custDataLst>
                <p:tags r:id="rId5"/>
              </p:custDataLst>
            </p:nvPr>
          </p:nvSpPr>
          <p:spPr>
            <a:xfrm>
              <a:off x="10297764" y="4894801"/>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5</a:t>
              </a:r>
            </a:p>
          </p:txBody>
        </p:sp>
        <p:sp>
          <p:nvSpPr>
            <p:cNvPr id="48" name="Metin kutusu 47">
              <a:extLst>
                <a:ext uri="{FF2B5EF4-FFF2-40B4-BE49-F238E27FC236}">
                  <a16:creationId xmlns:a16="http://schemas.microsoft.com/office/drawing/2014/main" id="{C4CCBA7A-5008-E98F-DE6D-86B71BDEB170}"/>
                </a:ext>
              </a:extLst>
            </p:cNvPr>
            <p:cNvSpPr txBox="1"/>
            <p:nvPr>
              <p:custDataLst>
                <p:tags r:id="rId6"/>
              </p:custDataLst>
            </p:nvPr>
          </p:nvSpPr>
          <p:spPr>
            <a:xfrm>
              <a:off x="2971800" y="5431972"/>
              <a:ext cx="1828800" cy="800219"/>
            </a:xfrm>
            <a:prstGeom prst="rect">
              <a:avLst/>
            </a:prstGeom>
          </p:spPr>
          <p:txBody>
            <a:bodyPr wrap="square" lIns="0" tIns="0" rIns="0" bIns="0" rtlCol="0">
              <a:spAutoFit/>
            </a:bodyPr>
            <a:lstStyle/>
            <a:p>
              <a:pPr algn="ctr"/>
              <a:r>
                <a:rPr lang="en-US" sz="1300" noProof="1">
                  <a:solidFill>
                    <a:schemeClr val="bg1"/>
                  </a:solidFill>
                </a:rPr>
                <a:t>Release Manufacturing and Production Scheduling to production planning</a:t>
              </a:r>
            </a:p>
          </p:txBody>
        </p:sp>
        <p:sp>
          <p:nvSpPr>
            <p:cNvPr id="49" name="Metin kutusu 48">
              <a:extLst>
                <a:ext uri="{FF2B5EF4-FFF2-40B4-BE49-F238E27FC236}">
                  <a16:creationId xmlns:a16="http://schemas.microsoft.com/office/drawing/2014/main" id="{7637643D-AADD-54F9-2D9E-7A0B47796F97}"/>
                </a:ext>
              </a:extLst>
            </p:cNvPr>
            <p:cNvSpPr txBox="1"/>
            <p:nvPr/>
          </p:nvSpPr>
          <p:spPr>
            <a:xfrm>
              <a:off x="756522" y="5431972"/>
              <a:ext cx="1828800" cy="600164"/>
            </a:xfrm>
            <a:prstGeom prst="rect">
              <a:avLst/>
            </a:prstGeom>
          </p:spPr>
          <p:txBody>
            <a:bodyPr wrap="square" lIns="0" tIns="0" rIns="0" bIns="0" rtlCol="0">
              <a:spAutoFit/>
            </a:bodyPr>
            <a:lstStyle/>
            <a:p>
              <a:pPr algn="ctr"/>
              <a:r>
                <a:rPr lang="en-US" sz="1300" noProof="1">
                  <a:solidFill>
                    <a:schemeClr val="tx2"/>
                  </a:solidFill>
                </a:rPr>
                <a:t>Review Manufacturing and Production Scheduling in IBP</a:t>
              </a:r>
            </a:p>
          </p:txBody>
        </p:sp>
        <p:sp>
          <p:nvSpPr>
            <p:cNvPr id="50" name="Metin kutusu 49">
              <a:extLst>
                <a:ext uri="{FF2B5EF4-FFF2-40B4-BE49-F238E27FC236}">
                  <a16:creationId xmlns:a16="http://schemas.microsoft.com/office/drawing/2014/main" id="{586A71E4-A4B8-A0EB-B235-72574D714794}"/>
                </a:ext>
              </a:extLst>
            </p:cNvPr>
            <p:cNvSpPr txBox="1"/>
            <p:nvPr>
              <p:custDataLst>
                <p:tags r:id="rId7"/>
              </p:custDataLst>
            </p:nvPr>
          </p:nvSpPr>
          <p:spPr>
            <a:xfrm>
              <a:off x="5340760" y="5431972"/>
              <a:ext cx="1528125" cy="600164"/>
            </a:xfrm>
            <a:prstGeom prst="rect">
              <a:avLst/>
            </a:prstGeom>
          </p:spPr>
          <p:txBody>
            <a:bodyPr wrap="square" lIns="0" tIns="0" rIns="0" bIns="0" rtlCol="0">
              <a:spAutoFit/>
            </a:bodyPr>
            <a:lstStyle/>
            <a:p>
              <a:pPr algn="ctr"/>
              <a:r>
                <a:rPr lang="en-US" sz="1300" noProof="1">
                  <a:solidFill>
                    <a:schemeClr val="bg1"/>
                  </a:solidFill>
                </a:rPr>
                <a:t>Handover to Detailed Scheduling in ePPDS </a:t>
              </a:r>
            </a:p>
          </p:txBody>
        </p:sp>
        <p:sp>
          <p:nvSpPr>
            <p:cNvPr id="51" name="Metin kutusu 50">
              <a:extLst>
                <a:ext uri="{FF2B5EF4-FFF2-40B4-BE49-F238E27FC236}">
                  <a16:creationId xmlns:a16="http://schemas.microsoft.com/office/drawing/2014/main" id="{77B2D73C-D6DB-033A-E0B1-1185C4366A28}"/>
                </a:ext>
              </a:extLst>
            </p:cNvPr>
            <p:cNvSpPr txBox="1"/>
            <p:nvPr>
              <p:custDataLst>
                <p:tags r:id="rId8"/>
              </p:custDataLst>
            </p:nvPr>
          </p:nvSpPr>
          <p:spPr>
            <a:xfrm>
              <a:off x="7548737" y="5431972"/>
              <a:ext cx="1528125" cy="800219"/>
            </a:xfrm>
            <a:prstGeom prst="rect">
              <a:avLst/>
            </a:prstGeom>
          </p:spPr>
          <p:txBody>
            <a:bodyPr wrap="square" lIns="0" tIns="0" rIns="0" bIns="0" rtlCol="0">
              <a:spAutoFit/>
            </a:bodyPr>
            <a:lstStyle/>
            <a:p>
              <a:pPr algn="ctr"/>
              <a:r>
                <a:rPr lang="en-US" sz="1300" noProof="1">
                  <a:solidFill>
                    <a:schemeClr val="bg1"/>
                  </a:solidFill>
                </a:rPr>
                <a:t>Execute detailed scheduling strategy and reschedule in ePPDS</a:t>
              </a:r>
            </a:p>
          </p:txBody>
        </p:sp>
        <p:sp>
          <p:nvSpPr>
            <p:cNvPr id="52" name="Metin kutusu 51">
              <a:extLst>
                <a:ext uri="{FF2B5EF4-FFF2-40B4-BE49-F238E27FC236}">
                  <a16:creationId xmlns:a16="http://schemas.microsoft.com/office/drawing/2014/main" id="{FB0FBB76-7124-BEF5-425D-A0A1362D72D8}"/>
                </a:ext>
              </a:extLst>
            </p:cNvPr>
            <p:cNvSpPr txBox="1"/>
            <p:nvPr>
              <p:custDataLst>
                <p:tags r:id="rId9"/>
              </p:custDataLst>
            </p:nvPr>
          </p:nvSpPr>
          <p:spPr>
            <a:xfrm>
              <a:off x="9956034" y="5431972"/>
              <a:ext cx="1125623" cy="600164"/>
            </a:xfrm>
            <a:prstGeom prst="rect">
              <a:avLst/>
            </a:prstGeom>
          </p:spPr>
          <p:txBody>
            <a:bodyPr wrap="square" lIns="0" tIns="0" rIns="0" bIns="0" rtlCol="0">
              <a:spAutoFit/>
            </a:bodyPr>
            <a:lstStyle/>
            <a:p>
              <a:pPr algn="ctr"/>
              <a:r>
                <a:rPr lang="en-US" sz="1300" noProof="1">
                  <a:solidFill>
                    <a:schemeClr val="bg1"/>
                  </a:solidFill>
                </a:rPr>
                <a:t>Check updates in IBP</a:t>
              </a:r>
            </a:p>
            <a:p>
              <a:pPr algn="ctr"/>
              <a:endParaRPr lang="en-US" sz="1300" noProof="1">
                <a:solidFill>
                  <a:schemeClr val="bg1"/>
                </a:solidFill>
              </a:endParaRPr>
            </a:p>
          </p:txBody>
        </p:sp>
      </p:grpSp>
      <p:grpSp>
        <p:nvGrpSpPr>
          <p:cNvPr id="54" name="Grafik 29">
            <a:extLst>
              <a:ext uri="{FF2B5EF4-FFF2-40B4-BE49-F238E27FC236}">
                <a16:creationId xmlns:a16="http://schemas.microsoft.com/office/drawing/2014/main" id="{BE6CDFEB-0576-6C64-5F3B-B830589FED88}"/>
              </a:ext>
            </a:extLst>
          </p:cNvPr>
          <p:cNvGrpSpPr>
            <a:grpSpLocks noChangeAspect="1"/>
          </p:cNvGrpSpPr>
          <p:nvPr/>
        </p:nvGrpSpPr>
        <p:grpSpPr>
          <a:xfrm>
            <a:off x="10542705" y="393872"/>
            <a:ext cx="1210729" cy="245114"/>
            <a:chOff x="8771359" y="1615738"/>
            <a:chExt cx="2441866" cy="494359"/>
          </a:xfrm>
        </p:grpSpPr>
        <p:grpSp>
          <p:nvGrpSpPr>
            <p:cNvPr id="55" name="Grafik 29">
              <a:extLst>
                <a:ext uri="{FF2B5EF4-FFF2-40B4-BE49-F238E27FC236}">
                  <a16:creationId xmlns:a16="http://schemas.microsoft.com/office/drawing/2014/main" id="{A91BAA21-7032-4D32-ED6F-5A991638DEFA}"/>
                </a:ext>
              </a:extLst>
            </p:cNvPr>
            <p:cNvGrpSpPr/>
            <p:nvPr/>
          </p:nvGrpSpPr>
          <p:grpSpPr>
            <a:xfrm>
              <a:off x="8771359" y="1615738"/>
              <a:ext cx="2366907" cy="494359"/>
              <a:chOff x="8771359" y="1615738"/>
              <a:chExt cx="2366907" cy="494359"/>
            </a:xfrm>
          </p:grpSpPr>
          <p:grpSp>
            <p:nvGrpSpPr>
              <p:cNvPr id="57" name="Grafik 29">
                <a:extLst>
                  <a:ext uri="{FF2B5EF4-FFF2-40B4-BE49-F238E27FC236}">
                    <a16:creationId xmlns:a16="http://schemas.microsoft.com/office/drawing/2014/main" id="{988F7C63-26F3-2B73-A0F1-CD98F36FDE99}"/>
                  </a:ext>
                </a:extLst>
              </p:cNvPr>
              <p:cNvGrpSpPr/>
              <p:nvPr/>
            </p:nvGrpSpPr>
            <p:grpSpPr>
              <a:xfrm>
                <a:off x="9418950" y="1615738"/>
                <a:ext cx="1719317" cy="479777"/>
                <a:chOff x="9418950" y="1615738"/>
                <a:chExt cx="1719317" cy="479777"/>
              </a:xfrm>
              <a:solidFill>
                <a:srgbClr val="FFFFFF"/>
              </a:solidFill>
            </p:grpSpPr>
            <p:sp>
              <p:nvSpPr>
                <p:cNvPr id="59" name="Serbest Form 85">
                  <a:extLst>
                    <a:ext uri="{FF2B5EF4-FFF2-40B4-BE49-F238E27FC236}">
                      <a16:creationId xmlns:a16="http://schemas.microsoft.com/office/drawing/2014/main" id="{60102AE5-B9B7-1D85-08D0-8C25BDCA44B7}"/>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endParaRPr lang="en-US" noProof="1"/>
                </a:p>
              </p:txBody>
            </p:sp>
            <p:sp>
              <p:nvSpPr>
                <p:cNvPr id="60" name="Serbest Form 86">
                  <a:extLst>
                    <a:ext uri="{FF2B5EF4-FFF2-40B4-BE49-F238E27FC236}">
                      <a16:creationId xmlns:a16="http://schemas.microsoft.com/office/drawing/2014/main" id="{EA2EE89A-8EBD-173A-6A4F-835DF2DEC3D3}"/>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endParaRPr lang="en-US" noProof="1"/>
                </a:p>
              </p:txBody>
            </p:sp>
            <p:sp>
              <p:nvSpPr>
                <p:cNvPr id="61" name="Serbest Form 87">
                  <a:extLst>
                    <a:ext uri="{FF2B5EF4-FFF2-40B4-BE49-F238E27FC236}">
                      <a16:creationId xmlns:a16="http://schemas.microsoft.com/office/drawing/2014/main" id="{D657A077-17C7-5578-D8EE-7CC0BFB8FA88}"/>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endParaRPr lang="en-US" noProof="1"/>
                </a:p>
              </p:txBody>
            </p:sp>
            <p:sp>
              <p:nvSpPr>
                <p:cNvPr id="62" name="Serbest Form 88">
                  <a:extLst>
                    <a:ext uri="{FF2B5EF4-FFF2-40B4-BE49-F238E27FC236}">
                      <a16:creationId xmlns:a16="http://schemas.microsoft.com/office/drawing/2014/main" id="{A08DE81D-E728-4E0D-F8A9-AC04F8A3B68E}"/>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endParaRPr lang="en-US" noProof="1"/>
                </a:p>
              </p:txBody>
            </p:sp>
          </p:grpSp>
          <p:sp>
            <p:nvSpPr>
              <p:cNvPr id="58" name="Serbest Form 84">
                <a:extLst>
                  <a:ext uri="{FF2B5EF4-FFF2-40B4-BE49-F238E27FC236}">
                    <a16:creationId xmlns:a16="http://schemas.microsoft.com/office/drawing/2014/main" id="{35F8CC05-0206-C1EA-55A3-EE44F7BE0EE1}"/>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endParaRPr lang="en-US" noProof="1"/>
              </a:p>
            </p:txBody>
          </p:sp>
        </p:grpSp>
        <p:sp>
          <p:nvSpPr>
            <p:cNvPr id="56" name="Serbest Form 82">
              <a:extLst>
                <a:ext uri="{FF2B5EF4-FFF2-40B4-BE49-F238E27FC236}">
                  <a16:creationId xmlns:a16="http://schemas.microsoft.com/office/drawing/2014/main" id="{B2D4FFAE-C79B-BD5A-D333-D5DFAB0B23E5}"/>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endParaRPr lang="en-US" noProof="1"/>
            </a:p>
          </p:txBody>
        </p:sp>
      </p:grpSp>
    </p:spTree>
    <p:extLst>
      <p:ext uri="{BB962C8B-B14F-4D97-AF65-F5344CB8AC3E}">
        <p14:creationId xmlns:p14="http://schemas.microsoft.com/office/powerpoint/2010/main" val="3461814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826B9E-6A08-55AB-29A4-5E4ABDE26465}"/>
              </a:ext>
            </a:extLst>
          </p:cNvPr>
          <p:cNvSpPr>
            <a:spLocks noGrp="1"/>
          </p:cNvSpPr>
          <p:nvPr>
            <p:ph type="title"/>
          </p:nvPr>
        </p:nvSpPr>
        <p:spPr/>
        <p:txBody>
          <a:bodyPr/>
          <a:lstStyle/>
          <a:p>
            <a:r>
              <a:rPr lang="en-US" noProof="1"/>
              <a:t>Harmonize Supply and Manufacturing – Synchronized Planning</a:t>
            </a:r>
          </a:p>
        </p:txBody>
      </p:sp>
      <p:sp>
        <p:nvSpPr>
          <p:cNvPr id="3" name="Metin Yer Tutucusu 2">
            <a:extLst>
              <a:ext uri="{FF2B5EF4-FFF2-40B4-BE49-F238E27FC236}">
                <a16:creationId xmlns:a16="http://schemas.microsoft.com/office/drawing/2014/main" id="{8C5E7193-6F0F-4E51-0627-02CDC6B80F09}"/>
              </a:ext>
            </a:extLst>
          </p:cNvPr>
          <p:cNvSpPr>
            <a:spLocks noGrp="1"/>
          </p:cNvSpPr>
          <p:nvPr>
            <p:ph type="body" sz="quarter" idx="15"/>
          </p:nvPr>
        </p:nvSpPr>
        <p:spPr/>
        <p:txBody>
          <a:bodyPr/>
          <a:lstStyle/>
          <a:p>
            <a:r>
              <a:rPr lang="en-US" noProof="1"/>
              <a:t>1. Example</a:t>
            </a:r>
          </a:p>
        </p:txBody>
      </p:sp>
      <p:sp>
        <p:nvSpPr>
          <p:cNvPr id="4" name="Dikdörtgen 3">
            <a:extLst>
              <a:ext uri="{FF2B5EF4-FFF2-40B4-BE49-F238E27FC236}">
                <a16:creationId xmlns:a16="http://schemas.microsoft.com/office/drawing/2014/main" id="{6D8E476B-DC80-6D5A-A559-B06AB479D295}"/>
              </a:ext>
            </a:extLst>
          </p:cNvPr>
          <p:cNvSpPr/>
          <p:nvPr>
            <p:custDataLst>
              <p:tags r:id="rId1"/>
            </p:custDataLst>
          </p:nvPr>
        </p:nvSpPr>
        <p:spPr>
          <a:xfrm>
            <a:off x="455404" y="3018446"/>
            <a:ext cx="11298030" cy="1681164"/>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cxnSp>
        <p:nvCxnSpPr>
          <p:cNvPr id="30" name="Düz Ok Bağlayıcısı 29">
            <a:extLst>
              <a:ext uri="{FF2B5EF4-FFF2-40B4-BE49-F238E27FC236}">
                <a16:creationId xmlns:a16="http://schemas.microsoft.com/office/drawing/2014/main" id="{46BD2B3C-A629-0064-A93E-2CACE0F4CD07}"/>
              </a:ext>
            </a:extLst>
          </p:cNvPr>
          <p:cNvCxnSpPr>
            <a:cxnSpLocks/>
          </p:cNvCxnSpPr>
          <p:nvPr/>
        </p:nvCxnSpPr>
        <p:spPr>
          <a:xfrm>
            <a:off x="733692" y="3414649"/>
            <a:ext cx="10728960" cy="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D491658-E644-AE61-38C7-179CD184EE0A}"/>
              </a:ext>
            </a:extLst>
          </p:cNvPr>
          <p:cNvSpPr/>
          <p:nvPr/>
        </p:nvSpPr>
        <p:spPr>
          <a:xfrm>
            <a:off x="1456851" y="3195268"/>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1</a:t>
            </a:r>
          </a:p>
        </p:txBody>
      </p:sp>
      <p:sp>
        <p:nvSpPr>
          <p:cNvPr id="37" name="Oval 36">
            <a:extLst>
              <a:ext uri="{FF2B5EF4-FFF2-40B4-BE49-F238E27FC236}">
                <a16:creationId xmlns:a16="http://schemas.microsoft.com/office/drawing/2014/main" id="{39F0E050-D671-A13D-BC71-72AA2B0814E5}"/>
              </a:ext>
            </a:extLst>
          </p:cNvPr>
          <p:cNvSpPr/>
          <p:nvPr>
            <p:custDataLst>
              <p:tags r:id="rId2"/>
            </p:custDataLst>
          </p:nvPr>
        </p:nvSpPr>
        <p:spPr>
          <a:xfrm>
            <a:off x="3667821" y="3195268"/>
            <a:ext cx="438763" cy="438763"/>
          </a:xfrm>
          <a:prstGeom prst="ellipse">
            <a:avLst/>
          </a:prstGeom>
          <a:solidFill>
            <a:schemeClr val="accent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t>2</a:t>
            </a:r>
          </a:p>
        </p:txBody>
      </p:sp>
      <p:sp>
        <p:nvSpPr>
          <p:cNvPr id="38" name="Oval 37">
            <a:extLst>
              <a:ext uri="{FF2B5EF4-FFF2-40B4-BE49-F238E27FC236}">
                <a16:creationId xmlns:a16="http://schemas.microsoft.com/office/drawing/2014/main" id="{8B00C744-2887-C7B2-7A47-9135CCCA270B}"/>
              </a:ext>
            </a:extLst>
          </p:cNvPr>
          <p:cNvSpPr/>
          <p:nvPr>
            <p:custDataLst>
              <p:tags r:id="rId3"/>
            </p:custDataLst>
          </p:nvPr>
        </p:nvSpPr>
        <p:spPr>
          <a:xfrm>
            <a:off x="5878791" y="3195268"/>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3</a:t>
            </a:r>
          </a:p>
        </p:txBody>
      </p:sp>
      <p:sp>
        <p:nvSpPr>
          <p:cNvPr id="39" name="Oval 38">
            <a:extLst>
              <a:ext uri="{FF2B5EF4-FFF2-40B4-BE49-F238E27FC236}">
                <a16:creationId xmlns:a16="http://schemas.microsoft.com/office/drawing/2014/main" id="{6F2D4ADF-0E6D-0E91-F651-65758EAF7332}"/>
              </a:ext>
            </a:extLst>
          </p:cNvPr>
          <p:cNvSpPr/>
          <p:nvPr>
            <p:custDataLst>
              <p:tags r:id="rId4"/>
            </p:custDataLst>
          </p:nvPr>
        </p:nvSpPr>
        <p:spPr>
          <a:xfrm>
            <a:off x="8089761" y="3195268"/>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4</a:t>
            </a:r>
          </a:p>
        </p:txBody>
      </p:sp>
      <p:sp>
        <p:nvSpPr>
          <p:cNvPr id="40" name="Oval 39">
            <a:extLst>
              <a:ext uri="{FF2B5EF4-FFF2-40B4-BE49-F238E27FC236}">
                <a16:creationId xmlns:a16="http://schemas.microsoft.com/office/drawing/2014/main" id="{7C16E5F3-9754-D1FB-507E-4B8120826646}"/>
              </a:ext>
            </a:extLst>
          </p:cNvPr>
          <p:cNvSpPr/>
          <p:nvPr>
            <p:custDataLst>
              <p:tags r:id="rId5"/>
            </p:custDataLst>
          </p:nvPr>
        </p:nvSpPr>
        <p:spPr>
          <a:xfrm>
            <a:off x="10300731" y="3195268"/>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5</a:t>
            </a:r>
          </a:p>
        </p:txBody>
      </p:sp>
      <p:sp>
        <p:nvSpPr>
          <p:cNvPr id="48" name="Metin kutusu 47">
            <a:extLst>
              <a:ext uri="{FF2B5EF4-FFF2-40B4-BE49-F238E27FC236}">
                <a16:creationId xmlns:a16="http://schemas.microsoft.com/office/drawing/2014/main" id="{C4CCBA7A-5008-E98F-DE6D-86B71BDEB170}"/>
              </a:ext>
            </a:extLst>
          </p:cNvPr>
          <p:cNvSpPr txBox="1"/>
          <p:nvPr>
            <p:custDataLst>
              <p:tags r:id="rId6"/>
            </p:custDataLst>
          </p:nvPr>
        </p:nvSpPr>
        <p:spPr>
          <a:xfrm>
            <a:off x="2974767" y="3732439"/>
            <a:ext cx="1828800" cy="800219"/>
          </a:xfrm>
          <a:prstGeom prst="rect">
            <a:avLst/>
          </a:prstGeom>
        </p:spPr>
        <p:txBody>
          <a:bodyPr wrap="square" lIns="0" tIns="0" rIns="0" bIns="0" rtlCol="0">
            <a:spAutoFit/>
          </a:bodyPr>
          <a:lstStyle>
            <a:defPPr>
              <a:defRPr lang="en-US"/>
            </a:defPPr>
            <a:lvl1pPr algn="ctr">
              <a:defRPr sz="1300">
                <a:solidFill>
                  <a:schemeClr val="tx2"/>
                </a:solidFill>
              </a:defRPr>
            </a:lvl1pPr>
          </a:lstStyle>
          <a:p>
            <a:r>
              <a:rPr lang="en-US" noProof="1"/>
              <a:t>Release Manufacturing and Production Scheduling to production planning</a:t>
            </a:r>
          </a:p>
        </p:txBody>
      </p:sp>
      <p:sp>
        <p:nvSpPr>
          <p:cNvPr id="49" name="Metin kutusu 48">
            <a:extLst>
              <a:ext uri="{FF2B5EF4-FFF2-40B4-BE49-F238E27FC236}">
                <a16:creationId xmlns:a16="http://schemas.microsoft.com/office/drawing/2014/main" id="{7637643D-AADD-54F9-2D9E-7A0B47796F97}"/>
              </a:ext>
            </a:extLst>
          </p:cNvPr>
          <p:cNvSpPr txBox="1"/>
          <p:nvPr/>
        </p:nvSpPr>
        <p:spPr>
          <a:xfrm>
            <a:off x="759489" y="3732439"/>
            <a:ext cx="1828800" cy="600164"/>
          </a:xfrm>
          <a:prstGeom prst="rect">
            <a:avLst/>
          </a:prstGeom>
        </p:spPr>
        <p:txBody>
          <a:bodyPr wrap="square" lIns="0" tIns="0" rIns="0" bIns="0" rtlCol="0">
            <a:spAutoFit/>
          </a:bodyPr>
          <a:lstStyle>
            <a:defPPr>
              <a:defRPr lang="en-US"/>
            </a:defPPr>
            <a:lvl1pPr algn="ctr">
              <a:defRPr sz="1300">
                <a:solidFill>
                  <a:schemeClr val="bg1"/>
                </a:solidFill>
              </a:defRPr>
            </a:lvl1pPr>
          </a:lstStyle>
          <a:p>
            <a:r>
              <a:rPr lang="en-US" noProof="1"/>
              <a:t>Review Manufacturing and Production Scheduling in IBP</a:t>
            </a:r>
          </a:p>
        </p:txBody>
      </p:sp>
      <p:sp>
        <p:nvSpPr>
          <p:cNvPr id="50" name="Metin kutusu 49">
            <a:extLst>
              <a:ext uri="{FF2B5EF4-FFF2-40B4-BE49-F238E27FC236}">
                <a16:creationId xmlns:a16="http://schemas.microsoft.com/office/drawing/2014/main" id="{586A71E4-A4B8-A0EB-B235-72574D714794}"/>
              </a:ext>
            </a:extLst>
          </p:cNvPr>
          <p:cNvSpPr txBox="1"/>
          <p:nvPr>
            <p:custDataLst>
              <p:tags r:id="rId7"/>
            </p:custDataLst>
          </p:nvPr>
        </p:nvSpPr>
        <p:spPr>
          <a:xfrm>
            <a:off x="5343727" y="3732439"/>
            <a:ext cx="1528125" cy="600164"/>
          </a:xfrm>
          <a:prstGeom prst="rect">
            <a:avLst/>
          </a:prstGeom>
        </p:spPr>
        <p:txBody>
          <a:bodyPr wrap="square" lIns="0" tIns="0" rIns="0" bIns="0" rtlCol="0">
            <a:spAutoFit/>
          </a:bodyPr>
          <a:lstStyle/>
          <a:p>
            <a:pPr algn="ctr"/>
            <a:r>
              <a:rPr lang="en-US" sz="1300" noProof="1">
                <a:solidFill>
                  <a:schemeClr val="bg1"/>
                </a:solidFill>
              </a:rPr>
              <a:t>Handover to Detailed Scheduling in ePPDS </a:t>
            </a:r>
          </a:p>
        </p:txBody>
      </p:sp>
      <p:sp>
        <p:nvSpPr>
          <p:cNvPr id="51" name="Metin kutusu 50">
            <a:extLst>
              <a:ext uri="{FF2B5EF4-FFF2-40B4-BE49-F238E27FC236}">
                <a16:creationId xmlns:a16="http://schemas.microsoft.com/office/drawing/2014/main" id="{77B2D73C-D6DB-033A-E0B1-1185C4366A28}"/>
              </a:ext>
            </a:extLst>
          </p:cNvPr>
          <p:cNvSpPr txBox="1"/>
          <p:nvPr>
            <p:custDataLst>
              <p:tags r:id="rId8"/>
            </p:custDataLst>
          </p:nvPr>
        </p:nvSpPr>
        <p:spPr>
          <a:xfrm>
            <a:off x="7551704" y="3732439"/>
            <a:ext cx="1528125" cy="800219"/>
          </a:xfrm>
          <a:prstGeom prst="rect">
            <a:avLst/>
          </a:prstGeom>
        </p:spPr>
        <p:txBody>
          <a:bodyPr wrap="square" lIns="0" tIns="0" rIns="0" bIns="0" rtlCol="0">
            <a:spAutoFit/>
          </a:bodyPr>
          <a:lstStyle/>
          <a:p>
            <a:pPr algn="ctr"/>
            <a:r>
              <a:rPr lang="en-US" sz="1300" noProof="1">
                <a:solidFill>
                  <a:schemeClr val="bg1"/>
                </a:solidFill>
              </a:rPr>
              <a:t>Execute detailed scheduling strategy and reschedule in ePPDS</a:t>
            </a:r>
          </a:p>
        </p:txBody>
      </p:sp>
      <p:sp>
        <p:nvSpPr>
          <p:cNvPr id="52" name="Metin kutusu 51">
            <a:extLst>
              <a:ext uri="{FF2B5EF4-FFF2-40B4-BE49-F238E27FC236}">
                <a16:creationId xmlns:a16="http://schemas.microsoft.com/office/drawing/2014/main" id="{FB0FBB76-7124-BEF5-425D-A0A1362D72D8}"/>
              </a:ext>
            </a:extLst>
          </p:cNvPr>
          <p:cNvSpPr txBox="1"/>
          <p:nvPr>
            <p:custDataLst>
              <p:tags r:id="rId9"/>
            </p:custDataLst>
          </p:nvPr>
        </p:nvSpPr>
        <p:spPr>
          <a:xfrm>
            <a:off x="9959001" y="3732439"/>
            <a:ext cx="1125623" cy="600164"/>
          </a:xfrm>
          <a:prstGeom prst="rect">
            <a:avLst/>
          </a:prstGeom>
        </p:spPr>
        <p:txBody>
          <a:bodyPr wrap="square" lIns="0" tIns="0" rIns="0" bIns="0" rtlCol="0">
            <a:spAutoFit/>
          </a:bodyPr>
          <a:lstStyle/>
          <a:p>
            <a:pPr algn="ctr"/>
            <a:r>
              <a:rPr lang="en-US" sz="1300" noProof="1">
                <a:solidFill>
                  <a:schemeClr val="bg1"/>
                </a:solidFill>
              </a:rPr>
              <a:t>Check updates in IBP</a:t>
            </a:r>
          </a:p>
          <a:p>
            <a:pPr algn="ctr"/>
            <a:endParaRPr lang="en-US" sz="1300" noProof="1">
              <a:solidFill>
                <a:schemeClr val="bg1"/>
              </a:solidFill>
            </a:endParaRPr>
          </a:p>
        </p:txBody>
      </p:sp>
      <p:grpSp>
        <p:nvGrpSpPr>
          <p:cNvPr id="54" name="Grafik 29">
            <a:extLst>
              <a:ext uri="{FF2B5EF4-FFF2-40B4-BE49-F238E27FC236}">
                <a16:creationId xmlns:a16="http://schemas.microsoft.com/office/drawing/2014/main" id="{BE6CDFEB-0576-6C64-5F3B-B830589FED88}"/>
              </a:ext>
            </a:extLst>
          </p:cNvPr>
          <p:cNvGrpSpPr>
            <a:grpSpLocks noChangeAspect="1"/>
          </p:cNvGrpSpPr>
          <p:nvPr/>
        </p:nvGrpSpPr>
        <p:grpSpPr>
          <a:xfrm>
            <a:off x="10542705" y="393872"/>
            <a:ext cx="1210729" cy="245114"/>
            <a:chOff x="8771359" y="1615738"/>
            <a:chExt cx="2441866" cy="494359"/>
          </a:xfrm>
        </p:grpSpPr>
        <p:grpSp>
          <p:nvGrpSpPr>
            <p:cNvPr id="55" name="Grafik 29">
              <a:extLst>
                <a:ext uri="{FF2B5EF4-FFF2-40B4-BE49-F238E27FC236}">
                  <a16:creationId xmlns:a16="http://schemas.microsoft.com/office/drawing/2014/main" id="{A91BAA21-7032-4D32-ED6F-5A991638DEFA}"/>
                </a:ext>
              </a:extLst>
            </p:cNvPr>
            <p:cNvGrpSpPr/>
            <p:nvPr/>
          </p:nvGrpSpPr>
          <p:grpSpPr>
            <a:xfrm>
              <a:off x="8771359" y="1615738"/>
              <a:ext cx="2366907" cy="494359"/>
              <a:chOff x="8771359" y="1615738"/>
              <a:chExt cx="2366907" cy="494359"/>
            </a:xfrm>
          </p:grpSpPr>
          <p:grpSp>
            <p:nvGrpSpPr>
              <p:cNvPr id="57" name="Grafik 29">
                <a:extLst>
                  <a:ext uri="{FF2B5EF4-FFF2-40B4-BE49-F238E27FC236}">
                    <a16:creationId xmlns:a16="http://schemas.microsoft.com/office/drawing/2014/main" id="{988F7C63-26F3-2B73-A0F1-CD98F36FDE99}"/>
                  </a:ext>
                </a:extLst>
              </p:cNvPr>
              <p:cNvGrpSpPr/>
              <p:nvPr/>
            </p:nvGrpSpPr>
            <p:grpSpPr>
              <a:xfrm>
                <a:off x="9418950" y="1615738"/>
                <a:ext cx="1719317" cy="479777"/>
                <a:chOff x="9418950" y="1615738"/>
                <a:chExt cx="1719317" cy="479777"/>
              </a:xfrm>
              <a:solidFill>
                <a:srgbClr val="FFFFFF"/>
              </a:solidFill>
            </p:grpSpPr>
            <p:sp>
              <p:nvSpPr>
                <p:cNvPr id="59" name="Serbest Form 85">
                  <a:extLst>
                    <a:ext uri="{FF2B5EF4-FFF2-40B4-BE49-F238E27FC236}">
                      <a16:creationId xmlns:a16="http://schemas.microsoft.com/office/drawing/2014/main" id="{60102AE5-B9B7-1D85-08D0-8C25BDCA44B7}"/>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endParaRPr lang="en-US" noProof="1"/>
                </a:p>
              </p:txBody>
            </p:sp>
            <p:sp>
              <p:nvSpPr>
                <p:cNvPr id="60" name="Serbest Form 86">
                  <a:extLst>
                    <a:ext uri="{FF2B5EF4-FFF2-40B4-BE49-F238E27FC236}">
                      <a16:creationId xmlns:a16="http://schemas.microsoft.com/office/drawing/2014/main" id="{EA2EE89A-8EBD-173A-6A4F-835DF2DEC3D3}"/>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endParaRPr lang="en-US" noProof="1"/>
                </a:p>
              </p:txBody>
            </p:sp>
            <p:sp>
              <p:nvSpPr>
                <p:cNvPr id="61" name="Serbest Form 87">
                  <a:extLst>
                    <a:ext uri="{FF2B5EF4-FFF2-40B4-BE49-F238E27FC236}">
                      <a16:creationId xmlns:a16="http://schemas.microsoft.com/office/drawing/2014/main" id="{D657A077-17C7-5578-D8EE-7CC0BFB8FA88}"/>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endParaRPr lang="en-US" noProof="1"/>
                </a:p>
              </p:txBody>
            </p:sp>
            <p:sp>
              <p:nvSpPr>
                <p:cNvPr id="62" name="Serbest Form 88">
                  <a:extLst>
                    <a:ext uri="{FF2B5EF4-FFF2-40B4-BE49-F238E27FC236}">
                      <a16:creationId xmlns:a16="http://schemas.microsoft.com/office/drawing/2014/main" id="{A08DE81D-E728-4E0D-F8A9-AC04F8A3B68E}"/>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endParaRPr lang="en-US" noProof="1"/>
                </a:p>
              </p:txBody>
            </p:sp>
          </p:grpSp>
          <p:sp>
            <p:nvSpPr>
              <p:cNvPr id="58" name="Serbest Form 84">
                <a:extLst>
                  <a:ext uri="{FF2B5EF4-FFF2-40B4-BE49-F238E27FC236}">
                    <a16:creationId xmlns:a16="http://schemas.microsoft.com/office/drawing/2014/main" id="{35F8CC05-0206-C1EA-55A3-EE44F7BE0EE1}"/>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endParaRPr lang="en-US" noProof="1"/>
              </a:p>
            </p:txBody>
          </p:sp>
        </p:grpSp>
        <p:sp>
          <p:nvSpPr>
            <p:cNvPr id="56" name="Serbest Form 82">
              <a:extLst>
                <a:ext uri="{FF2B5EF4-FFF2-40B4-BE49-F238E27FC236}">
                  <a16:creationId xmlns:a16="http://schemas.microsoft.com/office/drawing/2014/main" id="{B2D4FFAE-C79B-BD5A-D333-D5DFAB0B23E5}"/>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endParaRPr lang="en-US" noProof="1"/>
            </a:p>
          </p:txBody>
        </p:sp>
      </p:grpSp>
    </p:spTree>
    <p:extLst>
      <p:ext uri="{BB962C8B-B14F-4D97-AF65-F5344CB8AC3E}">
        <p14:creationId xmlns:p14="http://schemas.microsoft.com/office/powerpoint/2010/main" val="1814113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826B9E-6A08-55AB-29A4-5E4ABDE26465}"/>
              </a:ext>
            </a:extLst>
          </p:cNvPr>
          <p:cNvSpPr>
            <a:spLocks noGrp="1"/>
          </p:cNvSpPr>
          <p:nvPr>
            <p:ph type="title"/>
          </p:nvPr>
        </p:nvSpPr>
        <p:spPr/>
        <p:txBody>
          <a:bodyPr/>
          <a:lstStyle/>
          <a:p>
            <a:r>
              <a:rPr lang="en-US" noProof="1"/>
              <a:t>Harmonize Supply and Manufacturing – Synchronized Planning</a:t>
            </a:r>
          </a:p>
        </p:txBody>
      </p:sp>
      <p:sp>
        <p:nvSpPr>
          <p:cNvPr id="3" name="Metin Yer Tutucusu 2">
            <a:extLst>
              <a:ext uri="{FF2B5EF4-FFF2-40B4-BE49-F238E27FC236}">
                <a16:creationId xmlns:a16="http://schemas.microsoft.com/office/drawing/2014/main" id="{8C5E7193-6F0F-4E51-0627-02CDC6B80F09}"/>
              </a:ext>
            </a:extLst>
          </p:cNvPr>
          <p:cNvSpPr>
            <a:spLocks noGrp="1"/>
          </p:cNvSpPr>
          <p:nvPr>
            <p:ph type="body" sz="quarter" idx="15"/>
          </p:nvPr>
        </p:nvSpPr>
        <p:spPr/>
        <p:txBody>
          <a:bodyPr/>
          <a:lstStyle/>
          <a:p>
            <a:r>
              <a:rPr lang="en-US" noProof="1"/>
              <a:t>1. Example</a:t>
            </a:r>
          </a:p>
        </p:txBody>
      </p:sp>
      <p:sp>
        <p:nvSpPr>
          <p:cNvPr id="4" name="Dikdörtgen 3">
            <a:extLst>
              <a:ext uri="{FF2B5EF4-FFF2-40B4-BE49-F238E27FC236}">
                <a16:creationId xmlns:a16="http://schemas.microsoft.com/office/drawing/2014/main" id="{6D8E476B-DC80-6D5A-A559-B06AB479D295}"/>
              </a:ext>
            </a:extLst>
          </p:cNvPr>
          <p:cNvSpPr/>
          <p:nvPr>
            <p:custDataLst>
              <p:tags r:id="rId1"/>
            </p:custDataLst>
          </p:nvPr>
        </p:nvSpPr>
        <p:spPr>
          <a:xfrm>
            <a:off x="455404" y="3018446"/>
            <a:ext cx="11298030" cy="1681164"/>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cxnSp>
        <p:nvCxnSpPr>
          <p:cNvPr id="30" name="Düz Ok Bağlayıcısı 29">
            <a:extLst>
              <a:ext uri="{FF2B5EF4-FFF2-40B4-BE49-F238E27FC236}">
                <a16:creationId xmlns:a16="http://schemas.microsoft.com/office/drawing/2014/main" id="{46BD2B3C-A629-0064-A93E-2CACE0F4CD07}"/>
              </a:ext>
            </a:extLst>
          </p:cNvPr>
          <p:cNvCxnSpPr>
            <a:cxnSpLocks/>
          </p:cNvCxnSpPr>
          <p:nvPr/>
        </p:nvCxnSpPr>
        <p:spPr>
          <a:xfrm>
            <a:off x="733692" y="3414649"/>
            <a:ext cx="10728960" cy="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D491658-E644-AE61-38C7-179CD184EE0A}"/>
              </a:ext>
            </a:extLst>
          </p:cNvPr>
          <p:cNvSpPr/>
          <p:nvPr/>
        </p:nvSpPr>
        <p:spPr>
          <a:xfrm>
            <a:off x="1456851" y="3195268"/>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1</a:t>
            </a:r>
          </a:p>
        </p:txBody>
      </p:sp>
      <p:sp>
        <p:nvSpPr>
          <p:cNvPr id="37" name="Oval 36">
            <a:extLst>
              <a:ext uri="{FF2B5EF4-FFF2-40B4-BE49-F238E27FC236}">
                <a16:creationId xmlns:a16="http://schemas.microsoft.com/office/drawing/2014/main" id="{39F0E050-D671-A13D-BC71-72AA2B0814E5}"/>
              </a:ext>
            </a:extLst>
          </p:cNvPr>
          <p:cNvSpPr/>
          <p:nvPr>
            <p:custDataLst>
              <p:tags r:id="rId2"/>
            </p:custDataLst>
          </p:nvPr>
        </p:nvSpPr>
        <p:spPr>
          <a:xfrm>
            <a:off x="3667821" y="3195268"/>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2</a:t>
            </a:r>
          </a:p>
        </p:txBody>
      </p:sp>
      <p:sp>
        <p:nvSpPr>
          <p:cNvPr id="38" name="Oval 37">
            <a:extLst>
              <a:ext uri="{FF2B5EF4-FFF2-40B4-BE49-F238E27FC236}">
                <a16:creationId xmlns:a16="http://schemas.microsoft.com/office/drawing/2014/main" id="{8B00C744-2887-C7B2-7A47-9135CCCA270B}"/>
              </a:ext>
            </a:extLst>
          </p:cNvPr>
          <p:cNvSpPr/>
          <p:nvPr>
            <p:custDataLst>
              <p:tags r:id="rId3"/>
            </p:custDataLst>
          </p:nvPr>
        </p:nvSpPr>
        <p:spPr>
          <a:xfrm>
            <a:off x="5878791" y="3195268"/>
            <a:ext cx="438763" cy="438763"/>
          </a:xfrm>
          <a:prstGeom prst="ellipse">
            <a:avLst/>
          </a:prstGeom>
          <a:solidFill>
            <a:schemeClr val="accent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t>3</a:t>
            </a:r>
          </a:p>
        </p:txBody>
      </p:sp>
      <p:sp>
        <p:nvSpPr>
          <p:cNvPr id="39" name="Oval 38">
            <a:extLst>
              <a:ext uri="{FF2B5EF4-FFF2-40B4-BE49-F238E27FC236}">
                <a16:creationId xmlns:a16="http://schemas.microsoft.com/office/drawing/2014/main" id="{6F2D4ADF-0E6D-0E91-F651-65758EAF7332}"/>
              </a:ext>
            </a:extLst>
          </p:cNvPr>
          <p:cNvSpPr/>
          <p:nvPr>
            <p:custDataLst>
              <p:tags r:id="rId4"/>
            </p:custDataLst>
          </p:nvPr>
        </p:nvSpPr>
        <p:spPr>
          <a:xfrm>
            <a:off x="8089761" y="3195268"/>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4</a:t>
            </a:r>
          </a:p>
        </p:txBody>
      </p:sp>
      <p:sp>
        <p:nvSpPr>
          <p:cNvPr id="40" name="Oval 39">
            <a:extLst>
              <a:ext uri="{FF2B5EF4-FFF2-40B4-BE49-F238E27FC236}">
                <a16:creationId xmlns:a16="http://schemas.microsoft.com/office/drawing/2014/main" id="{7C16E5F3-9754-D1FB-507E-4B8120826646}"/>
              </a:ext>
            </a:extLst>
          </p:cNvPr>
          <p:cNvSpPr/>
          <p:nvPr>
            <p:custDataLst>
              <p:tags r:id="rId5"/>
            </p:custDataLst>
          </p:nvPr>
        </p:nvSpPr>
        <p:spPr>
          <a:xfrm>
            <a:off x="10300731" y="3195268"/>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5</a:t>
            </a:r>
          </a:p>
        </p:txBody>
      </p:sp>
      <p:sp>
        <p:nvSpPr>
          <p:cNvPr id="48" name="Metin kutusu 47">
            <a:extLst>
              <a:ext uri="{FF2B5EF4-FFF2-40B4-BE49-F238E27FC236}">
                <a16:creationId xmlns:a16="http://schemas.microsoft.com/office/drawing/2014/main" id="{C4CCBA7A-5008-E98F-DE6D-86B71BDEB170}"/>
              </a:ext>
            </a:extLst>
          </p:cNvPr>
          <p:cNvSpPr txBox="1"/>
          <p:nvPr>
            <p:custDataLst>
              <p:tags r:id="rId6"/>
            </p:custDataLst>
          </p:nvPr>
        </p:nvSpPr>
        <p:spPr>
          <a:xfrm>
            <a:off x="2974767" y="3732439"/>
            <a:ext cx="1828800" cy="800219"/>
          </a:xfrm>
          <a:prstGeom prst="rect">
            <a:avLst/>
          </a:prstGeom>
        </p:spPr>
        <p:txBody>
          <a:bodyPr wrap="square" lIns="0" tIns="0" rIns="0" bIns="0" rtlCol="0">
            <a:spAutoFit/>
          </a:bodyPr>
          <a:lstStyle>
            <a:defPPr>
              <a:defRPr lang="en-US"/>
            </a:defPPr>
            <a:lvl1pPr algn="ctr">
              <a:defRPr sz="1300">
                <a:solidFill>
                  <a:schemeClr val="bg1"/>
                </a:solidFill>
              </a:defRPr>
            </a:lvl1pPr>
          </a:lstStyle>
          <a:p>
            <a:r>
              <a:rPr lang="en-US" noProof="1"/>
              <a:t>Release Manufacturing and Production Scheduling to production planning</a:t>
            </a:r>
          </a:p>
        </p:txBody>
      </p:sp>
      <p:sp>
        <p:nvSpPr>
          <p:cNvPr id="49" name="Metin kutusu 48">
            <a:extLst>
              <a:ext uri="{FF2B5EF4-FFF2-40B4-BE49-F238E27FC236}">
                <a16:creationId xmlns:a16="http://schemas.microsoft.com/office/drawing/2014/main" id="{7637643D-AADD-54F9-2D9E-7A0B47796F97}"/>
              </a:ext>
            </a:extLst>
          </p:cNvPr>
          <p:cNvSpPr txBox="1"/>
          <p:nvPr/>
        </p:nvSpPr>
        <p:spPr>
          <a:xfrm>
            <a:off x="759489" y="3732439"/>
            <a:ext cx="1828800" cy="600164"/>
          </a:xfrm>
          <a:prstGeom prst="rect">
            <a:avLst/>
          </a:prstGeom>
        </p:spPr>
        <p:txBody>
          <a:bodyPr wrap="square" lIns="0" tIns="0" rIns="0" bIns="0" rtlCol="0">
            <a:spAutoFit/>
          </a:bodyPr>
          <a:lstStyle>
            <a:defPPr>
              <a:defRPr lang="en-US"/>
            </a:defPPr>
            <a:lvl1pPr algn="ctr">
              <a:defRPr sz="1300">
                <a:solidFill>
                  <a:schemeClr val="bg1"/>
                </a:solidFill>
              </a:defRPr>
            </a:lvl1pPr>
          </a:lstStyle>
          <a:p>
            <a:r>
              <a:rPr lang="en-US" noProof="1"/>
              <a:t>Review Manufacturing and Production Scheduling in IBP</a:t>
            </a:r>
          </a:p>
        </p:txBody>
      </p:sp>
      <p:sp>
        <p:nvSpPr>
          <p:cNvPr id="50" name="Metin kutusu 49">
            <a:extLst>
              <a:ext uri="{FF2B5EF4-FFF2-40B4-BE49-F238E27FC236}">
                <a16:creationId xmlns:a16="http://schemas.microsoft.com/office/drawing/2014/main" id="{586A71E4-A4B8-A0EB-B235-72574D714794}"/>
              </a:ext>
            </a:extLst>
          </p:cNvPr>
          <p:cNvSpPr txBox="1"/>
          <p:nvPr>
            <p:custDataLst>
              <p:tags r:id="rId7"/>
            </p:custDataLst>
          </p:nvPr>
        </p:nvSpPr>
        <p:spPr>
          <a:xfrm>
            <a:off x="5343727" y="3732439"/>
            <a:ext cx="1528125" cy="600164"/>
          </a:xfrm>
          <a:prstGeom prst="rect">
            <a:avLst/>
          </a:prstGeom>
        </p:spPr>
        <p:txBody>
          <a:bodyPr wrap="square" lIns="0" tIns="0" rIns="0" bIns="0" rtlCol="0">
            <a:spAutoFit/>
          </a:bodyPr>
          <a:lstStyle>
            <a:defPPr>
              <a:defRPr lang="en-US"/>
            </a:defPPr>
            <a:lvl1pPr algn="ctr">
              <a:defRPr sz="1300">
                <a:solidFill>
                  <a:schemeClr val="tx2"/>
                </a:solidFill>
              </a:defRPr>
            </a:lvl1pPr>
          </a:lstStyle>
          <a:p>
            <a:r>
              <a:rPr lang="en-US" noProof="1"/>
              <a:t>Handover to Detailed Scheduling in ePPDS </a:t>
            </a:r>
          </a:p>
        </p:txBody>
      </p:sp>
      <p:sp>
        <p:nvSpPr>
          <p:cNvPr id="51" name="Metin kutusu 50">
            <a:extLst>
              <a:ext uri="{FF2B5EF4-FFF2-40B4-BE49-F238E27FC236}">
                <a16:creationId xmlns:a16="http://schemas.microsoft.com/office/drawing/2014/main" id="{77B2D73C-D6DB-033A-E0B1-1185C4366A28}"/>
              </a:ext>
            </a:extLst>
          </p:cNvPr>
          <p:cNvSpPr txBox="1"/>
          <p:nvPr>
            <p:custDataLst>
              <p:tags r:id="rId8"/>
            </p:custDataLst>
          </p:nvPr>
        </p:nvSpPr>
        <p:spPr>
          <a:xfrm>
            <a:off x="7551704" y="3732439"/>
            <a:ext cx="1528125" cy="800219"/>
          </a:xfrm>
          <a:prstGeom prst="rect">
            <a:avLst/>
          </a:prstGeom>
        </p:spPr>
        <p:txBody>
          <a:bodyPr wrap="square" lIns="0" tIns="0" rIns="0" bIns="0" rtlCol="0">
            <a:spAutoFit/>
          </a:bodyPr>
          <a:lstStyle/>
          <a:p>
            <a:pPr algn="ctr"/>
            <a:r>
              <a:rPr lang="en-US" sz="1300" noProof="1">
                <a:solidFill>
                  <a:schemeClr val="bg1"/>
                </a:solidFill>
              </a:rPr>
              <a:t>Execute detailed scheduling strategy and reschedule in ePPDS</a:t>
            </a:r>
          </a:p>
        </p:txBody>
      </p:sp>
      <p:sp>
        <p:nvSpPr>
          <p:cNvPr id="52" name="Metin kutusu 51">
            <a:extLst>
              <a:ext uri="{FF2B5EF4-FFF2-40B4-BE49-F238E27FC236}">
                <a16:creationId xmlns:a16="http://schemas.microsoft.com/office/drawing/2014/main" id="{FB0FBB76-7124-BEF5-425D-A0A1362D72D8}"/>
              </a:ext>
            </a:extLst>
          </p:cNvPr>
          <p:cNvSpPr txBox="1"/>
          <p:nvPr>
            <p:custDataLst>
              <p:tags r:id="rId9"/>
            </p:custDataLst>
          </p:nvPr>
        </p:nvSpPr>
        <p:spPr>
          <a:xfrm>
            <a:off x="9959001" y="3732439"/>
            <a:ext cx="1125623" cy="600164"/>
          </a:xfrm>
          <a:prstGeom prst="rect">
            <a:avLst/>
          </a:prstGeom>
        </p:spPr>
        <p:txBody>
          <a:bodyPr wrap="square" lIns="0" tIns="0" rIns="0" bIns="0" rtlCol="0">
            <a:spAutoFit/>
          </a:bodyPr>
          <a:lstStyle/>
          <a:p>
            <a:pPr algn="ctr"/>
            <a:r>
              <a:rPr lang="en-US" sz="1300" noProof="1">
                <a:solidFill>
                  <a:schemeClr val="bg1"/>
                </a:solidFill>
              </a:rPr>
              <a:t>Check updates in IBP</a:t>
            </a:r>
          </a:p>
          <a:p>
            <a:pPr algn="ctr"/>
            <a:endParaRPr lang="en-US" sz="1300" noProof="1">
              <a:solidFill>
                <a:schemeClr val="bg1"/>
              </a:solidFill>
            </a:endParaRPr>
          </a:p>
        </p:txBody>
      </p:sp>
      <p:grpSp>
        <p:nvGrpSpPr>
          <p:cNvPr id="54" name="Grafik 29">
            <a:extLst>
              <a:ext uri="{FF2B5EF4-FFF2-40B4-BE49-F238E27FC236}">
                <a16:creationId xmlns:a16="http://schemas.microsoft.com/office/drawing/2014/main" id="{BE6CDFEB-0576-6C64-5F3B-B830589FED88}"/>
              </a:ext>
            </a:extLst>
          </p:cNvPr>
          <p:cNvGrpSpPr>
            <a:grpSpLocks noChangeAspect="1"/>
          </p:cNvGrpSpPr>
          <p:nvPr/>
        </p:nvGrpSpPr>
        <p:grpSpPr>
          <a:xfrm>
            <a:off x="10542705" y="393872"/>
            <a:ext cx="1210729" cy="245114"/>
            <a:chOff x="8771359" y="1615738"/>
            <a:chExt cx="2441866" cy="494359"/>
          </a:xfrm>
        </p:grpSpPr>
        <p:grpSp>
          <p:nvGrpSpPr>
            <p:cNvPr id="55" name="Grafik 29">
              <a:extLst>
                <a:ext uri="{FF2B5EF4-FFF2-40B4-BE49-F238E27FC236}">
                  <a16:creationId xmlns:a16="http://schemas.microsoft.com/office/drawing/2014/main" id="{A91BAA21-7032-4D32-ED6F-5A991638DEFA}"/>
                </a:ext>
              </a:extLst>
            </p:cNvPr>
            <p:cNvGrpSpPr/>
            <p:nvPr/>
          </p:nvGrpSpPr>
          <p:grpSpPr>
            <a:xfrm>
              <a:off x="8771359" y="1615738"/>
              <a:ext cx="2366907" cy="494359"/>
              <a:chOff x="8771359" y="1615738"/>
              <a:chExt cx="2366907" cy="494359"/>
            </a:xfrm>
          </p:grpSpPr>
          <p:grpSp>
            <p:nvGrpSpPr>
              <p:cNvPr id="57" name="Grafik 29">
                <a:extLst>
                  <a:ext uri="{FF2B5EF4-FFF2-40B4-BE49-F238E27FC236}">
                    <a16:creationId xmlns:a16="http://schemas.microsoft.com/office/drawing/2014/main" id="{988F7C63-26F3-2B73-A0F1-CD98F36FDE99}"/>
                  </a:ext>
                </a:extLst>
              </p:cNvPr>
              <p:cNvGrpSpPr/>
              <p:nvPr/>
            </p:nvGrpSpPr>
            <p:grpSpPr>
              <a:xfrm>
                <a:off x="9418950" y="1615738"/>
                <a:ext cx="1719317" cy="479777"/>
                <a:chOff x="9418950" y="1615738"/>
                <a:chExt cx="1719317" cy="479777"/>
              </a:xfrm>
              <a:solidFill>
                <a:srgbClr val="FFFFFF"/>
              </a:solidFill>
            </p:grpSpPr>
            <p:sp>
              <p:nvSpPr>
                <p:cNvPr id="59" name="Serbest Form 85">
                  <a:extLst>
                    <a:ext uri="{FF2B5EF4-FFF2-40B4-BE49-F238E27FC236}">
                      <a16:creationId xmlns:a16="http://schemas.microsoft.com/office/drawing/2014/main" id="{60102AE5-B9B7-1D85-08D0-8C25BDCA44B7}"/>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endParaRPr lang="en-US" noProof="1"/>
                </a:p>
              </p:txBody>
            </p:sp>
            <p:sp>
              <p:nvSpPr>
                <p:cNvPr id="60" name="Serbest Form 86">
                  <a:extLst>
                    <a:ext uri="{FF2B5EF4-FFF2-40B4-BE49-F238E27FC236}">
                      <a16:creationId xmlns:a16="http://schemas.microsoft.com/office/drawing/2014/main" id="{EA2EE89A-8EBD-173A-6A4F-835DF2DEC3D3}"/>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endParaRPr lang="en-US" noProof="1"/>
                </a:p>
              </p:txBody>
            </p:sp>
            <p:sp>
              <p:nvSpPr>
                <p:cNvPr id="61" name="Serbest Form 87">
                  <a:extLst>
                    <a:ext uri="{FF2B5EF4-FFF2-40B4-BE49-F238E27FC236}">
                      <a16:creationId xmlns:a16="http://schemas.microsoft.com/office/drawing/2014/main" id="{D657A077-17C7-5578-D8EE-7CC0BFB8FA88}"/>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endParaRPr lang="en-US" noProof="1"/>
                </a:p>
              </p:txBody>
            </p:sp>
            <p:sp>
              <p:nvSpPr>
                <p:cNvPr id="62" name="Serbest Form 88">
                  <a:extLst>
                    <a:ext uri="{FF2B5EF4-FFF2-40B4-BE49-F238E27FC236}">
                      <a16:creationId xmlns:a16="http://schemas.microsoft.com/office/drawing/2014/main" id="{A08DE81D-E728-4E0D-F8A9-AC04F8A3B68E}"/>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endParaRPr lang="en-US" noProof="1"/>
                </a:p>
              </p:txBody>
            </p:sp>
          </p:grpSp>
          <p:sp>
            <p:nvSpPr>
              <p:cNvPr id="58" name="Serbest Form 84">
                <a:extLst>
                  <a:ext uri="{FF2B5EF4-FFF2-40B4-BE49-F238E27FC236}">
                    <a16:creationId xmlns:a16="http://schemas.microsoft.com/office/drawing/2014/main" id="{35F8CC05-0206-C1EA-55A3-EE44F7BE0EE1}"/>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endParaRPr lang="en-US" noProof="1"/>
              </a:p>
            </p:txBody>
          </p:sp>
        </p:grpSp>
        <p:sp>
          <p:nvSpPr>
            <p:cNvPr id="56" name="Serbest Form 82">
              <a:extLst>
                <a:ext uri="{FF2B5EF4-FFF2-40B4-BE49-F238E27FC236}">
                  <a16:creationId xmlns:a16="http://schemas.microsoft.com/office/drawing/2014/main" id="{B2D4FFAE-C79B-BD5A-D333-D5DFAB0B23E5}"/>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endParaRPr lang="en-US" noProof="1"/>
            </a:p>
          </p:txBody>
        </p:sp>
      </p:grpSp>
    </p:spTree>
    <p:extLst>
      <p:ext uri="{BB962C8B-B14F-4D97-AF65-F5344CB8AC3E}">
        <p14:creationId xmlns:p14="http://schemas.microsoft.com/office/powerpoint/2010/main" val="2066039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826B9E-6A08-55AB-29A4-5E4ABDE26465}"/>
              </a:ext>
            </a:extLst>
          </p:cNvPr>
          <p:cNvSpPr>
            <a:spLocks noGrp="1"/>
          </p:cNvSpPr>
          <p:nvPr>
            <p:ph type="title"/>
          </p:nvPr>
        </p:nvSpPr>
        <p:spPr/>
        <p:txBody>
          <a:bodyPr/>
          <a:lstStyle/>
          <a:p>
            <a:r>
              <a:rPr lang="en-US" noProof="1"/>
              <a:t>Harmonize Supply and Manufacturing – Synchronized Planning</a:t>
            </a:r>
          </a:p>
        </p:txBody>
      </p:sp>
      <p:sp>
        <p:nvSpPr>
          <p:cNvPr id="3" name="Metin Yer Tutucusu 2">
            <a:extLst>
              <a:ext uri="{FF2B5EF4-FFF2-40B4-BE49-F238E27FC236}">
                <a16:creationId xmlns:a16="http://schemas.microsoft.com/office/drawing/2014/main" id="{8C5E7193-6F0F-4E51-0627-02CDC6B80F09}"/>
              </a:ext>
            </a:extLst>
          </p:cNvPr>
          <p:cNvSpPr>
            <a:spLocks noGrp="1"/>
          </p:cNvSpPr>
          <p:nvPr>
            <p:ph type="body" sz="quarter" idx="15"/>
          </p:nvPr>
        </p:nvSpPr>
        <p:spPr/>
        <p:txBody>
          <a:bodyPr/>
          <a:lstStyle/>
          <a:p>
            <a:r>
              <a:rPr lang="en-US" noProof="1"/>
              <a:t>1. Example</a:t>
            </a:r>
          </a:p>
        </p:txBody>
      </p:sp>
      <p:sp>
        <p:nvSpPr>
          <p:cNvPr id="4" name="Dikdörtgen 3">
            <a:extLst>
              <a:ext uri="{FF2B5EF4-FFF2-40B4-BE49-F238E27FC236}">
                <a16:creationId xmlns:a16="http://schemas.microsoft.com/office/drawing/2014/main" id="{6D8E476B-DC80-6D5A-A559-B06AB479D295}"/>
              </a:ext>
            </a:extLst>
          </p:cNvPr>
          <p:cNvSpPr/>
          <p:nvPr>
            <p:custDataLst>
              <p:tags r:id="rId1"/>
            </p:custDataLst>
          </p:nvPr>
        </p:nvSpPr>
        <p:spPr>
          <a:xfrm>
            <a:off x="455404" y="3018446"/>
            <a:ext cx="11298030" cy="1681164"/>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cxnSp>
        <p:nvCxnSpPr>
          <p:cNvPr id="30" name="Düz Ok Bağlayıcısı 29">
            <a:extLst>
              <a:ext uri="{FF2B5EF4-FFF2-40B4-BE49-F238E27FC236}">
                <a16:creationId xmlns:a16="http://schemas.microsoft.com/office/drawing/2014/main" id="{46BD2B3C-A629-0064-A93E-2CACE0F4CD07}"/>
              </a:ext>
            </a:extLst>
          </p:cNvPr>
          <p:cNvCxnSpPr>
            <a:cxnSpLocks/>
          </p:cNvCxnSpPr>
          <p:nvPr/>
        </p:nvCxnSpPr>
        <p:spPr>
          <a:xfrm>
            <a:off x="733692" y="3414649"/>
            <a:ext cx="10728960" cy="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D491658-E644-AE61-38C7-179CD184EE0A}"/>
              </a:ext>
            </a:extLst>
          </p:cNvPr>
          <p:cNvSpPr/>
          <p:nvPr/>
        </p:nvSpPr>
        <p:spPr>
          <a:xfrm>
            <a:off x="1456851" y="3195268"/>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1</a:t>
            </a:r>
          </a:p>
        </p:txBody>
      </p:sp>
      <p:sp>
        <p:nvSpPr>
          <p:cNvPr id="37" name="Oval 36">
            <a:extLst>
              <a:ext uri="{FF2B5EF4-FFF2-40B4-BE49-F238E27FC236}">
                <a16:creationId xmlns:a16="http://schemas.microsoft.com/office/drawing/2014/main" id="{39F0E050-D671-A13D-BC71-72AA2B0814E5}"/>
              </a:ext>
            </a:extLst>
          </p:cNvPr>
          <p:cNvSpPr/>
          <p:nvPr>
            <p:custDataLst>
              <p:tags r:id="rId2"/>
            </p:custDataLst>
          </p:nvPr>
        </p:nvSpPr>
        <p:spPr>
          <a:xfrm>
            <a:off x="3667821" y="3195268"/>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2</a:t>
            </a:r>
          </a:p>
        </p:txBody>
      </p:sp>
      <p:sp>
        <p:nvSpPr>
          <p:cNvPr id="38" name="Oval 37">
            <a:extLst>
              <a:ext uri="{FF2B5EF4-FFF2-40B4-BE49-F238E27FC236}">
                <a16:creationId xmlns:a16="http://schemas.microsoft.com/office/drawing/2014/main" id="{8B00C744-2887-C7B2-7A47-9135CCCA270B}"/>
              </a:ext>
            </a:extLst>
          </p:cNvPr>
          <p:cNvSpPr/>
          <p:nvPr>
            <p:custDataLst>
              <p:tags r:id="rId3"/>
            </p:custDataLst>
          </p:nvPr>
        </p:nvSpPr>
        <p:spPr>
          <a:xfrm>
            <a:off x="5878791" y="3195268"/>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3</a:t>
            </a:r>
          </a:p>
        </p:txBody>
      </p:sp>
      <p:sp>
        <p:nvSpPr>
          <p:cNvPr id="39" name="Oval 38">
            <a:extLst>
              <a:ext uri="{FF2B5EF4-FFF2-40B4-BE49-F238E27FC236}">
                <a16:creationId xmlns:a16="http://schemas.microsoft.com/office/drawing/2014/main" id="{6F2D4ADF-0E6D-0E91-F651-65758EAF7332}"/>
              </a:ext>
            </a:extLst>
          </p:cNvPr>
          <p:cNvSpPr/>
          <p:nvPr>
            <p:custDataLst>
              <p:tags r:id="rId4"/>
            </p:custDataLst>
          </p:nvPr>
        </p:nvSpPr>
        <p:spPr>
          <a:xfrm>
            <a:off x="8089761" y="3195268"/>
            <a:ext cx="438763" cy="438763"/>
          </a:xfrm>
          <a:prstGeom prst="ellipse">
            <a:avLst/>
          </a:prstGeom>
          <a:solidFill>
            <a:schemeClr val="accent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t>4</a:t>
            </a:r>
          </a:p>
        </p:txBody>
      </p:sp>
      <p:sp>
        <p:nvSpPr>
          <p:cNvPr id="40" name="Oval 39">
            <a:extLst>
              <a:ext uri="{FF2B5EF4-FFF2-40B4-BE49-F238E27FC236}">
                <a16:creationId xmlns:a16="http://schemas.microsoft.com/office/drawing/2014/main" id="{7C16E5F3-9754-D1FB-507E-4B8120826646}"/>
              </a:ext>
            </a:extLst>
          </p:cNvPr>
          <p:cNvSpPr/>
          <p:nvPr>
            <p:custDataLst>
              <p:tags r:id="rId5"/>
            </p:custDataLst>
          </p:nvPr>
        </p:nvSpPr>
        <p:spPr>
          <a:xfrm>
            <a:off x="10300731" y="3195268"/>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5</a:t>
            </a:r>
          </a:p>
        </p:txBody>
      </p:sp>
      <p:sp>
        <p:nvSpPr>
          <p:cNvPr id="48" name="Metin kutusu 47">
            <a:extLst>
              <a:ext uri="{FF2B5EF4-FFF2-40B4-BE49-F238E27FC236}">
                <a16:creationId xmlns:a16="http://schemas.microsoft.com/office/drawing/2014/main" id="{C4CCBA7A-5008-E98F-DE6D-86B71BDEB170}"/>
              </a:ext>
            </a:extLst>
          </p:cNvPr>
          <p:cNvSpPr txBox="1"/>
          <p:nvPr>
            <p:custDataLst>
              <p:tags r:id="rId6"/>
            </p:custDataLst>
          </p:nvPr>
        </p:nvSpPr>
        <p:spPr>
          <a:xfrm>
            <a:off x="2974767" y="3732439"/>
            <a:ext cx="1828800" cy="800219"/>
          </a:xfrm>
          <a:prstGeom prst="rect">
            <a:avLst/>
          </a:prstGeom>
        </p:spPr>
        <p:txBody>
          <a:bodyPr wrap="square" lIns="0" tIns="0" rIns="0" bIns="0" rtlCol="0">
            <a:spAutoFit/>
          </a:bodyPr>
          <a:lstStyle>
            <a:defPPr>
              <a:defRPr lang="en-US"/>
            </a:defPPr>
            <a:lvl1pPr algn="ctr">
              <a:defRPr sz="1300">
                <a:solidFill>
                  <a:schemeClr val="bg1"/>
                </a:solidFill>
              </a:defRPr>
            </a:lvl1pPr>
          </a:lstStyle>
          <a:p>
            <a:r>
              <a:rPr lang="en-US" noProof="1"/>
              <a:t>Release Manufacturing and Production Scheduling to production planning</a:t>
            </a:r>
          </a:p>
        </p:txBody>
      </p:sp>
      <p:sp>
        <p:nvSpPr>
          <p:cNvPr id="49" name="Metin kutusu 48">
            <a:extLst>
              <a:ext uri="{FF2B5EF4-FFF2-40B4-BE49-F238E27FC236}">
                <a16:creationId xmlns:a16="http://schemas.microsoft.com/office/drawing/2014/main" id="{7637643D-AADD-54F9-2D9E-7A0B47796F97}"/>
              </a:ext>
            </a:extLst>
          </p:cNvPr>
          <p:cNvSpPr txBox="1"/>
          <p:nvPr/>
        </p:nvSpPr>
        <p:spPr>
          <a:xfrm>
            <a:off x="759489" y="3732439"/>
            <a:ext cx="1828800" cy="600164"/>
          </a:xfrm>
          <a:prstGeom prst="rect">
            <a:avLst/>
          </a:prstGeom>
        </p:spPr>
        <p:txBody>
          <a:bodyPr wrap="square" lIns="0" tIns="0" rIns="0" bIns="0" rtlCol="0">
            <a:spAutoFit/>
          </a:bodyPr>
          <a:lstStyle>
            <a:defPPr>
              <a:defRPr lang="en-US"/>
            </a:defPPr>
            <a:lvl1pPr algn="ctr">
              <a:defRPr sz="1300">
                <a:solidFill>
                  <a:schemeClr val="bg1"/>
                </a:solidFill>
              </a:defRPr>
            </a:lvl1pPr>
          </a:lstStyle>
          <a:p>
            <a:r>
              <a:rPr lang="en-US" noProof="1"/>
              <a:t>Review Manufacturing and Production Scheduling in IBP</a:t>
            </a:r>
          </a:p>
        </p:txBody>
      </p:sp>
      <p:sp>
        <p:nvSpPr>
          <p:cNvPr id="50" name="Metin kutusu 49">
            <a:extLst>
              <a:ext uri="{FF2B5EF4-FFF2-40B4-BE49-F238E27FC236}">
                <a16:creationId xmlns:a16="http://schemas.microsoft.com/office/drawing/2014/main" id="{586A71E4-A4B8-A0EB-B235-72574D714794}"/>
              </a:ext>
            </a:extLst>
          </p:cNvPr>
          <p:cNvSpPr txBox="1"/>
          <p:nvPr>
            <p:custDataLst>
              <p:tags r:id="rId7"/>
            </p:custDataLst>
          </p:nvPr>
        </p:nvSpPr>
        <p:spPr>
          <a:xfrm>
            <a:off x="5343727" y="3732439"/>
            <a:ext cx="1528125" cy="600164"/>
          </a:xfrm>
          <a:prstGeom prst="rect">
            <a:avLst/>
          </a:prstGeom>
        </p:spPr>
        <p:txBody>
          <a:bodyPr wrap="square" lIns="0" tIns="0" rIns="0" bIns="0" rtlCol="0">
            <a:spAutoFit/>
          </a:bodyPr>
          <a:lstStyle/>
          <a:p>
            <a:pPr algn="ctr"/>
            <a:r>
              <a:rPr lang="en-US" sz="1300" noProof="1">
                <a:solidFill>
                  <a:schemeClr val="bg1"/>
                </a:solidFill>
              </a:rPr>
              <a:t>Handover to Detailed Scheduling in ePPDS </a:t>
            </a:r>
          </a:p>
        </p:txBody>
      </p:sp>
      <p:sp>
        <p:nvSpPr>
          <p:cNvPr id="51" name="Metin kutusu 50">
            <a:extLst>
              <a:ext uri="{FF2B5EF4-FFF2-40B4-BE49-F238E27FC236}">
                <a16:creationId xmlns:a16="http://schemas.microsoft.com/office/drawing/2014/main" id="{77B2D73C-D6DB-033A-E0B1-1185C4366A28}"/>
              </a:ext>
            </a:extLst>
          </p:cNvPr>
          <p:cNvSpPr txBox="1"/>
          <p:nvPr>
            <p:custDataLst>
              <p:tags r:id="rId8"/>
            </p:custDataLst>
          </p:nvPr>
        </p:nvSpPr>
        <p:spPr>
          <a:xfrm>
            <a:off x="7551704" y="3732439"/>
            <a:ext cx="1528125" cy="800219"/>
          </a:xfrm>
          <a:prstGeom prst="rect">
            <a:avLst/>
          </a:prstGeom>
        </p:spPr>
        <p:txBody>
          <a:bodyPr wrap="square" lIns="0" tIns="0" rIns="0" bIns="0" rtlCol="0">
            <a:spAutoFit/>
          </a:bodyPr>
          <a:lstStyle>
            <a:defPPr>
              <a:defRPr lang="en-US"/>
            </a:defPPr>
            <a:lvl1pPr algn="ctr">
              <a:defRPr sz="1300">
                <a:solidFill>
                  <a:schemeClr val="tx2"/>
                </a:solidFill>
              </a:defRPr>
            </a:lvl1pPr>
          </a:lstStyle>
          <a:p>
            <a:r>
              <a:rPr lang="en-US" noProof="1"/>
              <a:t>Execute detailed scheduling strategy and reschedule in ePPDS</a:t>
            </a:r>
          </a:p>
        </p:txBody>
      </p:sp>
      <p:sp>
        <p:nvSpPr>
          <p:cNvPr id="52" name="Metin kutusu 51">
            <a:extLst>
              <a:ext uri="{FF2B5EF4-FFF2-40B4-BE49-F238E27FC236}">
                <a16:creationId xmlns:a16="http://schemas.microsoft.com/office/drawing/2014/main" id="{FB0FBB76-7124-BEF5-425D-A0A1362D72D8}"/>
              </a:ext>
            </a:extLst>
          </p:cNvPr>
          <p:cNvSpPr txBox="1"/>
          <p:nvPr>
            <p:custDataLst>
              <p:tags r:id="rId9"/>
            </p:custDataLst>
          </p:nvPr>
        </p:nvSpPr>
        <p:spPr>
          <a:xfrm>
            <a:off x="9959001" y="3732439"/>
            <a:ext cx="1125623" cy="600164"/>
          </a:xfrm>
          <a:prstGeom prst="rect">
            <a:avLst/>
          </a:prstGeom>
        </p:spPr>
        <p:txBody>
          <a:bodyPr wrap="square" lIns="0" tIns="0" rIns="0" bIns="0" rtlCol="0">
            <a:spAutoFit/>
          </a:bodyPr>
          <a:lstStyle/>
          <a:p>
            <a:pPr algn="ctr"/>
            <a:r>
              <a:rPr lang="en-US" sz="1300" noProof="1">
                <a:solidFill>
                  <a:schemeClr val="bg1"/>
                </a:solidFill>
              </a:rPr>
              <a:t>Check updates in IBP</a:t>
            </a:r>
          </a:p>
          <a:p>
            <a:pPr algn="ctr"/>
            <a:endParaRPr lang="en-US" sz="1300" noProof="1">
              <a:solidFill>
                <a:schemeClr val="bg1"/>
              </a:solidFill>
            </a:endParaRPr>
          </a:p>
        </p:txBody>
      </p:sp>
      <p:grpSp>
        <p:nvGrpSpPr>
          <p:cNvPr id="54" name="Grafik 29">
            <a:extLst>
              <a:ext uri="{FF2B5EF4-FFF2-40B4-BE49-F238E27FC236}">
                <a16:creationId xmlns:a16="http://schemas.microsoft.com/office/drawing/2014/main" id="{BE6CDFEB-0576-6C64-5F3B-B830589FED88}"/>
              </a:ext>
            </a:extLst>
          </p:cNvPr>
          <p:cNvGrpSpPr>
            <a:grpSpLocks noChangeAspect="1"/>
          </p:cNvGrpSpPr>
          <p:nvPr/>
        </p:nvGrpSpPr>
        <p:grpSpPr>
          <a:xfrm>
            <a:off x="10542705" y="393872"/>
            <a:ext cx="1210729" cy="245114"/>
            <a:chOff x="8771359" y="1615738"/>
            <a:chExt cx="2441866" cy="494359"/>
          </a:xfrm>
        </p:grpSpPr>
        <p:grpSp>
          <p:nvGrpSpPr>
            <p:cNvPr id="55" name="Grafik 29">
              <a:extLst>
                <a:ext uri="{FF2B5EF4-FFF2-40B4-BE49-F238E27FC236}">
                  <a16:creationId xmlns:a16="http://schemas.microsoft.com/office/drawing/2014/main" id="{A91BAA21-7032-4D32-ED6F-5A991638DEFA}"/>
                </a:ext>
              </a:extLst>
            </p:cNvPr>
            <p:cNvGrpSpPr/>
            <p:nvPr/>
          </p:nvGrpSpPr>
          <p:grpSpPr>
            <a:xfrm>
              <a:off x="8771359" y="1615738"/>
              <a:ext cx="2366907" cy="494359"/>
              <a:chOff x="8771359" y="1615738"/>
              <a:chExt cx="2366907" cy="494359"/>
            </a:xfrm>
          </p:grpSpPr>
          <p:grpSp>
            <p:nvGrpSpPr>
              <p:cNvPr id="57" name="Grafik 29">
                <a:extLst>
                  <a:ext uri="{FF2B5EF4-FFF2-40B4-BE49-F238E27FC236}">
                    <a16:creationId xmlns:a16="http://schemas.microsoft.com/office/drawing/2014/main" id="{988F7C63-26F3-2B73-A0F1-CD98F36FDE99}"/>
                  </a:ext>
                </a:extLst>
              </p:cNvPr>
              <p:cNvGrpSpPr/>
              <p:nvPr/>
            </p:nvGrpSpPr>
            <p:grpSpPr>
              <a:xfrm>
                <a:off x="9418950" y="1615738"/>
                <a:ext cx="1719317" cy="479777"/>
                <a:chOff x="9418950" y="1615738"/>
                <a:chExt cx="1719317" cy="479777"/>
              </a:xfrm>
              <a:solidFill>
                <a:srgbClr val="FFFFFF"/>
              </a:solidFill>
            </p:grpSpPr>
            <p:sp>
              <p:nvSpPr>
                <p:cNvPr id="59" name="Serbest Form 85">
                  <a:extLst>
                    <a:ext uri="{FF2B5EF4-FFF2-40B4-BE49-F238E27FC236}">
                      <a16:creationId xmlns:a16="http://schemas.microsoft.com/office/drawing/2014/main" id="{60102AE5-B9B7-1D85-08D0-8C25BDCA44B7}"/>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endParaRPr lang="en-US" noProof="1"/>
                </a:p>
              </p:txBody>
            </p:sp>
            <p:sp>
              <p:nvSpPr>
                <p:cNvPr id="60" name="Serbest Form 86">
                  <a:extLst>
                    <a:ext uri="{FF2B5EF4-FFF2-40B4-BE49-F238E27FC236}">
                      <a16:creationId xmlns:a16="http://schemas.microsoft.com/office/drawing/2014/main" id="{EA2EE89A-8EBD-173A-6A4F-835DF2DEC3D3}"/>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endParaRPr lang="en-US" noProof="1"/>
                </a:p>
              </p:txBody>
            </p:sp>
            <p:sp>
              <p:nvSpPr>
                <p:cNvPr id="61" name="Serbest Form 87">
                  <a:extLst>
                    <a:ext uri="{FF2B5EF4-FFF2-40B4-BE49-F238E27FC236}">
                      <a16:creationId xmlns:a16="http://schemas.microsoft.com/office/drawing/2014/main" id="{D657A077-17C7-5578-D8EE-7CC0BFB8FA88}"/>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endParaRPr lang="en-US" noProof="1"/>
                </a:p>
              </p:txBody>
            </p:sp>
            <p:sp>
              <p:nvSpPr>
                <p:cNvPr id="62" name="Serbest Form 88">
                  <a:extLst>
                    <a:ext uri="{FF2B5EF4-FFF2-40B4-BE49-F238E27FC236}">
                      <a16:creationId xmlns:a16="http://schemas.microsoft.com/office/drawing/2014/main" id="{A08DE81D-E728-4E0D-F8A9-AC04F8A3B68E}"/>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endParaRPr lang="en-US" noProof="1"/>
                </a:p>
              </p:txBody>
            </p:sp>
          </p:grpSp>
          <p:sp>
            <p:nvSpPr>
              <p:cNvPr id="58" name="Serbest Form 84">
                <a:extLst>
                  <a:ext uri="{FF2B5EF4-FFF2-40B4-BE49-F238E27FC236}">
                    <a16:creationId xmlns:a16="http://schemas.microsoft.com/office/drawing/2014/main" id="{35F8CC05-0206-C1EA-55A3-EE44F7BE0EE1}"/>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endParaRPr lang="en-US" noProof="1"/>
              </a:p>
            </p:txBody>
          </p:sp>
        </p:grpSp>
        <p:sp>
          <p:nvSpPr>
            <p:cNvPr id="56" name="Serbest Form 82">
              <a:extLst>
                <a:ext uri="{FF2B5EF4-FFF2-40B4-BE49-F238E27FC236}">
                  <a16:creationId xmlns:a16="http://schemas.microsoft.com/office/drawing/2014/main" id="{B2D4FFAE-C79B-BD5A-D333-D5DFAB0B23E5}"/>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endParaRPr lang="en-US" noProof="1"/>
            </a:p>
          </p:txBody>
        </p:sp>
      </p:grpSp>
    </p:spTree>
    <p:extLst>
      <p:ext uri="{BB962C8B-B14F-4D97-AF65-F5344CB8AC3E}">
        <p14:creationId xmlns:p14="http://schemas.microsoft.com/office/powerpoint/2010/main" val="1848259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826B9E-6A08-55AB-29A4-5E4ABDE26465}"/>
              </a:ext>
            </a:extLst>
          </p:cNvPr>
          <p:cNvSpPr>
            <a:spLocks noGrp="1"/>
          </p:cNvSpPr>
          <p:nvPr>
            <p:ph type="title"/>
          </p:nvPr>
        </p:nvSpPr>
        <p:spPr/>
        <p:txBody>
          <a:bodyPr/>
          <a:lstStyle/>
          <a:p>
            <a:r>
              <a:rPr lang="en-US" noProof="1"/>
              <a:t>Harmonize Supply and Manufacturing – Synchronized Planning</a:t>
            </a:r>
          </a:p>
        </p:txBody>
      </p:sp>
      <p:sp>
        <p:nvSpPr>
          <p:cNvPr id="3" name="Metin Yer Tutucusu 2">
            <a:extLst>
              <a:ext uri="{FF2B5EF4-FFF2-40B4-BE49-F238E27FC236}">
                <a16:creationId xmlns:a16="http://schemas.microsoft.com/office/drawing/2014/main" id="{8C5E7193-6F0F-4E51-0627-02CDC6B80F09}"/>
              </a:ext>
            </a:extLst>
          </p:cNvPr>
          <p:cNvSpPr>
            <a:spLocks noGrp="1"/>
          </p:cNvSpPr>
          <p:nvPr>
            <p:ph type="body" sz="quarter" idx="15"/>
          </p:nvPr>
        </p:nvSpPr>
        <p:spPr/>
        <p:txBody>
          <a:bodyPr/>
          <a:lstStyle/>
          <a:p>
            <a:r>
              <a:rPr lang="en-US" noProof="1"/>
              <a:t>1. Example</a:t>
            </a:r>
          </a:p>
        </p:txBody>
      </p:sp>
      <p:sp>
        <p:nvSpPr>
          <p:cNvPr id="4" name="Dikdörtgen 3">
            <a:extLst>
              <a:ext uri="{FF2B5EF4-FFF2-40B4-BE49-F238E27FC236}">
                <a16:creationId xmlns:a16="http://schemas.microsoft.com/office/drawing/2014/main" id="{6D8E476B-DC80-6D5A-A559-B06AB479D295}"/>
              </a:ext>
            </a:extLst>
          </p:cNvPr>
          <p:cNvSpPr/>
          <p:nvPr>
            <p:custDataLst>
              <p:tags r:id="rId1"/>
            </p:custDataLst>
          </p:nvPr>
        </p:nvSpPr>
        <p:spPr>
          <a:xfrm>
            <a:off x="455404" y="3018446"/>
            <a:ext cx="11298030" cy="1681164"/>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cxnSp>
        <p:nvCxnSpPr>
          <p:cNvPr id="30" name="Düz Ok Bağlayıcısı 29">
            <a:extLst>
              <a:ext uri="{FF2B5EF4-FFF2-40B4-BE49-F238E27FC236}">
                <a16:creationId xmlns:a16="http://schemas.microsoft.com/office/drawing/2014/main" id="{46BD2B3C-A629-0064-A93E-2CACE0F4CD07}"/>
              </a:ext>
            </a:extLst>
          </p:cNvPr>
          <p:cNvCxnSpPr>
            <a:cxnSpLocks/>
          </p:cNvCxnSpPr>
          <p:nvPr/>
        </p:nvCxnSpPr>
        <p:spPr>
          <a:xfrm>
            <a:off x="733692" y="3414649"/>
            <a:ext cx="10728960" cy="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D491658-E644-AE61-38C7-179CD184EE0A}"/>
              </a:ext>
            </a:extLst>
          </p:cNvPr>
          <p:cNvSpPr/>
          <p:nvPr/>
        </p:nvSpPr>
        <p:spPr>
          <a:xfrm>
            <a:off x="1456851" y="3195268"/>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1</a:t>
            </a:r>
          </a:p>
        </p:txBody>
      </p:sp>
      <p:sp>
        <p:nvSpPr>
          <p:cNvPr id="37" name="Oval 36">
            <a:extLst>
              <a:ext uri="{FF2B5EF4-FFF2-40B4-BE49-F238E27FC236}">
                <a16:creationId xmlns:a16="http://schemas.microsoft.com/office/drawing/2014/main" id="{39F0E050-D671-A13D-BC71-72AA2B0814E5}"/>
              </a:ext>
            </a:extLst>
          </p:cNvPr>
          <p:cNvSpPr/>
          <p:nvPr>
            <p:custDataLst>
              <p:tags r:id="rId2"/>
            </p:custDataLst>
          </p:nvPr>
        </p:nvSpPr>
        <p:spPr>
          <a:xfrm>
            <a:off x="3667821" y="3195268"/>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2</a:t>
            </a:r>
          </a:p>
        </p:txBody>
      </p:sp>
      <p:sp>
        <p:nvSpPr>
          <p:cNvPr id="38" name="Oval 37">
            <a:extLst>
              <a:ext uri="{FF2B5EF4-FFF2-40B4-BE49-F238E27FC236}">
                <a16:creationId xmlns:a16="http://schemas.microsoft.com/office/drawing/2014/main" id="{8B00C744-2887-C7B2-7A47-9135CCCA270B}"/>
              </a:ext>
            </a:extLst>
          </p:cNvPr>
          <p:cNvSpPr/>
          <p:nvPr>
            <p:custDataLst>
              <p:tags r:id="rId3"/>
            </p:custDataLst>
          </p:nvPr>
        </p:nvSpPr>
        <p:spPr>
          <a:xfrm>
            <a:off x="5878791" y="3195268"/>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3</a:t>
            </a:r>
          </a:p>
        </p:txBody>
      </p:sp>
      <p:sp>
        <p:nvSpPr>
          <p:cNvPr id="39" name="Oval 38">
            <a:extLst>
              <a:ext uri="{FF2B5EF4-FFF2-40B4-BE49-F238E27FC236}">
                <a16:creationId xmlns:a16="http://schemas.microsoft.com/office/drawing/2014/main" id="{6F2D4ADF-0E6D-0E91-F651-65758EAF7332}"/>
              </a:ext>
            </a:extLst>
          </p:cNvPr>
          <p:cNvSpPr/>
          <p:nvPr>
            <p:custDataLst>
              <p:tags r:id="rId4"/>
            </p:custDataLst>
          </p:nvPr>
        </p:nvSpPr>
        <p:spPr>
          <a:xfrm>
            <a:off x="8089761" y="3195268"/>
            <a:ext cx="438763" cy="438763"/>
          </a:xfrm>
          <a:prstGeom prst="ellipse">
            <a:avLst/>
          </a:prstGeom>
          <a:solidFill>
            <a:schemeClr val="bg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solidFill>
                  <a:schemeClr val="accent1"/>
                </a:solidFill>
              </a:rPr>
              <a:t>4</a:t>
            </a:r>
          </a:p>
        </p:txBody>
      </p:sp>
      <p:sp>
        <p:nvSpPr>
          <p:cNvPr id="40" name="Oval 39">
            <a:extLst>
              <a:ext uri="{FF2B5EF4-FFF2-40B4-BE49-F238E27FC236}">
                <a16:creationId xmlns:a16="http://schemas.microsoft.com/office/drawing/2014/main" id="{7C16E5F3-9754-D1FB-507E-4B8120826646}"/>
              </a:ext>
            </a:extLst>
          </p:cNvPr>
          <p:cNvSpPr/>
          <p:nvPr>
            <p:custDataLst>
              <p:tags r:id="rId5"/>
            </p:custDataLst>
          </p:nvPr>
        </p:nvSpPr>
        <p:spPr>
          <a:xfrm>
            <a:off x="10300731" y="3195268"/>
            <a:ext cx="438763" cy="438763"/>
          </a:xfrm>
          <a:prstGeom prst="ellipse">
            <a:avLst/>
          </a:prstGeom>
          <a:solidFill>
            <a:schemeClr val="accent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t>5</a:t>
            </a:r>
          </a:p>
        </p:txBody>
      </p:sp>
      <p:sp>
        <p:nvSpPr>
          <p:cNvPr id="48" name="Metin kutusu 47">
            <a:extLst>
              <a:ext uri="{FF2B5EF4-FFF2-40B4-BE49-F238E27FC236}">
                <a16:creationId xmlns:a16="http://schemas.microsoft.com/office/drawing/2014/main" id="{C4CCBA7A-5008-E98F-DE6D-86B71BDEB170}"/>
              </a:ext>
            </a:extLst>
          </p:cNvPr>
          <p:cNvSpPr txBox="1"/>
          <p:nvPr>
            <p:custDataLst>
              <p:tags r:id="rId6"/>
            </p:custDataLst>
          </p:nvPr>
        </p:nvSpPr>
        <p:spPr>
          <a:xfrm>
            <a:off x="2974767" y="3732439"/>
            <a:ext cx="1828800" cy="800219"/>
          </a:xfrm>
          <a:prstGeom prst="rect">
            <a:avLst/>
          </a:prstGeom>
        </p:spPr>
        <p:txBody>
          <a:bodyPr wrap="square" lIns="0" tIns="0" rIns="0" bIns="0" rtlCol="0">
            <a:spAutoFit/>
          </a:bodyPr>
          <a:lstStyle>
            <a:defPPr>
              <a:defRPr lang="en-US"/>
            </a:defPPr>
            <a:lvl1pPr algn="ctr">
              <a:defRPr sz="1300">
                <a:solidFill>
                  <a:schemeClr val="bg1"/>
                </a:solidFill>
              </a:defRPr>
            </a:lvl1pPr>
          </a:lstStyle>
          <a:p>
            <a:r>
              <a:rPr lang="en-US" noProof="1"/>
              <a:t>Release Manufacturing and Production Scheduling to production planning</a:t>
            </a:r>
          </a:p>
        </p:txBody>
      </p:sp>
      <p:sp>
        <p:nvSpPr>
          <p:cNvPr id="49" name="Metin kutusu 48">
            <a:extLst>
              <a:ext uri="{FF2B5EF4-FFF2-40B4-BE49-F238E27FC236}">
                <a16:creationId xmlns:a16="http://schemas.microsoft.com/office/drawing/2014/main" id="{7637643D-AADD-54F9-2D9E-7A0B47796F97}"/>
              </a:ext>
            </a:extLst>
          </p:cNvPr>
          <p:cNvSpPr txBox="1"/>
          <p:nvPr/>
        </p:nvSpPr>
        <p:spPr>
          <a:xfrm>
            <a:off x="759489" y="3732439"/>
            <a:ext cx="1828800" cy="600164"/>
          </a:xfrm>
          <a:prstGeom prst="rect">
            <a:avLst/>
          </a:prstGeom>
        </p:spPr>
        <p:txBody>
          <a:bodyPr wrap="square" lIns="0" tIns="0" rIns="0" bIns="0" rtlCol="0">
            <a:spAutoFit/>
          </a:bodyPr>
          <a:lstStyle>
            <a:defPPr>
              <a:defRPr lang="en-US"/>
            </a:defPPr>
            <a:lvl1pPr algn="ctr">
              <a:defRPr sz="1300">
                <a:solidFill>
                  <a:schemeClr val="bg1"/>
                </a:solidFill>
              </a:defRPr>
            </a:lvl1pPr>
          </a:lstStyle>
          <a:p>
            <a:r>
              <a:rPr lang="en-US" noProof="1"/>
              <a:t>Review Manufacturing and Production Scheduling in IBP</a:t>
            </a:r>
          </a:p>
        </p:txBody>
      </p:sp>
      <p:sp>
        <p:nvSpPr>
          <p:cNvPr id="50" name="Metin kutusu 49">
            <a:extLst>
              <a:ext uri="{FF2B5EF4-FFF2-40B4-BE49-F238E27FC236}">
                <a16:creationId xmlns:a16="http://schemas.microsoft.com/office/drawing/2014/main" id="{586A71E4-A4B8-A0EB-B235-72574D714794}"/>
              </a:ext>
            </a:extLst>
          </p:cNvPr>
          <p:cNvSpPr txBox="1"/>
          <p:nvPr>
            <p:custDataLst>
              <p:tags r:id="rId7"/>
            </p:custDataLst>
          </p:nvPr>
        </p:nvSpPr>
        <p:spPr>
          <a:xfrm>
            <a:off x="5343727" y="3732439"/>
            <a:ext cx="1528125" cy="600164"/>
          </a:xfrm>
          <a:prstGeom prst="rect">
            <a:avLst/>
          </a:prstGeom>
        </p:spPr>
        <p:txBody>
          <a:bodyPr wrap="square" lIns="0" tIns="0" rIns="0" bIns="0" rtlCol="0">
            <a:spAutoFit/>
          </a:bodyPr>
          <a:lstStyle/>
          <a:p>
            <a:pPr algn="ctr"/>
            <a:r>
              <a:rPr lang="en-US" sz="1300" noProof="1">
                <a:solidFill>
                  <a:schemeClr val="bg1"/>
                </a:solidFill>
              </a:rPr>
              <a:t>Handover to Detailed Scheduling in ePPDS </a:t>
            </a:r>
          </a:p>
        </p:txBody>
      </p:sp>
      <p:sp>
        <p:nvSpPr>
          <p:cNvPr id="51" name="Metin kutusu 50">
            <a:extLst>
              <a:ext uri="{FF2B5EF4-FFF2-40B4-BE49-F238E27FC236}">
                <a16:creationId xmlns:a16="http://schemas.microsoft.com/office/drawing/2014/main" id="{77B2D73C-D6DB-033A-E0B1-1185C4366A28}"/>
              </a:ext>
            </a:extLst>
          </p:cNvPr>
          <p:cNvSpPr txBox="1"/>
          <p:nvPr>
            <p:custDataLst>
              <p:tags r:id="rId8"/>
            </p:custDataLst>
          </p:nvPr>
        </p:nvSpPr>
        <p:spPr>
          <a:xfrm>
            <a:off x="7551704" y="3732439"/>
            <a:ext cx="1528125" cy="800219"/>
          </a:xfrm>
          <a:prstGeom prst="rect">
            <a:avLst/>
          </a:prstGeom>
        </p:spPr>
        <p:txBody>
          <a:bodyPr wrap="square" lIns="0" tIns="0" rIns="0" bIns="0" rtlCol="0">
            <a:spAutoFit/>
          </a:bodyPr>
          <a:lstStyle/>
          <a:p>
            <a:pPr algn="ctr"/>
            <a:r>
              <a:rPr lang="en-US" sz="1300" noProof="1">
                <a:solidFill>
                  <a:schemeClr val="bg1"/>
                </a:solidFill>
              </a:rPr>
              <a:t>Execute detailed scheduling strategy and reschedule in ePPDS</a:t>
            </a:r>
          </a:p>
        </p:txBody>
      </p:sp>
      <p:sp>
        <p:nvSpPr>
          <p:cNvPr id="52" name="Metin kutusu 51">
            <a:extLst>
              <a:ext uri="{FF2B5EF4-FFF2-40B4-BE49-F238E27FC236}">
                <a16:creationId xmlns:a16="http://schemas.microsoft.com/office/drawing/2014/main" id="{FB0FBB76-7124-BEF5-425D-A0A1362D72D8}"/>
              </a:ext>
            </a:extLst>
          </p:cNvPr>
          <p:cNvSpPr txBox="1"/>
          <p:nvPr>
            <p:custDataLst>
              <p:tags r:id="rId9"/>
            </p:custDataLst>
          </p:nvPr>
        </p:nvSpPr>
        <p:spPr>
          <a:xfrm>
            <a:off x="9959001" y="3732439"/>
            <a:ext cx="1125623" cy="600164"/>
          </a:xfrm>
          <a:prstGeom prst="rect">
            <a:avLst/>
          </a:prstGeom>
        </p:spPr>
        <p:txBody>
          <a:bodyPr wrap="square" lIns="0" tIns="0" rIns="0" bIns="0" rtlCol="0">
            <a:spAutoFit/>
          </a:bodyPr>
          <a:lstStyle>
            <a:defPPr>
              <a:defRPr lang="en-US"/>
            </a:defPPr>
            <a:lvl1pPr algn="ctr">
              <a:defRPr sz="1300">
                <a:solidFill>
                  <a:schemeClr val="tx2"/>
                </a:solidFill>
              </a:defRPr>
            </a:lvl1pPr>
          </a:lstStyle>
          <a:p>
            <a:r>
              <a:rPr lang="en-US" noProof="1"/>
              <a:t>Check updates in IBP</a:t>
            </a:r>
          </a:p>
          <a:p>
            <a:endParaRPr lang="en-US" noProof="1"/>
          </a:p>
        </p:txBody>
      </p:sp>
      <p:grpSp>
        <p:nvGrpSpPr>
          <p:cNvPr id="54" name="Grafik 29">
            <a:extLst>
              <a:ext uri="{FF2B5EF4-FFF2-40B4-BE49-F238E27FC236}">
                <a16:creationId xmlns:a16="http://schemas.microsoft.com/office/drawing/2014/main" id="{BE6CDFEB-0576-6C64-5F3B-B830589FED88}"/>
              </a:ext>
            </a:extLst>
          </p:cNvPr>
          <p:cNvGrpSpPr>
            <a:grpSpLocks noChangeAspect="1"/>
          </p:cNvGrpSpPr>
          <p:nvPr/>
        </p:nvGrpSpPr>
        <p:grpSpPr>
          <a:xfrm>
            <a:off x="10542705" y="393872"/>
            <a:ext cx="1210729" cy="245114"/>
            <a:chOff x="8771359" y="1615738"/>
            <a:chExt cx="2441866" cy="494359"/>
          </a:xfrm>
        </p:grpSpPr>
        <p:grpSp>
          <p:nvGrpSpPr>
            <p:cNvPr id="55" name="Grafik 29">
              <a:extLst>
                <a:ext uri="{FF2B5EF4-FFF2-40B4-BE49-F238E27FC236}">
                  <a16:creationId xmlns:a16="http://schemas.microsoft.com/office/drawing/2014/main" id="{A91BAA21-7032-4D32-ED6F-5A991638DEFA}"/>
                </a:ext>
              </a:extLst>
            </p:cNvPr>
            <p:cNvGrpSpPr/>
            <p:nvPr/>
          </p:nvGrpSpPr>
          <p:grpSpPr>
            <a:xfrm>
              <a:off x="8771359" y="1615738"/>
              <a:ext cx="2366907" cy="494359"/>
              <a:chOff x="8771359" y="1615738"/>
              <a:chExt cx="2366907" cy="494359"/>
            </a:xfrm>
          </p:grpSpPr>
          <p:grpSp>
            <p:nvGrpSpPr>
              <p:cNvPr id="57" name="Grafik 29">
                <a:extLst>
                  <a:ext uri="{FF2B5EF4-FFF2-40B4-BE49-F238E27FC236}">
                    <a16:creationId xmlns:a16="http://schemas.microsoft.com/office/drawing/2014/main" id="{988F7C63-26F3-2B73-A0F1-CD98F36FDE99}"/>
                  </a:ext>
                </a:extLst>
              </p:cNvPr>
              <p:cNvGrpSpPr/>
              <p:nvPr/>
            </p:nvGrpSpPr>
            <p:grpSpPr>
              <a:xfrm>
                <a:off x="9418950" y="1615738"/>
                <a:ext cx="1719317" cy="479777"/>
                <a:chOff x="9418950" y="1615738"/>
                <a:chExt cx="1719317" cy="479777"/>
              </a:xfrm>
              <a:solidFill>
                <a:srgbClr val="FFFFFF"/>
              </a:solidFill>
            </p:grpSpPr>
            <p:sp>
              <p:nvSpPr>
                <p:cNvPr id="59" name="Serbest Form 85">
                  <a:extLst>
                    <a:ext uri="{FF2B5EF4-FFF2-40B4-BE49-F238E27FC236}">
                      <a16:creationId xmlns:a16="http://schemas.microsoft.com/office/drawing/2014/main" id="{60102AE5-B9B7-1D85-08D0-8C25BDCA44B7}"/>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endParaRPr lang="en-US" noProof="1"/>
                </a:p>
              </p:txBody>
            </p:sp>
            <p:sp>
              <p:nvSpPr>
                <p:cNvPr id="60" name="Serbest Form 86">
                  <a:extLst>
                    <a:ext uri="{FF2B5EF4-FFF2-40B4-BE49-F238E27FC236}">
                      <a16:creationId xmlns:a16="http://schemas.microsoft.com/office/drawing/2014/main" id="{EA2EE89A-8EBD-173A-6A4F-835DF2DEC3D3}"/>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endParaRPr lang="en-US" noProof="1"/>
                </a:p>
              </p:txBody>
            </p:sp>
            <p:sp>
              <p:nvSpPr>
                <p:cNvPr id="61" name="Serbest Form 87">
                  <a:extLst>
                    <a:ext uri="{FF2B5EF4-FFF2-40B4-BE49-F238E27FC236}">
                      <a16:creationId xmlns:a16="http://schemas.microsoft.com/office/drawing/2014/main" id="{D657A077-17C7-5578-D8EE-7CC0BFB8FA88}"/>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endParaRPr lang="en-US" noProof="1"/>
                </a:p>
              </p:txBody>
            </p:sp>
            <p:sp>
              <p:nvSpPr>
                <p:cNvPr id="62" name="Serbest Form 88">
                  <a:extLst>
                    <a:ext uri="{FF2B5EF4-FFF2-40B4-BE49-F238E27FC236}">
                      <a16:creationId xmlns:a16="http://schemas.microsoft.com/office/drawing/2014/main" id="{A08DE81D-E728-4E0D-F8A9-AC04F8A3B68E}"/>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endParaRPr lang="en-US" noProof="1"/>
                </a:p>
              </p:txBody>
            </p:sp>
          </p:grpSp>
          <p:sp>
            <p:nvSpPr>
              <p:cNvPr id="58" name="Serbest Form 84">
                <a:extLst>
                  <a:ext uri="{FF2B5EF4-FFF2-40B4-BE49-F238E27FC236}">
                    <a16:creationId xmlns:a16="http://schemas.microsoft.com/office/drawing/2014/main" id="{35F8CC05-0206-C1EA-55A3-EE44F7BE0EE1}"/>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endParaRPr lang="en-US" noProof="1"/>
              </a:p>
            </p:txBody>
          </p:sp>
        </p:grpSp>
        <p:sp>
          <p:nvSpPr>
            <p:cNvPr id="56" name="Serbest Form 82">
              <a:extLst>
                <a:ext uri="{FF2B5EF4-FFF2-40B4-BE49-F238E27FC236}">
                  <a16:creationId xmlns:a16="http://schemas.microsoft.com/office/drawing/2014/main" id="{B2D4FFAE-C79B-BD5A-D333-D5DFAB0B23E5}"/>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endParaRPr lang="en-US" noProof="1"/>
            </a:p>
          </p:txBody>
        </p:sp>
      </p:grpSp>
    </p:spTree>
    <p:extLst>
      <p:ext uri="{BB962C8B-B14F-4D97-AF65-F5344CB8AC3E}">
        <p14:creationId xmlns:p14="http://schemas.microsoft.com/office/powerpoint/2010/main" val="587157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Dikdörtgen 7">
            <a:extLst>
              <a:ext uri="{FF2B5EF4-FFF2-40B4-BE49-F238E27FC236}">
                <a16:creationId xmlns:a16="http://schemas.microsoft.com/office/drawing/2014/main" id="{EA58AED5-863B-EB24-7A56-F0F31B6B2392}"/>
              </a:ext>
            </a:extLst>
          </p:cNvPr>
          <p:cNvSpPr/>
          <p:nvPr/>
        </p:nvSpPr>
        <p:spPr>
          <a:xfrm>
            <a:off x="4273549" y="1334218"/>
            <a:ext cx="3643313" cy="4681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GB" b="1"/>
          </a:p>
        </p:txBody>
      </p:sp>
      <p:grpSp>
        <p:nvGrpSpPr>
          <p:cNvPr id="21" name="Group 4">
            <a:extLst>
              <a:ext uri="{FF2B5EF4-FFF2-40B4-BE49-F238E27FC236}">
                <a16:creationId xmlns:a16="http://schemas.microsoft.com/office/drawing/2014/main" id="{F9018B34-4599-063A-B7B4-2AFDCF560A40}"/>
              </a:ext>
            </a:extLst>
          </p:cNvPr>
          <p:cNvGrpSpPr/>
          <p:nvPr/>
        </p:nvGrpSpPr>
        <p:grpSpPr>
          <a:xfrm>
            <a:off x="3885282" y="1800485"/>
            <a:ext cx="3737424" cy="3476504"/>
            <a:chOff x="3656682" y="1800485"/>
            <a:chExt cx="3737424" cy="3476504"/>
          </a:xfrm>
        </p:grpSpPr>
        <p:sp>
          <p:nvSpPr>
            <p:cNvPr id="22" name="Serbest Form 10">
              <a:extLst>
                <a:ext uri="{FF2B5EF4-FFF2-40B4-BE49-F238E27FC236}">
                  <a16:creationId xmlns:a16="http://schemas.microsoft.com/office/drawing/2014/main" id="{6FC47D9B-8989-2B74-9021-6809316800A1}"/>
                </a:ext>
              </a:extLst>
            </p:cNvPr>
            <p:cNvSpPr/>
            <p:nvPr/>
          </p:nvSpPr>
          <p:spPr>
            <a:xfrm>
              <a:off x="5842262" y="3851305"/>
              <a:ext cx="1533130" cy="1425684"/>
            </a:xfrm>
            <a:custGeom>
              <a:avLst/>
              <a:gdLst>
                <a:gd name="connsiteX0" fmla="*/ 1789748 w 2861309"/>
                <a:gd name="connsiteY0" fmla="*/ 353504 h 2660783"/>
                <a:gd name="connsiteX1" fmla="*/ 2263140 w 2861309"/>
                <a:gd name="connsiteY1" fmla="*/ 353504 h 2660783"/>
                <a:gd name="connsiteX2" fmla="*/ 0 w 2861309"/>
                <a:gd name="connsiteY2" fmla="*/ 2660783 h 2660783"/>
                <a:gd name="connsiteX3" fmla="*/ 495300 w 2861309"/>
                <a:gd name="connsiteY3" fmla="*/ 2660783 h 2660783"/>
                <a:gd name="connsiteX4" fmla="*/ 2506980 w 2861309"/>
                <a:gd name="connsiteY4" fmla="*/ 609129 h 2660783"/>
                <a:gd name="connsiteX5" fmla="*/ 2506980 w 2861309"/>
                <a:gd name="connsiteY5" fmla="*/ 1070015 h 2660783"/>
                <a:gd name="connsiteX6" fmla="*/ 2543175 w 2861309"/>
                <a:gd name="connsiteY6" fmla="*/ 1106126 h 2660783"/>
                <a:gd name="connsiteX7" fmla="*/ 2825115 w 2861309"/>
                <a:gd name="connsiteY7" fmla="*/ 1106126 h 2660783"/>
                <a:gd name="connsiteX8" fmla="*/ 2861310 w 2861309"/>
                <a:gd name="connsiteY8" fmla="*/ 1070015 h 2660783"/>
                <a:gd name="connsiteX9" fmla="*/ 2861310 w 2861309"/>
                <a:gd name="connsiteY9" fmla="*/ 36111 h 2660783"/>
                <a:gd name="connsiteX10" fmla="*/ 2825115 w 2861309"/>
                <a:gd name="connsiteY10" fmla="*/ 0 h 2660783"/>
                <a:gd name="connsiteX11" fmla="*/ 1789748 w 2861309"/>
                <a:gd name="connsiteY11" fmla="*/ 0 h 2660783"/>
                <a:gd name="connsiteX12" fmla="*/ 1753553 w 2861309"/>
                <a:gd name="connsiteY12" fmla="*/ 36111 h 2660783"/>
                <a:gd name="connsiteX13" fmla="*/ 1753553 w 2861309"/>
                <a:gd name="connsiteY13" fmla="*/ 317393 h 2660783"/>
                <a:gd name="connsiteX14" fmla="*/ 1789748 w 2861309"/>
                <a:gd name="connsiteY14" fmla="*/ 353504 h 266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1309" h="2660783">
                  <a:moveTo>
                    <a:pt x="1789748" y="353504"/>
                  </a:moveTo>
                  <a:lnTo>
                    <a:pt x="2263140" y="353504"/>
                  </a:lnTo>
                  <a:lnTo>
                    <a:pt x="0" y="2660783"/>
                  </a:lnTo>
                  <a:lnTo>
                    <a:pt x="495300" y="2660783"/>
                  </a:lnTo>
                  <a:lnTo>
                    <a:pt x="2506980" y="609129"/>
                  </a:lnTo>
                  <a:lnTo>
                    <a:pt x="2506980" y="1070015"/>
                  </a:lnTo>
                  <a:cubicBezTo>
                    <a:pt x="2506980" y="1089971"/>
                    <a:pt x="2523173" y="1106126"/>
                    <a:pt x="2543175" y="1106126"/>
                  </a:cubicBezTo>
                  <a:lnTo>
                    <a:pt x="2825115" y="1106126"/>
                  </a:lnTo>
                  <a:cubicBezTo>
                    <a:pt x="2845117" y="1106126"/>
                    <a:pt x="2861310" y="1089971"/>
                    <a:pt x="2861310" y="1070015"/>
                  </a:cubicBezTo>
                  <a:lnTo>
                    <a:pt x="2861310" y="36111"/>
                  </a:lnTo>
                  <a:cubicBezTo>
                    <a:pt x="2861310" y="16155"/>
                    <a:pt x="2845117" y="0"/>
                    <a:pt x="2825115" y="0"/>
                  </a:cubicBezTo>
                  <a:lnTo>
                    <a:pt x="1789748" y="0"/>
                  </a:lnTo>
                  <a:cubicBezTo>
                    <a:pt x="1769745" y="0"/>
                    <a:pt x="1753553" y="16155"/>
                    <a:pt x="1753553" y="36111"/>
                  </a:cubicBezTo>
                  <a:lnTo>
                    <a:pt x="1753553" y="317393"/>
                  </a:lnTo>
                  <a:cubicBezTo>
                    <a:pt x="1753553" y="337349"/>
                    <a:pt x="1769745" y="353504"/>
                    <a:pt x="1789748" y="353504"/>
                  </a:cubicBezTo>
                  <a:close/>
                </a:path>
              </a:pathLst>
            </a:custGeom>
            <a:solidFill>
              <a:srgbClr val="79CEEB"/>
            </a:solidFill>
            <a:ln w="9525" cap="flat">
              <a:noFill/>
              <a:prstDash val="solid"/>
              <a:miter/>
            </a:ln>
          </p:spPr>
          <p:txBody>
            <a:bodyPr rtlCol="0" anchor="ctr"/>
            <a:lstStyle/>
            <a:p>
              <a:endParaRPr lang="en-GB"/>
            </a:p>
          </p:txBody>
        </p:sp>
        <p:grpSp>
          <p:nvGrpSpPr>
            <p:cNvPr id="23" name="Grafik 4">
              <a:extLst>
                <a:ext uri="{FF2B5EF4-FFF2-40B4-BE49-F238E27FC236}">
                  <a16:creationId xmlns:a16="http://schemas.microsoft.com/office/drawing/2014/main" id="{22BB6432-DCEE-CD3D-C550-FC5F00C9130E}"/>
                </a:ext>
              </a:extLst>
            </p:cNvPr>
            <p:cNvGrpSpPr/>
            <p:nvPr/>
          </p:nvGrpSpPr>
          <p:grpSpPr>
            <a:xfrm>
              <a:off x="3656682" y="1800485"/>
              <a:ext cx="3737424" cy="2994069"/>
              <a:chOff x="511864" y="987365"/>
              <a:chExt cx="6975228" cy="5587892"/>
            </a:xfrm>
          </p:grpSpPr>
          <p:sp>
            <p:nvSpPr>
              <p:cNvPr id="29" name="Serbest Form 10">
                <a:extLst>
                  <a:ext uri="{FF2B5EF4-FFF2-40B4-BE49-F238E27FC236}">
                    <a16:creationId xmlns:a16="http://schemas.microsoft.com/office/drawing/2014/main" id="{56B427AC-42A1-7963-E4F6-3380D8B19837}"/>
                  </a:ext>
                </a:extLst>
              </p:cNvPr>
              <p:cNvSpPr/>
              <p:nvPr/>
            </p:nvSpPr>
            <p:spPr>
              <a:xfrm>
                <a:off x="4625781" y="987365"/>
                <a:ext cx="2861311" cy="2660783"/>
              </a:xfrm>
              <a:custGeom>
                <a:avLst/>
                <a:gdLst>
                  <a:gd name="connsiteX0" fmla="*/ 1789748 w 2861309"/>
                  <a:gd name="connsiteY0" fmla="*/ 353504 h 2660783"/>
                  <a:gd name="connsiteX1" fmla="*/ 2263140 w 2861309"/>
                  <a:gd name="connsiteY1" fmla="*/ 353504 h 2660783"/>
                  <a:gd name="connsiteX2" fmla="*/ 0 w 2861309"/>
                  <a:gd name="connsiteY2" fmla="*/ 2660783 h 2660783"/>
                  <a:gd name="connsiteX3" fmla="*/ 495300 w 2861309"/>
                  <a:gd name="connsiteY3" fmla="*/ 2660783 h 2660783"/>
                  <a:gd name="connsiteX4" fmla="*/ 2506980 w 2861309"/>
                  <a:gd name="connsiteY4" fmla="*/ 609129 h 2660783"/>
                  <a:gd name="connsiteX5" fmla="*/ 2506980 w 2861309"/>
                  <a:gd name="connsiteY5" fmla="*/ 1070015 h 2660783"/>
                  <a:gd name="connsiteX6" fmla="*/ 2543175 w 2861309"/>
                  <a:gd name="connsiteY6" fmla="*/ 1106126 h 2660783"/>
                  <a:gd name="connsiteX7" fmla="*/ 2825115 w 2861309"/>
                  <a:gd name="connsiteY7" fmla="*/ 1106126 h 2660783"/>
                  <a:gd name="connsiteX8" fmla="*/ 2861310 w 2861309"/>
                  <a:gd name="connsiteY8" fmla="*/ 1070015 h 2660783"/>
                  <a:gd name="connsiteX9" fmla="*/ 2861310 w 2861309"/>
                  <a:gd name="connsiteY9" fmla="*/ 36111 h 2660783"/>
                  <a:gd name="connsiteX10" fmla="*/ 2825115 w 2861309"/>
                  <a:gd name="connsiteY10" fmla="*/ 0 h 2660783"/>
                  <a:gd name="connsiteX11" fmla="*/ 1789748 w 2861309"/>
                  <a:gd name="connsiteY11" fmla="*/ 0 h 2660783"/>
                  <a:gd name="connsiteX12" fmla="*/ 1753553 w 2861309"/>
                  <a:gd name="connsiteY12" fmla="*/ 36111 h 2660783"/>
                  <a:gd name="connsiteX13" fmla="*/ 1753553 w 2861309"/>
                  <a:gd name="connsiteY13" fmla="*/ 317393 h 2660783"/>
                  <a:gd name="connsiteX14" fmla="*/ 1789748 w 2861309"/>
                  <a:gd name="connsiteY14" fmla="*/ 353504 h 266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61309" h="2660783">
                    <a:moveTo>
                      <a:pt x="1789748" y="353504"/>
                    </a:moveTo>
                    <a:lnTo>
                      <a:pt x="2263140" y="353504"/>
                    </a:lnTo>
                    <a:lnTo>
                      <a:pt x="0" y="2660783"/>
                    </a:lnTo>
                    <a:lnTo>
                      <a:pt x="495300" y="2660783"/>
                    </a:lnTo>
                    <a:lnTo>
                      <a:pt x="2506980" y="609129"/>
                    </a:lnTo>
                    <a:lnTo>
                      <a:pt x="2506980" y="1070015"/>
                    </a:lnTo>
                    <a:cubicBezTo>
                      <a:pt x="2506980" y="1089971"/>
                      <a:pt x="2523173" y="1106126"/>
                      <a:pt x="2543175" y="1106126"/>
                    </a:cubicBezTo>
                    <a:lnTo>
                      <a:pt x="2825115" y="1106126"/>
                    </a:lnTo>
                    <a:cubicBezTo>
                      <a:pt x="2845117" y="1106126"/>
                      <a:pt x="2861310" y="1089971"/>
                      <a:pt x="2861310" y="1070015"/>
                    </a:cubicBezTo>
                    <a:lnTo>
                      <a:pt x="2861310" y="36111"/>
                    </a:lnTo>
                    <a:cubicBezTo>
                      <a:pt x="2861310" y="16155"/>
                      <a:pt x="2845117" y="0"/>
                      <a:pt x="2825115" y="0"/>
                    </a:cubicBezTo>
                    <a:lnTo>
                      <a:pt x="1789748" y="0"/>
                    </a:lnTo>
                    <a:cubicBezTo>
                      <a:pt x="1769745" y="0"/>
                      <a:pt x="1753553" y="16155"/>
                      <a:pt x="1753553" y="36111"/>
                    </a:cubicBezTo>
                    <a:lnTo>
                      <a:pt x="1753553" y="317393"/>
                    </a:lnTo>
                    <a:cubicBezTo>
                      <a:pt x="1753553" y="337349"/>
                      <a:pt x="1769745" y="353504"/>
                      <a:pt x="1789748" y="353504"/>
                    </a:cubicBezTo>
                    <a:close/>
                  </a:path>
                </a:pathLst>
              </a:custGeom>
              <a:solidFill>
                <a:schemeClr val="bg2"/>
              </a:solidFill>
              <a:ln w="9525" cap="flat">
                <a:noFill/>
                <a:prstDash val="solid"/>
                <a:miter/>
              </a:ln>
            </p:spPr>
            <p:txBody>
              <a:bodyPr rtlCol="0" anchor="ctr"/>
              <a:lstStyle/>
              <a:p>
                <a:endParaRPr lang="en-GB"/>
              </a:p>
            </p:txBody>
          </p:sp>
          <p:sp>
            <p:nvSpPr>
              <p:cNvPr id="30" name="Serbest Form 12">
                <a:extLst>
                  <a:ext uri="{FF2B5EF4-FFF2-40B4-BE49-F238E27FC236}">
                    <a16:creationId xmlns:a16="http://schemas.microsoft.com/office/drawing/2014/main" id="{80DE2261-18E2-4856-800F-5A8CC69DC216}"/>
                  </a:ext>
                </a:extLst>
              </p:cNvPr>
              <p:cNvSpPr/>
              <p:nvPr/>
            </p:nvSpPr>
            <p:spPr>
              <a:xfrm>
                <a:off x="511864" y="4480840"/>
                <a:ext cx="2313623" cy="2094417"/>
              </a:xfrm>
              <a:custGeom>
                <a:avLst/>
                <a:gdLst>
                  <a:gd name="connsiteX0" fmla="*/ 1241108 w 2313622"/>
                  <a:gd name="connsiteY0" fmla="*/ 352554 h 2094416"/>
                  <a:gd name="connsiteX1" fmla="*/ 1714500 w 2313622"/>
                  <a:gd name="connsiteY1" fmla="*/ 352554 h 2094416"/>
                  <a:gd name="connsiteX2" fmla="*/ 0 w 2313622"/>
                  <a:gd name="connsiteY2" fmla="*/ 2094417 h 2094416"/>
                  <a:gd name="connsiteX3" fmla="*/ 496253 w 2313622"/>
                  <a:gd name="connsiteY3" fmla="*/ 2094417 h 2094416"/>
                  <a:gd name="connsiteX4" fmla="*/ 1959293 w 2313622"/>
                  <a:gd name="connsiteY4" fmla="*/ 608179 h 2094416"/>
                  <a:gd name="connsiteX5" fmla="*/ 1959293 w 2313622"/>
                  <a:gd name="connsiteY5" fmla="*/ 1069065 h 2094416"/>
                  <a:gd name="connsiteX6" fmla="*/ 1995488 w 2313622"/>
                  <a:gd name="connsiteY6" fmla="*/ 1105175 h 2094416"/>
                  <a:gd name="connsiteX7" fmla="*/ 2277428 w 2313622"/>
                  <a:gd name="connsiteY7" fmla="*/ 1105175 h 2094416"/>
                  <a:gd name="connsiteX8" fmla="*/ 2313623 w 2313622"/>
                  <a:gd name="connsiteY8" fmla="*/ 1069065 h 2094416"/>
                  <a:gd name="connsiteX9" fmla="*/ 2313623 w 2313622"/>
                  <a:gd name="connsiteY9" fmla="*/ 36111 h 2094416"/>
                  <a:gd name="connsiteX10" fmla="*/ 2277428 w 2313622"/>
                  <a:gd name="connsiteY10" fmla="*/ 0 h 2094416"/>
                  <a:gd name="connsiteX11" fmla="*/ 1241108 w 2313622"/>
                  <a:gd name="connsiteY11" fmla="*/ 0 h 2094416"/>
                  <a:gd name="connsiteX12" fmla="*/ 1204913 w 2313622"/>
                  <a:gd name="connsiteY12" fmla="*/ 36111 h 2094416"/>
                  <a:gd name="connsiteX13" fmla="*/ 1204913 w 2313622"/>
                  <a:gd name="connsiteY13" fmla="*/ 317393 h 2094416"/>
                  <a:gd name="connsiteX14" fmla="*/ 1241108 w 2313622"/>
                  <a:gd name="connsiteY14" fmla="*/ 352554 h 209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13622" h="2094416">
                    <a:moveTo>
                      <a:pt x="1241108" y="352554"/>
                    </a:moveTo>
                    <a:lnTo>
                      <a:pt x="1714500" y="352554"/>
                    </a:lnTo>
                    <a:lnTo>
                      <a:pt x="0" y="2094417"/>
                    </a:lnTo>
                    <a:lnTo>
                      <a:pt x="496253" y="2094417"/>
                    </a:lnTo>
                    <a:lnTo>
                      <a:pt x="1959293" y="608179"/>
                    </a:lnTo>
                    <a:lnTo>
                      <a:pt x="1959293" y="1069065"/>
                    </a:lnTo>
                    <a:cubicBezTo>
                      <a:pt x="1959293" y="1089021"/>
                      <a:pt x="1975485" y="1105175"/>
                      <a:pt x="1995488" y="1105175"/>
                    </a:cubicBezTo>
                    <a:lnTo>
                      <a:pt x="2277428" y="1105175"/>
                    </a:lnTo>
                    <a:cubicBezTo>
                      <a:pt x="2297430" y="1105175"/>
                      <a:pt x="2313623" y="1089021"/>
                      <a:pt x="2313623" y="1069065"/>
                    </a:cubicBezTo>
                    <a:lnTo>
                      <a:pt x="2313623" y="36111"/>
                    </a:lnTo>
                    <a:cubicBezTo>
                      <a:pt x="2313623" y="16155"/>
                      <a:pt x="2297430" y="0"/>
                      <a:pt x="2277428" y="0"/>
                    </a:cubicBezTo>
                    <a:lnTo>
                      <a:pt x="1241108" y="0"/>
                    </a:lnTo>
                    <a:cubicBezTo>
                      <a:pt x="1221105" y="0"/>
                      <a:pt x="1204913" y="16155"/>
                      <a:pt x="1204913" y="36111"/>
                    </a:cubicBezTo>
                    <a:lnTo>
                      <a:pt x="1204913" y="317393"/>
                    </a:lnTo>
                    <a:cubicBezTo>
                      <a:pt x="1204913" y="336399"/>
                      <a:pt x="1221105" y="352554"/>
                      <a:pt x="1241108" y="352554"/>
                    </a:cubicBezTo>
                    <a:close/>
                  </a:path>
                </a:pathLst>
              </a:custGeom>
              <a:solidFill>
                <a:srgbClr val="FFFFFF"/>
              </a:solidFill>
              <a:ln w="9525" cap="flat">
                <a:noFill/>
                <a:prstDash val="solid"/>
                <a:miter/>
              </a:ln>
            </p:spPr>
            <p:txBody>
              <a:bodyPr rtlCol="0" anchor="ctr"/>
              <a:lstStyle/>
              <a:p>
                <a:endParaRPr lang="en-GB"/>
              </a:p>
            </p:txBody>
          </p:sp>
        </p:grpSp>
      </p:grpSp>
      <p:grpSp>
        <p:nvGrpSpPr>
          <p:cNvPr id="8" name="Grafik 29">
            <a:extLst>
              <a:ext uri="{FF2B5EF4-FFF2-40B4-BE49-F238E27FC236}">
                <a16:creationId xmlns:a16="http://schemas.microsoft.com/office/drawing/2014/main" id="{32187023-B8D9-CC5C-7B66-4B1D7708A5F3}"/>
              </a:ext>
            </a:extLst>
          </p:cNvPr>
          <p:cNvGrpSpPr>
            <a:grpSpLocks noChangeAspect="1"/>
          </p:cNvGrpSpPr>
          <p:nvPr/>
        </p:nvGrpSpPr>
        <p:grpSpPr>
          <a:xfrm>
            <a:off x="498592" y="536746"/>
            <a:ext cx="1865399" cy="377653"/>
            <a:chOff x="8771359" y="1615738"/>
            <a:chExt cx="2441866" cy="494359"/>
          </a:xfrm>
        </p:grpSpPr>
        <p:grpSp>
          <p:nvGrpSpPr>
            <p:cNvPr id="9" name="Grafik 29">
              <a:extLst>
                <a:ext uri="{FF2B5EF4-FFF2-40B4-BE49-F238E27FC236}">
                  <a16:creationId xmlns:a16="http://schemas.microsoft.com/office/drawing/2014/main" id="{38443B08-03B2-3DB1-9D74-471E50CBE80C}"/>
                </a:ext>
              </a:extLst>
            </p:cNvPr>
            <p:cNvGrpSpPr/>
            <p:nvPr/>
          </p:nvGrpSpPr>
          <p:grpSpPr>
            <a:xfrm>
              <a:off x="8771359" y="1615738"/>
              <a:ext cx="2366907" cy="494359"/>
              <a:chOff x="8771359" y="1615738"/>
              <a:chExt cx="2366907" cy="494359"/>
            </a:xfrm>
          </p:grpSpPr>
          <p:grpSp>
            <p:nvGrpSpPr>
              <p:cNvPr id="11" name="Grafik 29">
                <a:extLst>
                  <a:ext uri="{FF2B5EF4-FFF2-40B4-BE49-F238E27FC236}">
                    <a16:creationId xmlns:a16="http://schemas.microsoft.com/office/drawing/2014/main" id="{D4C5205B-1934-34F6-4354-7E6C7538B907}"/>
                  </a:ext>
                </a:extLst>
              </p:cNvPr>
              <p:cNvGrpSpPr/>
              <p:nvPr/>
            </p:nvGrpSpPr>
            <p:grpSpPr>
              <a:xfrm>
                <a:off x="9418950" y="1615738"/>
                <a:ext cx="1719317" cy="479777"/>
                <a:chOff x="9418950" y="1615738"/>
                <a:chExt cx="1719317" cy="479777"/>
              </a:xfrm>
              <a:solidFill>
                <a:srgbClr val="FFFFFF"/>
              </a:solidFill>
            </p:grpSpPr>
            <p:sp>
              <p:nvSpPr>
                <p:cNvPr id="13" name="Serbest Form 85">
                  <a:extLst>
                    <a:ext uri="{FF2B5EF4-FFF2-40B4-BE49-F238E27FC236}">
                      <a16:creationId xmlns:a16="http://schemas.microsoft.com/office/drawing/2014/main" id="{82233869-00EE-D20B-B1D3-7D7FE8F88715}"/>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endParaRPr lang="en-GB"/>
                </a:p>
              </p:txBody>
            </p:sp>
            <p:sp>
              <p:nvSpPr>
                <p:cNvPr id="14" name="Serbest Form 86">
                  <a:extLst>
                    <a:ext uri="{FF2B5EF4-FFF2-40B4-BE49-F238E27FC236}">
                      <a16:creationId xmlns:a16="http://schemas.microsoft.com/office/drawing/2014/main" id="{7A310D6C-9A79-8552-2611-9DACD6504828}"/>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endParaRPr lang="en-GB"/>
                </a:p>
              </p:txBody>
            </p:sp>
            <p:sp>
              <p:nvSpPr>
                <p:cNvPr id="15" name="Serbest Form 87">
                  <a:extLst>
                    <a:ext uri="{FF2B5EF4-FFF2-40B4-BE49-F238E27FC236}">
                      <a16:creationId xmlns:a16="http://schemas.microsoft.com/office/drawing/2014/main" id="{D2C8861B-C32B-4650-86CA-014509796377}"/>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endParaRPr lang="en-GB"/>
                </a:p>
              </p:txBody>
            </p:sp>
            <p:sp>
              <p:nvSpPr>
                <p:cNvPr id="16" name="Serbest Form 88">
                  <a:extLst>
                    <a:ext uri="{FF2B5EF4-FFF2-40B4-BE49-F238E27FC236}">
                      <a16:creationId xmlns:a16="http://schemas.microsoft.com/office/drawing/2014/main" id="{65E7C333-5E09-839F-600B-36A43504490E}"/>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endParaRPr lang="en-GB"/>
                </a:p>
              </p:txBody>
            </p:sp>
          </p:grpSp>
          <p:sp>
            <p:nvSpPr>
              <p:cNvPr id="12" name="Serbest Form 84">
                <a:extLst>
                  <a:ext uri="{FF2B5EF4-FFF2-40B4-BE49-F238E27FC236}">
                    <a16:creationId xmlns:a16="http://schemas.microsoft.com/office/drawing/2014/main" id="{94DEEC72-7797-52C2-3824-B8CC882015EB}"/>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endParaRPr lang="en-GB"/>
              </a:p>
            </p:txBody>
          </p:sp>
        </p:grpSp>
        <p:sp>
          <p:nvSpPr>
            <p:cNvPr id="10" name="Serbest Form 82">
              <a:extLst>
                <a:ext uri="{FF2B5EF4-FFF2-40B4-BE49-F238E27FC236}">
                  <a16:creationId xmlns:a16="http://schemas.microsoft.com/office/drawing/2014/main" id="{EBA06B55-C8AE-9406-C209-2B0FB2B90036}"/>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endParaRPr lang="en-GB"/>
            </a:p>
          </p:txBody>
        </p:sp>
      </p:grpSp>
      <p:pic>
        <p:nvPicPr>
          <p:cNvPr id="24" name="Graphic 23">
            <a:hlinkClick r:id="rId3"/>
            <a:extLst>
              <a:ext uri="{FF2B5EF4-FFF2-40B4-BE49-F238E27FC236}">
                <a16:creationId xmlns:a16="http://schemas.microsoft.com/office/drawing/2014/main" id="{E84F46EC-61F9-3EAC-A1EB-A6F0FACAB2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4691" y="6228826"/>
            <a:ext cx="93700" cy="209023"/>
          </a:xfrm>
          <a:prstGeom prst="rect">
            <a:avLst/>
          </a:prstGeom>
        </p:spPr>
      </p:pic>
      <p:pic>
        <p:nvPicPr>
          <p:cNvPr id="25" name="Graphic 24">
            <a:hlinkClick r:id="rId6"/>
            <a:extLst>
              <a:ext uri="{FF2B5EF4-FFF2-40B4-BE49-F238E27FC236}">
                <a16:creationId xmlns:a16="http://schemas.microsoft.com/office/drawing/2014/main" id="{6B1B38AE-3A4D-8CAB-3E97-F36DF28CA8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2742" y="6228826"/>
            <a:ext cx="248838" cy="209023"/>
          </a:xfrm>
          <a:prstGeom prst="rect">
            <a:avLst/>
          </a:prstGeom>
        </p:spPr>
      </p:pic>
      <p:sp>
        <p:nvSpPr>
          <p:cNvPr id="26" name="Freeform: Shape 12">
            <a:hlinkClick r:id="rId9"/>
            <a:extLst>
              <a:ext uri="{FF2B5EF4-FFF2-40B4-BE49-F238E27FC236}">
                <a16:creationId xmlns:a16="http://schemas.microsoft.com/office/drawing/2014/main" id="{D409ACCA-F2F8-18C8-0819-897B13B49FEC}"/>
              </a:ext>
            </a:extLst>
          </p:cNvPr>
          <p:cNvSpPr/>
          <p:nvPr/>
        </p:nvSpPr>
        <p:spPr>
          <a:xfrm>
            <a:off x="996446" y="6236754"/>
            <a:ext cx="273893" cy="193166"/>
          </a:xfrm>
          <a:custGeom>
            <a:avLst/>
            <a:gdLst>
              <a:gd name="connsiteX0" fmla="*/ 108837 w 273893"/>
              <a:gd name="connsiteY0" fmla="*/ 55499 h 193166"/>
              <a:gd name="connsiteX1" fmla="*/ 108837 w 273893"/>
              <a:gd name="connsiteY1" fmla="*/ 136947 h 193166"/>
              <a:gd name="connsiteX2" fmla="*/ 180193 w 273893"/>
              <a:gd name="connsiteY2" fmla="*/ 96584 h 193166"/>
              <a:gd name="connsiteX3" fmla="*/ 136947 w 273893"/>
              <a:gd name="connsiteY3" fmla="*/ 0 h 193166"/>
              <a:gd name="connsiteX4" fmla="*/ 243621 w 273893"/>
              <a:gd name="connsiteY4" fmla="*/ 5766 h 193166"/>
              <a:gd name="connsiteX5" fmla="*/ 268127 w 273893"/>
              <a:gd name="connsiteY5" fmla="*/ 30273 h 193166"/>
              <a:gd name="connsiteX6" fmla="*/ 273893 w 273893"/>
              <a:gd name="connsiteY6" fmla="*/ 96583 h 193166"/>
              <a:gd name="connsiteX7" fmla="*/ 268127 w 273893"/>
              <a:gd name="connsiteY7" fmla="*/ 162894 h 193166"/>
              <a:gd name="connsiteX8" fmla="*/ 243621 w 273893"/>
              <a:gd name="connsiteY8" fmla="*/ 187400 h 193166"/>
              <a:gd name="connsiteX9" fmla="*/ 136947 w 273893"/>
              <a:gd name="connsiteY9" fmla="*/ 193166 h 193166"/>
              <a:gd name="connsiteX10" fmla="*/ 30272 w 273893"/>
              <a:gd name="connsiteY10" fmla="*/ 187400 h 193166"/>
              <a:gd name="connsiteX11" fmla="*/ 5766 w 273893"/>
              <a:gd name="connsiteY11" fmla="*/ 162894 h 193166"/>
              <a:gd name="connsiteX12" fmla="*/ 0 w 273893"/>
              <a:gd name="connsiteY12" fmla="*/ 96583 h 193166"/>
              <a:gd name="connsiteX13" fmla="*/ 5766 w 273893"/>
              <a:gd name="connsiteY13" fmla="*/ 30273 h 193166"/>
              <a:gd name="connsiteX14" fmla="*/ 29552 w 273893"/>
              <a:gd name="connsiteY14" fmla="*/ 5766 h 193166"/>
              <a:gd name="connsiteX15" fmla="*/ 136947 w 273893"/>
              <a:gd name="connsiteY15"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893" h="193166">
                <a:moveTo>
                  <a:pt x="108837" y="55499"/>
                </a:moveTo>
                <a:lnTo>
                  <a:pt x="108837" y="136947"/>
                </a:lnTo>
                <a:lnTo>
                  <a:pt x="180193" y="96584"/>
                </a:lnTo>
                <a:close/>
                <a:moveTo>
                  <a:pt x="136947" y="0"/>
                </a:moveTo>
                <a:cubicBezTo>
                  <a:pt x="136947" y="0"/>
                  <a:pt x="221998" y="0"/>
                  <a:pt x="243621" y="5766"/>
                </a:cubicBezTo>
                <a:cubicBezTo>
                  <a:pt x="255874" y="9371"/>
                  <a:pt x="265244" y="18740"/>
                  <a:pt x="268127" y="30273"/>
                </a:cubicBezTo>
                <a:cubicBezTo>
                  <a:pt x="273893" y="51896"/>
                  <a:pt x="273893" y="96583"/>
                  <a:pt x="273893" y="96583"/>
                </a:cubicBezTo>
                <a:cubicBezTo>
                  <a:pt x="273893" y="96583"/>
                  <a:pt x="273893" y="141271"/>
                  <a:pt x="268127" y="162894"/>
                </a:cubicBezTo>
                <a:cubicBezTo>
                  <a:pt x="264523" y="175148"/>
                  <a:pt x="255153" y="184517"/>
                  <a:pt x="243621" y="187400"/>
                </a:cubicBezTo>
                <a:cubicBezTo>
                  <a:pt x="222719" y="193166"/>
                  <a:pt x="136947" y="193166"/>
                  <a:pt x="136947" y="193166"/>
                </a:cubicBezTo>
                <a:cubicBezTo>
                  <a:pt x="136947" y="193166"/>
                  <a:pt x="51896" y="193166"/>
                  <a:pt x="30272" y="187400"/>
                </a:cubicBezTo>
                <a:cubicBezTo>
                  <a:pt x="18020" y="183797"/>
                  <a:pt x="8649" y="174426"/>
                  <a:pt x="5766" y="162894"/>
                </a:cubicBezTo>
                <a:cubicBezTo>
                  <a:pt x="0" y="141271"/>
                  <a:pt x="0" y="96583"/>
                  <a:pt x="0" y="96583"/>
                </a:cubicBezTo>
                <a:cubicBezTo>
                  <a:pt x="0" y="96583"/>
                  <a:pt x="0" y="51896"/>
                  <a:pt x="5766" y="30273"/>
                </a:cubicBezTo>
                <a:cubicBezTo>
                  <a:pt x="8649" y="18020"/>
                  <a:pt x="18020" y="8649"/>
                  <a:pt x="29552" y="5766"/>
                </a:cubicBezTo>
                <a:cubicBezTo>
                  <a:pt x="51175" y="0"/>
                  <a:pt x="136947" y="0"/>
                  <a:pt x="136947" y="0"/>
                </a:cubicBezTo>
                <a:close/>
              </a:path>
            </a:pathLst>
          </a:custGeom>
          <a:solidFill>
            <a:schemeClr val="tx2"/>
          </a:solidFill>
          <a:ln w="9525" cap="flat">
            <a:noFill/>
            <a:prstDash val="solid"/>
            <a:miter/>
          </a:ln>
        </p:spPr>
        <p:txBody>
          <a:bodyPr wrap="square" rtlCol="0" anchor="ctr">
            <a:noAutofit/>
          </a:bodyPr>
          <a:lstStyle/>
          <a:p>
            <a:endParaRPr lang="bg-BG"/>
          </a:p>
        </p:txBody>
      </p:sp>
      <p:pic>
        <p:nvPicPr>
          <p:cNvPr id="27" name="Graphic 26">
            <a:hlinkClick r:id="rId10"/>
            <a:extLst>
              <a:ext uri="{FF2B5EF4-FFF2-40B4-BE49-F238E27FC236}">
                <a16:creationId xmlns:a16="http://schemas.microsoft.com/office/drawing/2014/main" id="{D0F61872-D775-A5B1-C171-9A2F6DED49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9421" y="6232001"/>
            <a:ext cx="202673" cy="202673"/>
          </a:xfrm>
          <a:prstGeom prst="rect">
            <a:avLst/>
          </a:prstGeom>
        </p:spPr>
      </p:pic>
      <p:pic>
        <p:nvPicPr>
          <p:cNvPr id="28" name="Picture 27">
            <a:extLst>
              <a:ext uri="{FF2B5EF4-FFF2-40B4-BE49-F238E27FC236}">
                <a16:creationId xmlns:a16="http://schemas.microsoft.com/office/drawing/2014/main" id="{20207997-22D6-1977-6DCA-CD55F5391A0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901113" y="492442"/>
            <a:ext cx="2771774" cy="471202"/>
          </a:xfrm>
          <a:prstGeom prst="rect">
            <a:avLst/>
          </a:prstGeom>
        </p:spPr>
      </p:pic>
      <p:sp>
        <p:nvSpPr>
          <p:cNvPr id="40" name="Rectangle 1">
            <a:extLst>
              <a:ext uri="{FF2B5EF4-FFF2-40B4-BE49-F238E27FC236}">
                <a16:creationId xmlns:a16="http://schemas.microsoft.com/office/drawing/2014/main" id="{0AEEBF60-3B3A-C7E9-F65F-B6300053F191}"/>
              </a:ext>
            </a:extLst>
          </p:cNvPr>
          <p:cNvSpPr/>
          <p:nvPr/>
        </p:nvSpPr>
        <p:spPr>
          <a:xfrm>
            <a:off x="8097838" y="1326420"/>
            <a:ext cx="3642972" cy="46824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a:solidFill>
                <a:schemeClr val="tx2"/>
              </a:solidFill>
            </a:endParaRPr>
          </a:p>
        </p:txBody>
      </p:sp>
      <p:sp>
        <p:nvSpPr>
          <p:cNvPr id="41" name="Rectangle 16">
            <a:extLst>
              <a:ext uri="{FF2B5EF4-FFF2-40B4-BE49-F238E27FC236}">
                <a16:creationId xmlns:a16="http://schemas.microsoft.com/office/drawing/2014/main" id="{C9078F31-7C2F-94C9-6123-85BF989DD875}"/>
              </a:ext>
            </a:extLst>
          </p:cNvPr>
          <p:cNvSpPr/>
          <p:nvPr/>
        </p:nvSpPr>
        <p:spPr>
          <a:xfrm>
            <a:off x="456530" y="1333410"/>
            <a:ext cx="3636045" cy="46824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a:solidFill>
                <a:schemeClr val="tx2"/>
              </a:solidFill>
            </a:endParaRPr>
          </a:p>
        </p:txBody>
      </p:sp>
      <p:sp>
        <p:nvSpPr>
          <p:cNvPr id="42" name="Başlık 1">
            <a:extLst>
              <a:ext uri="{FF2B5EF4-FFF2-40B4-BE49-F238E27FC236}">
                <a16:creationId xmlns:a16="http://schemas.microsoft.com/office/drawing/2014/main" id="{9C2D2B5D-9F45-7D18-8B28-04640358B95B}"/>
              </a:ext>
            </a:extLst>
          </p:cNvPr>
          <p:cNvSpPr txBox="1">
            <a:spLocks/>
          </p:cNvSpPr>
          <p:nvPr/>
        </p:nvSpPr>
        <p:spPr>
          <a:xfrm>
            <a:off x="820918" y="1679152"/>
            <a:ext cx="2914950" cy="1131955"/>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520"/>
              </a:lnSpc>
            </a:pPr>
            <a:r>
              <a:rPr lang="en-US" sz="3600" b="1">
                <a:solidFill>
                  <a:schemeClr val="accent1"/>
                </a:solidFill>
                <a:latin typeface="Arial Black"/>
                <a:cs typeface="Arial Black" panose="020B0604020202020204" pitchFamily="34" charset="0"/>
              </a:rPr>
              <a:t>Your host </a:t>
            </a:r>
            <a:r>
              <a:rPr lang="en-US" sz="3600" b="1">
                <a:solidFill>
                  <a:schemeClr val="bg1"/>
                </a:solidFill>
                <a:latin typeface="Arial Black"/>
                <a:cs typeface="Arial Black" panose="020B0604020202020204" pitchFamily="34" charset="0"/>
              </a:rPr>
              <a:t>for today’s session.</a:t>
            </a:r>
            <a:endParaRPr lang="en-GB" sz="3600" b="1">
              <a:solidFill>
                <a:schemeClr val="bg1"/>
              </a:solidFill>
              <a:latin typeface="Arial Black"/>
              <a:cs typeface="Arial Black" panose="020B0604020202020204" pitchFamily="34" charset="0"/>
            </a:endParaRPr>
          </a:p>
        </p:txBody>
      </p:sp>
      <p:grpSp>
        <p:nvGrpSpPr>
          <p:cNvPr id="43" name="Group 34">
            <a:extLst>
              <a:ext uri="{FF2B5EF4-FFF2-40B4-BE49-F238E27FC236}">
                <a16:creationId xmlns:a16="http://schemas.microsoft.com/office/drawing/2014/main" id="{8C99A902-F8CE-6F6E-977F-E695BE59AA07}"/>
              </a:ext>
            </a:extLst>
          </p:cNvPr>
          <p:cNvGrpSpPr/>
          <p:nvPr/>
        </p:nvGrpSpPr>
        <p:grpSpPr>
          <a:xfrm>
            <a:off x="8332637" y="2418708"/>
            <a:ext cx="3455658" cy="3386268"/>
            <a:chOff x="8402211" y="1758346"/>
            <a:chExt cx="3455658" cy="3386268"/>
          </a:xfrm>
        </p:grpSpPr>
        <p:sp>
          <p:nvSpPr>
            <p:cNvPr id="44" name="Metin Yer Tutucusu 2">
              <a:extLst>
                <a:ext uri="{FF2B5EF4-FFF2-40B4-BE49-F238E27FC236}">
                  <a16:creationId xmlns:a16="http://schemas.microsoft.com/office/drawing/2014/main" id="{9B824874-3315-440C-ADA8-F9BCE0F69730}"/>
                </a:ext>
              </a:extLst>
            </p:cNvPr>
            <p:cNvSpPr txBox="1">
              <a:spLocks/>
            </p:cNvSpPr>
            <p:nvPr/>
          </p:nvSpPr>
          <p:spPr>
            <a:xfrm>
              <a:off x="8479329" y="2473695"/>
              <a:ext cx="2660322" cy="77559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noProof="1">
                  <a:solidFill>
                    <a:schemeClr val="bg1"/>
                  </a:solidFill>
                  <a:latin typeface="Arial Black" panose="020B0604020202020204" pitchFamily="34" charset="0"/>
                  <a:cs typeface="Arial Black" panose="020B0604020202020204" pitchFamily="34" charset="0"/>
                </a:rPr>
                <a:t>Michelangelo Bartuccelli</a:t>
              </a:r>
            </a:p>
          </p:txBody>
        </p:sp>
        <p:sp>
          <p:nvSpPr>
            <p:cNvPr id="45" name="Metin Yer Tutucusu 4">
              <a:extLst>
                <a:ext uri="{FF2B5EF4-FFF2-40B4-BE49-F238E27FC236}">
                  <a16:creationId xmlns:a16="http://schemas.microsoft.com/office/drawing/2014/main" id="{687DFA16-2860-6B0E-251E-5109554262EC}"/>
                </a:ext>
              </a:extLst>
            </p:cNvPr>
            <p:cNvSpPr txBox="1">
              <a:spLocks/>
            </p:cNvSpPr>
            <p:nvPr/>
          </p:nvSpPr>
          <p:spPr>
            <a:xfrm>
              <a:off x="8490216" y="3447241"/>
              <a:ext cx="3102664" cy="54373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noProof="1">
                  <a:solidFill>
                    <a:schemeClr val="bg1"/>
                  </a:solidFill>
                  <a:latin typeface="Arial" panose="020B0604020202020204" pitchFamily="34" charset="0"/>
                  <a:cs typeface="Arial" panose="020B0604020202020204" pitchFamily="34" charset="0"/>
                </a:rPr>
                <a:t>Enterprise Architecture &amp; Presales </a:t>
              </a:r>
            </a:p>
            <a:p>
              <a:pPr marL="0" indent="0">
                <a:buNone/>
              </a:pPr>
              <a:r>
                <a:rPr lang="en-GB" sz="1500" noProof="1">
                  <a:solidFill>
                    <a:schemeClr val="bg1"/>
                  </a:solidFill>
                  <a:latin typeface="Arial" panose="020B0604020202020204" pitchFamily="34" charset="0"/>
                  <a:cs typeface="Arial" panose="020B0604020202020204" pitchFamily="34" charset="0"/>
                </a:rPr>
                <a:t>Westernacher Consulting</a:t>
              </a:r>
            </a:p>
          </p:txBody>
        </p:sp>
        <p:sp>
          <p:nvSpPr>
            <p:cNvPr id="46" name="Metin Yer Tutucusu 5">
              <a:extLst>
                <a:ext uri="{FF2B5EF4-FFF2-40B4-BE49-F238E27FC236}">
                  <a16:creationId xmlns:a16="http://schemas.microsoft.com/office/drawing/2014/main" id="{832D31E6-0169-EBE8-EFB5-B970AA5250C5}"/>
                </a:ext>
              </a:extLst>
            </p:cNvPr>
            <p:cNvSpPr txBox="1">
              <a:spLocks/>
            </p:cNvSpPr>
            <p:nvPr/>
          </p:nvSpPr>
          <p:spPr>
            <a:xfrm>
              <a:off x="8490215" y="4959948"/>
              <a:ext cx="3367654" cy="184666"/>
            </a:xfrm>
            <a:prstGeom prst="rect">
              <a:avLst/>
            </a:prstGeom>
          </p:spPr>
          <p:txBody>
            <a:bodyPr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200" noProof="1">
                  <a:solidFill>
                    <a:schemeClr val="bg1"/>
                  </a:solidFill>
                  <a:latin typeface="Arial" panose="020B0604020202020204" pitchFamily="34" charset="0"/>
                  <a:cs typeface="Arial" panose="020B0604020202020204" pitchFamily="34" charset="0"/>
                </a:rPr>
                <a:t>Michelangelo.bartuccelli@westernacher.com</a:t>
              </a:r>
            </a:p>
          </p:txBody>
        </p:sp>
        <p:pic>
          <p:nvPicPr>
            <p:cNvPr id="47" name="Graphic 22">
              <a:extLst>
                <a:ext uri="{FF2B5EF4-FFF2-40B4-BE49-F238E27FC236}">
                  <a16:creationId xmlns:a16="http://schemas.microsoft.com/office/drawing/2014/main" id="{6794B535-0005-DEB4-3D0B-D8A9BBBF2E02}"/>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402211" y="1758346"/>
              <a:ext cx="535921" cy="535921"/>
            </a:xfrm>
            <a:prstGeom prst="rect">
              <a:avLst/>
            </a:prstGeom>
          </p:spPr>
        </p:pic>
      </p:grpSp>
      <p:pic>
        <p:nvPicPr>
          <p:cNvPr id="4" name="Picture 3">
            <a:extLst>
              <a:ext uri="{FF2B5EF4-FFF2-40B4-BE49-F238E27FC236}">
                <a16:creationId xmlns:a16="http://schemas.microsoft.com/office/drawing/2014/main" id="{DA80AB08-BE63-00C8-B9FC-74788A3D58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936433" y="3272009"/>
            <a:ext cx="2348290" cy="2455920"/>
          </a:xfrm>
          <a:prstGeom prst="rect">
            <a:avLst/>
          </a:prstGeom>
        </p:spPr>
      </p:pic>
      <p:pic>
        <p:nvPicPr>
          <p:cNvPr id="3" name="Resim 2" descr="insan yüzü, kişi, şahıs, portre, giyim içeren bir resim&#10;&#10;Açıklama otomatik olarak oluşturuldu">
            <a:extLst>
              <a:ext uri="{FF2B5EF4-FFF2-40B4-BE49-F238E27FC236}">
                <a16:creationId xmlns:a16="http://schemas.microsoft.com/office/drawing/2014/main" id="{F4B10F09-05EB-4DD7-D7B1-810F638CCFBA}"/>
              </a:ext>
            </a:extLst>
          </p:cNvPr>
          <p:cNvPicPr>
            <a:picLocks noChangeAspect="1"/>
          </p:cNvPicPr>
          <p:nvPr/>
        </p:nvPicPr>
        <p:blipFill>
          <a:blip r:embed="rId17">
            <a:extLst>
              <a:ext uri="{28A0092B-C50C-407E-A947-70E740481C1C}">
                <a14:useLocalDpi xmlns:a14="http://schemas.microsoft.com/office/drawing/2010/main" val="0"/>
              </a:ext>
            </a:extLst>
          </a:blip>
          <a:srcRect l="15398" r="12394"/>
          <a:stretch/>
        </p:blipFill>
        <p:spPr>
          <a:xfrm>
            <a:off x="4271554" y="1772885"/>
            <a:ext cx="3645308" cy="4242928"/>
          </a:xfrm>
          <a:prstGeom prst="rect">
            <a:avLst/>
          </a:prstGeom>
        </p:spPr>
      </p:pic>
    </p:spTree>
    <p:extLst>
      <p:ext uri="{BB962C8B-B14F-4D97-AF65-F5344CB8AC3E}">
        <p14:creationId xmlns:p14="http://schemas.microsoft.com/office/powerpoint/2010/main" val="2353023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Resim 44" descr="çizim içeren bir resim&#10;&#10;Açıklama otomatik olarak oluşturuldu">
            <a:extLst>
              <a:ext uri="{FF2B5EF4-FFF2-40B4-BE49-F238E27FC236}">
                <a16:creationId xmlns:a16="http://schemas.microsoft.com/office/drawing/2014/main" id="{19EA4BC6-11A8-9F62-67E7-6CCB182140C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rcRect t="5979" b="6276"/>
          <a:stretch/>
        </p:blipFill>
        <p:spPr>
          <a:xfrm>
            <a:off x="9044344" y="1819276"/>
            <a:ext cx="2685600" cy="2352674"/>
          </a:xfrm>
          <a:prstGeom prst="rect">
            <a:avLst/>
          </a:prstGeom>
        </p:spPr>
      </p:pic>
      <p:sp>
        <p:nvSpPr>
          <p:cNvPr id="2" name="Başlık 1">
            <a:extLst>
              <a:ext uri="{FF2B5EF4-FFF2-40B4-BE49-F238E27FC236}">
                <a16:creationId xmlns:a16="http://schemas.microsoft.com/office/drawing/2014/main" id="{6E882E2D-59FF-DCFF-102D-0DEB2AF7291D}"/>
              </a:ext>
            </a:extLst>
          </p:cNvPr>
          <p:cNvSpPr>
            <a:spLocks noGrp="1"/>
          </p:cNvSpPr>
          <p:nvPr>
            <p:ph type="title"/>
          </p:nvPr>
        </p:nvSpPr>
        <p:spPr/>
        <p:txBody>
          <a:bodyPr/>
          <a:lstStyle/>
          <a:p>
            <a:r>
              <a:rPr lang="en-US" dirty="0"/>
              <a:t>The challenges faced by the </a:t>
            </a:r>
            <a:r>
              <a:rPr lang="en-US" dirty="0">
                <a:cs typeface="+mn-ea"/>
                <a:sym typeface="+mn-lt"/>
              </a:rPr>
              <a:t>Chemical and Process Industry </a:t>
            </a:r>
            <a:endParaRPr lang="en-US" dirty="0"/>
          </a:p>
        </p:txBody>
      </p:sp>
      <p:sp>
        <p:nvSpPr>
          <p:cNvPr id="3" name="Metin Yer Tutucusu 2">
            <a:extLst>
              <a:ext uri="{FF2B5EF4-FFF2-40B4-BE49-F238E27FC236}">
                <a16:creationId xmlns:a16="http://schemas.microsoft.com/office/drawing/2014/main" id="{E2BF9752-94E9-488E-2031-689877740757}"/>
              </a:ext>
            </a:extLst>
          </p:cNvPr>
          <p:cNvSpPr>
            <a:spLocks noGrp="1"/>
          </p:cNvSpPr>
          <p:nvPr>
            <p:ph type="body" sz="quarter" idx="15"/>
          </p:nvPr>
        </p:nvSpPr>
        <p:spPr/>
        <p:txBody>
          <a:bodyPr/>
          <a:lstStyle/>
          <a:p>
            <a:r>
              <a:rPr lang="en-US" dirty="0"/>
              <a:t>Setting the scene </a:t>
            </a:r>
          </a:p>
        </p:txBody>
      </p:sp>
      <p:pic>
        <p:nvPicPr>
          <p:cNvPr id="19" name="Resim 18" descr="ofis malzemesi, el yazısı, kalıcı, sabit, kırtasiye, ofis aleti içeren bir resim&#10;&#10;Açıklama otomatik olarak oluşturuldu">
            <a:extLst>
              <a:ext uri="{FF2B5EF4-FFF2-40B4-BE49-F238E27FC236}">
                <a16:creationId xmlns:a16="http://schemas.microsoft.com/office/drawing/2014/main" id="{A5A1BE82-B3BE-35CF-5C82-DF2E9BDFC68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7000"/>
                    </a14:imgEffect>
                  </a14:imgLayer>
                </a14:imgProps>
              </a:ext>
              <a:ext uri="{28A0092B-C50C-407E-A947-70E740481C1C}">
                <a14:useLocalDpi xmlns:a14="http://schemas.microsoft.com/office/drawing/2010/main" val="0"/>
              </a:ext>
            </a:extLst>
          </a:blip>
          <a:srcRect b="12396"/>
          <a:stretch/>
        </p:blipFill>
        <p:spPr>
          <a:xfrm>
            <a:off x="452438" y="1819275"/>
            <a:ext cx="2685600" cy="2352675"/>
          </a:xfrm>
          <a:prstGeom prst="rect">
            <a:avLst/>
          </a:prstGeom>
        </p:spPr>
      </p:pic>
      <p:pic>
        <p:nvPicPr>
          <p:cNvPr id="20" name="Resim 19" descr="yüzme, açık mavi, su, su altı içeren bir resim&#10;&#10;Açıklama otomatik olarak oluşturuldu">
            <a:extLst>
              <a:ext uri="{FF2B5EF4-FFF2-40B4-BE49-F238E27FC236}">
                <a16:creationId xmlns:a16="http://schemas.microsoft.com/office/drawing/2014/main" id="{645302A0-BF0A-3DD5-68D4-02E2099642F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5000"/>
                    </a14:imgEffect>
                  </a14:imgLayer>
                </a14:imgProps>
              </a:ext>
              <a:ext uri="{28A0092B-C50C-407E-A947-70E740481C1C}">
                <a14:useLocalDpi xmlns:a14="http://schemas.microsoft.com/office/drawing/2010/main" val="0"/>
              </a:ext>
            </a:extLst>
          </a:blip>
          <a:srcRect t="4866" b="7530"/>
          <a:stretch/>
        </p:blipFill>
        <p:spPr>
          <a:xfrm>
            <a:off x="3316786" y="1819275"/>
            <a:ext cx="2685600" cy="2352675"/>
          </a:xfrm>
          <a:prstGeom prst="rect">
            <a:avLst/>
          </a:prstGeom>
        </p:spPr>
      </p:pic>
      <p:pic>
        <p:nvPicPr>
          <p:cNvPr id="21" name="Resim 20" descr="küre, top, hafif, sanat içeren bir resim&#10;&#10;Açıklama otomatik olarak oluşturuldu">
            <a:extLst>
              <a:ext uri="{FF2B5EF4-FFF2-40B4-BE49-F238E27FC236}">
                <a16:creationId xmlns:a16="http://schemas.microsoft.com/office/drawing/2014/main" id="{A7BED637-357E-31D0-EF80-8872017372F6}"/>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6000"/>
                    </a14:imgEffect>
                  </a14:imgLayer>
                </a14:imgProps>
              </a:ext>
              <a:ext uri="{28A0092B-C50C-407E-A947-70E740481C1C}">
                <a14:useLocalDpi xmlns:a14="http://schemas.microsoft.com/office/drawing/2010/main" val="0"/>
              </a:ext>
            </a:extLst>
          </a:blip>
          <a:srcRect t="6131" b="6265"/>
          <a:stretch/>
        </p:blipFill>
        <p:spPr>
          <a:xfrm>
            <a:off x="6179996" y="1819275"/>
            <a:ext cx="2685600" cy="2352675"/>
          </a:xfrm>
          <a:prstGeom prst="rect">
            <a:avLst/>
          </a:prstGeom>
        </p:spPr>
      </p:pic>
      <p:sp>
        <p:nvSpPr>
          <p:cNvPr id="8" name="Dikdörtgen 7">
            <a:extLst>
              <a:ext uri="{FF2B5EF4-FFF2-40B4-BE49-F238E27FC236}">
                <a16:creationId xmlns:a16="http://schemas.microsoft.com/office/drawing/2014/main" id="{9D9E3C46-E725-2DB4-B7CF-E4274A8C07BE}"/>
              </a:ext>
            </a:extLst>
          </p:cNvPr>
          <p:cNvSpPr/>
          <p:nvPr/>
        </p:nvSpPr>
        <p:spPr>
          <a:xfrm>
            <a:off x="452438" y="4340225"/>
            <a:ext cx="2684462" cy="20177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23" name="Dikdörtgen 22">
            <a:extLst>
              <a:ext uri="{FF2B5EF4-FFF2-40B4-BE49-F238E27FC236}">
                <a16:creationId xmlns:a16="http://schemas.microsoft.com/office/drawing/2014/main" id="{0BD49672-414F-2179-5D67-1CE8EEAD8A73}"/>
              </a:ext>
            </a:extLst>
          </p:cNvPr>
          <p:cNvSpPr/>
          <p:nvPr/>
        </p:nvSpPr>
        <p:spPr>
          <a:xfrm>
            <a:off x="452438" y="4340226"/>
            <a:ext cx="2684462" cy="639988"/>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9" name="Metin kutusu 8">
            <a:extLst>
              <a:ext uri="{FF2B5EF4-FFF2-40B4-BE49-F238E27FC236}">
                <a16:creationId xmlns:a16="http://schemas.microsoft.com/office/drawing/2014/main" id="{C378DA8A-BCE2-A290-10BB-85254092ECA0}"/>
              </a:ext>
            </a:extLst>
          </p:cNvPr>
          <p:cNvSpPr txBox="1"/>
          <p:nvPr/>
        </p:nvSpPr>
        <p:spPr>
          <a:xfrm>
            <a:off x="636199" y="4444777"/>
            <a:ext cx="1453858" cy="430887"/>
          </a:xfrm>
          <a:prstGeom prst="rect">
            <a:avLst/>
          </a:prstGeom>
        </p:spPr>
        <p:txBody>
          <a:bodyPr wrap="square" lIns="0" tIns="0" rIns="0" bIns="0" rtlCol="0">
            <a:spAutoFit/>
          </a:bodyPr>
          <a:lstStyle/>
          <a:p>
            <a:pPr algn="l"/>
            <a:r>
              <a:rPr lang="en-US" sz="1400" b="1" dirty="0">
                <a:solidFill>
                  <a:schemeClr val="bg1"/>
                </a:solidFill>
              </a:rPr>
              <a:t>Environmental Regulations</a:t>
            </a:r>
          </a:p>
        </p:txBody>
      </p:sp>
      <p:sp>
        <p:nvSpPr>
          <p:cNvPr id="24" name="Serbest Form 84">
            <a:extLst>
              <a:ext uri="{FF2B5EF4-FFF2-40B4-BE49-F238E27FC236}">
                <a16:creationId xmlns:a16="http://schemas.microsoft.com/office/drawing/2014/main" id="{945874ED-A3E7-91E6-3309-ACDCA93A493E}"/>
              </a:ext>
            </a:extLst>
          </p:cNvPr>
          <p:cNvSpPr/>
          <p:nvPr/>
        </p:nvSpPr>
        <p:spPr>
          <a:xfrm>
            <a:off x="2730472" y="4556303"/>
            <a:ext cx="208826" cy="207834"/>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25" name="Metin kutusu 24">
            <a:extLst>
              <a:ext uri="{FF2B5EF4-FFF2-40B4-BE49-F238E27FC236}">
                <a16:creationId xmlns:a16="http://schemas.microsoft.com/office/drawing/2014/main" id="{83C00BB6-84E5-1294-1E9C-E3ACFE3C7F70}"/>
              </a:ext>
            </a:extLst>
          </p:cNvPr>
          <p:cNvSpPr txBox="1"/>
          <p:nvPr/>
        </p:nvSpPr>
        <p:spPr>
          <a:xfrm>
            <a:off x="636199" y="5146763"/>
            <a:ext cx="2257224" cy="1184940"/>
          </a:xfrm>
          <a:prstGeom prst="rect">
            <a:avLst/>
          </a:prstGeom>
        </p:spPr>
        <p:txBody>
          <a:bodyPr wrap="square" lIns="0" tIns="0" rIns="0" bIns="0" rtlCol="0">
            <a:spAutoFit/>
          </a:bodyPr>
          <a:lstStyle/>
          <a:p>
            <a:pPr algn="l"/>
            <a:r>
              <a:rPr lang="en-US" sz="1100" dirty="0">
                <a:solidFill>
                  <a:schemeClr val="tx2"/>
                </a:solidFill>
              </a:rPr>
              <a:t>The Chemical and Process Industry is heavily regulated due to its potential impact on the environment. Compliance with ever-stricter environmental regulations, such as EUDR or ISCC, can be costly and complex.</a:t>
            </a:r>
          </a:p>
        </p:txBody>
      </p:sp>
      <p:sp>
        <p:nvSpPr>
          <p:cNvPr id="28" name="Dikdörtgen 27">
            <a:extLst>
              <a:ext uri="{FF2B5EF4-FFF2-40B4-BE49-F238E27FC236}">
                <a16:creationId xmlns:a16="http://schemas.microsoft.com/office/drawing/2014/main" id="{837B546C-738E-1FE1-B957-CCC93CF82983}"/>
              </a:ext>
            </a:extLst>
          </p:cNvPr>
          <p:cNvSpPr/>
          <p:nvPr/>
        </p:nvSpPr>
        <p:spPr>
          <a:xfrm>
            <a:off x="3317924" y="4340225"/>
            <a:ext cx="2684462" cy="20177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29" name="Dikdörtgen 28">
            <a:extLst>
              <a:ext uri="{FF2B5EF4-FFF2-40B4-BE49-F238E27FC236}">
                <a16:creationId xmlns:a16="http://schemas.microsoft.com/office/drawing/2014/main" id="{229E51AF-647E-9A8E-4E0C-02B89B92C83C}"/>
              </a:ext>
            </a:extLst>
          </p:cNvPr>
          <p:cNvSpPr/>
          <p:nvPr/>
        </p:nvSpPr>
        <p:spPr>
          <a:xfrm>
            <a:off x="3317924" y="4340226"/>
            <a:ext cx="2684462" cy="639988"/>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30" name="Metin kutusu 29">
            <a:extLst>
              <a:ext uri="{FF2B5EF4-FFF2-40B4-BE49-F238E27FC236}">
                <a16:creationId xmlns:a16="http://schemas.microsoft.com/office/drawing/2014/main" id="{E0AEB99B-6A01-6D68-6928-469155E86815}"/>
              </a:ext>
            </a:extLst>
          </p:cNvPr>
          <p:cNvSpPr txBox="1"/>
          <p:nvPr/>
        </p:nvSpPr>
        <p:spPr>
          <a:xfrm>
            <a:off x="3501685" y="4444777"/>
            <a:ext cx="1829732" cy="430887"/>
          </a:xfrm>
          <a:prstGeom prst="rect">
            <a:avLst/>
          </a:prstGeom>
        </p:spPr>
        <p:txBody>
          <a:bodyPr wrap="square" lIns="0" tIns="0" rIns="0" bIns="0" rtlCol="0">
            <a:spAutoFit/>
          </a:bodyPr>
          <a:lstStyle/>
          <a:p>
            <a:pPr algn="l"/>
            <a:r>
              <a:rPr lang="en-US" sz="1400" b="1" dirty="0">
                <a:solidFill>
                  <a:schemeClr val="bg1"/>
                </a:solidFill>
              </a:rPr>
              <a:t>Sustainability and Circular Economy</a:t>
            </a:r>
          </a:p>
        </p:txBody>
      </p:sp>
      <p:sp>
        <p:nvSpPr>
          <p:cNvPr id="31" name="Serbest Form 84">
            <a:extLst>
              <a:ext uri="{FF2B5EF4-FFF2-40B4-BE49-F238E27FC236}">
                <a16:creationId xmlns:a16="http://schemas.microsoft.com/office/drawing/2014/main" id="{3F5FB687-0233-09D7-B2F2-653623167E81}"/>
              </a:ext>
            </a:extLst>
          </p:cNvPr>
          <p:cNvSpPr/>
          <p:nvPr/>
        </p:nvSpPr>
        <p:spPr>
          <a:xfrm>
            <a:off x="5595958" y="4556303"/>
            <a:ext cx="208826" cy="207834"/>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32" name="Metin kutusu 31">
            <a:extLst>
              <a:ext uri="{FF2B5EF4-FFF2-40B4-BE49-F238E27FC236}">
                <a16:creationId xmlns:a16="http://schemas.microsoft.com/office/drawing/2014/main" id="{8A3BB751-3B0A-D3AA-20E1-11BB8C73F1A6}"/>
              </a:ext>
            </a:extLst>
          </p:cNvPr>
          <p:cNvSpPr txBox="1"/>
          <p:nvPr/>
        </p:nvSpPr>
        <p:spPr>
          <a:xfrm>
            <a:off x="3501685" y="5146763"/>
            <a:ext cx="2257224" cy="1015663"/>
          </a:xfrm>
          <a:prstGeom prst="rect">
            <a:avLst/>
          </a:prstGeom>
        </p:spPr>
        <p:txBody>
          <a:bodyPr wrap="square" lIns="0" tIns="0" rIns="0" bIns="0" rtlCol="0">
            <a:spAutoFit/>
          </a:bodyPr>
          <a:lstStyle/>
          <a:p>
            <a:pPr algn="l"/>
            <a:r>
              <a:rPr lang="en-US" sz="1100" dirty="0">
                <a:solidFill>
                  <a:schemeClr val="tx2"/>
                </a:solidFill>
              </a:rPr>
              <a:t>There’s growing pressure to shift from fossil-based Raw materials to renewable alternatives, which requires significant R&amp;D investments and higher requirement to traceability.</a:t>
            </a:r>
          </a:p>
        </p:txBody>
      </p:sp>
      <p:sp>
        <p:nvSpPr>
          <p:cNvPr id="34" name="Dikdörtgen 33">
            <a:extLst>
              <a:ext uri="{FF2B5EF4-FFF2-40B4-BE49-F238E27FC236}">
                <a16:creationId xmlns:a16="http://schemas.microsoft.com/office/drawing/2014/main" id="{CAEA0448-2678-51CE-ADC6-A44872A8E06E}"/>
              </a:ext>
            </a:extLst>
          </p:cNvPr>
          <p:cNvSpPr/>
          <p:nvPr/>
        </p:nvSpPr>
        <p:spPr>
          <a:xfrm>
            <a:off x="6181134" y="4340225"/>
            <a:ext cx="2684462" cy="20177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35" name="Dikdörtgen 34">
            <a:extLst>
              <a:ext uri="{FF2B5EF4-FFF2-40B4-BE49-F238E27FC236}">
                <a16:creationId xmlns:a16="http://schemas.microsoft.com/office/drawing/2014/main" id="{65929AC5-BF7B-CC8D-EAF3-A45716335390}"/>
              </a:ext>
            </a:extLst>
          </p:cNvPr>
          <p:cNvSpPr/>
          <p:nvPr/>
        </p:nvSpPr>
        <p:spPr>
          <a:xfrm>
            <a:off x="6181134" y="4340226"/>
            <a:ext cx="2684462" cy="639988"/>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36" name="Metin kutusu 35">
            <a:extLst>
              <a:ext uri="{FF2B5EF4-FFF2-40B4-BE49-F238E27FC236}">
                <a16:creationId xmlns:a16="http://schemas.microsoft.com/office/drawing/2014/main" id="{15490615-5D5C-7BB6-55FB-6512DEA7EAD2}"/>
              </a:ext>
            </a:extLst>
          </p:cNvPr>
          <p:cNvSpPr txBox="1"/>
          <p:nvPr/>
        </p:nvSpPr>
        <p:spPr>
          <a:xfrm>
            <a:off x="6364894" y="4444777"/>
            <a:ext cx="1903451" cy="430887"/>
          </a:xfrm>
          <a:prstGeom prst="rect">
            <a:avLst/>
          </a:prstGeom>
        </p:spPr>
        <p:txBody>
          <a:bodyPr wrap="square" lIns="0" tIns="0" rIns="0" bIns="0" rtlCol="0">
            <a:spAutoFit/>
          </a:bodyPr>
          <a:lstStyle/>
          <a:p>
            <a:pPr algn="l"/>
            <a:r>
              <a:rPr lang="en-US" sz="1400" b="1" dirty="0">
                <a:solidFill>
                  <a:schemeClr val="bg1"/>
                </a:solidFill>
              </a:rPr>
              <a:t>Supply Chain Resilience and Agility</a:t>
            </a:r>
          </a:p>
        </p:txBody>
      </p:sp>
      <p:sp>
        <p:nvSpPr>
          <p:cNvPr id="37" name="Serbest Form 84">
            <a:extLst>
              <a:ext uri="{FF2B5EF4-FFF2-40B4-BE49-F238E27FC236}">
                <a16:creationId xmlns:a16="http://schemas.microsoft.com/office/drawing/2014/main" id="{061A5E8F-30A3-1E07-300F-4FC55D9A4367}"/>
              </a:ext>
            </a:extLst>
          </p:cNvPr>
          <p:cNvSpPr/>
          <p:nvPr/>
        </p:nvSpPr>
        <p:spPr>
          <a:xfrm>
            <a:off x="8459168" y="4556303"/>
            <a:ext cx="208826" cy="207834"/>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38" name="Metin kutusu 37">
            <a:extLst>
              <a:ext uri="{FF2B5EF4-FFF2-40B4-BE49-F238E27FC236}">
                <a16:creationId xmlns:a16="http://schemas.microsoft.com/office/drawing/2014/main" id="{BBF7CC17-C8F5-9D8D-B95F-5014FAB30162}"/>
              </a:ext>
            </a:extLst>
          </p:cNvPr>
          <p:cNvSpPr txBox="1"/>
          <p:nvPr/>
        </p:nvSpPr>
        <p:spPr>
          <a:xfrm>
            <a:off x="6364895" y="5146763"/>
            <a:ext cx="2257224" cy="677108"/>
          </a:xfrm>
          <a:prstGeom prst="rect">
            <a:avLst/>
          </a:prstGeom>
        </p:spPr>
        <p:txBody>
          <a:bodyPr wrap="square" lIns="0" tIns="0" rIns="0" bIns="0" rtlCol="0">
            <a:spAutoFit/>
          </a:bodyPr>
          <a:lstStyle/>
          <a:p>
            <a:pPr algn="l"/>
            <a:r>
              <a:rPr lang="en-US" sz="1100" dirty="0">
                <a:solidFill>
                  <a:schemeClr val="tx2"/>
                </a:solidFill>
              </a:rPr>
              <a:t>Geopolitical tensions, trade wars, and natural disasters can disrupt supply chains, leading to material shortages or price increases.</a:t>
            </a:r>
          </a:p>
        </p:txBody>
      </p:sp>
      <p:sp>
        <p:nvSpPr>
          <p:cNvPr id="40" name="Dikdörtgen 39">
            <a:extLst>
              <a:ext uri="{FF2B5EF4-FFF2-40B4-BE49-F238E27FC236}">
                <a16:creationId xmlns:a16="http://schemas.microsoft.com/office/drawing/2014/main" id="{1471A853-62F2-DA18-C5C5-46D0E456F850}"/>
              </a:ext>
            </a:extLst>
          </p:cNvPr>
          <p:cNvSpPr/>
          <p:nvPr/>
        </p:nvSpPr>
        <p:spPr>
          <a:xfrm>
            <a:off x="9045482" y="4340225"/>
            <a:ext cx="2684462" cy="20177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41" name="Dikdörtgen 40">
            <a:extLst>
              <a:ext uri="{FF2B5EF4-FFF2-40B4-BE49-F238E27FC236}">
                <a16:creationId xmlns:a16="http://schemas.microsoft.com/office/drawing/2014/main" id="{4B54236F-BBAB-F56E-EB68-079DC4BB4374}"/>
              </a:ext>
            </a:extLst>
          </p:cNvPr>
          <p:cNvSpPr/>
          <p:nvPr/>
        </p:nvSpPr>
        <p:spPr>
          <a:xfrm>
            <a:off x="9045482" y="4340226"/>
            <a:ext cx="2684462" cy="639988"/>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42" name="Metin kutusu 41">
            <a:extLst>
              <a:ext uri="{FF2B5EF4-FFF2-40B4-BE49-F238E27FC236}">
                <a16:creationId xmlns:a16="http://schemas.microsoft.com/office/drawing/2014/main" id="{A5CF0165-EBC1-C33F-05CB-41EEF82DF906}"/>
              </a:ext>
            </a:extLst>
          </p:cNvPr>
          <p:cNvSpPr txBox="1"/>
          <p:nvPr/>
        </p:nvSpPr>
        <p:spPr>
          <a:xfrm>
            <a:off x="9229243" y="4444777"/>
            <a:ext cx="1453858" cy="430887"/>
          </a:xfrm>
          <a:prstGeom prst="rect">
            <a:avLst/>
          </a:prstGeom>
        </p:spPr>
        <p:txBody>
          <a:bodyPr wrap="square" lIns="0" tIns="0" rIns="0" bIns="0" rtlCol="0">
            <a:spAutoFit/>
          </a:bodyPr>
          <a:lstStyle/>
          <a:p>
            <a:pPr algn="l"/>
            <a:r>
              <a:rPr lang="en-US" sz="1400" b="1" dirty="0">
                <a:solidFill>
                  <a:schemeClr val="bg1"/>
                </a:solidFill>
              </a:rPr>
              <a:t>Global </a:t>
            </a:r>
          </a:p>
          <a:p>
            <a:pPr algn="l"/>
            <a:r>
              <a:rPr lang="en-US" sz="1400" b="1" dirty="0">
                <a:solidFill>
                  <a:schemeClr val="bg1"/>
                </a:solidFill>
              </a:rPr>
              <a:t>Competition</a:t>
            </a:r>
          </a:p>
        </p:txBody>
      </p:sp>
      <p:sp>
        <p:nvSpPr>
          <p:cNvPr id="43" name="Serbest Form 84">
            <a:extLst>
              <a:ext uri="{FF2B5EF4-FFF2-40B4-BE49-F238E27FC236}">
                <a16:creationId xmlns:a16="http://schemas.microsoft.com/office/drawing/2014/main" id="{A0E0FE04-4DFC-D316-712A-BB68575DDEED}"/>
              </a:ext>
            </a:extLst>
          </p:cNvPr>
          <p:cNvSpPr/>
          <p:nvPr/>
        </p:nvSpPr>
        <p:spPr>
          <a:xfrm>
            <a:off x="11323516" y="4556303"/>
            <a:ext cx="208826" cy="207834"/>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44" name="Metin kutusu 43">
            <a:extLst>
              <a:ext uri="{FF2B5EF4-FFF2-40B4-BE49-F238E27FC236}">
                <a16:creationId xmlns:a16="http://schemas.microsoft.com/office/drawing/2014/main" id="{23BCC74C-5AF6-030C-ED6C-1D47C19253F9}"/>
              </a:ext>
            </a:extLst>
          </p:cNvPr>
          <p:cNvSpPr txBox="1"/>
          <p:nvPr/>
        </p:nvSpPr>
        <p:spPr>
          <a:xfrm>
            <a:off x="9229243" y="5146763"/>
            <a:ext cx="2257224" cy="846386"/>
          </a:xfrm>
          <a:prstGeom prst="rect">
            <a:avLst/>
          </a:prstGeom>
        </p:spPr>
        <p:txBody>
          <a:bodyPr wrap="square" lIns="0" tIns="0" rIns="0" bIns="0" rtlCol="0">
            <a:spAutoFit/>
          </a:bodyPr>
          <a:lstStyle/>
          <a:p>
            <a:pPr algn="l"/>
            <a:r>
              <a:rPr lang="en-US" sz="1100" dirty="0">
                <a:solidFill>
                  <a:schemeClr val="tx2"/>
                </a:solidFill>
              </a:rPr>
              <a:t>The Chemical and Process Industry faces intense competition and pressure to reduce costs while maintaining high quality and safety standards. </a:t>
            </a:r>
          </a:p>
        </p:txBody>
      </p:sp>
      <p:grpSp>
        <p:nvGrpSpPr>
          <p:cNvPr id="55" name="Grafik 29">
            <a:extLst>
              <a:ext uri="{FF2B5EF4-FFF2-40B4-BE49-F238E27FC236}">
                <a16:creationId xmlns:a16="http://schemas.microsoft.com/office/drawing/2014/main" id="{F63B2321-F985-1386-DCF9-7E2E8B8AC142}"/>
              </a:ext>
            </a:extLst>
          </p:cNvPr>
          <p:cNvGrpSpPr>
            <a:grpSpLocks noChangeAspect="1"/>
          </p:cNvGrpSpPr>
          <p:nvPr/>
        </p:nvGrpSpPr>
        <p:grpSpPr>
          <a:xfrm>
            <a:off x="10542705" y="393872"/>
            <a:ext cx="1210729" cy="245114"/>
            <a:chOff x="8771359" y="1615738"/>
            <a:chExt cx="2441866" cy="494359"/>
          </a:xfrm>
        </p:grpSpPr>
        <p:grpSp>
          <p:nvGrpSpPr>
            <p:cNvPr id="56" name="Grafik 29">
              <a:extLst>
                <a:ext uri="{FF2B5EF4-FFF2-40B4-BE49-F238E27FC236}">
                  <a16:creationId xmlns:a16="http://schemas.microsoft.com/office/drawing/2014/main" id="{590230EE-6AB1-55A5-16AB-165950DEAFD5}"/>
                </a:ext>
              </a:extLst>
            </p:cNvPr>
            <p:cNvGrpSpPr/>
            <p:nvPr/>
          </p:nvGrpSpPr>
          <p:grpSpPr>
            <a:xfrm>
              <a:off x="8771359" y="1615738"/>
              <a:ext cx="2366907" cy="494359"/>
              <a:chOff x="8771359" y="1615738"/>
              <a:chExt cx="2366907" cy="494359"/>
            </a:xfrm>
          </p:grpSpPr>
          <p:grpSp>
            <p:nvGrpSpPr>
              <p:cNvPr id="58" name="Grafik 29">
                <a:extLst>
                  <a:ext uri="{FF2B5EF4-FFF2-40B4-BE49-F238E27FC236}">
                    <a16:creationId xmlns:a16="http://schemas.microsoft.com/office/drawing/2014/main" id="{31B9A6DF-E17B-6D22-FEA3-1D6D7BEF6DB4}"/>
                  </a:ext>
                </a:extLst>
              </p:cNvPr>
              <p:cNvGrpSpPr/>
              <p:nvPr/>
            </p:nvGrpSpPr>
            <p:grpSpPr>
              <a:xfrm>
                <a:off x="9418950" y="1615738"/>
                <a:ext cx="1719317" cy="479777"/>
                <a:chOff x="9418950" y="1615738"/>
                <a:chExt cx="1719317" cy="479777"/>
              </a:xfrm>
              <a:solidFill>
                <a:srgbClr val="FFFFFF"/>
              </a:solidFill>
            </p:grpSpPr>
            <p:sp>
              <p:nvSpPr>
                <p:cNvPr id="60" name="Serbest Form 85">
                  <a:extLst>
                    <a:ext uri="{FF2B5EF4-FFF2-40B4-BE49-F238E27FC236}">
                      <a16:creationId xmlns:a16="http://schemas.microsoft.com/office/drawing/2014/main" id="{B6270D47-EF87-7528-8767-67F1DECF2EFA}"/>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endParaRPr lang="en-US" noProof="1"/>
                </a:p>
              </p:txBody>
            </p:sp>
            <p:sp>
              <p:nvSpPr>
                <p:cNvPr id="61" name="Serbest Form 86">
                  <a:extLst>
                    <a:ext uri="{FF2B5EF4-FFF2-40B4-BE49-F238E27FC236}">
                      <a16:creationId xmlns:a16="http://schemas.microsoft.com/office/drawing/2014/main" id="{7A063637-BF2B-50D3-B630-7AEBB7E032A0}"/>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endParaRPr lang="en-US" noProof="1"/>
                </a:p>
              </p:txBody>
            </p:sp>
            <p:sp>
              <p:nvSpPr>
                <p:cNvPr id="62" name="Serbest Form 87">
                  <a:extLst>
                    <a:ext uri="{FF2B5EF4-FFF2-40B4-BE49-F238E27FC236}">
                      <a16:creationId xmlns:a16="http://schemas.microsoft.com/office/drawing/2014/main" id="{2336B294-A5C5-6ABC-0BFF-E698352D0107}"/>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endParaRPr lang="en-US" noProof="1"/>
                </a:p>
              </p:txBody>
            </p:sp>
            <p:sp>
              <p:nvSpPr>
                <p:cNvPr id="63" name="Serbest Form 88">
                  <a:extLst>
                    <a:ext uri="{FF2B5EF4-FFF2-40B4-BE49-F238E27FC236}">
                      <a16:creationId xmlns:a16="http://schemas.microsoft.com/office/drawing/2014/main" id="{2F08A85A-DD60-40A6-EFBC-1F966D41365E}"/>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endParaRPr lang="en-US" noProof="1"/>
                </a:p>
              </p:txBody>
            </p:sp>
          </p:grpSp>
          <p:sp>
            <p:nvSpPr>
              <p:cNvPr id="59" name="Serbest Form 84">
                <a:extLst>
                  <a:ext uri="{FF2B5EF4-FFF2-40B4-BE49-F238E27FC236}">
                    <a16:creationId xmlns:a16="http://schemas.microsoft.com/office/drawing/2014/main" id="{6DE168E9-DE4A-9942-1B0F-D8AB6BDC3568}"/>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endParaRPr lang="en-US" noProof="1"/>
              </a:p>
            </p:txBody>
          </p:sp>
        </p:grpSp>
        <p:sp>
          <p:nvSpPr>
            <p:cNvPr id="57" name="Serbest Form 82">
              <a:extLst>
                <a:ext uri="{FF2B5EF4-FFF2-40B4-BE49-F238E27FC236}">
                  <a16:creationId xmlns:a16="http://schemas.microsoft.com/office/drawing/2014/main" id="{A0005DBB-D64F-A111-0D3B-565015D26959}"/>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endParaRPr lang="en-US" noProof="1"/>
            </a:p>
          </p:txBody>
        </p:sp>
      </p:grpSp>
    </p:spTree>
    <p:extLst>
      <p:ext uri="{BB962C8B-B14F-4D97-AF65-F5344CB8AC3E}">
        <p14:creationId xmlns:p14="http://schemas.microsoft.com/office/powerpoint/2010/main" val="3612490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E882E2D-59FF-DCFF-102D-0DEB2AF7291D}"/>
              </a:ext>
            </a:extLst>
          </p:cNvPr>
          <p:cNvSpPr>
            <a:spLocks noGrp="1"/>
          </p:cNvSpPr>
          <p:nvPr>
            <p:ph type="title"/>
          </p:nvPr>
        </p:nvSpPr>
        <p:spPr/>
        <p:txBody>
          <a:bodyPr/>
          <a:lstStyle/>
          <a:p>
            <a:r>
              <a:rPr lang="en-US" dirty="0"/>
              <a:t>Business value that can be generated by digital transformation	</a:t>
            </a:r>
          </a:p>
        </p:txBody>
      </p:sp>
      <p:sp>
        <p:nvSpPr>
          <p:cNvPr id="3" name="Metin Yer Tutucusu 2">
            <a:extLst>
              <a:ext uri="{FF2B5EF4-FFF2-40B4-BE49-F238E27FC236}">
                <a16:creationId xmlns:a16="http://schemas.microsoft.com/office/drawing/2014/main" id="{E2BF9752-94E9-488E-2031-689877740757}"/>
              </a:ext>
            </a:extLst>
          </p:cNvPr>
          <p:cNvSpPr>
            <a:spLocks noGrp="1"/>
          </p:cNvSpPr>
          <p:nvPr>
            <p:ph type="body" sz="quarter" idx="15"/>
          </p:nvPr>
        </p:nvSpPr>
        <p:spPr/>
        <p:txBody>
          <a:bodyPr/>
          <a:lstStyle/>
          <a:p>
            <a:r>
              <a:rPr lang="en-US" dirty="0"/>
              <a:t>Setting the scene </a:t>
            </a:r>
          </a:p>
        </p:txBody>
      </p:sp>
      <p:sp>
        <p:nvSpPr>
          <p:cNvPr id="8" name="Dikdörtgen 7">
            <a:extLst>
              <a:ext uri="{FF2B5EF4-FFF2-40B4-BE49-F238E27FC236}">
                <a16:creationId xmlns:a16="http://schemas.microsoft.com/office/drawing/2014/main" id="{9D9E3C46-E725-2DB4-B7CF-E4274A8C07BE}"/>
              </a:ext>
            </a:extLst>
          </p:cNvPr>
          <p:cNvSpPr/>
          <p:nvPr/>
        </p:nvSpPr>
        <p:spPr>
          <a:xfrm>
            <a:off x="452438" y="4340225"/>
            <a:ext cx="2684462" cy="20177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23" name="Dikdörtgen 22">
            <a:extLst>
              <a:ext uri="{FF2B5EF4-FFF2-40B4-BE49-F238E27FC236}">
                <a16:creationId xmlns:a16="http://schemas.microsoft.com/office/drawing/2014/main" id="{0BD49672-414F-2179-5D67-1CE8EEAD8A73}"/>
              </a:ext>
            </a:extLst>
          </p:cNvPr>
          <p:cNvSpPr/>
          <p:nvPr/>
        </p:nvSpPr>
        <p:spPr>
          <a:xfrm>
            <a:off x="452438" y="4340226"/>
            <a:ext cx="2684462" cy="639988"/>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9" name="Metin kutusu 8">
            <a:extLst>
              <a:ext uri="{FF2B5EF4-FFF2-40B4-BE49-F238E27FC236}">
                <a16:creationId xmlns:a16="http://schemas.microsoft.com/office/drawing/2014/main" id="{C378DA8A-BCE2-A290-10BB-85254092ECA0}"/>
              </a:ext>
            </a:extLst>
          </p:cNvPr>
          <p:cNvSpPr txBox="1"/>
          <p:nvPr/>
        </p:nvSpPr>
        <p:spPr>
          <a:xfrm>
            <a:off x="636199" y="4444777"/>
            <a:ext cx="1453858" cy="430887"/>
          </a:xfrm>
          <a:prstGeom prst="rect">
            <a:avLst/>
          </a:prstGeom>
        </p:spPr>
        <p:txBody>
          <a:bodyPr wrap="square" lIns="0" tIns="0" rIns="0" bIns="0" rtlCol="0">
            <a:spAutoFit/>
          </a:bodyPr>
          <a:lstStyle/>
          <a:p>
            <a:pPr algn="l"/>
            <a:r>
              <a:rPr lang="en-US" sz="1400" b="1" dirty="0">
                <a:solidFill>
                  <a:schemeClr val="bg1"/>
                </a:solidFill>
              </a:rPr>
              <a:t>Environmental Regulations</a:t>
            </a:r>
          </a:p>
        </p:txBody>
      </p:sp>
      <p:sp>
        <p:nvSpPr>
          <p:cNvPr id="24" name="Serbest Form 84">
            <a:extLst>
              <a:ext uri="{FF2B5EF4-FFF2-40B4-BE49-F238E27FC236}">
                <a16:creationId xmlns:a16="http://schemas.microsoft.com/office/drawing/2014/main" id="{945874ED-A3E7-91E6-3309-ACDCA93A493E}"/>
              </a:ext>
            </a:extLst>
          </p:cNvPr>
          <p:cNvSpPr/>
          <p:nvPr/>
        </p:nvSpPr>
        <p:spPr>
          <a:xfrm>
            <a:off x="2730472" y="4556303"/>
            <a:ext cx="208826" cy="207834"/>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25" name="Metin kutusu 24">
            <a:extLst>
              <a:ext uri="{FF2B5EF4-FFF2-40B4-BE49-F238E27FC236}">
                <a16:creationId xmlns:a16="http://schemas.microsoft.com/office/drawing/2014/main" id="{83C00BB6-84E5-1294-1E9C-E3ACFE3C7F70}"/>
              </a:ext>
            </a:extLst>
          </p:cNvPr>
          <p:cNvSpPr txBox="1"/>
          <p:nvPr/>
        </p:nvSpPr>
        <p:spPr>
          <a:xfrm>
            <a:off x="636198" y="5081449"/>
            <a:ext cx="2488001" cy="1184940"/>
          </a:xfrm>
          <a:prstGeom prst="rect">
            <a:avLst/>
          </a:prstGeom>
        </p:spPr>
        <p:txBody>
          <a:bodyPr wrap="square" lIns="0" tIns="0" rIns="0" bIns="0" rtlCol="0">
            <a:spAutoFit/>
          </a:bodyPr>
          <a:lstStyle/>
          <a:p>
            <a:pPr algn="l"/>
            <a:r>
              <a:rPr lang="en-US" sz="1100" dirty="0">
                <a:solidFill>
                  <a:schemeClr val="tx2"/>
                </a:solidFill>
              </a:rPr>
              <a:t>Advanced data analytics can help companies monitor and manage their environmental impact in real-time, ensuring compliance with regulations. Predictive analytics can forecast potential non-compliance issues, allowing for proactive measures.</a:t>
            </a:r>
          </a:p>
        </p:txBody>
      </p:sp>
      <p:sp>
        <p:nvSpPr>
          <p:cNvPr id="28" name="Dikdörtgen 27">
            <a:extLst>
              <a:ext uri="{FF2B5EF4-FFF2-40B4-BE49-F238E27FC236}">
                <a16:creationId xmlns:a16="http://schemas.microsoft.com/office/drawing/2014/main" id="{837B546C-738E-1FE1-B957-CCC93CF82983}"/>
              </a:ext>
            </a:extLst>
          </p:cNvPr>
          <p:cNvSpPr/>
          <p:nvPr/>
        </p:nvSpPr>
        <p:spPr>
          <a:xfrm>
            <a:off x="3317924" y="4340225"/>
            <a:ext cx="2684462" cy="20177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29" name="Dikdörtgen 28">
            <a:extLst>
              <a:ext uri="{FF2B5EF4-FFF2-40B4-BE49-F238E27FC236}">
                <a16:creationId xmlns:a16="http://schemas.microsoft.com/office/drawing/2014/main" id="{229E51AF-647E-9A8E-4E0C-02B89B92C83C}"/>
              </a:ext>
            </a:extLst>
          </p:cNvPr>
          <p:cNvSpPr/>
          <p:nvPr/>
        </p:nvSpPr>
        <p:spPr>
          <a:xfrm>
            <a:off x="3317924" y="4340226"/>
            <a:ext cx="2684462" cy="639988"/>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30" name="Metin kutusu 29">
            <a:extLst>
              <a:ext uri="{FF2B5EF4-FFF2-40B4-BE49-F238E27FC236}">
                <a16:creationId xmlns:a16="http://schemas.microsoft.com/office/drawing/2014/main" id="{E0AEB99B-6A01-6D68-6928-469155E86815}"/>
              </a:ext>
            </a:extLst>
          </p:cNvPr>
          <p:cNvSpPr txBox="1"/>
          <p:nvPr/>
        </p:nvSpPr>
        <p:spPr>
          <a:xfrm>
            <a:off x="3501685" y="4444777"/>
            <a:ext cx="1829732" cy="430887"/>
          </a:xfrm>
          <a:prstGeom prst="rect">
            <a:avLst/>
          </a:prstGeom>
        </p:spPr>
        <p:txBody>
          <a:bodyPr wrap="square" lIns="0" tIns="0" rIns="0" bIns="0" rtlCol="0">
            <a:spAutoFit/>
          </a:bodyPr>
          <a:lstStyle/>
          <a:p>
            <a:pPr algn="l"/>
            <a:r>
              <a:rPr lang="en-US" sz="1400" b="1" dirty="0">
                <a:solidFill>
                  <a:schemeClr val="bg1"/>
                </a:solidFill>
              </a:rPr>
              <a:t>Sustainability and Circular Economy</a:t>
            </a:r>
          </a:p>
        </p:txBody>
      </p:sp>
      <p:sp>
        <p:nvSpPr>
          <p:cNvPr id="31" name="Serbest Form 84">
            <a:extLst>
              <a:ext uri="{FF2B5EF4-FFF2-40B4-BE49-F238E27FC236}">
                <a16:creationId xmlns:a16="http://schemas.microsoft.com/office/drawing/2014/main" id="{3F5FB687-0233-09D7-B2F2-653623167E81}"/>
              </a:ext>
            </a:extLst>
          </p:cNvPr>
          <p:cNvSpPr/>
          <p:nvPr/>
        </p:nvSpPr>
        <p:spPr>
          <a:xfrm>
            <a:off x="5595958" y="4556303"/>
            <a:ext cx="208826" cy="207834"/>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32" name="Metin kutusu 31">
            <a:extLst>
              <a:ext uri="{FF2B5EF4-FFF2-40B4-BE49-F238E27FC236}">
                <a16:creationId xmlns:a16="http://schemas.microsoft.com/office/drawing/2014/main" id="{8A3BB751-3B0A-D3AA-20E1-11BB8C73F1A6}"/>
              </a:ext>
            </a:extLst>
          </p:cNvPr>
          <p:cNvSpPr txBox="1"/>
          <p:nvPr/>
        </p:nvSpPr>
        <p:spPr>
          <a:xfrm>
            <a:off x="3501685" y="5081449"/>
            <a:ext cx="2257224" cy="1184940"/>
          </a:xfrm>
          <a:prstGeom prst="rect">
            <a:avLst/>
          </a:prstGeom>
        </p:spPr>
        <p:txBody>
          <a:bodyPr wrap="square" lIns="0" tIns="0" rIns="0" bIns="0" rtlCol="0">
            <a:spAutoFit/>
          </a:bodyPr>
          <a:lstStyle/>
          <a:p>
            <a:pPr algn="l"/>
            <a:r>
              <a:rPr lang="en-US" sz="1100" dirty="0">
                <a:solidFill>
                  <a:schemeClr val="tx2"/>
                </a:solidFill>
              </a:rPr>
              <a:t>AI-driven process optimization can reduce the use of raw materials and energy, contributing to sustainability goals. Additionally, digital platforms can facilitate the tracking and recycling of materials, supporting the circular economy.</a:t>
            </a:r>
          </a:p>
        </p:txBody>
      </p:sp>
      <p:sp>
        <p:nvSpPr>
          <p:cNvPr id="34" name="Dikdörtgen 33">
            <a:extLst>
              <a:ext uri="{FF2B5EF4-FFF2-40B4-BE49-F238E27FC236}">
                <a16:creationId xmlns:a16="http://schemas.microsoft.com/office/drawing/2014/main" id="{CAEA0448-2678-51CE-ADC6-A44872A8E06E}"/>
              </a:ext>
            </a:extLst>
          </p:cNvPr>
          <p:cNvSpPr/>
          <p:nvPr/>
        </p:nvSpPr>
        <p:spPr>
          <a:xfrm>
            <a:off x="6181134" y="4340225"/>
            <a:ext cx="2684462" cy="20177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35" name="Dikdörtgen 34">
            <a:extLst>
              <a:ext uri="{FF2B5EF4-FFF2-40B4-BE49-F238E27FC236}">
                <a16:creationId xmlns:a16="http://schemas.microsoft.com/office/drawing/2014/main" id="{65929AC5-BF7B-CC8D-EAF3-A45716335390}"/>
              </a:ext>
            </a:extLst>
          </p:cNvPr>
          <p:cNvSpPr/>
          <p:nvPr/>
        </p:nvSpPr>
        <p:spPr>
          <a:xfrm>
            <a:off x="6181134" y="4340226"/>
            <a:ext cx="2684462" cy="639988"/>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36" name="Metin kutusu 35">
            <a:extLst>
              <a:ext uri="{FF2B5EF4-FFF2-40B4-BE49-F238E27FC236}">
                <a16:creationId xmlns:a16="http://schemas.microsoft.com/office/drawing/2014/main" id="{15490615-5D5C-7BB6-55FB-6512DEA7EAD2}"/>
              </a:ext>
            </a:extLst>
          </p:cNvPr>
          <p:cNvSpPr txBox="1"/>
          <p:nvPr/>
        </p:nvSpPr>
        <p:spPr>
          <a:xfrm>
            <a:off x="6364894" y="4444777"/>
            <a:ext cx="1903451" cy="430887"/>
          </a:xfrm>
          <a:prstGeom prst="rect">
            <a:avLst/>
          </a:prstGeom>
        </p:spPr>
        <p:txBody>
          <a:bodyPr wrap="square" lIns="0" tIns="0" rIns="0" bIns="0" rtlCol="0">
            <a:spAutoFit/>
          </a:bodyPr>
          <a:lstStyle/>
          <a:p>
            <a:pPr algn="l"/>
            <a:r>
              <a:rPr lang="en-US" sz="1400" b="1" dirty="0">
                <a:solidFill>
                  <a:schemeClr val="bg1"/>
                </a:solidFill>
              </a:rPr>
              <a:t>Supply Chain Resilience and Agility</a:t>
            </a:r>
          </a:p>
        </p:txBody>
      </p:sp>
      <p:sp>
        <p:nvSpPr>
          <p:cNvPr id="37" name="Serbest Form 84">
            <a:extLst>
              <a:ext uri="{FF2B5EF4-FFF2-40B4-BE49-F238E27FC236}">
                <a16:creationId xmlns:a16="http://schemas.microsoft.com/office/drawing/2014/main" id="{061A5E8F-30A3-1E07-300F-4FC55D9A4367}"/>
              </a:ext>
            </a:extLst>
          </p:cNvPr>
          <p:cNvSpPr/>
          <p:nvPr/>
        </p:nvSpPr>
        <p:spPr>
          <a:xfrm>
            <a:off x="8459168" y="4556303"/>
            <a:ext cx="208826" cy="207834"/>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38" name="Metin kutusu 37">
            <a:extLst>
              <a:ext uri="{FF2B5EF4-FFF2-40B4-BE49-F238E27FC236}">
                <a16:creationId xmlns:a16="http://schemas.microsoft.com/office/drawing/2014/main" id="{BBF7CC17-C8F5-9D8D-B95F-5014FAB30162}"/>
              </a:ext>
            </a:extLst>
          </p:cNvPr>
          <p:cNvSpPr txBox="1"/>
          <p:nvPr/>
        </p:nvSpPr>
        <p:spPr>
          <a:xfrm>
            <a:off x="6364895" y="5081449"/>
            <a:ext cx="2365448" cy="677108"/>
          </a:xfrm>
          <a:prstGeom prst="rect">
            <a:avLst/>
          </a:prstGeom>
        </p:spPr>
        <p:txBody>
          <a:bodyPr wrap="square" lIns="0" tIns="0" rIns="0" bIns="0" rtlCol="0">
            <a:spAutoFit/>
          </a:bodyPr>
          <a:lstStyle/>
          <a:p>
            <a:pPr algn="l"/>
            <a:r>
              <a:rPr lang="en-US" sz="1100" dirty="0">
                <a:solidFill>
                  <a:schemeClr val="tx2"/>
                </a:solidFill>
              </a:rPr>
              <a:t>Digital solutions enhance supply chain transparency, enabling proactive risk management and more agile responses to market dynamics</a:t>
            </a:r>
          </a:p>
        </p:txBody>
      </p:sp>
      <p:sp>
        <p:nvSpPr>
          <p:cNvPr id="40" name="Dikdörtgen 39">
            <a:extLst>
              <a:ext uri="{FF2B5EF4-FFF2-40B4-BE49-F238E27FC236}">
                <a16:creationId xmlns:a16="http://schemas.microsoft.com/office/drawing/2014/main" id="{1471A853-62F2-DA18-C5C5-46D0E456F850}"/>
              </a:ext>
            </a:extLst>
          </p:cNvPr>
          <p:cNvSpPr/>
          <p:nvPr/>
        </p:nvSpPr>
        <p:spPr>
          <a:xfrm>
            <a:off x="9045482" y="4340225"/>
            <a:ext cx="2684462" cy="2017713"/>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41" name="Dikdörtgen 40">
            <a:extLst>
              <a:ext uri="{FF2B5EF4-FFF2-40B4-BE49-F238E27FC236}">
                <a16:creationId xmlns:a16="http://schemas.microsoft.com/office/drawing/2014/main" id="{4B54236F-BBAB-F56E-EB68-079DC4BB4374}"/>
              </a:ext>
            </a:extLst>
          </p:cNvPr>
          <p:cNvSpPr/>
          <p:nvPr/>
        </p:nvSpPr>
        <p:spPr>
          <a:xfrm>
            <a:off x="9045482" y="4340226"/>
            <a:ext cx="2684462" cy="639988"/>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42" name="Metin kutusu 41">
            <a:extLst>
              <a:ext uri="{FF2B5EF4-FFF2-40B4-BE49-F238E27FC236}">
                <a16:creationId xmlns:a16="http://schemas.microsoft.com/office/drawing/2014/main" id="{A5CF0165-EBC1-C33F-05CB-41EEF82DF906}"/>
              </a:ext>
            </a:extLst>
          </p:cNvPr>
          <p:cNvSpPr txBox="1"/>
          <p:nvPr/>
        </p:nvSpPr>
        <p:spPr>
          <a:xfrm>
            <a:off x="9229243" y="4444777"/>
            <a:ext cx="1453858" cy="430887"/>
          </a:xfrm>
          <a:prstGeom prst="rect">
            <a:avLst/>
          </a:prstGeom>
        </p:spPr>
        <p:txBody>
          <a:bodyPr wrap="square" lIns="0" tIns="0" rIns="0" bIns="0" rtlCol="0">
            <a:spAutoFit/>
          </a:bodyPr>
          <a:lstStyle/>
          <a:p>
            <a:pPr algn="l"/>
            <a:r>
              <a:rPr lang="en-US" sz="1400" b="1" dirty="0">
                <a:solidFill>
                  <a:schemeClr val="bg1"/>
                </a:solidFill>
              </a:rPr>
              <a:t>Global </a:t>
            </a:r>
          </a:p>
          <a:p>
            <a:pPr algn="l"/>
            <a:r>
              <a:rPr lang="en-US" sz="1400" b="1" dirty="0">
                <a:solidFill>
                  <a:schemeClr val="bg1"/>
                </a:solidFill>
              </a:rPr>
              <a:t>Competition</a:t>
            </a:r>
          </a:p>
        </p:txBody>
      </p:sp>
      <p:sp>
        <p:nvSpPr>
          <p:cNvPr id="43" name="Serbest Form 84">
            <a:extLst>
              <a:ext uri="{FF2B5EF4-FFF2-40B4-BE49-F238E27FC236}">
                <a16:creationId xmlns:a16="http://schemas.microsoft.com/office/drawing/2014/main" id="{A0E0FE04-4DFC-D316-712A-BB68575DDEED}"/>
              </a:ext>
            </a:extLst>
          </p:cNvPr>
          <p:cNvSpPr/>
          <p:nvPr/>
        </p:nvSpPr>
        <p:spPr>
          <a:xfrm>
            <a:off x="11323516" y="4556303"/>
            <a:ext cx="208826" cy="207834"/>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accent1"/>
          </a:solidFill>
          <a:ln w="9489" cap="flat">
            <a:noFill/>
            <a:prstDash val="solid"/>
            <a:miter/>
          </a:ln>
        </p:spPr>
        <p:txBody>
          <a:bodyPr rtlCol="0" anchor="ctr"/>
          <a:lstStyle/>
          <a:p>
            <a:endParaRPr lang="en-US" noProof="1"/>
          </a:p>
        </p:txBody>
      </p:sp>
      <p:sp>
        <p:nvSpPr>
          <p:cNvPr id="44" name="Metin kutusu 43">
            <a:extLst>
              <a:ext uri="{FF2B5EF4-FFF2-40B4-BE49-F238E27FC236}">
                <a16:creationId xmlns:a16="http://schemas.microsoft.com/office/drawing/2014/main" id="{23BCC74C-5AF6-030C-ED6C-1D47C19253F9}"/>
              </a:ext>
            </a:extLst>
          </p:cNvPr>
          <p:cNvSpPr txBox="1"/>
          <p:nvPr/>
        </p:nvSpPr>
        <p:spPr>
          <a:xfrm>
            <a:off x="9229242" y="5081449"/>
            <a:ext cx="2342271" cy="1015663"/>
          </a:xfrm>
          <a:prstGeom prst="rect">
            <a:avLst/>
          </a:prstGeom>
        </p:spPr>
        <p:txBody>
          <a:bodyPr wrap="square" lIns="0" tIns="0" rIns="0" bIns="0" rtlCol="0">
            <a:spAutoFit/>
          </a:bodyPr>
          <a:lstStyle/>
          <a:p>
            <a:pPr algn="l"/>
            <a:r>
              <a:rPr lang="en-US" sz="1100" dirty="0">
                <a:solidFill>
                  <a:schemeClr val="tx2"/>
                </a:solidFill>
              </a:rPr>
              <a:t>Digital tools enable better understanding of customer needs and faster response to market changes, allowing companies to innovate more effectively and stay ahead of competitors.</a:t>
            </a:r>
          </a:p>
        </p:txBody>
      </p:sp>
      <p:grpSp>
        <p:nvGrpSpPr>
          <p:cNvPr id="4" name="Grafik 29">
            <a:extLst>
              <a:ext uri="{FF2B5EF4-FFF2-40B4-BE49-F238E27FC236}">
                <a16:creationId xmlns:a16="http://schemas.microsoft.com/office/drawing/2014/main" id="{2E0A6FDA-57C9-EB0E-027C-56190337287D}"/>
              </a:ext>
            </a:extLst>
          </p:cNvPr>
          <p:cNvGrpSpPr>
            <a:grpSpLocks noChangeAspect="1"/>
          </p:cNvGrpSpPr>
          <p:nvPr/>
        </p:nvGrpSpPr>
        <p:grpSpPr>
          <a:xfrm>
            <a:off x="10542705" y="393872"/>
            <a:ext cx="1210729" cy="245114"/>
            <a:chOff x="8771359" y="1615738"/>
            <a:chExt cx="2441866" cy="494359"/>
          </a:xfrm>
        </p:grpSpPr>
        <p:grpSp>
          <p:nvGrpSpPr>
            <p:cNvPr id="5" name="Grafik 29">
              <a:extLst>
                <a:ext uri="{FF2B5EF4-FFF2-40B4-BE49-F238E27FC236}">
                  <a16:creationId xmlns:a16="http://schemas.microsoft.com/office/drawing/2014/main" id="{1EFC7A27-FB59-99D8-8903-70491580BAF4}"/>
                </a:ext>
              </a:extLst>
            </p:cNvPr>
            <p:cNvGrpSpPr/>
            <p:nvPr/>
          </p:nvGrpSpPr>
          <p:grpSpPr>
            <a:xfrm>
              <a:off x="8771359" y="1615738"/>
              <a:ext cx="2366907" cy="494359"/>
              <a:chOff x="8771359" y="1615738"/>
              <a:chExt cx="2366907" cy="494359"/>
            </a:xfrm>
          </p:grpSpPr>
          <p:grpSp>
            <p:nvGrpSpPr>
              <p:cNvPr id="7" name="Grafik 29">
                <a:extLst>
                  <a:ext uri="{FF2B5EF4-FFF2-40B4-BE49-F238E27FC236}">
                    <a16:creationId xmlns:a16="http://schemas.microsoft.com/office/drawing/2014/main" id="{90A58A08-6397-8560-FE1F-CC9118668BB6}"/>
                  </a:ext>
                </a:extLst>
              </p:cNvPr>
              <p:cNvGrpSpPr/>
              <p:nvPr/>
            </p:nvGrpSpPr>
            <p:grpSpPr>
              <a:xfrm>
                <a:off x="9418950" y="1615738"/>
                <a:ext cx="1719317" cy="479777"/>
                <a:chOff x="9418950" y="1615738"/>
                <a:chExt cx="1719317" cy="479777"/>
              </a:xfrm>
              <a:solidFill>
                <a:srgbClr val="FFFFFF"/>
              </a:solidFill>
            </p:grpSpPr>
            <p:sp>
              <p:nvSpPr>
                <p:cNvPr id="11" name="Serbest Form 85">
                  <a:extLst>
                    <a:ext uri="{FF2B5EF4-FFF2-40B4-BE49-F238E27FC236}">
                      <a16:creationId xmlns:a16="http://schemas.microsoft.com/office/drawing/2014/main" id="{24DAA9AF-C4A2-6F8F-383B-7F4B1EEB8827}"/>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endParaRPr lang="en-US" noProof="1"/>
                </a:p>
              </p:txBody>
            </p:sp>
            <p:sp>
              <p:nvSpPr>
                <p:cNvPr id="12" name="Serbest Form 86">
                  <a:extLst>
                    <a:ext uri="{FF2B5EF4-FFF2-40B4-BE49-F238E27FC236}">
                      <a16:creationId xmlns:a16="http://schemas.microsoft.com/office/drawing/2014/main" id="{76D7B34B-987D-7FC9-85D4-AD2968A0162D}"/>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endParaRPr lang="en-US" noProof="1"/>
                </a:p>
              </p:txBody>
            </p:sp>
            <p:sp>
              <p:nvSpPr>
                <p:cNvPr id="13" name="Serbest Form 87">
                  <a:extLst>
                    <a:ext uri="{FF2B5EF4-FFF2-40B4-BE49-F238E27FC236}">
                      <a16:creationId xmlns:a16="http://schemas.microsoft.com/office/drawing/2014/main" id="{3A921A3A-1915-DBED-8774-B9FFF74645AD}"/>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endParaRPr lang="en-US" noProof="1"/>
                </a:p>
              </p:txBody>
            </p:sp>
            <p:sp>
              <p:nvSpPr>
                <p:cNvPr id="14" name="Serbest Form 88">
                  <a:extLst>
                    <a:ext uri="{FF2B5EF4-FFF2-40B4-BE49-F238E27FC236}">
                      <a16:creationId xmlns:a16="http://schemas.microsoft.com/office/drawing/2014/main" id="{E511B703-6E00-0DED-D586-2FCD3635240E}"/>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endParaRPr lang="en-US" noProof="1"/>
                </a:p>
              </p:txBody>
            </p:sp>
          </p:grpSp>
          <p:sp>
            <p:nvSpPr>
              <p:cNvPr id="10" name="Serbest Form 84">
                <a:extLst>
                  <a:ext uri="{FF2B5EF4-FFF2-40B4-BE49-F238E27FC236}">
                    <a16:creationId xmlns:a16="http://schemas.microsoft.com/office/drawing/2014/main" id="{AED9AB03-D331-6136-67A1-57123693CD0C}"/>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endParaRPr lang="en-US" noProof="1"/>
              </a:p>
            </p:txBody>
          </p:sp>
        </p:grpSp>
        <p:sp>
          <p:nvSpPr>
            <p:cNvPr id="6" name="Serbest Form 82">
              <a:extLst>
                <a:ext uri="{FF2B5EF4-FFF2-40B4-BE49-F238E27FC236}">
                  <a16:creationId xmlns:a16="http://schemas.microsoft.com/office/drawing/2014/main" id="{EF51DA0C-4212-D3B7-D992-56E9D8249EB8}"/>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endParaRPr lang="en-US" noProof="1"/>
            </a:p>
          </p:txBody>
        </p:sp>
      </p:grpSp>
      <p:pic>
        <p:nvPicPr>
          <p:cNvPr id="15" name="Resim 44" descr="çizim içeren bir resim&#10;&#10;Açıklama otomatik olarak oluşturuldu">
            <a:extLst>
              <a:ext uri="{FF2B5EF4-FFF2-40B4-BE49-F238E27FC236}">
                <a16:creationId xmlns:a16="http://schemas.microsoft.com/office/drawing/2014/main" id="{15408498-215C-B7AB-1CFA-8866385C00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rcRect t="5979" b="6276"/>
          <a:stretch/>
        </p:blipFill>
        <p:spPr>
          <a:xfrm>
            <a:off x="9044344" y="1819276"/>
            <a:ext cx="2685600" cy="2352674"/>
          </a:xfrm>
          <a:prstGeom prst="rect">
            <a:avLst/>
          </a:prstGeom>
        </p:spPr>
      </p:pic>
      <p:pic>
        <p:nvPicPr>
          <p:cNvPr id="16" name="Resim 18" descr="ofis malzemesi, el yazısı, kalıcı, sabit, kırtasiye, ofis aleti içeren bir resim&#10;&#10;Açıklama otomatik olarak oluşturuldu">
            <a:extLst>
              <a:ext uri="{FF2B5EF4-FFF2-40B4-BE49-F238E27FC236}">
                <a16:creationId xmlns:a16="http://schemas.microsoft.com/office/drawing/2014/main" id="{9A663619-655D-559F-D418-1D8B669C5FB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7000"/>
                    </a14:imgEffect>
                  </a14:imgLayer>
                </a14:imgProps>
              </a:ext>
              <a:ext uri="{28A0092B-C50C-407E-A947-70E740481C1C}">
                <a14:useLocalDpi xmlns:a14="http://schemas.microsoft.com/office/drawing/2010/main" val="0"/>
              </a:ext>
            </a:extLst>
          </a:blip>
          <a:srcRect b="12396"/>
          <a:stretch/>
        </p:blipFill>
        <p:spPr>
          <a:xfrm>
            <a:off x="452438" y="1819275"/>
            <a:ext cx="2685600" cy="2352675"/>
          </a:xfrm>
          <a:prstGeom prst="rect">
            <a:avLst/>
          </a:prstGeom>
        </p:spPr>
      </p:pic>
      <p:pic>
        <p:nvPicPr>
          <p:cNvPr id="17" name="Resim 19" descr="yüzme, açık mavi, su, su altı içeren bir resim&#10;&#10;Açıklama otomatik olarak oluşturuldu">
            <a:extLst>
              <a:ext uri="{FF2B5EF4-FFF2-40B4-BE49-F238E27FC236}">
                <a16:creationId xmlns:a16="http://schemas.microsoft.com/office/drawing/2014/main" id="{73633CD4-D869-A6A9-58AF-3B1A6359A3D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5000"/>
                    </a14:imgEffect>
                  </a14:imgLayer>
                </a14:imgProps>
              </a:ext>
              <a:ext uri="{28A0092B-C50C-407E-A947-70E740481C1C}">
                <a14:useLocalDpi xmlns:a14="http://schemas.microsoft.com/office/drawing/2010/main" val="0"/>
              </a:ext>
            </a:extLst>
          </a:blip>
          <a:srcRect t="4866" b="7530"/>
          <a:stretch/>
        </p:blipFill>
        <p:spPr>
          <a:xfrm>
            <a:off x="3316786" y="1819275"/>
            <a:ext cx="2685600" cy="2352675"/>
          </a:xfrm>
          <a:prstGeom prst="rect">
            <a:avLst/>
          </a:prstGeom>
        </p:spPr>
      </p:pic>
      <p:pic>
        <p:nvPicPr>
          <p:cNvPr id="18" name="Resim 20" descr="küre, top, hafif, sanat içeren bir resim&#10;&#10;Açıklama otomatik olarak oluşturuldu">
            <a:extLst>
              <a:ext uri="{FF2B5EF4-FFF2-40B4-BE49-F238E27FC236}">
                <a16:creationId xmlns:a16="http://schemas.microsoft.com/office/drawing/2014/main" id="{C003BF12-A287-ADF1-D4BC-94B54AB2CBD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6000"/>
                    </a14:imgEffect>
                  </a14:imgLayer>
                </a14:imgProps>
              </a:ext>
              <a:ext uri="{28A0092B-C50C-407E-A947-70E740481C1C}">
                <a14:useLocalDpi xmlns:a14="http://schemas.microsoft.com/office/drawing/2010/main" val="0"/>
              </a:ext>
            </a:extLst>
          </a:blip>
          <a:srcRect t="6131" b="6265"/>
          <a:stretch/>
        </p:blipFill>
        <p:spPr>
          <a:xfrm>
            <a:off x="6179996" y="1819275"/>
            <a:ext cx="2685600" cy="2352675"/>
          </a:xfrm>
          <a:prstGeom prst="rect">
            <a:avLst/>
          </a:prstGeom>
        </p:spPr>
      </p:pic>
    </p:spTree>
    <p:extLst>
      <p:ext uri="{BB962C8B-B14F-4D97-AF65-F5344CB8AC3E}">
        <p14:creationId xmlns:p14="http://schemas.microsoft.com/office/powerpoint/2010/main" val="464146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Grup 165">
            <a:extLst>
              <a:ext uri="{FF2B5EF4-FFF2-40B4-BE49-F238E27FC236}">
                <a16:creationId xmlns:a16="http://schemas.microsoft.com/office/drawing/2014/main" id="{B85CB7A7-85E5-BCC8-97AA-95FB6CA54C17}"/>
              </a:ext>
            </a:extLst>
          </p:cNvPr>
          <p:cNvGrpSpPr/>
          <p:nvPr/>
        </p:nvGrpSpPr>
        <p:grpSpPr>
          <a:xfrm>
            <a:off x="4017145" y="2173126"/>
            <a:ext cx="6437735" cy="2190073"/>
            <a:chOff x="4141774" y="2173127"/>
            <a:chExt cx="6657772" cy="2123868"/>
          </a:xfrm>
        </p:grpSpPr>
        <p:cxnSp>
          <p:nvCxnSpPr>
            <p:cNvPr id="15" name="Straight Arrow Connector 136">
              <a:extLst>
                <a:ext uri="{FF2B5EF4-FFF2-40B4-BE49-F238E27FC236}">
                  <a16:creationId xmlns:a16="http://schemas.microsoft.com/office/drawing/2014/main" id="{31ED7205-CF92-BAA3-CF5A-1C3964805C18}"/>
                </a:ext>
              </a:extLst>
            </p:cNvPr>
            <p:cNvCxnSpPr>
              <a:cxnSpLocks/>
            </p:cNvCxnSpPr>
            <p:nvPr/>
          </p:nvCxnSpPr>
          <p:spPr>
            <a:xfrm flipH="1">
              <a:off x="7465398" y="2173127"/>
              <a:ext cx="10524" cy="2123868"/>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37">
              <a:extLst>
                <a:ext uri="{FF2B5EF4-FFF2-40B4-BE49-F238E27FC236}">
                  <a16:creationId xmlns:a16="http://schemas.microsoft.com/office/drawing/2014/main" id="{18B433D1-BCE3-7385-B641-197D20C1E0EB}"/>
                </a:ext>
              </a:extLst>
            </p:cNvPr>
            <p:cNvCxnSpPr>
              <a:cxnSpLocks/>
            </p:cNvCxnSpPr>
            <p:nvPr/>
          </p:nvCxnSpPr>
          <p:spPr>
            <a:xfrm flipH="1">
              <a:off x="5803586" y="2173127"/>
              <a:ext cx="10524" cy="2123868"/>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35">
              <a:extLst>
                <a:ext uri="{FF2B5EF4-FFF2-40B4-BE49-F238E27FC236}">
                  <a16:creationId xmlns:a16="http://schemas.microsoft.com/office/drawing/2014/main" id="{BCC76A62-6991-E884-8DB2-D269EEA8297B}"/>
                </a:ext>
              </a:extLst>
            </p:cNvPr>
            <p:cNvCxnSpPr>
              <a:cxnSpLocks/>
            </p:cNvCxnSpPr>
            <p:nvPr/>
          </p:nvCxnSpPr>
          <p:spPr>
            <a:xfrm flipH="1">
              <a:off x="9128370" y="2173127"/>
              <a:ext cx="8205" cy="2123868"/>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113">
              <a:extLst>
                <a:ext uri="{FF2B5EF4-FFF2-40B4-BE49-F238E27FC236}">
                  <a16:creationId xmlns:a16="http://schemas.microsoft.com/office/drawing/2014/main" id="{9164B62E-0BDC-68A4-E195-98F7F0B9E2BD}"/>
                </a:ext>
              </a:extLst>
            </p:cNvPr>
            <p:cNvCxnSpPr>
              <a:cxnSpLocks/>
            </p:cNvCxnSpPr>
            <p:nvPr/>
          </p:nvCxnSpPr>
          <p:spPr>
            <a:xfrm flipH="1">
              <a:off x="10789023" y="2173127"/>
              <a:ext cx="10523" cy="2123868"/>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114">
              <a:extLst>
                <a:ext uri="{FF2B5EF4-FFF2-40B4-BE49-F238E27FC236}">
                  <a16:creationId xmlns:a16="http://schemas.microsoft.com/office/drawing/2014/main" id="{DA6E680F-E96D-681B-0929-4ECDAC1F1283}"/>
                </a:ext>
              </a:extLst>
            </p:cNvPr>
            <p:cNvCxnSpPr>
              <a:cxnSpLocks/>
            </p:cNvCxnSpPr>
            <p:nvPr/>
          </p:nvCxnSpPr>
          <p:spPr>
            <a:xfrm flipH="1">
              <a:off x="4141774" y="2173127"/>
              <a:ext cx="10524" cy="2123868"/>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grpSp>
      <p:cxnSp>
        <p:nvCxnSpPr>
          <p:cNvPr id="18" name="Straight Arrow Connector 104">
            <a:extLst>
              <a:ext uri="{FF2B5EF4-FFF2-40B4-BE49-F238E27FC236}">
                <a16:creationId xmlns:a16="http://schemas.microsoft.com/office/drawing/2014/main" id="{5997CB97-5675-5CB6-6B2F-B907C7E94C9C}"/>
              </a:ext>
            </a:extLst>
          </p:cNvPr>
          <p:cNvCxnSpPr>
            <a:cxnSpLocks/>
            <a:endCxn id="40" idx="1"/>
          </p:cNvCxnSpPr>
          <p:nvPr/>
        </p:nvCxnSpPr>
        <p:spPr>
          <a:xfrm flipH="1">
            <a:off x="3298180" y="3381603"/>
            <a:ext cx="7299924" cy="101859"/>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05">
            <a:extLst>
              <a:ext uri="{FF2B5EF4-FFF2-40B4-BE49-F238E27FC236}">
                <a16:creationId xmlns:a16="http://schemas.microsoft.com/office/drawing/2014/main" id="{D1B1B1B9-7490-3E52-CFFE-75EFEC6EB3EE}"/>
              </a:ext>
            </a:extLst>
          </p:cNvPr>
          <p:cNvCxnSpPr>
            <a:cxnSpLocks/>
            <a:endCxn id="25" idx="1"/>
          </p:cNvCxnSpPr>
          <p:nvPr/>
        </p:nvCxnSpPr>
        <p:spPr>
          <a:xfrm flipH="1" flipV="1">
            <a:off x="3298180" y="2477194"/>
            <a:ext cx="6715006" cy="20205"/>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06">
            <a:extLst>
              <a:ext uri="{FF2B5EF4-FFF2-40B4-BE49-F238E27FC236}">
                <a16:creationId xmlns:a16="http://schemas.microsoft.com/office/drawing/2014/main" id="{0FE211FC-4705-1FB0-9D86-2A1A88D99ABF}"/>
              </a:ext>
            </a:extLst>
          </p:cNvPr>
          <p:cNvCxnSpPr>
            <a:cxnSpLocks/>
            <a:endCxn id="37" idx="1"/>
          </p:cNvCxnSpPr>
          <p:nvPr/>
        </p:nvCxnSpPr>
        <p:spPr>
          <a:xfrm flipH="1">
            <a:off x="3298180" y="2944502"/>
            <a:ext cx="7299925" cy="35826"/>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107">
            <a:extLst>
              <a:ext uri="{FF2B5EF4-FFF2-40B4-BE49-F238E27FC236}">
                <a16:creationId xmlns:a16="http://schemas.microsoft.com/office/drawing/2014/main" id="{469596CE-0B53-93F1-FF2D-5A1643FBAD7E}"/>
              </a:ext>
            </a:extLst>
          </p:cNvPr>
          <p:cNvCxnSpPr>
            <a:cxnSpLocks/>
            <a:endCxn id="34" idx="1"/>
          </p:cNvCxnSpPr>
          <p:nvPr/>
        </p:nvCxnSpPr>
        <p:spPr>
          <a:xfrm flipH="1">
            <a:off x="3298180" y="3970082"/>
            <a:ext cx="7299925" cy="3222"/>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sp>
        <p:nvSpPr>
          <p:cNvPr id="25" name="Rectangle: Rounded Corners 120">
            <a:extLst>
              <a:ext uri="{FF2B5EF4-FFF2-40B4-BE49-F238E27FC236}">
                <a16:creationId xmlns:a16="http://schemas.microsoft.com/office/drawing/2014/main" id="{47450AEE-800F-3BEF-DFD1-E38A32348D28}"/>
              </a:ext>
            </a:extLst>
          </p:cNvPr>
          <p:cNvSpPr/>
          <p:nvPr>
            <p:custDataLst>
              <p:tags r:id="rId1"/>
            </p:custDataLst>
          </p:nvPr>
        </p:nvSpPr>
        <p:spPr bwMode="gray">
          <a:xfrm>
            <a:off x="3298180" y="2271994"/>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Customer Experience/</a:t>
            </a:r>
          </a:p>
          <a:p>
            <a:pPr algn="ctr" defTabSz="914400">
              <a:defRPr/>
            </a:pPr>
            <a:r>
              <a:rPr lang="en-US" sz="800" dirty="0">
                <a:solidFill>
                  <a:schemeClr val="tx2"/>
                </a:solidFill>
              </a:rPr>
              <a:t>Co-Innovation</a:t>
            </a:r>
          </a:p>
        </p:txBody>
      </p:sp>
      <p:sp>
        <p:nvSpPr>
          <p:cNvPr id="26" name="Rectangle: Rounded Corners 121">
            <a:extLst>
              <a:ext uri="{FF2B5EF4-FFF2-40B4-BE49-F238E27FC236}">
                <a16:creationId xmlns:a16="http://schemas.microsoft.com/office/drawing/2014/main" id="{4D084A0F-BA62-3D7F-3756-A23523D07D6E}"/>
              </a:ext>
            </a:extLst>
          </p:cNvPr>
          <p:cNvSpPr/>
          <p:nvPr>
            <p:custDataLst>
              <p:tags r:id="rId2"/>
            </p:custDataLst>
          </p:nvPr>
        </p:nvSpPr>
        <p:spPr bwMode="gray">
          <a:xfrm>
            <a:off x="6511960" y="2271994"/>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Supply collaboration </a:t>
            </a:r>
          </a:p>
        </p:txBody>
      </p:sp>
      <p:sp>
        <p:nvSpPr>
          <p:cNvPr id="27" name="Rectangle: Rounded Corners 122">
            <a:extLst>
              <a:ext uri="{FF2B5EF4-FFF2-40B4-BE49-F238E27FC236}">
                <a16:creationId xmlns:a16="http://schemas.microsoft.com/office/drawing/2014/main" id="{C46CF90A-D949-B5FD-812C-C389628988E3}"/>
              </a:ext>
            </a:extLst>
          </p:cNvPr>
          <p:cNvSpPr/>
          <p:nvPr>
            <p:custDataLst>
              <p:tags r:id="rId3"/>
            </p:custDataLst>
          </p:nvPr>
        </p:nvSpPr>
        <p:spPr bwMode="gray">
          <a:xfrm>
            <a:off x="8118849" y="2271994"/>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kern="0" dirty="0">
                <a:solidFill>
                  <a:schemeClr val="tx2"/>
                </a:solidFill>
                <a:ea typeface="Arial Unicode MS" pitchFamily="34" charset="-128"/>
                <a:cs typeface="Arial Unicode MS" pitchFamily="34" charset="-128"/>
              </a:rPr>
              <a:t>Advanced inventory, warehousing, and transportation</a:t>
            </a:r>
            <a:endParaRPr lang="en-US" sz="800" dirty="0">
              <a:solidFill>
                <a:schemeClr val="tx2"/>
              </a:solidFill>
            </a:endParaRPr>
          </a:p>
        </p:txBody>
      </p:sp>
      <p:sp>
        <p:nvSpPr>
          <p:cNvPr id="28" name="Rectangle: Rounded Corners 123">
            <a:extLst>
              <a:ext uri="{FF2B5EF4-FFF2-40B4-BE49-F238E27FC236}">
                <a16:creationId xmlns:a16="http://schemas.microsoft.com/office/drawing/2014/main" id="{29469755-D5E7-D934-A7DE-D74C9F75A91C}"/>
              </a:ext>
            </a:extLst>
          </p:cNvPr>
          <p:cNvSpPr/>
          <p:nvPr>
            <p:custDataLst>
              <p:tags r:id="rId4"/>
            </p:custDataLst>
          </p:nvPr>
        </p:nvSpPr>
        <p:spPr bwMode="gray">
          <a:xfrm>
            <a:off x="9725739" y="2271994"/>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kern="0" dirty="0">
                <a:solidFill>
                  <a:schemeClr val="tx2"/>
                </a:solidFill>
                <a:ea typeface="Arial Unicode MS" pitchFamily="34" charset="-128"/>
                <a:cs typeface="Arial Unicode MS" pitchFamily="34" charset="-128"/>
              </a:rPr>
              <a:t>Service order management</a:t>
            </a:r>
          </a:p>
        </p:txBody>
      </p:sp>
      <p:sp>
        <p:nvSpPr>
          <p:cNvPr id="29" name="Rectangle: Rounded Corners 124">
            <a:extLst>
              <a:ext uri="{FF2B5EF4-FFF2-40B4-BE49-F238E27FC236}">
                <a16:creationId xmlns:a16="http://schemas.microsoft.com/office/drawing/2014/main" id="{DCEFBF55-55EB-624E-43C6-7FCBFF021628}"/>
              </a:ext>
            </a:extLst>
          </p:cNvPr>
          <p:cNvSpPr/>
          <p:nvPr>
            <p:custDataLst>
              <p:tags r:id="rId5"/>
            </p:custDataLst>
          </p:nvPr>
        </p:nvSpPr>
        <p:spPr bwMode="gray">
          <a:xfrm>
            <a:off x="6511960" y="3277338"/>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Bef>
                <a:spcPct val="50000"/>
              </a:spcBef>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Purchase contract management, Purchase order collaboration</a:t>
            </a:r>
          </a:p>
        </p:txBody>
      </p:sp>
      <p:sp>
        <p:nvSpPr>
          <p:cNvPr id="30" name="Rectangle: Rounded Corners 125">
            <a:extLst>
              <a:ext uri="{FF2B5EF4-FFF2-40B4-BE49-F238E27FC236}">
                <a16:creationId xmlns:a16="http://schemas.microsoft.com/office/drawing/2014/main" id="{B9DAC717-B58E-63CC-6710-0E14155DF266}"/>
              </a:ext>
            </a:extLst>
          </p:cNvPr>
          <p:cNvSpPr/>
          <p:nvPr>
            <p:custDataLst>
              <p:tags r:id="rId6"/>
            </p:custDataLst>
          </p:nvPr>
        </p:nvSpPr>
        <p:spPr bwMode="gray">
          <a:xfrm>
            <a:off x="8118849" y="3278262"/>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Bef>
                <a:spcPct val="50000"/>
              </a:spcBef>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Maintenance execution (with geospatial), </a:t>
            </a:r>
            <a:br>
              <a:rPr lang="en-US" sz="800" kern="0" dirty="0">
                <a:solidFill>
                  <a:schemeClr val="tx2"/>
                </a:solidFill>
                <a:ea typeface="Arial Unicode MS" pitchFamily="34" charset="-128"/>
                <a:cs typeface="Arial Unicode MS" pitchFamily="34" charset="-128"/>
              </a:rPr>
            </a:br>
            <a:r>
              <a:rPr lang="en-US" sz="800" kern="0" dirty="0">
                <a:solidFill>
                  <a:schemeClr val="tx2"/>
                </a:solidFill>
                <a:ea typeface="Arial Unicode MS" pitchFamily="34" charset="-128"/>
                <a:cs typeface="Arial Unicode MS" pitchFamily="34" charset="-128"/>
              </a:rPr>
              <a:t>Mobile asset management</a:t>
            </a:r>
          </a:p>
        </p:txBody>
      </p:sp>
      <p:sp>
        <p:nvSpPr>
          <p:cNvPr id="31" name="Rectangle: Rounded Corners 126">
            <a:extLst>
              <a:ext uri="{FF2B5EF4-FFF2-40B4-BE49-F238E27FC236}">
                <a16:creationId xmlns:a16="http://schemas.microsoft.com/office/drawing/2014/main" id="{E61A08BC-ECB8-70F4-18E0-A3E6BF009ECE}"/>
              </a:ext>
            </a:extLst>
          </p:cNvPr>
          <p:cNvSpPr/>
          <p:nvPr>
            <p:custDataLst>
              <p:tags r:id="rId7"/>
            </p:custDataLst>
          </p:nvPr>
        </p:nvSpPr>
        <p:spPr bwMode="gray">
          <a:xfrm>
            <a:off x="6511960" y="2774666"/>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lvl="1" algn="ctr" defTabSz="914400" fontAlgn="base">
              <a:spcAft>
                <a:spcPct val="0"/>
              </a:spcAft>
              <a:buClr>
                <a:schemeClr val="accent1"/>
              </a:buClr>
              <a:buSzPct val="110000"/>
              <a:buNone/>
              <a:defRPr/>
            </a:pPr>
            <a:r>
              <a:rPr lang="en-US" sz="800" kern="0" dirty="0">
                <a:solidFill>
                  <a:schemeClr val="tx2"/>
                </a:solidFill>
                <a:ea typeface="Arial Unicode MS" pitchFamily="34" charset="-128"/>
              </a:rPr>
              <a:t>Harmonize Supply and Manufacturing</a:t>
            </a:r>
          </a:p>
        </p:txBody>
      </p:sp>
      <p:sp>
        <p:nvSpPr>
          <p:cNvPr id="32" name="Rectangle: Rounded Corners 127">
            <a:extLst>
              <a:ext uri="{FF2B5EF4-FFF2-40B4-BE49-F238E27FC236}">
                <a16:creationId xmlns:a16="http://schemas.microsoft.com/office/drawing/2014/main" id="{67F02D1A-DB4B-F9A7-17A7-EECBD057F901}"/>
              </a:ext>
            </a:extLst>
          </p:cNvPr>
          <p:cNvSpPr/>
          <p:nvPr>
            <p:custDataLst>
              <p:tags r:id="rId8"/>
            </p:custDataLst>
          </p:nvPr>
        </p:nvSpPr>
        <p:spPr bwMode="gray">
          <a:xfrm>
            <a:off x="8118849" y="2775128"/>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endParaRPr lang="en-US" sz="800" kern="0" dirty="0">
              <a:solidFill>
                <a:schemeClr val="tx2"/>
              </a:solidFill>
              <a:ea typeface="Arial Unicode MS" pitchFamily="34" charset="-128"/>
            </a:endParaRPr>
          </a:p>
          <a:p>
            <a:pPr algn="ctr" defTabSz="914400">
              <a:defRPr/>
            </a:pPr>
            <a:r>
              <a:rPr lang="en-US" sz="800" kern="0" dirty="0">
                <a:solidFill>
                  <a:schemeClr val="tx2"/>
                </a:solidFill>
                <a:ea typeface="Arial Unicode MS" pitchFamily="34" charset="-128"/>
              </a:rPr>
              <a:t>Constrained based production planning for Tank/Silo</a:t>
            </a:r>
          </a:p>
          <a:p>
            <a:pPr algn="ctr" defTabSz="914400">
              <a:defRPr/>
            </a:pPr>
            <a:endParaRPr lang="en-US" sz="800" dirty="0">
              <a:solidFill>
                <a:schemeClr val="tx2"/>
              </a:solidFill>
            </a:endParaRPr>
          </a:p>
        </p:txBody>
      </p:sp>
      <p:sp>
        <p:nvSpPr>
          <p:cNvPr id="33" name="Rectangle: Rounded Corners 128">
            <a:extLst>
              <a:ext uri="{FF2B5EF4-FFF2-40B4-BE49-F238E27FC236}">
                <a16:creationId xmlns:a16="http://schemas.microsoft.com/office/drawing/2014/main" id="{4C23A0BC-766A-07A8-30AC-1192628407A5}"/>
              </a:ext>
            </a:extLst>
          </p:cNvPr>
          <p:cNvSpPr/>
          <p:nvPr>
            <p:custDataLst>
              <p:tags r:id="rId9"/>
            </p:custDataLst>
          </p:nvPr>
        </p:nvSpPr>
        <p:spPr bwMode="gray">
          <a:xfrm>
            <a:off x="9725739" y="2775128"/>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Advanced available to promise</a:t>
            </a:r>
          </a:p>
        </p:txBody>
      </p:sp>
      <p:sp>
        <p:nvSpPr>
          <p:cNvPr id="34" name="Rectangle: Rounded Corners 129">
            <a:extLst>
              <a:ext uri="{FF2B5EF4-FFF2-40B4-BE49-F238E27FC236}">
                <a16:creationId xmlns:a16="http://schemas.microsoft.com/office/drawing/2014/main" id="{E1E3D2A4-948A-845B-F00D-9E1496E7BF7A}"/>
              </a:ext>
            </a:extLst>
          </p:cNvPr>
          <p:cNvSpPr/>
          <p:nvPr>
            <p:custDataLst>
              <p:tags r:id="rId10"/>
            </p:custDataLst>
          </p:nvPr>
        </p:nvSpPr>
        <p:spPr bwMode="gray">
          <a:xfrm>
            <a:off x="3298180" y="3781397"/>
            <a:ext cx="1448105" cy="383814"/>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Project management and portfolio management </a:t>
            </a:r>
          </a:p>
        </p:txBody>
      </p:sp>
      <p:sp>
        <p:nvSpPr>
          <p:cNvPr id="35" name="Rectangle: Rounded Corners 130">
            <a:extLst>
              <a:ext uri="{FF2B5EF4-FFF2-40B4-BE49-F238E27FC236}">
                <a16:creationId xmlns:a16="http://schemas.microsoft.com/office/drawing/2014/main" id="{22B502B6-69BE-3894-F6E5-11FD541D254B}"/>
              </a:ext>
            </a:extLst>
          </p:cNvPr>
          <p:cNvSpPr/>
          <p:nvPr>
            <p:custDataLst>
              <p:tags r:id="rId11"/>
            </p:custDataLst>
          </p:nvPr>
        </p:nvSpPr>
        <p:spPr bwMode="gray">
          <a:xfrm>
            <a:off x="6511960" y="3780011"/>
            <a:ext cx="1448105" cy="385200"/>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Central requisitioning</a:t>
            </a:r>
          </a:p>
        </p:txBody>
      </p:sp>
      <p:sp>
        <p:nvSpPr>
          <p:cNvPr id="36" name="Rectangle: Rounded Corners 131">
            <a:extLst>
              <a:ext uri="{FF2B5EF4-FFF2-40B4-BE49-F238E27FC236}">
                <a16:creationId xmlns:a16="http://schemas.microsoft.com/office/drawing/2014/main" id="{A473CF3C-2B1D-85ED-58E8-B38A4B2C55B9}"/>
              </a:ext>
            </a:extLst>
          </p:cNvPr>
          <p:cNvSpPr/>
          <p:nvPr>
            <p:custDataLst>
              <p:tags r:id="rId12"/>
            </p:custDataLst>
          </p:nvPr>
        </p:nvSpPr>
        <p:spPr bwMode="gray">
          <a:xfrm>
            <a:off x="8118849" y="3781397"/>
            <a:ext cx="1448105" cy="383814"/>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Environment, health and safety management</a:t>
            </a:r>
          </a:p>
        </p:txBody>
      </p:sp>
      <p:sp>
        <p:nvSpPr>
          <p:cNvPr id="37" name="Rectangle: Rounded Corners 132">
            <a:extLst>
              <a:ext uri="{FF2B5EF4-FFF2-40B4-BE49-F238E27FC236}">
                <a16:creationId xmlns:a16="http://schemas.microsoft.com/office/drawing/2014/main" id="{BA77E678-453F-6388-33FC-09A7D327468E}"/>
              </a:ext>
            </a:extLst>
          </p:cNvPr>
          <p:cNvSpPr/>
          <p:nvPr>
            <p:custDataLst>
              <p:tags r:id="rId13"/>
            </p:custDataLst>
          </p:nvPr>
        </p:nvSpPr>
        <p:spPr bwMode="gray">
          <a:xfrm>
            <a:off x="3298180" y="2775128"/>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 Hand-over to production</a:t>
            </a:r>
          </a:p>
        </p:txBody>
      </p:sp>
      <p:sp>
        <p:nvSpPr>
          <p:cNvPr id="38" name="Rectangle: Rounded Corners 133">
            <a:extLst>
              <a:ext uri="{FF2B5EF4-FFF2-40B4-BE49-F238E27FC236}">
                <a16:creationId xmlns:a16="http://schemas.microsoft.com/office/drawing/2014/main" id="{D8C2C462-859E-0023-03DF-5D3BAA537C90}"/>
              </a:ext>
            </a:extLst>
          </p:cNvPr>
          <p:cNvSpPr/>
          <p:nvPr>
            <p:custDataLst>
              <p:tags r:id="rId14"/>
            </p:custDataLst>
          </p:nvPr>
        </p:nvSpPr>
        <p:spPr bwMode="gray">
          <a:xfrm>
            <a:off x="9725739" y="3278262"/>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Bef>
                <a:spcPct val="50000"/>
              </a:spcBef>
              <a:spcAft>
                <a:spcPct val="0"/>
              </a:spcAft>
              <a:buClr>
                <a:srgbClr val="F0AB00"/>
              </a:buClr>
              <a:buSzPct val="80000"/>
              <a:defRPr/>
            </a:pPr>
            <a:r>
              <a:rPr lang="en-US" sz="800">
                <a:solidFill>
                  <a:schemeClr val="tx2"/>
                </a:solidFill>
              </a:rPr>
              <a:t>Advanced inventory, warehousing, and transportation</a:t>
            </a:r>
          </a:p>
        </p:txBody>
      </p:sp>
      <p:sp>
        <p:nvSpPr>
          <p:cNvPr id="39" name="Rectangle: Rounded Corners 134">
            <a:extLst>
              <a:ext uri="{FF2B5EF4-FFF2-40B4-BE49-F238E27FC236}">
                <a16:creationId xmlns:a16="http://schemas.microsoft.com/office/drawing/2014/main" id="{2AD2C6AC-5FFC-5FC0-87BF-5B413AED5DDF}"/>
              </a:ext>
            </a:extLst>
          </p:cNvPr>
          <p:cNvSpPr/>
          <p:nvPr>
            <p:custDataLst>
              <p:tags r:id="rId15"/>
            </p:custDataLst>
          </p:nvPr>
        </p:nvSpPr>
        <p:spPr bwMode="gray">
          <a:xfrm>
            <a:off x="9725739" y="3781397"/>
            <a:ext cx="1448105" cy="383814"/>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Product compliance</a:t>
            </a:r>
          </a:p>
        </p:txBody>
      </p:sp>
      <p:sp>
        <p:nvSpPr>
          <p:cNvPr id="40" name="Rectangle: Rounded Corners 141">
            <a:extLst>
              <a:ext uri="{FF2B5EF4-FFF2-40B4-BE49-F238E27FC236}">
                <a16:creationId xmlns:a16="http://schemas.microsoft.com/office/drawing/2014/main" id="{3876A34B-B76B-463D-3C30-4D52B216211F}"/>
              </a:ext>
            </a:extLst>
          </p:cNvPr>
          <p:cNvSpPr/>
          <p:nvPr>
            <p:custDataLst>
              <p:tags r:id="rId16"/>
            </p:custDataLst>
          </p:nvPr>
        </p:nvSpPr>
        <p:spPr bwMode="gray">
          <a:xfrm>
            <a:off x="3298180" y="3278262"/>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a:solidFill>
                  <a:schemeClr val="tx2"/>
                </a:solidFill>
              </a:rPr>
              <a:t> Product collaboration</a:t>
            </a:r>
          </a:p>
        </p:txBody>
      </p:sp>
      <p:sp>
        <p:nvSpPr>
          <p:cNvPr id="62" name="Rectangle: Rounded Corners 74">
            <a:extLst>
              <a:ext uri="{FF2B5EF4-FFF2-40B4-BE49-F238E27FC236}">
                <a16:creationId xmlns:a16="http://schemas.microsoft.com/office/drawing/2014/main" id="{CC208BFE-5739-B80A-FA17-F5DBD22D1C0B}"/>
              </a:ext>
            </a:extLst>
          </p:cNvPr>
          <p:cNvSpPr/>
          <p:nvPr>
            <p:custDataLst>
              <p:tags r:id="rId17"/>
            </p:custDataLst>
          </p:nvPr>
        </p:nvSpPr>
        <p:spPr bwMode="gray">
          <a:xfrm>
            <a:off x="4905070" y="2271994"/>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 Integrated recipe development</a:t>
            </a:r>
          </a:p>
        </p:txBody>
      </p:sp>
      <p:sp>
        <p:nvSpPr>
          <p:cNvPr id="63" name="Rectangle: Rounded Corners 75">
            <a:extLst>
              <a:ext uri="{FF2B5EF4-FFF2-40B4-BE49-F238E27FC236}">
                <a16:creationId xmlns:a16="http://schemas.microsoft.com/office/drawing/2014/main" id="{A390B270-4833-165E-3FC2-1253928904DC}"/>
              </a:ext>
            </a:extLst>
          </p:cNvPr>
          <p:cNvSpPr/>
          <p:nvPr>
            <p:custDataLst>
              <p:tags r:id="rId18"/>
            </p:custDataLst>
          </p:nvPr>
        </p:nvSpPr>
        <p:spPr bwMode="gray">
          <a:xfrm>
            <a:off x="4905070" y="2775128"/>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Increased Speed and Performance</a:t>
            </a:r>
          </a:p>
        </p:txBody>
      </p:sp>
      <p:sp>
        <p:nvSpPr>
          <p:cNvPr id="64" name="Rectangle: Rounded Corners 76">
            <a:extLst>
              <a:ext uri="{FF2B5EF4-FFF2-40B4-BE49-F238E27FC236}">
                <a16:creationId xmlns:a16="http://schemas.microsoft.com/office/drawing/2014/main" id="{B893E315-FF42-C1D8-71CC-8F5C6CC9B02C}"/>
              </a:ext>
            </a:extLst>
          </p:cNvPr>
          <p:cNvSpPr/>
          <p:nvPr>
            <p:custDataLst>
              <p:tags r:id="rId19"/>
            </p:custDataLst>
          </p:nvPr>
        </p:nvSpPr>
        <p:spPr bwMode="gray">
          <a:xfrm>
            <a:off x="4905070" y="3278262"/>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Bef>
                <a:spcPct val="50000"/>
              </a:spcBef>
              <a:spcAft>
                <a:spcPct val="0"/>
              </a:spcAft>
              <a:buClr>
                <a:srgbClr val="F0AB00"/>
              </a:buClr>
              <a:buSzPct val="80000"/>
              <a:defRPr/>
            </a:pPr>
            <a:r>
              <a:rPr lang="en-US" sz="800">
                <a:solidFill>
                  <a:schemeClr val="tx2"/>
                </a:solidFill>
              </a:rPr>
              <a:t>Innovation Network</a:t>
            </a:r>
          </a:p>
        </p:txBody>
      </p:sp>
      <p:sp>
        <p:nvSpPr>
          <p:cNvPr id="65" name="Rectangle: Rounded Corners 77">
            <a:extLst>
              <a:ext uri="{FF2B5EF4-FFF2-40B4-BE49-F238E27FC236}">
                <a16:creationId xmlns:a16="http://schemas.microsoft.com/office/drawing/2014/main" id="{0972BCBC-CE49-3A94-C9CF-5261702DBA35}"/>
              </a:ext>
            </a:extLst>
          </p:cNvPr>
          <p:cNvSpPr/>
          <p:nvPr>
            <p:custDataLst>
              <p:tags r:id="rId20"/>
            </p:custDataLst>
          </p:nvPr>
        </p:nvSpPr>
        <p:spPr bwMode="gray">
          <a:xfrm>
            <a:off x="4905070" y="3781397"/>
            <a:ext cx="1448105" cy="383814"/>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Bef>
                <a:spcPct val="50000"/>
              </a:spcBef>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Knowledge Management</a:t>
            </a:r>
            <a:endParaRPr lang="en-DE" sz="800" kern="0">
              <a:solidFill>
                <a:schemeClr val="tx2"/>
              </a:solidFill>
              <a:ea typeface="Arial Unicode MS" pitchFamily="34" charset="-128"/>
              <a:cs typeface="Arial Unicode MS" pitchFamily="34" charset="-128"/>
            </a:endParaRPr>
          </a:p>
        </p:txBody>
      </p:sp>
      <p:sp>
        <p:nvSpPr>
          <p:cNvPr id="94" name="Beşgen 93">
            <a:extLst>
              <a:ext uri="{FF2B5EF4-FFF2-40B4-BE49-F238E27FC236}">
                <a16:creationId xmlns:a16="http://schemas.microsoft.com/office/drawing/2014/main" id="{4136A9EF-3A8D-73ED-E6D9-05AFE5FE55B1}"/>
              </a:ext>
            </a:extLst>
          </p:cNvPr>
          <p:cNvSpPr/>
          <p:nvPr/>
        </p:nvSpPr>
        <p:spPr>
          <a:xfrm>
            <a:off x="3298180" y="1821766"/>
            <a:ext cx="1564318" cy="352800"/>
          </a:xfrm>
          <a:prstGeom prst="homePlate">
            <a:avLst>
              <a:gd name="adj" fmla="val 3437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96" name="Köşeli Çift Ayraç 95">
            <a:extLst>
              <a:ext uri="{FF2B5EF4-FFF2-40B4-BE49-F238E27FC236}">
                <a16:creationId xmlns:a16="http://schemas.microsoft.com/office/drawing/2014/main" id="{94A480C9-8DDD-E22A-9809-C243B833171C}"/>
              </a:ext>
            </a:extLst>
          </p:cNvPr>
          <p:cNvSpPr/>
          <p:nvPr/>
        </p:nvSpPr>
        <p:spPr>
          <a:xfrm>
            <a:off x="4905069" y="1821766"/>
            <a:ext cx="1561386" cy="352800"/>
          </a:xfrm>
          <a:prstGeom prst="chevron">
            <a:avLst>
              <a:gd name="adj" fmla="val 3464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US" dirty="0"/>
          </a:p>
        </p:txBody>
      </p:sp>
      <p:sp>
        <p:nvSpPr>
          <p:cNvPr id="97" name="Metin kutusu 96">
            <a:extLst>
              <a:ext uri="{FF2B5EF4-FFF2-40B4-BE49-F238E27FC236}">
                <a16:creationId xmlns:a16="http://schemas.microsoft.com/office/drawing/2014/main" id="{72082815-2BCB-822B-3ED1-43203D7C0459}"/>
              </a:ext>
            </a:extLst>
          </p:cNvPr>
          <p:cNvSpPr txBox="1"/>
          <p:nvPr/>
        </p:nvSpPr>
        <p:spPr>
          <a:xfrm>
            <a:off x="5351823" y="1917760"/>
            <a:ext cx="667877" cy="160813"/>
          </a:xfrm>
          <a:prstGeom prst="rect">
            <a:avLst/>
          </a:prstGeom>
        </p:spPr>
        <p:txBody>
          <a:bodyPr wrap="square" lIns="0" tIns="0" rIns="0" bIns="0" rtlCol="0">
            <a:spAutoFit/>
          </a:bodyPr>
          <a:lstStyle/>
          <a:p>
            <a:pPr algn="ctr">
              <a:lnSpc>
                <a:spcPct val="95000"/>
              </a:lnSpc>
            </a:pPr>
            <a:r>
              <a:rPr lang="en-US" sz="1100" dirty="0">
                <a:solidFill>
                  <a:schemeClr val="bg1"/>
                </a:solidFill>
              </a:rPr>
              <a:t>R&amp;D</a:t>
            </a:r>
          </a:p>
        </p:txBody>
      </p:sp>
      <p:grpSp>
        <p:nvGrpSpPr>
          <p:cNvPr id="100" name="Grup 99">
            <a:extLst>
              <a:ext uri="{FF2B5EF4-FFF2-40B4-BE49-F238E27FC236}">
                <a16:creationId xmlns:a16="http://schemas.microsoft.com/office/drawing/2014/main" id="{3666425F-C588-6135-F954-8AA1A05C7741}"/>
              </a:ext>
            </a:extLst>
          </p:cNvPr>
          <p:cNvGrpSpPr/>
          <p:nvPr/>
        </p:nvGrpSpPr>
        <p:grpSpPr>
          <a:xfrm>
            <a:off x="6511960" y="1821766"/>
            <a:ext cx="1561386" cy="352800"/>
            <a:chOff x="6960096" y="1821766"/>
            <a:chExt cx="1614753" cy="352800"/>
          </a:xfrm>
        </p:grpSpPr>
        <p:sp>
          <p:nvSpPr>
            <p:cNvPr id="98" name="Köşeli Çift Ayraç 97">
              <a:extLst>
                <a:ext uri="{FF2B5EF4-FFF2-40B4-BE49-F238E27FC236}">
                  <a16:creationId xmlns:a16="http://schemas.microsoft.com/office/drawing/2014/main" id="{6B665B25-E691-DBDF-5A52-321DECAD4E70}"/>
                </a:ext>
              </a:extLst>
            </p:cNvPr>
            <p:cNvSpPr/>
            <p:nvPr/>
          </p:nvSpPr>
          <p:spPr>
            <a:xfrm>
              <a:off x="6960096" y="1821766"/>
              <a:ext cx="1614753" cy="352800"/>
            </a:xfrm>
            <a:prstGeom prst="chevron">
              <a:avLst>
                <a:gd name="adj" fmla="val 3464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US" dirty="0"/>
            </a:p>
          </p:txBody>
        </p:sp>
        <p:sp>
          <p:nvSpPr>
            <p:cNvPr id="99" name="Metin kutusu 98">
              <a:extLst>
                <a:ext uri="{FF2B5EF4-FFF2-40B4-BE49-F238E27FC236}">
                  <a16:creationId xmlns:a16="http://schemas.microsoft.com/office/drawing/2014/main" id="{BDC03E33-CC0E-5A8E-5AD5-92B4C1B71B2C}"/>
                </a:ext>
              </a:extLst>
            </p:cNvPr>
            <p:cNvSpPr txBox="1"/>
            <p:nvPr/>
          </p:nvSpPr>
          <p:spPr>
            <a:xfrm>
              <a:off x="7343742" y="1917760"/>
              <a:ext cx="847461" cy="160813"/>
            </a:xfrm>
            <a:prstGeom prst="rect">
              <a:avLst/>
            </a:prstGeom>
          </p:spPr>
          <p:txBody>
            <a:bodyPr wrap="square" lIns="0" tIns="0" rIns="0" bIns="0" rtlCol="0">
              <a:spAutoFit/>
            </a:bodyPr>
            <a:lstStyle/>
            <a:p>
              <a:pPr algn="ctr">
                <a:lnSpc>
                  <a:spcPct val="95000"/>
                </a:lnSpc>
              </a:pPr>
              <a:r>
                <a:rPr lang="en-US" sz="1100" dirty="0">
                  <a:solidFill>
                    <a:schemeClr val="bg1"/>
                  </a:solidFill>
                </a:rPr>
                <a:t>Procurement</a:t>
              </a:r>
            </a:p>
          </p:txBody>
        </p:sp>
      </p:grpSp>
      <p:grpSp>
        <p:nvGrpSpPr>
          <p:cNvPr id="104" name="Grup 103">
            <a:extLst>
              <a:ext uri="{FF2B5EF4-FFF2-40B4-BE49-F238E27FC236}">
                <a16:creationId xmlns:a16="http://schemas.microsoft.com/office/drawing/2014/main" id="{1C210969-F861-959E-A211-AE2A9945C25B}"/>
              </a:ext>
            </a:extLst>
          </p:cNvPr>
          <p:cNvGrpSpPr/>
          <p:nvPr/>
        </p:nvGrpSpPr>
        <p:grpSpPr>
          <a:xfrm>
            <a:off x="8118849" y="1821766"/>
            <a:ext cx="1561386" cy="352800"/>
            <a:chOff x="6960096" y="1821766"/>
            <a:chExt cx="1614753" cy="352800"/>
          </a:xfrm>
        </p:grpSpPr>
        <p:sp>
          <p:nvSpPr>
            <p:cNvPr id="105" name="Köşeli Çift Ayraç 104">
              <a:extLst>
                <a:ext uri="{FF2B5EF4-FFF2-40B4-BE49-F238E27FC236}">
                  <a16:creationId xmlns:a16="http://schemas.microsoft.com/office/drawing/2014/main" id="{8FF35D2B-0C9A-C332-FAB4-3B11EA7E27B0}"/>
                </a:ext>
              </a:extLst>
            </p:cNvPr>
            <p:cNvSpPr/>
            <p:nvPr/>
          </p:nvSpPr>
          <p:spPr>
            <a:xfrm>
              <a:off x="6960096" y="1821766"/>
              <a:ext cx="1614753" cy="352800"/>
            </a:xfrm>
            <a:prstGeom prst="chevron">
              <a:avLst>
                <a:gd name="adj" fmla="val 3464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US" dirty="0"/>
            </a:p>
          </p:txBody>
        </p:sp>
        <p:sp>
          <p:nvSpPr>
            <p:cNvPr id="106" name="Metin kutusu 105">
              <a:extLst>
                <a:ext uri="{FF2B5EF4-FFF2-40B4-BE49-F238E27FC236}">
                  <a16:creationId xmlns:a16="http://schemas.microsoft.com/office/drawing/2014/main" id="{37A4C121-92BB-87FB-0321-E3EFC28A9A9A}"/>
                </a:ext>
              </a:extLst>
            </p:cNvPr>
            <p:cNvSpPr txBox="1"/>
            <p:nvPr/>
          </p:nvSpPr>
          <p:spPr>
            <a:xfrm>
              <a:off x="7271634" y="1917760"/>
              <a:ext cx="991677" cy="160813"/>
            </a:xfrm>
            <a:prstGeom prst="rect">
              <a:avLst/>
            </a:prstGeom>
          </p:spPr>
          <p:txBody>
            <a:bodyPr wrap="square" lIns="0" tIns="0" rIns="0" bIns="0" rtlCol="0">
              <a:spAutoFit/>
            </a:bodyPr>
            <a:lstStyle/>
            <a:p>
              <a:pPr algn="ctr">
                <a:lnSpc>
                  <a:spcPct val="95000"/>
                </a:lnSpc>
              </a:pPr>
              <a:r>
                <a:rPr lang="en-US" sz="1100" dirty="0">
                  <a:solidFill>
                    <a:schemeClr val="bg1"/>
                  </a:solidFill>
                </a:rPr>
                <a:t>Manufacturing</a:t>
              </a:r>
            </a:p>
          </p:txBody>
        </p:sp>
      </p:grpSp>
      <p:grpSp>
        <p:nvGrpSpPr>
          <p:cNvPr id="107" name="Grup 106">
            <a:extLst>
              <a:ext uri="{FF2B5EF4-FFF2-40B4-BE49-F238E27FC236}">
                <a16:creationId xmlns:a16="http://schemas.microsoft.com/office/drawing/2014/main" id="{F1D5ED9B-C7A3-0376-8732-ECB34C587EC7}"/>
              </a:ext>
            </a:extLst>
          </p:cNvPr>
          <p:cNvGrpSpPr/>
          <p:nvPr/>
        </p:nvGrpSpPr>
        <p:grpSpPr>
          <a:xfrm>
            <a:off x="9725739" y="1821766"/>
            <a:ext cx="1561386" cy="352800"/>
            <a:chOff x="6960096" y="1821766"/>
            <a:chExt cx="1614753" cy="352800"/>
          </a:xfrm>
        </p:grpSpPr>
        <p:sp>
          <p:nvSpPr>
            <p:cNvPr id="108" name="Köşeli Çift Ayraç 107">
              <a:extLst>
                <a:ext uri="{FF2B5EF4-FFF2-40B4-BE49-F238E27FC236}">
                  <a16:creationId xmlns:a16="http://schemas.microsoft.com/office/drawing/2014/main" id="{C1E44F48-2009-45D9-5D67-46A22605454B}"/>
                </a:ext>
              </a:extLst>
            </p:cNvPr>
            <p:cNvSpPr/>
            <p:nvPr/>
          </p:nvSpPr>
          <p:spPr>
            <a:xfrm>
              <a:off x="6960096" y="1821766"/>
              <a:ext cx="1614753" cy="352800"/>
            </a:xfrm>
            <a:prstGeom prst="chevron">
              <a:avLst>
                <a:gd name="adj" fmla="val 3464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US" dirty="0"/>
            </a:p>
          </p:txBody>
        </p:sp>
        <p:sp>
          <p:nvSpPr>
            <p:cNvPr id="109" name="Metin kutusu 108">
              <a:extLst>
                <a:ext uri="{FF2B5EF4-FFF2-40B4-BE49-F238E27FC236}">
                  <a16:creationId xmlns:a16="http://schemas.microsoft.com/office/drawing/2014/main" id="{F5FFCF4D-C9B1-D659-74F0-F567A6651266}"/>
                </a:ext>
              </a:extLst>
            </p:cNvPr>
            <p:cNvSpPr txBox="1"/>
            <p:nvPr/>
          </p:nvSpPr>
          <p:spPr>
            <a:xfrm>
              <a:off x="7271634" y="1917760"/>
              <a:ext cx="991677" cy="160813"/>
            </a:xfrm>
            <a:prstGeom prst="rect">
              <a:avLst/>
            </a:prstGeom>
          </p:spPr>
          <p:txBody>
            <a:bodyPr wrap="square" lIns="0" tIns="0" rIns="0" bIns="0" rtlCol="0">
              <a:spAutoFit/>
            </a:bodyPr>
            <a:lstStyle/>
            <a:p>
              <a:pPr algn="ctr">
                <a:lnSpc>
                  <a:spcPct val="95000"/>
                </a:lnSpc>
              </a:pPr>
              <a:r>
                <a:rPr lang="en-US" sz="1100" dirty="0">
                  <a:solidFill>
                    <a:schemeClr val="bg1"/>
                  </a:solidFill>
                </a:rPr>
                <a:t>Supply Chain</a:t>
              </a:r>
            </a:p>
          </p:txBody>
        </p:sp>
      </p:grpSp>
      <p:sp>
        <p:nvSpPr>
          <p:cNvPr id="113" name="Rectangle 84">
            <a:extLst>
              <a:ext uri="{FF2B5EF4-FFF2-40B4-BE49-F238E27FC236}">
                <a16:creationId xmlns:a16="http://schemas.microsoft.com/office/drawing/2014/main" id="{23965E72-8031-C396-283F-A4995FF37E0B}"/>
              </a:ext>
            </a:extLst>
          </p:cNvPr>
          <p:cNvSpPr/>
          <p:nvPr>
            <p:custDataLst>
              <p:tags r:id="rId21"/>
            </p:custDataLst>
          </p:nvPr>
        </p:nvSpPr>
        <p:spPr>
          <a:xfrm>
            <a:off x="652406" y="4405880"/>
            <a:ext cx="2635467" cy="524975"/>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57" name="Rectangle 84">
            <a:extLst>
              <a:ext uri="{FF2B5EF4-FFF2-40B4-BE49-F238E27FC236}">
                <a16:creationId xmlns:a16="http://schemas.microsoft.com/office/drawing/2014/main" id="{C7611290-BBDD-B591-94C3-E0CD9399FD3C}"/>
              </a:ext>
            </a:extLst>
          </p:cNvPr>
          <p:cNvSpPr/>
          <p:nvPr>
            <p:custDataLst>
              <p:tags r:id="rId22"/>
            </p:custDataLst>
          </p:nvPr>
        </p:nvSpPr>
        <p:spPr>
          <a:xfrm>
            <a:off x="3293388" y="4405880"/>
            <a:ext cx="7880455" cy="524975"/>
          </a:xfrm>
          <a:prstGeom prst="rect">
            <a:avLst/>
          </a:prstGeom>
          <a:solidFill>
            <a:schemeClr val="bg2"/>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58" name="Rectangle: Rounded Corners 85">
            <a:extLst>
              <a:ext uri="{FF2B5EF4-FFF2-40B4-BE49-F238E27FC236}">
                <a16:creationId xmlns:a16="http://schemas.microsoft.com/office/drawing/2014/main" id="{9150CD00-24C0-5043-5734-8F22B5F5AFE2}"/>
              </a:ext>
            </a:extLst>
          </p:cNvPr>
          <p:cNvSpPr/>
          <p:nvPr>
            <p:custDataLst>
              <p:tags r:id="rId23"/>
            </p:custDataLst>
          </p:nvPr>
        </p:nvSpPr>
        <p:spPr bwMode="gray">
          <a:xfrm>
            <a:off x="4635991" y="4478553"/>
            <a:ext cx="149804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Health and Safety</a:t>
            </a:r>
          </a:p>
        </p:txBody>
      </p:sp>
      <p:sp>
        <p:nvSpPr>
          <p:cNvPr id="59" name="Rectangle: Rounded Corners 86">
            <a:extLst>
              <a:ext uri="{FF2B5EF4-FFF2-40B4-BE49-F238E27FC236}">
                <a16:creationId xmlns:a16="http://schemas.microsoft.com/office/drawing/2014/main" id="{4A74AF20-A9F7-419B-D795-A5ABC4354A10}"/>
              </a:ext>
            </a:extLst>
          </p:cNvPr>
          <p:cNvSpPr/>
          <p:nvPr>
            <p:custDataLst>
              <p:tags r:id="rId24"/>
            </p:custDataLst>
          </p:nvPr>
        </p:nvSpPr>
        <p:spPr bwMode="gray">
          <a:xfrm>
            <a:off x="6342274" y="4478553"/>
            <a:ext cx="149804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Co2 Emissions</a:t>
            </a:r>
          </a:p>
        </p:txBody>
      </p:sp>
      <p:sp>
        <p:nvSpPr>
          <p:cNvPr id="60" name="Rectangle: Rounded Corners 87">
            <a:extLst>
              <a:ext uri="{FF2B5EF4-FFF2-40B4-BE49-F238E27FC236}">
                <a16:creationId xmlns:a16="http://schemas.microsoft.com/office/drawing/2014/main" id="{6F87A8C4-388A-D0E6-DF13-BDB3B5177DF9}"/>
              </a:ext>
            </a:extLst>
          </p:cNvPr>
          <p:cNvSpPr/>
          <p:nvPr>
            <p:custDataLst>
              <p:tags r:id="rId25"/>
            </p:custDataLst>
          </p:nvPr>
        </p:nvSpPr>
        <p:spPr bwMode="gray">
          <a:xfrm>
            <a:off x="8048558" y="4478553"/>
            <a:ext cx="1168095"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a:solidFill>
                  <a:schemeClr val="tx2"/>
                </a:solidFill>
              </a:rPr>
              <a:t>Waste Management </a:t>
            </a:r>
          </a:p>
        </p:txBody>
      </p:sp>
      <p:sp>
        <p:nvSpPr>
          <p:cNvPr id="61" name="Rectangle: Rounded Corners 91">
            <a:extLst>
              <a:ext uri="{FF2B5EF4-FFF2-40B4-BE49-F238E27FC236}">
                <a16:creationId xmlns:a16="http://schemas.microsoft.com/office/drawing/2014/main" id="{4D70773D-DC40-7522-CC50-92BFF42FEAED}"/>
              </a:ext>
            </a:extLst>
          </p:cNvPr>
          <p:cNvSpPr/>
          <p:nvPr>
            <p:custDataLst>
              <p:tags r:id="rId26"/>
            </p:custDataLst>
          </p:nvPr>
        </p:nvSpPr>
        <p:spPr bwMode="gray">
          <a:xfrm>
            <a:off x="9424898" y="4478553"/>
            <a:ext cx="1168095"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a:solidFill>
                  <a:schemeClr val="tx2"/>
                </a:solidFill>
              </a:rPr>
              <a:t>Circular Economy </a:t>
            </a:r>
          </a:p>
        </p:txBody>
      </p:sp>
      <p:sp>
        <p:nvSpPr>
          <p:cNvPr id="126" name="Rectangle 84">
            <a:extLst>
              <a:ext uri="{FF2B5EF4-FFF2-40B4-BE49-F238E27FC236}">
                <a16:creationId xmlns:a16="http://schemas.microsoft.com/office/drawing/2014/main" id="{17305FB9-433C-598A-7111-922CB1D07153}"/>
              </a:ext>
            </a:extLst>
          </p:cNvPr>
          <p:cNvSpPr/>
          <p:nvPr>
            <p:custDataLst>
              <p:tags r:id="rId27"/>
            </p:custDataLst>
          </p:nvPr>
        </p:nvSpPr>
        <p:spPr>
          <a:xfrm>
            <a:off x="652406" y="5013176"/>
            <a:ext cx="2635467" cy="524975"/>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127" name="Rectangle 84">
            <a:extLst>
              <a:ext uri="{FF2B5EF4-FFF2-40B4-BE49-F238E27FC236}">
                <a16:creationId xmlns:a16="http://schemas.microsoft.com/office/drawing/2014/main" id="{AC001084-C503-6F2E-B152-C4EB2BCF0B47}"/>
              </a:ext>
            </a:extLst>
          </p:cNvPr>
          <p:cNvSpPr/>
          <p:nvPr>
            <p:custDataLst>
              <p:tags r:id="rId28"/>
            </p:custDataLst>
          </p:nvPr>
        </p:nvSpPr>
        <p:spPr>
          <a:xfrm>
            <a:off x="3293388" y="5013176"/>
            <a:ext cx="7880455" cy="524975"/>
          </a:xfrm>
          <a:prstGeom prst="rect">
            <a:avLst/>
          </a:prstGeom>
          <a:solidFill>
            <a:schemeClr val="bg2"/>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128" name="Rectangle: Rounded Corners 85">
            <a:extLst>
              <a:ext uri="{FF2B5EF4-FFF2-40B4-BE49-F238E27FC236}">
                <a16:creationId xmlns:a16="http://schemas.microsoft.com/office/drawing/2014/main" id="{203313B3-93B8-9869-95FF-F5CF876F8C62}"/>
              </a:ext>
            </a:extLst>
          </p:cNvPr>
          <p:cNvSpPr/>
          <p:nvPr>
            <p:custDataLst>
              <p:tags r:id="rId29"/>
            </p:custDataLst>
          </p:nvPr>
        </p:nvSpPr>
        <p:spPr bwMode="gray">
          <a:xfrm>
            <a:off x="3397209" y="5085849"/>
            <a:ext cx="149804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Core Human Resources  and Service Delivery</a:t>
            </a:r>
          </a:p>
        </p:txBody>
      </p:sp>
      <p:sp>
        <p:nvSpPr>
          <p:cNvPr id="129" name="Rectangle: Rounded Corners 86">
            <a:extLst>
              <a:ext uri="{FF2B5EF4-FFF2-40B4-BE49-F238E27FC236}">
                <a16:creationId xmlns:a16="http://schemas.microsoft.com/office/drawing/2014/main" id="{73514A3E-A7BF-170C-DF0A-3533BCFC72D0}"/>
              </a:ext>
            </a:extLst>
          </p:cNvPr>
          <p:cNvSpPr/>
          <p:nvPr>
            <p:custDataLst>
              <p:tags r:id="rId30"/>
            </p:custDataLst>
          </p:nvPr>
        </p:nvSpPr>
        <p:spPr bwMode="gray">
          <a:xfrm>
            <a:off x="5025796" y="5085849"/>
            <a:ext cx="149804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Payroll Time and   Attendance Management</a:t>
            </a:r>
          </a:p>
        </p:txBody>
      </p:sp>
      <p:sp>
        <p:nvSpPr>
          <p:cNvPr id="130" name="Rectangle: Rounded Corners 87">
            <a:extLst>
              <a:ext uri="{FF2B5EF4-FFF2-40B4-BE49-F238E27FC236}">
                <a16:creationId xmlns:a16="http://schemas.microsoft.com/office/drawing/2014/main" id="{75E64EC8-CB54-59FD-A31E-52C1C7057D11}"/>
              </a:ext>
            </a:extLst>
          </p:cNvPr>
          <p:cNvSpPr/>
          <p:nvPr>
            <p:custDataLst>
              <p:tags r:id="rId31"/>
            </p:custDataLst>
          </p:nvPr>
        </p:nvSpPr>
        <p:spPr bwMode="gray">
          <a:xfrm>
            <a:off x="6654383" y="5085849"/>
            <a:ext cx="1168095"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Talent Management and Learning</a:t>
            </a:r>
          </a:p>
        </p:txBody>
      </p:sp>
      <p:sp>
        <p:nvSpPr>
          <p:cNvPr id="131" name="Rectangle: Rounded Corners 91">
            <a:extLst>
              <a:ext uri="{FF2B5EF4-FFF2-40B4-BE49-F238E27FC236}">
                <a16:creationId xmlns:a16="http://schemas.microsoft.com/office/drawing/2014/main" id="{BD01EB95-7D80-6473-2FF2-F2D02D96CDC5}"/>
              </a:ext>
            </a:extLst>
          </p:cNvPr>
          <p:cNvSpPr/>
          <p:nvPr>
            <p:custDataLst>
              <p:tags r:id="rId32"/>
            </p:custDataLst>
          </p:nvPr>
        </p:nvSpPr>
        <p:spPr bwMode="gray">
          <a:xfrm>
            <a:off x="7953025" y="5085849"/>
            <a:ext cx="146731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Talent Acquisition</a:t>
            </a:r>
          </a:p>
        </p:txBody>
      </p:sp>
      <p:sp>
        <p:nvSpPr>
          <p:cNvPr id="144" name="Rectangle: Rounded Corners 91">
            <a:extLst>
              <a:ext uri="{FF2B5EF4-FFF2-40B4-BE49-F238E27FC236}">
                <a16:creationId xmlns:a16="http://schemas.microsoft.com/office/drawing/2014/main" id="{2EA936C6-C9D8-D0A4-DBED-48169F535071}"/>
              </a:ext>
            </a:extLst>
          </p:cNvPr>
          <p:cNvSpPr/>
          <p:nvPr>
            <p:custDataLst>
              <p:tags r:id="rId33"/>
            </p:custDataLst>
          </p:nvPr>
        </p:nvSpPr>
        <p:spPr bwMode="gray">
          <a:xfrm>
            <a:off x="9550881" y="5085849"/>
            <a:ext cx="1503005"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People Analytics</a:t>
            </a:r>
          </a:p>
        </p:txBody>
      </p:sp>
      <p:sp>
        <p:nvSpPr>
          <p:cNvPr id="157" name="Rectangle 84">
            <a:extLst>
              <a:ext uri="{FF2B5EF4-FFF2-40B4-BE49-F238E27FC236}">
                <a16:creationId xmlns:a16="http://schemas.microsoft.com/office/drawing/2014/main" id="{0C3C456C-17D5-E3A6-F19A-306B3D8D64CF}"/>
              </a:ext>
            </a:extLst>
          </p:cNvPr>
          <p:cNvSpPr/>
          <p:nvPr>
            <p:custDataLst>
              <p:tags r:id="rId34"/>
            </p:custDataLst>
          </p:nvPr>
        </p:nvSpPr>
        <p:spPr>
          <a:xfrm>
            <a:off x="652406" y="5621919"/>
            <a:ext cx="2635467" cy="524975"/>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158" name="Rectangle 84">
            <a:extLst>
              <a:ext uri="{FF2B5EF4-FFF2-40B4-BE49-F238E27FC236}">
                <a16:creationId xmlns:a16="http://schemas.microsoft.com/office/drawing/2014/main" id="{F3D4CD9F-5287-28AD-6A9A-E021A902ED6C}"/>
              </a:ext>
            </a:extLst>
          </p:cNvPr>
          <p:cNvSpPr/>
          <p:nvPr>
            <p:custDataLst>
              <p:tags r:id="rId35"/>
            </p:custDataLst>
          </p:nvPr>
        </p:nvSpPr>
        <p:spPr>
          <a:xfrm>
            <a:off x="3293388" y="5621919"/>
            <a:ext cx="7880455" cy="524975"/>
          </a:xfrm>
          <a:prstGeom prst="rect">
            <a:avLst/>
          </a:prstGeom>
          <a:solidFill>
            <a:schemeClr val="bg2"/>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159" name="Rectangle: Rounded Corners 85">
            <a:extLst>
              <a:ext uri="{FF2B5EF4-FFF2-40B4-BE49-F238E27FC236}">
                <a16:creationId xmlns:a16="http://schemas.microsoft.com/office/drawing/2014/main" id="{C07D9C2A-AE55-067C-3FF2-6FF341A44B3B}"/>
              </a:ext>
            </a:extLst>
          </p:cNvPr>
          <p:cNvSpPr/>
          <p:nvPr>
            <p:custDataLst>
              <p:tags r:id="rId36"/>
            </p:custDataLst>
          </p:nvPr>
        </p:nvSpPr>
        <p:spPr bwMode="gray">
          <a:xfrm>
            <a:off x="3800039" y="5694592"/>
            <a:ext cx="729569"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Invoice to Cash</a:t>
            </a:r>
          </a:p>
        </p:txBody>
      </p:sp>
      <p:sp>
        <p:nvSpPr>
          <p:cNvPr id="160" name="Rectangle: Rounded Corners 86">
            <a:extLst>
              <a:ext uri="{FF2B5EF4-FFF2-40B4-BE49-F238E27FC236}">
                <a16:creationId xmlns:a16="http://schemas.microsoft.com/office/drawing/2014/main" id="{82F59C78-D0AE-3CD1-587E-5E3438AE8785}"/>
              </a:ext>
            </a:extLst>
          </p:cNvPr>
          <p:cNvSpPr/>
          <p:nvPr>
            <p:custDataLst>
              <p:tags r:id="rId37"/>
            </p:custDataLst>
          </p:nvPr>
        </p:nvSpPr>
        <p:spPr bwMode="gray">
          <a:xfrm>
            <a:off x="5920854" y="5694592"/>
            <a:ext cx="118895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Financial Performance Management</a:t>
            </a:r>
          </a:p>
        </p:txBody>
      </p:sp>
      <p:sp>
        <p:nvSpPr>
          <p:cNvPr id="161" name="Rectangle: Rounded Corners 87">
            <a:extLst>
              <a:ext uri="{FF2B5EF4-FFF2-40B4-BE49-F238E27FC236}">
                <a16:creationId xmlns:a16="http://schemas.microsoft.com/office/drawing/2014/main" id="{221ADF36-C738-2CB6-04E3-0B1FCF51722D}"/>
              </a:ext>
            </a:extLst>
          </p:cNvPr>
          <p:cNvSpPr/>
          <p:nvPr>
            <p:custDataLst>
              <p:tags r:id="rId38"/>
            </p:custDataLst>
          </p:nvPr>
        </p:nvSpPr>
        <p:spPr bwMode="gray">
          <a:xfrm>
            <a:off x="7462933" y="5694592"/>
            <a:ext cx="820418"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Invoice to Pay</a:t>
            </a:r>
          </a:p>
        </p:txBody>
      </p:sp>
      <p:sp>
        <p:nvSpPr>
          <p:cNvPr id="162" name="Rectangle: Rounded Corners 91">
            <a:extLst>
              <a:ext uri="{FF2B5EF4-FFF2-40B4-BE49-F238E27FC236}">
                <a16:creationId xmlns:a16="http://schemas.microsoft.com/office/drawing/2014/main" id="{F5F28CAE-A6A9-661C-D33C-54C0A0FC84A0}"/>
              </a:ext>
            </a:extLst>
          </p:cNvPr>
          <p:cNvSpPr/>
          <p:nvPr>
            <p:custDataLst>
              <p:tags r:id="rId39"/>
            </p:custDataLst>
          </p:nvPr>
        </p:nvSpPr>
        <p:spPr bwMode="gray">
          <a:xfrm>
            <a:off x="8594688" y="5694592"/>
            <a:ext cx="918477"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Treasury Management</a:t>
            </a:r>
          </a:p>
        </p:txBody>
      </p:sp>
      <p:sp>
        <p:nvSpPr>
          <p:cNvPr id="164" name="Rectangle: Rounded Corners 85">
            <a:extLst>
              <a:ext uri="{FF2B5EF4-FFF2-40B4-BE49-F238E27FC236}">
                <a16:creationId xmlns:a16="http://schemas.microsoft.com/office/drawing/2014/main" id="{42C86FEF-FBF7-EF11-7B06-E9EEA597205F}"/>
              </a:ext>
            </a:extLst>
          </p:cNvPr>
          <p:cNvSpPr/>
          <p:nvPr>
            <p:custDataLst>
              <p:tags r:id="rId40"/>
            </p:custDataLst>
          </p:nvPr>
        </p:nvSpPr>
        <p:spPr bwMode="gray">
          <a:xfrm>
            <a:off x="4862362" y="5694592"/>
            <a:ext cx="729569"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Record to Report</a:t>
            </a:r>
          </a:p>
        </p:txBody>
      </p:sp>
      <p:sp>
        <p:nvSpPr>
          <p:cNvPr id="165" name="Rectangle: Rounded Corners 91">
            <a:extLst>
              <a:ext uri="{FF2B5EF4-FFF2-40B4-BE49-F238E27FC236}">
                <a16:creationId xmlns:a16="http://schemas.microsoft.com/office/drawing/2014/main" id="{FDB72A7A-C26C-0762-6747-D827381B1E79}"/>
              </a:ext>
            </a:extLst>
          </p:cNvPr>
          <p:cNvSpPr/>
          <p:nvPr>
            <p:custDataLst>
              <p:tags r:id="rId41"/>
            </p:custDataLst>
          </p:nvPr>
        </p:nvSpPr>
        <p:spPr bwMode="gray">
          <a:xfrm>
            <a:off x="9805961" y="5694592"/>
            <a:ext cx="918477"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Governance Risk and compliance</a:t>
            </a:r>
          </a:p>
        </p:txBody>
      </p:sp>
      <p:sp>
        <p:nvSpPr>
          <p:cNvPr id="2" name="Başlık 1">
            <a:extLst>
              <a:ext uri="{FF2B5EF4-FFF2-40B4-BE49-F238E27FC236}">
                <a16:creationId xmlns:a16="http://schemas.microsoft.com/office/drawing/2014/main" id="{E90E713E-1E4F-C97A-8E44-485EA4163AF0}"/>
              </a:ext>
            </a:extLst>
          </p:cNvPr>
          <p:cNvSpPr>
            <a:spLocks noGrp="1"/>
          </p:cNvSpPr>
          <p:nvPr>
            <p:ph type="title"/>
          </p:nvPr>
        </p:nvSpPr>
        <p:spPr/>
        <p:txBody>
          <a:bodyPr/>
          <a:lstStyle/>
          <a:p>
            <a:r>
              <a:rPr lang="en-US" dirty="0"/>
              <a:t>High level required business capabilities by lines of business</a:t>
            </a:r>
          </a:p>
        </p:txBody>
      </p:sp>
      <p:sp>
        <p:nvSpPr>
          <p:cNvPr id="3" name="Metin Yer Tutucusu 2">
            <a:extLst>
              <a:ext uri="{FF2B5EF4-FFF2-40B4-BE49-F238E27FC236}">
                <a16:creationId xmlns:a16="http://schemas.microsoft.com/office/drawing/2014/main" id="{7E94A468-EC6F-A65C-BB5D-73162E258211}"/>
              </a:ext>
            </a:extLst>
          </p:cNvPr>
          <p:cNvSpPr>
            <a:spLocks noGrp="1"/>
          </p:cNvSpPr>
          <p:nvPr>
            <p:ph type="body" sz="quarter" idx="15"/>
          </p:nvPr>
        </p:nvSpPr>
        <p:spPr/>
        <p:txBody>
          <a:bodyPr/>
          <a:lstStyle/>
          <a:p>
            <a:r>
              <a:rPr lang="en-US" dirty="0"/>
              <a:t>Improve the right business capabilities</a:t>
            </a:r>
          </a:p>
        </p:txBody>
      </p:sp>
      <p:grpSp>
        <p:nvGrpSpPr>
          <p:cNvPr id="4" name="Grafik 29">
            <a:extLst>
              <a:ext uri="{FF2B5EF4-FFF2-40B4-BE49-F238E27FC236}">
                <a16:creationId xmlns:a16="http://schemas.microsoft.com/office/drawing/2014/main" id="{EE1E3F0F-4985-EB8A-7FD1-0EBA102EEA4C}"/>
              </a:ext>
            </a:extLst>
          </p:cNvPr>
          <p:cNvGrpSpPr>
            <a:grpSpLocks noChangeAspect="1"/>
          </p:cNvGrpSpPr>
          <p:nvPr/>
        </p:nvGrpSpPr>
        <p:grpSpPr>
          <a:xfrm>
            <a:off x="10542705" y="393872"/>
            <a:ext cx="1210729" cy="245114"/>
            <a:chOff x="8771359" y="1615738"/>
            <a:chExt cx="2441866" cy="494359"/>
          </a:xfrm>
        </p:grpSpPr>
        <p:grpSp>
          <p:nvGrpSpPr>
            <p:cNvPr id="5" name="Grafik 29">
              <a:extLst>
                <a:ext uri="{FF2B5EF4-FFF2-40B4-BE49-F238E27FC236}">
                  <a16:creationId xmlns:a16="http://schemas.microsoft.com/office/drawing/2014/main" id="{2686A117-7A31-929B-A3B5-AE28EC78A601}"/>
                </a:ext>
              </a:extLst>
            </p:cNvPr>
            <p:cNvGrpSpPr/>
            <p:nvPr/>
          </p:nvGrpSpPr>
          <p:grpSpPr>
            <a:xfrm>
              <a:off x="8771359" y="1615738"/>
              <a:ext cx="2366907" cy="494359"/>
              <a:chOff x="8771359" y="1615738"/>
              <a:chExt cx="2366907" cy="494359"/>
            </a:xfrm>
          </p:grpSpPr>
          <p:grpSp>
            <p:nvGrpSpPr>
              <p:cNvPr id="7" name="Grafik 29">
                <a:extLst>
                  <a:ext uri="{FF2B5EF4-FFF2-40B4-BE49-F238E27FC236}">
                    <a16:creationId xmlns:a16="http://schemas.microsoft.com/office/drawing/2014/main" id="{291AE139-5326-0204-C15E-3E796A6DFE51}"/>
                  </a:ext>
                </a:extLst>
              </p:cNvPr>
              <p:cNvGrpSpPr/>
              <p:nvPr/>
            </p:nvGrpSpPr>
            <p:grpSpPr>
              <a:xfrm>
                <a:off x="9418950" y="1615738"/>
                <a:ext cx="1719317" cy="479777"/>
                <a:chOff x="9418950" y="1615738"/>
                <a:chExt cx="1719317" cy="479777"/>
              </a:xfrm>
              <a:solidFill>
                <a:srgbClr val="FFFFFF"/>
              </a:solidFill>
            </p:grpSpPr>
            <p:sp>
              <p:nvSpPr>
                <p:cNvPr id="9" name="Serbest Form 85">
                  <a:extLst>
                    <a:ext uri="{FF2B5EF4-FFF2-40B4-BE49-F238E27FC236}">
                      <a16:creationId xmlns:a16="http://schemas.microsoft.com/office/drawing/2014/main" id="{0FF3E221-8BD6-877B-C249-194B51B90CDB}"/>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endParaRPr lang="en-US" noProof="1"/>
                </a:p>
              </p:txBody>
            </p:sp>
            <p:sp>
              <p:nvSpPr>
                <p:cNvPr id="10" name="Serbest Form 86">
                  <a:extLst>
                    <a:ext uri="{FF2B5EF4-FFF2-40B4-BE49-F238E27FC236}">
                      <a16:creationId xmlns:a16="http://schemas.microsoft.com/office/drawing/2014/main" id="{5045A7C4-B1C9-A9C1-2FA4-9D840CE7EA77}"/>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endParaRPr lang="en-US" noProof="1"/>
                </a:p>
              </p:txBody>
            </p:sp>
            <p:sp>
              <p:nvSpPr>
                <p:cNvPr id="11" name="Serbest Form 87">
                  <a:extLst>
                    <a:ext uri="{FF2B5EF4-FFF2-40B4-BE49-F238E27FC236}">
                      <a16:creationId xmlns:a16="http://schemas.microsoft.com/office/drawing/2014/main" id="{4D53DD33-603D-E840-214A-0B8DAF191C87}"/>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endParaRPr lang="en-US" noProof="1"/>
                </a:p>
              </p:txBody>
            </p:sp>
            <p:sp>
              <p:nvSpPr>
                <p:cNvPr id="12" name="Serbest Form 88">
                  <a:extLst>
                    <a:ext uri="{FF2B5EF4-FFF2-40B4-BE49-F238E27FC236}">
                      <a16:creationId xmlns:a16="http://schemas.microsoft.com/office/drawing/2014/main" id="{F2D26CC6-3559-97E0-05F9-EC721A59C1B2}"/>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endParaRPr lang="en-US" noProof="1"/>
                </a:p>
              </p:txBody>
            </p:sp>
          </p:grpSp>
          <p:sp>
            <p:nvSpPr>
              <p:cNvPr id="8" name="Serbest Form 84">
                <a:extLst>
                  <a:ext uri="{FF2B5EF4-FFF2-40B4-BE49-F238E27FC236}">
                    <a16:creationId xmlns:a16="http://schemas.microsoft.com/office/drawing/2014/main" id="{7FB4E68C-6EEB-6AD6-9635-3C344374264F}"/>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endParaRPr lang="en-US" noProof="1"/>
              </a:p>
            </p:txBody>
          </p:sp>
        </p:grpSp>
        <p:sp>
          <p:nvSpPr>
            <p:cNvPr id="6" name="Serbest Form 82">
              <a:extLst>
                <a:ext uri="{FF2B5EF4-FFF2-40B4-BE49-F238E27FC236}">
                  <a16:creationId xmlns:a16="http://schemas.microsoft.com/office/drawing/2014/main" id="{E1CE9B88-AE54-C9F2-B61A-6D2653BFBC3D}"/>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endParaRPr lang="en-US" noProof="1"/>
            </a:p>
          </p:txBody>
        </p:sp>
      </p:grpSp>
      <p:sp>
        <p:nvSpPr>
          <p:cNvPr id="13" name="Dikdörtgen 12">
            <a:extLst>
              <a:ext uri="{FF2B5EF4-FFF2-40B4-BE49-F238E27FC236}">
                <a16:creationId xmlns:a16="http://schemas.microsoft.com/office/drawing/2014/main" id="{D30B6345-F442-BBB2-D89D-5F3CBBBA55B2}"/>
              </a:ext>
            </a:extLst>
          </p:cNvPr>
          <p:cNvSpPr/>
          <p:nvPr/>
        </p:nvSpPr>
        <p:spPr>
          <a:xfrm>
            <a:off x="452437" y="1651000"/>
            <a:ext cx="11285537" cy="4706939"/>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167" name="Rectangle: Rounded Corners 120">
            <a:extLst>
              <a:ext uri="{FF2B5EF4-FFF2-40B4-BE49-F238E27FC236}">
                <a16:creationId xmlns:a16="http://schemas.microsoft.com/office/drawing/2014/main" id="{4F1F4CEE-D5EE-FB75-B6A7-A32176416429}"/>
              </a:ext>
            </a:extLst>
          </p:cNvPr>
          <p:cNvSpPr/>
          <p:nvPr>
            <p:custDataLst>
              <p:tags r:id="rId42"/>
            </p:custDataLst>
          </p:nvPr>
        </p:nvSpPr>
        <p:spPr bwMode="gray">
          <a:xfrm>
            <a:off x="652406" y="1821766"/>
            <a:ext cx="2453702" cy="2343834"/>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endParaRPr lang="en-US" sz="800" dirty="0">
              <a:solidFill>
                <a:srgbClr val="000000"/>
              </a:solidFill>
            </a:endParaRPr>
          </a:p>
        </p:txBody>
      </p:sp>
      <p:sp>
        <p:nvSpPr>
          <p:cNvPr id="114" name="Metin kutusu 113">
            <a:extLst>
              <a:ext uri="{FF2B5EF4-FFF2-40B4-BE49-F238E27FC236}">
                <a16:creationId xmlns:a16="http://schemas.microsoft.com/office/drawing/2014/main" id="{580FFDE5-8BC9-BB0B-66CC-E5FE7F029F5D}"/>
              </a:ext>
            </a:extLst>
          </p:cNvPr>
          <p:cNvSpPr txBox="1"/>
          <p:nvPr/>
        </p:nvSpPr>
        <p:spPr>
          <a:xfrm>
            <a:off x="887257" y="4583729"/>
            <a:ext cx="915315" cy="169277"/>
          </a:xfrm>
          <a:prstGeom prst="rect">
            <a:avLst/>
          </a:prstGeom>
        </p:spPr>
        <p:txBody>
          <a:bodyPr wrap="none" lIns="0" tIns="0" rIns="0" bIns="0" rtlCol="0">
            <a:spAutoFit/>
          </a:bodyPr>
          <a:lstStyle/>
          <a:p>
            <a:r>
              <a:rPr lang="en-US" sz="1100" b="1" dirty="0">
                <a:solidFill>
                  <a:schemeClr val="bg1"/>
                </a:solidFill>
              </a:rPr>
              <a:t>Sustainability</a:t>
            </a:r>
          </a:p>
        </p:txBody>
      </p:sp>
      <p:sp>
        <p:nvSpPr>
          <p:cNvPr id="132" name="Metin kutusu 131">
            <a:extLst>
              <a:ext uri="{FF2B5EF4-FFF2-40B4-BE49-F238E27FC236}">
                <a16:creationId xmlns:a16="http://schemas.microsoft.com/office/drawing/2014/main" id="{76E3CAE1-AAC8-534A-C3A4-1E9BB3A28DED}"/>
              </a:ext>
            </a:extLst>
          </p:cNvPr>
          <p:cNvSpPr txBox="1"/>
          <p:nvPr/>
        </p:nvSpPr>
        <p:spPr>
          <a:xfrm>
            <a:off x="887257" y="5191025"/>
            <a:ext cx="1240724" cy="169277"/>
          </a:xfrm>
          <a:prstGeom prst="rect">
            <a:avLst/>
          </a:prstGeom>
        </p:spPr>
        <p:txBody>
          <a:bodyPr wrap="none" lIns="0" tIns="0" rIns="0" bIns="0" rtlCol="0">
            <a:spAutoFit/>
          </a:bodyPr>
          <a:lstStyle/>
          <a:p>
            <a:r>
              <a:rPr lang="en-US" sz="1100" b="1" dirty="0">
                <a:solidFill>
                  <a:schemeClr val="bg1"/>
                </a:solidFill>
              </a:rPr>
              <a:t>Human Resources</a:t>
            </a:r>
          </a:p>
        </p:txBody>
      </p:sp>
      <p:sp>
        <p:nvSpPr>
          <p:cNvPr id="163" name="Metin kutusu 162">
            <a:extLst>
              <a:ext uri="{FF2B5EF4-FFF2-40B4-BE49-F238E27FC236}">
                <a16:creationId xmlns:a16="http://schemas.microsoft.com/office/drawing/2014/main" id="{D1475641-CF72-2B53-CA41-34E32C3A37CB}"/>
              </a:ext>
            </a:extLst>
          </p:cNvPr>
          <p:cNvSpPr txBox="1"/>
          <p:nvPr/>
        </p:nvSpPr>
        <p:spPr>
          <a:xfrm>
            <a:off x="887257" y="5799768"/>
            <a:ext cx="533800" cy="169277"/>
          </a:xfrm>
          <a:prstGeom prst="rect">
            <a:avLst/>
          </a:prstGeom>
        </p:spPr>
        <p:txBody>
          <a:bodyPr wrap="none" lIns="0" tIns="0" rIns="0" bIns="0" rtlCol="0">
            <a:spAutoFit/>
          </a:bodyPr>
          <a:lstStyle/>
          <a:p>
            <a:r>
              <a:rPr lang="en-US" sz="1100" b="1" dirty="0">
                <a:solidFill>
                  <a:schemeClr val="bg1"/>
                </a:solidFill>
              </a:rPr>
              <a:t>Finance</a:t>
            </a:r>
          </a:p>
        </p:txBody>
      </p:sp>
      <p:grpSp>
        <p:nvGrpSpPr>
          <p:cNvPr id="180" name="Grup 179">
            <a:extLst>
              <a:ext uri="{FF2B5EF4-FFF2-40B4-BE49-F238E27FC236}">
                <a16:creationId xmlns:a16="http://schemas.microsoft.com/office/drawing/2014/main" id="{8F641B6D-E727-F228-2A41-AA66D99D98EA}"/>
              </a:ext>
            </a:extLst>
          </p:cNvPr>
          <p:cNvGrpSpPr/>
          <p:nvPr/>
        </p:nvGrpSpPr>
        <p:grpSpPr>
          <a:xfrm>
            <a:off x="743728" y="1941196"/>
            <a:ext cx="2253788" cy="2121845"/>
            <a:chOff x="697935" y="1941196"/>
            <a:chExt cx="2253788" cy="2121845"/>
          </a:xfrm>
        </p:grpSpPr>
        <p:pic>
          <p:nvPicPr>
            <p:cNvPr id="168" name="Resim 167" descr="çizim içeren bir resim&#10;&#10;Açıklama otomatik olarak oluşturuldu">
              <a:extLst>
                <a:ext uri="{FF2B5EF4-FFF2-40B4-BE49-F238E27FC236}">
                  <a16:creationId xmlns:a16="http://schemas.microsoft.com/office/drawing/2014/main" id="{8FDD6F3C-ECC4-B0ED-961B-0CC739ECA746}"/>
                </a:ext>
              </a:extLst>
            </p:cNvPr>
            <p:cNvPicPr>
              <a:picLocks noChangeAspect="1"/>
            </p:cNvPicPr>
            <p:nvPr/>
          </p:nvPicPr>
          <p:blipFill>
            <a:blip r:embed="rId44">
              <a:extLst>
                <a:ext uri="{BEBA8EAE-BF5A-486C-A8C5-ECC9F3942E4B}">
                  <a14:imgProps xmlns:a14="http://schemas.microsoft.com/office/drawing/2010/main">
                    <a14:imgLayer r:embed="rId45">
                      <a14:imgEffect>
                        <a14:brightnessContrast bright="11000"/>
                      </a14:imgEffect>
                    </a14:imgLayer>
                  </a14:imgProps>
                </a:ext>
                <a:ext uri="{28A0092B-C50C-407E-A947-70E740481C1C}">
                  <a14:useLocalDpi xmlns:a14="http://schemas.microsoft.com/office/drawing/2010/main" val="0"/>
                </a:ext>
              </a:extLst>
            </a:blip>
            <a:srcRect t="5979" b="6276"/>
            <a:stretch/>
          </p:blipFill>
          <p:spPr>
            <a:xfrm>
              <a:off x="1957993" y="3034929"/>
              <a:ext cx="805678" cy="705800"/>
            </a:xfrm>
            <a:prstGeom prst="rect">
              <a:avLst/>
            </a:prstGeom>
          </p:spPr>
        </p:pic>
        <p:pic>
          <p:nvPicPr>
            <p:cNvPr id="169" name="Resim 168" descr="ofis malzemesi, el yazısı, kalıcı, sabit, kırtasiye, ofis aleti içeren bir resim&#10;&#10;Açıklama otomatik olarak oluşturuldu">
              <a:extLst>
                <a:ext uri="{FF2B5EF4-FFF2-40B4-BE49-F238E27FC236}">
                  <a16:creationId xmlns:a16="http://schemas.microsoft.com/office/drawing/2014/main" id="{0ECB10C0-99DB-AB9A-E6FE-C1B7A37F1832}"/>
                </a:ext>
              </a:extLst>
            </p:cNvPr>
            <p:cNvPicPr>
              <a:picLocks noChangeAspect="1"/>
            </p:cNvPicPr>
            <p:nvPr/>
          </p:nvPicPr>
          <p:blipFill>
            <a:blip r:embed="rId46">
              <a:extLst>
                <a:ext uri="{BEBA8EAE-BF5A-486C-A8C5-ECC9F3942E4B}">
                  <a14:imgProps xmlns:a14="http://schemas.microsoft.com/office/drawing/2010/main">
                    <a14:imgLayer r:embed="rId47">
                      <a14:imgEffect>
                        <a14:brightnessContrast bright="2000"/>
                      </a14:imgEffect>
                    </a14:imgLayer>
                  </a14:imgProps>
                </a:ext>
                <a:ext uri="{28A0092B-C50C-407E-A947-70E740481C1C}">
                  <a14:useLocalDpi xmlns:a14="http://schemas.microsoft.com/office/drawing/2010/main" val="0"/>
                </a:ext>
              </a:extLst>
            </a:blip>
            <a:srcRect b="12396"/>
            <a:stretch/>
          </p:blipFill>
          <p:spPr>
            <a:xfrm>
              <a:off x="887199" y="1941196"/>
              <a:ext cx="805678" cy="705800"/>
            </a:xfrm>
            <a:prstGeom prst="rect">
              <a:avLst/>
            </a:prstGeom>
          </p:spPr>
        </p:pic>
        <p:pic>
          <p:nvPicPr>
            <p:cNvPr id="170" name="Resim 169" descr="yüzme, açık mavi, su, su altı içeren bir resim&#10;&#10;Açıklama otomatik olarak oluşturuldu">
              <a:extLst>
                <a:ext uri="{FF2B5EF4-FFF2-40B4-BE49-F238E27FC236}">
                  <a16:creationId xmlns:a16="http://schemas.microsoft.com/office/drawing/2014/main" id="{209E47F2-85C9-1B46-B48B-7066CCDDCB18}"/>
                </a:ext>
              </a:extLst>
            </p:cNvPr>
            <p:cNvPicPr>
              <a:picLocks noChangeAspect="1"/>
            </p:cNvPicPr>
            <p:nvPr/>
          </p:nvPicPr>
          <p:blipFill>
            <a:blip r:embed="rId48">
              <a:extLst>
                <a:ext uri="{BEBA8EAE-BF5A-486C-A8C5-ECC9F3942E4B}">
                  <a14:imgProps xmlns:a14="http://schemas.microsoft.com/office/drawing/2010/main">
                    <a14:imgLayer r:embed="rId49">
                      <a14:imgEffect>
                        <a14:brightnessContrast bright="11000"/>
                      </a14:imgEffect>
                    </a14:imgLayer>
                  </a14:imgProps>
                </a:ext>
                <a:ext uri="{28A0092B-C50C-407E-A947-70E740481C1C}">
                  <a14:useLocalDpi xmlns:a14="http://schemas.microsoft.com/office/drawing/2010/main" val="0"/>
                </a:ext>
              </a:extLst>
            </a:blip>
            <a:srcRect t="4866" b="7530"/>
            <a:stretch/>
          </p:blipFill>
          <p:spPr>
            <a:xfrm>
              <a:off x="1957993" y="1941196"/>
              <a:ext cx="805678" cy="705800"/>
            </a:xfrm>
            <a:prstGeom prst="rect">
              <a:avLst/>
            </a:prstGeom>
          </p:spPr>
        </p:pic>
        <p:pic>
          <p:nvPicPr>
            <p:cNvPr id="171" name="Resim 170" descr="küre, top, hafif, sanat içeren bir resim&#10;&#10;Açıklama otomatik olarak oluşturuldu">
              <a:extLst>
                <a:ext uri="{FF2B5EF4-FFF2-40B4-BE49-F238E27FC236}">
                  <a16:creationId xmlns:a16="http://schemas.microsoft.com/office/drawing/2014/main" id="{A7848CA0-8BB8-A257-470A-CCDD196A61D3}"/>
                </a:ext>
              </a:extLst>
            </p:cNvPr>
            <p:cNvPicPr>
              <a:picLocks noChangeAspect="1"/>
            </p:cNvPicPr>
            <p:nvPr/>
          </p:nvPicPr>
          <p:blipFill>
            <a:blip r:embed="rId50">
              <a:extLst>
                <a:ext uri="{BEBA8EAE-BF5A-486C-A8C5-ECC9F3942E4B}">
                  <a14:imgProps xmlns:a14="http://schemas.microsoft.com/office/drawing/2010/main">
                    <a14:imgLayer r:embed="rId51">
                      <a14:imgEffect>
                        <a14:brightnessContrast bright="39000"/>
                      </a14:imgEffect>
                    </a14:imgLayer>
                  </a14:imgProps>
                </a:ext>
                <a:ext uri="{28A0092B-C50C-407E-A947-70E740481C1C}">
                  <a14:useLocalDpi xmlns:a14="http://schemas.microsoft.com/office/drawing/2010/main" val="0"/>
                </a:ext>
              </a:extLst>
            </a:blip>
            <a:srcRect t="6131" b="6265"/>
            <a:stretch/>
          </p:blipFill>
          <p:spPr>
            <a:xfrm>
              <a:off x="887199" y="3057096"/>
              <a:ext cx="805678" cy="705800"/>
            </a:xfrm>
            <a:prstGeom prst="rect">
              <a:avLst/>
            </a:prstGeom>
          </p:spPr>
        </p:pic>
        <p:sp>
          <p:nvSpPr>
            <p:cNvPr id="176" name="Metin kutusu 175">
              <a:extLst>
                <a:ext uri="{FF2B5EF4-FFF2-40B4-BE49-F238E27FC236}">
                  <a16:creationId xmlns:a16="http://schemas.microsoft.com/office/drawing/2014/main" id="{709FA90D-EBAD-1D3B-F016-B99973D6B565}"/>
                </a:ext>
              </a:extLst>
            </p:cNvPr>
            <p:cNvSpPr txBox="1"/>
            <p:nvPr/>
          </p:nvSpPr>
          <p:spPr>
            <a:xfrm>
              <a:off x="699148" y="2693323"/>
              <a:ext cx="1181781" cy="246221"/>
            </a:xfrm>
            <a:prstGeom prst="rect">
              <a:avLst/>
            </a:prstGeom>
          </p:spPr>
          <p:txBody>
            <a:bodyPr wrap="square" lIns="0" tIns="0" rIns="0" bIns="0" rtlCol="0">
              <a:spAutoFit/>
            </a:bodyPr>
            <a:lstStyle/>
            <a:p>
              <a:pPr algn="ctr"/>
              <a:r>
                <a:rPr lang="en-US" sz="800" b="1" dirty="0">
                  <a:solidFill>
                    <a:schemeClr val="tx2"/>
                  </a:solidFill>
                </a:rPr>
                <a:t>Environmental Regulations</a:t>
              </a:r>
            </a:p>
          </p:txBody>
        </p:sp>
        <p:sp>
          <p:nvSpPr>
            <p:cNvPr id="177" name="Metin kutusu 176">
              <a:extLst>
                <a:ext uri="{FF2B5EF4-FFF2-40B4-BE49-F238E27FC236}">
                  <a16:creationId xmlns:a16="http://schemas.microsoft.com/office/drawing/2014/main" id="{3207A723-E452-A4C9-67E3-CDAB7CFB72D5}"/>
                </a:ext>
              </a:extLst>
            </p:cNvPr>
            <p:cNvSpPr txBox="1"/>
            <p:nvPr/>
          </p:nvSpPr>
          <p:spPr>
            <a:xfrm>
              <a:off x="697935" y="3816820"/>
              <a:ext cx="1184206" cy="246221"/>
            </a:xfrm>
            <a:prstGeom prst="rect">
              <a:avLst/>
            </a:prstGeom>
          </p:spPr>
          <p:txBody>
            <a:bodyPr wrap="square" lIns="0" tIns="0" rIns="0" bIns="0" rtlCol="0">
              <a:spAutoFit/>
            </a:bodyPr>
            <a:lstStyle/>
            <a:p>
              <a:pPr algn="ctr"/>
              <a:r>
                <a:rPr lang="en-US" sz="800" b="1" dirty="0">
                  <a:solidFill>
                    <a:schemeClr val="tx2"/>
                  </a:solidFill>
                </a:rPr>
                <a:t>Supply Chain Resilience and Agility</a:t>
              </a:r>
            </a:p>
          </p:txBody>
        </p:sp>
        <p:sp>
          <p:nvSpPr>
            <p:cNvPr id="178" name="Metin kutusu 177">
              <a:extLst>
                <a:ext uri="{FF2B5EF4-FFF2-40B4-BE49-F238E27FC236}">
                  <a16:creationId xmlns:a16="http://schemas.microsoft.com/office/drawing/2014/main" id="{BA6E5EE3-7950-3D93-D808-B4FC6B885465}"/>
                </a:ext>
              </a:extLst>
            </p:cNvPr>
            <p:cNvSpPr txBox="1"/>
            <p:nvPr/>
          </p:nvSpPr>
          <p:spPr>
            <a:xfrm>
              <a:off x="1769942" y="2693323"/>
              <a:ext cx="1181781" cy="246221"/>
            </a:xfrm>
            <a:prstGeom prst="rect">
              <a:avLst/>
            </a:prstGeom>
          </p:spPr>
          <p:txBody>
            <a:bodyPr wrap="square" lIns="0" tIns="0" rIns="0" bIns="0" rtlCol="0">
              <a:spAutoFit/>
            </a:bodyPr>
            <a:lstStyle/>
            <a:p>
              <a:pPr algn="ctr"/>
              <a:r>
                <a:rPr lang="en-US" sz="800" b="1" dirty="0">
                  <a:solidFill>
                    <a:schemeClr val="tx2"/>
                  </a:solidFill>
                </a:rPr>
                <a:t>Sustainability and Circular Economy</a:t>
              </a:r>
            </a:p>
          </p:txBody>
        </p:sp>
        <p:sp>
          <p:nvSpPr>
            <p:cNvPr id="179" name="Metin kutusu 178">
              <a:extLst>
                <a:ext uri="{FF2B5EF4-FFF2-40B4-BE49-F238E27FC236}">
                  <a16:creationId xmlns:a16="http://schemas.microsoft.com/office/drawing/2014/main" id="{6F560C3D-833E-543F-00AA-A211D6E00BC5}"/>
                </a:ext>
              </a:extLst>
            </p:cNvPr>
            <p:cNvSpPr txBox="1"/>
            <p:nvPr/>
          </p:nvSpPr>
          <p:spPr>
            <a:xfrm>
              <a:off x="1769942" y="3816820"/>
              <a:ext cx="1181781" cy="246221"/>
            </a:xfrm>
            <a:prstGeom prst="rect">
              <a:avLst/>
            </a:prstGeom>
          </p:spPr>
          <p:txBody>
            <a:bodyPr wrap="square" lIns="0" tIns="0" rIns="0" bIns="0" rtlCol="0">
              <a:spAutoFit/>
            </a:bodyPr>
            <a:lstStyle/>
            <a:p>
              <a:pPr algn="ctr"/>
              <a:r>
                <a:rPr lang="en-US" sz="800" b="1" dirty="0">
                  <a:solidFill>
                    <a:schemeClr val="tx2"/>
                  </a:solidFill>
                </a:rPr>
                <a:t>Global </a:t>
              </a:r>
              <a:br>
                <a:rPr lang="en-US" sz="800" b="1" dirty="0">
                  <a:solidFill>
                    <a:schemeClr val="tx2"/>
                  </a:solidFill>
                </a:rPr>
              </a:br>
              <a:r>
                <a:rPr lang="en-US" sz="800" b="1" dirty="0">
                  <a:solidFill>
                    <a:schemeClr val="tx2"/>
                  </a:solidFill>
                </a:rPr>
                <a:t>Competition</a:t>
              </a:r>
            </a:p>
          </p:txBody>
        </p:sp>
      </p:grpSp>
      <p:pic>
        <p:nvPicPr>
          <p:cNvPr id="182" name="Graphic 3">
            <a:extLst>
              <a:ext uri="{FF2B5EF4-FFF2-40B4-BE49-F238E27FC236}">
                <a16:creationId xmlns:a16="http://schemas.microsoft.com/office/drawing/2014/main" id="{9A762814-4955-4BC9-945F-47055991AA6D}"/>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2870199" y="4554967"/>
            <a:ext cx="226800" cy="226800"/>
          </a:xfrm>
          <a:prstGeom prst="rect">
            <a:avLst/>
          </a:prstGeom>
        </p:spPr>
      </p:pic>
      <p:pic>
        <p:nvPicPr>
          <p:cNvPr id="183" name="Graphic 33">
            <a:extLst>
              <a:ext uri="{FF2B5EF4-FFF2-40B4-BE49-F238E27FC236}">
                <a16:creationId xmlns:a16="http://schemas.microsoft.com/office/drawing/2014/main" id="{5B43E05D-50E4-C3EE-E7EA-504B3AD0923F}"/>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2858938" y="5151002"/>
            <a:ext cx="249322" cy="249322"/>
          </a:xfrm>
          <a:prstGeom prst="rect">
            <a:avLst/>
          </a:prstGeom>
        </p:spPr>
      </p:pic>
      <p:pic>
        <p:nvPicPr>
          <p:cNvPr id="184" name="Graphic 33">
            <a:extLst>
              <a:ext uri="{FF2B5EF4-FFF2-40B4-BE49-F238E27FC236}">
                <a16:creationId xmlns:a16="http://schemas.microsoft.com/office/drawing/2014/main" id="{8A21256C-510A-510B-E616-6770227932D6}"/>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2870326" y="5771133"/>
            <a:ext cx="226546" cy="226546"/>
          </a:xfrm>
          <a:prstGeom prst="rect">
            <a:avLst/>
          </a:prstGeom>
        </p:spPr>
      </p:pic>
      <p:sp>
        <p:nvSpPr>
          <p:cNvPr id="186" name="Metin kutusu 185">
            <a:extLst>
              <a:ext uri="{FF2B5EF4-FFF2-40B4-BE49-F238E27FC236}">
                <a16:creationId xmlns:a16="http://schemas.microsoft.com/office/drawing/2014/main" id="{72660A0F-553E-A07F-E0C4-9818E41A1E6A}"/>
              </a:ext>
            </a:extLst>
          </p:cNvPr>
          <p:cNvSpPr txBox="1">
            <a:spLocks/>
          </p:cNvSpPr>
          <p:nvPr/>
        </p:nvSpPr>
        <p:spPr>
          <a:xfrm>
            <a:off x="3324440" y="1917760"/>
            <a:ext cx="1444563" cy="160813"/>
          </a:xfrm>
          <a:prstGeom prst="rect">
            <a:avLst/>
          </a:prstGeom>
        </p:spPr>
        <p:txBody>
          <a:bodyPr wrap="square" lIns="0" tIns="0" rIns="0" bIns="0" rtlCol="0">
            <a:spAutoFit/>
          </a:bodyPr>
          <a:lstStyle/>
          <a:p>
            <a:pPr algn="ctr">
              <a:lnSpc>
                <a:spcPct val="95000"/>
              </a:lnSpc>
            </a:pPr>
            <a:r>
              <a:rPr lang="en-US" sz="1100" dirty="0">
                <a:solidFill>
                  <a:schemeClr val="bg1"/>
                </a:solidFill>
              </a:rPr>
              <a:t>Sales and Marketing</a:t>
            </a:r>
          </a:p>
        </p:txBody>
      </p:sp>
    </p:spTree>
    <p:extLst>
      <p:ext uri="{BB962C8B-B14F-4D97-AF65-F5344CB8AC3E}">
        <p14:creationId xmlns:p14="http://schemas.microsoft.com/office/powerpoint/2010/main" val="1383435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Grup 165">
            <a:extLst>
              <a:ext uri="{FF2B5EF4-FFF2-40B4-BE49-F238E27FC236}">
                <a16:creationId xmlns:a16="http://schemas.microsoft.com/office/drawing/2014/main" id="{B85CB7A7-85E5-BCC8-97AA-95FB6CA54C17}"/>
              </a:ext>
            </a:extLst>
          </p:cNvPr>
          <p:cNvGrpSpPr/>
          <p:nvPr/>
        </p:nvGrpSpPr>
        <p:grpSpPr>
          <a:xfrm>
            <a:off x="4017145" y="2173126"/>
            <a:ext cx="6437735" cy="2190073"/>
            <a:chOff x="4141774" y="2173127"/>
            <a:chExt cx="6657772" cy="2123868"/>
          </a:xfrm>
        </p:grpSpPr>
        <p:cxnSp>
          <p:nvCxnSpPr>
            <p:cNvPr id="15" name="Straight Arrow Connector 136">
              <a:extLst>
                <a:ext uri="{FF2B5EF4-FFF2-40B4-BE49-F238E27FC236}">
                  <a16:creationId xmlns:a16="http://schemas.microsoft.com/office/drawing/2014/main" id="{31ED7205-CF92-BAA3-CF5A-1C3964805C18}"/>
                </a:ext>
              </a:extLst>
            </p:cNvPr>
            <p:cNvCxnSpPr>
              <a:cxnSpLocks/>
            </p:cNvCxnSpPr>
            <p:nvPr/>
          </p:nvCxnSpPr>
          <p:spPr>
            <a:xfrm flipH="1">
              <a:off x="7465398" y="2173127"/>
              <a:ext cx="10524" cy="2123868"/>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37">
              <a:extLst>
                <a:ext uri="{FF2B5EF4-FFF2-40B4-BE49-F238E27FC236}">
                  <a16:creationId xmlns:a16="http://schemas.microsoft.com/office/drawing/2014/main" id="{18B433D1-BCE3-7385-B641-197D20C1E0EB}"/>
                </a:ext>
              </a:extLst>
            </p:cNvPr>
            <p:cNvCxnSpPr>
              <a:cxnSpLocks/>
            </p:cNvCxnSpPr>
            <p:nvPr/>
          </p:nvCxnSpPr>
          <p:spPr>
            <a:xfrm flipH="1">
              <a:off x="5803586" y="2173127"/>
              <a:ext cx="10524" cy="2123868"/>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35">
              <a:extLst>
                <a:ext uri="{FF2B5EF4-FFF2-40B4-BE49-F238E27FC236}">
                  <a16:creationId xmlns:a16="http://schemas.microsoft.com/office/drawing/2014/main" id="{BCC76A62-6991-E884-8DB2-D269EEA8297B}"/>
                </a:ext>
              </a:extLst>
            </p:cNvPr>
            <p:cNvCxnSpPr>
              <a:cxnSpLocks/>
            </p:cNvCxnSpPr>
            <p:nvPr/>
          </p:nvCxnSpPr>
          <p:spPr>
            <a:xfrm flipH="1">
              <a:off x="9128370" y="2173127"/>
              <a:ext cx="8205" cy="2123868"/>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113">
              <a:extLst>
                <a:ext uri="{FF2B5EF4-FFF2-40B4-BE49-F238E27FC236}">
                  <a16:creationId xmlns:a16="http://schemas.microsoft.com/office/drawing/2014/main" id="{9164B62E-0BDC-68A4-E195-98F7F0B9E2BD}"/>
                </a:ext>
              </a:extLst>
            </p:cNvPr>
            <p:cNvCxnSpPr>
              <a:cxnSpLocks/>
            </p:cNvCxnSpPr>
            <p:nvPr/>
          </p:nvCxnSpPr>
          <p:spPr>
            <a:xfrm flipH="1">
              <a:off x="10789023" y="2173127"/>
              <a:ext cx="10523" cy="2123868"/>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114">
              <a:extLst>
                <a:ext uri="{FF2B5EF4-FFF2-40B4-BE49-F238E27FC236}">
                  <a16:creationId xmlns:a16="http://schemas.microsoft.com/office/drawing/2014/main" id="{DA6E680F-E96D-681B-0929-4ECDAC1F1283}"/>
                </a:ext>
              </a:extLst>
            </p:cNvPr>
            <p:cNvCxnSpPr>
              <a:cxnSpLocks/>
            </p:cNvCxnSpPr>
            <p:nvPr/>
          </p:nvCxnSpPr>
          <p:spPr>
            <a:xfrm flipH="1">
              <a:off x="4141774" y="2173127"/>
              <a:ext cx="10524" cy="2123868"/>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grpSp>
      <p:cxnSp>
        <p:nvCxnSpPr>
          <p:cNvPr id="18" name="Straight Arrow Connector 104">
            <a:extLst>
              <a:ext uri="{FF2B5EF4-FFF2-40B4-BE49-F238E27FC236}">
                <a16:creationId xmlns:a16="http://schemas.microsoft.com/office/drawing/2014/main" id="{5997CB97-5675-5CB6-6B2F-B907C7E94C9C}"/>
              </a:ext>
            </a:extLst>
          </p:cNvPr>
          <p:cNvCxnSpPr>
            <a:cxnSpLocks/>
            <a:endCxn id="40" idx="1"/>
          </p:cNvCxnSpPr>
          <p:nvPr/>
        </p:nvCxnSpPr>
        <p:spPr>
          <a:xfrm flipH="1">
            <a:off x="3298180" y="3381603"/>
            <a:ext cx="7299924" cy="101859"/>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05">
            <a:extLst>
              <a:ext uri="{FF2B5EF4-FFF2-40B4-BE49-F238E27FC236}">
                <a16:creationId xmlns:a16="http://schemas.microsoft.com/office/drawing/2014/main" id="{D1B1B1B9-7490-3E52-CFFE-75EFEC6EB3EE}"/>
              </a:ext>
            </a:extLst>
          </p:cNvPr>
          <p:cNvCxnSpPr>
            <a:cxnSpLocks/>
            <a:endCxn id="25" idx="1"/>
          </p:cNvCxnSpPr>
          <p:nvPr/>
        </p:nvCxnSpPr>
        <p:spPr>
          <a:xfrm flipH="1" flipV="1">
            <a:off x="3298180" y="2477194"/>
            <a:ext cx="6715006" cy="20205"/>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06">
            <a:extLst>
              <a:ext uri="{FF2B5EF4-FFF2-40B4-BE49-F238E27FC236}">
                <a16:creationId xmlns:a16="http://schemas.microsoft.com/office/drawing/2014/main" id="{0FE211FC-4705-1FB0-9D86-2A1A88D99ABF}"/>
              </a:ext>
            </a:extLst>
          </p:cNvPr>
          <p:cNvCxnSpPr>
            <a:cxnSpLocks/>
            <a:endCxn id="37" idx="1"/>
          </p:cNvCxnSpPr>
          <p:nvPr/>
        </p:nvCxnSpPr>
        <p:spPr>
          <a:xfrm flipH="1">
            <a:off x="3298180" y="2944502"/>
            <a:ext cx="7299925" cy="35826"/>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107">
            <a:extLst>
              <a:ext uri="{FF2B5EF4-FFF2-40B4-BE49-F238E27FC236}">
                <a16:creationId xmlns:a16="http://schemas.microsoft.com/office/drawing/2014/main" id="{469596CE-0B53-93F1-FF2D-5A1643FBAD7E}"/>
              </a:ext>
            </a:extLst>
          </p:cNvPr>
          <p:cNvCxnSpPr>
            <a:cxnSpLocks/>
            <a:endCxn id="34" idx="1"/>
          </p:cNvCxnSpPr>
          <p:nvPr/>
        </p:nvCxnSpPr>
        <p:spPr>
          <a:xfrm flipH="1">
            <a:off x="3298180" y="3970082"/>
            <a:ext cx="7299925" cy="3222"/>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sp>
        <p:nvSpPr>
          <p:cNvPr id="25" name="Rectangle: Rounded Corners 120">
            <a:extLst>
              <a:ext uri="{FF2B5EF4-FFF2-40B4-BE49-F238E27FC236}">
                <a16:creationId xmlns:a16="http://schemas.microsoft.com/office/drawing/2014/main" id="{47450AEE-800F-3BEF-DFD1-E38A32348D28}"/>
              </a:ext>
            </a:extLst>
          </p:cNvPr>
          <p:cNvSpPr/>
          <p:nvPr>
            <p:custDataLst>
              <p:tags r:id="rId1"/>
            </p:custDataLst>
          </p:nvPr>
        </p:nvSpPr>
        <p:spPr bwMode="gray">
          <a:xfrm>
            <a:off x="3298180" y="2271994"/>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Customer Experience/</a:t>
            </a:r>
          </a:p>
          <a:p>
            <a:pPr algn="ctr" defTabSz="914400">
              <a:defRPr/>
            </a:pPr>
            <a:r>
              <a:rPr lang="en-US" sz="800" dirty="0">
                <a:solidFill>
                  <a:schemeClr val="tx2"/>
                </a:solidFill>
              </a:rPr>
              <a:t>Co-Innovation</a:t>
            </a:r>
          </a:p>
        </p:txBody>
      </p:sp>
      <p:sp>
        <p:nvSpPr>
          <p:cNvPr id="26" name="Rectangle: Rounded Corners 121">
            <a:extLst>
              <a:ext uri="{FF2B5EF4-FFF2-40B4-BE49-F238E27FC236}">
                <a16:creationId xmlns:a16="http://schemas.microsoft.com/office/drawing/2014/main" id="{4D084A0F-BA62-3D7F-3756-A23523D07D6E}"/>
              </a:ext>
            </a:extLst>
          </p:cNvPr>
          <p:cNvSpPr/>
          <p:nvPr>
            <p:custDataLst>
              <p:tags r:id="rId2"/>
            </p:custDataLst>
          </p:nvPr>
        </p:nvSpPr>
        <p:spPr bwMode="gray">
          <a:xfrm>
            <a:off x="6511960" y="2271994"/>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Supply collaboration </a:t>
            </a:r>
          </a:p>
        </p:txBody>
      </p:sp>
      <p:sp>
        <p:nvSpPr>
          <p:cNvPr id="27" name="Rectangle: Rounded Corners 122">
            <a:extLst>
              <a:ext uri="{FF2B5EF4-FFF2-40B4-BE49-F238E27FC236}">
                <a16:creationId xmlns:a16="http://schemas.microsoft.com/office/drawing/2014/main" id="{C46CF90A-D949-B5FD-812C-C389628988E3}"/>
              </a:ext>
            </a:extLst>
          </p:cNvPr>
          <p:cNvSpPr/>
          <p:nvPr>
            <p:custDataLst>
              <p:tags r:id="rId3"/>
            </p:custDataLst>
          </p:nvPr>
        </p:nvSpPr>
        <p:spPr bwMode="gray">
          <a:xfrm>
            <a:off x="8118849" y="2271994"/>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kern="0" dirty="0">
                <a:solidFill>
                  <a:schemeClr val="tx2"/>
                </a:solidFill>
                <a:ea typeface="Arial Unicode MS" pitchFamily="34" charset="-128"/>
                <a:cs typeface="Arial Unicode MS" pitchFamily="34" charset="-128"/>
              </a:rPr>
              <a:t>Advanced inventory, warehousing, and transportation</a:t>
            </a:r>
            <a:endParaRPr lang="en-US" sz="800" dirty="0">
              <a:solidFill>
                <a:schemeClr val="tx2"/>
              </a:solidFill>
            </a:endParaRPr>
          </a:p>
        </p:txBody>
      </p:sp>
      <p:sp>
        <p:nvSpPr>
          <p:cNvPr id="28" name="Rectangle: Rounded Corners 123">
            <a:extLst>
              <a:ext uri="{FF2B5EF4-FFF2-40B4-BE49-F238E27FC236}">
                <a16:creationId xmlns:a16="http://schemas.microsoft.com/office/drawing/2014/main" id="{29469755-D5E7-D934-A7DE-D74C9F75A91C}"/>
              </a:ext>
            </a:extLst>
          </p:cNvPr>
          <p:cNvSpPr/>
          <p:nvPr>
            <p:custDataLst>
              <p:tags r:id="rId4"/>
            </p:custDataLst>
          </p:nvPr>
        </p:nvSpPr>
        <p:spPr bwMode="gray">
          <a:xfrm>
            <a:off x="9725739" y="2271994"/>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kern="0" dirty="0">
                <a:solidFill>
                  <a:schemeClr val="tx2"/>
                </a:solidFill>
                <a:ea typeface="Arial Unicode MS" pitchFamily="34" charset="-128"/>
                <a:cs typeface="Arial Unicode MS" pitchFamily="34" charset="-128"/>
              </a:rPr>
              <a:t>Service order management</a:t>
            </a:r>
          </a:p>
        </p:txBody>
      </p:sp>
      <p:sp>
        <p:nvSpPr>
          <p:cNvPr id="29" name="Rectangle: Rounded Corners 124">
            <a:extLst>
              <a:ext uri="{FF2B5EF4-FFF2-40B4-BE49-F238E27FC236}">
                <a16:creationId xmlns:a16="http://schemas.microsoft.com/office/drawing/2014/main" id="{DCEFBF55-55EB-624E-43C6-7FCBFF021628}"/>
              </a:ext>
            </a:extLst>
          </p:cNvPr>
          <p:cNvSpPr/>
          <p:nvPr>
            <p:custDataLst>
              <p:tags r:id="rId5"/>
            </p:custDataLst>
          </p:nvPr>
        </p:nvSpPr>
        <p:spPr bwMode="gray">
          <a:xfrm>
            <a:off x="6511960" y="3277338"/>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Bef>
                <a:spcPct val="50000"/>
              </a:spcBef>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Purchase contract management, Purchase order collaboration</a:t>
            </a:r>
          </a:p>
        </p:txBody>
      </p:sp>
      <p:sp>
        <p:nvSpPr>
          <p:cNvPr id="30" name="Rectangle: Rounded Corners 125">
            <a:extLst>
              <a:ext uri="{FF2B5EF4-FFF2-40B4-BE49-F238E27FC236}">
                <a16:creationId xmlns:a16="http://schemas.microsoft.com/office/drawing/2014/main" id="{B9DAC717-B58E-63CC-6710-0E14155DF266}"/>
              </a:ext>
            </a:extLst>
          </p:cNvPr>
          <p:cNvSpPr/>
          <p:nvPr>
            <p:custDataLst>
              <p:tags r:id="rId6"/>
            </p:custDataLst>
          </p:nvPr>
        </p:nvSpPr>
        <p:spPr bwMode="gray">
          <a:xfrm>
            <a:off x="8118849" y="3278262"/>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Bef>
                <a:spcPct val="50000"/>
              </a:spcBef>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Maintenance execution (with geospatial), </a:t>
            </a:r>
            <a:br>
              <a:rPr lang="en-US" sz="800" kern="0" dirty="0">
                <a:solidFill>
                  <a:schemeClr val="tx2"/>
                </a:solidFill>
                <a:ea typeface="Arial Unicode MS" pitchFamily="34" charset="-128"/>
                <a:cs typeface="Arial Unicode MS" pitchFamily="34" charset="-128"/>
              </a:rPr>
            </a:br>
            <a:r>
              <a:rPr lang="en-US" sz="800" kern="0" dirty="0">
                <a:solidFill>
                  <a:schemeClr val="tx2"/>
                </a:solidFill>
                <a:ea typeface="Arial Unicode MS" pitchFamily="34" charset="-128"/>
                <a:cs typeface="Arial Unicode MS" pitchFamily="34" charset="-128"/>
              </a:rPr>
              <a:t>Mobile asset management</a:t>
            </a:r>
          </a:p>
        </p:txBody>
      </p:sp>
      <p:sp>
        <p:nvSpPr>
          <p:cNvPr id="31" name="Rectangle: Rounded Corners 126">
            <a:extLst>
              <a:ext uri="{FF2B5EF4-FFF2-40B4-BE49-F238E27FC236}">
                <a16:creationId xmlns:a16="http://schemas.microsoft.com/office/drawing/2014/main" id="{E61A08BC-ECB8-70F4-18E0-A3E6BF009ECE}"/>
              </a:ext>
            </a:extLst>
          </p:cNvPr>
          <p:cNvSpPr/>
          <p:nvPr>
            <p:custDataLst>
              <p:tags r:id="rId7"/>
            </p:custDataLst>
          </p:nvPr>
        </p:nvSpPr>
        <p:spPr bwMode="gray">
          <a:xfrm>
            <a:off x="6511960" y="2774666"/>
            <a:ext cx="1448105" cy="410399"/>
          </a:xfrm>
          <a:prstGeom prst="roundRect">
            <a:avLst>
              <a:gd name="adj" fmla="val 0"/>
            </a:avLst>
          </a:prstGeom>
          <a:solidFill>
            <a:schemeClr val="accent1"/>
          </a:solidFill>
          <a:ln w="6350" algn="ctr">
            <a:solidFill>
              <a:schemeClr val="accent1"/>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lvl="1" algn="ctr" defTabSz="914400" fontAlgn="base">
              <a:spcAft>
                <a:spcPct val="0"/>
              </a:spcAft>
              <a:buClr>
                <a:schemeClr val="accent1"/>
              </a:buClr>
              <a:buSzPct val="110000"/>
              <a:buNone/>
              <a:defRPr/>
            </a:pPr>
            <a:r>
              <a:rPr lang="en-US" sz="800" kern="0" dirty="0">
                <a:solidFill>
                  <a:schemeClr val="bg1"/>
                </a:solidFill>
                <a:ea typeface="Arial Unicode MS" pitchFamily="34" charset="-128"/>
              </a:rPr>
              <a:t>Harmonize Supply and Manufacturing</a:t>
            </a:r>
          </a:p>
        </p:txBody>
      </p:sp>
      <p:sp>
        <p:nvSpPr>
          <p:cNvPr id="32" name="Rectangle: Rounded Corners 127">
            <a:extLst>
              <a:ext uri="{FF2B5EF4-FFF2-40B4-BE49-F238E27FC236}">
                <a16:creationId xmlns:a16="http://schemas.microsoft.com/office/drawing/2014/main" id="{67F02D1A-DB4B-F9A7-17A7-EECBD057F901}"/>
              </a:ext>
            </a:extLst>
          </p:cNvPr>
          <p:cNvSpPr/>
          <p:nvPr>
            <p:custDataLst>
              <p:tags r:id="rId8"/>
            </p:custDataLst>
          </p:nvPr>
        </p:nvSpPr>
        <p:spPr bwMode="gray">
          <a:xfrm>
            <a:off x="8118849" y="2775128"/>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endParaRPr lang="en-US" sz="800" kern="0" dirty="0">
              <a:solidFill>
                <a:schemeClr val="tx2"/>
              </a:solidFill>
              <a:ea typeface="Arial Unicode MS" pitchFamily="34" charset="-128"/>
            </a:endParaRPr>
          </a:p>
          <a:p>
            <a:pPr algn="ctr" defTabSz="914400">
              <a:defRPr/>
            </a:pPr>
            <a:r>
              <a:rPr lang="en-US" sz="800" kern="0" dirty="0">
                <a:solidFill>
                  <a:schemeClr val="tx2"/>
                </a:solidFill>
                <a:ea typeface="Arial Unicode MS" pitchFamily="34" charset="-128"/>
              </a:rPr>
              <a:t>Constrained based production planning for Tank/Silo</a:t>
            </a:r>
          </a:p>
          <a:p>
            <a:pPr algn="ctr" defTabSz="914400">
              <a:defRPr/>
            </a:pPr>
            <a:endParaRPr lang="en-US" sz="800" dirty="0">
              <a:solidFill>
                <a:schemeClr val="tx2"/>
              </a:solidFill>
            </a:endParaRPr>
          </a:p>
        </p:txBody>
      </p:sp>
      <p:sp>
        <p:nvSpPr>
          <p:cNvPr id="33" name="Rectangle: Rounded Corners 128">
            <a:extLst>
              <a:ext uri="{FF2B5EF4-FFF2-40B4-BE49-F238E27FC236}">
                <a16:creationId xmlns:a16="http://schemas.microsoft.com/office/drawing/2014/main" id="{4C23A0BC-766A-07A8-30AC-1192628407A5}"/>
              </a:ext>
            </a:extLst>
          </p:cNvPr>
          <p:cNvSpPr/>
          <p:nvPr>
            <p:custDataLst>
              <p:tags r:id="rId9"/>
            </p:custDataLst>
          </p:nvPr>
        </p:nvSpPr>
        <p:spPr bwMode="gray">
          <a:xfrm>
            <a:off x="9725739" y="2775128"/>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Advanced available to promise</a:t>
            </a:r>
          </a:p>
        </p:txBody>
      </p:sp>
      <p:sp>
        <p:nvSpPr>
          <p:cNvPr id="34" name="Rectangle: Rounded Corners 129">
            <a:extLst>
              <a:ext uri="{FF2B5EF4-FFF2-40B4-BE49-F238E27FC236}">
                <a16:creationId xmlns:a16="http://schemas.microsoft.com/office/drawing/2014/main" id="{E1E3D2A4-948A-845B-F00D-9E1496E7BF7A}"/>
              </a:ext>
            </a:extLst>
          </p:cNvPr>
          <p:cNvSpPr/>
          <p:nvPr>
            <p:custDataLst>
              <p:tags r:id="rId10"/>
            </p:custDataLst>
          </p:nvPr>
        </p:nvSpPr>
        <p:spPr bwMode="gray">
          <a:xfrm>
            <a:off x="3298180" y="3781397"/>
            <a:ext cx="1448105" cy="383814"/>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Project management and portfolio management </a:t>
            </a:r>
          </a:p>
        </p:txBody>
      </p:sp>
      <p:sp>
        <p:nvSpPr>
          <p:cNvPr id="35" name="Rectangle: Rounded Corners 130">
            <a:extLst>
              <a:ext uri="{FF2B5EF4-FFF2-40B4-BE49-F238E27FC236}">
                <a16:creationId xmlns:a16="http://schemas.microsoft.com/office/drawing/2014/main" id="{22B502B6-69BE-3894-F6E5-11FD541D254B}"/>
              </a:ext>
            </a:extLst>
          </p:cNvPr>
          <p:cNvSpPr/>
          <p:nvPr>
            <p:custDataLst>
              <p:tags r:id="rId11"/>
            </p:custDataLst>
          </p:nvPr>
        </p:nvSpPr>
        <p:spPr bwMode="gray">
          <a:xfrm>
            <a:off x="6511960" y="3780011"/>
            <a:ext cx="1448105" cy="385200"/>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Central requisitioning</a:t>
            </a:r>
          </a:p>
        </p:txBody>
      </p:sp>
      <p:sp>
        <p:nvSpPr>
          <p:cNvPr id="36" name="Rectangle: Rounded Corners 131">
            <a:extLst>
              <a:ext uri="{FF2B5EF4-FFF2-40B4-BE49-F238E27FC236}">
                <a16:creationId xmlns:a16="http://schemas.microsoft.com/office/drawing/2014/main" id="{A473CF3C-2B1D-85ED-58E8-B38A4B2C55B9}"/>
              </a:ext>
            </a:extLst>
          </p:cNvPr>
          <p:cNvSpPr/>
          <p:nvPr>
            <p:custDataLst>
              <p:tags r:id="rId12"/>
            </p:custDataLst>
          </p:nvPr>
        </p:nvSpPr>
        <p:spPr bwMode="gray">
          <a:xfrm>
            <a:off x="8118849" y="3781397"/>
            <a:ext cx="1448105" cy="383814"/>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Environment, health and safety management</a:t>
            </a:r>
          </a:p>
        </p:txBody>
      </p:sp>
      <p:sp>
        <p:nvSpPr>
          <p:cNvPr id="37" name="Rectangle: Rounded Corners 132">
            <a:extLst>
              <a:ext uri="{FF2B5EF4-FFF2-40B4-BE49-F238E27FC236}">
                <a16:creationId xmlns:a16="http://schemas.microsoft.com/office/drawing/2014/main" id="{BA77E678-453F-6388-33FC-09A7D327468E}"/>
              </a:ext>
            </a:extLst>
          </p:cNvPr>
          <p:cNvSpPr/>
          <p:nvPr>
            <p:custDataLst>
              <p:tags r:id="rId13"/>
            </p:custDataLst>
          </p:nvPr>
        </p:nvSpPr>
        <p:spPr bwMode="gray">
          <a:xfrm>
            <a:off x="3298180" y="2775128"/>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 Hand-over to production</a:t>
            </a:r>
          </a:p>
        </p:txBody>
      </p:sp>
      <p:sp>
        <p:nvSpPr>
          <p:cNvPr id="38" name="Rectangle: Rounded Corners 133">
            <a:extLst>
              <a:ext uri="{FF2B5EF4-FFF2-40B4-BE49-F238E27FC236}">
                <a16:creationId xmlns:a16="http://schemas.microsoft.com/office/drawing/2014/main" id="{D8C2C462-859E-0023-03DF-5D3BAA537C90}"/>
              </a:ext>
            </a:extLst>
          </p:cNvPr>
          <p:cNvSpPr/>
          <p:nvPr>
            <p:custDataLst>
              <p:tags r:id="rId14"/>
            </p:custDataLst>
          </p:nvPr>
        </p:nvSpPr>
        <p:spPr bwMode="gray">
          <a:xfrm>
            <a:off x="9725739" y="3278262"/>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Bef>
                <a:spcPct val="50000"/>
              </a:spcBef>
              <a:spcAft>
                <a:spcPct val="0"/>
              </a:spcAft>
              <a:buClr>
                <a:srgbClr val="F0AB00"/>
              </a:buClr>
              <a:buSzPct val="80000"/>
              <a:defRPr/>
            </a:pPr>
            <a:r>
              <a:rPr lang="en-US" sz="800">
                <a:solidFill>
                  <a:schemeClr val="tx2"/>
                </a:solidFill>
              </a:rPr>
              <a:t>Advanced inventory, warehousing, and transportation</a:t>
            </a:r>
          </a:p>
        </p:txBody>
      </p:sp>
      <p:sp>
        <p:nvSpPr>
          <p:cNvPr id="39" name="Rectangle: Rounded Corners 134">
            <a:extLst>
              <a:ext uri="{FF2B5EF4-FFF2-40B4-BE49-F238E27FC236}">
                <a16:creationId xmlns:a16="http://schemas.microsoft.com/office/drawing/2014/main" id="{2AD2C6AC-5FFC-5FC0-87BF-5B413AED5DDF}"/>
              </a:ext>
            </a:extLst>
          </p:cNvPr>
          <p:cNvSpPr/>
          <p:nvPr>
            <p:custDataLst>
              <p:tags r:id="rId15"/>
            </p:custDataLst>
          </p:nvPr>
        </p:nvSpPr>
        <p:spPr bwMode="gray">
          <a:xfrm>
            <a:off x="9725739" y="3781397"/>
            <a:ext cx="1448105" cy="383814"/>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Product compliance</a:t>
            </a:r>
          </a:p>
        </p:txBody>
      </p:sp>
      <p:sp>
        <p:nvSpPr>
          <p:cNvPr id="40" name="Rectangle: Rounded Corners 141">
            <a:extLst>
              <a:ext uri="{FF2B5EF4-FFF2-40B4-BE49-F238E27FC236}">
                <a16:creationId xmlns:a16="http://schemas.microsoft.com/office/drawing/2014/main" id="{3876A34B-B76B-463D-3C30-4D52B216211F}"/>
              </a:ext>
            </a:extLst>
          </p:cNvPr>
          <p:cNvSpPr/>
          <p:nvPr>
            <p:custDataLst>
              <p:tags r:id="rId16"/>
            </p:custDataLst>
          </p:nvPr>
        </p:nvSpPr>
        <p:spPr bwMode="gray">
          <a:xfrm>
            <a:off x="3298180" y="3278262"/>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a:solidFill>
                  <a:schemeClr val="tx2"/>
                </a:solidFill>
              </a:rPr>
              <a:t> Product collaboration</a:t>
            </a:r>
          </a:p>
        </p:txBody>
      </p:sp>
      <p:sp>
        <p:nvSpPr>
          <p:cNvPr id="62" name="Rectangle: Rounded Corners 74">
            <a:extLst>
              <a:ext uri="{FF2B5EF4-FFF2-40B4-BE49-F238E27FC236}">
                <a16:creationId xmlns:a16="http://schemas.microsoft.com/office/drawing/2014/main" id="{CC208BFE-5739-B80A-FA17-F5DBD22D1C0B}"/>
              </a:ext>
            </a:extLst>
          </p:cNvPr>
          <p:cNvSpPr/>
          <p:nvPr>
            <p:custDataLst>
              <p:tags r:id="rId17"/>
            </p:custDataLst>
          </p:nvPr>
        </p:nvSpPr>
        <p:spPr bwMode="gray">
          <a:xfrm>
            <a:off x="4905070" y="2271994"/>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 Integrated recipe development</a:t>
            </a:r>
          </a:p>
        </p:txBody>
      </p:sp>
      <p:sp>
        <p:nvSpPr>
          <p:cNvPr id="63" name="Rectangle: Rounded Corners 75">
            <a:extLst>
              <a:ext uri="{FF2B5EF4-FFF2-40B4-BE49-F238E27FC236}">
                <a16:creationId xmlns:a16="http://schemas.microsoft.com/office/drawing/2014/main" id="{A390B270-4833-165E-3FC2-1253928904DC}"/>
              </a:ext>
            </a:extLst>
          </p:cNvPr>
          <p:cNvSpPr/>
          <p:nvPr>
            <p:custDataLst>
              <p:tags r:id="rId18"/>
            </p:custDataLst>
          </p:nvPr>
        </p:nvSpPr>
        <p:spPr bwMode="gray">
          <a:xfrm>
            <a:off x="4905070" y="2775128"/>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Increased Speed and Performance</a:t>
            </a:r>
          </a:p>
        </p:txBody>
      </p:sp>
      <p:sp>
        <p:nvSpPr>
          <p:cNvPr id="64" name="Rectangle: Rounded Corners 76">
            <a:extLst>
              <a:ext uri="{FF2B5EF4-FFF2-40B4-BE49-F238E27FC236}">
                <a16:creationId xmlns:a16="http://schemas.microsoft.com/office/drawing/2014/main" id="{B893E315-FF42-C1D8-71CC-8F5C6CC9B02C}"/>
              </a:ext>
            </a:extLst>
          </p:cNvPr>
          <p:cNvSpPr/>
          <p:nvPr>
            <p:custDataLst>
              <p:tags r:id="rId19"/>
            </p:custDataLst>
          </p:nvPr>
        </p:nvSpPr>
        <p:spPr bwMode="gray">
          <a:xfrm>
            <a:off x="4905070" y="3278262"/>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Bef>
                <a:spcPct val="50000"/>
              </a:spcBef>
              <a:spcAft>
                <a:spcPct val="0"/>
              </a:spcAft>
              <a:buClr>
                <a:srgbClr val="F0AB00"/>
              </a:buClr>
              <a:buSzPct val="80000"/>
              <a:defRPr/>
            </a:pPr>
            <a:r>
              <a:rPr lang="en-US" sz="800">
                <a:solidFill>
                  <a:schemeClr val="tx2"/>
                </a:solidFill>
              </a:rPr>
              <a:t>Innovation Network</a:t>
            </a:r>
          </a:p>
        </p:txBody>
      </p:sp>
      <p:sp>
        <p:nvSpPr>
          <p:cNvPr id="65" name="Rectangle: Rounded Corners 77">
            <a:extLst>
              <a:ext uri="{FF2B5EF4-FFF2-40B4-BE49-F238E27FC236}">
                <a16:creationId xmlns:a16="http://schemas.microsoft.com/office/drawing/2014/main" id="{0972BCBC-CE49-3A94-C9CF-5261702DBA35}"/>
              </a:ext>
            </a:extLst>
          </p:cNvPr>
          <p:cNvSpPr/>
          <p:nvPr>
            <p:custDataLst>
              <p:tags r:id="rId20"/>
            </p:custDataLst>
          </p:nvPr>
        </p:nvSpPr>
        <p:spPr bwMode="gray">
          <a:xfrm>
            <a:off x="4905070" y="3781397"/>
            <a:ext cx="1448105" cy="383814"/>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Bef>
                <a:spcPct val="50000"/>
              </a:spcBef>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Knowledge Management</a:t>
            </a:r>
            <a:endParaRPr lang="en-DE" sz="800" kern="0">
              <a:solidFill>
                <a:schemeClr val="tx2"/>
              </a:solidFill>
              <a:ea typeface="Arial Unicode MS" pitchFamily="34" charset="-128"/>
              <a:cs typeface="Arial Unicode MS" pitchFamily="34" charset="-128"/>
            </a:endParaRPr>
          </a:p>
        </p:txBody>
      </p:sp>
      <p:sp>
        <p:nvSpPr>
          <p:cNvPr id="94" name="Beşgen 93">
            <a:extLst>
              <a:ext uri="{FF2B5EF4-FFF2-40B4-BE49-F238E27FC236}">
                <a16:creationId xmlns:a16="http://schemas.microsoft.com/office/drawing/2014/main" id="{4136A9EF-3A8D-73ED-E6D9-05AFE5FE55B1}"/>
              </a:ext>
            </a:extLst>
          </p:cNvPr>
          <p:cNvSpPr/>
          <p:nvPr/>
        </p:nvSpPr>
        <p:spPr>
          <a:xfrm>
            <a:off x="3298180" y="1821766"/>
            <a:ext cx="1564318" cy="352800"/>
          </a:xfrm>
          <a:prstGeom prst="homePlate">
            <a:avLst>
              <a:gd name="adj" fmla="val 3437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96" name="Köşeli Çift Ayraç 95">
            <a:extLst>
              <a:ext uri="{FF2B5EF4-FFF2-40B4-BE49-F238E27FC236}">
                <a16:creationId xmlns:a16="http://schemas.microsoft.com/office/drawing/2014/main" id="{94A480C9-8DDD-E22A-9809-C243B833171C}"/>
              </a:ext>
            </a:extLst>
          </p:cNvPr>
          <p:cNvSpPr/>
          <p:nvPr/>
        </p:nvSpPr>
        <p:spPr>
          <a:xfrm>
            <a:off x="4905069" y="1821766"/>
            <a:ext cx="1561386" cy="352800"/>
          </a:xfrm>
          <a:prstGeom prst="chevron">
            <a:avLst>
              <a:gd name="adj" fmla="val 3464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US" dirty="0"/>
          </a:p>
        </p:txBody>
      </p:sp>
      <p:sp>
        <p:nvSpPr>
          <p:cNvPr id="97" name="Metin kutusu 96">
            <a:extLst>
              <a:ext uri="{FF2B5EF4-FFF2-40B4-BE49-F238E27FC236}">
                <a16:creationId xmlns:a16="http://schemas.microsoft.com/office/drawing/2014/main" id="{72082815-2BCB-822B-3ED1-43203D7C0459}"/>
              </a:ext>
            </a:extLst>
          </p:cNvPr>
          <p:cNvSpPr txBox="1"/>
          <p:nvPr/>
        </p:nvSpPr>
        <p:spPr>
          <a:xfrm>
            <a:off x="5351823" y="1917760"/>
            <a:ext cx="667877" cy="160813"/>
          </a:xfrm>
          <a:prstGeom prst="rect">
            <a:avLst/>
          </a:prstGeom>
        </p:spPr>
        <p:txBody>
          <a:bodyPr wrap="square" lIns="0" tIns="0" rIns="0" bIns="0" rtlCol="0">
            <a:spAutoFit/>
          </a:bodyPr>
          <a:lstStyle/>
          <a:p>
            <a:pPr algn="ctr">
              <a:lnSpc>
                <a:spcPct val="95000"/>
              </a:lnSpc>
            </a:pPr>
            <a:r>
              <a:rPr lang="en-US" sz="1100" dirty="0">
                <a:solidFill>
                  <a:schemeClr val="bg1"/>
                </a:solidFill>
              </a:rPr>
              <a:t>R&amp;D</a:t>
            </a:r>
          </a:p>
        </p:txBody>
      </p:sp>
      <p:grpSp>
        <p:nvGrpSpPr>
          <p:cNvPr id="100" name="Grup 99">
            <a:extLst>
              <a:ext uri="{FF2B5EF4-FFF2-40B4-BE49-F238E27FC236}">
                <a16:creationId xmlns:a16="http://schemas.microsoft.com/office/drawing/2014/main" id="{3666425F-C588-6135-F954-8AA1A05C7741}"/>
              </a:ext>
            </a:extLst>
          </p:cNvPr>
          <p:cNvGrpSpPr/>
          <p:nvPr/>
        </p:nvGrpSpPr>
        <p:grpSpPr>
          <a:xfrm>
            <a:off x="6511960" y="1821766"/>
            <a:ext cx="1561386" cy="352800"/>
            <a:chOff x="6960096" y="1821766"/>
            <a:chExt cx="1614753" cy="352800"/>
          </a:xfrm>
        </p:grpSpPr>
        <p:sp>
          <p:nvSpPr>
            <p:cNvPr id="98" name="Köşeli Çift Ayraç 97">
              <a:extLst>
                <a:ext uri="{FF2B5EF4-FFF2-40B4-BE49-F238E27FC236}">
                  <a16:creationId xmlns:a16="http://schemas.microsoft.com/office/drawing/2014/main" id="{6B665B25-E691-DBDF-5A52-321DECAD4E70}"/>
                </a:ext>
              </a:extLst>
            </p:cNvPr>
            <p:cNvSpPr/>
            <p:nvPr/>
          </p:nvSpPr>
          <p:spPr>
            <a:xfrm>
              <a:off x="6960096" y="1821766"/>
              <a:ext cx="1614753" cy="352800"/>
            </a:xfrm>
            <a:prstGeom prst="chevron">
              <a:avLst>
                <a:gd name="adj" fmla="val 3464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US" dirty="0"/>
            </a:p>
          </p:txBody>
        </p:sp>
        <p:sp>
          <p:nvSpPr>
            <p:cNvPr id="99" name="Metin kutusu 98">
              <a:extLst>
                <a:ext uri="{FF2B5EF4-FFF2-40B4-BE49-F238E27FC236}">
                  <a16:creationId xmlns:a16="http://schemas.microsoft.com/office/drawing/2014/main" id="{BDC03E33-CC0E-5A8E-5AD5-92B4C1B71B2C}"/>
                </a:ext>
              </a:extLst>
            </p:cNvPr>
            <p:cNvSpPr txBox="1"/>
            <p:nvPr/>
          </p:nvSpPr>
          <p:spPr>
            <a:xfrm>
              <a:off x="7343742" y="1917760"/>
              <a:ext cx="847461" cy="160813"/>
            </a:xfrm>
            <a:prstGeom prst="rect">
              <a:avLst/>
            </a:prstGeom>
          </p:spPr>
          <p:txBody>
            <a:bodyPr wrap="square" lIns="0" tIns="0" rIns="0" bIns="0" rtlCol="0">
              <a:spAutoFit/>
            </a:bodyPr>
            <a:lstStyle/>
            <a:p>
              <a:pPr algn="ctr">
                <a:lnSpc>
                  <a:spcPct val="95000"/>
                </a:lnSpc>
              </a:pPr>
              <a:r>
                <a:rPr lang="en-US" sz="1100" dirty="0">
                  <a:solidFill>
                    <a:schemeClr val="bg1"/>
                  </a:solidFill>
                </a:rPr>
                <a:t>Procurement</a:t>
              </a:r>
            </a:p>
          </p:txBody>
        </p:sp>
      </p:grpSp>
      <p:grpSp>
        <p:nvGrpSpPr>
          <p:cNvPr id="104" name="Grup 103">
            <a:extLst>
              <a:ext uri="{FF2B5EF4-FFF2-40B4-BE49-F238E27FC236}">
                <a16:creationId xmlns:a16="http://schemas.microsoft.com/office/drawing/2014/main" id="{1C210969-F861-959E-A211-AE2A9945C25B}"/>
              </a:ext>
            </a:extLst>
          </p:cNvPr>
          <p:cNvGrpSpPr/>
          <p:nvPr/>
        </p:nvGrpSpPr>
        <p:grpSpPr>
          <a:xfrm>
            <a:off x="8118849" y="1821766"/>
            <a:ext cx="1561386" cy="352800"/>
            <a:chOff x="6960096" y="1821766"/>
            <a:chExt cx="1614753" cy="352800"/>
          </a:xfrm>
        </p:grpSpPr>
        <p:sp>
          <p:nvSpPr>
            <p:cNvPr id="105" name="Köşeli Çift Ayraç 104">
              <a:extLst>
                <a:ext uri="{FF2B5EF4-FFF2-40B4-BE49-F238E27FC236}">
                  <a16:creationId xmlns:a16="http://schemas.microsoft.com/office/drawing/2014/main" id="{8FF35D2B-0C9A-C332-FAB4-3B11EA7E27B0}"/>
                </a:ext>
              </a:extLst>
            </p:cNvPr>
            <p:cNvSpPr/>
            <p:nvPr/>
          </p:nvSpPr>
          <p:spPr>
            <a:xfrm>
              <a:off x="6960096" y="1821766"/>
              <a:ext cx="1614753" cy="352800"/>
            </a:xfrm>
            <a:prstGeom prst="chevron">
              <a:avLst>
                <a:gd name="adj" fmla="val 3464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US" dirty="0"/>
            </a:p>
          </p:txBody>
        </p:sp>
        <p:sp>
          <p:nvSpPr>
            <p:cNvPr id="106" name="Metin kutusu 105">
              <a:extLst>
                <a:ext uri="{FF2B5EF4-FFF2-40B4-BE49-F238E27FC236}">
                  <a16:creationId xmlns:a16="http://schemas.microsoft.com/office/drawing/2014/main" id="{37A4C121-92BB-87FB-0321-E3EFC28A9A9A}"/>
                </a:ext>
              </a:extLst>
            </p:cNvPr>
            <p:cNvSpPr txBox="1"/>
            <p:nvPr/>
          </p:nvSpPr>
          <p:spPr>
            <a:xfrm>
              <a:off x="7271634" y="1917760"/>
              <a:ext cx="991677" cy="160813"/>
            </a:xfrm>
            <a:prstGeom prst="rect">
              <a:avLst/>
            </a:prstGeom>
          </p:spPr>
          <p:txBody>
            <a:bodyPr wrap="square" lIns="0" tIns="0" rIns="0" bIns="0" rtlCol="0">
              <a:spAutoFit/>
            </a:bodyPr>
            <a:lstStyle/>
            <a:p>
              <a:pPr algn="ctr">
                <a:lnSpc>
                  <a:spcPct val="95000"/>
                </a:lnSpc>
              </a:pPr>
              <a:r>
                <a:rPr lang="en-US" sz="1100" dirty="0">
                  <a:solidFill>
                    <a:schemeClr val="bg1"/>
                  </a:solidFill>
                </a:rPr>
                <a:t>Manufacturing</a:t>
              </a:r>
            </a:p>
          </p:txBody>
        </p:sp>
      </p:grpSp>
      <p:grpSp>
        <p:nvGrpSpPr>
          <p:cNvPr id="107" name="Grup 106">
            <a:extLst>
              <a:ext uri="{FF2B5EF4-FFF2-40B4-BE49-F238E27FC236}">
                <a16:creationId xmlns:a16="http://schemas.microsoft.com/office/drawing/2014/main" id="{F1D5ED9B-C7A3-0376-8732-ECB34C587EC7}"/>
              </a:ext>
            </a:extLst>
          </p:cNvPr>
          <p:cNvGrpSpPr/>
          <p:nvPr/>
        </p:nvGrpSpPr>
        <p:grpSpPr>
          <a:xfrm>
            <a:off x="9725739" y="1821766"/>
            <a:ext cx="1561386" cy="352800"/>
            <a:chOff x="6960096" y="1821766"/>
            <a:chExt cx="1614753" cy="352800"/>
          </a:xfrm>
        </p:grpSpPr>
        <p:sp>
          <p:nvSpPr>
            <p:cNvPr id="108" name="Köşeli Çift Ayraç 107">
              <a:extLst>
                <a:ext uri="{FF2B5EF4-FFF2-40B4-BE49-F238E27FC236}">
                  <a16:creationId xmlns:a16="http://schemas.microsoft.com/office/drawing/2014/main" id="{C1E44F48-2009-45D9-5D67-46A22605454B}"/>
                </a:ext>
              </a:extLst>
            </p:cNvPr>
            <p:cNvSpPr/>
            <p:nvPr/>
          </p:nvSpPr>
          <p:spPr>
            <a:xfrm>
              <a:off x="6960096" y="1821766"/>
              <a:ext cx="1614753" cy="352800"/>
            </a:xfrm>
            <a:prstGeom prst="chevron">
              <a:avLst>
                <a:gd name="adj" fmla="val 3464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US" dirty="0"/>
            </a:p>
          </p:txBody>
        </p:sp>
        <p:sp>
          <p:nvSpPr>
            <p:cNvPr id="109" name="Metin kutusu 108">
              <a:extLst>
                <a:ext uri="{FF2B5EF4-FFF2-40B4-BE49-F238E27FC236}">
                  <a16:creationId xmlns:a16="http://schemas.microsoft.com/office/drawing/2014/main" id="{F5FFCF4D-C9B1-D659-74F0-F567A6651266}"/>
                </a:ext>
              </a:extLst>
            </p:cNvPr>
            <p:cNvSpPr txBox="1"/>
            <p:nvPr/>
          </p:nvSpPr>
          <p:spPr>
            <a:xfrm>
              <a:off x="7271634" y="1917760"/>
              <a:ext cx="991677" cy="160813"/>
            </a:xfrm>
            <a:prstGeom prst="rect">
              <a:avLst/>
            </a:prstGeom>
          </p:spPr>
          <p:txBody>
            <a:bodyPr wrap="square" lIns="0" tIns="0" rIns="0" bIns="0" rtlCol="0">
              <a:spAutoFit/>
            </a:bodyPr>
            <a:lstStyle/>
            <a:p>
              <a:pPr algn="ctr">
                <a:lnSpc>
                  <a:spcPct val="95000"/>
                </a:lnSpc>
              </a:pPr>
              <a:r>
                <a:rPr lang="en-US" sz="1100" dirty="0">
                  <a:solidFill>
                    <a:schemeClr val="bg1"/>
                  </a:solidFill>
                </a:rPr>
                <a:t>Supply Chain</a:t>
              </a:r>
            </a:p>
          </p:txBody>
        </p:sp>
      </p:grpSp>
      <p:sp>
        <p:nvSpPr>
          <p:cNvPr id="113" name="Rectangle 84">
            <a:extLst>
              <a:ext uri="{FF2B5EF4-FFF2-40B4-BE49-F238E27FC236}">
                <a16:creationId xmlns:a16="http://schemas.microsoft.com/office/drawing/2014/main" id="{23965E72-8031-C396-283F-A4995FF37E0B}"/>
              </a:ext>
            </a:extLst>
          </p:cNvPr>
          <p:cNvSpPr/>
          <p:nvPr>
            <p:custDataLst>
              <p:tags r:id="rId21"/>
            </p:custDataLst>
          </p:nvPr>
        </p:nvSpPr>
        <p:spPr>
          <a:xfrm>
            <a:off x="652406" y="4405880"/>
            <a:ext cx="2635467" cy="524975"/>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57" name="Rectangle 84">
            <a:extLst>
              <a:ext uri="{FF2B5EF4-FFF2-40B4-BE49-F238E27FC236}">
                <a16:creationId xmlns:a16="http://schemas.microsoft.com/office/drawing/2014/main" id="{C7611290-BBDD-B591-94C3-E0CD9399FD3C}"/>
              </a:ext>
            </a:extLst>
          </p:cNvPr>
          <p:cNvSpPr/>
          <p:nvPr>
            <p:custDataLst>
              <p:tags r:id="rId22"/>
            </p:custDataLst>
          </p:nvPr>
        </p:nvSpPr>
        <p:spPr>
          <a:xfrm>
            <a:off x="3293388" y="4405880"/>
            <a:ext cx="7880455" cy="524975"/>
          </a:xfrm>
          <a:prstGeom prst="rect">
            <a:avLst/>
          </a:prstGeom>
          <a:solidFill>
            <a:schemeClr val="bg2"/>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58" name="Rectangle: Rounded Corners 85">
            <a:extLst>
              <a:ext uri="{FF2B5EF4-FFF2-40B4-BE49-F238E27FC236}">
                <a16:creationId xmlns:a16="http://schemas.microsoft.com/office/drawing/2014/main" id="{9150CD00-24C0-5043-5734-8F22B5F5AFE2}"/>
              </a:ext>
            </a:extLst>
          </p:cNvPr>
          <p:cNvSpPr/>
          <p:nvPr>
            <p:custDataLst>
              <p:tags r:id="rId23"/>
            </p:custDataLst>
          </p:nvPr>
        </p:nvSpPr>
        <p:spPr bwMode="gray">
          <a:xfrm>
            <a:off x="4635991" y="4478553"/>
            <a:ext cx="149804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Health and Safety</a:t>
            </a:r>
          </a:p>
        </p:txBody>
      </p:sp>
      <p:sp>
        <p:nvSpPr>
          <p:cNvPr id="59" name="Rectangle: Rounded Corners 86">
            <a:extLst>
              <a:ext uri="{FF2B5EF4-FFF2-40B4-BE49-F238E27FC236}">
                <a16:creationId xmlns:a16="http://schemas.microsoft.com/office/drawing/2014/main" id="{4A74AF20-A9F7-419B-D795-A5ABC4354A10}"/>
              </a:ext>
            </a:extLst>
          </p:cNvPr>
          <p:cNvSpPr/>
          <p:nvPr>
            <p:custDataLst>
              <p:tags r:id="rId24"/>
            </p:custDataLst>
          </p:nvPr>
        </p:nvSpPr>
        <p:spPr bwMode="gray">
          <a:xfrm>
            <a:off x="6342274" y="4478553"/>
            <a:ext cx="149804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Co2 Emissions</a:t>
            </a:r>
          </a:p>
        </p:txBody>
      </p:sp>
      <p:sp>
        <p:nvSpPr>
          <p:cNvPr id="60" name="Rectangle: Rounded Corners 87">
            <a:extLst>
              <a:ext uri="{FF2B5EF4-FFF2-40B4-BE49-F238E27FC236}">
                <a16:creationId xmlns:a16="http://schemas.microsoft.com/office/drawing/2014/main" id="{6F87A8C4-388A-D0E6-DF13-BDB3B5177DF9}"/>
              </a:ext>
            </a:extLst>
          </p:cNvPr>
          <p:cNvSpPr/>
          <p:nvPr>
            <p:custDataLst>
              <p:tags r:id="rId25"/>
            </p:custDataLst>
          </p:nvPr>
        </p:nvSpPr>
        <p:spPr bwMode="gray">
          <a:xfrm>
            <a:off x="8048558" y="4478553"/>
            <a:ext cx="1168095"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a:solidFill>
                  <a:schemeClr val="tx2"/>
                </a:solidFill>
              </a:rPr>
              <a:t>Waste Management </a:t>
            </a:r>
          </a:p>
        </p:txBody>
      </p:sp>
      <p:sp>
        <p:nvSpPr>
          <p:cNvPr id="61" name="Rectangle: Rounded Corners 91">
            <a:extLst>
              <a:ext uri="{FF2B5EF4-FFF2-40B4-BE49-F238E27FC236}">
                <a16:creationId xmlns:a16="http://schemas.microsoft.com/office/drawing/2014/main" id="{4D70773D-DC40-7522-CC50-92BFF42FEAED}"/>
              </a:ext>
            </a:extLst>
          </p:cNvPr>
          <p:cNvSpPr/>
          <p:nvPr>
            <p:custDataLst>
              <p:tags r:id="rId26"/>
            </p:custDataLst>
          </p:nvPr>
        </p:nvSpPr>
        <p:spPr bwMode="gray">
          <a:xfrm>
            <a:off x="9424898" y="4478553"/>
            <a:ext cx="1168095"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a:solidFill>
                  <a:schemeClr val="tx2"/>
                </a:solidFill>
              </a:rPr>
              <a:t>Circular Economy </a:t>
            </a:r>
          </a:p>
        </p:txBody>
      </p:sp>
      <p:sp>
        <p:nvSpPr>
          <p:cNvPr id="126" name="Rectangle 84">
            <a:extLst>
              <a:ext uri="{FF2B5EF4-FFF2-40B4-BE49-F238E27FC236}">
                <a16:creationId xmlns:a16="http://schemas.microsoft.com/office/drawing/2014/main" id="{17305FB9-433C-598A-7111-922CB1D07153}"/>
              </a:ext>
            </a:extLst>
          </p:cNvPr>
          <p:cNvSpPr/>
          <p:nvPr>
            <p:custDataLst>
              <p:tags r:id="rId27"/>
            </p:custDataLst>
          </p:nvPr>
        </p:nvSpPr>
        <p:spPr>
          <a:xfrm>
            <a:off x="652406" y="5013176"/>
            <a:ext cx="2635467" cy="524975"/>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127" name="Rectangle 84">
            <a:extLst>
              <a:ext uri="{FF2B5EF4-FFF2-40B4-BE49-F238E27FC236}">
                <a16:creationId xmlns:a16="http://schemas.microsoft.com/office/drawing/2014/main" id="{AC001084-C503-6F2E-B152-C4EB2BCF0B47}"/>
              </a:ext>
            </a:extLst>
          </p:cNvPr>
          <p:cNvSpPr/>
          <p:nvPr>
            <p:custDataLst>
              <p:tags r:id="rId28"/>
            </p:custDataLst>
          </p:nvPr>
        </p:nvSpPr>
        <p:spPr>
          <a:xfrm>
            <a:off x="3293388" y="5013176"/>
            <a:ext cx="7880455" cy="524975"/>
          </a:xfrm>
          <a:prstGeom prst="rect">
            <a:avLst/>
          </a:prstGeom>
          <a:solidFill>
            <a:schemeClr val="bg2"/>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128" name="Rectangle: Rounded Corners 85">
            <a:extLst>
              <a:ext uri="{FF2B5EF4-FFF2-40B4-BE49-F238E27FC236}">
                <a16:creationId xmlns:a16="http://schemas.microsoft.com/office/drawing/2014/main" id="{203313B3-93B8-9869-95FF-F5CF876F8C62}"/>
              </a:ext>
            </a:extLst>
          </p:cNvPr>
          <p:cNvSpPr/>
          <p:nvPr>
            <p:custDataLst>
              <p:tags r:id="rId29"/>
            </p:custDataLst>
          </p:nvPr>
        </p:nvSpPr>
        <p:spPr bwMode="gray">
          <a:xfrm>
            <a:off x="3397209" y="5085849"/>
            <a:ext cx="149804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Core Human Resources  and Service Delivery</a:t>
            </a:r>
          </a:p>
        </p:txBody>
      </p:sp>
      <p:sp>
        <p:nvSpPr>
          <p:cNvPr id="129" name="Rectangle: Rounded Corners 86">
            <a:extLst>
              <a:ext uri="{FF2B5EF4-FFF2-40B4-BE49-F238E27FC236}">
                <a16:creationId xmlns:a16="http://schemas.microsoft.com/office/drawing/2014/main" id="{73514A3E-A7BF-170C-DF0A-3533BCFC72D0}"/>
              </a:ext>
            </a:extLst>
          </p:cNvPr>
          <p:cNvSpPr/>
          <p:nvPr>
            <p:custDataLst>
              <p:tags r:id="rId30"/>
            </p:custDataLst>
          </p:nvPr>
        </p:nvSpPr>
        <p:spPr bwMode="gray">
          <a:xfrm>
            <a:off x="5025796" y="5085849"/>
            <a:ext cx="149804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Payroll Time and   Attendance Management</a:t>
            </a:r>
          </a:p>
        </p:txBody>
      </p:sp>
      <p:sp>
        <p:nvSpPr>
          <p:cNvPr id="130" name="Rectangle: Rounded Corners 87">
            <a:extLst>
              <a:ext uri="{FF2B5EF4-FFF2-40B4-BE49-F238E27FC236}">
                <a16:creationId xmlns:a16="http://schemas.microsoft.com/office/drawing/2014/main" id="{75E64EC8-CB54-59FD-A31E-52C1C7057D11}"/>
              </a:ext>
            </a:extLst>
          </p:cNvPr>
          <p:cNvSpPr/>
          <p:nvPr>
            <p:custDataLst>
              <p:tags r:id="rId31"/>
            </p:custDataLst>
          </p:nvPr>
        </p:nvSpPr>
        <p:spPr bwMode="gray">
          <a:xfrm>
            <a:off x="6654383" y="5085849"/>
            <a:ext cx="1168095"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Talent Management and Learning</a:t>
            </a:r>
          </a:p>
        </p:txBody>
      </p:sp>
      <p:sp>
        <p:nvSpPr>
          <p:cNvPr id="131" name="Rectangle: Rounded Corners 91">
            <a:extLst>
              <a:ext uri="{FF2B5EF4-FFF2-40B4-BE49-F238E27FC236}">
                <a16:creationId xmlns:a16="http://schemas.microsoft.com/office/drawing/2014/main" id="{BD01EB95-7D80-6473-2FF2-F2D02D96CDC5}"/>
              </a:ext>
            </a:extLst>
          </p:cNvPr>
          <p:cNvSpPr/>
          <p:nvPr>
            <p:custDataLst>
              <p:tags r:id="rId32"/>
            </p:custDataLst>
          </p:nvPr>
        </p:nvSpPr>
        <p:spPr bwMode="gray">
          <a:xfrm>
            <a:off x="7953025" y="5085849"/>
            <a:ext cx="146731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Talent Acquisition</a:t>
            </a:r>
          </a:p>
        </p:txBody>
      </p:sp>
      <p:sp>
        <p:nvSpPr>
          <p:cNvPr id="144" name="Rectangle: Rounded Corners 91">
            <a:extLst>
              <a:ext uri="{FF2B5EF4-FFF2-40B4-BE49-F238E27FC236}">
                <a16:creationId xmlns:a16="http://schemas.microsoft.com/office/drawing/2014/main" id="{2EA936C6-C9D8-D0A4-DBED-48169F535071}"/>
              </a:ext>
            </a:extLst>
          </p:cNvPr>
          <p:cNvSpPr/>
          <p:nvPr>
            <p:custDataLst>
              <p:tags r:id="rId33"/>
            </p:custDataLst>
          </p:nvPr>
        </p:nvSpPr>
        <p:spPr bwMode="gray">
          <a:xfrm>
            <a:off x="9550881" y="5085849"/>
            <a:ext cx="1503005"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People Analytics</a:t>
            </a:r>
          </a:p>
        </p:txBody>
      </p:sp>
      <p:sp>
        <p:nvSpPr>
          <p:cNvPr id="157" name="Rectangle 84">
            <a:extLst>
              <a:ext uri="{FF2B5EF4-FFF2-40B4-BE49-F238E27FC236}">
                <a16:creationId xmlns:a16="http://schemas.microsoft.com/office/drawing/2014/main" id="{0C3C456C-17D5-E3A6-F19A-306B3D8D64CF}"/>
              </a:ext>
            </a:extLst>
          </p:cNvPr>
          <p:cNvSpPr/>
          <p:nvPr>
            <p:custDataLst>
              <p:tags r:id="rId34"/>
            </p:custDataLst>
          </p:nvPr>
        </p:nvSpPr>
        <p:spPr>
          <a:xfrm>
            <a:off x="652406" y="5621919"/>
            <a:ext cx="2635467" cy="524975"/>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158" name="Rectangle 84">
            <a:extLst>
              <a:ext uri="{FF2B5EF4-FFF2-40B4-BE49-F238E27FC236}">
                <a16:creationId xmlns:a16="http://schemas.microsoft.com/office/drawing/2014/main" id="{F3D4CD9F-5287-28AD-6A9A-E021A902ED6C}"/>
              </a:ext>
            </a:extLst>
          </p:cNvPr>
          <p:cNvSpPr/>
          <p:nvPr>
            <p:custDataLst>
              <p:tags r:id="rId35"/>
            </p:custDataLst>
          </p:nvPr>
        </p:nvSpPr>
        <p:spPr>
          <a:xfrm>
            <a:off x="3293388" y="5621919"/>
            <a:ext cx="7880455" cy="524975"/>
          </a:xfrm>
          <a:prstGeom prst="rect">
            <a:avLst/>
          </a:prstGeom>
          <a:solidFill>
            <a:schemeClr val="bg2"/>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159" name="Rectangle: Rounded Corners 85">
            <a:extLst>
              <a:ext uri="{FF2B5EF4-FFF2-40B4-BE49-F238E27FC236}">
                <a16:creationId xmlns:a16="http://schemas.microsoft.com/office/drawing/2014/main" id="{C07D9C2A-AE55-067C-3FF2-6FF341A44B3B}"/>
              </a:ext>
            </a:extLst>
          </p:cNvPr>
          <p:cNvSpPr/>
          <p:nvPr>
            <p:custDataLst>
              <p:tags r:id="rId36"/>
            </p:custDataLst>
          </p:nvPr>
        </p:nvSpPr>
        <p:spPr bwMode="gray">
          <a:xfrm>
            <a:off x="3800039" y="5694592"/>
            <a:ext cx="729569"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Invoice to Cash</a:t>
            </a:r>
          </a:p>
        </p:txBody>
      </p:sp>
      <p:sp>
        <p:nvSpPr>
          <p:cNvPr id="160" name="Rectangle: Rounded Corners 86">
            <a:extLst>
              <a:ext uri="{FF2B5EF4-FFF2-40B4-BE49-F238E27FC236}">
                <a16:creationId xmlns:a16="http://schemas.microsoft.com/office/drawing/2014/main" id="{82F59C78-D0AE-3CD1-587E-5E3438AE8785}"/>
              </a:ext>
            </a:extLst>
          </p:cNvPr>
          <p:cNvSpPr/>
          <p:nvPr>
            <p:custDataLst>
              <p:tags r:id="rId37"/>
            </p:custDataLst>
          </p:nvPr>
        </p:nvSpPr>
        <p:spPr bwMode="gray">
          <a:xfrm>
            <a:off x="5920854" y="5694592"/>
            <a:ext cx="118895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Financial Performance Management</a:t>
            </a:r>
          </a:p>
        </p:txBody>
      </p:sp>
      <p:sp>
        <p:nvSpPr>
          <p:cNvPr id="161" name="Rectangle: Rounded Corners 87">
            <a:extLst>
              <a:ext uri="{FF2B5EF4-FFF2-40B4-BE49-F238E27FC236}">
                <a16:creationId xmlns:a16="http://schemas.microsoft.com/office/drawing/2014/main" id="{221ADF36-C738-2CB6-04E3-0B1FCF51722D}"/>
              </a:ext>
            </a:extLst>
          </p:cNvPr>
          <p:cNvSpPr/>
          <p:nvPr>
            <p:custDataLst>
              <p:tags r:id="rId38"/>
            </p:custDataLst>
          </p:nvPr>
        </p:nvSpPr>
        <p:spPr bwMode="gray">
          <a:xfrm>
            <a:off x="7462933" y="5694592"/>
            <a:ext cx="820418"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Invoice to Pay</a:t>
            </a:r>
          </a:p>
        </p:txBody>
      </p:sp>
      <p:sp>
        <p:nvSpPr>
          <p:cNvPr id="162" name="Rectangle: Rounded Corners 91">
            <a:extLst>
              <a:ext uri="{FF2B5EF4-FFF2-40B4-BE49-F238E27FC236}">
                <a16:creationId xmlns:a16="http://schemas.microsoft.com/office/drawing/2014/main" id="{F5F28CAE-A6A9-661C-D33C-54C0A0FC84A0}"/>
              </a:ext>
            </a:extLst>
          </p:cNvPr>
          <p:cNvSpPr/>
          <p:nvPr>
            <p:custDataLst>
              <p:tags r:id="rId39"/>
            </p:custDataLst>
          </p:nvPr>
        </p:nvSpPr>
        <p:spPr bwMode="gray">
          <a:xfrm>
            <a:off x="8594688" y="5694592"/>
            <a:ext cx="918477"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Treasury Management</a:t>
            </a:r>
          </a:p>
        </p:txBody>
      </p:sp>
      <p:sp>
        <p:nvSpPr>
          <p:cNvPr id="164" name="Rectangle: Rounded Corners 85">
            <a:extLst>
              <a:ext uri="{FF2B5EF4-FFF2-40B4-BE49-F238E27FC236}">
                <a16:creationId xmlns:a16="http://schemas.microsoft.com/office/drawing/2014/main" id="{42C86FEF-FBF7-EF11-7B06-E9EEA597205F}"/>
              </a:ext>
            </a:extLst>
          </p:cNvPr>
          <p:cNvSpPr/>
          <p:nvPr>
            <p:custDataLst>
              <p:tags r:id="rId40"/>
            </p:custDataLst>
          </p:nvPr>
        </p:nvSpPr>
        <p:spPr bwMode="gray">
          <a:xfrm>
            <a:off x="4862362" y="5694592"/>
            <a:ext cx="729569"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Record to Report</a:t>
            </a:r>
          </a:p>
        </p:txBody>
      </p:sp>
      <p:sp>
        <p:nvSpPr>
          <p:cNvPr id="165" name="Rectangle: Rounded Corners 91">
            <a:extLst>
              <a:ext uri="{FF2B5EF4-FFF2-40B4-BE49-F238E27FC236}">
                <a16:creationId xmlns:a16="http://schemas.microsoft.com/office/drawing/2014/main" id="{FDB72A7A-C26C-0762-6747-D827381B1E79}"/>
              </a:ext>
            </a:extLst>
          </p:cNvPr>
          <p:cNvSpPr/>
          <p:nvPr>
            <p:custDataLst>
              <p:tags r:id="rId41"/>
            </p:custDataLst>
          </p:nvPr>
        </p:nvSpPr>
        <p:spPr bwMode="gray">
          <a:xfrm>
            <a:off x="9805961" y="5694592"/>
            <a:ext cx="918477"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Governance Risk and compliance</a:t>
            </a:r>
          </a:p>
        </p:txBody>
      </p:sp>
      <p:sp>
        <p:nvSpPr>
          <p:cNvPr id="2" name="Başlık 1">
            <a:extLst>
              <a:ext uri="{FF2B5EF4-FFF2-40B4-BE49-F238E27FC236}">
                <a16:creationId xmlns:a16="http://schemas.microsoft.com/office/drawing/2014/main" id="{E90E713E-1E4F-C97A-8E44-485EA4163AF0}"/>
              </a:ext>
            </a:extLst>
          </p:cNvPr>
          <p:cNvSpPr>
            <a:spLocks noGrp="1"/>
          </p:cNvSpPr>
          <p:nvPr>
            <p:ph type="title"/>
          </p:nvPr>
        </p:nvSpPr>
        <p:spPr/>
        <p:txBody>
          <a:bodyPr/>
          <a:lstStyle/>
          <a:p>
            <a:r>
              <a:rPr lang="en-US" dirty="0"/>
              <a:t>2 examples from the process industry</a:t>
            </a:r>
          </a:p>
        </p:txBody>
      </p:sp>
      <p:sp>
        <p:nvSpPr>
          <p:cNvPr id="3" name="Metin Yer Tutucusu 2">
            <a:extLst>
              <a:ext uri="{FF2B5EF4-FFF2-40B4-BE49-F238E27FC236}">
                <a16:creationId xmlns:a16="http://schemas.microsoft.com/office/drawing/2014/main" id="{7E94A468-EC6F-A65C-BB5D-73162E258211}"/>
              </a:ext>
            </a:extLst>
          </p:cNvPr>
          <p:cNvSpPr>
            <a:spLocks noGrp="1"/>
          </p:cNvSpPr>
          <p:nvPr>
            <p:ph type="body" sz="quarter" idx="15"/>
          </p:nvPr>
        </p:nvSpPr>
        <p:spPr/>
        <p:txBody>
          <a:bodyPr/>
          <a:lstStyle/>
          <a:p>
            <a:r>
              <a:rPr lang="en-US" dirty="0"/>
              <a:t>Improve the right business capabilities</a:t>
            </a:r>
          </a:p>
        </p:txBody>
      </p:sp>
      <p:grpSp>
        <p:nvGrpSpPr>
          <p:cNvPr id="4" name="Grafik 29">
            <a:extLst>
              <a:ext uri="{FF2B5EF4-FFF2-40B4-BE49-F238E27FC236}">
                <a16:creationId xmlns:a16="http://schemas.microsoft.com/office/drawing/2014/main" id="{EE1E3F0F-4985-EB8A-7FD1-0EBA102EEA4C}"/>
              </a:ext>
            </a:extLst>
          </p:cNvPr>
          <p:cNvGrpSpPr>
            <a:grpSpLocks noChangeAspect="1"/>
          </p:cNvGrpSpPr>
          <p:nvPr/>
        </p:nvGrpSpPr>
        <p:grpSpPr>
          <a:xfrm>
            <a:off x="10542705" y="393872"/>
            <a:ext cx="1210729" cy="245114"/>
            <a:chOff x="8771359" y="1615738"/>
            <a:chExt cx="2441866" cy="494359"/>
          </a:xfrm>
        </p:grpSpPr>
        <p:grpSp>
          <p:nvGrpSpPr>
            <p:cNvPr id="5" name="Grafik 29">
              <a:extLst>
                <a:ext uri="{FF2B5EF4-FFF2-40B4-BE49-F238E27FC236}">
                  <a16:creationId xmlns:a16="http://schemas.microsoft.com/office/drawing/2014/main" id="{2686A117-7A31-929B-A3B5-AE28EC78A601}"/>
                </a:ext>
              </a:extLst>
            </p:cNvPr>
            <p:cNvGrpSpPr/>
            <p:nvPr/>
          </p:nvGrpSpPr>
          <p:grpSpPr>
            <a:xfrm>
              <a:off x="8771359" y="1615738"/>
              <a:ext cx="2366907" cy="494359"/>
              <a:chOff x="8771359" y="1615738"/>
              <a:chExt cx="2366907" cy="494359"/>
            </a:xfrm>
          </p:grpSpPr>
          <p:grpSp>
            <p:nvGrpSpPr>
              <p:cNvPr id="7" name="Grafik 29">
                <a:extLst>
                  <a:ext uri="{FF2B5EF4-FFF2-40B4-BE49-F238E27FC236}">
                    <a16:creationId xmlns:a16="http://schemas.microsoft.com/office/drawing/2014/main" id="{291AE139-5326-0204-C15E-3E796A6DFE51}"/>
                  </a:ext>
                </a:extLst>
              </p:cNvPr>
              <p:cNvGrpSpPr/>
              <p:nvPr/>
            </p:nvGrpSpPr>
            <p:grpSpPr>
              <a:xfrm>
                <a:off x="9418950" y="1615738"/>
                <a:ext cx="1719317" cy="479777"/>
                <a:chOff x="9418950" y="1615738"/>
                <a:chExt cx="1719317" cy="479777"/>
              </a:xfrm>
              <a:solidFill>
                <a:srgbClr val="FFFFFF"/>
              </a:solidFill>
            </p:grpSpPr>
            <p:sp>
              <p:nvSpPr>
                <p:cNvPr id="9" name="Serbest Form 85">
                  <a:extLst>
                    <a:ext uri="{FF2B5EF4-FFF2-40B4-BE49-F238E27FC236}">
                      <a16:creationId xmlns:a16="http://schemas.microsoft.com/office/drawing/2014/main" id="{0FF3E221-8BD6-877B-C249-194B51B90CDB}"/>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endParaRPr lang="en-US" noProof="1"/>
                </a:p>
              </p:txBody>
            </p:sp>
            <p:sp>
              <p:nvSpPr>
                <p:cNvPr id="10" name="Serbest Form 86">
                  <a:extLst>
                    <a:ext uri="{FF2B5EF4-FFF2-40B4-BE49-F238E27FC236}">
                      <a16:creationId xmlns:a16="http://schemas.microsoft.com/office/drawing/2014/main" id="{5045A7C4-B1C9-A9C1-2FA4-9D840CE7EA77}"/>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endParaRPr lang="en-US" noProof="1"/>
                </a:p>
              </p:txBody>
            </p:sp>
            <p:sp>
              <p:nvSpPr>
                <p:cNvPr id="11" name="Serbest Form 87">
                  <a:extLst>
                    <a:ext uri="{FF2B5EF4-FFF2-40B4-BE49-F238E27FC236}">
                      <a16:creationId xmlns:a16="http://schemas.microsoft.com/office/drawing/2014/main" id="{4D53DD33-603D-E840-214A-0B8DAF191C87}"/>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endParaRPr lang="en-US" noProof="1"/>
                </a:p>
              </p:txBody>
            </p:sp>
            <p:sp>
              <p:nvSpPr>
                <p:cNvPr id="12" name="Serbest Form 88">
                  <a:extLst>
                    <a:ext uri="{FF2B5EF4-FFF2-40B4-BE49-F238E27FC236}">
                      <a16:creationId xmlns:a16="http://schemas.microsoft.com/office/drawing/2014/main" id="{F2D26CC6-3559-97E0-05F9-EC721A59C1B2}"/>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endParaRPr lang="en-US" noProof="1"/>
                </a:p>
              </p:txBody>
            </p:sp>
          </p:grpSp>
          <p:sp>
            <p:nvSpPr>
              <p:cNvPr id="8" name="Serbest Form 84">
                <a:extLst>
                  <a:ext uri="{FF2B5EF4-FFF2-40B4-BE49-F238E27FC236}">
                    <a16:creationId xmlns:a16="http://schemas.microsoft.com/office/drawing/2014/main" id="{7FB4E68C-6EEB-6AD6-9635-3C344374264F}"/>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endParaRPr lang="en-US" noProof="1"/>
              </a:p>
            </p:txBody>
          </p:sp>
        </p:grpSp>
        <p:sp>
          <p:nvSpPr>
            <p:cNvPr id="6" name="Serbest Form 82">
              <a:extLst>
                <a:ext uri="{FF2B5EF4-FFF2-40B4-BE49-F238E27FC236}">
                  <a16:creationId xmlns:a16="http://schemas.microsoft.com/office/drawing/2014/main" id="{E1CE9B88-AE54-C9F2-B61A-6D2653BFBC3D}"/>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endParaRPr lang="en-US" noProof="1"/>
            </a:p>
          </p:txBody>
        </p:sp>
      </p:grpSp>
      <p:sp>
        <p:nvSpPr>
          <p:cNvPr id="13" name="Dikdörtgen 12">
            <a:extLst>
              <a:ext uri="{FF2B5EF4-FFF2-40B4-BE49-F238E27FC236}">
                <a16:creationId xmlns:a16="http://schemas.microsoft.com/office/drawing/2014/main" id="{D30B6345-F442-BBB2-D89D-5F3CBBBA55B2}"/>
              </a:ext>
            </a:extLst>
          </p:cNvPr>
          <p:cNvSpPr/>
          <p:nvPr/>
        </p:nvSpPr>
        <p:spPr>
          <a:xfrm>
            <a:off x="452437" y="1651000"/>
            <a:ext cx="11285537" cy="4706939"/>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167" name="Rectangle: Rounded Corners 120">
            <a:extLst>
              <a:ext uri="{FF2B5EF4-FFF2-40B4-BE49-F238E27FC236}">
                <a16:creationId xmlns:a16="http://schemas.microsoft.com/office/drawing/2014/main" id="{4F1F4CEE-D5EE-FB75-B6A7-A32176416429}"/>
              </a:ext>
            </a:extLst>
          </p:cNvPr>
          <p:cNvSpPr/>
          <p:nvPr>
            <p:custDataLst>
              <p:tags r:id="rId42"/>
            </p:custDataLst>
          </p:nvPr>
        </p:nvSpPr>
        <p:spPr bwMode="gray">
          <a:xfrm>
            <a:off x="652406" y="1821766"/>
            <a:ext cx="2453702" cy="2343834"/>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endParaRPr lang="en-US" sz="800" dirty="0">
              <a:solidFill>
                <a:srgbClr val="000000"/>
              </a:solidFill>
            </a:endParaRPr>
          </a:p>
        </p:txBody>
      </p:sp>
      <p:sp>
        <p:nvSpPr>
          <p:cNvPr id="114" name="Metin kutusu 113">
            <a:extLst>
              <a:ext uri="{FF2B5EF4-FFF2-40B4-BE49-F238E27FC236}">
                <a16:creationId xmlns:a16="http://schemas.microsoft.com/office/drawing/2014/main" id="{580FFDE5-8BC9-BB0B-66CC-E5FE7F029F5D}"/>
              </a:ext>
            </a:extLst>
          </p:cNvPr>
          <p:cNvSpPr txBox="1"/>
          <p:nvPr/>
        </p:nvSpPr>
        <p:spPr>
          <a:xfrm>
            <a:off x="887257" y="4583729"/>
            <a:ext cx="915315" cy="169277"/>
          </a:xfrm>
          <a:prstGeom prst="rect">
            <a:avLst/>
          </a:prstGeom>
        </p:spPr>
        <p:txBody>
          <a:bodyPr wrap="none" lIns="0" tIns="0" rIns="0" bIns="0" rtlCol="0">
            <a:spAutoFit/>
          </a:bodyPr>
          <a:lstStyle/>
          <a:p>
            <a:r>
              <a:rPr lang="en-US" sz="1100" b="1" dirty="0">
                <a:solidFill>
                  <a:schemeClr val="bg1"/>
                </a:solidFill>
              </a:rPr>
              <a:t>Sustainability</a:t>
            </a:r>
          </a:p>
        </p:txBody>
      </p:sp>
      <p:sp>
        <p:nvSpPr>
          <p:cNvPr id="132" name="Metin kutusu 131">
            <a:extLst>
              <a:ext uri="{FF2B5EF4-FFF2-40B4-BE49-F238E27FC236}">
                <a16:creationId xmlns:a16="http://schemas.microsoft.com/office/drawing/2014/main" id="{76E3CAE1-AAC8-534A-C3A4-1E9BB3A28DED}"/>
              </a:ext>
            </a:extLst>
          </p:cNvPr>
          <p:cNvSpPr txBox="1"/>
          <p:nvPr/>
        </p:nvSpPr>
        <p:spPr>
          <a:xfrm>
            <a:off x="887257" y="5191025"/>
            <a:ext cx="1240724" cy="169277"/>
          </a:xfrm>
          <a:prstGeom prst="rect">
            <a:avLst/>
          </a:prstGeom>
        </p:spPr>
        <p:txBody>
          <a:bodyPr wrap="none" lIns="0" tIns="0" rIns="0" bIns="0" rtlCol="0">
            <a:spAutoFit/>
          </a:bodyPr>
          <a:lstStyle/>
          <a:p>
            <a:r>
              <a:rPr lang="en-US" sz="1100" b="1" dirty="0">
                <a:solidFill>
                  <a:schemeClr val="bg1"/>
                </a:solidFill>
              </a:rPr>
              <a:t>Human Resources</a:t>
            </a:r>
          </a:p>
        </p:txBody>
      </p:sp>
      <p:sp>
        <p:nvSpPr>
          <p:cNvPr id="163" name="Metin kutusu 162">
            <a:extLst>
              <a:ext uri="{FF2B5EF4-FFF2-40B4-BE49-F238E27FC236}">
                <a16:creationId xmlns:a16="http://schemas.microsoft.com/office/drawing/2014/main" id="{D1475641-CF72-2B53-CA41-34E32C3A37CB}"/>
              </a:ext>
            </a:extLst>
          </p:cNvPr>
          <p:cNvSpPr txBox="1"/>
          <p:nvPr/>
        </p:nvSpPr>
        <p:spPr>
          <a:xfrm>
            <a:off x="887257" y="5799768"/>
            <a:ext cx="533800" cy="169277"/>
          </a:xfrm>
          <a:prstGeom prst="rect">
            <a:avLst/>
          </a:prstGeom>
        </p:spPr>
        <p:txBody>
          <a:bodyPr wrap="none" lIns="0" tIns="0" rIns="0" bIns="0" rtlCol="0">
            <a:spAutoFit/>
          </a:bodyPr>
          <a:lstStyle/>
          <a:p>
            <a:r>
              <a:rPr lang="en-US" sz="1100" b="1" dirty="0">
                <a:solidFill>
                  <a:schemeClr val="bg1"/>
                </a:solidFill>
              </a:rPr>
              <a:t>Finance</a:t>
            </a:r>
          </a:p>
        </p:txBody>
      </p:sp>
      <p:pic>
        <p:nvPicPr>
          <p:cNvPr id="182" name="Graphic 3">
            <a:extLst>
              <a:ext uri="{FF2B5EF4-FFF2-40B4-BE49-F238E27FC236}">
                <a16:creationId xmlns:a16="http://schemas.microsoft.com/office/drawing/2014/main" id="{9A762814-4955-4BC9-945F-47055991AA6D}"/>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rcRect/>
          <a:stretch/>
        </p:blipFill>
        <p:spPr>
          <a:xfrm>
            <a:off x="2870199" y="4554967"/>
            <a:ext cx="226800" cy="226800"/>
          </a:xfrm>
          <a:prstGeom prst="rect">
            <a:avLst/>
          </a:prstGeom>
        </p:spPr>
      </p:pic>
      <p:pic>
        <p:nvPicPr>
          <p:cNvPr id="183" name="Graphic 33">
            <a:extLst>
              <a:ext uri="{FF2B5EF4-FFF2-40B4-BE49-F238E27FC236}">
                <a16:creationId xmlns:a16="http://schemas.microsoft.com/office/drawing/2014/main" id="{5B43E05D-50E4-C3EE-E7EA-504B3AD0923F}"/>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rcRect/>
          <a:stretch/>
        </p:blipFill>
        <p:spPr>
          <a:xfrm>
            <a:off x="2858938" y="5151002"/>
            <a:ext cx="249322" cy="249322"/>
          </a:xfrm>
          <a:prstGeom prst="rect">
            <a:avLst/>
          </a:prstGeom>
        </p:spPr>
      </p:pic>
      <p:pic>
        <p:nvPicPr>
          <p:cNvPr id="184" name="Graphic 33">
            <a:extLst>
              <a:ext uri="{FF2B5EF4-FFF2-40B4-BE49-F238E27FC236}">
                <a16:creationId xmlns:a16="http://schemas.microsoft.com/office/drawing/2014/main" id="{8A21256C-510A-510B-E616-6770227932D6}"/>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a:stretch/>
        </p:blipFill>
        <p:spPr>
          <a:xfrm>
            <a:off x="2870326" y="5771133"/>
            <a:ext cx="226546" cy="226546"/>
          </a:xfrm>
          <a:prstGeom prst="rect">
            <a:avLst/>
          </a:prstGeom>
        </p:spPr>
      </p:pic>
      <p:sp>
        <p:nvSpPr>
          <p:cNvPr id="44" name="Metin kutusu 43">
            <a:extLst>
              <a:ext uri="{FF2B5EF4-FFF2-40B4-BE49-F238E27FC236}">
                <a16:creationId xmlns:a16="http://schemas.microsoft.com/office/drawing/2014/main" id="{FE6465F8-96DE-6CA2-8A66-6B15A951477B}"/>
              </a:ext>
            </a:extLst>
          </p:cNvPr>
          <p:cNvSpPr txBox="1">
            <a:spLocks/>
          </p:cNvSpPr>
          <p:nvPr/>
        </p:nvSpPr>
        <p:spPr>
          <a:xfrm>
            <a:off x="3324440" y="1917760"/>
            <a:ext cx="1444563" cy="160813"/>
          </a:xfrm>
          <a:prstGeom prst="rect">
            <a:avLst/>
          </a:prstGeom>
        </p:spPr>
        <p:txBody>
          <a:bodyPr wrap="square" lIns="0" tIns="0" rIns="0" bIns="0" rtlCol="0">
            <a:spAutoFit/>
          </a:bodyPr>
          <a:lstStyle/>
          <a:p>
            <a:pPr algn="ctr">
              <a:lnSpc>
                <a:spcPct val="95000"/>
              </a:lnSpc>
            </a:pPr>
            <a:r>
              <a:rPr lang="en-US" sz="1100" dirty="0">
                <a:solidFill>
                  <a:schemeClr val="bg1"/>
                </a:solidFill>
              </a:rPr>
              <a:t>Sales and Marketing</a:t>
            </a:r>
          </a:p>
        </p:txBody>
      </p:sp>
      <p:grpSp>
        <p:nvGrpSpPr>
          <p:cNvPr id="41" name="Grup 179">
            <a:extLst>
              <a:ext uri="{FF2B5EF4-FFF2-40B4-BE49-F238E27FC236}">
                <a16:creationId xmlns:a16="http://schemas.microsoft.com/office/drawing/2014/main" id="{F393C87F-B020-9F15-4F7F-C8632AF67FBC}"/>
              </a:ext>
            </a:extLst>
          </p:cNvPr>
          <p:cNvGrpSpPr/>
          <p:nvPr/>
        </p:nvGrpSpPr>
        <p:grpSpPr>
          <a:xfrm>
            <a:off x="743728" y="1941196"/>
            <a:ext cx="2253788" cy="2121845"/>
            <a:chOff x="697935" y="1941196"/>
            <a:chExt cx="2253788" cy="2121845"/>
          </a:xfrm>
        </p:grpSpPr>
        <p:pic>
          <p:nvPicPr>
            <p:cNvPr id="45" name="Resim 167" descr="çizim içeren bir resim&#10;&#10;Açıklama otomatik olarak oluşturuldu">
              <a:extLst>
                <a:ext uri="{FF2B5EF4-FFF2-40B4-BE49-F238E27FC236}">
                  <a16:creationId xmlns:a16="http://schemas.microsoft.com/office/drawing/2014/main" id="{5349E0B0-462F-7FED-52B1-91232AA5FB29}"/>
                </a:ext>
              </a:extLst>
            </p:cNvPr>
            <p:cNvPicPr>
              <a:picLocks noChangeAspect="1"/>
            </p:cNvPicPr>
            <p:nvPr/>
          </p:nvPicPr>
          <p:blipFill>
            <a:blip r:embed="rId50">
              <a:extLst>
                <a:ext uri="{BEBA8EAE-BF5A-486C-A8C5-ECC9F3942E4B}">
                  <a14:imgProps xmlns:a14="http://schemas.microsoft.com/office/drawing/2010/main">
                    <a14:imgLayer r:embed="rId51">
                      <a14:imgEffect>
                        <a14:brightnessContrast bright="11000"/>
                      </a14:imgEffect>
                    </a14:imgLayer>
                  </a14:imgProps>
                </a:ext>
                <a:ext uri="{28A0092B-C50C-407E-A947-70E740481C1C}">
                  <a14:useLocalDpi xmlns:a14="http://schemas.microsoft.com/office/drawing/2010/main" val="0"/>
                </a:ext>
              </a:extLst>
            </a:blip>
            <a:srcRect t="5979" b="6276"/>
            <a:stretch/>
          </p:blipFill>
          <p:spPr>
            <a:xfrm>
              <a:off x="1957993" y="3034929"/>
              <a:ext cx="805678" cy="705800"/>
            </a:xfrm>
            <a:prstGeom prst="rect">
              <a:avLst/>
            </a:prstGeom>
          </p:spPr>
        </p:pic>
        <p:pic>
          <p:nvPicPr>
            <p:cNvPr id="46" name="Resim 168" descr="ofis malzemesi, el yazısı, kalıcı, sabit, kırtasiye, ofis aleti içeren bir resim&#10;&#10;Açıklama otomatik olarak oluşturuldu">
              <a:extLst>
                <a:ext uri="{FF2B5EF4-FFF2-40B4-BE49-F238E27FC236}">
                  <a16:creationId xmlns:a16="http://schemas.microsoft.com/office/drawing/2014/main" id="{80BF632E-FD02-4E19-9676-F6C7E9DF91B6}"/>
                </a:ext>
              </a:extLst>
            </p:cNvPr>
            <p:cNvPicPr>
              <a:picLocks noChangeAspect="1"/>
            </p:cNvPicPr>
            <p:nvPr/>
          </p:nvPicPr>
          <p:blipFill>
            <a:blip r:embed="rId52">
              <a:extLst>
                <a:ext uri="{BEBA8EAE-BF5A-486C-A8C5-ECC9F3942E4B}">
                  <a14:imgProps xmlns:a14="http://schemas.microsoft.com/office/drawing/2010/main">
                    <a14:imgLayer r:embed="rId53">
                      <a14:imgEffect>
                        <a14:brightnessContrast bright="2000"/>
                      </a14:imgEffect>
                    </a14:imgLayer>
                  </a14:imgProps>
                </a:ext>
                <a:ext uri="{28A0092B-C50C-407E-A947-70E740481C1C}">
                  <a14:useLocalDpi xmlns:a14="http://schemas.microsoft.com/office/drawing/2010/main" val="0"/>
                </a:ext>
              </a:extLst>
            </a:blip>
            <a:srcRect b="12396"/>
            <a:stretch/>
          </p:blipFill>
          <p:spPr>
            <a:xfrm>
              <a:off x="887199" y="1941196"/>
              <a:ext cx="805678" cy="705800"/>
            </a:xfrm>
            <a:prstGeom prst="rect">
              <a:avLst/>
            </a:prstGeom>
          </p:spPr>
        </p:pic>
        <p:pic>
          <p:nvPicPr>
            <p:cNvPr id="47" name="Resim 169" descr="yüzme, açık mavi, su, su altı içeren bir resim&#10;&#10;Açıklama otomatik olarak oluşturuldu">
              <a:extLst>
                <a:ext uri="{FF2B5EF4-FFF2-40B4-BE49-F238E27FC236}">
                  <a16:creationId xmlns:a16="http://schemas.microsoft.com/office/drawing/2014/main" id="{CBDFF5FE-5BBA-3AF8-3360-E31FEE424F46}"/>
                </a:ext>
              </a:extLst>
            </p:cNvPr>
            <p:cNvPicPr>
              <a:picLocks noChangeAspect="1"/>
            </p:cNvPicPr>
            <p:nvPr/>
          </p:nvPicPr>
          <p:blipFill>
            <a:blip r:embed="rId54">
              <a:extLst>
                <a:ext uri="{BEBA8EAE-BF5A-486C-A8C5-ECC9F3942E4B}">
                  <a14:imgProps xmlns:a14="http://schemas.microsoft.com/office/drawing/2010/main">
                    <a14:imgLayer r:embed="rId55">
                      <a14:imgEffect>
                        <a14:brightnessContrast bright="11000"/>
                      </a14:imgEffect>
                    </a14:imgLayer>
                  </a14:imgProps>
                </a:ext>
                <a:ext uri="{28A0092B-C50C-407E-A947-70E740481C1C}">
                  <a14:useLocalDpi xmlns:a14="http://schemas.microsoft.com/office/drawing/2010/main" val="0"/>
                </a:ext>
              </a:extLst>
            </a:blip>
            <a:srcRect t="4866" b="7530"/>
            <a:stretch/>
          </p:blipFill>
          <p:spPr>
            <a:xfrm>
              <a:off x="1957993" y="1941196"/>
              <a:ext cx="805678" cy="705800"/>
            </a:xfrm>
            <a:prstGeom prst="rect">
              <a:avLst/>
            </a:prstGeom>
          </p:spPr>
        </p:pic>
        <p:pic>
          <p:nvPicPr>
            <p:cNvPr id="48" name="Resim 170" descr="küre, top, hafif, sanat içeren bir resim&#10;&#10;Açıklama otomatik olarak oluşturuldu">
              <a:extLst>
                <a:ext uri="{FF2B5EF4-FFF2-40B4-BE49-F238E27FC236}">
                  <a16:creationId xmlns:a16="http://schemas.microsoft.com/office/drawing/2014/main" id="{A255CD23-3519-E23A-7454-F40AEFDF80C5}"/>
                </a:ext>
              </a:extLst>
            </p:cNvPr>
            <p:cNvPicPr>
              <a:picLocks noChangeAspect="1"/>
            </p:cNvPicPr>
            <p:nvPr/>
          </p:nvPicPr>
          <p:blipFill>
            <a:blip r:embed="rId56">
              <a:extLst>
                <a:ext uri="{BEBA8EAE-BF5A-486C-A8C5-ECC9F3942E4B}">
                  <a14:imgProps xmlns:a14="http://schemas.microsoft.com/office/drawing/2010/main">
                    <a14:imgLayer r:embed="rId57">
                      <a14:imgEffect>
                        <a14:brightnessContrast bright="39000"/>
                      </a14:imgEffect>
                    </a14:imgLayer>
                  </a14:imgProps>
                </a:ext>
                <a:ext uri="{28A0092B-C50C-407E-A947-70E740481C1C}">
                  <a14:useLocalDpi xmlns:a14="http://schemas.microsoft.com/office/drawing/2010/main" val="0"/>
                </a:ext>
              </a:extLst>
            </a:blip>
            <a:srcRect t="6131" b="6265"/>
            <a:stretch/>
          </p:blipFill>
          <p:spPr>
            <a:xfrm>
              <a:off x="887199" y="3057096"/>
              <a:ext cx="805678" cy="705800"/>
            </a:xfrm>
            <a:prstGeom prst="rect">
              <a:avLst/>
            </a:prstGeom>
          </p:spPr>
        </p:pic>
        <p:sp>
          <p:nvSpPr>
            <p:cNvPr id="49" name="Metin kutusu 175">
              <a:extLst>
                <a:ext uri="{FF2B5EF4-FFF2-40B4-BE49-F238E27FC236}">
                  <a16:creationId xmlns:a16="http://schemas.microsoft.com/office/drawing/2014/main" id="{16CE54BD-6D08-9F26-F234-F7156A2FE15D}"/>
                </a:ext>
              </a:extLst>
            </p:cNvPr>
            <p:cNvSpPr txBox="1"/>
            <p:nvPr/>
          </p:nvSpPr>
          <p:spPr>
            <a:xfrm>
              <a:off x="699148" y="2693323"/>
              <a:ext cx="1181781" cy="246221"/>
            </a:xfrm>
            <a:prstGeom prst="rect">
              <a:avLst/>
            </a:prstGeom>
          </p:spPr>
          <p:txBody>
            <a:bodyPr wrap="square" lIns="0" tIns="0" rIns="0" bIns="0" rtlCol="0">
              <a:spAutoFit/>
            </a:bodyPr>
            <a:lstStyle/>
            <a:p>
              <a:pPr algn="ctr"/>
              <a:r>
                <a:rPr lang="en-US" sz="800" b="1" dirty="0">
                  <a:solidFill>
                    <a:schemeClr val="tx2"/>
                  </a:solidFill>
                </a:rPr>
                <a:t>Environmental Regulations</a:t>
              </a:r>
            </a:p>
          </p:txBody>
        </p:sp>
        <p:sp>
          <p:nvSpPr>
            <p:cNvPr id="50" name="Metin kutusu 176">
              <a:extLst>
                <a:ext uri="{FF2B5EF4-FFF2-40B4-BE49-F238E27FC236}">
                  <a16:creationId xmlns:a16="http://schemas.microsoft.com/office/drawing/2014/main" id="{3F2889AF-CA3E-04E2-3BD9-3C64DDEEA015}"/>
                </a:ext>
              </a:extLst>
            </p:cNvPr>
            <p:cNvSpPr txBox="1"/>
            <p:nvPr/>
          </p:nvSpPr>
          <p:spPr>
            <a:xfrm>
              <a:off x="697935" y="3816820"/>
              <a:ext cx="1184206" cy="246221"/>
            </a:xfrm>
            <a:prstGeom prst="rect">
              <a:avLst/>
            </a:prstGeom>
          </p:spPr>
          <p:txBody>
            <a:bodyPr wrap="square" lIns="0" tIns="0" rIns="0" bIns="0" rtlCol="0">
              <a:spAutoFit/>
            </a:bodyPr>
            <a:lstStyle/>
            <a:p>
              <a:pPr algn="ctr"/>
              <a:r>
                <a:rPr lang="en-US" sz="800" b="1" dirty="0">
                  <a:solidFill>
                    <a:schemeClr val="tx2"/>
                  </a:solidFill>
                </a:rPr>
                <a:t>Supply Chain Resilience and Agility</a:t>
              </a:r>
            </a:p>
          </p:txBody>
        </p:sp>
        <p:sp>
          <p:nvSpPr>
            <p:cNvPr id="51" name="Metin kutusu 177">
              <a:extLst>
                <a:ext uri="{FF2B5EF4-FFF2-40B4-BE49-F238E27FC236}">
                  <a16:creationId xmlns:a16="http://schemas.microsoft.com/office/drawing/2014/main" id="{312F606C-3061-3D26-CA75-A22B2B1B1FC6}"/>
                </a:ext>
              </a:extLst>
            </p:cNvPr>
            <p:cNvSpPr txBox="1"/>
            <p:nvPr/>
          </p:nvSpPr>
          <p:spPr>
            <a:xfrm>
              <a:off x="1769942" y="2693323"/>
              <a:ext cx="1181781" cy="246221"/>
            </a:xfrm>
            <a:prstGeom prst="rect">
              <a:avLst/>
            </a:prstGeom>
          </p:spPr>
          <p:txBody>
            <a:bodyPr wrap="square" lIns="0" tIns="0" rIns="0" bIns="0" rtlCol="0">
              <a:spAutoFit/>
            </a:bodyPr>
            <a:lstStyle/>
            <a:p>
              <a:pPr algn="ctr"/>
              <a:r>
                <a:rPr lang="en-US" sz="800" b="1" dirty="0">
                  <a:solidFill>
                    <a:schemeClr val="tx2"/>
                  </a:solidFill>
                </a:rPr>
                <a:t>Sustainability and Circular Economy</a:t>
              </a:r>
            </a:p>
          </p:txBody>
        </p:sp>
        <p:sp>
          <p:nvSpPr>
            <p:cNvPr id="52" name="Metin kutusu 178">
              <a:extLst>
                <a:ext uri="{FF2B5EF4-FFF2-40B4-BE49-F238E27FC236}">
                  <a16:creationId xmlns:a16="http://schemas.microsoft.com/office/drawing/2014/main" id="{28DA386B-7909-5E97-D6A0-46E299906D15}"/>
                </a:ext>
              </a:extLst>
            </p:cNvPr>
            <p:cNvSpPr txBox="1"/>
            <p:nvPr/>
          </p:nvSpPr>
          <p:spPr>
            <a:xfrm>
              <a:off x="1769942" y="3816820"/>
              <a:ext cx="1181781" cy="246221"/>
            </a:xfrm>
            <a:prstGeom prst="rect">
              <a:avLst/>
            </a:prstGeom>
          </p:spPr>
          <p:txBody>
            <a:bodyPr wrap="square" lIns="0" tIns="0" rIns="0" bIns="0" rtlCol="0">
              <a:spAutoFit/>
            </a:bodyPr>
            <a:lstStyle/>
            <a:p>
              <a:pPr algn="ctr"/>
              <a:r>
                <a:rPr lang="en-US" sz="800" b="1" dirty="0">
                  <a:solidFill>
                    <a:schemeClr val="tx2"/>
                  </a:solidFill>
                </a:rPr>
                <a:t>Global </a:t>
              </a:r>
              <a:br>
                <a:rPr lang="en-US" sz="800" b="1" dirty="0">
                  <a:solidFill>
                    <a:schemeClr val="tx2"/>
                  </a:solidFill>
                </a:rPr>
              </a:br>
              <a:r>
                <a:rPr lang="en-US" sz="800" b="1" dirty="0">
                  <a:solidFill>
                    <a:schemeClr val="tx2"/>
                  </a:solidFill>
                </a:rPr>
                <a:t>Competition</a:t>
              </a:r>
            </a:p>
          </p:txBody>
        </p:sp>
      </p:grpSp>
    </p:spTree>
    <p:extLst>
      <p:ext uri="{BB962C8B-B14F-4D97-AF65-F5344CB8AC3E}">
        <p14:creationId xmlns:p14="http://schemas.microsoft.com/office/powerpoint/2010/main" val="3657990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47BBDDC0-1434-C293-0441-AF82762F799A}"/>
              </a:ext>
            </a:extLst>
          </p:cNvPr>
          <p:cNvSpPr/>
          <p:nvPr/>
        </p:nvSpPr>
        <p:spPr>
          <a:xfrm>
            <a:off x="452437" y="1651000"/>
            <a:ext cx="11289483" cy="4715617"/>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2" name="Başlık 1">
            <a:extLst>
              <a:ext uri="{FF2B5EF4-FFF2-40B4-BE49-F238E27FC236}">
                <a16:creationId xmlns:a16="http://schemas.microsoft.com/office/drawing/2014/main" id="{DE826B9E-6A08-55AB-29A4-5E4ABDE26465}"/>
              </a:ext>
            </a:extLst>
          </p:cNvPr>
          <p:cNvSpPr>
            <a:spLocks noGrp="1"/>
          </p:cNvSpPr>
          <p:nvPr>
            <p:ph type="title"/>
          </p:nvPr>
        </p:nvSpPr>
        <p:spPr/>
        <p:txBody>
          <a:bodyPr/>
          <a:lstStyle/>
          <a:p>
            <a:r>
              <a:rPr lang="en-US" noProof="1"/>
              <a:t>Harmonize Supply and Manufacturing – Synchronized Planning</a:t>
            </a:r>
          </a:p>
        </p:txBody>
      </p:sp>
      <p:sp>
        <p:nvSpPr>
          <p:cNvPr id="3" name="Metin Yer Tutucusu 2">
            <a:extLst>
              <a:ext uri="{FF2B5EF4-FFF2-40B4-BE49-F238E27FC236}">
                <a16:creationId xmlns:a16="http://schemas.microsoft.com/office/drawing/2014/main" id="{8C5E7193-6F0F-4E51-0627-02CDC6B80F09}"/>
              </a:ext>
            </a:extLst>
          </p:cNvPr>
          <p:cNvSpPr>
            <a:spLocks noGrp="1"/>
          </p:cNvSpPr>
          <p:nvPr>
            <p:ph type="body" sz="quarter" idx="15"/>
          </p:nvPr>
        </p:nvSpPr>
        <p:spPr/>
        <p:txBody>
          <a:bodyPr/>
          <a:lstStyle/>
          <a:p>
            <a:r>
              <a:rPr lang="en-US" noProof="1"/>
              <a:t>1. Example</a:t>
            </a:r>
          </a:p>
        </p:txBody>
      </p:sp>
      <p:sp>
        <p:nvSpPr>
          <p:cNvPr id="4" name="Dikdörtgen 3">
            <a:extLst>
              <a:ext uri="{FF2B5EF4-FFF2-40B4-BE49-F238E27FC236}">
                <a16:creationId xmlns:a16="http://schemas.microsoft.com/office/drawing/2014/main" id="{6D8E476B-DC80-6D5A-A559-B06AB479D295}"/>
              </a:ext>
            </a:extLst>
          </p:cNvPr>
          <p:cNvSpPr/>
          <p:nvPr>
            <p:custDataLst>
              <p:tags r:id="rId1"/>
            </p:custDataLst>
          </p:nvPr>
        </p:nvSpPr>
        <p:spPr>
          <a:xfrm>
            <a:off x="452437" y="4685321"/>
            <a:ext cx="11298030" cy="1681164"/>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9" name="Dikdörtgen 8">
            <a:extLst>
              <a:ext uri="{FF2B5EF4-FFF2-40B4-BE49-F238E27FC236}">
                <a16:creationId xmlns:a16="http://schemas.microsoft.com/office/drawing/2014/main" id="{B7C40DAB-6930-2137-E814-322F8A462A65}"/>
              </a:ext>
            </a:extLst>
          </p:cNvPr>
          <p:cNvSpPr/>
          <p:nvPr/>
        </p:nvSpPr>
        <p:spPr>
          <a:xfrm>
            <a:off x="452437" y="1651001"/>
            <a:ext cx="5622298" cy="614679"/>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11" name="Metin kutusu 10">
            <a:extLst>
              <a:ext uri="{FF2B5EF4-FFF2-40B4-BE49-F238E27FC236}">
                <a16:creationId xmlns:a16="http://schemas.microsoft.com/office/drawing/2014/main" id="{71322CFD-2B63-BEDB-D497-1B1C797706EC}"/>
              </a:ext>
            </a:extLst>
          </p:cNvPr>
          <p:cNvSpPr txBox="1"/>
          <p:nvPr/>
        </p:nvSpPr>
        <p:spPr>
          <a:xfrm>
            <a:off x="2281506" y="1743357"/>
            <a:ext cx="1894942" cy="430887"/>
          </a:xfrm>
          <a:prstGeom prst="rect">
            <a:avLst/>
          </a:prstGeom>
        </p:spPr>
        <p:txBody>
          <a:bodyPr wrap="none" lIns="0" tIns="0" rIns="0" bIns="0" rtlCol="0">
            <a:spAutoFit/>
          </a:bodyPr>
          <a:lstStyle/>
          <a:p>
            <a:pPr algn="ctr"/>
            <a:r>
              <a:rPr lang="en-US" sz="1400" b="1" noProof="1">
                <a:solidFill>
                  <a:schemeClr val="bg1"/>
                </a:solidFill>
                <a:latin typeface="Arial Black" panose="020B0604020202020204" pitchFamily="34" charset="0"/>
                <a:cs typeface="Arial Black" panose="020B0604020202020204" pitchFamily="34" charset="0"/>
              </a:rPr>
              <a:t>SAP IBP</a:t>
            </a:r>
            <a:br>
              <a:rPr lang="en-US" sz="1400" b="1" noProof="1">
                <a:solidFill>
                  <a:schemeClr val="bg1"/>
                </a:solidFill>
                <a:latin typeface="Arial Black" panose="020B0604020202020204" pitchFamily="34" charset="0"/>
                <a:cs typeface="Arial Black" panose="020B0604020202020204" pitchFamily="34" charset="0"/>
              </a:rPr>
            </a:br>
            <a:r>
              <a:rPr lang="en-US" sz="1400" b="1" noProof="1">
                <a:solidFill>
                  <a:schemeClr val="bg1"/>
                </a:solidFill>
                <a:latin typeface="Arial Black" panose="020B0604020202020204" pitchFamily="34" charset="0"/>
                <a:cs typeface="Arial Black" panose="020B0604020202020204" pitchFamily="34" charset="0"/>
              </a:rPr>
              <a:t>Response &amp; Supply</a:t>
            </a:r>
          </a:p>
        </p:txBody>
      </p:sp>
      <p:sp>
        <p:nvSpPr>
          <p:cNvPr id="13" name="Metin kutusu 12">
            <a:extLst>
              <a:ext uri="{FF2B5EF4-FFF2-40B4-BE49-F238E27FC236}">
                <a16:creationId xmlns:a16="http://schemas.microsoft.com/office/drawing/2014/main" id="{F56CA3ED-6AF1-52E7-6A9B-C8221CA1BFDC}"/>
              </a:ext>
            </a:extLst>
          </p:cNvPr>
          <p:cNvSpPr txBox="1"/>
          <p:nvPr/>
        </p:nvSpPr>
        <p:spPr>
          <a:xfrm>
            <a:off x="749936" y="2438400"/>
            <a:ext cx="4958080" cy="430887"/>
          </a:xfrm>
          <a:prstGeom prst="rect">
            <a:avLst/>
          </a:prstGeom>
        </p:spPr>
        <p:txBody>
          <a:bodyPr wrap="square" lIns="0" tIns="0" rIns="0" bIns="0" rtlCol="0">
            <a:spAutoFit/>
          </a:bodyPr>
          <a:lstStyle/>
          <a:p>
            <a:pPr algn="ctr"/>
            <a:r>
              <a:rPr lang="en-US" sz="1400" noProof="1">
                <a:solidFill>
                  <a:schemeClr val="tx2"/>
                </a:solidFill>
              </a:rPr>
              <a:t>Utilize global network capacity to fulfill prioritized demands in the most profitable way</a:t>
            </a:r>
          </a:p>
        </p:txBody>
      </p:sp>
      <p:sp>
        <p:nvSpPr>
          <p:cNvPr id="17" name="Dikdörtgen 16">
            <a:extLst>
              <a:ext uri="{FF2B5EF4-FFF2-40B4-BE49-F238E27FC236}">
                <a16:creationId xmlns:a16="http://schemas.microsoft.com/office/drawing/2014/main" id="{320EC642-C5F3-C8C6-6D1B-88ABA44EEFF7}"/>
              </a:ext>
            </a:extLst>
          </p:cNvPr>
          <p:cNvSpPr/>
          <p:nvPr/>
        </p:nvSpPr>
        <p:spPr>
          <a:xfrm>
            <a:off x="6072273" y="1651000"/>
            <a:ext cx="5665701" cy="615600"/>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18" name="Metin kutusu 17">
            <a:extLst>
              <a:ext uri="{FF2B5EF4-FFF2-40B4-BE49-F238E27FC236}">
                <a16:creationId xmlns:a16="http://schemas.microsoft.com/office/drawing/2014/main" id="{B5DD2D8B-7B11-87B8-13F2-A7EC1F8E4DD9}"/>
              </a:ext>
            </a:extLst>
          </p:cNvPr>
          <p:cNvSpPr txBox="1"/>
          <p:nvPr/>
        </p:nvSpPr>
        <p:spPr>
          <a:xfrm>
            <a:off x="8319497" y="1743357"/>
            <a:ext cx="1283878" cy="430887"/>
          </a:xfrm>
          <a:prstGeom prst="rect">
            <a:avLst/>
          </a:prstGeom>
        </p:spPr>
        <p:txBody>
          <a:bodyPr wrap="none" lIns="0" tIns="0" rIns="0" bIns="0" rtlCol="0">
            <a:spAutoFit/>
          </a:bodyPr>
          <a:lstStyle/>
          <a:p>
            <a:pPr algn="ctr"/>
            <a:r>
              <a:rPr lang="en-US" sz="1400" b="1" noProof="1">
                <a:solidFill>
                  <a:schemeClr val="bg1"/>
                </a:solidFill>
                <a:latin typeface="Arial Black" panose="020B0604020202020204" pitchFamily="34" charset="0"/>
                <a:cs typeface="Arial Black" panose="020B0604020202020204" pitchFamily="34" charset="0"/>
              </a:rPr>
              <a:t>SAP S4HANA</a:t>
            </a:r>
            <a:br>
              <a:rPr lang="en-US" sz="1400" b="1" noProof="1">
                <a:solidFill>
                  <a:schemeClr val="bg1"/>
                </a:solidFill>
                <a:latin typeface="Arial Black" panose="020B0604020202020204" pitchFamily="34" charset="0"/>
                <a:cs typeface="Arial Black" panose="020B0604020202020204" pitchFamily="34" charset="0"/>
              </a:rPr>
            </a:br>
            <a:r>
              <a:rPr lang="en-US" sz="1400" b="1" noProof="1">
                <a:solidFill>
                  <a:schemeClr val="bg1"/>
                </a:solidFill>
                <a:latin typeface="Arial Black" panose="020B0604020202020204" pitchFamily="34" charset="0"/>
                <a:cs typeface="Arial Black" panose="020B0604020202020204" pitchFamily="34" charset="0"/>
              </a:rPr>
              <a:t>ePPDS</a:t>
            </a:r>
          </a:p>
        </p:txBody>
      </p:sp>
      <p:sp>
        <p:nvSpPr>
          <p:cNvPr id="20" name="Metin kutusu 19">
            <a:extLst>
              <a:ext uri="{FF2B5EF4-FFF2-40B4-BE49-F238E27FC236}">
                <a16:creationId xmlns:a16="http://schemas.microsoft.com/office/drawing/2014/main" id="{14533B9E-E521-CD90-7FB8-2075DB0509CE}"/>
              </a:ext>
            </a:extLst>
          </p:cNvPr>
          <p:cNvSpPr txBox="1"/>
          <p:nvPr/>
        </p:nvSpPr>
        <p:spPr>
          <a:xfrm>
            <a:off x="6442866" y="2438400"/>
            <a:ext cx="5037140" cy="430887"/>
          </a:xfrm>
          <a:prstGeom prst="rect">
            <a:avLst/>
          </a:prstGeom>
        </p:spPr>
        <p:txBody>
          <a:bodyPr wrap="square" lIns="0" tIns="0" rIns="0" bIns="0" rtlCol="0">
            <a:spAutoFit/>
          </a:bodyPr>
          <a:lstStyle/>
          <a:p>
            <a:pPr algn="ctr"/>
            <a:r>
              <a:rPr lang="en-US" sz="1400" noProof="1">
                <a:solidFill>
                  <a:schemeClr val="tx2"/>
                </a:solidFill>
              </a:rPr>
              <a:t>Optimize the production plan as part of the global plan and create feasible production schedules - ready for execution</a:t>
            </a:r>
          </a:p>
        </p:txBody>
      </p:sp>
      <p:grpSp>
        <p:nvGrpSpPr>
          <p:cNvPr id="7" name="Group 6">
            <a:extLst>
              <a:ext uri="{FF2B5EF4-FFF2-40B4-BE49-F238E27FC236}">
                <a16:creationId xmlns:a16="http://schemas.microsoft.com/office/drawing/2014/main" id="{E9F106F5-D121-C708-92E0-AA95843AF122}"/>
              </a:ext>
            </a:extLst>
          </p:cNvPr>
          <p:cNvGrpSpPr/>
          <p:nvPr/>
        </p:nvGrpSpPr>
        <p:grpSpPr>
          <a:xfrm>
            <a:off x="5782475" y="1650999"/>
            <a:ext cx="629477" cy="629477"/>
            <a:chOff x="5760171" y="1650999"/>
            <a:chExt cx="629477" cy="629477"/>
          </a:xfrm>
        </p:grpSpPr>
        <p:sp>
          <p:nvSpPr>
            <p:cNvPr id="21" name="Oval 20">
              <a:extLst>
                <a:ext uri="{FF2B5EF4-FFF2-40B4-BE49-F238E27FC236}">
                  <a16:creationId xmlns:a16="http://schemas.microsoft.com/office/drawing/2014/main" id="{93090220-81C7-5CE5-F9DB-E56E457FA8D8}"/>
                </a:ext>
              </a:extLst>
            </p:cNvPr>
            <p:cNvSpPr>
              <a:spLocks noChangeAspect="1"/>
            </p:cNvSpPr>
            <p:nvPr/>
          </p:nvSpPr>
          <p:spPr>
            <a:xfrm>
              <a:off x="5760171" y="1650999"/>
              <a:ext cx="629477" cy="629477"/>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pic>
          <p:nvPicPr>
            <p:cNvPr id="22" name="Graphic 32">
              <a:extLst>
                <a:ext uri="{FF2B5EF4-FFF2-40B4-BE49-F238E27FC236}">
                  <a16:creationId xmlns:a16="http://schemas.microsoft.com/office/drawing/2014/main" id="{9DE866F2-2EAE-A182-60A6-3793E40EC0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888329" y="1773762"/>
              <a:ext cx="373161" cy="383950"/>
            </a:xfrm>
            <a:prstGeom prst="rect">
              <a:avLst/>
            </a:prstGeom>
          </p:spPr>
        </p:pic>
      </p:grpSp>
      <p:sp>
        <p:nvSpPr>
          <p:cNvPr id="25" name="Metin kutusu 24">
            <a:extLst>
              <a:ext uri="{FF2B5EF4-FFF2-40B4-BE49-F238E27FC236}">
                <a16:creationId xmlns:a16="http://schemas.microsoft.com/office/drawing/2014/main" id="{34C26BB9-EC0B-FDA5-BCA1-D0920A99E8C7}"/>
              </a:ext>
            </a:extLst>
          </p:cNvPr>
          <p:cNvSpPr txBox="1"/>
          <p:nvPr/>
        </p:nvSpPr>
        <p:spPr>
          <a:xfrm>
            <a:off x="4464951" y="3125649"/>
            <a:ext cx="3260509" cy="215444"/>
          </a:xfrm>
          <a:prstGeom prst="rect">
            <a:avLst/>
          </a:prstGeom>
        </p:spPr>
        <p:txBody>
          <a:bodyPr wrap="none" lIns="0" tIns="0" rIns="0" bIns="0" rtlCol="0">
            <a:spAutoFit/>
          </a:bodyPr>
          <a:lstStyle/>
          <a:p>
            <a:pPr algn="ctr"/>
            <a:r>
              <a:rPr lang="en-US" sz="1400" b="1" noProof="1">
                <a:solidFill>
                  <a:schemeClr val="tx2"/>
                </a:solidFill>
              </a:rPr>
              <a:t>Synchronized Planning for Production</a:t>
            </a:r>
          </a:p>
        </p:txBody>
      </p:sp>
      <p:sp>
        <p:nvSpPr>
          <p:cNvPr id="26" name="Arrow: Chevron 28">
            <a:extLst>
              <a:ext uri="{FF2B5EF4-FFF2-40B4-BE49-F238E27FC236}">
                <a16:creationId xmlns:a16="http://schemas.microsoft.com/office/drawing/2014/main" id="{DA2C8A7B-C6FC-D7E7-4A47-EA8B80A66A06}"/>
              </a:ext>
            </a:extLst>
          </p:cNvPr>
          <p:cNvSpPr/>
          <p:nvPr>
            <p:custDataLst>
              <p:tags r:id="rId2"/>
            </p:custDataLst>
          </p:nvPr>
        </p:nvSpPr>
        <p:spPr bwMode="gray">
          <a:xfrm>
            <a:off x="899646" y="3645225"/>
            <a:ext cx="4658661" cy="487701"/>
          </a:xfrm>
          <a:prstGeom prst="chevron">
            <a:avLst>
              <a:gd name="adj" fmla="val 33680"/>
            </a:avLst>
          </a:prstGeom>
          <a:solidFill>
            <a:schemeClr val="accent1"/>
          </a:solidFill>
          <a:ln w="25400" algn="ctr">
            <a:noFill/>
            <a:miter lim="800000"/>
            <a:headEnd/>
            <a:tailEnd/>
          </a:ln>
        </p:spPr>
        <p:txBody>
          <a:bodyPr rot="0" spcFirstLastPara="0" vertOverflow="overflow" horzOverflow="overflow" vert="horz" wrap="square" lIns="89977" tIns="71981" rIns="89977" bIns="71981" numCol="1" spcCol="0" rtlCol="0" fromWordArt="0" anchor="ctr" anchorCtr="0" forceAA="0" compatLnSpc="1">
            <a:prstTxWarp prst="textNoShape">
              <a:avLst/>
            </a:prstTxWarp>
            <a:noAutofit/>
          </a:bodyPr>
          <a:lstStyle/>
          <a:p>
            <a:pPr algn="ctr" fontAlgn="base">
              <a:spcBef>
                <a:spcPct val="50000"/>
              </a:spcBef>
              <a:spcAft>
                <a:spcPct val="0"/>
              </a:spcAft>
              <a:buClr>
                <a:srgbClr val="F0AB00"/>
              </a:buClr>
              <a:buSzPct val="80000"/>
            </a:pPr>
            <a:r>
              <a:rPr lang="en-US" sz="1400" kern="0" noProof="1">
                <a:solidFill>
                  <a:schemeClr val="bg1"/>
                </a:solidFill>
                <a:ea typeface="Arial Unicode MS" pitchFamily="34" charset="-128"/>
                <a:cs typeface="Arial Unicode MS" pitchFamily="34" charset="-128"/>
              </a:rPr>
              <a:t> </a:t>
            </a:r>
            <a:r>
              <a:rPr lang="en-US" sz="1400" b="1" kern="0" noProof="1">
                <a:solidFill>
                  <a:schemeClr val="bg1"/>
                </a:solidFill>
                <a:ea typeface="Arial Unicode MS" pitchFamily="34" charset="-128"/>
                <a:cs typeface="Arial Unicode MS" pitchFamily="34" charset="-128"/>
              </a:rPr>
              <a:t>Operational Supply Planning </a:t>
            </a:r>
            <a:endParaRPr lang="en-US" sz="1400" kern="0" noProof="1">
              <a:solidFill>
                <a:schemeClr val="bg1"/>
              </a:solidFill>
              <a:ea typeface="Arial Unicode MS" pitchFamily="34" charset="-128"/>
              <a:cs typeface="Arial Unicode MS" pitchFamily="34" charset="-128"/>
            </a:endParaRPr>
          </a:p>
        </p:txBody>
      </p:sp>
      <p:sp>
        <p:nvSpPr>
          <p:cNvPr id="27" name="Arrow: Chevron 29">
            <a:extLst>
              <a:ext uri="{FF2B5EF4-FFF2-40B4-BE49-F238E27FC236}">
                <a16:creationId xmlns:a16="http://schemas.microsoft.com/office/drawing/2014/main" id="{D8070D00-33F7-BAE5-F755-F07B50D78732}"/>
              </a:ext>
            </a:extLst>
          </p:cNvPr>
          <p:cNvSpPr/>
          <p:nvPr>
            <p:custDataLst>
              <p:tags r:id="rId3"/>
            </p:custDataLst>
          </p:nvPr>
        </p:nvSpPr>
        <p:spPr bwMode="gray">
          <a:xfrm>
            <a:off x="6632105" y="3639481"/>
            <a:ext cx="4658662" cy="499188"/>
          </a:xfrm>
          <a:prstGeom prst="chevron">
            <a:avLst>
              <a:gd name="adj" fmla="val 33680"/>
            </a:avLst>
          </a:prstGeom>
          <a:solidFill>
            <a:schemeClr val="tx2"/>
          </a:solidFill>
          <a:ln w="25400" algn="ctr">
            <a:noFill/>
            <a:miter lim="800000"/>
            <a:headEnd/>
            <a:tailEnd/>
          </a:ln>
        </p:spPr>
        <p:txBody>
          <a:bodyPr rot="0" spcFirstLastPara="0" vertOverflow="overflow" horzOverflow="overflow" vert="horz" wrap="square" lIns="89977" tIns="71981" rIns="89977" bIns="71981" numCol="1" spcCol="0" rtlCol="0" fromWordArt="0" anchor="ctr" anchorCtr="0" forceAA="0" compatLnSpc="1">
            <a:prstTxWarp prst="textNoShape">
              <a:avLst/>
            </a:prstTxWarp>
            <a:noAutofit/>
          </a:bodyPr>
          <a:lstStyle/>
          <a:p>
            <a:pPr algn="ctr" fontAlgn="base">
              <a:spcBef>
                <a:spcPct val="50000"/>
              </a:spcBef>
              <a:spcAft>
                <a:spcPct val="0"/>
              </a:spcAft>
              <a:buClr>
                <a:srgbClr val="F0AB00"/>
              </a:buClr>
              <a:buSzPct val="80000"/>
            </a:pPr>
            <a:r>
              <a:rPr lang="en-US" sz="1400" b="1" kern="0" noProof="1">
                <a:solidFill>
                  <a:schemeClr val="bg1"/>
                </a:solidFill>
                <a:ea typeface="Arial Unicode MS" pitchFamily="34" charset="-128"/>
                <a:cs typeface="Arial Unicode MS" pitchFamily="34" charset="-128"/>
              </a:rPr>
              <a:t>Production Planning and Detailed Scheduling </a:t>
            </a:r>
          </a:p>
        </p:txBody>
      </p:sp>
      <p:pic>
        <p:nvPicPr>
          <p:cNvPr id="28" name="Graphic 30">
            <a:extLst>
              <a:ext uri="{FF2B5EF4-FFF2-40B4-BE49-F238E27FC236}">
                <a16:creationId xmlns:a16="http://schemas.microsoft.com/office/drawing/2014/main" id="{EEFF829F-3AE6-3F63-5E44-57742431E0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48779" y="3634706"/>
            <a:ext cx="494443" cy="508738"/>
          </a:xfrm>
          <a:prstGeom prst="rect">
            <a:avLst/>
          </a:prstGeom>
        </p:spPr>
      </p:pic>
      <p:grpSp>
        <p:nvGrpSpPr>
          <p:cNvPr id="53" name="Grup 52">
            <a:extLst>
              <a:ext uri="{FF2B5EF4-FFF2-40B4-BE49-F238E27FC236}">
                <a16:creationId xmlns:a16="http://schemas.microsoft.com/office/drawing/2014/main" id="{1BA8EF92-5745-B293-55E3-07CA854CB064}"/>
              </a:ext>
            </a:extLst>
          </p:cNvPr>
          <p:cNvGrpSpPr/>
          <p:nvPr/>
        </p:nvGrpSpPr>
        <p:grpSpPr>
          <a:xfrm>
            <a:off x="730725" y="4862143"/>
            <a:ext cx="10728960" cy="1337390"/>
            <a:chOff x="730725" y="4894801"/>
            <a:chExt cx="10728960" cy="1337390"/>
          </a:xfrm>
        </p:grpSpPr>
        <p:cxnSp>
          <p:nvCxnSpPr>
            <p:cNvPr id="30" name="Düz Ok Bağlayıcısı 29">
              <a:extLst>
                <a:ext uri="{FF2B5EF4-FFF2-40B4-BE49-F238E27FC236}">
                  <a16:creationId xmlns:a16="http://schemas.microsoft.com/office/drawing/2014/main" id="{46BD2B3C-A629-0064-A93E-2CACE0F4CD07}"/>
                </a:ext>
              </a:extLst>
            </p:cNvPr>
            <p:cNvCxnSpPr>
              <a:cxnSpLocks/>
            </p:cNvCxnSpPr>
            <p:nvPr/>
          </p:nvCxnSpPr>
          <p:spPr>
            <a:xfrm>
              <a:off x="730725" y="5114182"/>
              <a:ext cx="10728960" cy="0"/>
            </a:xfrm>
            <a:prstGeom prst="straightConnector1">
              <a:avLst/>
            </a:prstGeom>
            <a:ln w="222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D491658-E644-AE61-38C7-179CD184EE0A}"/>
                </a:ext>
              </a:extLst>
            </p:cNvPr>
            <p:cNvSpPr/>
            <p:nvPr/>
          </p:nvSpPr>
          <p:spPr>
            <a:xfrm>
              <a:off x="1453884" y="4894801"/>
              <a:ext cx="438763" cy="438763"/>
            </a:xfrm>
            <a:prstGeom prst="ellipse">
              <a:avLst/>
            </a:prstGeom>
            <a:solidFill>
              <a:schemeClr val="accent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t>1</a:t>
              </a:r>
            </a:p>
          </p:txBody>
        </p:sp>
        <p:sp>
          <p:nvSpPr>
            <p:cNvPr id="37" name="Oval 36">
              <a:extLst>
                <a:ext uri="{FF2B5EF4-FFF2-40B4-BE49-F238E27FC236}">
                  <a16:creationId xmlns:a16="http://schemas.microsoft.com/office/drawing/2014/main" id="{39F0E050-D671-A13D-BC71-72AA2B0814E5}"/>
                </a:ext>
              </a:extLst>
            </p:cNvPr>
            <p:cNvSpPr/>
            <p:nvPr/>
          </p:nvSpPr>
          <p:spPr>
            <a:xfrm>
              <a:off x="3664854" y="4894801"/>
              <a:ext cx="438763" cy="438763"/>
            </a:xfrm>
            <a:prstGeom prst="ellipse">
              <a:avLst/>
            </a:prstGeom>
            <a:solidFill>
              <a:schemeClr val="accent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t>2</a:t>
              </a:r>
            </a:p>
          </p:txBody>
        </p:sp>
        <p:sp>
          <p:nvSpPr>
            <p:cNvPr id="38" name="Oval 37">
              <a:extLst>
                <a:ext uri="{FF2B5EF4-FFF2-40B4-BE49-F238E27FC236}">
                  <a16:creationId xmlns:a16="http://schemas.microsoft.com/office/drawing/2014/main" id="{8B00C744-2887-C7B2-7A47-9135CCCA270B}"/>
                </a:ext>
              </a:extLst>
            </p:cNvPr>
            <p:cNvSpPr/>
            <p:nvPr/>
          </p:nvSpPr>
          <p:spPr>
            <a:xfrm>
              <a:off x="5875824" y="4894801"/>
              <a:ext cx="438763" cy="438763"/>
            </a:xfrm>
            <a:prstGeom prst="ellipse">
              <a:avLst/>
            </a:prstGeom>
            <a:solidFill>
              <a:schemeClr val="accent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t>3</a:t>
              </a:r>
            </a:p>
          </p:txBody>
        </p:sp>
        <p:sp>
          <p:nvSpPr>
            <p:cNvPr id="39" name="Oval 38">
              <a:extLst>
                <a:ext uri="{FF2B5EF4-FFF2-40B4-BE49-F238E27FC236}">
                  <a16:creationId xmlns:a16="http://schemas.microsoft.com/office/drawing/2014/main" id="{6F2D4ADF-0E6D-0E91-F651-65758EAF7332}"/>
                </a:ext>
              </a:extLst>
            </p:cNvPr>
            <p:cNvSpPr/>
            <p:nvPr/>
          </p:nvSpPr>
          <p:spPr>
            <a:xfrm>
              <a:off x="8086794" y="4894801"/>
              <a:ext cx="438763" cy="438763"/>
            </a:xfrm>
            <a:prstGeom prst="ellipse">
              <a:avLst/>
            </a:prstGeom>
            <a:solidFill>
              <a:schemeClr val="accent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t>4</a:t>
              </a:r>
            </a:p>
          </p:txBody>
        </p:sp>
        <p:sp>
          <p:nvSpPr>
            <p:cNvPr id="40" name="Oval 39">
              <a:extLst>
                <a:ext uri="{FF2B5EF4-FFF2-40B4-BE49-F238E27FC236}">
                  <a16:creationId xmlns:a16="http://schemas.microsoft.com/office/drawing/2014/main" id="{7C16E5F3-9754-D1FB-507E-4B8120826646}"/>
                </a:ext>
              </a:extLst>
            </p:cNvPr>
            <p:cNvSpPr/>
            <p:nvPr/>
          </p:nvSpPr>
          <p:spPr>
            <a:xfrm>
              <a:off x="10297764" y="4894801"/>
              <a:ext cx="438763" cy="438763"/>
            </a:xfrm>
            <a:prstGeom prst="ellipse">
              <a:avLst/>
            </a:prstGeom>
            <a:solidFill>
              <a:schemeClr val="accent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algn="ctr"/>
              <a:r>
                <a:rPr lang="en-US" b="1" noProof="1"/>
                <a:t>5</a:t>
              </a:r>
            </a:p>
          </p:txBody>
        </p:sp>
        <p:sp>
          <p:nvSpPr>
            <p:cNvPr id="48" name="Metin kutusu 47">
              <a:extLst>
                <a:ext uri="{FF2B5EF4-FFF2-40B4-BE49-F238E27FC236}">
                  <a16:creationId xmlns:a16="http://schemas.microsoft.com/office/drawing/2014/main" id="{C4CCBA7A-5008-E98F-DE6D-86B71BDEB170}"/>
                </a:ext>
              </a:extLst>
            </p:cNvPr>
            <p:cNvSpPr txBox="1"/>
            <p:nvPr/>
          </p:nvSpPr>
          <p:spPr>
            <a:xfrm>
              <a:off x="2971800" y="5431972"/>
              <a:ext cx="1828800" cy="800219"/>
            </a:xfrm>
            <a:prstGeom prst="rect">
              <a:avLst/>
            </a:prstGeom>
          </p:spPr>
          <p:txBody>
            <a:bodyPr wrap="square" lIns="0" tIns="0" rIns="0" bIns="0" rtlCol="0">
              <a:spAutoFit/>
            </a:bodyPr>
            <a:lstStyle/>
            <a:p>
              <a:pPr algn="ctr"/>
              <a:r>
                <a:rPr lang="en-US" sz="1300" noProof="1">
                  <a:solidFill>
                    <a:schemeClr val="tx2"/>
                  </a:solidFill>
                </a:rPr>
                <a:t>Release Manufacturing and Production Scheduling to production planning</a:t>
              </a:r>
            </a:p>
          </p:txBody>
        </p:sp>
        <p:sp>
          <p:nvSpPr>
            <p:cNvPr id="49" name="Metin kutusu 48">
              <a:extLst>
                <a:ext uri="{FF2B5EF4-FFF2-40B4-BE49-F238E27FC236}">
                  <a16:creationId xmlns:a16="http://schemas.microsoft.com/office/drawing/2014/main" id="{7637643D-AADD-54F9-2D9E-7A0B47796F97}"/>
                </a:ext>
              </a:extLst>
            </p:cNvPr>
            <p:cNvSpPr txBox="1"/>
            <p:nvPr/>
          </p:nvSpPr>
          <p:spPr>
            <a:xfrm>
              <a:off x="756522" y="5431972"/>
              <a:ext cx="1828800" cy="600164"/>
            </a:xfrm>
            <a:prstGeom prst="rect">
              <a:avLst/>
            </a:prstGeom>
          </p:spPr>
          <p:txBody>
            <a:bodyPr wrap="square" lIns="0" tIns="0" rIns="0" bIns="0" rtlCol="0">
              <a:spAutoFit/>
            </a:bodyPr>
            <a:lstStyle/>
            <a:p>
              <a:pPr algn="ctr"/>
              <a:r>
                <a:rPr lang="en-US" sz="1300" noProof="1">
                  <a:solidFill>
                    <a:schemeClr val="tx2"/>
                  </a:solidFill>
                </a:rPr>
                <a:t>Review Manufacturing and Production Scheduling in IBP</a:t>
              </a:r>
            </a:p>
          </p:txBody>
        </p:sp>
        <p:sp>
          <p:nvSpPr>
            <p:cNvPr id="50" name="Metin kutusu 49">
              <a:extLst>
                <a:ext uri="{FF2B5EF4-FFF2-40B4-BE49-F238E27FC236}">
                  <a16:creationId xmlns:a16="http://schemas.microsoft.com/office/drawing/2014/main" id="{586A71E4-A4B8-A0EB-B235-72574D714794}"/>
                </a:ext>
              </a:extLst>
            </p:cNvPr>
            <p:cNvSpPr txBox="1"/>
            <p:nvPr/>
          </p:nvSpPr>
          <p:spPr>
            <a:xfrm>
              <a:off x="5340760" y="5431972"/>
              <a:ext cx="1528125" cy="600164"/>
            </a:xfrm>
            <a:prstGeom prst="rect">
              <a:avLst/>
            </a:prstGeom>
          </p:spPr>
          <p:txBody>
            <a:bodyPr wrap="square" lIns="0" tIns="0" rIns="0" bIns="0" rtlCol="0">
              <a:spAutoFit/>
            </a:bodyPr>
            <a:lstStyle/>
            <a:p>
              <a:pPr algn="ctr"/>
              <a:r>
                <a:rPr lang="en-US" sz="1300" noProof="1">
                  <a:solidFill>
                    <a:schemeClr val="tx2"/>
                  </a:solidFill>
                </a:rPr>
                <a:t>Handover to Detailed Scheduling in ePPDS </a:t>
              </a:r>
            </a:p>
          </p:txBody>
        </p:sp>
        <p:sp>
          <p:nvSpPr>
            <p:cNvPr id="51" name="Metin kutusu 50">
              <a:extLst>
                <a:ext uri="{FF2B5EF4-FFF2-40B4-BE49-F238E27FC236}">
                  <a16:creationId xmlns:a16="http://schemas.microsoft.com/office/drawing/2014/main" id="{77B2D73C-D6DB-033A-E0B1-1185C4366A28}"/>
                </a:ext>
              </a:extLst>
            </p:cNvPr>
            <p:cNvSpPr txBox="1"/>
            <p:nvPr/>
          </p:nvSpPr>
          <p:spPr>
            <a:xfrm>
              <a:off x="7548737" y="5431972"/>
              <a:ext cx="1528125" cy="800219"/>
            </a:xfrm>
            <a:prstGeom prst="rect">
              <a:avLst/>
            </a:prstGeom>
          </p:spPr>
          <p:txBody>
            <a:bodyPr wrap="square" lIns="0" tIns="0" rIns="0" bIns="0" rtlCol="0">
              <a:spAutoFit/>
            </a:bodyPr>
            <a:lstStyle/>
            <a:p>
              <a:pPr algn="ctr"/>
              <a:r>
                <a:rPr lang="en-US" sz="1300" noProof="1">
                  <a:solidFill>
                    <a:schemeClr val="tx2"/>
                  </a:solidFill>
                </a:rPr>
                <a:t>Execute detailed scheduling strategy and reschedule in ePPDS</a:t>
              </a:r>
            </a:p>
          </p:txBody>
        </p:sp>
        <p:sp>
          <p:nvSpPr>
            <p:cNvPr id="52" name="Metin kutusu 51">
              <a:extLst>
                <a:ext uri="{FF2B5EF4-FFF2-40B4-BE49-F238E27FC236}">
                  <a16:creationId xmlns:a16="http://schemas.microsoft.com/office/drawing/2014/main" id="{FB0FBB76-7124-BEF5-425D-A0A1362D72D8}"/>
                </a:ext>
              </a:extLst>
            </p:cNvPr>
            <p:cNvSpPr txBox="1"/>
            <p:nvPr/>
          </p:nvSpPr>
          <p:spPr>
            <a:xfrm>
              <a:off x="9956034" y="5431972"/>
              <a:ext cx="1125623" cy="600164"/>
            </a:xfrm>
            <a:prstGeom prst="rect">
              <a:avLst/>
            </a:prstGeom>
          </p:spPr>
          <p:txBody>
            <a:bodyPr wrap="square" lIns="0" tIns="0" rIns="0" bIns="0" rtlCol="0">
              <a:spAutoFit/>
            </a:bodyPr>
            <a:lstStyle/>
            <a:p>
              <a:pPr algn="ctr"/>
              <a:r>
                <a:rPr lang="en-US" sz="1300" noProof="1">
                  <a:solidFill>
                    <a:schemeClr val="tx2"/>
                  </a:solidFill>
                </a:rPr>
                <a:t>Check updates in IBP</a:t>
              </a:r>
            </a:p>
            <a:p>
              <a:pPr algn="ctr"/>
              <a:endParaRPr lang="en-US" sz="1300" noProof="1">
                <a:solidFill>
                  <a:schemeClr val="tx2"/>
                </a:solidFill>
              </a:endParaRPr>
            </a:p>
          </p:txBody>
        </p:sp>
      </p:grpSp>
      <p:grpSp>
        <p:nvGrpSpPr>
          <p:cNvPr id="54" name="Grafik 29">
            <a:extLst>
              <a:ext uri="{FF2B5EF4-FFF2-40B4-BE49-F238E27FC236}">
                <a16:creationId xmlns:a16="http://schemas.microsoft.com/office/drawing/2014/main" id="{BE6CDFEB-0576-6C64-5F3B-B830589FED88}"/>
              </a:ext>
            </a:extLst>
          </p:cNvPr>
          <p:cNvGrpSpPr>
            <a:grpSpLocks noChangeAspect="1"/>
          </p:cNvGrpSpPr>
          <p:nvPr/>
        </p:nvGrpSpPr>
        <p:grpSpPr>
          <a:xfrm>
            <a:off x="10542705" y="393872"/>
            <a:ext cx="1210729" cy="245114"/>
            <a:chOff x="8771359" y="1615738"/>
            <a:chExt cx="2441866" cy="494359"/>
          </a:xfrm>
        </p:grpSpPr>
        <p:grpSp>
          <p:nvGrpSpPr>
            <p:cNvPr id="55" name="Grafik 29">
              <a:extLst>
                <a:ext uri="{FF2B5EF4-FFF2-40B4-BE49-F238E27FC236}">
                  <a16:creationId xmlns:a16="http://schemas.microsoft.com/office/drawing/2014/main" id="{A91BAA21-7032-4D32-ED6F-5A991638DEFA}"/>
                </a:ext>
              </a:extLst>
            </p:cNvPr>
            <p:cNvGrpSpPr/>
            <p:nvPr/>
          </p:nvGrpSpPr>
          <p:grpSpPr>
            <a:xfrm>
              <a:off x="8771359" y="1615738"/>
              <a:ext cx="2366907" cy="494359"/>
              <a:chOff x="8771359" y="1615738"/>
              <a:chExt cx="2366907" cy="494359"/>
            </a:xfrm>
          </p:grpSpPr>
          <p:grpSp>
            <p:nvGrpSpPr>
              <p:cNvPr id="57" name="Grafik 29">
                <a:extLst>
                  <a:ext uri="{FF2B5EF4-FFF2-40B4-BE49-F238E27FC236}">
                    <a16:creationId xmlns:a16="http://schemas.microsoft.com/office/drawing/2014/main" id="{988F7C63-26F3-2B73-A0F1-CD98F36FDE99}"/>
                  </a:ext>
                </a:extLst>
              </p:cNvPr>
              <p:cNvGrpSpPr/>
              <p:nvPr/>
            </p:nvGrpSpPr>
            <p:grpSpPr>
              <a:xfrm>
                <a:off x="9418950" y="1615738"/>
                <a:ext cx="1719317" cy="479777"/>
                <a:chOff x="9418950" y="1615738"/>
                <a:chExt cx="1719317" cy="479777"/>
              </a:xfrm>
              <a:solidFill>
                <a:srgbClr val="FFFFFF"/>
              </a:solidFill>
            </p:grpSpPr>
            <p:sp>
              <p:nvSpPr>
                <p:cNvPr id="59" name="Serbest Form 85">
                  <a:extLst>
                    <a:ext uri="{FF2B5EF4-FFF2-40B4-BE49-F238E27FC236}">
                      <a16:creationId xmlns:a16="http://schemas.microsoft.com/office/drawing/2014/main" id="{60102AE5-B9B7-1D85-08D0-8C25BDCA44B7}"/>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endParaRPr lang="en-US" noProof="1"/>
                </a:p>
              </p:txBody>
            </p:sp>
            <p:sp>
              <p:nvSpPr>
                <p:cNvPr id="60" name="Serbest Form 86">
                  <a:extLst>
                    <a:ext uri="{FF2B5EF4-FFF2-40B4-BE49-F238E27FC236}">
                      <a16:creationId xmlns:a16="http://schemas.microsoft.com/office/drawing/2014/main" id="{EA2EE89A-8EBD-173A-6A4F-835DF2DEC3D3}"/>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endParaRPr lang="en-US" noProof="1"/>
                </a:p>
              </p:txBody>
            </p:sp>
            <p:sp>
              <p:nvSpPr>
                <p:cNvPr id="61" name="Serbest Form 87">
                  <a:extLst>
                    <a:ext uri="{FF2B5EF4-FFF2-40B4-BE49-F238E27FC236}">
                      <a16:creationId xmlns:a16="http://schemas.microsoft.com/office/drawing/2014/main" id="{D657A077-17C7-5578-D8EE-7CC0BFB8FA88}"/>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endParaRPr lang="en-US" noProof="1"/>
                </a:p>
              </p:txBody>
            </p:sp>
            <p:sp>
              <p:nvSpPr>
                <p:cNvPr id="62" name="Serbest Form 88">
                  <a:extLst>
                    <a:ext uri="{FF2B5EF4-FFF2-40B4-BE49-F238E27FC236}">
                      <a16:creationId xmlns:a16="http://schemas.microsoft.com/office/drawing/2014/main" id="{A08DE81D-E728-4E0D-F8A9-AC04F8A3B68E}"/>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endParaRPr lang="en-US" noProof="1"/>
                </a:p>
              </p:txBody>
            </p:sp>
          </p:grpSp>
          <p:sp>
            <p:nvSpPr>
              <p:cNvPr id="58" name="Serbest Form 84">
                <a:extLst>
                  <a:ext uri="{FF2B5EF4-FFF2-40B4-BE49-F238E27FC236}">
                    <a16:creationId xmlns:a16="http://schemas.microsoft.com/office/drawing/2014/main" id="{35F8CC05-0206-C1EA-55A3-EE44F7BE0EE1}"/>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endParaRPr lang="en-US" noProof="1"/>
              </a:p>
            </p:txBody>
          </p:sp>
        </p:grpSp>
        <p:sp>
          <p:nvSpPr>
            <p:cNvPr id="56" name="Serbest Form 82">
              <a:extLst>
                <a:ext uri="{FF2B5EF4-FFF2-40B4-BE49-F238E27FC236}">
                  <a16:creationId xmlns:a16="http://schemas.microsoft.com/office/drawing/2014/main" id="{B2D4FFAE-C79B-BD5A-D333-D5DFAB0B23E5}"/>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endParaRPr lang="en-US" noProof="1"/>
            </a:p>
          </p:txBody>
        </p:sp>
      </p:grpSp>
    </p:spTree>
    <p:extLst>
      <p:ext uri="{BB962C8B-B14F-4D97-AF65-F5344CB8AC3E}">
        <p14:creationId xmlns:p14="http://schemas.microsoft.com/office/powerpoint/2010/main" val="609861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4B93BF-B0AE-9A1D-38FD-1B4EEE3C8ED3}"/>
              </a:ext>
            </a:extLst>
          </p:cNvPr>
          <p:cNvSpPr>
            <a:spLocks noGrp="1"/>
          </p:cNvSpPr>
          <p:nvPr>
            <p:ph type="title"/>
          </p:nvPr>
        </p:nvSpPr>
        <p:spPr/>
        <p:txBody>
          <a:bodyPr/>
          <a:lstStyle/>
          <a:p>
            <a:r>
              <a:rPr lang="en-US" dirty="0"/>
              <a:t>Harmonize Supply and Manufacturing – Synchronized Planning</a:t>
            </a:r>
          </a:p>
        </p:txBody>
      </p:sp>
      <p:sp>
        <p:nvSpPr>
          <p:cNvPr id="3" name="Metin Yer Tutucusu 2">
            <a:extLst>
              <a:ext uri="{FF2B5EF4-FFF2-40B4-BE49-F238E27FC236}">
                <a16:creationId xmlns:a16="http://schemas.microsoft.com/office/drawing/2014/main" id="{EF29316C-CBF8-7E7E-B0A0-7213097D82AF}"/>
              </a:ext>
            </a:extLst>
          </p:cNvPr>
          <p:cNvSpPr>
            <a:spLocks noGrp="1"/>
          </p:cNvSpPr>
          <p:nvPr>
            <p:ph type="body" sz="quarter" idx="15"/>
          </p:nvPr>
        </p:nvSpPr>
        <p:spPr/>
        <p:txBody>
          <a:bodyPr/>
          <a:lstStyle/>
          <a:p>
            <a:r>
              <a:rPr lang="en-US" dirty="0"/>
              <a:t>1. Example</a:t>
            </a:r>
          </a:p>
        </p:txBody>
      </p:sp>
      <p:sp>
        <p:nvSpPr>
          <p:cNvPr id="11" name="Dikdörtgen 10">
            <a:extLst>
              <a:ext uri="{FF2B5EF4-FFF2-40B4-BE49-F238E27FC236}">
                <a16:creationId xmlns:a16="http://schemas.microsoft.com/office/drawing/2014/main" id="{ABDBA50D-332C-70D5-2A82-857BBDA2FC4E}"/>
              </a:ext>
            </a:extLst>
          </p:cNvPr>
          <p:cNvSpPr/>
          <p:nvPr/>
        </p:nvSpPr>
        <p:spPr>
          <a:xfrm>
            <a:off x="8870268" y="1651000"/>
            <a:ext cx="2867706" cy="4706939"/>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28" name="Dikdörtgen 27">
            <a:extLst>
              <a:ext uri="{FF2B5EF4-FFF2-40B4-BE49-F238E27FC236}">
                <a16:creationId xmlns:a16="http://schemas.microsoft.com/office/drawing/2014/main" id="{7C000369-ABC4-1AE5-C978-CBC7F3FB62B4}"/>
              </a:ext>
            </a:extLst>
          </p:cNvPr>
          <p:cNvSpPr/>
          <p:nvPr/>
        </p:nvSpPr>
        <p:spPr>
          <a:xfrm>
            <a:off x="8870268" y="1651000"/>
            <a:ext cx="2867706" cy="723599"/>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29" name="Metin kutusu 28">
            <a:extLst>
              <a:ext uri="{FF2B5EF4-FFF2-40B4-BE49-F238E27FC236}">
                <a16:creationId xmlns:a16="http://schemas.microsoft.com/office/drawing/2014/main" id="{F3AFC5EF-0083-C9A8-F107-776516939975}"/>
              </a:ext>
            </a:extLst>
          </p:cNvPr>
          <p:cNvSpPr txBox="1"/>
          <p:nvPr/>
        </p:nvSpPr>
        <p:spPr>
          <a:xfrm>
            <a:off x="9249886" y="1765822"/>
            <a:ext cx="2269845" cy="492443"/>
          </a:xfrm>
          <a:prstGeom prst="rect">
            <a:avLst/>
          </a:prstGeom>
        </p:spPr>
        <p:txBody>
          <a:bodyPr wrap="square" lIns="0" tIns="0" rIns="0" bIns="0" rtlCol="0">
            <a:spAutoFit/>
          </a:bodyPr>
          <a:lstStyle/>
          <a:p>
            <a:pPr algn="ctr"/>
            <a:r>
              <a:rPr lang="en-US" sz="1600" b="1" dirty="0">
                <a:solidFill>
                  <a:schemeClr val="bg1"/>
                </a:solidFill>
              </a:rPr>
              <a:t>Capabilities with Synchronized Planning</a:t>
            </a:r>
          </a:p>
        </p:txBody>
      </p:sp>
      <p:sp>
        <p:nvSpPr>
          <p:cNvPr id="52" name="Metin kutusu 51">
            <a:extLst>
              <a:ext uri="{FF2B5EF4-FFF2-40B4-BE49-F238E27FC236}">
                <a16:creationId xmlns:a16="http://schemas.microsoft.com/office/drawing/2014/main" id="{780FF462-D5E6-5043-7FAE-BC7A6365EB43}"/>
              </a:ext>
            </a:extLst>
          </p:cNvPr>
          <p:cNvSpPr txBox="1"/>
          <p:nvPr/>
        </p:nvSpPr>
        <p:spPr>
          <a:xfrm>
            <a:off x="9066170" y="2475795"/>
            <a:ext cx="1893119" cy="600164"/>
          </a:xfrm>
          <a:prstGeom prst="rect">
            <a:avLst/>
          </a:prstGeom>
        </p:spPr>
        <p:txBody>
          <a:bodyPr wrap="square" lIns="0" tIns="0" rIns="0" bIns="0" rtlCol="0">
            <a:spAutoFit/>
          </a:bodyPr>
          <a:lstStyle/>
          <a:p>
            <a:pPr algn="l">
              <a:spcAft>
                <a:spcPts val="900"/>
              </a:spcAft>
            </a:pPr>
            <a:r>
              <a:rPr lang="en-US" sz="1300" dirty="0">
                <a:solidFill>
                  <a:schemeClr val="tx2"/>
                </a:solidFill>
              </a:rPr>
              <a:t>One integrated plan to leverage advantages from both IBP and PPDS</a:t>
            </a:r>
          </a:p>
        </p:txBody>
      </p:sp>
      <p:cxnSp>
        <p:nvCxnSpPr>
          <p:cNvPr id="54" name="Düz Bağlayıcı 53">
            <a:extLst>
              <a:ext uri="{FF2B5EF4-FFF2-40B4-BE49-F238E27FC236}">
                <a16:creationId xmlns:a16="http://schemas.microsoft.com/office/drawing/2014/main" id="{265930E4-91EC-3263-B052-24D2279A70B4}"/>
              </a:ext>
            </a:extLst>
          </p:cNvPr>
          <p:cNvCxnSpPr>
            <a:cxnSpLocks/>
          </p:cNvCxnSpPr>
          <p:nvPr/>
        </p:nvCxnSpPr>
        <p:spPr>
          <a:xfrm>
            <a:off x="9067275" y="3173792"/>
            <a:ext cx="2473693" cy="0"/>
          </a:xfrm>
          <a:prstGeom prst="line">
            <a:avLst/>
          </a:prstGeom>
          <a:ln w="3175">
            <a:solidFill>
              <a:schemeClr val="tx2">
                <a:lumMod val="40000"/>
                <a:lumOff val="6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8" name="Düz Bağlayıcı 57">
            <a:extLst>
              <a:ext uri="{FF2B5EF4-FFF2-40B4-BE49-F238E27FC236}">
                <a16:creationId xmlns:a16="http://schemas.microsoft.com/office/drawing/2014/main" id="{72CCE06F-2173-4606-D0B6-AA2F748EE2F8}"/>
              </a:ext>
            </a:extLst>
          </p:cNvPr>
          <p:cNvCxnSpPr>
            <a:cxnSpLocks/>
          </p:cNvCxnSpPr>
          <p:nvPr/>
        </p:nvCxnSpPr>
        <p:spPr>
          <a:xfrm>
            <a:off x="9067275" y="3969829"/>
            <a:ext cx="2473693" cy="0"/>
          </a:xfrm>
          <a:prstGeom prst="line">
            <a:avLst/>
          </a:prstGeom>
          <a:ln w="3175">
            <a:solidFill>
              <a:schemeClr val="tx2">
                <a:lumMod val="40000"/>
                <a:lumOff val="6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9" name="Düz Bağlayıcı 58">
            <a:extLst>
              <a:ext uri="{FF2B5EF4-FFF2-40B4-BE49-F238E27FC236}">
                <a16:creationId xmlns:a16="http://schemas.microsoft.com/office/drawing/2014/main" id="{90605B54-5F72-3E94-5D5A-9D423DF05FAD}"/>
              </a:ext>
            </a:extLst>
          </p:cNvPr>
          <p:cNvCxnSpPr>
            <a:cxnSpLocks/>
          </p:cNvCxnSpPr>
          <p:nvPr/>
        </p:nvCxnSpPr>
        <p:spPr>
          <a:xfrm>
            <a:off x="9067275" y="4765866"/>
            <a:ext cx="2473693" cy="0"/>
          </a:xfrm>
          <a:prstGeom prst="line">
            <a:avLst/>
          </a:prstGeom>
          <a:ln w="3175">
            <a:solidFill>
              <a:schemeClr val="tx2">
                <a:lumMod val="40000"/>
                <a:lumOff val="6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0" name="Düz Bağlayıcı 59">
            <a:extLst>
              <a:ext uri="{FF2B5EF4-FFF2-40B4-BE49-F238E27FC236}">
                <a16:creationId xmlns:a16="http://schemas.microsoft.com/office/drawing/2014/main" id="{EC1B5934-3467-2A25-2C1B-F5D3F32720EA}"/>
              </a:ext>
            </a:extLst>
          </p:cNvPr>
          <p:cNvCxnSpPr>
            <a:cxnSpLocks/>
          </p:cNvCxnSpPr>
          <p:nvPr/>
        </p:nvCxnSpPr>
        <p:spPr>
          <a:xfrm>
            <a:off x="9067275" y="5561903"/>
            <a:ext cx="2473693" cy="0"/>
          </a:xfrm>
          <a:prstGeom prst="line">
            <a:avLst/>
          </a:prstGeom>
          <a:ln w="3175">
            <a:solidFill>
              <a:schemeClr val="tx2">
                <a:lumMod val="40000"/>
                <a:lumOff val="60000"/>
              </a:schemeClr>
            </a:solidFill>
            <a:prstDash val="dash"/>
            <a:tailEnd type="none"/>
          </a:ln>
        </p:spPr>
        <p:style>
          <a:lnRef idx="1">
            <a:schemeClr val="accent1"/>
          </a:lnRef>
          <a:fillRef idx="0">
            <a:schemeClr val="accent1"/>
          </a:fillRef>
          <a:effectRef idx="0">
            <a:schemeClr val="accent1"/>
          </a:effectRef>
          <a:fontRef idx="minor">
            <a:schemeClr val="tx1"/>
          </a:fontRef>
        </p:style>
      </p:cxnSp>
      <p:pic>
        <p:nvPicPr>
          <p:cNvPr id="65" name="Graphic 5">
            <a:extLst>
              <a:ext uri="{FF2B5EF4-FFF2-40B4-BE49-F238E27FC236}">
                <a16:creationId xmlns:a16="http://schemas.microsoft.com/office/drawing/2014/main" id="{5D3313AB-38CF-0CD2-B878-9F96A6775B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158430" y="2584127"/>
            <a:ext cx="387662" cy="387662"/>
          </a:xfrm>
          <a:prstGeom prst="rect">
            <a:avLst/>
          </a:prstGeom>
        </p:spPr>
      </p:pic>
      <p:pic>
        <p:nvPicPr>
          <p:cNvPr id="66" name="Graphic 11">
            <a:extLst>
              <a:ext uri="{FF2B5EF4-FFF2-40B4-BE49-F238E27FC236}">
                <a16:creationId xmlns:a16="http://schemas.microsoft.com/office/drawing/2014/main" id="{5A1F96DB-1A4C-0ACA-BF2A-B7769FB04D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154071" y="4157242"/>
            <a:ext cx="396380" cy="396380"/>
          </a:xfrm>
          <a:prstGeom prst="rect">
            <a:avLst/>
          </a:prstGeom>
        </p:spPr>
      </p:pic>
      <p:pic>
        <p:nvPicPr>
          <p:cNvPr id="67" name="Graphic 12">
            <a:extLst>
              <a:ext uri="{FF2B5EF4-FFF2-40B4-BE49-F238E27FC236}">
                <a16:creationId xmlns:a16="http://schemas.microsoft.com/office/drawing/2014/main" id="{8BA46131-EACD-51F9-8D36-CFC356836F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1162516" y="3406865"/>
            <a:ext cx="379490" cy="335702"/>
          </a:xfrm>
          <a:prstGeom prst="rect">
            <a:avLst/>
          </a:prstGeom>
        </p:spPr>
      </p:pic>
      <p:pic>
        <p:nvPicPr>
          <p:cNvPr id="68" name="Graphic 13">
            <a:extLst>
              <a:ext uri="{FF2B5EF4-FFF2-40B4-BE49-F238E27FC236}">
                <a16:creationId xmlns:a16="http://schemas.microsoft.com/office/drawing/2014/main" id="{6D531506-567F-01E0-D1F6-94CC31EB03E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1162488" y="5769869"/>
            <a:ext cx="379546" cy="379546"/>
          </a:xfrm>
          <a:prstGeom prst="rect">
            <a:avLst/>
          </a:prstGeom>
        </p:spPr>
      </p:pic>
      <p:pic>
        <p:nvPicPr>
          <p:cNvPr id="69" name="Graphic 14">
            <a:extLst>
              <a:ext uri="{FF2B5EF4-FFF2-40B4-BE49-F238E27FC236}">
                <a16:creationId xmlns:a16="http://schemas.microsoft.com/office/drawing/2014/main" id="{BC7F451D-9ED8-99B1-F540-8016915EC8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162185" y="4972809"/>
            <a:ext cx="380152" cy="380152"/>
          </a:xfrm>
          <a:prstGeom prst="rect">
            <a:avLst/>
          </a:prstGeom>
        </p:spPr>
      </p:pic>
      <p:sp>
        <p:nvSpPr>
          <p:cNvPr id="72" name="Metin kutusu 71">
            <a:extLst>
              <a:ext uri="{FF2B5EF4-FFF2-40B4-BE49-F238E27FC236}">
                <a16:creationId xmlns:a16="http://schemas.microsoft.com/office/drawing/2014/main" id="{422022F0-1181-81EA-CD7F-A53E17E9FD22}"/>
              </a:ext>
            </a:extLst>
          </p:cNvPr>
          <p:cNvSpPr txBox="1"/>
          <p:nvPr/>
        </p:nvSpPr>
        <p:spPr>
          <a:xfrm>
            <a:off x="9066170" y="3374661"/>
            <a:ext cx="1893119" cy="400110"/>
          </a:xfrm>
          <a:prstGeom prst="rect">
            <a:avLst/>
          </a:prstGeom>
        </p:spPr>
        <p:txBody>
          <a:bodyPr wrap="square" lIns="0" tIns="0" rIns="0" bIns="0" rtlCol="0">
            <a:spAutoFit/>
          </a:bodyPr>
          <a:lstStyle/>
          <a:p>
            <a:pPr algn="l">
              <a:spcAft>
                <a:spcPts val="900"/>
              </a:spcAft>
            </a:pPr>
            <a:r>
              <a:rPr lang="en-US" sz="1300" dirty="0">
                <a:solidFill>
                  <a:schemeClr val="tx2"/>
                </a:solidFill>
              </a:rPr>
              <a:t>Out-of-box functionality and Integration</a:t>
            </a:r>
          </a:p>
        </p:txBody>
      </p:sp>
      <p:sp>
        <p:nvSpPr>
          <p:cNvPr id="73" name="Metin kutusu 72">
            <a:extLst>
              <a:ext uri="{FF2B5EF4-FFF2-40B4-BE49-F238E27FC236}">
                <a16:creationId xmlns:a16="http://schemas.microsoft.com/office/drawing/2014/main" id="{004D0124-F24D-E6F9-59C0-61974884663A}"/>
              </a:ext>
            </a:extLst>
          </p:cNvPr>
          <p:cNvSpPr txBox="1"/>
          <p:nvPr/>
        </p:nvSpPr>
        <p:spPr>
          <a:xfrm>
            <a:off x="9066170" y="4155377"/>
            <a:ext cx="1893119" cy="400110"/>
          </a:xfrm>
          <a:prstGeom prst="rect">
            <a:avLst/>
          </a:prstGeom>
        </p:spPr>
        <p:txBody>
          <a:bodyPr wrap="square" lIns="0" tIns="0" rIns="0" bIns="0" rtlCol="0">
            <a:spAutoFit/>
          </a:bodyPr>
          <a:lstStyle/>
          <a:p>
            <a:pPr algn="l">
              <a:spcAft>
                <a:spcPts val="900"/>
              </a:spcAft>
            </a:pPr>
            <a:r>
              <a:rPr lang="en-US" sz="1300" dirty="0">
                <a:solidFill>
                  <a:schemeClr val="tx2"/>
                </a:solidFill>
              </a:rPr>
              <a:t>E2E visibility across systems</a:t>
            </a:r>
          </a:p>
        </p:txBody>
      </p:sp>
      <p:sp>
        <p:nvSpPr>
          <p:cNvPr id="74" name="Metin kutusu 73">
            <a:extLst>
              <a:ext uri="{FF2B5EF4-FFF2-40B4-BE49-F238E27FC236}">
                <a16:creationId xmlns:a16="http://schemas.microsoft.com/office/drawing/2014/main" id="{7CB85F18-8C5F-E8C0-66FE-9D873D295B13}"/>
              </a:ext>
            </a:extLst>
          </p:cNvPr>
          <p:cNvSpPr txBox="1"/>
          <p:nvPr/>
        </p:nvSpPr>
        <p:spPr>
          <a:xfrm>
            <a:off x="9066171" y="4862803"/>
            <a:ext cx="1575093" cy="600164"/>
          </a:xfrm>
          <a:prstGeom prst="rect">
            <a:avLst/>
          </a:prstGeom>
        </p:spPr>
        <p:txBody>
          <a:bodyPr wrap="square" lIns="0" tIns="0" rIns="0" bIns="0" rtlCol="0">
            <a:spAutoFit/>
          </a:bodyPr>
          <a:lstStyle/>
          <a:p>
            <a:pPr algn="l">
              <a:spcAft>
                <a:spcPts val="900"/>
              </a:spcAft>
            </a:pPr>
            <a:r>
              <a:rPr lang="en-US" sz="1300" dirty="0">
                <a:solidFill>
                  <a:schemeClr val="tx2"/>
                </a:solidFill>
              </a:rPr>
              <a:t>Timely insights &amp;   re-plan effectively to dynamic changes</a:t>
            </a:r>
          </a:p>
        </p:txBody>
      </p:sp>
      <p:sp>
        <p:nvSpPr>
          <p:cNvPr id="75" name="Metin kutusu 74">
            <a:extLst>
              <a:ext uri="{FF2B5EF4-FFF2-40B4-BE49-F238E27FC236}">
                <a16:creationId xmlns:a16="http://schemas.microsoft.com/office/drawing/2014/main" id="{346F6E01-73B7-563A-3228-E75BBD6D0741}"/>
              </a:ext>
            </a:extLst>
          </p:cNvPr>
          <p:cNvSpPr txBox="1"/>
          <p:nvPr/>
        </p:nvSpPr>
        <p:spPr>
          <a:xfrm>
            <a:off x="9066171" y="5759587"/>
            <a:ext cx="1575093" cy="400110"/>
          </a:xfrm>
          <a:prstGeom prst="rect">
            <a:avLst/>
          </a:prstGeom>
        </p:spPr>
        <p:txBody>
          <a:bodyPr wrap="square" lIns="0" tIns="0" rIns="0" bIns="0" rtlCol="0">
            <a:spAutoFit/>
          </a:bodyPr>
          <a:lstStyle/>
          <a:p>
            <a:pPr algn="l">
              <a:spcAft>
                <a:spcPts val="900"/>
              </a:spcAft>
            </a:pPr>
            <a:r>
              <a:rPr lang="en-US" sz="1300" dirty="0">
                <a:solidFill>
                  <a:schemeClr val="tx2"/>
                </a:solidFill>
              </a:rPr>
              <a:t>Efficient and stable data integration tool</a:t>
            </a:r>
          </a:p>
        </p:txBody>
      </p:sp>
      <p:sp>
        <p:nvSpPr>
          <p:cNvPr id="86" name="Sağ Ok 85">
            <a:extLst>
              <a:ext uri="{FF2B5EF4-FFF2-40B4-BE49-F238E27FC236}">
                <a16:creationId xmlns:a16="http://schemas.microsoft.com/office/drawing/2014/main" id="{EA7803ED-6246-2D61-23A0-739290CC9780}"/>
              </a:ext>
            </a:extLst>
          </p:cNvPr>
          <p:cNvSpPr/>
          <p:nvPr/>
        </p:nvSpPr>
        <p:spPr>
          <a:xfrm>
            <a:off x="8690322" y="1868866"/>
            <a:ext cx="314325" cy="287867"/>
          </a:xfrm>
          <a:prstGeom prst="rightArrow">
            <a:avLst/>
          </a:prstGeom>
          <a:solidFill>
            <a:schemeClr val="accent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87" name="Dikdörtgen 86">
            <a:extLst>
              <a:ext uri="{FF2B5EF4-FFF2-40B4-BE49-F238E27FC236}">
                <a16:creationId xmlns:a16="http://schemas.microsoft.com/office/drawing/2014/main" id="{1B1557B4-CB81-A37F-1D86-52B01FC1D392}"/>
              </a:ext>
            </a:extLst>
          </p:cNvPr>
          <p:cNvSpPr/>
          <p:nvPr/>
        </p:nvSpPr>
        <p:spPr>
          <a:xfrm>
            <a:off x="3488078" y="1651000"/>
            <a:ext cx="5214256" cy="4706939"/>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88" name="Dikdörtgen 87">
            <a:extLst>
              <a:ext uri="{FF2B5EF4-FFF2-40B4-BE49-F238E27FC236}">
                <a16:creationId xmlns:a16="http://schemas.microsoft.com/office/drawing/2014/main" id="{2AB9C0A7-4645-1CCC-F1EF-E63C7681F586}"/>
              </a:ext>
            </a:extLst>
          </p:cNvPr>
          <p:cNvSpPr/>
          <p:nvPr/>
        </p:nvSpPr>
        <p:spPr>
          <a:xfrm>
            <a:off x="3488078" y="1651000"/>
            <a:ext cx="5214256" cy="723599"/>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US" dirty="0"/>
          </a:p>
        </p:txBody>
      </p:sp>
      <p:sp>
        <p:nvSpPr>
          <p:cNvPr id="89" name="Metin kutusu 88">
            <a:extLst>
              <a:ext uri="{FF2B5EF4-FFF2-40B4-BE49-F238E27FC236}">
                <a16:creationId xmlns:a16="http://schemas.microsoft.com/office/drawing/2014/main" id="{42EFF9FD-C0B2-C30F-760E-FD1CB36CAC45}"/>
              </a:ext>
            </a:extLst>
          </p:cNvPr>
          <p:cNvSpPr txBox="1"/>
          <p:nvPr/>
        </p:nvSpPr>
        <p:spPr>
          <a:xfrm>
            <a:off x="4981589" y="1765822"/>
            <a:ext cx="2227235" cy="492443"/>
          </a:xfrm>
          <a:prstGeom prst="rect">
            <a:avLst/>
          </a:prstGeom>
        </p:spPr>
        <p:txBody>
          <a:bodyPr wrap="square" lIns="0" tIns="0" rIns="0" bIns="0" rtlCol="0">
            <a:spAutoFit/>
          </a:bodyPr>
          <a:lstStyle/>
          <a:p>
            <a:pPr algn="ctr"/>
            <a:r>
              <a:rPr lang="en-US" sz="1600" b="1" dirty="0">
                <a:solidFill>
                  <a:schemeClr val="bg1"/>
                </a:solidFill>
              </a:rPr>
              <a:t>Synchronized Planning Definition</a:t>
            </a:r>
          </a:p>
        </p:txBody>
      </p:sp>
      <p:sp>
        <p:nvSpPr>
          <p:cNvPr id="90" name="Dikdörtgen 89">
            <a:extLst>
              <a:ext uri="{FF2B5EF4-FFF2-40B4-BE49-F238E27FC236}">
                <a16:creationId xmlns:a16="http://schemas.microsoft.com/office/drawing/2014/main" id="{158A637D-C1F2-ACA4-3EB3-35D552A4CB35}"/>
              </a:ext>
            </a:extLst>
          </p:cNvPr>
          <p:cNvSpPr/>
          <p:nvPr/>
        </p:nvSpPr>
        <p:spPr>
          <a:xfrm>
            <a:off x="3709345" y="4576594"/>
            <a:ext cx="4797657" cy="1535566"/>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91" name="Dikdörtgen 90">
            <a:extLst>
              <a:ext uri="{FF2B5EF4-FFF2-40B4-BE49-F238E27FC236}">
                <a16:creationId xmlns:a16="http://schemas.microsoft.com/office/drawing/2014/main" id="{EAF77986-0EF4-6504-8B3B-65207F320AD3}"/>
              </a:ext>
            </a:extLst>
          </p:cNvPr>
          <p:cNvSpPr/>
          <p:nvPr/>
        </p:nvSpPr>
        <p:spPr>
          <a:xfrm>
            <a:off x="3709345" y="2644945"/>
            <a:ext cx="2360699" cy="1777035"/>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92" name="Dikdörtgen 91">
            <a:extLst>
              <a:ext uri="{FF2B5EF4-FFF2-40B4-BE49-F238E27FC236}">
                <a16:creationId xmlns:a16="http://schemas.microsoft.com/office/drawing/2014/main" id="{00023F12-5766-3E8C-FBAF-3D816CA939F8}"/>
              </a:ext>
            </a:extLst>
          </p:cNvPr>
          <p:cNvSpPr/>
          <p:nvPr/>
        </p:nvSpPr>
        <p:spPr>
          <a:xfrm>
            <a:off x="3709345" y="2644946"/>
            <a:ext cx="2390126" cy="700648"/>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93" name="Metin kutusu 92">
            <a:extLst>
              <a:ext uri="{FF2B5EF4-FFF2-40B4-BE49-F238E27FC236}">
                <a16:creationId xmlns:a16="http://schemas.microsoft.com/office/drawing/2014/main" id="{2C3B6672-B8AF-FDCA-459D-2F5B7CB0F6C0}"/>
              </a:ext>
            </a:extLst>
          </p:cNvPr>
          <p:cNvSpPr txBox="1"/>
          <p:nvPr/>
        </p:nvSpPr>
        <p:spPr>
          <a:xfrm>
            <a:off x="3948994" y="2810604"/>
            <a:ext cx="1624227" cy="369332"/>
          </a:xfrm>
          <a:prstGeom prst="rect">
            <a:avLst/>
          </a:prstGeom>
        </p:spPr>
        <p:txBody>
          <a:bodyPr wrap="none" lIns="0" tIns="0" rIns="0" bIns="0" rtlCol="0">
            <a:spAutoFit/>
          </a:bodyPr>
          <a:lstStyle/>
          <a:p>
            <a:pPr algn="ctr"/>
            <a:r>
              <a:rPr lang="en-US" sz="1200" b="1" noProof="1">
                <a:solidFill>
                  <a:schemeClr val="bg1"/>
                </a:solidFill>
                <a:latin typeface="Arial Black" panose="020B0604020202020204" pitchFamily="34" charset="0"/>
                <a:cs typeface="Arial Black" panose="020B0604020202020204" pitchFamily="34" charset="0"/>
              </a:rPr>
              <a:t>SAP IBP</a:t>
            </a:r>
            <a:br>
              <a:rPr lang="en-US" sz="1200" b="1" noProof="1">
                <a:solidFill>
                  <a:schemeClr val="bg1"/>
                </a:solidFill>
                <a:latin typeface="Arial Black" panose="020B0604020202020204" pitchFamily="34" charset="0"/>
                <a:cs typeface="Arial Black" panose="020B0604020202020204" pitchFamily="34" charset="0"/>
              </a:rPr>
            </a:br>
            <a:r>
              <a:rPr lang="en-US" sz="1200" b="1" noProof="1">
                <a:solidFill>
                  <a:schemeClr val="bg1"/>
                </a:solidFill>
                <a:latin typeface="Arial Black" panose="020B0604020202020204" pitchFamily="34" charset="0"/>
                <a:cs typeface="Arial Black" panose="020B0604020202020204" pitchFamily="34" charset="0"/>
              </a:rPr>
              <a:t>Response &amp; Supply</a:t>
            </a:r>
          </a:p>
        </p:txBody>
      </p:sp>
      <p:sp>
        <p:nvSpPr>
          <p:cNvPr id="94" name="Metin kutusu 93">
            <a:extLst>
              <a:ext uri="{FF2B5EF4-FFF2-40B4-BE49-F238E27FC236}">
                <a16:creationId xmlns:a16="http://schemas.microsoft.com/office/drawing/2014/main" id="{6DE3DF70-B632-D08E-1AA4-6ED6A2401EC1}"/>
              </a:ext>
            </a:extLst>
          </p:cNvPr>
          <p:cNvSpPr txBox="1"/>
          <p:nvPr/>
        </p:nvSpPr>
        <p:spPr>
          <a:xfrm>
            <a:off x="3835816" y="3542471"/>
            <a:ext cx="2107757" cy="553998"/>
          </a:xfrm>
          <a:prstGeom prst="rect">
            <a:avLst/>
          </a:prstGeom>
        </p:spPr>
        <p:txBody>
          <a:bodyPr wrap="square" lIns="0" tIns="0" rIns="0" bIns="0" rtlCol="0">
            <a:spAutoFit/>
          </a:bodyPr>
          <a:lstStyle/>
          <a:p>
            <a:pPr algn="ctr"/>
            <a:r>
              <a:rPr lang="en-US" sz="1200" noProof="1">
                <a:solidFill>
                  <a:schemeClr val="tx2"/>
                </a:solidFill>
              </a:rPr>
              <a:t>Utilize global network capacity to fulfill prioritized demands in the most profitable way</a:t>
            </a:r>
          </a:p>
        </p:txBody>
      </p:sp>
      <p:sp>
        <p:nvSpPr>
          <p:cNvPr id="95" name="Dikdörtgen 94">
            <a:extLst>
              <a:ext uri="{FF2B5EF4-FFF2-40B4-BE49-F238E27FC236}">
                <a16:creationId xmlns:a16="http://schemas.microsoft.com/office/drawing/2014/main" id="{593D748C-B82F-5C92-88AF-B5D69BFE38EC}"/>
              </a:ext>
            </a:extLst>
          </p:cNvPr>
          <p:cNvSpPr/>
          <p:nvPr/>
        </p:nvSpPr>
        <p:spPr>
          <a:xfrm>
            <a:off x="6146303" y="2644945"/>
            <a:ext cx="2360699" cy="1777035"/>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96" name="Dikdörtgen 95">
            <a:extLst>
              <a:ext uri="{FF2B5EF4-FFF2-40B4-BE49-F238E27FC236}">
                <a16:creationId xmlns:a16="http://schemas.microsoft.com/office/drawing/2014/main" id="{DD4DBB39-AD69-8815-87E1-69EAEFE14F51}"/>
              </a:ext>
            </a:extLst>
          </p:cNvPr>
          <p:cNvSpPr/>
          <p:nvPr/>
        </p:nvSpPr>
        <p:spPr>
          <a:xfrm>
            <a:off x="6098425" y="2644945"/>
            <a:ext cx="2408577" cy="701698"/>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97" name="Metin kutusu 96">
            <a:extLst>
              <a:ext uri="{FF2B5EF4-FFF2-40B4-BE49-F238E27FC236}">
                <a16:creationId xmlns:a16="http://schemas.microsoft.com/office/drawing/2014/main" id="{78842C6D-8048-3DC4-93EF-872CEDC1F8FB}"/>
              </a:ext>
            </a:extLst>
          </p:cNvPr>
          <p:cNvSpPr txBox="1"/>
          <p:nvPr/>
        </p:nvSpPr>
        <p:spPr>
          <a:xfrm>
            <a:off x="6916650" y="2821657"/>
            <a:ext cx="1101392" cy="369332"/>
          </a:xfrm>
          <a:prstGeom prst="rect">
            <a:avLst/>
          </a:prstGeom>
        </p:spPr>
        <p:txBody>
          <a:bodyPr wrap="none" lIns="0" tIns="0" rIns="0" bIns="0" rtlCol="0">
            <a:spAutoFit/>
          </a:bodyPr>
          <a:lstStyle/>
          <a:p>
            <a:pPr algn="ctr"/>
            <a:r>
              <a:rPr lang="en-US" sz="1200" b="1" noProof="1">
                <a:solidFill>
                  <a:schemeClr val="bg1"/>
                </a:solidFill>
                <a:latin typeface="Arial Black" panose="020B0604020202020204" pitchFamily="34" charset="0"/>
                <a:cs typeface="Arial Black" panose="020B0604020202020204" pitchFamily="34" charset="0"/>
              </a:rPr>
              <a:t>SAP S4HANA</a:t>
            </a:r>
            <a:br>
              <a:rPr lang="en-US" sz="1200" b="1" noProof="1">
                <a:solidFill>
                  <a:schemeClr val="bg1"/>
                </a:solidFill>
                <a:latin typeface="Arial Black" panose="020B0604020202020204" pitchFamily="34" charset="0"/>
                <a:cs typeface="Arial Black" panose="020B0604020202020204" pitchFamily="34" charset="0"/>
              </a:rPr>
            </a:br>
            <a:r>
              <a:rPr lang="en-US" sz="1200" b="1" noProof="1">
                <a:solidFill>
                  <a:schemeClr val="bg1"/>
                </a:solidFill>
                <a:latin typeface="Arial Black" panose="020B0604020202020204" pitchFamily="34" charset="0"/>
                <a:cs typeface="Arial Black" panose="020B0604020202020204" pitchFamily="34" charset="0"/>
              </a:rPr>
              <a:t>ePPDS</a:t>
            </a:r>
          </a:p>
        </p:txBody>
      </p:sp>
      <p:sp>
        <p:nvSpPr>
          <p:cNvPr id="98" name="Metin kutusu 97">
            <a:extLst>
              <a:ext uri="{FF2B5EF4-FFF2-40B4-BE49-F238E27FC236}">
                <a16:creationId xmlns:a16="http://schemas.microsoft.com/office/drawing/2014/main" id="{50219281-7E7A-CAF1-7AC5-3D287A6E2401}"/>
              </a:ext>
            </a:extLst>
          </p:cNvPr>
          <p:cNvSpPr txBox="1"/>
          <p:nvPr/>
        </p:nvSpPr>
        <p:spPr>
          <a:xfrm>
            <a:off x="6255969" y="3542471"/>
            <a:ext cx="2141366" cy="738664"/>
          </a:xfrm>
          <a:prstGeom prst="rect">
            <a:avLst/>
          </a:prstGeom>
        </p:spPr>
        <p:txBody>
          <a:bodyPr wrap="square" lIns="0" tIns="0" rIns="0" bIns="0" rtlCol="0">
            <a:spAutoFit/>
          </a:bodyPr>
          <a:lstStyle/>
          <a:p>
            <a:pPr algn="ctr"/>
            <a:r>
              <a:rPr lang="en-US" sz="1200" noProof="1">
                <a:solidFill>
                  <a:schemeClr val="tx2"/>
                </a:solidFill>
              </a:rPr>
              <a:t>Optimize the production plan as part of the global plan and create feasible production schedules - ready for execution</a:t>
            </a:r>
          </a:p>
        </p:txBody>
      </p:sp>
      <p:sp>
        <p:nvSpPr>
          <p:cNvPr id="99" name="Oval 98">
            <a:extLst>
              <a:ext uri="{FF2B5EF4-FFF2-40B4-BE49-F238E27FC236}">
                <a16:creationId xmlns:a16="http://schemas.microsoft.com/office/drawing/2014/main" id="{9650FAAC-ACFA-048E-EAE5-B1F4397E3796}"/>
              </a:ext>
            </a:extLst>
          </p:cNvPr>
          <p:cNvSpPr>
            <a:spLocks/>
          </p:cNvSpPr>
          <p:nvPr/>
        </p:nvSpPr>
        <p:spPr>
          <a:xfrm>
            <a:off x="5765720" y="2644945"/>
            <a:ext cx="702000" cy="704644"/>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100" name="Dikdörtgen 99">
            <a:extLst>
              <a:ext uri="{FF2B5EF4-FFF2-40B4-BE49-F238E27FC236}">
                <a16:creationId xmlns:a16="http://schemas.microsoft.com/office/drawing/2014/main" id="{2684D3C5-7362-AA70-077A-AED73A59AD57}"/>
              </a:ext>
            </a:extLst>
          </p:cNvPr>
          <p:cNvSpPr/>
          <p:nvPr/>
        </p:nvSpPr>
        <p:spPr>
          <a:xfrm>
            <a:off x="3709345" y="4576595"/>
            <a:ext cx="4797657" cy="470115"/>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noProof="1"/>
          </a:p>
        </p:txBody>
      </p:sp>
      <p:sp>
        <p:nvSpPr>
          <p:cNvPr id="101" name="Metin kutusu 100">
            <a:extLst>
              <a:ext uri="{FF2B5EF4-FFF2-40B4-BE49-F238E27FC236}">
                <a16:creationId xmlns:a16="http://schemas.microsoft.com/office/drawing/2014/main" id="{27CF09B1-B55D-221C-E078-888CB8CBCF91}"/>
              </a:ext>
            </a:extLst>
          </p:cNvPr>
          <p:cNvSpPr txBox="1"/>
          <p:nvPr/>
        </p:nvSpPr>
        <p:spPr>
          <a:xfrm>
            <a:off x="5415127" y="4688864"/>
            <a:ext cx="1386093" cy="245576"/>
          </a:xfrm>
          <a:prstGeom prst="rect">
            <a:avLst/>
          </a:prstGeom>
        </p:spPr>
        <p:txBody>
          <a:bodyPr wrap="none" lIns="0" tIns="0" rIns="0" bIns="0" rtlCol="0">
            <a:spAutoFit/>
          </a:bodyPr>
          <a:lstStyle/>
          <a:p>
            <a:pPr algn="ctr"/>
            <a:r>
              <a:rPr lang="en-US" sz="1400" b="1" noProof="1">
                <a:solidFill>
                  <a:schemeClr val="tx2"/>
                </a:solidFill>
              </a:rPr>
              <a:t>Synchronized Planning for Production</a:t>
            </a:r>
          </a:p>
        </p:txBody>
      </p:sp>
      <p:sp>
        <p:nvSpPr>
          <p:cNvPr id="102" name="Arrow: Chevron 28">
            <a:extLst>
              <a:ext uri="{FF2B5EF4-FFF2-40B4-BE49-F238E27FC236}">
                <a16:creationId xmlns:a16="http://schemas.microsoft.com/office/drawing/2014/main" id="{35477120-CD91-49FF-610F-3C77C2CE838A}"/>
              </a:ext>
            </a:extLst>
          </p:cNvPr>
          <p:cNvSpPr/>
          <p:nvPr>
            <p:custDataLst>
              <p:tags r:id="rId1"/>
            </p:custDataLst>
          </p:nvPr>
        </p:nvSpPr>
        <p:spPr bwMode="gray">
          <a:xfrm>
            <a:off x="3813824" y="5310331"/>
            <a:ext cx="1886889" cy="555911"/>
          </a:xfrm>
          <a:prstGeom prst="chevron">
            <a:avLst>
              <a:gd name="adj" fmla="val 33680"/>
            </a:avLst>
          </a:prstGeom>
          <a:solidFill>
            <a:schemeClr val="accent1"/>
          </a:solidFill>
          <a:ln w="25400" algn="ctr">
            <a:noFill/>
            <a:miter lim="800000"/>
            <a:headEnd/>
            <a:tailEnd/>
          </a:ln>
        </p:spPr>
        <p:txBody>
          <a:bodyPr rot="0" spcFirstLastPara="0" vertOverflow="overflow" horzOverflow="overflow" vert="horz" wrap="square" lIns="89977" tIns="71981" rIns="89977" bIns="71981" numCol="1" spcCol="0" rtlCol="0" fromWordArt="0" anchor="ctr" anchorCtr="0" forceAA="0" compatLnSpc="1">
            <a:prstTxWarp prst="textNoShape">
              <a:avLst/>
            </a:prstTxWarp>
            <a:noAutofit/>
          </a:bodyPr>
          <a:lstStyle/>
          <a:p>
            <a:pPr algn="ctr" fontAlgn="base">
              <a:spcBef>
                <a:spcPct val="50000"/>
              </a:spcBef>
              <a:spcAft>
                <a:spcPct val="0"/>
              </a:spcAft>
              <a:buClr>
                <a:srgbClr val="F0AB00"/>
              </a:buClr>
              <a:buSzPct val="80000"/>
            </a:pPr>
            <a:r>
              <a:rPr lang="en-US" sz="1050" kern="0" noProof="1">
                <a:solidFill>
                  <a:schemeClr val="bg1"/>
                </a:solidFill>
                <a:ea typeface="Arial Unicode MS" pitchFamily="34" charset="-128"/>
                <a:cs typeface="Arial Unicode MS" pitchFamily="34" charset="-128"/>
              </a:rPr>
              <a:t> </a:t>
            </a:r>
            <a:r>
              <a:rPr lang="en-US" sz="1050" b="1" kern="0" noProof="1">
                <a:solidFill>
                  <a:schemeClr val="bg1"/>
                </a:solidFill>
                <a:ea typeface="Arial Unicode MS" pitchFamily="34" charset="-128"/>
                <a:cs typeface="Arial Unicode MS" pitchFamily="34" charset="-128"/>
              </a:rPr>
              <a:t>Operational Supply Planning </a:t>
            </a:r>
            <a:endParaRPr lang="en-US" sz="1050" kern="0" noProof="1">
              <a:solidFill>
                <a:schemeClr val="bg1"/>
              </a:solidFill>
              <a:ea typeface="Arial Unicode MS" pitchFamily="34" charset="-128"/>
              <a:cs typeface="Arial Unicode MS" pitchFamily="34" charset="-128"/>
            </a:endParaRPr>
          </a:p>
        </p:txBody>
      </p:sp>
      <p:sp>
        <p:nvSpPr>
          <p:cNvPr id="103" name="Arrow: Chevron 29">
            <a:extLst>
              <a:ext uri="{FF2B5EF4-FFF2-40B4-BE49-F238E27FC236}">
                <a16:creationId xmlns:a16="http://schemas.microsoft.com/office/drawing/2014/main" id="{C5EFFC2F-AA64-5951-721E-74D7FC8CE21E}"/>
              </a:ext>
            </a:extLst>
          </p:cNvPr>
          <p:cNvSpPr/>
          <p:nvPr>
            <p:custDataLst>
              <p:tags r:id="rId2"/>
            </p:custDataLst>
          </p:nvPr>
        </p:nvSpPr>
        <p:spPr bwMode="gray">
          <a:xfrm>
            <a:off x="6457950" y="5303784"/>
            <a:ext cx="1957388" cy="569005"/>
          </a:xfrm>
          <a:prstGeom prst="chevron">
            <a:avLst>
              <a:gd name="adj" fmla="val 33680"/>
            </a:avLst>
          </a:prstGeom>
          <a:solidFill>
            <a:schemeClr val="tx2"/>
          </a:solidFill>
          <a:ln w="25400" algn="ctr">
            <a:noFill/>
            <a:miter lim="800000"/>
            <a:headEnd/>
            <a:tailEnd/>
          </a:ln>
        </p:spPr>
        <p:txBody>
          <a:bodyPr rot="0" spcFirstLastPara="0" vertOverflow="overflow" horzOverflow="overflow" vert="horz" wrap="square" lIns="89977" tIns="71981" rIns="89977" bIns="71981" numCol="1" spcCol="0" rtlCol="0" fromWordArt="0" anchor="ctr" anchorCtr="0" forceAA="0" compatLnSpc="1">
            <a:prstTxWarp prst="textNoShape">
              <a:avLst/>
            </a:prstTxWarp>
            <a:noAutofit/>
          </a:bodyPr>
          <a:lstStyle/>
          <a:p>
            <a:pPr algn="ctr" fontAlgn="base">
              <a:spcBef>
                <a:spcPct val="50000"/>
              </a:spcBef>
              <a:spcAft>
                <a:spcPct val="0"/>
              </a:spcAft>
              <a:buClr>
                <a:srgbClr val="F0AB00"/>
              </a:buClr>
              <a:buSzPct val="80000"/>
            </a:pPr>
            <a:endParaRPr lang="en-US" sz="1200" b="1" kern="0" noProof="1">
              <a:solidFill>
                <a:schemeClr val="bg1"/>
              </a:solidFill>
              <a:ea typeface="Arial Unicode MS" pitchFamily="34" charset="-128"/>
              <a:cs typeface="Arial Unicode MS" pitchFamily="34" charset="-128"/>
            </a:endParaRPr>
          </a:p>
        </p:txBody>
      </p:sp>
      <p:pic>
        <p:nvPicPr>
          <p:cNvPr id="104" name="Graphic 32">
            <a:extLst>
              <a:ext uri="{FF2B5EF4-FFF2-40B4-BE49-F238E27FC236}">
                <a16:creationId xmlns:a16="http://schemas.microsoft.com/office/drawing/2014/main" id="{498346F0-631D-C0A0-5010-4C25A8D070F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5914166" y="2788856"/>
            <a:ext cx="405109" cy="416822"/>
          </a:xfrm>
          <a:prstGeom prst="rect">
            <a:avLst/>
          </a:prstGeom>
        </p:spPr>
      </p:pic>
      <p:sp>
        <p:nvSpPr>
          <p:cNvPr id="105" name="Metin kutusu 104">
            <a:extLst>
              <a:ext uri="{FF2B5EF4-FFF2-40B4-BE49-F238E27FC236}">
                <a16:creationId xmlns:a16="http://schemas.microsoft.com/office/drawing/2014/main" id="{12437D71-48CE-651C-616E-482A880AE7A2}"/>
              </a:ext>
            </a:extLst>
          </p:cNvPr>
          <p:cNvSpPr txBox="1"/>
          <p:nvPr/>
        </p:nvSpPr>
        <p:spPr>
          <a:xfrm>
            <a:off x="6686550" y="5419009"/>
            <a:ext cx="1557338" cy="323165"/>
          </a:xfrm>
          <a:prstGeom prst="rect">
            <a:avLst/>
          </a:prstGeom>
        </p:spPr>
        <p:txBody>
          <a:bodyPr wrap="square" lIns="0" tIns="0" rIns="0" bIns="0" rtlCol="0">
            <a:spAutoFit/>
          </a:bodyPr>
          <a:lstStyle/>
          <a:p>
            <a:pPr algn="ctr"/>
            <a:r>
              <a:rPr lang="en-US" sz="1050" b="1" dirty="0">
                <a:solidFill>
                  <a:schemeClr val="bg1"/>
                </a:solidFill>
              </a:rPr>
              <a:t>Production Planning and Detailed Scheduling </a:t>
            </a:r>
          </a:p>
        </p:txBody>
      </p:sp>
      <p:pic>
        <p:nvPicPr>
          <p:cNvPr id="106" name="Graphic 30">
            <a:extLst>
              <a:ext uri="{FF2B5EF4-FFF2-40B4-BE49-F238E27FC236}">
                <a16:creationId xmlns:a16="http://schemas.microsoft.com/office/drawing/2014/main" id="{E466ABEE-C674-B11D-53FE-AAE73F9FCEB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855923" y="5325838"/>
            <a:ext cx="494443" cy="508738"/>
          </a:xfrm>
          <a:prstGeom prst="rect">
            <a:avLst/>
          </a:prstGeom>
        </p:spPr>
      </p:pic>
      <p:sp>
        <p:nvSpPr>
          <p:cNvPr id="107" name="Sağ Ok 106">
            <a:extLst>
              <a:ext uri="{FF2B5EF4-FFF2-40B4-BE49-F238E27FC236}">
                <a16:creationId xmlns:a16="http://schemas.microsoft.com/office/drawing/2014/main" id="{21FD9B58-9528-A3D4-2565-FAE82A4A81F7}"/>
              </a:ext>
            </a:extLst>
          </p:cNvPr>
          <p:cNvSpPr/>
          <p:nvPr/>
        </p:nvSpPr>
        <p:spPr>
          <a:xfrm>
            <a:off x="3305175" y="1868866"/>
            <a:ext cx="314325" cy="287867"/>
          </a:xfrm>
          <a:prstGeom prst="rightArrow">
            <a:avLst/>
          </a:prstGeom>
          <a:solidFill>
            <a:schemeClr val="accent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108" name="Dikdörtgen 107">
            <a:extLst>
              <a:ext uri="{FF2B5EF4-FFF2-40B4-BE49-F238E27FC236}">
                <a16:creationId xmlns:a16="http://schemas.microsoft.com/office/drawing/2014/main" id="{3D1579FD-ADDA-DA44-927D-B51DE48CF794}"/>
              </a:ext>
            </a:extLst>
          </p:cNvPr>
          <p:cNvSpPr/>
          <p:nvPr/>
        </p:nvSpPr>
        <p:spPr>
          <a:xfrm>
            <a:off x="452437" y="1651000"/>
            <a:ext cx="2867706" cy="4706939"/>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109" name="Dikdörtgen 108">
            <a:extLst>
              <a:ext uri="{FF2B5EF4-FFF2-40B4-BE49-F238E27FC236}">
                <a16:creationId xmlns:a16="http://schemas.microsoft.com/office/drawing/2014/main" id="{BA5D003B-DCBC-1A7D-76B6-F812DD4F39D9}"/>
              </a:ext>
            </a:extLst>
          </p:cNvPr>
          <p:cNvSpPr/>
          <p:nvPr/>
        </p:nvSpPr>
        <p:spPr>
          <a:xfrm>
            <a:off x="452437" y="1651000"/>
            <a:ext cx="2867706" cy="723599"/>
          </a:xfrm>
          <a:prstGeom prst="rect">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110" name="Metin kutusu 109">
            <a:extLst>
              <a:ext uri="{FF2B5EF4-FFF2-40B4-BE49-F238E27FC236}">
                <a16:creationId xmlns:a16="http://schemas.microsoft.com/office/drawing/2014/main" id="{2E0A7EF8-7DCD-4BED-66CB-F157ECC0FC2A}"/>
              </a:ext>
            </a:extLst>
          </p:cNvPr>
          <p:cNvSpPr txBox="1"/>
          <p:nvPr/>
        </p:nvSpPr>
        <p:spPr>
          <a:xfrm>
            <a:off x="977333" y="1765822"/>
            <a:ext cx="1817915" cy="492443"/>
          </a:xfrm>
          <a:prstGeom prst="rect">
            <a:avLst/>
          </a:prstGeom>
        </p:spPr>
        <p:txBody>
          <a:bodyPr wrap="square" lIns="0" tIns="0" rIns="0" bIns="0" rtlCol="0">
            <a:spAutoFit/>
          </a:bodyPr>
          <a:lstStyle/>
          <a:p>
            <a:pPr algn="ctr"/>
            <a:r>
              <a:rPr lang="en-US" sz="1600" b="1" dirty="0">
                <a:solidFill>
                  <a:schemeClr val="bg1"/>
                </a:solidFill>
              </a:rPr>
              <a:t>Issues/challenges faced</a:t>
            </a:r>
          </a:p>
        </p:txBody>
      </p:sp>
      <p:sp>
        <p:nvSpPr>
          <p:cNvPr id="111" name="Metin kutusu 110">
            <a:extLst>
              <a:ext uri="{FF2B5EF4-FFF2-40B4-BE49-F238E27FC236}">
                <a16:creationId xmlns:a16="http://schemas.microsoft.com/office/drawing/2014/main" id="{613118A5-1377-07FC-BD84-0D8479FB1071}"/>
              </a:ext>
            </a:extLst>
          </p:cNvPr>
          <p:cNvSpPr txBox="1"/>
          <p:nvPr/>
        </p:nvSpPr>
        <p:spPr>
          <a:xfrm>
            <a:off x="917264" y="2658675"/>
            <a:ext cx="2274971" cy="3421449"/>
          </a:xfrm>
          <a:prstGeom prst="rect">
            <a:avLst/>
          </a:prstGeom>
        </p:spPr>
        <p:txBody>
          <a:bodyPr wrap="square" lIns="0" tIns="0" rIns="0" bIns="0" rtlCol="0">
            <a:spAutoFit/>
          </a:bodyPr>
          <a:lstStyle/>
          <a:p>
            <a:pPr algn="l">
              <a:spcAft>
                <a:spcPts val="1600"/>
              </a:spcAft>
            </a:pPr>
            <a:r>
              <a:rPr lang="en-US" sz="1300" dirty="0">
                <a:solidFill>
                  <a:schemeClr val="tx2"/>
                </a:solidFill>
              </a:rPr>
              <a:t>Unable to tightly integrate tactical plan with operational plan and execution </a:t>
            </a:r>
          </a:p>
          <a:p>
            <a:pPr algn="l">
              <a:spcAft>
                <a:spcPts val="1600"/>
              </a:spcAft>
            </a:pPr>
            <a:r>
              <a:rPr lang="en-US" sz="1300" dirty="0">
                <a:solidFill>
                  <a:schemeClr val="tx2"/>
                </a:solidFill>
              </a:rPr>
              <a:t>Missing certain planning mechanism such as MPS or detailed scheduling</a:t>
            </a:r>
          </a:p>
          <a:p>
            <a:pPr algn="l">
              <a:spcAft>
                <a:spcPts val="1600"/>
              </a:spcAft>
            </a:pPr>
            <a:r>
              <a:rPr lang="en-US" sz="1300" dirty="0">
                <a:solidFill>
                  <a:schemeClr val="tx2"/>
                </a:solidFill>
              </a:rPr>
              <a:t>Lack of e2e visibility &amp; efficient collaboration</a:t>
            </a:r>
          </a:p>
          <a:p>
            <a:pPr algn="l">
              <a:spcAft>
                <a:spcPts val="1600"/>
              </a:spcAft>
            </a:pPr>
            <a:r>
              <a:rPr lang="en-US" sz="1300" dirty="0">
                <a:solidFill>
                  <a:schemeClr val="tx2"/>
                </a:solidFill>
              </a:rPr>
              <a:t>Unable to responds to frequent challenges in supply and production planning quickly</a:t>
            </a:r>
          </a:p>
          <a:p>
            <a:pPr algn="l">
              <a:spcAft>
                <a:spcPts val="1600"/>
              </a:spcAft>
            </a:pPr>
            <a:r>
              <a:rPr lang="en-US" sz="1300" dirty="0">
                <a:solidFill>
                  <a:schemeClr val="tx2"/>
                </a:solidFill>
              </a:rPr>
              <a:t>High effort and potential risk for integration</a:t>
            </a:r>
          </a:p>
        </p:txBody>
      </p:sp>
      <p:sp>
        <p:nvSpPr>
          <p:cNvPr id="112" name="Serbest Form 84">
            <a:extLst>
              <a:ext uri="{FF2B5EF4-FFF2-40B4-BE49-F238E27FC236}">
                <a16:creationId xmlns:a16="http://schemas.microsoft.com/office/drawing/2014/main" id="{8C2505F4-7BB4-14A0-B716-C1D952E724F8}"/>
              </a:ext>
            </a:extLst>
          </p:cNvPr>
          <p:cNvSpPr>
            <a:spLocks noChangeAspect="1"/>
          </p:cNvSpPr>
          <p:nvPr/>
        </p:nvSpPr>
        <p:spPr>
          <a:xfrm>
            <a:off x="653686" y="2699876"/>
            <a:ext cx="126601" cy="12599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tx2"/>
          </a:solidFill>
          <a:ln w="9489" cap="flat">
            <a:noFill/>
            <a:prstDash val="solid"/>
            <a:miter/>
          </a:ln>
        </p:spPr>
        <p:txBody>
          <a:bodyPr rtlCol="0" anchor="ctr"/>
          <a:lstStyle/>
          <a:p>
            <a:endParaRPr lang="en-US" noProof="1"/>
          </a:p>
        </p:txBody>
      </p:sp>
      <p:sp>
        <p:nvSpPr>
          <p:cNvPr id="113" name="Serbest Form 84">
            <a:extLst>
              <a:ext uri="{FF2B5EF4-FFF2-40B4-BE49-F238E27FC236}">
                <a16:creationId xmlns:a16="http://schemas.microsoft.com/office/drawing/2014/main" id="{B249D3BF-0D69-0E5B-C30C-140FE3E322F9}"/>
              </a:ext>
            </a:extLst>
          </p:cNvPr>
          <p:cNvSpPr>
            <a:spLocks noChangeAspect="1"/>
          </p:cNvSpPr>
          <p:nvPr/>
        </p:nvSpPr>
        <p:spPr>
          <a:xfrm>
            <a:off x="653686" y="3501008"/>
            <a:ext cx="126601" cy="12599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tx2"/>
          </a:solidFill>
          <a:ln w="9489" cap="flat">
            <a:noFill/>
            <a:prstDash val="solid"/>
            <a:miter/>
          </a:ln>
        </p:spPr>
        <p:txBody>
          <a:bodyPr rtlCol="0" anchor="ctr"/>
          <a:lstStyle/>
          <a:p>
            <a:endParaRPr lang="en-US" noProof="1"/>
          </a:p>
        </p:txBody>
      </p:sp>
      <p:sp>
        <p:nvSpPr>
          <p:cNvPr id="114" name="Serbest Form 84">
            <a:extLst>
              <a:ext uri="{FF2B5EF4-FFF2-40B4-BE49-F238E27FC236}">
                <a16:creationId xmlns:a16="http://schemas.microsoft.com/office/drawing/2014/main" id="{20DD3EC0-F423-148E-230F-CF39F2CA35F3}"/>
              </a:ext>
            </a:extLst>
          </p:cNvPr>
          <p:cNvSpPr>
            <a:spLocks noChangeAspect="1"/>
          </p:cNvSpPr>
          <p:nvPr/>
        </p:nvSpPr>
        <p:spPr>
          <a:xfrm>
            <a:off x="653686" y="4296271"/>
            <a:ext cx="126601" cy="12599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tx2"/>
          </a:solidFill>
          <a:ln w="9489" cap="flat">
            <a:noFill/>
            <a:prstDash val="solid"/>
            <a:miter/>
          </a:ln>
        </p:spPr>
        <p:txBody>
          <a:bodyPr rtlCol="0" anchor="ctr"/>
          <a:lstStyle/>
          <a:p>
            <a:endParaRPr lang="en-US" noProof="1"/>
          </a:p>
        </p:txBody>
      </p:sp>
      <p:sp>
        <p:nvSpPr>
          <p:cNvPr id="115" name="Serbest Form 84">
            <a:extLst>
              <a:ext uri="{FF2B5EF4-FFF2-40B4-BE49-F238E27FC236}">
                <a16:creationId xmlns:a16="http://schemas.microsoft.com/office/drawing/2014/main" id="{AD15D88D-A0E3-661A-28E7-1F6BF6023744}"/>
              </a:ext>
            </a:extLst>
          </p:cNvPr>
          <p:cNvSpPr>
            <a:spLocks noChangeAspect="1"/>
          </p:cNvSpPr>
          <p:nvPr/>
        </p:nvSpPr>
        <p:spPr>
          <a:xfrm>
            <a:off x="653686" y="4900910"/>
            <a:ext cx="126601" cy="12599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tx2"/>
          </a:solidFill>
          <a:ln w="9489" cap="flat">
            <a:noFill/>
            <a:prstDash val="solid"/>
            <a:miter/>
          </a:ln>
        </p:spPr>
        <p:txBody>
          <a:bodyPr rtlCol="0" anchor="ctr"/>
          <a:lstStyle/>
          <a:p>
            <a:endParaRPr lang="en-US" noProof="1"/>
          </a:p>
        </p:txBody>
      </p:sp>
      <p:sp>
        <p:nvSpPr>
          <p:cNvPr id="116" name="Serbest Form 115">
            <a:extLst>
              <a:ext uri="{FF2B5EF4-FFF2-40B4-BE49-F238E27FC236}">
                <a16:creationId xmlns:a16="http://schemas.microsoft.com/office/drawing/2014/main" id="{591B22E7-75B7-F5C2-7852-EDD77FDBE4E5}"/>
              </a:ext>
            </a:extLst>
          </p:cNvPr>
          <p:cNvSpPr>
            <a:spLocks noChangeAspect="1"/>
          </p:cNvSpPr>
          <p:nvPr/>
        </p:nvSpPr>
        <p:spPr>
          <a:xfrm>
            <a:off x="653686" y="5695156"/>
            <a:ext cx="126601" cy="125999"/>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chemeClr val="tx2"/>
          </a:solidFill>
          <a:ln w="9489" cap="flat">
            <a:noFill/>
            <a:prstDash val="solid"/>
            <a:miter/>
          </a:ln>
        </p:spPr>
        <p:txBody>
          <a:bodyPr rtlCol="0" anchor="ctr"/>
          <a:lstStyle/>
          <a:p>
            <a:endParaRPr lang="en-US" noProof="1"/>
          </a:p>
        </p:txBody>
      </p:sp>
      <p:grpSp>
        <p:nvGrpSpPr>
          <p:cNvPr id="117" name="Grafik 29">
            <a:extLst>
              <a:ext uri="{FF2B5EF4-FFF2-40B4-BE49-F238E27FC236}">
                <a16:creationId xmlns:a16="http://schemas.microsoft.com/office/drawing/2014/main" id="{D5501855-E11D-A7DB-314B-BF55D7C1BA87}"/>
              </a:ext>
            </a:extLst>
          </p:cNvPr>
          <p:cNvGrpSpPr>
            <a:grpSpLocks noChangeAspect="1"/>
          </p:cNvGrpSpPr>
          <p:nvPr/>
        </p:nvGrpSpPr>
        <p:grpSpPr>
          <a:xfrm>
            <a:off x="10542705" y="393872"/>
            <a:ext cx="1210729" cy="245114"/>
            <a:chOff x="8771359" y="1615738"/>
            <a:chExt cx="2441866" cy="494359"/>
          </a:xfrm>
        </p:grpSpPr>
        <p:grpSp>
          <p:nvGrpSpPr>
            <p:cNvPr id="118" name="Grafik 29">
              <a:extLst>
                <a:ext uri="{FF2B5EF4-FFF2-40B4-BE49-F238E27FC236}">
                  <a16:creationId xmlns:a16="http://schemas.microsoft.com/office/drawing/2014/main" id="{96E3BEEC-9BD7-3AC1-ADCB-9A998A05E611}"/>
                </a:ext>
              </a:extLst>
            </p:cNvPr>
            <p:cNvGrpSpPr/>
            <p:nvPr/>
          </p:nvGrpSpPr>
          <p:grpSpPr>
            <a:xfrm>
              <a:off x="8771359" y="1615738"/>
              <a:ext cx="2366907" cy="494359"/>
              <a:chOff x="8771359" y="1615738"/>
              <a:chExt cx="2366907" cy="494359"/>
            </a:xfrm>
          </p:grpSpPr>
          <p:grpSp>
            <p:nvGrpSpPr>
              <p:cNvPr id="120" name="Grafik 29">
                <a:extLst>
                  <a:ext uri="{FF2B5EF4-FFF2-40B4-BE49-F238E27FC236}">
                    <a16:creationId xmlns:a16="http://schemas.microsoft.com/office/drawing/2014/main" id="{662CE6FF-F5C0-BC55-D6D7-7EEC210A09F4}"/>
                  </a:ext>
                </a:extLst>
              </p:cNvPr>
              <p:cNvGrpSpPr/>
              <p:nvPr/>
            </p:nvGrpSpPr>
            <p:grpSpPr>
              <a:xfrm>
                <a:off x="9418950" y="1615738"/>
                <a:ext cx="1719317" cy="479777"/>
                <a:chOff x="9418950" y="1615738"/>
                <a:chExt cx="1719317" cy="479777"/>
              </a:xfrm>
              <a:solidFill>
                <a:srgbClr val="FFFFFF"/>
              </a:solidFill>
            </p:grpSpPr>
            <p:sp>
              <p:nvSpPr>
                <p:cNvPr id="122" name="Serbest Form 85">
                  <a:extLst>
                    <a:ext uri="{FF2B5EF4-FFF2-40B4-BE49-F238E27FC236}">
                      <a16:creationId xmlns:a16="http://schemas.microsoft.com/office/drawing/2014/main" id="{0B7479D3-A31F-FF32-1D99-68FDF9F142D3}"/>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endParaRPr lang="en-US" noProof="1"/>
                </a:p>
              </p:txBody>
            </p:sp>
            <p:sp>
              <p:nvSpPr>
                <p:cNvPr id="123" name="Serbest Form 86">
                  <a:extLst>
                    <a:ext uri="{FF2B5EF4-FFF2-40B4-BE49-F238E27FC236}">
                      <a16:creationId xmlns:a16="http://schemas.microsoft.com/office/drawing/2014/main" id="{13C4048E-4113-CCE4-CCAE-081235DB545B}"/>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endParaRPr lang="en-US" noProof="1"/>
                </a:p>
              </p:txBody>
            </p:sp>
            <p:sp>
              <p:nvSpPr>
                <p:cNvPr id="124" name="Serbest Form 87">
                  <a:extLst>
                    <a:ext uri="{FF2B5EF4-FFF2-40B4-BE49-F238E27FC236}">
                      <a16:creationId xmlns:a16="http://schemas.microsoft.com/office/drawing/2014/main" id="{48EBAEB2-1C67-7B32-C8F3-E904EAED2C2F}"/>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endParaRPr lang="en-US" noProof="1"/>
                </a:p>
              </p:txBody>
            </p:sp>
            <p:sp>
              <p:nvSpPr>
                <p:cNvPr id="125" name="Serbest Form 88">
                  <a:extLst>
                    <a:ext uri="{FF2B5EF4-FFF2-40B4-BE49-F238E27FC236}">
                      <a16:creationId xmlns:a16="http://schemas.microsoft.com/office/drawing/2014/main" id="{DBCB5FC2-D6EA-0AA0-096A-4B5E0F067AA0}"/>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endParaRPr lang="en-US" noProof="1"/>
                </a:p>
              </p:txBody>
            </p:sp>
          </p:grpSp>
          <p:sp>
            <p:nvSpPr>
              <p:cNvPr id="121" name="Serbest Form 84">
                <a:extLst>
                  <a:ext uri="{FF2B5EF4-FFF2-40B4-BE49-F238E27FC236}">
                    <a16:creationId xmlns:a16="http://schemas.microsoft.com/office/drawing/2014/main" id="{44FC440F-2E08-C9AB-C6CA-5A148B0D974C}"/>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endParaRPr lang="en-US" noProof="1"/>
              </a:p>
            </p:txBody>
          </p:sp>
        </p:grpSp>
        <p:sp>
          <p:nvSpPr>
            <p:cNvPr id="119" name="Serbest Form 82">
              <a:extLst>
                <a:ext uri="{FF2B5EF4-FFF2-40B4-BE49-F238E27FC236}">
                  <a16:creationId xmlns:a16="http://schemas.microsoft.com/office/drawing/2014/main" id="{4BAF1999-9067-B021-F81C-7CFCCF4D3135}"/>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endParaRPr lang="en-US" noProof="1"/>
            </a:p>
          </p:txBody>
        </p:sp>
      </p:grpSp>
    </p:spTree>
    <p:extLst>
      <p:ext uri="{BB962C8B-B14F-4D97-AF65-F5344CB8AC3E}">
        <p14:creationId xmlns:p14="http://schemas.microsoft.com/office/powerpoint/2010/main" val="771978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Grup 165">
            <a:extLst>
              <a:ext uri="{FF2B5EF4-FFF2-40B4-BE49-F238E27FC236}">
                <a16:creationId xmlns:a16="http://schemas.microsoft.com/office/drawing/2014/main" id="{B85CB7A7-85E5-BCC8-97AA-95FB6CA54C17}"/>
              </a:ext>
            </a:extLst>
          </p:cNvPr>
          <p:cNvGrpSpPr/>
          <p:nvPr/>
        </p:nvGrpSpPr>
        <p:grpSpPr>
          <a:xfrm>
            <a:off x="4017145" y="2173126"/>
            <a:ext cx="6437735" cy="2190073"/>
            <a:chOff x="4141774" y="2173127"/>
            <a:chExt cx="6657772" cy="2123868"/>
          </a:xfrm>
        </p:grpSpPr>
        <p:cxnSp>
          <p:nvCxnSpPr>
            <p:cNvPr id="15" name="Straight Arrow Connector 136">
              <a:extLst>
                <a:ext uri="{FF2B5EF4-FFF2-40B4-BE49-F238E27FC236}">
                  <a16:creationId xmlns:a16="http://schemas.microsoft.com/office/drawing/2014/main" id="{31ED7205-CF92-BAA3-CF5A-1C3964805C18}"/>
                </a:ext>
              </a:extLst>
            </p:cNvPr>
            <p:cNvCxnSpPr>
              <a:cxnSpLocks/>
            </p:cNvCxnSpPr>
            <p:nvPr/>
          </p:nvCxnSpPr>
          <p:spPr>
            <a:xfrm flipH="1">
              <a:off x="7465398" y="2173127"/>
              <a:ext cx="10524" cy="2123868"/>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37">
              <a:extLst>
                <a:ext uri="{FF2B5EF4-FFF2-40B4-BE49-F238E27FC236}">
                  <a16:creationId xmlns:a16="http://schemas.microsoft.com/office/drawing/2014/main" id="{18B433D1-BCE3-7385-B641-197D20C1E0EB}"/>
                </a:ext>
              </a:extLst>
            </p:cNvPr>
            <p:cNvCxnSpPr>
              <a:cxnSpLocks/>
            </p:cNvCxnSpPr>
            <p:nvPr/>
          </p:nvCxnSpPr>
          <p:spPr>
            <a:xfrm flipH="1">
              <a:off x="5803586" y="2173127"/>
              <a:ext cx="10524" cy="2123868"/>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35">
              <a:extLst>
                <a:ext uri="{FF2B5EF4-FFF2-40B4-BE49-F238E27FC236}">
                  <a16:creationId xmlns:a16="http://schemas.microsoft.com/office/drawing/2014/main" id="{BCC76A62-6991-E884-8DB2-D269EEA8297B}"/>
                </a:ext>
              </a:extLst>
            </p:cNvPr>
            <p:cNvCxnSpPr>
              <a:cxnSpLocks/>
            </p:cNvCxnSpPr>
            <p:nvPr/>
          </p:nvCxnSpPr>
          <p:spPr>
            <a:xfrm flipH="1">
              <a:off x="9128370" y="2173127"/>
              <a:ext cx="8205" cy="2123868"/>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113">
              <a:extLst>
                <a:ext uri="{FF2B5EF4-FFF2-40B4-BE49-F238E27FC236}">
                  <a16:creationId xmlns:a16="http://schemas.microsoft.com/office/drawing/2014/main" id="{9164B62E-0BDC-68A4-E195-98F7F0B9E2BD}"/>
                </a:ext>
              </a:extLst>
            </p:cNvPr>
            <p:cNvCxnSpPr>
              <a:cxnSpLocks/>
            </p:cNvCxnSpPr>
            <p:nvPr/>
          </p:nvCxnSpPr>
          <p:spPr>
            <a:xfrm flipH="1">
              <a:off x="10789023" y="2173127"/>
              <a:ext cx="10523" cy="2123868"/>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114">
              <a:extLst>
                <a:ext uri="{FF2B5EF4-FFF2-40B4-BE49-F238E27FC236}">
                  <a16:creationId xmlns:a16="http://schemas.microsoft.com/office/drawing/2014/main" id="{DA6E680F-E96D-681B-0929-4ECDAC1F1283}"/>
                </a:ext>
              </a:extLst>
            </p:cNvPr>
            <p:cNvCxnSpPr>
              <a:cxnSpLocks/>
            </p:cNvCxnSpPr>
            <p:nvPr/>
          </p:nvCxnSpPr>
          <p:spPr>
            <a:xfrm flipH="1">
              <a:off x="4141774" y="2173127"/>
              <a:ext cx="10524" cy="2123868"/>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grpSp>
      <p:cxnSp>
        <p:nvCxnSpPr>
          <p:cNvPr id="18" name="Straight Arrow Connector 104">
            <a:extLst>
              <a:ext uri="{FF2B5EF4-FFF2-40B4-BE49-F238E27FC236}">
                <a16:creationId xmlns:a16="http://schemas.microsoft.com/office/drawing/2014/main" id="{5997CB97-5675-5CB6-6B2F-B907C7E94C9C}"/>
              </a:ext>
            </a:extLst>
          </p:cNvPr>
          <p:cNvCxnSpPr>
            <a:cxnSpLocks/>
            <a:endCxn id="40" idx="1"/>
          </p:cNvCxnSpPr>
          <p:nvPr/>
        </p:nvCxnSpPr>
        <p:spPr>
          <a:xfrm flipH="1">
            <a:off x="3298180" y="3381603"/>
            <a:ext cx="7299924" cy="101859"/>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05">
            <a:extLst>
              <a:ext uri="{FF2B5EF4-FFF2-40B4-BE49-F238E27FC236}">
                <a16:creationId xmlns:a16="http://schemas.microsoft.com/office/drawing/2014/main" id="{D1B1B1B9-7490-3E52-CFFE-75EFEC6EB3EE}"/>
              </a:ext>
            </a:extLst>
          </p:cNvPr>
          <p:cNvCxnSpPr>
            <a:cxnSpLocks/>
            <a:endCxn id="25" idx="1"/>
          </p:cNvCxnSpPr>
          <p:nvPr/>
        </p:nvCxnSpPr>
        <p:spPr>
          <a:xfrm flipH="1" flipV="1">
            <a:off x="3298180" y="2477194"/>
            <a:ext cx="6715006" cy="20205"/>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06">
            <a:extLst>
              <a:ext uri="{FF2B5EF4-FFF2-40B4-BE49-F238E27FC236}">
                <a16:creationId xmlns:a16="http://schemas.microsoft.com/office/drawing/2014/main" id="{0FE211FC-4705-1FB0-9D86-2A1A88D99ABF}"/>
              </a:ext>
            </a:extLst>
          </p:cNvPr>
          <p:cNvCxnSpPr>
            <a:cxnSpLocks/>
            <a:endCxn id="37" idx="1"/>
          </p:cNvCxnSpPr>
          <p:nvPr/>
        </p:nvCxnSpPr>
        <p:spPr>
          <a:xfrm flipH="1">
            <a:off x="3298180" y="2944502"/>
            <a:ext cx="7299925" cy="35826"/>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107">
            <a:extLst>
              <a:ext uri="{FF2B5EF4-FFF2-40B4-BE49-F238E27FC236}">
                <a16:creationId xmlns:a16="http://schemas.microsoft.com/office/drawing/2014/main" id="{469596CE-0B53-93F1-FF2D-5A1643FBAD7E}"/>
              </a:ext>
            </a:extLst>
          </p:cNvPr>
          <p:cNvCxnSpPr>
            <a:cxnSpLocks/>
            <a:endCxn id="34" idx="1"/>
          </p:cNvCxnSpPr>
          <p:nvPr/>
        </p:nvCxnSpPr>
        <p:spPr>
          <a:xfrm flipH="1">
            <a:off x="3298180" y="3970082"/>
            <a:ext cx="7299925" cy="3222"/>
          </a:xfrm>
          <a:prstGeom prst="straightConnector1">
            <a:avLst/>
          </a:prstGeom>
          <a:ln w="15875">
            <a:solidFill>
              <a:schemeClr val="accent1"/>
            </a:solidFill>
            <a:headEnd type="none" w="med" len="sm"/>
            <a:tailEnd type="triangle"/>
          </a:ln>
        </p:spPr>
        <p:style>
          <a:lnRef idx="1">
            <a:schemeClr val="dk1"/>
          </a:lnRef>
          <a:fillRef idx="0">
            <a:schemeClr val="dk1"/>
          </a:fillRef>
          <a:effectRef idx="0">
            <a:schemeClr val="dk1"/>
          </a:effectRef>
          <a:fontRef idx="minor">
            <a:schemeClr val="tx1"/>
          </a:fontRef>
        </p:style>
      </p:cxnSp>
      <p:sp>
        <p:nvSpPr>
          <p:cNvPr id="25" name="Rectangle: Rounded Corners 120">
            <a:extLst>
              <a:ext uri="{FF2B5EF4-FFF2-40B4-BE49-F238E27FC236}">
                <a16:creationId xmlns:a16="http://schemas.microsoft.com/office/drawing/2014/main" id="{47450AEE-800F-3BEF-DFD1-E38A32348D28}"/>
              </a:ext>
            </a:extLst>
          </p:cNvPr>
          <p:cNvSpPr/>
          <p:nvPr>
            <p:custDataLst>
              <p:tags r:id="rId1"/>
            </p:custDataLst>
          </p:nvPr>
        </p:nvSpPr>
        <p:spPr bwMode="gray">
          <a:xfrm>
            <a:off x="3298180" y="2271994"/>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Customer Experience/</a:t>
            </a:r>
          </a:p>
          <a:p>
            <a:pPr algn="ctr" defTabSz="914400">
              <a:defRPr/>
            </a:pPr>
            <a:r>
              <a:rPr lang="en-US" sz="800" dirty="0">
                <a:solidFill>
                  <a:schemeClr val="tx2"/>
                </a:solidFill>
              </a:rPr>
              <a:t>Co-Innovation</a:t>
            </a:r>
          </a:p>
        </p:txBody>
      </p:sp>
      <p:sp>
        <p:nvSpPr>
          <p:cNvPr id="26" name="Rectangle: Rounded Corners 121">
            <a:extLst>
              <a:ext uri="{FF2B5EF4-FFF2-40B4-BE49-F238E27FC236}">
                <a16:creationId xmlns:a16="http://schemas.microsoft.com/office/drawing/2014/main" id="{4D084A0F-BA62-3D7F-3756-A23523D07D6E}"/>
              </a:ext>
            </a:extLst>
          </p:cNvPr>
          <p:cNvSpPr/>
          <p:nvPr>
            <p:custDataLst>
              <p:tags r:id="rId2"/>
            </p:custDataLst>
          </p:nvPr>
        </p:nvSpPr>
        <p:spPr bwMode="gray">
          <a:xfrm>
            <a:off x="6511960" y="2271994"/>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Supply collaboration </a:t>
            </a:r>
          </a:p>
        </p:txBody>
      </p:sp>
      <p:sp>
        <p:nvSpPr>
          <p:cNvPr id="27" name="Rectangle: Rounded Corners 122">
            <a:extLst>
              <a:ext uri="{FF2B5EF4-FFF2-40B4-BE49-F238E27FC236}">
                <a16:creationId xmlns:a16="http://schemas.microsoft.com/office/drawing/2014/main" id="{C46CF90A-D949-B5FD-812C-C389628988E3}"/>
              </a:ext>
            </a:extLst>
          </p:cNvPr>
          <p:cNvSpPr/>
          <p:nvPr>
            <p:custDataLst>
              <p:tags r:id="rId3"/>
            </p:custDataLst>
          </p:nvPr>
        </p:nvSpPr>
        <p:spPr bwMode="gray">
          <a:xfrm>
            <a:off x="8118849" y="2271994"/>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kern="0" dirty="0">
                <a:solidFill>
                  <a:schemeClr val="tx2"/>
                </a:solidFill>
                <a:ea typeface="Arial Unicode MS" pitchFamily="34" charset="-128"/>
                <a:cs typeface="Arial Unicode MS" pitchFamily="34" charset="-128"/>
              </a:rPr>
              <a:t>Advanced inventory, warehousing, and transportation</a:t>
            </a:r>
            <a:endParaRPr lang="en-US" sz="800" dirty="0">
              <a:solidFill>
                <a:schemeClr val="tx2"/>
              </a:solidFill>
            </a:endParaRPr>
          </a:p>
        </p:txBody>
      </p:sp>
      <p:sp>
        <p:nvSpPr>
          <p:cNvPr id="28" name="Rectangle: Rounded Corners 123">
            <a:extLst>
              <a:ext uri="{FF2B5EF4-FFF2-40B4-BE49-F238E27FC236}">
                <a16:creationId xmlns:a16="http://schemas.microsoft.com/office/drawing/2014/main" id="{29469755-D5E7-D934-A7DE-D74C9F75A91C}"/>
              </a:ext>
            </a:extLst>
          </p:cNvPr>
          <p:cNvSpPr/>
          <p:nvPr>
            <p:custDataLst>
              <p:tags r:id="rId4"/>
            </p:custDataLst>
          </p:nvPr>
        </p:nvSpPr>
        <p:spPr bwMode="gray">
          <a:xfrm>
            <a:off x="9725739" y="2271994"/>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kern="0" dirty="0">
                <a:solidFill>
                  <a:schemeClr val="tx2"/>
                </a:solidFill>
                <a:ea typeface="Arial Unicode MS" pitchFamily="34" charset="-128"/>
                <a:cs typeface="Arial Unicode MS" pitchFamily="34" charset="-128"/>
              </a:rPr>
              <a:t>Service order management</a:t>
            </a:r>
          </a:p>
        </p:txBody>
      </p:sp>
      <p:sp>
        <p:nvSpPr>
          <p:cNvPr id="29" name="Rectangle: Rounded Corners 124">
            <a:extLst>
              <a:ext uri="{FF2B5EF4-FFF2-40B4-BE49-F238E27FC236}">
                <a16:creationId xmlns:a16="http://schemas.microsoft.com/office/drawing/2014/main" id="{DCEFBF55-55EB-624E-43C6-7FCBFF021628}"/>
              </a:ext>
            </a:extLst>
          </p:cNvPr>
          <p:cNvSpPr/>
          <p:nvPr>
            <p:custDataLst>
              <p:tags r:id="rId5"/>
            </p:custDataLst>
          </p:nvPr>
        </p:nvSpPr>
        <p:spPr bwMode="gray">
          <a:xfrm>
            <a:off x="6511960" y="3277338"/>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Bef>
                <a:spcPct val="50000"/>
              </a:spcBef>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Purchase contract management, Purchase order collaboration</a:t>
            </a:r>
          </a:p>
        </p:txBody>
      </p:sp>
      <p:sp>
        <p:nvSpPr>
          <p:cNvPr id="30" name="Rectangle: Rounded Corners 125">
            <a:extLst>
              <a:ext uri="{FF2B5EF4-FFF2-40B4-BE49-F238E27FC236}">
                <a16:creationId xmlns:a16="http://schemas.microsoft.com/office/drawing/2014/main" id="{B9DAC717-B58E-63CC-6710-0E14155DF266}"/>
              </a:ext>
            </a:extLst>
          </p:cNvPr>
          <p:cNvSpPr/>
          <p:nvPr>
            <p:custDataLst>
              <p:tags r:id="rId6"/>
            </p:custDataLst>
          </p:nvPr>
        </p:nvSpPr>
        <p:spPr bwMode="gray">
          <a:xfrm>
            <a:off x="8118849" y="3278262"/>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Bef>
                <a:spcPct val="50000"/>
              </a:spcBef>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Maintenance execution (with geospatial), </a:t>
            </a:r>
            <a:br>
              <a:rPr lang="en-US" sz="800" kern="0" dirty="0">
                <a:solidFill>
                  <a:schemeClr val="tx2"/>
                </a:solidFill>
                <a:ea typeface="Arial Unicode MS" pitchFamily="34" charset="-128"/>
                <a:cs typeface="Arial Unicode MS" pitchFamily="34" charset="-128"/>
              </a:rPr>
            </a:br>
            <a:r>
              <a:rPr lang="en-US" sz="800" kern="0" dirty="0">
                <a:solidFill>
                  <a:schemeClr val="tx2"/>
                </a:solidFill>
                <a:ea typeface="Arial Unicode MS" pitchFamily="34" charset="-128"/>
                <a:cs typeface="Arial Unicode MS" pitchFamily="34" charset="-128"/>
              </a:rPr>
              <a:t>Mobile asset management</a:t>
            </a:r>
          </a:p>
        </p:txBody>
      </p:sp>
      <p:sp>
        <p:nvSpPr>
          <p:cNvPr id="31" name="Rectangle: Rounded Corners 126">
            <a:extLst>
              <a:ext uri="{FF2B5EF4-FFF2-40B4-BE49-F238E27FC236}">
                <a16:creationId xmlns:a16="http://schemas.microsoft.com/office/drawing/2014/main" id="{E61A08BC-ECB8-70F4-18E0-A3E6BF009ECE}"/>
              </a:ext>
            </a:extLst>
          </p:cNvPr>
          <p:cNvSpPr/>
          <p:nvPr>
            <p:custDataLst>
              <p:tags r:id="rId7"/>
            </p:custDataLst>
          </p:nvPr>
        </p:nvSpPr>
        <p:spPr bwMode="gray">
          <a:xfrm>
            <a:off x="6511960" y="2774666"/>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marL="0" lvl="1" algn="ctr" defTabSz="914400" fontAlgn="base">
              <a:spcAft>
                <a:spcPct val="0"/>
              </a:spcAft>
              <a:buClr>
                <a:schemeClr val="accent1"/>
              </a:buClr>
              <a:buSzPct val="110000"/>
              <a:buNone/>
              <a:defRPr/>
            </a:pPr>
            <a:r>
              <a:rPr lang="en-US" sz="800" kern="0" dirty="0">
                <a:solidFill>
                  <a:schemeClr val="tx2"/>
                </a:solidFill>
                <a:ea typeface="Arial Unicode MS" pitchFamily="34" charset="-128"/>
              </a:rPr>
              <a:t>Harmonize Supply and Manufacturing</a:t>
            </a:r>
          </a:p>
        </p:txBody>
      </p:sp>
      <p:sp>
        <p:nvSpPr>
          <p:cNvPr id="32" name="Rectangle: Rounded Corners 127">
            <a:extLst>
              <a:ext uri="{FF2B5EF4-FFF2-40B4-BE49-F238E27FC236}">
                <a16:creationId xmlns:a16="http://schemas.microsoft.com/office/drawing/2014/main" id="{67F02D1A-DB4B-F9A7-17A7-EECBD057F901}"/>
              </a:ext>
            </a:extLst>
          </p:cNvPr>
          <p:cNvSpPr/>
          <p:nvPr>
            <p:custDataLst>
              <p:tags r:id="rId8"/>
            </p:custDataLst>
          </p:nvPr>
        </p:nvSpPr>
        <p:spPr bwMode="gray">
          <a:xfrm>
            <a:off x="8118849" y="2775128"/>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endParaRPr lang="en-US" sz="800" kern="0" dirty="0">
              <a:solidFill>
                <a:schemeClr val="tx2"/>
              </a:solidFill>
              <a:ea typeface="Arial Unicode MS" pitchFamily="34" charset="-128"/>
            </a:endParaRPr>
          </a:p>
          <a:p>
            <a:pPr algn="ctr" defTabSz="914400">
              <a:defRPr/>
            </a:pPr>
            <a:r>
              <a:rPr lang="en-US" sz="800" kern="0" dirty="0">
                <a:solidFill>
                  <a:schemeClr val="tx2"/>
                </a:solidFill>
                <a:ea typeface="Arial Unicode MS" pitchFamily="34" charset="-128"/>
              </a:rPr>
              <a:t>Constrained based production planning for Tank/Silo</a:t>
            </a:r>
          </a:p>
          <a:p>
            <a:pPr algn="ctr" defTabSz="914400">
              <a:defRPr/>
            </a:pPr>
            <a:endParaRPr lang="en-US" sz="800" dirty="0">
              <a:solidFill>
                <a:schemeClr val="tx2"/>
              </a:solidFill>
            </a:endParaRPr>
          </a:p>
        </p:txBody>
      </p:sp>
      <p:sp>
        <p:nvSpPr>
          <p:cNvPr id="33" name="Rectangle: Rounded Corners 128">
            <a:extLst>
              <a:ext uri="{FF2B5EF4-FFF2-40B4-BE49-F238E27FC236}">
                <a16:creationId xmlns:a16="http://schemas.microsoft.com/office/drawing/2014/main" id="{4C23A0BC-766A-07A8-30AC-1192628407A5}"/>
              </a:ext>
            </a:extLst>
          </p:cNvPr>
          <p:cNvSpPr/>
          <p:nvPr>
            <p:custDataLst>
              <p:tags r:id="rId9"/>
            </p:custDataLst>
          </p:nvPr>
        </p:nvSpPr>
        <p:spPr bwMode="gray">
          <a:xfrm>
            <a:off x="9725739" y="2775128"/>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Advanced available to promise</a:t>
            </a:r>
          </a:p>
        </p:txBody>
      </p:sp>
      <p:sp>
        <p:nvSpPr>
          <p:cNvPr id="34" name="Rectangle: Rounded Corners 129">
            <a:extLst>
              <a:ext uri="{FF2B5EF4-FFF2-40B4-BE49-F238E27FC236}">
                <a16:creationId xmlns:a16="http://schemas.microsoft.com/office/drawing/2014/main" id="{E1E3D2A4-948A-845B-F00D-9E1496E7BF7A}"/>
              </a:ext>
            </a:extLst>
          </p:cNvPr>
          <p:cNvSpPr/>
          <p:nvPr>
            <p:custDataLst>
              <p:tags r:id="rId10"/>
            </p:custDataLst>
          </p:nvPr>
        </p:nvSpPr>
        <p:spPr bwMode="gray">
          <a:xfrm>
            <a:off x="3298180" y="3781397"/>
            <a:ext cx="1448105" cy="383814"/>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Project management and portfolio management </a:t>
            </a:r>
          </a:p>
        </p:txBody>
      </p:sp>
      <p:sp>
        <p:nvSpPr>
          <p:cNvPr id="35" name="Rectangle: Rounded Corners 130">
            <a:extLst>
              <a:ext uri="{FF2B5EF4-FFF2-40B4-BE49-F238E27FC236}">
                <a16:creationId xmlns:a16="http://schemas.microsoft.com/office/drawing/2014/main" id="{22B502B6-69BE-3894-F6E5-11FD541D254B}"/>
              </a:ext>
            </a:extLst>
          </p:cNvPr>
          <p:cNvSpPr/>
          <p:nvPr>
            <p:custDataLst>
              <p:tags r:id="rId11"/>
            </p:custDataLst>
          </p:nvPr>
        </p:nvSpPr>
        <p:spPr bwMode="gray">
          <a:xfrm>
            <a:off x="6511960" y="3780011"/>
            <a:ext cx="1448105" cy="385200"/>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Central requisitioning</a:t>
            </a:r>
          </a:p>
        </p:txBody>
      </p:sp>
      <p:sp>
        <p:nvSpPr>
          <p:cNvPr id="36" name="Rectangle: Rounded Corners 131">
            <a:extLst>
              <a:ext uri="{FF2B5EF4-FFF2-40B4-BE49-F238E27FC236}">
                <a16:creationId xmlns:a16="http://schemas.microsoft.com/office/drawing/2014/main" id="{A473CF3C-2B1D-85ED-58E8-B38A4B2C55B9}"/>
              </a:ext>
            </a:extLst>
          </p:cNvPr>
          <p:cNvSpPr/>
          <p:nvPr>
            <p:custDataLst>
              <p:tags r:id="rId12"/>
            </p:custDataLst>
          </p:nvPr>
        </p:nvSpPr>
        <p:spPr bwMode="gray">
          <a:xfrm>
            <a:off x="8118849" y="3781397"/>
            <a:ext cx="1448105" cy="383814"/>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Environment, health and safety management</a:t>
            </a:r>
          </a:p>
        </p:txBody>
      </p:sp>
      <p:sp>
        <p:nvSpPr>
          <p:cNvPr id="37" name="Rectangle: Rounded Corners 132">
            <a:extLst>
              <a:ext uri="{FF2B5EF4-FFF2-40B4-BE49-F238E27FC236}">
                <a16:creationId xmlns:a16="http://schemas.microsoft.com/office/drawing/2014/main" id="{BA77E678-453F-6388-33FC-09A7D327468E}"/>
              </a:ext>
            </a:extLst>
          </p:cNvPr>
          <p:cNvSpPr/>
          <p:nvPr>
            <p:custDataLst>
              <p:tags r:id="rId13"/>
            </p:custDataLst>
          </p:nvPr>
        </p:nvSpPr>
        <p:spPr bwMode="gray">
          <a:xfrm>
            <a:off x="3298180" y="2775128"/>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 Hand-over to production</a:t>
            </a:r>
          </a:p>
        </p:txBody>
      </p:sp>
      <p:sp>
        <p:nvSpPr>
          <p:cNvPr id="38" name="Rectangle: Rounded Corners 133">
            <a:extLst>
              <a:ext uri="{FF2B5EF4-FFF2-40B4-BE49-F238E27FC236}">
                <a16:creationId xmlns:a16="http://schemas.microsoft.com/office/drawing/2014/main" id="{D8C2C462-859E-0023-03DF-5D3BAA537C90}"/>
              </a:ext>
            </a:extLst>
          </p:cNvPr>
          <p:cNvSpPr/>
          <p:nvPr>
            <p:custDataLst>
              <p:tags r:id="rId14"/>
            </p:custDataLst>
          </p:nvPr>
        </p:nvSpPr>
        <p:spPr bwMode="gray">
          <a:xfrm>
            <a:off x="9725739" y="3278262"/>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Bef>
                <a:spcPct val="50000"/>
              </a:spcBef>
              <a:spcAft>
                <a:spcPct val="0"/>
              </a:spcAft>
              <a:buClr>
                <a:srgbClr val="F0AB00"/>
              </a:buClr>
              <a:buSzPct val="80000"/>
              <a:defRPr/>
            </a:pPr>
            <a:r>
              <a:rPr lang="en-US" sz="800">
                <a:solidFill>
                  <a:schemeClr val="tx2"/>
                </a:solidFill>
              </a:rPr>
              <a:t>Advanced inventory, warehousing, and transportation</a:t>
            </a:r>
          </a:p>
        </p:txBody>
      </p:sp>
      <p:sp>
        <p:nvSpPr>
          <p:cNvPr id="39" name="Rectangle: Rounded Corners 134">
            <a:extLst>
              <a:ext uri="{FF2B5EF4-FFF2-40B4-BE49-F238E27FC236}">
                <a16:creationId xmlns:a16="http://schemas.microsoft.com/office/drawing/2014/main" id="{2AD2C6AC-5FFC-5FC0-87BF-5B413AED5DDF}"/>
              </a:ext>
            </a:extLst>
          </p:cNvPr>
          <p:cNvSpPr/>
          <p:nvPr>
            <p:custDataLst>
              <p:tags r:id="rId15"/>
            </p:custDataLst>
          </p:nvPr>
        </p:nvSpPr>
        <p:spPr bwMode="gray">
          <a:xfrm>
            <a:off x="9725739" y="3781397"/>
            <a:ext cx="1448105" cy="383814"/>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Product compliance</a:t>
            </a:r>
          </a:p>
        </p:txBody>
      </p:sp>
      <p:sp>
        <p:nvSpPr>
          <p:cNvPr id="40" name="Rectangle: Rounded Corners 141">
            <a:extLst>
              <a:ext uri="{FF2B5EF4-FFF2-40B4-BE49-F238E27FC236}">
                <a16:creationId xmlns:a16="http://schemas.microsoft.com/office/drawing/2014/main" id="{3876A34B-B76B-463D-3C30-4D52B216211F}"/>
              </a:ext>
            </a:extLst>
          </p:cNvPr>
          <p:cNvSpPr/>
          <p:nvPr>
            <p:custDataLst>
              <p:tags r:id="rId16"/>
            </p:custDataLst>
          </p:nvPr>
        </p:nvSpPr>
        <p:spPr bwMode="gray">
          <a:xfrm>
            <a:off x="3298180" y="3278262"/>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a:solidFill>
                  <a:schemeClr val="tx2"/>
                </a:solidFill>
              </a:rPr>
              <a:t> Product collaboration</a:t>
            </a:r>
          </a:p>
        </p:txBody>
      </p:sp>
      <p:sp>
        <p:nvSpPr>
          <p:cNvPr id="62" name="Rectangle: Rounded Corners 74">
            <a:extLst>
              <a:ext uri="{FF2B5EF4-FFF2-40B4-BE49-F238E27FC236}">
                <a16:creationId xmlns:a16="http://schemas.microsoft.com/office/drawing/2014/main" id="{CC208BFE-5739-B80A-FA17-F5DBD22D1C0B}"/>
              </a:ext>
            </a:extLst>
          </p:cNvPr>
          <p:cNvSpPr/>
          <p:nvPr>
            <p:custDataLst>
              <p:tags r:id="rId17"/>
            </p:custDataLst>
          </p:nvPr>
        </p:nvSpPr>
        <p:spPr bwMode="gray">
          <a:xfrm>
            <a:off x="4905070" y="2271994"/>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 Integrated recipe development</a:t>
            </a:r>
          </a:p>
        </p:txBody>
      </p:sp>
      <p:sp>
        <p:nvSpPr>
          <p:cNvPr id="63" name="Rectangle: Rounded Corners 75">
            <a:extLst>
              <a:ext uri="{FF2B5EF4-FFF2-40B4-BE49-F238E27FC236}">
                <a16:creationId xmlns:a16="http://schemas.microsoft.com/office/drawing/2014/main" id="{A390B270-4833-165E-3FC2-1253928904DC}"/>
              </a:ext>
            </a:extLst>
          </p:cNvPr>
          <p:cNvSpPr/>
          <p:nvPr>
            <p:custDataLst>
              <p:tags r:id="rId18"/>
            </p:custDataLst>
          </p:nvPr>
        </p:nvSpPr>
        <p:spPr bwMode="gray">
          <a:xfrm>
            <a:off x="4905070" y="2775128"/>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Increased Speed and Performance</a:t>
            </a:r>
          </a:p>
        </p:txBody>
      </p:sp>
      <p:sp>
        <p:nvSpPr>
          <p:cNvPr id="64" name="Rectangle: Rounded Corners 76">
            <a:extLst>
              <a:ext uri="{FF2B5EF4-FFF2-40B4-BE49-F238E27FC236}">
                <a16:creationId xmlns:a16="http://schemas.microsoft.com/office/drawing/2014/main" id="{B893E315-FF42-C1D8-71CC-8F5C6CC9B02C}"/>
              </a:ext>
            </a:extLst>
          </p:cNvPr>
          <p:cNvSpPr/>
          <p:nvPr>
            <p:custDataLst>
              <p:tags r:id="rId19"/>
            </p:custDataLst>
          </p:nvPr>
        </p:nvSpPr>
        <p:spPr bwMode="gray">
          <a:xfrm>
            <a:off x="4905070" y="3278262"/>
            <a:ext cx="1448105" cy="410399"/>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Bef>
                <a:spcPct val="50000"/>
              </a:spcBef>
              <a:spcAft>
                <a:spcPct val="0"/>
              </a:spcAft>
              <a:buClr>
                <a:srgbClr val="F0AB00"/>
              </a:buClr>
              <a:buSzPct val="80000"/>
              <a:defRPr/>
            </a:pPr>
            <a:r>
              <a:rPr lang="en-US" sz="800">
                <a:solidFill>
                  <a:schemeClr val="tx2"/>
                </a:solidFill>
              </a:rPr>
              <a:t>Innovation Network</a:t>
            </a:r>
          </a:p>
        </p:txBody>
      </p:sp>
      <p:sp>
        <p:nvSpPr>
          <p:cNvPr id="65" name="Rectangle: Rounded Corners 77">
            <a:extLst>
              <a:ext uri="{FF2B5EF4-FFF2-40B4-BE49-F238E27FC236}">
                <a16:creationId xmlns:a16="http://schemas.microsoft.com/office/drawing/2014/main" id="{0972BCBC-CE49-3A94-C9CF-5261702DBA35}"/>
              </a:ext>
            </a:extLst>
          </p:cNvPr>
          <p:cNvSpPr/>
          <p:nvPr>
            <p:custDataLst>
              <p:tags r:id="rId20"/>
            </p:custDataLst>
          </p:nvPr>
        </p:nvSpPr>
        <p:spPr bwMode="gray">
          <a:xfrm>
            <a:off x="4905070" y="3781397"/>
            <a:ext cx="1448105" cy="383814"/>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fontAlgn="base">
              <a:spcBef>
                <a:spcPct val="50000"/>
              </a:spcBef>
              <a:spcAft>
                <a:spcPct val="0"/>
              </a:spcAft>
              <a:buClr>
                <a:srgbClr val="F0AB00"/>
              </a:buClr>
              <a:buSzPct val="80000"/>
              <a:defRPr/>
            </a:pPr>
            <a:r>
              <a:rPr lang="en-US" sz="800" kern="0" dirty="0">
                <a:solidFill>
                  <a:schemeClr val="tx2"/>
                </a:solidFill>
                <a:ea typeface="Arial Unicode MS" pitchFamily="34" charset="-128"/>
                <a:cs typeface="Arial Unicode MS" pitchFamily="34" charset="-128"/>
              </a:rPr>
              <a:t>Knowledge Management</a:t>
            </a:r>
            <a:endParaRPr lang="en-DE" sz="800" kern="0">
              <a:solidFill>
                <a:schemeClr val="tx2"/>
              </a:solidFill>
              <a:ea typeface="Arial Unicode MS" pitchFamily="34" charset="-128"/>
              <a:cs typeface="Arial Unicode MS" pitchFamily="34" charset="-128"/>
            </a:endParaRPr>
          </a:p>
        </p:txBody>
      </p:sp>
      <p:sp>
        <p:nvSpPr>
          <p:cNvPr id="94" name="Beşgen 93">
            <a:extLst>
              <a:ext uri="{FF2B5EF4-FFF2-40B4-BE49-F238E27FC236}">
                <a16:creationId xmlns:a16="http://schemas.microsoft.com/office/drawing/2014/main" id="{4136A9EF-3A8D-73ED-E6D9-05AFE5FE55B1}"/>
              </a:ext>
            </a:extLst>
          </p:cNvPr>
          <p:cNvSpPr/>
          <p:nvPr/>
        </p:nvSpPr>
        <p:spPr>
          <a:xfrm>
            <a:off x="3298180" y="1821766"/>
            <a:ext cx="1564318" cy="352800"/>
          </a:xfrm>
          <a:prstGeom prst="homePlate">
            <a:avLst>
              <a:gd name="adj" fmla="val 3437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96" name="Köşeli Çift Ayraç 95">
            <a:extLst>
              <a:ext uri="{FF2B5EF4-FFF2-40B4-BE49-F238E27FC236}">
                <a16:creationId xmlns:a16="http://schemas.microsoft.com/office/drawing/2014/main" id="{94A480C9-8DDD-E22A-9809-C243B833171C}"/>
              </a:ext>
            </a:extLst>
          </p:cNvPr>
          <p:cNvSpPr/>
          <p:nvPr/>
        </p:nvSpPr>
        <p:spPr>
          <a:xfrm>
            <a:off x="4905069" y="1821766"/>
            <a:ext cx="1561386" cy="352800"/>
          </a:xfrm>
          <a:prstGeom prst="chevron">
            <a:avLst>
              <a:gd name="adj" fmla="val 3464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US" dirty="0"/>
          </a:p>
        </p:txBody>
      </p:sp>
      <p:sp>
        <p:nvSpPr>
          <p:cNvPr id="97" name="Metin kutusu 96">
            <a:extLst>
              <a:ext uri="{FF2B5EF4-FFF2-40B4-BE49-F238E27FC236}">
                <a16:creationId xmlns:a16="http://schemas.microsoft.com/office/drawing/2014/main" id="{72082815-2BCB-822B-3ED1-43203D7C0459}"/>
              </a:ext>
            </a:extLst>
          </p:cNvPr>
          <p:cNvSpPr txBox="1"/>
          <p:nvPr/>
        </p:nvSpPr>
        <p:spPr>
          <a:xfrm>
            <a:off x="5351823" y="1917760"/>
            <a:ext cx="667877" cy="160813"/>
          </a:xfrm>
          <a:prstGeom prst="rect">
            <a:avLst/>
          </a:prstGeom>
        </p:spPr>
        <p:txBody>
          <a:bodyPr wrap="square" lIns="0" tIns="0" rIns="0" bIns="0" rtlCol="0">
            <a:spAutoFit/>
          </a:bodyPr>
          <a:lstStyle/>
          <a:p>
            <a:pPr algn="ctr">
              <a:lnSpc>
                <a:spcPct val="95000"/>
              </a:lnSpc>
            </a:pPr>
            <a:r>
              <a:rPr lang="en-US" sz="1100" dirty="0">
                <a:solidFill>
                  <a:schemeClr val="bg1"/>
                </a:solidFill>
              </a:rPr>
              <a:t>R&amp;D</a:t>
            </a:r>
          </a:p>
        </p:txBody>
      </p:sp>
      <p:grpSp>
        <p:nvGrpSpPr>
          <p:cNvPr id="100" name="Grup 99">
            <a:extLst>
              <a:ext uri="{FF2B5EF4-FFF2-40B4-BE49-F238E27FC236}">
                <a16:creationId xmlns:a16="http://schemas.microsoft.com/office/drawing/2014/main" id="{3666425F-C588-6135-F954-8AA1A05C7741}"/>
              </a:ext>
            </a:extLst>
          </p:cNvPr>
          <p:cNvGrpSpPr/>
          <p:nvPr/>
        </p:nvGrpSpPr>
        <p:grpSpPr>
          <a:xfrm>
            <a:off x="6511960" y="1821766"/>
            <a:ext cx="1561386" cy="352800"/>
            <a:chOff x="6960096" y="1821766"/>
            <a:chExt cx="1614753" cy="352800"/>
          </a:xfrm>
        </p:grpSpPr>
        <p:sp>
          <p:nvSpPr>
            <p:cNvPr id="98" name="Köşeli Çift Ayraç 97">
              <a:extLst>
                <a:ext uri="{FF2B5EF4-FFF2-40B4-BE49-F238E27FC236}">
                  <a16:creationId xmlns:a16="http://schemas.microsoft.com/office/drawing/2014/main" id="{6B665B25-E691-DBDF-5A52-321DECAD4E70}"/>
                </a:ext>
              </a:extLst>
            </p:cNvPr>
            <p:cNvSpPr/>
            <p:nvPr/>
          </p:nvSpPr>
          <p:spPr>
            <a:xfrm>
              <a:off x="6960096" y="1821766"/>
              <a:ext cx="1614753" cy="352800"/>
            </a:xfrm>
            <a:prstGeom prst="chevron">
              <a:avLst>
                <a:gd name="adj" fmla="val 3464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US" dirty="0"/>
            </a:p>
          </p:txBody>
        </p:sp>
        <p:sp>
          <p:nvSpPr>
            <p:cNvPr id="99" name="Metin kutusu 98">
              <a:extLst>
                <a:ext uri="{FF2B5EF4-FFF2-40B4-BE49-F238E27FC236}">
                  <a16:creationId xmlns:a16="http://schemas.microsoft.com/office/drawing/2014/main" id="{BDC03E33-CC0E-5A8E-5AD5-92B4C1B71B2C}"/>
                </a:ext>
              </a:extLst>
            </p:cNvPr>
            <p:cNvSpPr txBox="1"/>
            <p:nvPr/>
          </p:nvSpPr>
          <p:spPr>
            <a:xfrm>
              <a:off x="7343742" y="1917760"/>
              <a:ext cx="847461" cy="160813"/>
            </a:xfrm>
            <a:prstGeom prst="rect">
              <a:avLst/>
            </a:prstGeom>
          </p:spPr>
          <p:txBody>
            <a:bodyPr wrap="square" lIns="0" tIns="0" rIns="0" bIns="0" rtlCol="0">
              <a:spAutoFit/>
            </a:bodyPr>
            <a:lstStyle/>
            <a:p>
              <a:pPr algn="ctr">
                <a:lnSpc>
                  <a:spcPct val="95000"/>
                </a:lnSpc>
              </a:pPr>
              <a:r>
                <a:rPr lang="en-US" sz="1100" dirty="0">
                  <a:solidFill>
                    <a:schemeClr val="bg1"/>
                  </a:solidFill>
                </a:rPr>
                <a:t>Procurement</a:t>
              </a:r>
            </a:p>
          </p:txBody>
        </p:sp>
      </p:grpSp>
      <p:grpSp>
        <p:nvGrpSpPr>
          <p:cNvPr id="104" name="Grup 103">
            <a:extLst>
              <a:ext uri="{FF2B5EF4-FFF2-40B4-BE49-F238E27FC236}">
                <a16:creationId xmlns:a16="http://schemas.microsoft.com/office/drawing/2014/main" id="{1C210969-F861-959E-A211-AE2A9945C25B}"/>
              </a:ext>
            </a:extLst>
          </p:cNvPr>
          <p:cNvGrpSpPr/>
          <p:nvPr/>
        </p:nvGrpSpPr>
        <p:grpSpPr>
          <a:xfrm>
            <a:off x="8118849" y="1821766"/>
            <a:ext cx="1561386" cy="352800"/>
            <a:chOff x="6960096" y="1821766"/>
            <a:chExt cx="1614753" cy="352800"/>
          </a:xfrm>
        </p:grpSpPr>
        <p:sp>
          <p:nvSpPr>
            <p:cNvPr id="105" name="Köşeli Çift Ayraç 104">
              <a:extLst>
                <a:ext uri="{FF2B5EF4-FFF2-40B4-BE49-F238E27FC236}">
                  <a16:creationId xmlns:a16="http://schemas.microsoft.com/office/drawing/2014/main" id="{8FF35D2B-0C9A-C332-FAB4-3B11EA7E27B0}"/>
                </a:ext>
              </a:extLst>
            </p:cNvPr>
            <p:cNvSpPr/>
            <p:nvPr/>
          </p:nvSpPr>
          <p:spPr>
            <a:xfrm>
              <a:off x="6960096" y="1821766"/>
              <a:ext cx="1614753" cy="352800"/>
            </a:xfrm>
            <a:prstGeom prst="chevron">
              <a:avLst>
                <a:gd name="adj" fmla="val 3464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US" dirty="0"/>
            </a:p>
          </p:txBody>
        </p:sp>
        <p:sp>
          <p:nvSpPr>
            <p:cNvPr id="106" name="Metin kutusu 105">
              <a:extLst>
                <a:ext uri="{FF2B5EF4-FFF2-40B4-BE49-F238E27FC236}">
                  <a16:creationId xmlns:a16="http://schemas.microsoft.com/office/drawing/2014/main" id="{37A4C121-92BB-87FB-0321-E3EFC28A9A9A}"/>
                </a:ext>
              </a:extLst>
            </p:cNvPr>
            <p:cNvSpPr txBox="1"/>
            <p:nvPr/>
          </p:nvSpPr>
          <p:spPr>
            <a:xfrm>
              <a:off x="7271634" y="1917760"/>
              <a:ext cx="991677" cy="160813"/>
            </a:xfrm>
            <a:prstGeom prst="rect">
              <a:avLst/>
            </a:prstGeom>
          </p:spPr>
          <p:txBody>
            <a:bodyPr wrap="square" lIns="0" tIns="0" rIns="0" bIns="0" rtlCol="0">
              <a:spAutoFit/>
            </a:bodyPr>
            <a:lstStyle/>
            <a:p>
              <a:pPr algn="ctr">
                <a:lnSpc>
                  <a:spcPct val="95000"/>
                </a:lnSpc>
              </a:pPr>
              <a:r>
                <a:rPr lang="en-US" sz="1100" dirty="0">
                  <a:solidFill>
                    <a:schemeClr val="bg1"/>
                  </a:solidFill>
                </a:rPr>
                <a:t>Manufacturing</a:t>
              </a:r>
            </a:p>
          </p:txBody>
        </p:sp>
      </p:grpSp>
      <p:grpSp>
        <p:nvGrpSpPr>
          <p:cNvPr id="107" name="Grup 106">
            <a:extLst>
              <a:ext uri="{FF2B5EF4-FFF2-40B4-BE49-F238E27FC236}">
                <a16:creationId xmlns:a16="http://schemas.microsoft.com/office/drawing/2014/main" id="{F1D5ED9B-C7A3-0376-8732-ECB34C587EC7}"/>
              </a:ext>
            </a:extLst>
          </p:cNvPr>
          <p:cNvGrpSpPr/>
          <p:nvPr/>
        </p:nvGrpSpPr>
        <p:grpSpPr>
          <a:xfrm>
            <a:off x="9725739" y="1821766"/>
            <a:ext cx="1561386" cy="352800"/>
            <a:chOff x="6960096" y="1821766"/>
            <a:chExt cx="1614753" cy="352800"/>
          </a:xfrm>
        </p:grpSpPr>
        <p:sp>
          <p:nvSpPr>
            <p:cNvPr id="108" name="Köşeli Çift Ayraç 107">
              <a:extLst>
                <a:ext uri="{FF2B5EF4-FFF2-40B4-BE49-F238E27FC236}">
                  <a16:creationId xmlns:a16="http://schemas.microsoft.com/office/drawing/2014/main" id="{C1E44F48-2009-45D9-5D67-46A22605454B}"/>
                </a:ext>
              </a:extLst>
            </p:cNvPr>
            <p:cNvSpPr/>
            <p:nvPr/>
          </p:nvSpPr>
          <p:spPr>
            <a:xfrm>
              <a:off x="6960096" y="1821766"/>
              <a:ext cx="1614753" cy="352800"/>
            </a:xfrm>
            <a:prstGeom prst="chevron">
              <a:avLst>
                <a:gd name="adj" fmla="val 3464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endParaRPr lang="en-US" dirty="0"/>
            </a:p>
          </p:txBody>
        </p:sp>
        <p:sp>
          <p:nvSpPr>
            <p:cNvPr id="109" name="Metin kutusu 108">
              <a:extLst>
                <a:ext uri="{FF2B5EF4-FFF2-40B4-BE49-F238E27FC236}">
                  <a16:creationId xmlns:a16="http://schemas.microsoft.com/office/drawing/2014/main" id="{F5FFCF4D-C9B1-D659-74F0-F567A6651266}"/>
                </a:ext>
              </a:extLst>
            </p:cNvPr>
            <p:cNvSpPr txBox="1"/>
            <p:nvPr/>
          </p:nvSpPr>
          <p:spPr>
            <a:xfrm>
              <a:off x="7271634" y="1917760"/>
              <a:ext cx="991677" cy="160813"/>
            </a:xfrm>
            <a:prstGeom prst="rect">
              <a:avLst/>
            </a:prstGeom>
          </p:spPr>
          <p:txBody>
            <a:bodyPr wrap="square" lIns="0" tIns="0" rIns="0" bIns="0" rtlCol="0">
              <a:spAutoFit/>
            </a:bodyPr>
            <a:lstStyle/>
            <a:p>
              <a:pPr algn="ctr">
                <a:lnSpc>
                  <a:spcPct val="95000"/>
                </a:lnSpc>
              </a:pPr>
              <a:r>
                <a:rPr lang="en-US" sz="1100" dirty="0">
                  <a:solidFill>
                    <a:schemeClr val="bg1"/>
                  </a:solidFill>
                </a:rPr>
                <a:t>Supply Chain</a:t>
              </a:r>
            </a:p>
          </p:txBody>
        </p:sp>
      </p:grpSp>
      <p:sp>
        <p:nvSpPr>
          <p:cNvPr id="113" name="Rectangle 84">
            <a:extLst>
              <a:ext uri="{FF2B5EF4-FFF2-40B4-BE49-F238E27FC236}">
                <a16:creationId xmlns:a16="http://schemas.microsoft.com/office/drawing/2014/main" id="{23965E72-8031-C396-283F-A4995FF37E0B}"/>
              </a:ext>
            </a:extLst>
          </p:cNvPr>
          <p:cNvSpPr/>
          <p:nvPr>
            <p:custDataLst>
              <p:tags r:id="rId21"/>
            </p:custDataLst>
          </p:nvPr>
        </p:nvSpPr>
        <p:spPr>
          <a:xfrm>
            <a:off x="652406" y="4405880"/>
            <a:ext cx="2635467" cy="524975"/>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57" name="Rectangle 84">
            <a:extLst>
              <a:ext uri="{FF2B5EF4-FFF2-40B4-BE49-F238E27FC236}">
                <a16:creationId xmlns:a16="http://schemas.microsoft.com/office/drawing/2014/main" id="{C7611290-BBDD-B591-94C3-E0CD9399FD3C}"/>
              </a:ext>
            </a:extLst>
          </p:cNvPr>
          <p:cNvSpPr/>
          <p:nvPr>
            <p:custDataLst>
              <p:tags r:id="rId22"/>
            </p:custDataLst>
          </p:nvPr>
        </p:nvSpPr>
        <p:spPr>
          <a:xfrm>
            <a:off x="3293388" y="4405880"/>
            <a:ext cx="7880455" cy="524975"/>
          </a:xfrm>
          <a:prstGeom prst="rect">
            <a:avLst/>
          </a:prstGeom>
          <a:solidFill>
            <a:schemeClr val="bg2"/>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58" name="Rectangle: Rounded Corners 85">
            <a:extLst>
              <a:ext uri="{FF2B5EF4-FFF2-40B4-BE49-F238E27FC236}">
                <a16:creationId xmlns:a16="http://schemas.microsoft.com/office/drawing/2014/main" id="{9150CD00-24C0-5043-5734-8F22B5F5AFE2}"/>
              </a:ext>
            </a:extLst>
          </p:cNvPr>
          <p:cNvSpPr/>
          <p:nvPr>
            <p:custDataLst>
              <p:tags r:id="rId23"/>
            </p:custDataLst>
          </p:nvPr>
        </p:nvSpPr>
        <p:spPr bwMode="gray">
          <a:xfrm>
            <a:off x="4635991" y="4478553"/>
            <a:ext cx="149804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Health and Safety</a:t>
            </a:r>
          </a:p>
        </p:txBody>
      </p:sp>
      <p:sp>
        <p:nvSpPr>
          <p:cNvPr id="59" name="Rectangle: Rounded Corners 86">
            <a:extLst>
              <a:ext uri="{FF2B5EF4-FFF2-40B4-BE49-F238E27FC236}">
                <a16:creationId xmlns:a16="http://schemas.microsoft.com/office/drawing/2014/main" id="{4A74AF20-A9F7-419B-D795-A5ABC4354A10}"/>
              </a:ext>
            </a:extLst>
          </p:cNvPr>
          <p:cNvSpPr/>
          <p:nvPr>
            <p:custDataLst>
              <p:tags r:id="rId24"/>
            </p:custDataLst>
          </p:nvPr>
        </p:nvSpPr>
        <p:spPr bwMode="gray">
          <a:xfrm>
            <a:off x="6342274" y="4478553"/>
            <a:ext cx="149804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Co2 Emissions</a:t>
            </a:r>
          </a:p>
        </p:txBody>
      </p:sp>
      <p:sp>
        <p:nvSpPr>
          <p:cNvPr id="60" name="Rectangle: Rounded Corners 87">
            <a:extLst>
              <a:ext uri="{FF2B5EF4-FFF2-40B4-BE49-F238E27FC236}">
                <a16:creationId xmlns:a16="http://schemas.microsoft.com/office/drawing/2014/main" id="{6F87A8C4-388A-D0E6-DF13-BDB3B5177DF9}"/>
              </a:ext>
            </a:extLst>
          </p:cNvPr>
          <p:cNvSpPr/>
          <p:nvPr>
            <p:custDataLst>
              <p:tags r:id="rId25"/>
            </p:custDataLst>
          </p:nvPr>
        </p:nvSpPr>
        <p:spPr bwMode="gray">
          <a:xfrm>
            <a:off x="8048558" y="4478553"/>
            <a:ext cx="1168095"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a:solidFill>
                  <a:schemeClr val="tx2"/>
                </a:solidFill>
              </a:rPr>
              <a:t>Waste Management </a:t>
            </a:r>
          </a:p>
        </p:txBody>
      </p:sp>
      <p:sp>
        <p:nvSpPr>
          <p:cNvPr id="61" name="Rectangle: Rounded Corners 91">
            <a:extLst>
              <a:ext uri="{FF2B5EF4-FFF2-40B4-BE49-F238E27FC236}">
                <a16:creationId xmlns:a16="http://schemas.microsoft.com/office/drawing/2014/main" id="{4D70773D-DC40-7522-CC50-92BFF42FEAED}"/>
              </a:ext>
            </a:extLst>
          </p:cNvPr>
          <p:cNvSpPr/>
          <p:nvPr>
            <p:custDataLst>
              <p:tags r:id="rId26"/>
            </p:custDataLst>
          </p:nvPr>
        </p:nvSpPr>
        <p:spPr bwMode="gray">
          <a:xfrm>
            <a:off x="9424898" y="4478553"/>
            <a:ext cx="1168095" cy="379628"/>
          </a:xfrm>
          <a:prstGeom prst="roundRect">
            <a:avLst>
              <a:gd name="adj" fmla="val 0"/>
            </a:avLst>
          </a:prstGeom>
          <a:solidFill>
            <a:schemeClr val="accent1"/>
          </a:solidFill>
          <a:ln w="3175" algn="ctr">
            <a:solidFill>
              <a:schemeClr val="accent1"/>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bg1"/>
                </a:solidFill>
              </a:rPr>
              <a:t>Circular Economy </a:t>
            </a:r>
          </a:p>
        </p:txBody>
      </p:sp>
      <p:sp>
        <p:nvSpPr>
          <p:cNvPr id="126" name="Rectangle 84">
            <a:extLst>
              <a:ext uri="{FF2B5EF4-FFF2-40B4-BE49-F238E27FC236}">
                <a16:creationId xmlns:a16="http://schemas.microsoft.com/office/drawing/2014/main" id="{17305FB9-433C-598A-7111-922CB1D07153}"/>
              </a:ext>
            </a:extLst>
          </p:cNvPr>
          <p:cNvSpPr/>
          <p:nvPr>
            <p:custDataLst>
              <p:tags r:id="rId27"/>
            </p:custDataLst>
          </p:nvPr>
        </p:nvSpPr>
        <p:spPr>
          <a:xfrm>
            <a:off x="652406" y="5013176"/>
            <a:ext cx="2635467" cy="524975"/>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127" name="Rectangle 84">
            <a:extLst>
              <a:ext uri="{FF2B5EF4-FFF2-40B4-BE49-F238E27FC236}">
                <a16:creationId xmlns:a16="http://schemas.microsoft.com/office/drawing/2014/main" id="{AC001084-C503-6F2E-B152-C4EB2BCF0B47}"/>
              </a:ext>
            </a:extLst>
          </p:cNvPr>
          <p:cNvSpPr/>
          <p:nvPr>
            <p:custDataLst>
              <p:tags r:id="rId28"/>
            </p:custDataLst>
          </p:nvPr>
        </p:nvSpPr>
        <p:spPr>
          <a:xfrm>
            <a:off x="3293388" y="5013176"/>
            <a:ext cx="7880455" cy="524975"/>
          </a:xfrm>
          <a:prstGeom prst="rect">
            <a:avLst/>
          </a:prstGeom>
          <a:solidFill>
            <a:schemeClr val="bg2"/>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128" name="Rectangle: Rounded Corners 85">
            <a:extLst>
              <a:ext uri="{FF2B5EF4-FFF2-40B4-BE49-F238E27FC236}">
                <a16:creationId xmlns:a16="http://schemas.microsoft.com/office/drawing/2014/main" id="{203313B3-93B8-9869-95FF-F5CF876F8C62}"/>
              </a:ext>
            </a:extLst>
          </p:cNvPr>
          <p:cNvSpPr/>
          <p:nvPr>
            <p:custDataLst>
              <p:tags r:id="rId29"/>
            </p:custDataLst>
          </p:nvPr>
        </p:nvSpPr>
        <p:spPr bwMode="gray">
          <a:xfrm>
            <a:off x="3397209" y="5085849"/>
            <a:ext cx="149804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Core Human Resources  and Service Delivery</a:t>
            </a:r>
          </a:p>
        </p:txBody>
      </p:sp>
      <p:sp>
        <p:nvSpPr>
          <p:cNvPr id="129" name="Rectangle: Rounded Corners 86">
            <a:extLst>
              <a:ext uri="{FF2B5EF4-FFF2-40B4-BE49-F238E27FC236}">
                <a16:creationId xmlns:a16="http://schemas.microsoft.com/office/drawing/2014/main" id="{73514A3E-A7BF-170C-DF0A-3533BCFC72D0}"/>
              </a:ext>
            </a:extLst>
          </p:cNvPr>
          <p:cNvSpPr/>
          <p:nvPr>
            <p:custDataLst>
              <p:tags r:id="rId30"/>
            </p:custDataLst>
          </p:nvPr>
        </p:nvSpPr>
        <p:spPr bwMode="gray">
          <a:xfrm>
            <a:off x="5025796" y="5085849"/>
            <a:ext cx="149804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Payroll Time and   Attendance Management</a:t>
            </a:r>
          </a:p>
        </p:txBody>
      </p:sp>
      <p:sp>
        <p:nvSpPr>
          <p:cNvPr id="130" name="Rectangle: Rounded Corners 87">
            <a:extLst>
              <a:ext uri="{FF2B5EF4-FFF2-40B4-BE49-F238E27FC236}">
                <a16:creationId xmlns:a16="http://schemas.microsoft.com/office/drawing/2014/main" id="{75E64EC8-CB54-59FD-A31E-52C1C7057D11}"/>
              </a:ext>
            </a:extLst>
          </p:cNvPr>
          <p:cNvSpPr/>
          <p:nvPr>
            <p:custDataLst>
              <p:tags r:id="rId31"/>
            </p:custDataLst>
          </p:nvPr>
        </p:nvSpPr>
        <p:spPr bwMode="gray">
          <a:xfrm>
            <a:off x="6654383" y="5085849"/>
            <a:ext cx="1168095"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Talent Management and Learning</a:t>
            </a:r>
          </a:p>
        </p:txBody>
      </p:sp>
      <p:sp>
        <p:nvSpPr>
          <p:cNvPr id="131" name="Rectangle: Rounded Corners 91">
            <a:extLst>
              <a:ext uri="{FF2B5EF4-FFF2-40B4-BE49-F238E27FC236}">
                <a16:creationId xmlns:a16="http://schemas.microsoft.com/office/drawing/2014/main" id="{BD01EB95-7D80-6473-2FF2-F2D02D96CDC5}"/>
              </a:ext>
            </a:extLst>
          </p:cNvPr>
          <p:cNvSpPr/>
          <p:nvPr>
            <p:custDataLst>
              <p:tags r:id="rId32"/>
            </p:custDataLst>
          </p:nvPr>
        </p:nvSpPr>
        <p:spPr bwMode="gray">
          <a:xfrm>
            <a:off x="7953025" y="5085849"/>
            <a:ext cx="146731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Talent Acquisition</a:t>
            </a:r>
          </a:p>
        </p:txBody>
      </p:sp>
      <p:sp>
        <p:nvSpPr>
          <p:cNvPr id="144" name="Rectangle: Rounded Corners 91">
            <a:extLst>
              <a:ext uri="{FF2B5EF4-FFF2-40B4-BE49-F238E27FC236}">
                <a16:creationId xmlns:a16="http://schemas.microsoft.com/office/drawing/2014/main" id="{2EA936C6-C9D8-D0A4-DBED-48169F535071}"/>
              </a:ext>
            </a:extLst>
          </p:cNvPr>
          <p:cNvSpPr/>
          <p:nvPr>
            <p:custDataLst>
              <p:tags r:id="rId33"/>
            </p:custDataLst>
          </p:nvPr>
        </p:nvSpPr>
        <p:spPr bwMode="gray">
          <a:xfrm>
            <a:off x="9550881" y="5085849"/>
            <a:ext cx="1503005"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People Analytics</a:t>
            </a:r>
          </a:p>
        </p:txBody>
      </p:sp>
      <p:sp>
        <p:nvSpPr>
          <p:cNvPr id="157" name="Rectangle 84">
            <a:extLst>
              <a:ext uri="{FF2B5EF4-FFF2-40B4-BE49-F238E27FC236}">
                <a16:creationId xmlns:a16="http://schemas.microsoft.com/office/drawing/2014/main" id="{0C3C456C-17D5-E3A6-F19A-306B3D8D64CF}"/>
              </a:ext>
            </a:extLst>
          </p:cNvPr>
          <p:cNvSpPr/>
          <p:nvPr>
            <p:custDataLst>
              <p:tags r:id="rId34"/>
            </p:custDataLst>
          </p:nvPr>
        </p:nvSpPr>
        <p:spPr>
          <a:xfrm>
            <a:off x="652406" y="5621919"/>
            <a:ext cx="2635467" cy="524975"/>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158" name="Rectangle 84">
            <a:extLst>
              <a:ext uri="{FF2B5EF4-FFF2-40B4-BE49-F238E27FC236}">
                <a16:creationId xmlns:a16="http://schemas.microsoft.com/office/drawing/2014/main" id="{F3D4CD9F-5287-28AD-6A9A-E021A902ED6C}"/>
              </a:ext>
            </a:extLst>
          </p:cNvPr>
          <p:cNvSpPr/>
          <p:nvPr>
            <p:custDataLst>
              <p:tags r:id="rId35"/>
            </p:custDataLst>
          </p:nvPr>
        </p:nvSpPr>
        <p:spPr>
          <a:xfrm>
            <a:off x="3293388" y="5621919"/>
            <a:ext cx="7880455" cy="524975"/>
          </a:xfrm>
          <a:prstGeom prst="rect">
            <a:avLst/>
          </a:prstGeom>
          <a:solidFill>
            <a:schemeClr val="bg2"/>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l"/>
            <a:endParaRPr lang="en-US" dirty="0">
              <a:solidFill>
                <a:schemeClr val="tx2"/>
              </a:solidFill>
            </a:endParaRPr>
          </a:p>
        </p:txBody>
      </p:sp>
      <p:sp>
        <p:nvSpPr>
          <p:cNvPr id="159" name="Rectangle: Rounded Corners 85">
            <a:extLst>
              <a:ext uri="{FF2B5EF4-FFF2-40B4-BE49-F238E27FC236}">
                <a16:creationId xmlns:a16="http://schemas.microsoft.com/office/drawing/2014/main" id="{C07D9C2A-AE55-067C-3FF2-6FF341A44B3B}"/>
              </a:ext>
            </a:extLst>
          </p:cNvPr>
          <p:cNvSpPr/>
          <p:nvPr>
            <p:custDataLst>
              <p:tags r:id="rId36"/>
            </p:custDataLst>
          </p:nvPr>
        </p:nvSpPr>
        <p:spPr bwMode="gray">
          <a:xfrm>
            <a:off x="3800039" y="5694592"/>
            <a:ext cx="729569"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Invoice to Cash</a:t>
            </a:r>
          </a:p>
        </p:txBody>
      </p:sp>
      <p:sp>
        <p:nvSpPr>
          <p:cNvPr id="160" name="Rectangle: Rounded Corners 86">
            <a:extLst>
              <a:ext uri="{FF2B5EF4-FFF2-40B4-BE49-F238E27FC236}">
                <a16:creationId xmlns:a16="http://schemas.microsoft.com/office/drawing/2014/main" id="{82F59C78-D0AE-3CD1-587E-5E3438AE8785}"/>
              </a:ext>
            </a:extLst>
          </p:cNvPr>
          <p:cNvSpPr/>
          <p:nvPr>
            <p:custDataLst>
              <p:tags r:id="rId37"/>
            </p:custDataLst>
          </p:nvPr>
        </p:nvSpPr>
        <p:spPr bwMode="gray">
          <a:xfrm>
            <a:off x="5920854" y="5694592"/>
            <a:ext cx="1188950"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Financial Performance Management</a:t>
            </a:r>
          </a:p>
        </p:txBody>
      </p:sp>
      <p:sp>
        <p:nvSpPr>
          <p:cNvPr id="161" name="Rectangle: Rounded Corners 87">
            <a:extLst>
              <a:ext uri="{FF2B5EF4-FFF2-40B4-BE49-F238E27FC236}">
                <a16:creationId xmlns:a16="http://schemas.microsoft.com/office/drawing/2014/main" id="{221ADF36-C738-2CB6-04E3-0B1FCF51722D}"/>
              </a:ext>
            </a:extLst>
          </p:cNvPr>
          <p:cNvSpPr/>
          <p:nvPr>
            <p:custDataLst>
              <p:tags r:id="rId38"/>
            </p:custDataLst>
          </p:nvPr>
        </p:nvSpPr>
        <p:spPr bwMode="gray">
          <a:xfrm>
            <a:off x="7462933" y="5694592"/>
            <a:ext cx="820418"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Invoice to Pay</a:t>
            </a:r>
          </a:p>
        </p:txBody>
      </p:sp>
      <p:sp>
        <p:nvSpPr>
          <p:cNvPr id="162" name="Rectangle: Rounded Corners 91">
            <a:extLst>
              <a:ext uri="{FF2B5EF4-FFF2-40B4-BE49-F238E27FC236}">
                <a16:creationId xmlns:a16="http://schemas.microsoft.com/office/drawing/2014/main" id="{F5F28CAE-A6A9-661C-D33C-54C0A0FC84A0}"/>
              </a:ext>
            </a:extLst>
          </p:cNvPr>
          <p:cNvSpPr/>
          <p:nvPr>
            <p:custDataLst>
              <p:tags r:id="rId39"/>
            </p:custDataLst>
          </p:nvPr>
        </p:nvSpPr>
        <p:spPr bwMode="gray">
          <a:xfrm>
            <a:off x="8594688" y="5694592"/>
            <a:ext cx="918477"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Treasury Management</a:t>
            </a:r>
          </a:p>
        </p:txBody>
      </p:sp>
      <p:sp>
        <p:nvSpPr>
          <p:cNvPr id="164" name="Rectangle: Rounded Corners 85">
            <a:extLst>
              <a:ext uri="{FF2B5EF4-FFF2-40B4-BE49-F238E27FC236}">
                <a16:creationId xmlns:a16="http://schemas.microsoft.com/office/drawing/2014/main" id="{42C86FEF-FBF7-EF11-7B06-E9EEA597205F}"/>
              </a:ext>
            </a:extLst>
          </p:cNvPr>
          <p:cNvSpPr/>
          <p:nvPr>
            <p:custDataLst>
              <p:tags r:id="rId40"/>
            </p:custDataLst>
          </p:nvPr>
        </p:nvSpPr>
        <p:spPr bwMode="gray">
          <a:xfrm>
            <a:off x="4862362" y="5694592"/>
            <a:ext cx="729569"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Record to Report</a:t>
            </a:r>
          </a:p>
        </p:txBody>
      </p:sp>
      <p:sp>
        <p:nvSpPr>
          <p:cNvPr id="165" name="Rectangle: Rounded Corners 91">
            <a:extLst>
              <a:ext uri="{FF2B5EF4-FFF2-40B4-BE49-F238E27FC236}">
                <a16:creationId xmlns:a16="http://schemas.microsoft.com/office/drawing/2014/main" id="{FDB72A7A-C26C-0762-6747-D827381B1E79}"/>
              </a:ext>
            </a:extLst>
          </p:cNvPr>
          <p:cNvSpPr/>
          <p:nvPr>
            <p:custDataLst>
              <p:tags r:id="rId41"/>
            </p:custDataLst>
          </p:nvPr>
        </p:nvSpPr>
        <p:spPr bwMode="gray">
          <a:xfrm>
            <a:off x="9805961" y="5694592"/>
            <a:ext cx="918477" cy="379628"/>
          </a:xfrm>
          <a:prstGeom prst="roundRect">
            <a:avLst>
              <a:gd name="adj" fmla="val 0"/>
            </a:avLst>
          </a:prstGeom>
          <a:solidFill>
            <a:schemeClr val="bg1"/>
          </a:solidFill>
          <a:ln w="3175"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r>
              <a:rPr lang="en-US" sz="800" dirty="0">
                <a:solidFill>
                  <a:schemeClr val="tx2"/>
                </a:solidFill>
              </a:rPr>
              <a:t>Governance Risk and compliance</a:t>
            </a:r>
          </a:p>
        </p:txBody>
      </p:sp>
      <p:sp>
        <p:nvSpPr>
          <p:cNvPr id="2" name="Başlık 1">
            <a:extLst>
              <a:ext uri="{FF2B5EF4-FFF2-40B4-BE49-F238E27FC236}">
                <a16:creationId xmlns:a16="http://schemas.microsoft.com/office/drawing/2014/main" id="{E90E713E-1E4F-C97A-8E44-485EA4163AF0}"/>
              </a:ext>
            </a:extLst>
          </p:cNvPr>
          <p:cNvSpPr>
            <a:spLocks noGrp="1"/>
          </p:cNvSpPr>
          <p:nvPr>
            <p:ph type="title"/>
          </p:nvPr>
        </p:nvSpPr>
        <p:spPr/>
        <p:txBody>
          <a:bodyPr/>
          <a:lstStyle/>
          <a:p>
            <a:r>
              <a:rPr lang="en-US" dirty="0"/>
              <a:t>2 examples from the process industry</a:t>
            </a:r>
          </a:p>
        </p:txBody>
      </p:sp>
      <p:sp>
        <p:nvSpPr>
          <p:cNvPr id="3" name="Metin Yer Tutucusu 2">
            <a:extLst>
              <a:ext uri="{FF2B5EF4-FFF2-40B4-BE49-F238E27FC236}">
                <a16:creationId xmlns:a16="http://schemas.microsoft.com/office/drawing/2014/main" id="{7E94A468-EC6F-A65C-BB5D-73162E258211}"/>
              </a:ext>
            </a:extLst>
          </p:cNvPr>
          <p:cNvSpPr>
            <a:spLocks noGrp="1"/>
          </p:cNvSpPr>
          <p:nvPr>
            <p:ph type="body" sz="quarter" idx="15"/>
          </p:nvPr>
        </p:nvSpPr>
        <p:spPr/>
        <p:txBody>
          <a:bodyPr/>
          <a:lstStyle/>
          <a:p>
            <a:r>
              <a:rPr lang="en-US" dirty="0"/>
              <a:t>Improve the right business capabilities</a:t>
            </a:r>
          </a:p>
        </p:txBody>
      </p:sp>
      <p:grpSp>
        <p:nvGrpSpPr>
          <p:cNvPr id="4" name="Grafik 29">
            <a:extLst>
              <a:ext uri="{FF2B5EF4-FFF2-40B4-BE49-F238E27FC236}">
                <a16:creationId xmlns:a16="http://schemas.microsoft.com/office/drawing/2014/main" id="{EE1E3F0F-4985-EB8A-7FD1-0EBA102EEA4C}"/>
              </a:ext>
            </a:extLst>
          </p:cNvPr>
          <p:cNvGrpSpPr>
            <a:grpSpLocks noChangeAspect="1"/>
          </p:cNvGrpSpPr>
          <p:nvPr/>
        </p:nvGrpSpPr>
        <p:grpSpPr>
          <a:xfrm>
            <a:off x="10542705" y="393872"/>
            <a:ext cx="1210729" cy="245114"/>
            <a:chOff x="8771359" y="1615738"/>
            <a:chExt cx="2441866" cy="494359"/>
          </a:xfrm>
        </p:grpSpPr>
        <p:grpSp>
          <p:nvGrpSpPr>
            <p:cNvPr id="5" name="Grafik 29">
              <a:extLst>
                <a:ext uri="{FF2B5EF4-FFF2-40B4-BE49-F238E27FC236}">
                  <a16:creationId xmlns:a16="http://schemas.microsoft.com/office/drawing/2014/main" id="{2686A117-7A31-929B-A3B5-AE28EC78A601}"/>
                </a:ext>
              </a:extLst>
            </p:cNvPr>
            <p:cNvGrpSpPr/>
            <p:nvPr/>
          </p:nvGrpSpPr>
          <p:grpSpPr>
            <a:xfrm>
              <a:off x="8771359" y="1615738"/>
              <a:ext cx="2366907" cy="494359"/>
              <a:chOff x="8771359" y="1615738"/>
              <a:chExt cx="2366907" cy="494359"/>
            </a:xfrm>
          </p:grpSpPr>
          <p:grpSp>
            <p:nvGrpSpPr>
              <p:cNvPr id="7" name="Grafik 29">
                <a:extLst>
                  <a:ext uri="{FF2B5EF4-FFF2-40B4-BE49-F238E27FC236}">
                    <a16:creationId xmlns:a16="http://schemas.microsoft.com/office/drawing/2014/main" id="{291AE139-5326-0204-C15E-3E796A6DFE51}"/>
                  </a:ext>
                </a:extLst>
              </p:cNvPr>
              <p:cNvGrpSpPr/>
              <p:nvPr/>
            </p:nvGrpSpPr>
            <p:grpSpPr>
              <a:xfrm>
                <a:off x="9418950" y="1615738"/>
                <a:ext cx="1719317" cy="479777"/>
                <a:chOff x="9418950" y="1615738"/>
                <a:chExt cx="1719317" cy="479777"/>
              </a:xfrm>
              <a:solidFill>
                <a:srgbClr val="FFFFFF"/>
              </a:solidFill>
            </p:grpSpPr>
            <p:sp>
              <p:nvSpPr>
                <p:cNvPr id="9" name="Serbest Form 85">
                  <a:extLst>
                    <a:ext uri="{FF2B5EF4-FFF2-40B4-BE49-F238E27FC236}">
                      <a16:creationId xmlns:a16="http://schemas.microsoft.com/office/drawing/2014/main" id="{0FF3E221-8BD6-877B-C249-194B51B90CDB}"/>
                    </a:ext>
                  </a:extLst>
                </p:cNvPr>
                <p:cNvSpPr/>
                <p:nvPr/>
              </p:nvSpPr>
              <p:spPr>
                <a:xfrm>
                  <a:off x="9418950" y="1615738"/>
                  <a:ext cx="329251" cy="479777"/>
                </a:xfrm>
                <a:custGeom>
                  <a:avLst/>
                  <a:gdLst>
                    <a:gd name="connsiteX0" fmla="*/ 0 w 329251"/>
                    <a:gd name="connsiteY0" fmla="*/ 0 h 479777"/>
                    <a:gd name="connsiteX1" fmla="*/ 153714 w 329251"/>
                    <a:gd name="connsiteY1" fmla="*/ 0 h 479777"/>
                    <a:gd name="connsiteX2" fmla="*/ 153714 w 329251"/>
                    <a:gd name="connsiteY2" fmla="*/ 362185 h 479777"/>
                    <a:gd name="connsiteX3" fmla="*/ 329251 w 329251"/>
                    <a:gd name="connsiteY3" fmla="*/ 362185 h 479777"/>
                    <a:gd name="connsiteX4" fmla="*/ 329251 w 329251"/>
                    <a:gd name="connsiteY4" fmla="*/ 479778 h 479777"/>
                    <a:gd name="connsiteX5" fmla="*/ 0 w 329251"/>
                    <a:gd name="connsiteY5" fmla="*/ 479778 h 479777"/>
                    <a:gd name="connsiteX6" fmla="*/ 0 w 329251"/>
                    <a:gd name="connsiteY6" fmla="*/ 0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251" h="479777">
                      <a:moveTo>
                        <a:pt x="0" y="0"/>
                      </a:moveTo>
                      <a:lnTo>
                        <a:pt x="153714" y="0"/>
                      </a:lnTo>
                      <a:lnTo>
                        <a:pt x="153714" y="362185"/>
                      </a:lnTo>
                      <a:lnTo>
                        <a:pt x="329251" y="362185"/>
                      </a:lnTo>
                      <a:lnTo>
                        <a:pt x="329251" y="479778"/>
                      </a:lnTo>
                      <a:lnTo>
                        <a:pt x="0" y="479778"/>
                      </a:lnTo>
                      <a:lnTo>
                        <a:pt x="0" y="0"/>
                      </a:lnTo>
                      <a:close/>
                    </a:path>
                  </a:pathLst>
                </a:custGeom>
                <a:solidFill>
                  <a:schemeClr val="tx1"/>
                </a:solidFill>
                <a:ln w="9489" cap="flat">
                  <a:noFill/>
                  <a:prstDash val="solid"/>
                  <a:miter/>
                </a:ln>
              </p:spPr>
              <p:txBody>
                <a:bodyPr rtlCol="0" anchor="ctr"/>
                <a:lstStyle/>
                <a:p>
                  <a:endParaRPr lang="en-US" noProof="1"/>
                </a:p>
              </p:txBody>
            </p:sp>
            <p:sp>
              <p:nvSpPr>
                <p:cNvPr id="10" name="Serbest Form 86">
                  <a:extLst>
                    <a:ext uri="{FF2B5EF4-FFF2-40B4-BE49-F238E27FC236}">
                      <a16:creationId xmlns:a16="http://schemas.microsoft.com/office/drawing/2014/main" id="{5045A7C4-B1C9-A9C1-2FA4-9D840CE7EA77}"/>
                    </a:ext>
                  </a:extLst>
                </p:cNvPr>
                <p:cNvSpPr/>
                <p:nvPr/>
              </p:nvSpPr>
              <p:spPr>
                <a:xfrm>
                  <a:off x="9812723" y="1615738"/>
                  <a:ext cx="354870" cy="478837"/>
                </a:xfrm>
                <a:custGeom>
                  <a:avLst/>
                  <a:gdLst>
                    <a:gd name="connsiteX0" fmla="*/ 0 w 354870"/>
                    <a:gd name="connsiteY0" fmla="*/ 0 h 478837"/>
                    <a:gd name="connsiteX1" fmla="*/ 343484 w 354870"/>
                    <a:gd name="connsiteY1" fmla="*/ 0 h 478837"/>
                    <a:gd name="connsiteX2" fmla="*/ 343484 w 354870"/>
                    <a:gd name="connsiteY2" fmla="*/ 116652 h 478837"/>
                    <a:gd name="connsiteX3" fmla="*/ 152765 w 354870"/>
                    <a:gd name="connsiteY3" fmla="*/ 116652 h 478837"/>
                    <a:gd name="connsiteX4" fmla="*/ 152765 w 354870"/>
                    <a:gd name="connsiteY4" fmla="*/ 184385 h 478837"/>
                    <a:gd name="connsiteX5" fmla="*/ 304581 w 354870"/>
                    <a:gd name="connsiteY5" fmla="*/ 184385 h 478837"/>
                    <a:gd name="connsiteX6" fmla="*/ 304581 w 354870"/>
                    <a:gd name="connsiteY6" fmla="*/ 290689 h 478837"/>
                    <a:gd name="connsiteX7" fmla="*/ 152765 w 354870"/>
                    <a:gd name="connsiteY7" fmla="*/ 290689 h 478837"/>
                    <a:gd name="connsiteX8" fmla="*/ 152765 w 354870"/>
                    <a:gd name="connsiteY8" fmla="*/ 362185 h 478837"/>
                    <a:gd name="connsiteX9" fmla="*/ 354870 w 354870"/>
                    <a:gd name="connsiteY9" fmla="*/ 362185 h 478837"/>
                    <a:gd name="connsiteX10" fmla="*/ 354870 w 354870"/>
                    <a:gd name="connsiteY10" fmla="*/ 478837 h 478837"/>
                    <a:gd name="connsiteX11" fmla="*/ 0 w 354870"/>
                    <a:gd name="connsiteY11" fmla="*/ 478837 h 478837"/>
                    <a:gd name="connsiteX12" fmla="*/ 0 w 354870"/>
                    <a:gd name="connsiteY12" fmla="*/ 0 h 47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4870" h="478837">
                      <a:moveTo>
                        <a:pt x="0" y="0"/>
                      </a:moveTo>
                      <a:lnTo>
                        <a:pt x="343484" y="0"/>
                      </a:lnTo>
                      <a:lnTo>
                        <a:pt x="343484" y="116652"/>
                      </a:lnTo>
                      <a:lnTo>
                        <a:pt x="152765" y="116652"/>
                      </a:lnTo>
                      <a:lnTo>
                        <a:pt x="152765" y="184385"/>
                      </a:lnTo>
                      <a:lnTo>
                        <a:pt x="304581" y="184385"/>
                      </a:lnTo>
                      <a:lnTo>
                        <a:pt x="304581" y="290689"/>
                      </a:lnTo>
                      <a:lnTo>
                        <a:pt x="152765" y="290689"/>
                      </a:lnTo>
                      <a:lnTo>
                        <a:pt x="152765" y="362185"/>
                      </a:lnTo>
                      <a:lnTo>
                        <a:pt x="354870" y="362185"/>
                      </a:lnTo>
                      <a:lnTo>
                        <a:pt x="354870" y="478837"/>
                      </a:lnTo>
                      <a:lnTo>
                        <a:pt x="0" y="478837"/>
                      </a:lnTo>
                      <a:lnTo>
                        <a:pt x="0" y="0"/>
                      </a:lnTo>
                      <a:close/>
                    </a:path>
                  </a:pathLst>
                </a:custGeom>
                <a:solidFill>
                  <a:schemeClr val="tx1"/>
                </a:solidFill>
                <a:ln w="9489" cap="flat">
                  <a:noFill/>
                  <a:prstDash val="solid"/>
                  <a:miter/>
                </a:ln>
              </p:spPr>
              <p:txBody>
                <a:bodyPr rtlCol="0" anchor="ctr"/>
                <a:lstStyle/>
                <a:p>
                  <a:endParaRPr lang="en-US" noProof="1"/>
                </a:p>
              </p:txBody>
            </p:sp>
            <p:sp>
              <p:nvSpPr>
                <p:cNvPr id="11" name="Serbest Form 87">
                  <a:extLst>
                    <a:ext uri="{FF2B5EF4-FFF2-40B4-BE49-F238E27FC236}">
                      <a16:creationId xmlns:a16="http://schemas.microsoft.com/office/drawing/2014/main" id="{4D53DD33-603D-E840-214A-0B8DAF191C87}"/>
                    </a:ext>
                  </a:extLst>
                </p:cNvPr>
                <p:cNvSpPr/>
                <p:nvPr/>
              </p:nvSpPr>
              <p:spPr>
                <a:xfrm>
                  <a:off x="10195109" y="1615738"/>
                  <a:ext cx="501941" cy="479777"/>
                </a:xfrm>
                <a:custGeom>
                  <a:avLst/>
                  <a:gdLst>
                    <a:gd name="connsiteX0" fmla="*/ 151816 w 501941"/>
                    <a:gd name="connsiteY0" fmla="*/ 0 h 479777"/>
                    <a:gd name="connsiteX1" fmla="*/ 350126 w 501941"/>
                    <a:gd name="connsiteY1" fmla="*/ 0 h 479777"/>
                    <a:gd name="connsiteX2" fmla="*/ 501942 w 501941"/>
                    <a:gd name="connsiteY2" fmla="*/ 479778 h 479777"/>
                    <a:gd name="connsiteX3" fmla="*/ 339689 w 501941"/>
                    <a:gd name="connsiteY3" fmla="*/ 479778 h 479777"/>
                    <a:gd name="connsiteX4" fmla="*/ 316916 w 501941"/>
                    <a:gd name="connsiteY4" fmla="*/ 399815 h 479777"/>
                    <a:gd name="connsiteX5" fmla="*/ 164151 w 501941"/>
                    <a:gd name="connsiteY5" fmla="*/ 399815 h 479777"/>
                    <a:gd name="connsiteX6" fmla="*/ 142328 w 501941"/>
                    <a:gd name="connsiteY6" fmla="*/ 479778 h 479777"/>
                    <a:gd name="connsiteX7" fmla="*/ 0 w 501941"/>
                    <a:gd name="connsiteY7" fmla="*/ 479778 h 479777"/>
                    <a:gd name="connsiteX8" fmla="*/ 151816 w 501941"/>
                    <a:gd name="connsiteY8" fmla="*/ 0 h 479777"/>
                    <a:gd name="connsiteX9" fmla="*/ 192617 w 501941"/>
                    <a:gd name="connsiteY9" fmla="*/ 297274 h 479777"/>
                    <a:gd name="connsiteX10" fmla="*/ 288451 w 501941"/>
                    <a:gd name="connsiteY10" fmla="*/ 297274 h 479777"/>
                    <a:gd name="connsiteX11" fmla="*/ 241008 w 501941"/>
                    <a:gd name="connsiteY11" fmla="*/ 123237 h 479777"/>
                    <a:gd name="connsiteX12" fmla="*/ 192617 w 501941"/>
                    <a:gd name="connsiteY12" fmla="*/ 297274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1941" h="479777">
                      <a:moveTo>
                        <a:pt x="151816" y="0"/>
                      </a:moveTo>
                      <a:lnTo>
                        <a:pt x="350126" y="0"/>
                      </a:lnTo>
                      <a:lnTo>
                        <a:pt x="501942" y="479778"/>
                      </a:lnTo>
                      <a:lnTo>
                        <a:pt x="339689" y="479778"/>
                      </a:lnTo>
                      <a:lnTo>
                        <a:pt x="316916" y="399815"/>
                      </a:lnTo>
                      <a:lnTo>
                        <a:pt x="164151" y="399815"/>
                      </a:lnTo>
                      <a:lnTo>
                        <a:pt x="142328" y="479778"/>
                      </a:lnTo>
                      <a:lnTo>
                        <a:pt x="0" y="479778"/>
                      </a:lnTo>
                      <a:lnTo>
                        <a:pt x="151816" y="0"/>
                      </a:lnTo>
                      <a:close/>
                      <a:moveTo>
                        <a:pt x="192617" y="297274"/>
                      </a:moveTo>
                      <a:lnTo>
                        <a:pt x="288451" y="297274"/>
                      </a:lnTo>
                      <a:lnTo>
                        <a:pt x="241008" y="123237"/>
                      </a:lnTo>
                      <a:lnTo>
                        <a:pt x="192617" y="297274"/>
                      </a:lnTo>
                      <a:close/>
                    </a:path>
                  </a:pathLst>
                </a:custGeom>
                <a:solidFill>
                  <a:schemeClr val="tx1"/>
                </a:solidFill>
                <a:ln w="9489" cap="flat">
                  <a:noFill/>
                  <a:prstDash val="solid"/>
                  <a:miter/>
                </a:ln>
              </p:spPr>
              <p:txBody>
                <a:bodyPr rtlCol="0" anchor="ctr"/>
                <a:lstStyle/>
                <a:p>
                  <a:endParaRPr lang="en-US" noProof="1"/>
                </a:p>
              </p:txBody>
            </p:sp>
            <p:sp>
              <p:nvSpPr>
                <p:cNvPr id="12" name="Serbest Form 88">
                  <a:extLst>
                    <a:ext uri="{FF2B5EF4-FFF2-40B4-BE49-F238E27FC236}">
                      <a16:creationId xmlns:a16="http://schemas.microsoft.com/office/drawing/2014/main" id="{F2D26CC6-3559-97E0-05F9-EC721A59C1B2}"/>
                    </a:ext>
                  </a:extLst>
                </p:cNvPr>
                <p:cNvSpPr/>
                <p:nvPr/>
              </p:nvSpPr>
              <p:spPr>
                <a:xfrm>
                  <a:off x="10746392" y="1615738"/>
                  <a:ext cx="391875" cy="479777"/>
                </a:xfrm>
                <a:custGeom>
                  <a:avLst/>
                  <a:gdLst>
                    <a:gd name="connsiteX0" fmla="*/ 0 w 391875"/>
                    <a:gd name="connsiteY0" fmla="*/ 0 h 479777"/>
                    <a:gd name="connsiteX1" fmla="*/ 192617 w 391875"/>
                    <a:gd name="connsiteY1" fmla="*/ 0 h 479777"/>
                    <a:gd name="connsiteX2" fmla="*/ 391875 w 391875"/>
                    <a:gd name="connsiteY2" fmla="*/ 164630 h 479777"/>
                    <a:gd name="connsiteX3" fmla="*/ 391875 w 391875"/>
                    <a:gd name="connsiteY3" fmla="*/ 167452 h 479777"/>
                    <a:gd name="connsiteX4" fmla="*/ 199259 w 391875"/>
                    <a:gd name="connsiteY4" fmla="*/ 323615 h 479777"/>
                    <a:gd name="connsiteX5" fmla="*/ 152765 w 391875"/>
                    <a:gd name="connsiteY5" fmla="*/ 323615 h 479777"/>
                    <a:gd name="connsiteX6" fmla="*/ 152765 w 391875"/>
                    <a:gd name="connsiteY6" fmla="*/ 479778 h 479777"/>
                    <a:gd name="connsiteX7" fmla="*/ 0 w 391875"/>
                    <a:gd name="connsiteY7" fmla="*/ 479778 h 479777"/>
                    <a:gd name="connsiteX8" fmla="*/ 0 w 391875"/>
                    <a:gd name="connsiteY8" fmla="*/ 0 h 479777"/>
                    <a:gd name="connsiteX9" fmla="*/ 185026 w 391875"/>
                    <a:gd name="connsiteY9" fmla="*/ 222015 h 479777"/>
                    <a:gd name="connsiteX10" fmla="*/ 246701 w 391875"/>
                    <a:gd name="connsiteY10" fmla="*/ 168393 h 479777"/>
                    <a:gd name="connsiteX11" fmla="*/ 246701 w 391875"/>
                    <a:gd name="connsiteY11" fmla="*/ 165570 h 479777"/>
                    <a:gd name="connsiteX12" fmla="*/ 185975 w 391875"/>
                    <a:gd name="connsiteY12" fmla="*/ 113830 h 479777"/>
                    <a:gd name="connsiteX13" fmla="*/ 153714 w 391875"/>
                    <a:gd name="connsiteY13" fmla="*/ 113830 h 479777"/>
                    <a:gd name="connsiteX14" fmla="*/ 153714 w 391875"/>
                    <a:gd name="connsiteY14" fmla="*/ 222015 h 479777"/>
                    <a:gd name="connsiteX15" fmla="*/ 185026 w 391875"/>
                    <a:gd name="connsiteY15" fmla="*/ 222015 h 4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875" h="479777">
                      <a:moveTo>
                        <a:pt x="0" y="0"/>
                      </a:moveTo>
                      <a:lnTo>
                        <a:pt x="192617" y="0"/>
                      </a:lnTo>
                      <a:cubicBezTo>
                        <a:pt x="332098" y="0"/>
                        <a:pt x="391875" y="62089"/>
                        <a:pt x="391875" y="164630"/>
                      </a:cubicBezTo>
                      <a:lnTo>
                        <a:pt x="391875" y="167452"/>
                      </a:lnTo>
                      <a:cubicBezTo>
                        <a:pt x="391875" y="267170"/>
                        <a:pt x="324507" y="323615"/>
                        <a:pt x="199259" y="323615"/>
                      </a:cubicBezTo>
                      <a:lnTo>
                        <a:pt x="152765" y="323615"/>
                      </a:lnTo>
                      <a:lnTo>
                        <a:pt x="152765" y="479778"/>
                      </a:lnTo>
                      <a:lnTo>
                        <a:pt x="0" y="479778"/>
                      </a:lnTo>
                      <a:lnTo>
                        <a:pt x="0" y="0"/>
                      </a:lnTo>
                      <a:close/>
                      <a:moveTo>
                        <a:pt x="185026" y="222015"/>
                      </a:moveTo>
                      <a:cubicBezTo>
                        <a:pt x="225826" y="222015"/>
                        <a:pt x="246701" y="204141"/>
                        <a:pt x="246701" y="168393"/>
                      </a:cubicBezTo>
                      <a:lnTo>
                        <a:pt x="246701" y="165570"/>
                      </a:lnTo>
                      <a:cubicBezTo>
                        <a:pt x="246701" y="128881"/>
                        <a:pt x="225826" y="113830"/>
                        <a:pt x="185975" y="113830"/>
                      </a:cubicBezTo>
                      <a:lnTo>
                        <a:pt x="153714" y="113830"/>
                      </a:lnTo>
                      <a:lnTo>
                        <a:pt x="153714" y="222015"/>
                      </a:lnTo>
                      <a:lnTo>
                        <a:pt x="185026" y="222015"/>
                      </a:lnTo>
                      <a:close/>
                    </a:path>
                  </a:pathLst>
                </a:custGeom>
                <a:solidFill>
                  <a:schemeClr val="tx1"/>
                </a:solidFill>
                <a:ln w="9489" cap="flat">
                  <a:noFill/>
                  <a:prstDash val="solid"/>
                  <a:miter/>
                </a:ln>
              </p:spPr>
              <p:txBody>
                <a:bodyPr rtlCol="0" anchor="ctr"/>
                <a:lstStyle/>
                <a:p>
                  <a:endParaRPr lang="en-US" noProof="1"/>
                </a:p>
              </p:txBody>
            </p:sp>
          </p:grpSp>
          <p:sp>
            <p:nvSpPr>
              <p:cNvPr id="8" name="Serbest Form 84">
                <a:extLst>
                  <a:ext uri="{FF2B5EF4-FFF2-40B4-BE49-F238E27FC236}">
                    <a16:creationId xmlns:a16="http://schemas.microsoft.com/office/drawing/2014/main" id="{7FB4E68C-6EEB-6AD6-9635-3C344374264F}"/>
                  </a:ext>
                </a:extLst>
              </p:cNvPr>
              <p:cNvSpPr/>
              <p:nvPr/>
            </p:nvSpPr>
            <p:spPr>
              <a:xfrm>
                <a:off x="8771359" y="1616679"/>
                <a:ext cx="495774" cy="493418"/>
              </a:xfrm>
              <a:custGeom>
                <a:avLst/>
                <a:gdLst>
                  <a:gd name="connsiteX0" fmla="*/ 481542 w 495774"/>
                  <a:gd name="connsiteY0" fmla="*/ 0 h 493418"/>
                  <a:gd name="connsiteX1" fmla="*/ 25145 w 495774"/>
                  <a:gd name="connsiteY1" fmla="*/ 0 h 493418"/>
                  <a:gd name="connsiteX2" fmla="*/ 13758 w 495774"/>
                  <a:gd name="connsiteY2" fmla="*/ 11289 h 493418"/>
                  <a:gd name="connsiteX3" fmla="*/ 13758 w 495774"/>
                  <a:gd name="connsiteY3" fmla="*/ 143933 h 493418"/>
                  <a:gd name="connsiteX4" fmla="*/ 25145 w 495774"/>
                  <a:gd name="connsiteY4" fmla="*/ 155222 h 493418"/>
                  <a:gd name="connsiteX5" fmla="*/ 236738 w 495774"/>
                  <a:gd name="connsiteY5" fmla="*/ 155222 h 493418"/>
                  <a:gd name="connsiteX6" fmla="*/ 7116 w 495774"/>
                  <a:gd name="connsiteY6" fmla="*/ 382881 h 493418"/>
                  <a:gd name="connsiteX7" fmla="*/ 7116 w 495774"/>
                  <a:gd name="connsiteY7" fmla="*/ 415807 h 493418"/>
                  <a:gd name="connsiteX8" fmla="*/ 77331 w 495774"/>
                  <a:gd name="connsiteY8" fmla="*/ 486363 h 493418"/>
                  <a:gd name="connsiteX9" fmla="*/ 110541 w 495774"/>
                  <a:gd name="connsiteY9" fmla="*/ 486363 h 493418"/>
                  <a:gd name="connsiteX10" fmla="*/ 339214 w 495774"/>
                  <a:gd name="connsiteY10" fmla="*/ 259644 h 493418"/>
                  <a:gd name="connsiteX11" fmla="*/ 339214 w 495774"/>
                  <a:gd name="connsiteY11" fmla="*/ 467548 h 493418"/>
                  <a:gd name="connsiteX12" fmla="*/ 350600 w 495774"/>
                  <a:gd name="connsiteY12" fmla="*/ 478837 h 493418"/>
                  <a:gd name="connsiteX13" fmla="*/ 484388 w 495774"/>
                  <a:gd name="connsiteY13" fmla="*/ 478837 h 493418"/>
                  <a:gd name="connsiteX14" fmla="*/ 495774 w 495774"/>
                  <a:gd name="connsiteY14" fmla="*/ 467548 h 493418"/>
                  <a:gd name="connsiteX15" fmla="*/ 495774 w 495774"/>
                  <a:gd name="connsiteY15" fmla="*/ 14111 h 493418"/>
                  <a:gd name="connsiteX16" fmla="*/ 481542 w 495774"/>
                  <a:gd name="connsiteY16" fmla="*/ 0 h 49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774" h="493418">
                    <a:moveTo>
                      <a:pt x="481542" y="0"/>
                    </a:moveTo>
                    <a:lnTo>
                      <a:pt x="25145" y="0"/>
                    </a:lnTo>
                    <a:cubicBezTo>
                      <a:pt x="18503" y="0"/>
                      <a:pt x="13758" y="4704"/>
                      <a:pt x="13758" y="11289"/>
                    </a:cubicBezTo>
                    <a:lnTo>
                      <a:pt x="13758" y="143933"/>
                    </a:lnTo>
                    <a:cubicBezTo>
                      <a:pt x="13758" y="150519"/>
                      <a:pt x="18503" y="155222"/>
                      <a:pt x="25145" y="155222"/>
                    </a:cubicBezTo>
                    <a:lnTo>
                      <a:pt x="236738" y="155222"/>
                    </a:lnTo>
                    <a:lnTo>
                      <a:pt x="7116" y="382881"/>
                    </a:lnTo>
                    <a:cubicBezTo>
                      <a:pt x="-2372" y="392289"/>
                      <a:pt x="-2372" y="406400"/>
                      <a:pt x="7116" y="415807"/>
                    </a:cubicBezTo>
                    <a:cubicBezTo>
                      <a:pt x="27042" y="434622"/>
                      <a:pt x="58354" y="466607"/>
                      <a:pt x="77331" y="486363"/>
                    </a:cubicBezTo>
                    <a:cubicBezTo>
                      <a:pt x="86820" y="495770"/>
                      <a:pt x="101053" y="495770"/>
                      <a:pt x="110541" y="486363"/>
                    </a:cubicBezTo>
                    <a:lnTo>
                      <a:pt x="339214" y="259644"/>
                    </a:lnTo>
                    <a:lnTo>
                      <a:pt x="339214" y="467548"/>
                    </a:lnTo>
                    <a:cubicBezTo>
                      <a:pt x="339214" y="474133"/>
                      <a:pt x="343958" y="478837"/>
                      <a:pt x="350600" y="478837"/>
                    </a:cubicBezTo>
                    <a:lnTo>
                      <a:pt x="484388" y="478837"/>
                    </a:lnTo>
                    <a:cubicBezTo>
                      <a:pt x="491030" y="478837"/>
                      <a:pt x="495774" y="474133"/>
                      <a:pt x="495774" y="467548"/>
                    </a:cubicBezTo>
                    <a:lnTo>
                      <a:pt x="495774" y="14111"/>
                    </a:lnTo>
                    <a:cubicBezTo>
                      <a:pt x="495774" y="6585"/>
                      <a:pt x="490081" y="0"/>
                      <a:pt x="481542" y="0"/>
                    </a:cubicBezTo>
                    <a:close/>
                  </a:path>
                </a:pathLst>
              </a:custGeom>
              <a:solidFill>
                <a:srgbClr val="1496D2"/>
              </a:solidFill>
              <a:ln w="9489" cap="flat">
                <a:noFill/>
                <a:prstDash val="solid"/>
                <a:miter/>
              </a:ln>
            </p:spPr>
            <p:txBody>
              <a:bodyPr rtlCol="0" anchor="ctr"/>
              <a:lstStyle/>
              <a:p>
                <a:endParaRPr lang="en-US" noProof="1"/>
              </a:p>
            </p:txBody>
          </p:sp>
        </p:grpSp>
        <p:sp>
          <p:nvSpPr>
            <p:cNvPr id="6" name="Serbest Form 82">
              <a:extLst>
                <a:ext uri="{FF2B5EF4-FFF2-40B4-BE49-F238E27FC236}">
                  <a16:creationId xmlns:a16="http://schemas.microsoft.com/office/drawing/2014/main" id="{E1CE9B88-AE54-C9F2-B61A-6D2653BFBC3D}"/>
                </a:ext>
              </a:extLst>
            </p:cNvPr>
            <p:cNvSpPr/>
            <p:nvPr/>
          </p:nvSpPr>
          <p:spPr>
            <a:xfrm>
              <a:off x="11078489" y="1975101"/>
              <a:ext cx="134736" cy="133585"/>
            </a:xfrm>
            <a:custGeom>
              <a:avLst/>
              <a:gdLst>
                <a:gd name="connsiteX0" fmla="*/ 134737 w 134736"/>
                <a:gd name="connsiteY0" fmla="*/ 66793 h 133585"/>
                <a:gd name="connsiteX1" fmla="*/ 67368 w 134736"/>
                <a:gd name="connsiteY1" fmla="*/ 133585 h 133585"/>
                <a:gd name="connsiteX2" fmla="*/ 0 w 134736"/>
                <a:gd name="connsiteY2" fmla="*/ 66793 h 133585"/>
                <a:gd name="connsiteX3" fmla="*/ 67368 w 134736"/>
                <a:gd name="connsiteY3" fmla="*/ 0 h 133585"/>
                <a:gd name="connsiteX4" fmla="*/ 134737 w 134736"/>
                <a:gd name="connsiteY4" fmla="*/ 66793 h 133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36" h="133585">
                  <a:moveTo>
                    <a:pt x="134737" y="66793"/>
                  </a:moveTo>
                  <a:cubicBezTo>
                    <a:pt x="134737" y="103681"/>
                    <a:pt x="104575" y="133585"/>
                    <a:pt x="67368" y="133585"/>
                  </a:cubicBezTo>
                  <a:cubicBezTo>
                    <a:pt x="30162" y="133585"/>
                    <a:pt x="0" y="103681"/>
                    <a:pt x="0" y="66793"/>
                  </a:cubicBezTo>
                  <a:cubicBezTo>
                    <a:pt x="0" y="29904"/>
                    <a:pt x="30162" y="0"/>
                    <a:pt x="67368" y="0"/>
                  </a:cubicBezTo>
                  <a:cubicBezTo>
                    <a:pt x="104575" y="0"/>
                    <a:pt x="134737" y="29904"/>
                    <a:pt x="134737" y="66793"/>
                  </a:cubicBezTo>
                  <a:close/>
                </a:path>
              </a:pathLst>
            </a:custGeom>
            <a:solidFill>
              <a:srgbClr val="1496D2"/>
            </a:solidFill>
            <a:ln w="9489" cap="flat">
              <a:noFill/>
              <a:prstDash val="solid"/>
              <a:miter/>
            </a:ln>
          </p:spPr>
          <p:txBody>
            <a:bodyPr rtlCol="0" anchor="ctr"/>
            <a:lstStyle/>
            <a:p>
              <a:endParaRPr lang="en-US" noProof="1"/>
            </a:p>
          </p:txBody>
        </p:sp>
      </p:grpSp>
      <p:sp>
        <p:nvSpPr>
          <p:cNvPr id="13" name="Dikdörtgen 12">
            <a:extLst>
              <a:ext uri="{FF2B5EF4-FFF2-40B4-BE49-F238E27FC236}">
                <a16:creationId xmlns:a16="http://schemas.microsoft.com/office/drawing/2014/main" id="{D30B6345-F442-BBB2-D89D-5F3CBBBA55B2}"/>
              </a:ext>
            </a:extLst>
          </p:cNvPr>
          <p:cNvSpPr/>
          <p:nvPr/>
        </p:nvSpPr>
        <p:spPr>
          <a:xfrm>
            <a:off x="452437" y="1651000"/>
            <a:ext cx="11285537" cy="4706939"/>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p>
            <a:pPr algn="l"/>
            <a:endParaRPr lang="en-US" dirty="0"/>
          </a:p>
        </p:txBody>
      </p:sp>
      <p:sp>
        <p:nvSpPr>
          <p:cNvPr id="167" name="Rectangle: Rounded Corners 120">
            <a:extLst>
              <a:ext uri="{FF2B5EF4-FFF2-40B4-BE49-F238E27FC236}">
                <a16:creationId xmlns:a16="http://schemas.microsoft.com/office/drawing/2014/main" id="{4F1F4CEE-D5EE-FB75-B6A7-A32176416429}"/>
              </a:ext>
            </a:extLst>
          </p:cNvPr>
          <p:cNvSpPr/>
          <p:nvPr>
            <p:custDataLst>
              <p:tags r:id="rId42"/>
            </p:custDataLst>
          </p:nvPr>
        </p:nvSpPr>
        <p:spPr bwMode="gray">
          <a:xfrm>
            <a:off x="652406" y="1821766"/>
            <a:ext cx="2453702" cy="2343834"/>
          </a:xfrm>
          <a:prstGeom prst="roundRect">
            <a:avLst>
              <a:gd name="adj" fmla="val 0"/>
            </a:avLst>
          </a:prstGeom>
          <a:solidFill>
            <a:schemeClr val="bg1"/>
          </a:solidFill>
          <a:ln w="6350" algn="ctr">
            <a:solidFill>
              <a:schemeClr val="tx2"/>
            </a:solidFill>
            <a:miter lim="800000"/>
            <a:headEnd/>
            <a:tailEnd/>
          </a:ln>
        </p:spPr>
        <p:txBody>
          <a:bodyPr lIns="90000" tIns="72000" rIns="90000" bIns="72000" rtlCol="0" anchor="ctr"/>
          <a:ls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a:lstStyle>
          <a:p>
            <a:pPr algn="ctr" defTabSz="914400">
              <a:defRPr/>
            </a:pPr>
            <a:endParaRPr lang="en-US" sz="800" dirty="0">
              <a:solidFill>
                <a:srgbClr val="000000"/>
              </a:solidFill>
            </a:endParaRPr>
          </a:p>
        </p:txBody>
      </p:sp>
      <p:sp>
        <p:nvSpPr>
          <p:cNvPr id="114" name="Metin kutusu 113">
            <a:extLst>
              <a:ext uri="{FF2B5EF4-FFF2-40B4-BE49-F238E27FC236}">
                <a16:creationId xmlns:a16="http://schemas.microsoft.com/office/drawing/2014/main" id="{580FFDE5-8BC9-BB0B-66CC-E5FE7F029F5D}"/>
              </a:ext>
            </a:extLst>
          </p:cNvPr>
          <p:cNvSpPr txBox="1"/>
          <p:nvPr/>
        </p:nvSpPr>
        <p:spPr>
          <a:xfrm>
            <a:off x="887257" y="4583729"/>
            <a:ext cx="915315" cy="169277"/>
          </a:xfrm>
          <a:prstGeom prst="rect">
            <a:avLst/>
          </a:prstGeom>
        </p:spPr>
        <p:txBody>
          <a:bodyPr wrap="none" lIns="0" tIns="0" rIns="0" bIns="0" rtlCol="0">
            <a:spAutoFit/>
          </a:bodyPr>
          <a:lstStyle/>
          <a:p>
            <a:r>
              <a:rPr lang="en-US" sz="1100" b="1" dirty="0">
                <a:solidFill>
                  <a:schemeClr val="bg1"/>
                </a:solidFill>
              </a:rPr>
              <a:t>Sustainability</a:t>
            </a:r>
          </a:p>
        </p:txBody>
      </p:sp>
      <p:sp>
        <p:nvSpPr>
          <p:cNvPr id="132" name="Metin kutusu 131">
            <a:extLst>
              <a:ext uri="{FF2B5EF4-FFF2-40B4-BE49-F238E27FC236}">
                <a16:creationId xmlns:a16="http://schemas.microsoft.com/office/drawing/2014/main" id="{76E3CAE1-AAC8-534A-C3A4-1E9BB3A28DED}"/>
              </a:ext>
            </a:extLst>
          </p:cNvPr>
          <p:cNvSpPr txBox="1"/>
          <p:nvPr/>
        </p:nvSpPr>
        <p:spPr>
          <a:xfrm>
            <a:off x="887257" y="5191025"/>
            <a:ext cx="1240724" cy="169277"/>
          </a:xfrm>
          <a:prstGeom prst="rect">
            <a:avLst/>
          </a:prstGeom>
        </p:spPr>
        <p:txBody>
          <a:bodyPr wrap="none" lIns="0" tIns="0" rIns="0" bIns="0" rtlCol="0">
            <a:spAutoFit/>
          </a:bodyPr>
          <a:lstStyle/>
          <a:p>
            <a:r>
              <a:rPr lang="en-US" sz="1100" b="1" dirty="0">
                <a:solidFill>
                  <a:schemeClr val="bg1"/>
                </a:solidFill>
              </a:rPr>
              <a:t>Human Resources</a:t>
            </a:r>
          </a:p>
        </p:txBody>
      </p:sp>
      <p:sp>
        <p:nvSpPr>
          <p:cNvPr id="163" name="Metin kutusu 162">
            <a:extLst>
              <a:ext uri="{FF2B5EF4-FFF2-40B4-BE49-F238E27FC236}">
                <a16:creationId xmlns:a16="http://schemas.microsoft.com/office/drawing/2014/main" id="{D1475641-CF72-2B53-CA41-34E32C3A37CB}"/>
              </a:ext>
            </a:extLst>
          </p:cNvPr>
          <p:cNvSpPr txBox="1"/>
          <p:nvPr/>
        </p:nvSpPr>
        <p:spPr>
          <a:xfrm>
            <a:off x="887257" y="5799768"/>
            <a:ext cx="533800" cy="169277"/>
          </a:xfrm>
          <a:prstGeom prst="rect">
            <a:avLst/>
          </a:prstGeom>
        </p:spPr>
        <p:txBody>
          <a:bodyPr wrap="none" lIns="0" tIns="0" rIns="0" bIns="0" rtlCol="0">
            <a:spAutoFit/>
          </a:bodyPr>
          <a:lstStyle/>
          <a:p>
            <a:r>
              <a:rPr lang="en-US" sz="1100" b="1" dirty="0">
                <a:solidFill>
                  <a:schemeClr val="bg1"/>
                </a:solidFill>
              </a:rPr>
              <a:t>Finance</a:t>
            </a:r>
          </a:p>
        </p:txBody>
      </p:sp>
      <p:pic>
        <p:nvPicPr>
          <p:cNvPr id="182" name="Graphic 3">
            <a:extLst>
              <a:ext uri="{FF2B5EF4-FFF2-40B4-BE49-F238E27FC236}">
                <a16:creationId xmlns:a16="http://schemas.microsoft.com/office/drawing/2014/main" id="{9A762814-4955-4BC9-945F-47055991AA6D}"/>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rcRect/>
          <a:stretch/>
        </p:blipFill>
        <p:spPr>
          <a:xfrm>
            <a:off x="2870199" y="4554967"/>
            <a:ext cx="226800" cy="226800"/>
          </a:xfrm>
          <a:prstGeom prst="rect">
            <a:avLst/>
          </a:prstGeom>
        </p:spPr>
      </p:pic>
      <p:pic>
        <p:nvPicPr>
          <p:cNvPr id="183" name="Graphic 33">
            <a:extLst>
              <a:ext uri="{FF2B5EF4-FFF2-40B4-BE49-F238E27FC236}">
                <a16:creationId xmlns:a16="http://schemas.microsoft.com/office/drawing/2014/main" id="{5B43E05D-50E4-C3EE-E7EA-504B3AD0923F}"/>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rcRect/>
          <a:stretch/>
        </p:blipFill>
        <p:spPr>
          <a:xfrm>
            <a:off x="2858938" y="5151002"/>
            <a:ext cx="249322" cy="249322"/>
          </a:xfrm>
          <a:prstGeom prst="rect">
            <a:avLst/>
          </a:prstGeom>
        </p:spPr>
      </p:pic>
      <p:pic>
        <p:nvPicPr>
          <p:cNvPr id="184" name="Graphic 33">
            <a:extLst>
              <a:ext uri="{FF2B5EF4-FFF2-40B4-BE49-F238E27FC236}">
                <a16:creationId xmlns:a16="http://schemas.microsoft.com/office/drawing/2014/main" id="{8A21256C-510A-510B-E616-6770227932D6}"/>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a:stretch/>
        </p:blipFill>
        <p:spPr>
          <a:xfrm>
            <a:off x="2870326" y="5771133"/>
            <a:ext cx="226546" cy="226546"/>
          </a:xfrm>
          <a:prstGeom prst="rect">
            <a:avLst/>
          </a:prstGeom>
        </p:spPr>
      </p:pic>
      <p:sp>
        <p:nvSpPr>
          <p:cNvPr id="186" name="Metin kutusu 185">
            <a:extLst>
              <a:ext uri="{FF2B5EF4-FFF2-40B4-BE49-F238E27FC236}">
                <a16:creationId xmlns:a16="http://schemas.microsoft.com/office/drawing/2014/main" id="{72660A0F-553E-A07F-E0C4-9818E41A1E6A}"/>
              </a:ext>
            </a:extLst>
          </p:cNvPr>
          <p:cNvSpPr txBox="1">
            <a:spLocks/>
          </p:cNvSpPr>
          <p:nvPr/>
        </p:nvSpPr>
        <p:spPr>
          <a:xfrm>
            <a:off x="3324440" y="1917760"/>
            <a:ext cx="1444563" cy="160813"/>
          </a:xfrm>
          <a:prstGeom prst="rect">
            <a:avLst/>
          </a:prstGeom>
        </p:spPr>
        <p:txBody>
          <a:bodyPr wrap="square" lIns="0" tIns="0" rIns="0" bIns="0" rtlCol="0">
            <a:spAutoFit/>
          </a:bodyPr>
          <a:lstStyle/>
          <a:p>
            <a:pPr algn="ctr">
              <a:lnSpc>
                <a:spcPct val="95000"/>
              </a:lnSpc>
            </a:pPr>
            <a:r>
              <a:rPr lang="en-US" sz="1100" dirty="0">
                <a:solidFill>
                  <a:schemeClr val="bg1"/>
                </a:solidFill>
              </a:rPr>
              <a:t>Sales and Marketing</a:t>
            </a:r>
          </a:p>
        </p:txBody>
      </p:sp>
      <p:grpSp>
        <p:nvGrpSpPr>
          <p:cNvPr id="43" name="Grup 179">
            <a:extLst>
              <a:ext uri="{FF2B5EF4-FFF2-40B4-BE49-F238E27FC236}">
                <a16:creationId xmlns:a16="http://schemas.microsoft.com/office/drawing/2014/main" id="{6279F416-7E51-7C49-FD21-9D067EA16F8C}"/>
              </a:ext>
            </a:extLst>
          </p:cNvPr>
          <p:cNvGrpSpPr/>
          <p:nvPr/>
        </p:nvGrpSpPr>
        <p:grpSpPr>
          <a:xfrm>
            <a:off x="743728" y="1941196"/>
            <a:ext cx="2253788" cy="2121845"/>
            <a:chOff x="697935" y="1941196"/>
            <a:chExt cx="2253788" cy="2121845"/>
          </a:xfrm>
        </p:grpSpPr>
        <p:pic>
          <p:nvPicPr>
            <p:cNvPr id="44" name="Resim 167" descr="çizim içeren bir resim&#10;&#10;Açıklama otomatik olarak oluşturuldu">
              <a:extLst>
                <a:ext uri="{FF2B5EF4-FFF2-40B4-BE49-F238E27FC236}">
                  <a16:creationId xmlns:a16="http://schemas.microsoft.com/office/drawing/2014/main" id="{7B9E38E1-5ECE-9758-82AF-4AAF924E60F6}"/>
                </a:ext>
              </a:extLst>
            </p:cNvPr>
            <p:cNvPicPr>
              <a:picLocks noChangeAspect="1"/>
            </p:cNvPicPr>
            <p:nvPr/>
          </p:nvPicPr>
          <p:blipFill>
            <a:blip r:embed="rId50">
              <a:extLst>
                <a:ext uri="{BEBA8EAE-BF5A-486C-A8C5-ECC9F3942E4B}">
                  <a14:imgProps xmlns:a14="http://schemas.microsoft.com/office/drawing/2010/main">
                    <a14:imgLayer r:embed="rId51">
                      <a14:imgEffect>
                        <a14:brightnessContrast bright="11000"/>
                      </a14:imgEffect>
                    </a14:imgLayer>
                  </a14:imgProps>
                </a:ext>
                <a:ext uri="{28A0092B-C50C-407E-A947-70E740481C1C}">
                  <a14:useLocalDpi xmlns:a14="http://schemas.microsoft.com/office/drawing/2010/main" val="0"/>
                </a:ext>
              </a:extLst>
            </a:blip>
            <a:srcRect t="5979" b="6276"/>
            <a:stretch/>
          </p:blipFill>
          <p:spPr>
            <a:xfrm>
              <a:off x="1957993" y="3034929"/>
              <a:ext cx="805678" cy="705800"/>
            </a:xfrm>
            <a:prstGeom prst="rect">
              <a:avLst/>
            </a:prstGeom>
          </p:spPr>
        </p:pic>
        <p:pic>
          <p:nvPicPr>
            <p:cNvPr id="45" name="Resim 168" descr="ofis malzemesi, el yazısı, kalıcı, sabit, kırtasiye, ofis aleti içeren bir resim&#10;&#10;Açıklama otomatik olarak oluşturuldu">
              <a:extLst>
                <a:ext uri="{FF2B5EF4-FFF2-40B4-BE49-F238E27FC236}">
                  <a16:creationId xmlns:a16="http://schemas.microsoft.com/office/drawing/2014/main" id="{713A2EA6-4735-A711-440B-789D84326D31}"/>
                </a:ext>
              </a:extLst>
            </p:cNvPr>
            <p:cNvPicPr>
              <a:picLocks noChangeAspect="1"/>
            </p:cNvPicPr>
            <p:nvPr/>
          </p:nvPicPr>
          <p:blipFill>
            <a:blip r:embed="rId52">
              <a:extLst>
                <a:ext uri="{BEBA8EAE-BF5A-486C-A8C5-ECC9F3942E4B}">
                  <a14:imgProps xmlns:a14="http://schemas.microsoft.com/office/drawing/2010/main">
                    <a14:imgLayer r:embed="rId53">
                      <a14:imgEffect>
                        <a14:brightnessContrast bright="2000"/>
                      </a14:imgEffect>
                    </a14:imgLayer>
                  </a14:imgProps>
                </a:ext>
                <a:ext uri="{28A0092B-C50C-407E-A947-70E740481C1C}">
                  <a14:useLocalDpi xmlns:a14="http://schemas.microsoft.com/office/drawing/2010/main" val="0"/>
                </a:ext>
              </a:extLst>
            </a:blip>
            <a:srcRect b="12396"/>
            <a:stretch/>
          </p:blipFill>
          <p:spPr>
            <a:xfrm>
              <a:off x="887199" y="1941196"/>
              <a:ext cx="805678" cy="705800"/>
            </a:xfrm>
            <a:prstGeom prst="rect">
              <a:avLst/>
            </a:prstGeom>
          </p:spPr>
        </p:pic>
        <p:pic>
          <p:nvPicPr>
            <p:cNvPr id="46" name="Resim 169" descr="yüzme, açık mavi, su, su altı içeren bir resim&#10;&#10;Açıklama otomatik olarak oluşturuldu">
              <a:extLst>
                <a:ext uri="{FF2B5EF4-FFF2-40B4-BE49-F238E27FC236}">
                  <a16:creationId xmlns:a16="http://schemas.microsoft.com/office/drawing/2014/main" id="{78ED0E3F-FAD9-310F-526A-488272766C9F}"/>
                </a:ext>
              </a:extLst>
            </p:cNvPr>
            <p:cNvPicPr>
              <a:picLocks noChangeAspect="1"/>
            </p:cNvPicPr>
            <p:nvPr/>
          </p:nvPicPr>
          <p:blipFill>
            <a:blip r:embed="rId54">
              <a:extLst>
                <a:ext uri="{BEBA8EAE-BF5A-486C-A8C5-ECC9F3942E4B}">
                  <a14:imgProps xmlns:a14="http://schemas.microsoft.com/office/drawing/2010/main">
                    <a14:imgLayer r:embed="rId55">
                      <a14:imgEffect>
                        <a14:brightnessContrast bright="11000"/>
                      </a14:imgEffect>
                    </a14:imgLayer>
                  </a14:imgProps>
                </a:ext>
                <a:ext uri="{28A0092B-C50C-407E-A947-70E740481C1C}">
                  <a14:useLocalDpi xmlns:a14="http://schemas.microsoft.com/office/drawing/2010/main" val="0"/>
                </a:ext>
              </a:extLst>
            </a:blip>
            <a:srcRect t="4866" b="7530"/>
            <a:stretch/>
          </p:blipFill>
          <p:spPr>
            <a:xfrm>
              <a:off x="1957993" y="1941196"/>
              <a:ext cx="805678" cy="705800"/>
            </a:xfrm>
            <a:prstGeom prst="rect">
              <a:avLst/>
            </a:prstGeom>
          </p:spPr>
        </p:pic>
        <p:pic>
          <p:nvPicPr>
            <p:cNvPr id="47" name="Resim 170" descr="küre, top, hafif, sanat içeren bir resim&#10;&#10;Açıklama otomatik olarak oluşturuldu">
              <a:extLst>
                <a:ext uri="{FF2B5EF4-FFF2-40B4-BE49-F238E27FC236}">
                  <a16:creationId xmlns:a16="http://schemas.microsoft.com/office/drawing/2014/main" id="{8159EB9C-D23E-C360-69EF-3B3C8FDDA15D}"/>
                </a:ext>
              </a:extLst>
            </p:cNvPr>
            <p:cNvPicPr>
              <a:picLocks noChangeAspect="1"/>
            </p:cNvPicPr>
            <p:nvPr/>
          </p:nvPicPr>
          <p:blipFill>
            <a:blip r:embed="rId56">
              <a:extLst>
                <a:ext uri="{BEBA8EAE-BF5A-486C-A8C5-ECC9F3942E4B}">
                  <a14:imgProps xmlns:a14="http://schemas.microsoft.com/office/drawing/2010/main">
                    <a14:imgLayer r:embed="rId57">
                      <a14:imgEffect>
                        <a14:brightnessContrast bright="39000"/>
                      </a14:imgEffect>
                    </a14:imgLayer>
                  </a14:imgProps>
                </a:ext>
                <a:ext uri="{28A0092B-C50C-407E-A947-70E740481C1C}">
                  <a14:useLocalDpi xmlns:a14="http://schemas.microsoft.com/office/drawing/2010/main" val="0"/>
                </a:ext>
              </a:extLst>
            </a:blip>
            <a:srcRect t="6131" b="6265"/>
            <a:stretch/>
          </p:blipFill>
          <p:spPr>
            <a:xfrm>
              <a:off x="887199" y="3057096"/>
              <a:ext cx="805678" cy="705800"/>
            </a:xfrm>
            <a:prstGeom prst="rect">
              <a:avLst/>
            </a:prstGeom>
          </p:spPr>
        </p:pic>
        <p:sp>
          <p:nvSpPr>
            <p:cNvPr id="48" name="Metin kutusu 175">
              <a:extLst>
                <a:ext uri="{FF2B5EF4-FFF2-40B4-BE49-F238E27FC236}">
                  <a16:creationId xmlns:a16="http://schemas.microsoft.com/office/drawing/2014/main" id="{3BB505FD-B433-6707-213C-DAD85D7328D2}"/>
                </a:ext>
              </a:extLst>
            </p:cNvPr>
            <p:cNvSpPr txBox="1"/>
            <p:nvPr/>
          </p:nvSpPr>
          <p:spPr>
            <a:xfrm>
              <a:off x="699148" y="2693323"/>
              <a:ext cx="1181781" cy="246221"/>
            </a:xfrm>
            <a:prstGeom prst="rect">
              <a:avLst/>
            </a:prstGeom>
          </p:spPr>
          <p:txBody>
            <a:bodyPr wrap="square" lIns="0" tIns="0" rIns="0" bIns="0" rtlCol="0">
              <a:spAutoFit/>
            </a:bodyPr>
            <a:lstStyle/>
            <a:p>
              <a:pPr algn="ctr"/>
              <a:r>
                <a:rPr lang="en-US" sz="800" b="1" dirty="0">
                  <a:solidFill>
                    <a:schemeClr val="tx2"/>
                  </a:solidFill>
                </a:rPr>
                <a:t>Environmental Regulations</a:t>
              </a:r>
            </a:p>
          </p:txBody>
        </p:sp>
        <p:sp>
          <p:nvSpPr>
            <p:cNvPr id="49" name="Metin kutusu 176">
              <a:extLst>
                <a:ext uri="{FF2B5EF4-FFF2-40B4-BE49-F238E27FC236}">
                  <a16:creationId xmlns:a16="http://schemas.microsoft.com/office/drawing/2014/main" id="{3DA323DD-7C6D-4224-BC9A-C15E917A96B7}"/>
                </a:ext>
              </a:extLst>
            </p:cNvPr>
            <p:cNvSpPr txBox="1"/>
            <p:nvPr/>
          </p:nvSpPr>
          <p:spPr>
            <a:xfrm>
              <a:off x="697935" y="3816820"/>
              <a:ext cx="1184206" cy="246221"/>
            </a:xfrm>
            <a:prstGeom prst="rect">
              <a:avLst/>
            </a:prstGeom>
          </p:spPr>
          <p:txBody>
            <a:bodyPr wrap="square" lIns="0" tIns="0" rIns="0" bIns="0" rtlCol="0">
              <a:spAutoFit/>
            </a:bodyPr>
            <a:lstStyle/>
            <a:p>
              <a:pPr algn="ctr"/>
              <a:r>
                <a:rPr lang="en-US" sz="800" b="1" dirty="0">
                  <a:solidFill>
                    <a:schemeClr val="tx2"/>
                  </a:solidFill>
                </a:rPr>
                <a:t>Supply Chain Resilience and Agility</a:t>
              </a:r>
            </a:p>
          </p:txBody>
        </p:sp>
        <p:sp>
          <p:nvSpPr>
            <p:cNvPr id="50" name="Metin kutusu 177">
              <a:extLst>
                <a:ext uri="{FF2B5EF4-FFF2-40B4-BE49-F238E27FC236}">
                  <a16:creationId xmlns:a16="http://schemas.microsoft.com/office/drawing/2014/main" id="{67DE52F8-51E1-91D6-ED0B-018DAE7768F3}"/>
                </a:ext>
              </a:extLst>
            </p:cNvPr>
            <p:cNvSpPr txBox="1"/>
            <p:nvPr/>
          </p:nvSpPr>
          <p:spPr>
            <a:xfrm>
              <a:off x="1769942" y="2693323"/>
              <a:ext cx="1181781" cy="246221"/>
            </a:xfrm>
            <a:prstGeom prst="rect">
              <a:avLst/>
            </a:prstGeom>
          </p:spPr>
          <p:txBody>
            <a:bodyPr wrap="square" lIns="0" tIns="0" rIns="0" bIns="0" rtlCol="0">
              <a:spAutoFit/>
            </a:bodyPr>
            <a:lstStyle/>
            <a:p>
              <a:pPr algn="ctr"/>
              <a:r>
                <a:rPr lang="en-US" sz="800" b="1" dirty="0">
                  <a:solidFill>
                    <a:schemeClr val="tx2"/>
                  </a:solidFill>
                </a:rPr>
                <a:t>Sustainability and Circular Economy</a:t>
              </a:r>
            </a:p>
          </p:txBody>
        </p:sp>
        <p:sp>
          <p:nvSpPr>
            <p:cNvPr id="51" name="Metin kutusu 178">
              <a:extLst>
                <a:ext uri="{FF2B5EF4-FFF2-40B4-BE49-F238E27FC236}">
                  <a16:creationId xmlns:a16="http://schemas.microsoft.com/office/drawing/2014/main" id="{41F84535-B117-B5C3-7C0D-E5B578E00D59}"/>
                </a:ext>
              </a:extLst>
            </p:cNvPr>
            <p:cNvSpPr txBox="1"/>
            <p:nvPr/>
          </p:nvSpPr>
          <p:spPr>
            <a:xfrm>
              <a:off x="1769942" y="3816820"/>
              <a:ext cx="1181781" cy="246221"/>
            </a:xfrm>
            <a:prstGeom prst="rect">
              <a:avLst/>
            </a:prstGeom>
          </p:spPr>
          <p:txBody>
            <a:bodyPr wrap="square" lIns="0" tIns="0" rIns="0" bIns="0" rtlCol="0">
              <a:spAutoFit/>
            </a:bodyPr>
            <a:lstStyle/>
            <a:p>
              <a:pPr algn="ctr"/>
              <a:r>
                <a:rPr lang="en-US" sz="800" b="1" dirty="0">
                  <a:solidFill>
                    <a:schemeClr val="tx2"/>
                  </a:solidFill>
                </a:rPr>
                <a:t>Global </a:t>
              </a:r>
              <a:br>
                <a:rPr lang="en-US" sz="800" b="1" dirty="0">
                  <a:solidFill>
                    <a:schemeClr val="tx2"/>
                  </a:solidFill>
                </a:rPr>
              </a:br>
              <a:r>
                <a:rPr lang="en-US" sz="800" b="1" dirty="0">
                  <a:solidFill>
                    <a:schemeClr val="tx2"/>
                  </a:solidFill>
                </a:rPr>
                <a:t>Competition</a:t>
              </a:r>
            </a:p>
          </p:txBody>
        </p:sp>
      </p:grpSp>
    </p:spTree>
    <p:extLst>
      <p:ext uri="{BB962C8B-B14F-4D97-AF65-F5344CB8AC3E}">
        <p14:creationId xmlns:p14="http://schemas.microsoft.com/office/powerpoint/2010/main" val="14222706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IBAQEBAQEBAQEBAQEBAQMAAAAAAAAAAwAAAAMAAAAA/////wUAqgsAAAAAAAAAAAAAIAD///////////////8AAAD///////////////8DAAAAAgD///////8DAAAAAwD///////8DAAAAAwD///////8DAAAAAwD///////8DAAAAAwD///////8DAAAAAwD///////8DAAAAAwD///////////////////////////////////////////////////////////////////////////////////////////////////////////////////////////////////////////////////////////////////////////////////////////////////////////////////////////////////////////////////////////////////////////////////////////////////////////////////////////////////////////////////////////////////////////////////////////////////////////////8BACAA////////////////AAAO////////AwAAAAQA////////////////////////////////////////////////////////////////////////////////////////////////////////////////////////////////////////////////////////////////////////////////////////////////////////////////////////////////////////////////////////////////////////////////////////////////////////////////////////////////////////////////////////////////////////////////////////////////////////////////////////////////////////////////////////////////////////////////////////////////////////////////////////AgABAP///////wUAAAACABAACw470HNIb7JNoHE7sAeTz4YEAAAAAAADAAAAAAADAAAAAwADAAcA////////BQAAAAMAEAALyrhNlhtTKUCx93ctfZVIwwQAAAABAAMAAAACAAMAAAAEAAMAAAAAAAMAAAAEAAMAAAAAAAMAAAAEAAMAAAAAAAMAAAAEAAMAAAAAAP///////wMAAAAAAP///////wMAAAAAAP///////wQABAD///////8FAAAABAAQAAtl1jroOL2RTrdnbjALWLkIBAAAAAIAAwAAAAMAAwAAAAEAAwAAAAMA////////AwAAAAM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AMOAAAAAAAAAAAAAP////+DAIMAAAAFX2lkABAAAAAEDjvQc0hvsk2gcTuwB5PPhgNEYXRhABsAAAAETGlua2VkU2hhcGVEYXRhAAUAAAAAAAJOYW1lABkAAABMaW5rZWRTaGFwZXNEYXRhUHJvcGVydHkAEFZlcnNpb24AAAAAAAlMYXN0V3JpdGUA0XfrnJEBAAAAAQD/////gwCDAAAABV9pZAAQAAAABMq4TZYbUylAsfd3LX2VSMMDRGF0YQAbAAAABExpbmtlZFNoYXBlRGF0YQAFAAAAAAACTmFtZQAZAAAATGlua2VkU2hhcGVzRGF0YVByb3BlcnR5ABBWZXJzaW9uAAEAAAAJTGFzdFdyaXRlAPB365yRAQAAAAIA/////8YAxgAAAAVfaWQAEAAAAARl1jroOL2RTrdnbjALWLkIA0RhdGEAUwAAAAhQcmVzZW50YXRpb25TY2FubmVkRm9yTGlua2VkU2hhcGVzAAACTnVtYmVyRm9ybWF0U2VwYXJhdG9yTW9kZQAKAAAAQXV0b21hdGljAAACTmFtZQAkAAAATGlua2VkU2hhcGVQcmVzZW50YXRpb25TZXR0aW5nc0RhdGEAEFZlcnNpb24AAAAAAAlMYXN0V3JpdGUAjXjrnJ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hCwAAAAAAAAAAAAAgAf///////////////wAAAP///////////////wUAAAAEAP///////wUAAAACAP///////////////////////////////////////////////////////////////////////////////////////////////////////////////////////////////////////////////////////////////////////////////////////////////////////////////////////////////////////////////////////////////////////////////////////////////////////////////////////////////////////////////////////////////////////////////////////////////////////////////////////////////////////////////////////////////////////////////////////////////wEAIAH///////////////8AAA7///////8FAAAAAwD///////////////////////////////////////////////////////////////////////////////////////////////////////////////////////////////////////////////////////////////////////////////////////////////////////////////////////////////////////////////////////////////////////////////////////////////////////////////////////////////////////////////////////////////////////////////////////////////////////////////////////////////////////////////////////////////////////////////////////////////////////////////////////8CAAIBAwAAAAIA////////GgAGTGlua2VkU2hhcGVzRGF0YVByb3BlcnR5XzAEAAAAAAAFAAAABAAFAAAAAwAFAAAAAAD///////8DAAEBAwAAAAMA////////GgAGTGlua2VkU2hhcGVzRGF0YVByb3BlcnR5XzEEAAAAAQAFAAAAAgAFAAAAAQAEAAEBAwAAAAQA////////JQAGTGlua2VkU2hhcGVQcmVzZW50YXRpb25TZXR0aW5nc0RhdGFfMAQAAAACAAUAAAAAAAU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605113632922227"/>
  <p:tag name="EMPOWERCHARTSPROPERTIES_A_LENGTH" val="24576"/>
</p:tagLst>
</file>

<file path=ppt/tags/tag1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AgD///////8DAAAABAD///////////////////////////////////////////////////////////////////////////////////////////////////////////////////////////////////////////////////////////////////////////////////////////////////////////////////////////////////////////////////////////////////////////////////////////////////////////////////////////////////////////////////////////////////////////////////////////////////////////////////////////////////////////////////////////////////////////////////////////////8BACAA////////////////AAAO////////AwAAAAQA////////////////////////////////////////////////////////////////////////////////////////////////////////////////////////////////////////////////////////////////////////////////////////////////////////////////////////////////////////////////////////////////////////////////////////////////////////////////////////////////////////////////////////////////////////////////////////////////////////////////////////////////////////////////////////////////////////////////////////////////////////////////////////AgABAP///////wUAAAACABAACwHWjkrLYc9IrFE+Al7Ft+MEAAAAAAADAAAAAAADAAAAAwADAAEA////////BQAAAAMAEAAL4fK36w8iQUacDCccV6H0SgQAAAABAAMAAAACAAMAAAAEAAQAAgD///////8FAAAABAAQAAvs/cPrX1fuR4zyB4mzLUgIBAAAAAIAAwAAAAMAAwAAAAE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AdaOSsthz0isUT4CXsW34wREYXRhAAUAAAAAAk5hbWUADQAAAExpbmtEYXRhTGlzdAAQVmVyc2lvbgAAAAAACUxhc3RXcml0ZQDujmFbkQEAAAABAP////9hAGEAAAAFX2lkABAAAAAE4fK36w8iQUacDCccV6H0SgREYXRhAAUAAAAAAk5hbWUADQAAAExpbmtEYXRhTGlzdAAQVmVyc2lvbgABAAAACUxhc3RXcml0ZQDujmFbkQEAAAACAP////9wAHAAAAAFX2lkABAAAAAE7P3D619X7keM8geJsy1ICANEYXRhABYAAAACUGVyc29uYWxJZAABAAAAAAACTmFtZQALAAAAUGVyc29uYWxJZAAQVmVyc2lvbgAAAAAACUxhc3RXcml0ZQAAj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EAP///////////////////////////////////////////////////////////////////////////////////////////////////////////////////////////////////////////////////////////////////////////////////////////////////////////////////////////////////////////////////////////////////////////////////////////////////////////////////////////////////////////////////////////////////////////////////////////////////////////////////////////////////////////////////////////////////////////////////////////////wEAIAH///////////////8AAA7///////8FAAAABAD///////////////////////////////////////////////////////////////////////////////////////////////////////////////////////////////////////////////////////////////////////////////////////////////////////////////////////////////////////////////////////////////////////////////////////////////////////////////////////////////////////////////////////////////////////////////////////////////////////////////////////////////////////////////////////////////////////////////////////////////////////////////////////8CAAEBAwAAAAIA////////DgAGTGlua0RhdGFMaXN0XzAEAAAAAAAFAAAAAAAFAAAAAwADAAEBAwAAAAMA////////DgAGTGlua0RhdGFMaXN0XzEEAAAAAQAFAAAAAgAFAAAABAAEAAIBAwAAAAQA////////DAAGUGVyc29uYWxJZF8wBAAAAAIABQAAAAMABQAAAAE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9731696"/>
  <p:tag name="EMPOWERCHARTSPROPERTIES_B_LENGTH" val="24576"/>
  <p:tag name="DOWN_MIGRATION_INITIAL_LAYOUT_REQUIRED" val="9.2.99"/>
  <p:tag name="RUNTIME_ID" val="2b31f935-f977-427b-a773-d536af48fbdd"/>
</p:tagLst>
</file>

<file path=ppt/tags/tag10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zgsAAAAAAAAAAAAAIAD///////////////8AAAD///////////////8DAAAAAgD///////8DAAAAAgD///////8DAAAAAgD///////8DAAAAAgD///////8DAAAAAgD///////////////////////////////////////////////////////////////////////////////////////////////////////////////////////////////////////////////////////////////////////////////////////////////////////////////////////////////////////////////////////////////////////////////////////////////////////////////////////////////////////////////////////////////////////////////////////////////////////////////////////////////////////////////8BACAA////////////////AAAO////////AwAAAAMA////////////////////////////////////////////////////////////////////////////////////////////////////////////////////////////////////////////////////////////////////////////////////////////////////////////////////////////////////////////////////////////////////////////////////////////////////////////////////////////////////////////////////////////////////////////////////////////////////////////////////////////////////////////////////////////////////////////////////////////////////////////////////////AgAFAP///////wUAAAACABAAC2b9bUsD751KivTPE1E/kX4EAAAAAAADAAAAAAADAAAABAADAAAAAAADAAAABAADAAAAAAD///////8DAAAAAAD///////8DAAAAAAD///////8DAAIA////////BQAAAAMAEAALdPBv0N1uMUOJ592EzO3VbQQAAAABAAMAAAAEAAMAAAABAAMAAAAEAP///////wQAAgD///////8FAAAABAAQAAuEJ4p7GC1vTKGXgqV1NM+jBAAAAAI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Zv1tSwPvnUqK9M8TUT+RfgREYXRhAAUAAAAAAk5hbWUADQAAAExpbmtEYXRhTGlzdAAQVmVyc2lvbgABAAAACUxhc3RXcml0ZQAlj2FbkQEAAAABAP////9hAGEAAAAFX2lkABAAAAAEdPBv0N1uMUOJ592EzO3VbQREYXRhAAUAAAAAAk5hbWUADQAAAExpbmtEYXRhTGlzdAAQVmVyc2lvbgAAAAAACUxhc3RXcml0ZQAlj2FbkQEAAAACAP////9wAHAAAAAFX2lkABAAAAAEhCeKexgtb0yhl4KldTTPowNEYXRhABYAAAACUGVyc29uYWxJZAABAAAAAAACTmFtZQALAAAAUGVyc29uYWxJZAAQVmVyc2lvbgAAAAAACUxhc3RXcml0ZQA2j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CAP///////wUAAAACAP///////wUAAAACAP///////////////////////////////////////////////////////////////////////////////////////////////////////////////////////////////////////////////////////////////////////////////////////////////////////////////////////////////////////////////////////////////////////////////////////////////////////////////////////////////////////////////////////////////////////////////////////////////////////////////////////////////////////////////wEAIAH///////////////8AAA7///////8FAAAABAD///////////////////////////////////////////////////////////////////////////////////////////////////////////////////////////////////////////////////////////////////////////////////////////////////////////////////////////////////////////////////////////////////////////////////////////////////////////////////////////////////////////////////////////////////////////////////////////////////////////////////////////////////////////////////////////////////////////////////////////////////////////////////////8CAAUBAwAAAAIA////////DgAGTGlua0RhdGFMaXN0XzEEAAAAAAAFAAAAAwAFAAAABAAFAAAAAwD///////8FAAAAAAD///////8FAAAAAAD///////8FAAAAAAD///////8DAAIBAwAAAAMA////////DgAGTGlua0RhdGFMaXN0XzAEAAAAAQAFAAAAAAAFAAAAAg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0213541"/>
  <p:tag name="EMPOWERCHARTSPROPERTIES_B_LENGTH" val="24576"/>
  <p:tag name="DOWN_MIGRATION_INITIAL_LAYOUT_REQUIRED" val="9.2.99"/>
  <p:tag name="RUNTIME_ID" val="3952f9f8-7a90-47b5-916a-3384b9c63b97"/>
</p:tagLst>
</file>

<file path=ppt/tags/tag10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gsAAAAAAAAAAAAAIAD///////////////8AAAD///////////////8DAAAAAgD///////8DAAAAAgD///////////////////////////////////////////////////////////////////////////////////////////////////////////////////////////////////////////////////////////////////////////////////////////////////////////////////////////////////////////////////////////////////////////////////////////////////////////////////////////////////////////////////////////////////////////////////////////////////////////////////////////////////////////////////////////////////////////////////////////////8BACAA////////////////AAAO////////AwAAAAQA////////////////////////////////////////////////////////////////////////////////////////////////////////////////////////////////////////////////////////////////////////////////////////////////////////////////////////////////////////////////////////////////////////////////////////////////////////////////////////////////////////////////////////////////////////////////////////////////////////////////////////////////////////////////////////////////////////////////////////////////////////////////////////AgACAP///////wUAAAACABAAC1BtaAdga1dCvLu96xiMqfgEAAAAAAADAAAAAAADAAAAAwADAAAAAAADAAAAAwADAAIA////////BQAAAAMAEAAL3rjrsvpSdE6n5Ok0VhRaIAQAAAABAAMAAAACAAMAAAAEAAMAAAACAP///////wQAAQD///////8FAAAABAAQAAuDZvnoVGUoSIx6L+nil3Pf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UG1oB2BrV0K8u73rGIyp+AREYXRhAAUAAAAAAk5hbWUADQAAAExpbmtEYXRhTGlzdAAQVmVyc2lvbgABAAAACUxhc3RXcml0ZQBbj2FbkQEAAAABAP////9hAGEAAAAFX2lkABAAAAAE3rjrsvpSdE6n5Ok0VhRaIAREYXRhAAUAAAAAAk5hbWUADQAAAExpbmtEYXRhTGlzdAAQVmVyc2lvbgAAAAAACUxhc3RXcml0ZQBTj2FbkQEAAAACAP////9wAHAAAAAFX2lkABAAAAAEg2b56FRlKEiMei/p4pdz3wNEYXRhABYAAAACUGVyc29uYWxJZAABAAAAAAACTmFtZQALAAAAUGVyc29uYWxJZAAQVmVyc2lvbgAAAAAACUxhc3RXcml0ZQBuj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DAP///////wUAAAADAP///////wUAAAAEAP///////////////////////////////////////////////////////////////////////////////////////////////////////////////////////////////////////////////////////////////////////////////////////////////////////////////////////////////////////////////////////////////////////////////////////////////////////////////////////////////////////////////////////////////////////////////////////////////////////////////////////////////////////////////////////////////////////////////wEAIAH///////////////8AAA7///////8FAAAABAD///////////////////////////////////////////////////////////////////////////////////////////////////////////////////////////////////////////////////////////////////////////////////////////////////////////////////////////////////////////////////////////////////////////////////////////////////////////////////////////////////////////////////////////////////////////////////////////////////////////////////////////////////////////////////////////////////////////////////////////////////////////////////////8CAAIBAwAAAAIA////////DgAGTGlua0RhdGFMaXN0XzEEAAAAAAAFAAAAAwAFAAAABAAFAAAAAwAFAAAABAADAAIBAwAAAAMA////////DgAGTGlua0RhdGFMaXN0XzAEAAAAAQAFAAAAAAAFAAAAAg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0768313"/>
  <p:tag name="EMPOWERCHARTSPROPERTIES_B_LENGTH" val="24576"/>
  <p:tag name="DOWN_MIGRATION_INITIAL_LAYOUT_REQUIRED" val="9.2.99"/>
  <p:tag name="RUNTIME_ID" val="aa6bdb2f-0bac-4b53-91e2-19f8d6cad10e"/>
</p:tagLst>
</file>

<file path=ppt/tags/tag10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gBAQEBAQEBAQEBAQEBAQMAAAAAAAAAAwAAAAMAAAAA/////wUAqgsAAAAAAAAAAAAAIAD///////////////8AAAD///////////////8DAAAAAgD///////8DAAAAAgD///////8DAAAAAgD///////8DAAAAAwD///////8DAAAAAwD///////8DAAAAAwD///////8DAAAAAwD///////8DAAAAAwD///////////////////////////////////////////////////////////////////////////////////////////////////////////////////////////////////////////////////////////////////////////////////////////////////////////////////////////////////////////////////////////////////////////////////////////////////////////////////////////////////////////////////////////////////////////////////////////////8BACAA////////////////AAAO////////AwAAAAQA////////////////////////////////////////////////////////////////////////////////////////////////////////////////////////////////////////////////////////////////////////////////////////////////////////////////////////////////////////////////////////////////////////////////////////////////////////////////////////////////////////////////////////////////////////////////////////////////////////////////////////////////////////////////////////////////////////////////////////////////////////////////////////AgADAP///////wUAAAACABAACzKepRQMgX9KokWM/Y3/K0UEAAAAAAADAAAAAAADAAAAAwADAAAAAAADAAAAAwADAAAAAAADAAAAAwADAAgA////////BQAAAAMAEAALnYTKcTLpXEmMh9/stZdl+wQAAAABAAMAAAACAAMAAAAEAAMAAAACAP///////wMAAAACAP///////wMAAAAAAP///////wMAAAAAAP///////wMAAAAAAP///////wMAAAAAAP///////wMAAAAAAP///////wQAAQD///////8FAAAABAAQAAsSLCnqHsqaRZwRkzWBu735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p6lFAyBf0qiRYz9jf8rRQREYXRhAAUAAAAAAk5hbWUADQAAAExpbmtEYXRhTGlzdAAQVmVyc2lvbgABAAAACUxhc3RXcml0ZQCKj2FbkQEAAAABAP////9hAGEAAAAFX2lkABAAAAAEnYTKcTLpXEmMh9/stZdl+wREYXRhAAUAAAAAAk5hbWUADQAAAExpbmtEYXRhTGlzdAAQVmVyc2lvbgAAAAAACUxhc3RXcml0ZQCJj2FbkQEAAAACAP////9wAHAAAAAFX2lkABAAAAAEEiwp6h7KmkWcEZM1gbu9+QNEYXRhABYAAAACUGVyc29uYWxJZAABAAAAAAACTmFtZQALAAAAUGVyc29uYWxJZAAQVmVyc2lvbgAAAAAACUxhc3RXcml0ZQCaj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yCwAAAAAAAAAAAAAgAf///////////////wAAAP///////////////wUAAAADAP///////wUAAAADAP///////wUAAAADAP///////wUAAAADAP///////wUAAAADAP///////wUAAAADAP///////wUAAAADAP///////wUAAAADAP///////////////////////////////////////////////////////////////////////////////////////////////////////////////////////////////////////////////////////////////////////////////////////////////////////////////////////////////////////////////////////////////////////////////////////////////////////////////////////////////////////////////////////////////////////////////////////////////wEAIAH///////////////8AAA7///////8FAAAABAD///////////////////////////////////////////////////////////////////////////////////////////////////////////////////////////////////////////////////////////////////////////////////////////////////////////////////////////////////////////////////////////////////////////////////////////////////////////////////////////////////////////////////////////////////////////////////////////////////////////////////////////////////////////////////////////////////////////////////////////////////////////////////////8CAAMBAwAAAAIA////////DgAGTGlua0RhdGFMaXN0XzEEAAAAAAAFAAAAAwAFAAAABAAFAAAAAwD///////8FAAAAAwD///////8DAAgBAwAAAAMA////////DgAGTGlua0RhdGFMaXN0XzAEAAAAAQAFAAAAAAAFAAAAAgAFAAAAAAAFAAAAAgAFAAAAAAAFAAAAAgAFAAAAAAD///////8FAAAAAAD///////8FAAAAAAD///////8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1253710"/>
  <p:tag name="EMPOWERCHARTSPROPERTIES_B_LENGTH" val="24576"/>
  <p:tag name="DOWN_MIGRATION_INITIAL_LAYOUT_REQUIRED" val="9.2.99"/>
  <p:tag name="RUNTIME_ID" val="2b874251-93d5-4193-b599-11aa304b8231"/>
</p:tagLst>
</file>

<file path=ppt/tags/tag10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MAAAAAAAAAAwAAAAMAAAAA/////wUAFgwAAAAAAAAAAAAAIAD///////////////8AAAD///////////////8DAAAABAD///////////////////////////////////////////////////////////////////////////////////////////////////////////////////////////////////////////////////////////////////////////////////////////////////////////////////////////////////////////////////////////////////////////////////////////////////////////////////////////////////////////////////////////////////////////////////////////////////////////////////////////////////////////////////////////////////////////////////////////////////////////////8BACAA////////////////AAAO////////AwAAAAMA////////////////////////////////////////////////////////////////////////////////////////////////////////////////////////////////////////////////////////////////////////////////////////////////////////////////////////////////////////////////////////////////////////////////////////////////////////////////////////////////////////////////////////////////////////////////////////////////////////////////////////////////////////////////////////////////////////////////////////////////////////////////////////AgABAP///////wUAAAACABAAC8yybM/C+/xAiLPZFV7fPmoEAAAAAAADAAAABAADAAAAAwADAAEA////////BQAAAAMAEAALjLWT5NmWBEyqWvCZ+l1Q6wQAAAABAAMAAAACAAMAAAABAAQAAQD///////8FAAAABAAQAAvpX7hr4vb4QZiAt49e6pWj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zLJsz8L7/ECIs9kVXt8+agREYXRhAAUAAAAAAk5hbWUADQAAAExpbmtEYXRhTGlzdAAQVmVyc2lvbgAAAAAACUxhc3RXcml0ZQC5j2FbkQEAAAABAP////9hAGEAAAAFX2lkABAAAAAEjLWT5NmWBEyqWvCZ+l1Q6wREYXRhAAUAAAAAAk5hbWUADQAAAExpbmtEYXRhTGlzdAAQVmVyc2lvbgABAAAACUxhc3RXcml0ZQC6j2FbkQEAAAACAP////9wAHAAAAAFX2lkABAAAAAE6V+4a+L2+EGYgLePXuqVowNEYXRhABYAAAACUGVyc29uYWxJZAABAAAAAAACTmFtZQALAAAAUGVyc29uYWxJZAAQVmVyc2lvbgAAAAAACUxhc3RXcml0ZQDNj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EAP///////////////////////////////////////////////////////////////////////////////////////////////////////////////////////////////////////////////////////////////////////////////////////////////////////////////////////////////////////////////////////////////////////////////////////////////////////////////////////////////////////////////////////////////////////////////////////////////////////////////////////////////////////////////////////////////////////////////////////////////wEAIAH///////////////8AAA7///////8FAAAABAD///////////////////////////////////////////////////////////////////////////////////////////////////////////////////////////////////////////////////////////////////////////////////////////////////////////////////////////////////////////////////////////////////////////////////////////////////////////////////////////////////////////////////////////////////////////////////////////////////////////////////////////////////////////////////////////////////////////////////////////////////////////////////////8CAAEBAwAAAAIA////////DgAGTGlua0RhdGFMaXN0XzAEAAAAAAAFAAAAAAAFAAAAAwADAAEBAwAAAAMA////////DgAGTGlua0RhdGFMaXN0XzEEAAAAAQAFAAAAAgAFAAAABAAEAAIBAwAAAAQA////////DAAGUGVyc29uYWxJZF8wBAAAAAIABQAAAAMABQAAAAE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1743110"/>
  <p:tag name="EMPOWERCHARTSPROPERTIES_B_LENGTH" val="24576"/>
  <p:tag name="DOWN_MIGRATION_INITIAL_LAYOUT_REQUIRED" val="9.2.99"/>
  <p:tag name="RUNTIME_ID" val="62b50078-a9af-41ec-a130-a16c6e04c967"/>
</p:tagLst>
</file>

<file path=ppt/tags/tag10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wUAFgwAAAAAAAAAAAAAIAD///////////////8AAAD///////////////8DAAAABAD///////////////////////////////////////////////////////////////////////////////////////////////////////////////////////////////////////////////////////////////////////////////////////////////////////////////////////////////////////////////////////////////////////////////////////////////////////////////////////////////////////////////////////////////////////////////////////////////////////////////////////////////////////////////////////////////////////////////////////////////////////////////8BACAA////////////////AAAO////////AwAAAAMA////////////////////////////////////////////////////////////////////////////////////////////////////////////////////////////////////////////////////////////////////////////////////////////////////////////////////////////////////////////////////////////////////////////////////////////////////////////////////////////////////////////////////////////////////////////////////////////////////////////////////////////////////////////////////////////////////////////////////////////////////////////////////////AgABAP///////wUAAAACABAAC3AwNmJwSfBMinVWe5RaHiEEAAAAAAADAAAABAADAAAAAwADAAEA////////BQAAAAMAEAALvkJP8fVMdEG5SkYkryq58AQAAAABAAMAAAACAAMAAAABAAQAAQD///////8FAAAABAAQAAtqmF0CCSRUSrYjlT/mfQzG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cDA2YnBJ8EyKdVZ7lFoeIQREYXRhAAUAAAAAAk5hbWUADQAAAExpbmtEYXRhTGlzdAAQVmVyc2lvbgABAAAACUxhc3RXcml0ZQA3kGFbkQEAAAABAP////9hAGEAAAAFX2lkABAAAAAEvkJP8fVMdEG5SkYkryq58AREYXRhAAUAAAAAAk5hbWUADQAAAExpbmtEYXRhTGlzdAAQVmVyc2lvbgAAAAAACUxhc3RXcml0ZQDtj2FbkQEAAAACAP////9wAHAAAAAFX2lkABAAAAAEaphdAgkkVEq2I5U/5n0MxgNEYXRhABYAAAACUGVyc29uYWxJZAABAAAAAAACTmFtZQALAAAAUGVyc29uYWxJZAAQVmVyc2lvbgAAAAAACUxhc3RXcml0ZQBIkG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EAP///////wUAAAAEAP///////////////////////////////////////////////////////////////////////////////////////////////////////////////////////////////////////////////////////////////////////////////////////////////////////////////////////////////////////////////////////////////////////////////////////////////////////////////////////////////////////////////////////////////////////////////////////////////////////////////////////////////////////////////////////////////////////////////wEAIAH///////////////8AAA7///////8FAAAABAD///////////////////////////////////////////////////////////////////////////////////////////////////////////////////////////////////////////////////////////////////////////////////////////////////////////////////////////////////////////////////////////////////////////////////////////////////////////////////////////////////////////////////////////////////////////////////////////////////////////////////////////////////////////////////////////////////////////////////////////////////////////////////////8CAAEBAwAAAAIA////////DgAGTGlua0RhdGFMaXN0XzEEAAAAAAAFAAAAAwAFAAAABAADAAEBAwAAAAMA////////DgAGTGlua0RhdGFMaXN0XzAEAAAAAQAFAAAAAAAFAAAAAgAEAAMBAwAAAAQA////////DAAGUGVyc29uYWxJZF8wBAAAAAIABQAAAAIABQAAAAE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2999651"/>
  <p:tag name="EMPOWERCHARTSPROPERTIES_B_LENGTH" val="24576"/>
  <p:tag name="DOWN_MIGRATION_INITIAL_LAYOUT_REQUIRED" val="9.2.99"/>
  <p:tag name="RUNTIME_ID" val="2c0af590-19a6-4824-975c-28427ca76fac"/>
</p:tagLst>
</file>

<file path=ppt/tags/tag10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MBAQEBAQEBAQEBAQEBAQMAAAAAAAAAAwAAAAMAAAAA/////wUAzgsAAAAAAAAAAAAAIAD///////////////8AAAD///////////////8DAAAAAgD///////8DAAAAAgD///////8DAAAAAgD///////8DAAAABAD///////8DAAAABAD///////////////////////////////////////////////////////////////////////////////////////////////////////////////////////////////////////////////////////////////////////////////////////////////////////////////////////////////////////////////////////////////////////////////////////////////////////////////////////////////////////////////////////////////////////////////////////////////////////////////////////////////////////////////8BACAA////////////////AAAO////////AwAAAAMA////////////////////////////////////////////////////////////////////////////////////////////////////////////////////////////////////////////////////////////////////////////////////////////////////////////////////////////////////////////////////////////////////////////////////////////////////////////////////////////////////////////////////////////////////////////////////////////////////////////////////////////////////////////////////////////////////////////////////////////////////////////////////////AgADAP///////wUAAAACABAAC/h0I7C3exNKlSJbVO1OOrEEAAAAAAADAAAAAAADAAAABAADAAAAAAADAAAABAADAAAAAAADAAAABAADAAEA////////BQAAAAMAEAAL1iSF62z3hECLnjB+jxQtQwQAAAABAAMAAAAEAAMAAAABAAQABQD///////8FAAAABAAQAAso743YZeQpTbK6+gP2jz0aBAAAAAIAAwAAAAIAAwAAAAMAAwAAAAIA////////AwAAAAI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QjsLd7E0qVIltU7U46sQREYXRhAAUAAAAAAk5hbWUADQAAAExpbmtEYXRhTGlzdAAQVmVyc2lvbgABAAAACUxhc3RXcml0ZQBwkGFbkQEAAAABAP////9hAGEAAAAFX2lkABAAAAAE1iSF62z3hECLnjB+jxQtQwREYXRhAAUAAAAAAk5hbWUADQAAAExpbmtEYXRhTGlzdAAQVmVyc2lvbgAAAAAACUxhc3RXcml0ZQBpkGFbkQEAAAACAP////9wAHAAAAAFX2lkABAAAAAEKO+N2GXkKU2yuvoD9o89GgNEYXRhABYAAAACUGVyc29uYWxJZAABAAAAAAACTmFtZQALAAAAUGVyc29uYWxJZAAQVmVyc2lvbgAAAAAACUxhc3RXcml0ZQCCkG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CAP///////wUAAAACAP///////////////////////////////////////////////////////////////////////////////////////////////////////////////////////////////////////////////////////////////////////////////////////////////////////////////////////////////////////////////////////////////////////////////////////////////////////////////////////////////////////////////////////////////////////////////////////////////////////////////////////////////////////////////////////////////////////////////wEAIAH///////////////8AAA7///////8FAAAABAD///////////////////////////////////////////////////////////////////////////////////////////////////////////////////////////////////////////////////////////////////////////////////////////////////////////////////////////////////////////////////////////////////////////////////////////////////////////////////////////////////////////////////////////////////////////////////////////////////////////////////////////////////////////////////////////////////////////////////////////////////////////////////////8CAAMBAwAAAAIA////////DgAGTGlua0RhdGFMaXN0XzEEAAAAAAAFAAAAAwAFAAAABAA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3547395"/>
  <p:tag name="EMPOWERCHARTSPROPERTIES_B_LENGTH" val="24576"/>
  <p:tag name="DOWN_MIGRATION_INITIAL_LAYOUT_REQUIRED" val="9.2.99"/>
  <p:tag name="RUNTIME_ID" val="d085173d-ff11-46cb-a1cb-76d22bc57279"/>
</p:tagLst>
</file>

<file path=ppt/tags/tag10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gsAAAAAAAAAAAAAIAD///////////////8AAAD///////////////8DAAAAAgD///////8DAAAAAwD///////////////////////////////////////////////////////////////////////////////////////////////////////////////////////////////////////////////////////////////////////////////////////////////////////////////////////////////////////////////////////////////////////////////////////////////////////////////////////////////////////////////////////////////////////////////////////////////////////////////////////////////////////////////////////////////////////////////////////////////8BACAA////////////////AAAO////////AwAAAAQA////////////////////////////////////////////////////////////////////////////////////////////////////////////////////////////////////////////////////////////////////////////////////////////////////////////////////////////////////////////////////////////////////////////////////////////////////////////////////////////////////////////////////////////////////////////////////////////////////////////////////////////////////////////////////////////////////////////////////////////////////////////////////////AgABAP///////wUAAAACABAAC1pzuj7B6cxGqaqn/167PzsEAAAAAAADAAAAAAADAAAAAwADAAIA////////BQAAAAMAEAALXuEzYbHWe0aopA3G6fEAQwQAAAABAAMAAAACAAMAAAAEAAMAAAAAAAMAAAAEAAQAAgD///////8FAAAABAAQAAt7jhCeJMyaS5up9uKjzCnuBAAAAAIAAwAAAAMAAwAAAAE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WnO6PsHpzEapqqf/Xrs/OwREYXRhAAUAAAAAAk5hbWUADQAAAExpbmtEYXRhTGlzdAAQVmVyc2lvbgAAAAAACUxhc3RXcml0ZQCfkGFbkQEAAAABAP////9hAGEAAAAFX2lkABAAAAAEXuEzYbHWe0aopA3G6fEAQwREYXRhAAUAAAAAAk5hbWUADQAAAExpbmtEYXRhTGlzdAAQVmVyc2lvbgABAAAACUxhc3RXcml0ZQCfkGFbkQEAAAACAP////9wAHAAAAAFX2lkABAAAAAEe44QniTMmkubqfbio8wp7gNEYXRhABYAAAACUGVyc29uYWxJZAABAAAAAAACTmFtZQALAAAAUGVyc29uYWxJZAAQVmVyc2lvbgAAAAAACUxhc3RXcml0ZQCwkG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DAP///////////////////////////////////////////////////////////////////////////////////////////////////////////////////////////////////////////////////////////////////////////////////////////////////////////////////////////////////////////////////////////////////////////////////////////////////////////////////////////////////////////////////////////////////////////////////////////////////////////////////////////////////////////////////////////////////////////////////////////////wEAIAH///////////////8AAA7///////8FAAAABAD///////////////////////////////////////////////////////////////////////////////////////////////////////////////////////////////////////////////////////////////////////////////////////////////////////////////////////////////////////////////////////////////////////////////////////////////////////////////////////////////////////////////////////////////////////////////////////////////////////////////////////////////////////////////////////////////////////////////////////////////////////////////////////8CAAEBAwAAAAIA////////DgAGTGlua0RhdGFMaXN0XzAEAAAAAAAFAAAAAAAFAAAAAwADAAIBAwAAAAMA////////DgAGTGlua0RhdGFMaXN0XzEEAAAAAQAFAAAAAgAFAAAABAAFAAAAAAAFAAAABAA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3998338"/>
  <p:tag name="EMPOWERCHARTSPROPERTIES_B_LENGTH" val="24576"/>
  <p:tag name="DOWN_MIGRATION_INITIAL_LAYOUT_REQUIRED" val="9.2.99"/>
  <p:tag name="RUNTIME_ID" val="29209de8-d8d5-4f9f-8d3c-02ffad2c452d"/>
</p:tagLst>
</file>

<file path=ppt/tags/tag10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AgD///////8DAAAABAD///////////////////////////////////////////////////////////////////////////////////////////////////////////////////////////////////////////////////////////////////////////////////////////////////////////////////////////////////////////////////////////////////////////////////////////////////////////////////////////////////////////////////////////////////////////////////////////////////////////////////////////////////////////////////////////////////////////////////////////////8BACAA////////////////AAAO////////AwAAAAQA////////////////////////////////////////////////////////////////////////////////////////////////////////////////////////////////////////////////////////////////////////////////////////////////////////////////////////////////////////////////////////////////////////////////////////////////////////////////////////////////////////////////////////////////////////////////////////////////////////////////////////////////////////////////////////////////////////////////////////////////////////////////////////AgABAP///////wUAAAACABAAC/2z4zMncTFHq02TWV54pegEAAAAAAADAAAAAAADAAAAAwADAAEA////////BQAAAAMAEAALxOXNtsAKREe7jvUrXJNoigQAAAABAAMAAAACAAMAAAAEAAQAAgD///////8FAAAABAAQAAvpT9vw1ULdRYW5zc6OMn5ZBAAAAAIAAwAAAAMAAwAAAAE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bPjMydxMUerTZNZXnil6AREYXRhAAUAAAAAAk5hbWUADQAAAExpbmtEYXRhTGlzdAAQVmVyc2lvbgABAAAACUxhc3RXcml0ZQCXlmFbkQEAAAABAP////9hAGEAAAAFX2lkABAAAAAExOXNtsAKREe7jvUrXJNoigREYXRhAAUAAAAAAk5hbWUADQAAAExpbmtEYXRhTGlzdAAQVmVyc2lvbgAAAAAACUxhc3RXcml0ZQCXlmFbkQEAAAACAP////9wAHAAAAAFX2lkABAAAAAE6U/b8NVC3UWFuc3OjjJ+WQNEYXRhABYAAAACUGVyc29uYWxJZAABAAAAAAACTmFtZQALAAAAUGVyc29uYWxJZAAQVmVyc2lvbgAAAAAACUxhc3RXcml0ZQCt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EAP///////////////////////////////////////////////////////////////////////////////////////////////////////////////////////////////////////////////////////////////////////////////////////////////////////////////////////////////////////////////////////////////////////////////////////////////////////////////////////////////////////////////////////////////////////////////////////////////////////////////////////////////////////////////////////////////////////////////////////////////wEAIAH///////////////8AAA7///////8FAAAABAD///////////////////////////////////////////////////////////////////////////////////////////////////////////////////////////////////////////////////////////////////////////////////////////////////////////////////////////////////////////////////////////////////////////////////////////////////////////////////////////////////////////////////////////////////////////////////////////////////////////////////////////////////////////////////////////////////////////////////////////////////////////////////////8CAAEBAwAAAAIA////////DgAGTGlua0RhdGFMaXN0XzEEAAAAAAAFAAAAAwAFAAAABAADAAEBAwAAAAMA////////DgAGTGlua0RhdGFMaXN0XzAEAAAAAQAFAAAAAAAFAAAAAgAEAAIBAwAAAAQA////////DAAGUGVyc29uYWxJZF8wBAAAAAIABQAAAAIABQAAAAE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9369865"/>
  <p:tag name="EMPOWERCHARTSPROPERTIES_B_LENGTH" val="24576"/>
  <p:tag name="DOWN_MIGRATION_INITIAL_LAYOUT_REQUIRED" val="9.2.99"/>
  <p:tag name="RUNTIME_ID" val="e190386a-4e65-46b0-a8ef-0bb31cd462a4"/>
</p:tagLst>
</file>

<file path=ppt/tags/tag10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5gsAAAAAAAAAAAAAIAD///////////////8AAAD///////////////8DAAAAAgD///////8DAAAAAgD///////8DAAAAAgD///////8DAAAAAgD///////8DAAAAAgD///////////////////////////////////////////////////////////////////////////////////////////////////////////////////////////////////////////////////////////////////////////////////////////////////////////////////////////////////////////////////////////////////////////////////////////////////////////////////////////////////////////////////////////////////////////////////////////////////////////////////////////////////////////////8BACAA////////////////AAAO////////AwAAAAQA////////////////////////////////////////////////////////////////////////////////////////////////////////////////////////////////////////////////////////////////////////////////////////////////////////////////////////////////////////////////////////////////////////////////////////////////////////////////////////////////////////////////////////////////////////////////////////////////////////////////////////////////////////////////////////////////////////////////////////////////////////////////////////AgAFAP///////wUAAAACABAAC4hYgz8+1/NPhewqA9pcgdwEAAAAAAADAAAAAAADAAAAAwADAAAAAAD///////8DAAAAAAD///////8DAAAAAAD///////8DAAAAAAD///////8DAAEA////////BQAAAAMAEAALtxnwdt1qsEqe1yKw5tfdbwQAAAABAAMAAAACAAMAAAAEAAQAAQD///////8FAAAABAAQAAtVMZynBoeOQK4zh2LOl8g+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iFiDPz7X80+F7CoD2lyB3AREYXRhAAUAAAAAAk5hbWUADQAAAExpbmtEYXRhTGlzdAAQVmVyc2lvbgAAAAAACUxhc3RXcml0ZQDQlmFbkQEAAAABAP////9hAGEAAAAFX2lkABAAAAAEtxnwdt1qsEqe1yKw5tfdbwREYXRhAAUAAAAAAk5hbWUADQAAAExpbmtEYXRhTGlzdAAQVmVyc2lvbgABAAAACUxhc3RXcml0ZQDQlmFbkQEAAAACAP////9wAHAAAAAFX2lkABAAAAAEVTGcpwaHjkCuM4dizpfIPgNEYXRhABYAAAACUGVyc29uYWxJZAABAAAAAAACTmFtZQALAAAAUGVyc29uYWxJZAAQVmVyc2lvbgAAAAAACUxhc3RXcml0ZQDl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CAP///////wUAAAACAP///////wUAAAACAP///////wUAAAACAP///////wUAAAACAP///////////////////////////////////////////////////////////////////////////////////////////////////////////////////////////////////////////////////////////////////////////////////////////////////////////////////////////////////////////////////////////////////////////////////////////////////////////////////////////////////////////////////////////////////////////////////////////////////////////////////////////////////////////////wEAIAH///////////////8AAA7///////8FAAAABAD///////////////////////////////////////////////////////////////////////////////////////////////////////////////////////////////////////////////////////////////////////////////////////////////////////////////////////////////////////////////////////////////////////////////////////////////////////////////////////////////////////////////////////////////////////////////////////////////////////////////////////////////////////////////////////////////////////////////////////////////////////////////////////8CAAUBAwAAAAIA////////DgAGTGlua0RhdGFMaXN0XzAEAAAAAAAFAAAAAAAFAAAAAwAFAAAAAAD///////8FAAAAAAD///////8FAAAAAAD///////8FAAAAAAD///////8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9940174"/>
  <p:tag name="EMPOWERCHARTSPROPERTIES_B_LENGTH" val="24576"/>
  <p:tag name="DOWN_MIGRATION_INITIAL_LAYOUT_REQUIRED" val="9.2.99"/>
  <p:tag name="RUNTIME_ID" val="4af9d89b-92d4-4b67-beca-9e48ec0cf1ba"/>
</p:tagLst>
</file>

<file path=ppt/tags/tag10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wUA5gsAAAAAAAAAAAAAIAD///////////////8AAAD///////////////8DAAAABAD///////8DAAAABAD///////8DAAAABAD///////////////////////////////////////////////////////////////////////////////////////////////////////////////////////////////////////////////////////////////////////////////////////////////////////////////////////////////////////////////////////////////////////////////////////////////////////////////////////////////////////////////////////////////////////////////////////////////////////////////////////////////////////////////////////////////////////////////8BACAA////////////////AAAO////////AwAAAAMA////////////////////////////////////////////////////////////////////////////////////////////////////////////////////////////////////////////////////////////////////////////////////////////////////////////////////////////////////////////////////////////////////////////////////////////////////////////////////////////////////////////////////////////////////////////////////////////////////////////////////////////////////////////////////////////////////////////////////////////////////////////////////////AgACAP///////wUAAAACABAACyYE6eOZ8g5JkXWIcw+54LcEAAAAAAADAAAABAADAAAAAwADAAAABAADAAAAAwADAAIA////////BQAAAAMAEAALMN3y5uKW0kabmUpDucuJWAQAAAABAAMAAAACAAMAAAABAAMAAAACAP///////wQAAwD///////8FAAAABAAQAAtkj8/c76VrT6lea1jaF0fYBAAAAAIAAwAAAAAAAwAAAAIAAwAAAAAAAwAAAAI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JgTp45nyDkmRdYhzD7ngtwREYXRhAAUAAAAAAk5hbWUADQAAAExpbmtEYXRhTGlzdAAQVmVyc2lvbgABAAAACUxhc3RXcml0ZQAIl2FbkQEAAAABAP////9hAGEAAAAFX2lkABAAAAAEMN3y5uKW0kabmUpDucuJWAREYXRhAAUAAAAAAk5hbWUADQAAAExpbmtEYXRhTGlzdAAQVmVyc2lvbgAAAAAACUxhc3RXcml0ZQAIl2FbkQEAAAACAP////9wAHAAAAAFX2lkABAAAAAEZI/P3O+la0+pXmtY2hdH2ANEYXRhABYAAAACUGVyc29uYWxJZAABAAAAAAACTmFtZQALAAAAUGVyc29uYWxJZAAQVmVyc2lvbgAAAAAACUxhc3RXcml0ZQAkl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DAP///////////////////////////////////////////////////////////////////////////////////////////////////////////////////////////////////////////////////////////////////////////////////////////////////////////////////////////////////////////////////////////////////////////////////////////////////////////////////////////////////////////////////////////////////////////////////////////////////////////////////////////////////////////////////////////////////////////////////////////////wEAIAH///////////////8AAA7///////8FAAAABAD///////////////////////////////////////////////////////////////////////////////////////////////////////////////////////////////////////////////////////////////////////////////////////////////////////////////////////////////////////////////////////////////////////////////////////////////////////////////////////////////////////////////////////////////////////////////////////////////////////////////////////////////////////////////////////////////////////////////////////////////////////////////////////8CAAIBAwAAAAIA////////DgAGTGlua0RhdGFMaXN0XzEEAAAAAAAFAAAAAwAFAAAABAAFAAAAAwD///////8DAAIBAwAAAAMA////////DgAGTGlua0RhdGFMaXN0XzAEAAAAAQAFAAAAAAAFAAAAAg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80597079"/>
  <p:tag name="EMPOWERCHARTSPROPERTIES_B_LENGTH" val="24576"/>
  <p:tag name="DOWN_MIGRATION_INITIAL_LAYOUT_REQUIRED" val="9.2.99"/>
  <p:tag name="RUNTIME_ID" val="3a0d24eb-cbba-4038-b701-32c78c13b8fd"/>
</p:tagLst>
</file>

<file path=ppt/tags/tag1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zgsAAAAAAAAAAAAAIAD///////////////8AAAD///////////////8DAAAAAgD///////8DAAAAAgD///////8DAAAAAgD///////8DAAAAAgD///////8DAAAAAgD///////////////////////////////////////////////////////////////////////////////////////////////////////////////////////////////////////////////////////////////////////////////////////////////////////////////////////////////////////////////////////////////////////////////////////////////////////////////////////////////////////////////////////////////////////////////////////////////////////////////////////////////////////////////8BACAA////////////////AAAO////////AwAAAAMA////////////////////////////////////////////////////////////////////////////////////////////////////////////////////////////////////////////////////////////////////////////////////////////////////////////////////////////////////////////////////////////////////////////////////////////////////////////////////////////////////////////////////////////////////////////////////////////////////////////////////////////////////////////////////////////////////////////////////////////////////////////////////////AgAFAP///////wUAAAACABAAC2b9bUsD751KivTPE1E/kX4EAAAAAAADAAAAAAADAAAABAADAAAAAAADAAAABAADAAAAAAD///////8DAAAAAAD///////8DAAAAAAD///////8DAAIA////////BQAAAAMAEAALdPBv0N1uMUOJ592EzO3VbQQAAAABAAMAAAAEAAMAAAABAAMAAAAEAP///////wQAAgD///////8FAAAABAAQAAuEJ4p7GC1vTKGXgqV1NM+jBAAAAAI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Zv1tSwPvnUqK9M8TUT+RfgREYXRhAAUAAAAAAk5hbWUADQAAAExpbmtEYXRhTGlzdAAQVmVyc2lvbgABAAAACUxhc3RXcml0ZQAlj2FbkQEAAAABAP////9hAGEAAAAFX2lkABAAAAAEdPBv0N1uMUOJ592EzO3VbQREYXRhAAUAAAAAAk5hbWUADQAAAExpbmtEYXRhTGlzdAAQVmVyc2lvbgAAAAAACUxhc3RXcml0ZQAlj2FbkQEAAAACAP////9wAHAAAAAFX2lkABAAAAAEhCeKexgtb0yhl4KldTTPowNEYXRhABYAAAACUGVyc29uYWxJZAABAAAAAAACTmFtZQALAAAAUGVyc29uYWxJZAAQVmVyc2lvbgAAAAAACUxhc3RXcml0ZQA2j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CAP///////wUAAAACAP///////wUAAAACAP///////////////////////////////////////////////////////////////////////////////////////////////////////////////////////////////////////////////////////////////////////////////////////////////////////////////////////////////////////////////////////////////////////////////////////////////////////////////////////////////////////////////////////////////////////////////////////////////////////////////////////////////////////////////wEAIAH///////////////8AAA7///////8FAAAABAD///////////////////////////////////////////////////////////////////////////////////////////////////////////////////////////////////////////////////////////////////////////////////////////////////////////////////////////////////////////////////////////////////////////////////////////////////////////////////////////////////////////////////////////////////////////////////////////////////////////////////////////////////////////////////////////////////////////////////////////////////////////////////////8CAAUBAwAAAAIA////////DgAGTGlua0RhdGFMaXN0XzEEAAAAAAAFAAAAAwAFAAAABAAFAAAAAwD///////8FAAAAAAD///////8FAAAAAAD///////8FAAAAAAD///////8DAAIBAwAAAAMA////////DgAGTGlua0RhdGFMaXN0XzAEAAAAAQAFAAAAAAAFAAAAAg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0213541"/>
  <p:tag name="EMPOWERCHARTSPROPERTIES_B_LENGTH" val="24576"/>
  <p:tag name="DOWN_MIGRATION_INITIAL_LAYOUT_REQUIRED" val="9.2.99"/>
  <p:tag name="RUNTIME_ID" val="3952f9f8-7a90-47b5-916a-3384b9c63b97"/>
</p:tagLst>
</file>

<file path=ppt/tags/tag11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5gsAAAAAAAAAAAAAIAD///////////////8AAAD///////////////8DAAAAAgD///////8DAAAAAgD///////8DAAAAAgD///////8DAAAAAgD///////8DAAAAAgD///////////////////////////////////////////////////////////////////////////////////////////////////////////////////////////////////////////////////////////////////////////////////////////////////////////////////////////////////////////////////////////////////////////////////////////////////////////////////////////////////////////////////////////////////////////////////////////////////////////////////////////////////////////////8BACAA////////////////AAAO////////AwAAAAQA////////////////////////////////////////////////////////////////////////////////////////////////////////////////////////////////////////////////////////////////////////////////////////////////////////////////////////////////////////////////////////////////////////////////////////////////////////////////////////////////////////////////////////////////////////////////////////////////////////////////////////////////////////////////////////////////////////////////////////////////////////////////////////AgAFAP///////wUAAAACABAACw2jJ7oWbDxLpbEKQZAdnSkEAAAAAAADAAAAAAADAAAAAwADAAAAAAD///////8DAAAAAAD///////8DAAAAAAD///////8DAAAAAAD///////8DAAEA////////BQAAAAMAEAALbFm5+2JBOU+zU5PEIvHtGAQAAAABAAMAAAACAAMAAAAEAAQAAQD///////8FAAAABAAQAAuLYKn+1miVSIG97VGx6lt8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DaMnuhZsPEulsQpBkB2dKQREYXRhAAUAAAAAAk5hbWUADQAAAExpbmtEYXRhTGlzdAAQVmVyc2lvbgABAAAACUxhc3RXcml0ZQBLl2FbkQEAAAABAP////9hAGEAAAAFX2lkABAAAAAEbFm5+2JBOU+zU5PEIvHtGAREYXRhAAUAAAAAAk5hbWUADQAAAExpbmtEYXRhTGlzdAAQVmVyc2lvbgAAAAAACUxhc3RXcml0ZQBLl2FbkQEAAAACAP////9wAHAAAAAFX2lkABAAAAAEi2Cp/tZolUiBve1RsepbfANEYXRhABYAAAACUGVyc29uYWxJZAABAAAAAAACTmFtZQALAAAAUGVyc29uYWxJZAAQVmVyc2lvbgAAAAAACUxhc3RXcml0ZQBil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CAP///////wUAAAACAP///////wUAAAACAP///////wUAAAACAP///////////////////////////////////////////////////////////////////////////////////////////////////////////////////////////////////////////////////////////////////////////////////////////////////////////////////////////////////////////////////////////////////////////////////////////////////////////////////////////////////////////////////////////////////////////////////////////////////////////////////////////////////////////////wEAIAH///////////////8AAA7///////8FAAAABAD///////////////////////////////////////////////////////////////////////////////////////////////////////////////////////////////////////////////////////////////////////////////////////////////////////////////////////////////////////////////////////////////////////////////////////////////////////////////////////////////////////////////////////////////////////////////////////////////////////////////////////////////////////////////////////////////////////////////////////////////////////////////////////8CAAUBAwAAAAIA////////DgAGTGlua0RhdGFMaXN0XzEEAAAAAAAFAAAAAwAFAAAABAAFAAAAAAAFAAAABAAFAAAAAAD///////8FAAAAAAD///////8FAAAAAAD///////8DAAEBAwAAAAMA////////DgAGTGlua0RhdGFMaXN0XzAEAAAAAQAFAAAAAAAFAAAAAgAEAAIBAwAAAAQA////////DAAGUGVyc29uYWxJZF8wBAAAAAIABQAAAAI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81257794"/>
  <p:tag name="EMPOWERCHARTSPROPERTIES_B_LENGTH" val="24576"/>
  <p:tag name="DOWN_MIGRATION_INITIAL_LAYOUT_REQUIRED" val="9.2.99"/>
  <p:tag name="RUNTIME_ID" val="ab336aff-d34d-41d4-9c23-bb776445b6a9"/>
</p:tagLst>
</file>

<file path=ppt/tags/tag11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11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11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IBAQEBAQEBAQEBAQEBAQMAAAAAAAAAAwAAAAMAAAAA/////wUAwgsAAAAAAAAAAAAAIAD///////////////8AAAD///////////////8DAAAAAgD///////8DAAAAAgD///////8DAAAABAD///////8DAAAABAD///////8DAAAABAD///////8DAAAABAD///////8DAAAABAD///////////////////////////////////////////////////////////////////////////////////////////////////////////////////////////////////////////////////////////////////////////////////////////////////////////////////////////////////////////////////////////////////////////////////////////////////////////////////////////////////////////////////////////////////////////////////////////////////////////////8BACAA////////////////AAAO////////AwAAAAQA////////////////////////////////////////////////////////////////////////////////////////////////////////////////////////////////////////////////////////////////////////////////////////////////////////////////////////////////////////////////////////////////////////////////////////////////////////////////////////////////////////////////////////////////////////////////////////////////////////////////////////////////////////////////////////////////////////////////////////////////////////////////////////AgACAP///////wUAAAACABAACz6s1UEaTOhDvr+nvygIxhAEAAAAAAADAAAAAAADAAAAAwADAAAAAAADAAAABAADAAEA////////BQAAAAMAEAALA061Q1souk64BCUqIv4rKQQAAAABAAMAAAACAAMAAAAEAAQABwD///////8FAAAABAAQAAu8faZj8X1JSajs5CnkXWtZBAAAAAIAAwAAAAMAAwAAAAEAAwAAAAIA////////AwAAAAA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PqzVQRpM6EO+v6e/KAjGEAREYXRhAAUAAAAAAk5hbWUADQAAAExpbmtEYXRhTGlzdAAQVmVyc2lvbgAAAAAACUxhc3RXcml0ZQCglWFbkQEAAAABAP////9hAGEAAAAFX2lkABAAAAAEA061Q1souk64BCUqIv4rKQREYXRhAAUAAAAAAk5hbWUADQAAAExpbmtEYXRhTGlzdAAQVmVyc2lvbgABAAAACUxhc3RXcml0ZQCilWFbkQEAAAACAP////9wAHAAAAAFX2lkABAAAAAEvH2mY/F9SUmo7OQp5F1rWQNEYXRhABYAAAACUGVyc29uYWxJZAABAAAAAAACTmFtZQALAAAAUGVyc29uYWxJZAAQVmVyc2lvbgAAAAAACUxhc3RXcml0ZQC9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EAIAH///////////////8AAA7///////8FAAAABAD///////////////////////////////////////////////////////////////////////////////////////////////////////////////////////////////////////////////////////////////////////////////////////////////////////////////////////////////////////////////////////////////////////////////////////////////////////////////////////////////////////////////////////////////////////////////////////////////////////////////////////////////////////////////////////////////////////////////////////////////////////////////////////8CAAIBAwAAAAIA////////DgAGTGlua0RhdGFMaXN0XzAEAAAAAAAFAAAAAAAFAAAAAwAFAAAAAAAFAAAABAADAAEBAwAAAAMA////////DgAGTGlua0RhdGFMaXN0XzEEAAAAAQAFAAAAAgAFAAAABAAEAAIBAwAAAAQA////////DAAGUGVyc29uYWxJZF8wBAAAAAIABQAAAAM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998739"/>
  <p:tag name="EMPOWERCHARTSPROPERTIES_B_LENGTH" val="24576"/>
  <p:tag name="DOWN_MIGRATION_INITIAL_LAYOUT_REQUIRED" val="9.2.99"/>
  <p:tag name="RUNTIME_ID" val="823b6521-5da6-41be-b958-46e3cc8076d3"/>
</p:tagLst>
</file>

<file path=ppt/tags/tag11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AwD///////8DAAAAAwD///////8DAAAAAwD///////////////////////////////////////////////////////////////////////////////////////////////////////////////////////////////////////////////////////////////////////////////////////////////////////////////////////////////////////////////////////////////////////////////////////////////////////////////////////////////////////////////////////////////////////////////////////////////////////////////////////////////////////////////////////////////8BACAA////////////////AAAO////////AwAAAAQA////////////////////////////////////////////////////////////////////////////////////////////////////////////////////////////////////////////////////////////////////////////////////////////////////////////////////////////////////////////////////////////////////////////////////////////////////////////////////////////////////////////////////////////////////////////////////////////////////////////////////////////////////////////////////////////////////////////////////////////////////////////////////////AgABAP///////wUAAAACABAAC4YPK1c+1/lLv5hsuLIBnkkEAAAAAAADAAAAAAADAAAAAwADAAQA////////BQAAAAMAEAAL45m7t6/AwU+VMQQ7AXMY7wQAAAABAAMAAAACAAMAAAAEAAMAAAAAAAMAAAAEAAMAAAAAAP///////wMAAAAAAP///////wQAAgD///////8FAAAABAAQAAt7Wbb/Jw8IT7Pi20CfQzyuBAAAAAIAAwAAAAMAAwAAAAE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g8rVz7X+Uu/mGy4sgGeSQREYXRhAAUAAAAAAk5hbWUADQAAAExpbmtEYXRhTGlzdAAQVmVyc2lvbgABAAAACUxhc3RXcml0ZQDllWFbkQEAAAABAP////9hAGEAAAAFX2lkABAAAAAE45m7t6/AwU+VMQQ7AXMY7wREYXRhAAUAAAAAAk5hbWUADQAAAExpbmtEYXRhTGlzdAAQVmVyc2lvbgAAAAAACUxhc3RXcml0ZQDllWFbkQEAAAACAP////9wAHAAAAAFX2lkABAAAAAEe1m2/ycPCE+z4ttAn0M8rgNEYXRhABYAAAACUGVyc29uYWxJZAABAAAAAAACTmFtZQALAAAAUGVyc29uYWxJZAAQVmVyc2lvbgAAAAAACUxhc3RXcml0ZQD8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DAP///////wUAAAADAP///////wUAAAADAP///////////////////////////////////////////////////////////////////////////////////////////////////////////////////////////////////////////////////////////////////////////////////////////////////////////////////////////////////////////////////////////////////////////////////////////////////////////////////////////////////////////////////////////////////////////////////////////////////////////////////////////////////////////////////////////////wEAIAH///////////////8AAA7///////8FAAAABAD///////////////////////////////////////////////////////////////////////////////////////////////////////////////////////////////////////////////////////////////////////////////////////////////////////////////////////////////////////////////////////////////////////////////////////////////////////////////////////////////////////////////////////////////////////////////////////////////////////////////////////////////////////////////////////////////////////////////////////////////////////////////////////8CAAEBAwAAAAIA////////DgAGTGlua0RhdGFMaXN0XzEEAAAAAAAFAAAAAwAFAAAABAADAAQBAwAAAAMA////////DgAGTGlua0RhdGFMaXN0XzAEAAAAAQAFAAAAAAAFAAAAAgAFAAAAAAD///////8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7567595"/>
  <p:tag name="EMPOWERCHARTSPROPERTIES_B_LENGTH" val="24576"/>
  <p:tag name="DOWN_MIGRATION_INITIAL_LAYOUT_REQUIRED" val="9.2.99"/>
  <p:tag name="RUNTIME_ID" val="f0ad2395-d364-4ad8-9c4f-abd5ab7860f9"/>
</p:tagLst>
</file>

<file path=ppt/tags/tag11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YBAQEBAQEBAQEBAQEBAQMAAAAAAAAAAwAAAAMAAAAA/////wUA8gsAAAAAAAAAAAAAIAD///////////////8AAAD///////////////8DAAAAAgD///////8DAAAAAgD///////8DAAAAAwD///////////////////////////////////////////////////////////////////////////////////////////////////////////////////////////////////////////////////////////////////////////////////////////////////////////////////////////////////////////////////////////////////////////////////////////////////////////////////////////////////////////////////////////////////////////////////////////////////////////////////////////////////////////////////////////////////////////////8BACAA////////////////AAAO////////AwAAAAQA////////////////////////////////////////////////////////////////////////////////////////////////////////////////////////////////////////////////////////////////////////////////////////////////////////////////////////////////////////////////////////////////////////////////////////////////////////////////////////////////////////////////////////////////////////////////////////////////////////////////////////////////////////////////////////////////////////////////////////////////////////////////////////AgACAP///////wUAAAACABAACzCP5AJ/bfVAp3Czf++4IWoEAAAAAAADAAAAAAADAAAAAwADAAAAAAADAAAAAwADAAMA////////BQAAAAMAEAAL8LmM4Wsr0E2I+wxCSOKUfgQAAAABAAMAAAACAAMAAAAEAAMAAAACAP///////wMAAAAAAP///////wQAAQD///////8FAAAABAAQAAvtYprz54xnTJlROT0Mm77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I/kAn9t9UCncLN/77ghagREYXRhAAUAAAAAAk5hbWUADQAAAExpbmtEYXRhTGlzdAAQVmVyc2lvbgABAAAACUxhc3RXcml0ZQAblmFbkQEAAAABAP////9hAGEAAAAFX2lkABAAAAAE8LmM4Wsr0E2I+wxCSOKUfgREYXRhAAUAAAAAAk5hbWUADQAAAExpbmtEYXRhTGlzdAAQVmVyc2lvbgAAAAAACUxhc3RXcml0ZQAblmFbkQEAAAACAP////9wAHAAAAAFX2lkABAAAAAE7WKa8+eMZ0yZUTk9DJu+0wNEYXRhABYAAAACUGVyc29uYWxJZAABAAAAAAACTmFtZQALAAAAUGVyc29uYWxJZAAQVmVyc2lvbgAAAAAACUxhc3RXcml0ZQAz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CwAAAAAAAAAAAAAgAf///////////////wAAAP///////////////wUAAAADAP///////wUAAAADAP///////wUAAAADAP///////wUAAAAEAP///////wUAAAAEAP///////wUAAAAEAP///////////////////////////////////////////////////////////////////////////////////////////////////////////////////////////////////////////////////////////////////////////////////////////////////////////////////////////////////////////////////////////////////////////////////////////////////////////////////////////////////////////////////////////////////////////////////////////////////////////////////////////////wEAIAH///////////////8AAA7///////8FAAAABAD///////////////////////////////////////////////////////////////////////////////////////////////////////////////////////////////////////////////////////////////////////////////////////////////////////////////////////////////////////////////////////////////////////////////////////////////////////////////////////////////////////////////////////////////////////////////////////////////////////////////////////////////////////////////////////////////////////////////////////////////////////////////////////8CAAIBAwAAAAIA////////DgAGTGlua0RhdGFMaXN0XzEEAAAAAAAFAAAAAwAFAAAABAAFAAAAAwAFAAAABAADAAMBAwAAAAMA////////DgAGTGlua0RhdGFMaXN0XzAEAAAAAQAFAAAAAAAFAAAAAgAFAAAAAAAFAAAAAgAFAAAAAAAFAAAABAAEAAYBAwAAAAQA////////DAAGUGVyc29uYWxJZF8wBAAAAAIABQAAAAIABQAAAAEABQAAAAIA////////BQAAAAMA////////BQAAAAA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123616"/>
  <p:tag name="EMPOWERCHARTSPROPERTIES_B_LENGTH" val="24576"/>
  <p:tag name="DOWN_MIGRATION_INITIAL_LAYOUT_REQUIRED" val="9.2.99"/>
  <p:tag name="RUNTIME_ID" val="9dbaabb5-1c36-4327-9f62-dacf32b19520"/>
</p:tagLst>
</file>

<file path=ppt/tags/tag11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tgsAAAAAAAAAAAAAIAD///////////////8AAAD///////////////8DAAAAAgD///////8DAAAAAgD///////8DAAAAAgD///////8DAAAAAgD///////////////////////////////////////////////////////////////////////////////////////////////////////////////////////////////////////////////////////////////////////////////////////////////////////////////////////////////////////////////////////////////////////////////////////////////////////////////////////////////////////////////////////////////////////////////////////////////////////////////////////////////////////////////////////////////8BACAA////////////////AAAO////////AwAAAAQA////////////////////////////////////////////////////////////////////////////////////////////////////////////////////////////////////////////////////////////////////////////////////////////////////////////////////////////////////////////////////////////////////////////////////////////////////////////////////////////////////////////////////////////////////////////////////////////////////////////////////////////////////////////////////////////////////////////////////////////////////////////////////////AgAEAP///////wUAAAACABAAC/SmmEUxraZAmFVrQcBD8pUEAAAAAAADAAAAAAADAAAAAwADAAAAAAADAAAAAwADAAAAAAADAAAAAwADAAAAAAADAAAABAADAAMA////////BQAAAAMAEAALLqj/Rpl8Mk+gdLMDP79mYAQAAAABAAMAAAACAAMAAAAEAAMAAAACAAMAAAAEAAMAAAACAAMAAAAEAAQABAD///////8FAAAABAAQAAsL8c5+jKYYTJtcURehjonQBAAAAAIAAwAAAAMAAwAAAAEAAwAAAAMA////////AwAAAAM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9KaYRTGtpkCYVWtBwEPylQREYXRhAAUAAAAAAk5hbWUADQAAAExpbmtEYXRhTGlzdAAQVmVyc2lvbgAAAAAACUxhc3RXcml0ZQBclmFbkQEAAAABAP////9hAGEAAAAFX2lkABAAAAAELqj/Rpl8Mk+gdLMDP79mYAREYXRhAAUAAAAAAk5hbWUADQAAAExpbmtEYXRhTGlzdAAQVmVyc2lvbgABAAAACUxhc3RXcml0ZQBdlmFbkQEAAAACAP////9wAHAAAAAFX2lkABAAAAAEC/HOfoymGEybXFEXoY6J0ANEYXRhABYAAAACUGVyc29uYWxJZAABAAAAAAACTmFtZQALAAAAUGVyc29uYWxJZAAQVmVyc2lvbgAAAAAACUxhc3RXcml0ZQBw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785876"/>
  <p:tag name="EMPOWERCHARTSPROPERTIES_B_LENGTH" val="24576"/>
  <p:tag name="DOWN_MIGRATION_INITIAL_LAYOUT_REQUIRED" val="9.2.99"/>
  <p:tag name="RUNTIME_ID" val="9237bfd1-3233-4a82-996e-f49e0de1631c"/>
</p:tagLst>
</file>

<file path=ppt/tags/tag11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11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11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IBAQEBAQEBAQEBAQEBAQMAAAAAAAAAAwAAAAMAAAAA/////wUAwgsAAAAAAAAAAAAAIAD///////////////8AAAD///////////////8DAAAAAgD///////8DAAAAAgD///////8DAAAABAD///////8DAAAABAD///////8DAAAABAD///////8DAAAABAD///////8DAAAABAD///////////////////////////////////////////////////////////////////////////////////////////////////////////////////////////////////////////////////////////////////////////////////////////////////////////////////////////////////////////////////////////////////////////////////////////////////////////////////////////////////////////////////////////////////////////////////////////////////////////////8BACAA////////////////AAAO////////AwAAAAQA////////////////////////////////////////////////////////////////////////////////////////////////////////////////////////////////////////////////////////////////////////////////////////////////////////////////////////////////////////////////////////////////////////////////////////////////////////////////////////////////////////////////////////////////////////////////////////////////////////////////////////////////////////////////////////////////////////////////////////////////////////////////////////AgACAP///////wUAAAACABAACz6s1UEaTOhDvr+nvygIxhAEAAAAAAADAAAAAAADAAAAAwADAAAAAAADAAAABAADAAEA////////BQAAAAMAEAALA061Q1souk64BCUqIv4rKQQAAAABAAMAAAACAAMAAAAEAAQABwD///////8FAAAABAAQAAu8faZj8X1JSajs5CnkXWtZBAAAAAIAAwAAAAMAAwAAAAEAAwAAAAIA////////AwAAAAA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PqzVQRpM6EO+v6e/KAjGEAREYXRhAAUAAAAAAk5hbWUADQAAAExpbmtEYXRhTGlzdAAQVmVyc2lvbgAAAAAACUxhc3RXcml0ZQCglWFbkQEAAAABAP////9hAGEAAAAFX2lkABAAAAAEA061Q1souk64BCUqIv4rKQREYXRhAAUAAAAAAk5hbWUADQAAAExpbmtEYXRhTGlzdAAQVmVyc2lvbgABAAAACUxhc3RXcml0ZQCilWFbkQEAAAACAP////9wAHAAAAAFX2lkABAAAAAEvH2mY/F9SUmo7OQp5F1rWQNEYXRhABYAAAACUGVyc29uYWxJZAABAAAAAAACTmFtZQALAAAAUGVyc29uYWxJZAAQVmVyc2lvbgAAAAAACUxhc3RXcml0ZQC9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EAIAH///////////////8AAA7///////8FAAAABAD///////////////////////////////////////////////////////////////////////////////////////////////////////////////////////////////////////////////////////////////////////////////////////////////////////////////////////////////////////////////////////////////////////////////////////////////////////////////////////////////////////////////////////////////////////////////////////////////////////////////////////////////////////////////////////////////////////////////////////////////////////////////////////8CAAIBAwAAAAIA////////DgAGTGlua0RhdGFMaXN0XzAEAAAAAAAFAAAAAAAFAAAAAwAFAAAAAAAFAAAABAADAAEBAwAAAAMA////////DgAGTGlua0RhdGFMaXN0XzEEAAAAAQAFAAAAAgAFAAAABAAEAAIBAwAAAAQA////////DAAGUGVyc29uYWxJZF8wBAAAAAIABQAAAAM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998739"/>
  <p:tag name="EMPOWERCHARTSPROPERTIES_B_LENGTH" val="24576"/>
  <p:tag name="DOWN_MIGRATION_INITIAL_LAYOUT_REQUIRED" val="9.2.99"/>
  <p:tag name="RUNTIME_ID" val="823b6521-5da6-41be-b958-46e3cc8076d3"/>
</p:tagLst>
</file>

<file path=ppt/tags/tag1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gsAAAAAAAAAAAAAIAD///////////////8AAAD///////////////8DAAAAAgD///////8DAAAAAgD///////////////////////////////////////////////////////////////////////////////////////////////////////////////////////////////////////////////////////////////////////////////////////////////////////////////////////////////////////////////////////////////////////////////////////////////////////////////////////////////////////////////////////////////////////////////////////////////////////////////////////////////////////////////////////////////////////////////////////////////8BACAA////////////////AAAO////////AwAAAAQA////////////////////////////////////////////////////////////////////////////////////////////////////////////////////////////////////////////////////////////////////////////////////////////////////////////////////////////////////////////////////////////////////////////////////////////////////////////////////////////////////////////////////////////////////////////////////////////////////////////////////////////////////////////////////////////////////////////////////////////////////////////////////////AgACAP///////wUAAAACABAAC1BtaAdga1dCvLu96xiMqfgEAAAAAAADAAAAAAADAAAAAwADAAAAAAADAAAAAwADAAIA////////BQAAAAMAEAAL3rjrsvpSdE6n5Ok0VhRaIAQAAAABAAMAAAACAAMAAAAEAAMAAAACAP///////wQAAQD///////8FAAAABAAQAAuDZvnoVGUoSIx6L+nil3Pf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UG1oB2BrV0K8u73rGIyp+AREYXRhAAUAAAAAAk5hbWUADQAAAExpbmtEYXRhTGlzdAAQVmVyc2lvbgABAAAACUxhc3RXcml0ZQBbj2FbkQEAAAABAP////9hAGEAAAAFX2lkABAAAAAE3rjrsvpSdE6n5Ok0VhRaIAREYXRhAAUAAAAAAk5hbWUADQAAAExpbmtEYXRhTGlzdAAQVmVyc2lvbgAAAAAACUxhc3RXcml0ZQBTj2FbkQEAAAACAP////9wAHAAAAAFX2lkABAAAAAEg2b56FRlKEiMei/p4pdz3wNEYXRhABYAAAACUGVyc29uYWxJZAABAAAAAAACTmFtZQALAAAAUGVyc29uYWxJZAAQVmVyc2lvbgAAAAAACUxhc3RXcml0ZQBuj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DAP///////wUAAAADAP///////wUAAAAEAP///////////////////////////////////////////////////////////////////////////////////////////////////////////////////////////////////////////////////////////////////////////////////////////////////////////////////////////////////////////////////////////////////////////////////////////////////////////////////////////////////////////////////////////////////////////////////////////////////////////////////////////////////////////////////////////////////////////////wEAIAH///////////////8AAA7///////8FAAAABAD///////////////////////////////////////////////////////////////////////////////////////////////////////////////////////////////////////////////////////////////////////////////////////////////////////////////////////////////////////////////////////////////////////////////////////////////////////////////////////////////////////////////////////////////////////////////////////////////////////////////////////////////////////////////////////////////////////////////////////////////////////////////////////8CAAIBAwAAAAIA////////DgAGTGlua0RhdGFMaXN0XzEEAAAAAAAFAAAAAwAFAAAABAAFAAAAAwAFAAAABAADAAIBAwAAAAMA////////DgAGTGlua0RhdGFMaXN0XzAEAAAAAQAFAAAAAAAFAAAAAg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0768313"/>
  <p:tag name="EMPOWERCHARTSPROPERTIES_B_LENGTH" val="24576"/>
  <p:tag name="DOWN_MIGRATION_INITIAL_LAYOUT_REQUIRED" val="9.2.99"/>
  <p:tag name="RUNTIME_ID" val="aa6bdb2f-0bac-4b53-91e2-19f8d6cad10e"/>
</p:tagLst>
</file>

<file path=ppt/tags/tag12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AwD///////8DAAAAAwD///////8DAAAAAwD///////////////////////////////////////////////////////////////////////////////////////////////////////////////////////////////////////////////////////////////////////////////////////////////////////////////////////////////////////////////////////////////////////////////////////////////////////////////////////////////////////////////////////////////////////////////////////////////////////////////////////////////////////////////////////////////8BACAA////////////////AAAO////////AwAAAAQA////////////////////////////////////////////////////////////////////////////////////////////////////////////////////////////////////////////////////////////////////////////////////////////////////////////////////////////////////////////////////////////////////////////////////////////////////////////////////////////////////////////////////////////////////////////////////////////////////////////////////////////////////////////////////////////////////////////////////////////////////////////////////////AgABAP///////wUAAAACABAAC4YPK1c+1/lLv5hsuLIBnkkEAAAAAAADAAAAAAADAAAAAwADAAQA////////BQAAAAMAEAAL45m7t6/AwU+VMQQ7AXMY7wQAAAABAAMAAAACAAMAAAAEAAMAAAAAAAMAAAAEAAMAAAAAAP///////wMAAAAAAP///////wQAAgD///////8FAAAABAAQAAt7Wbb/Jw8IT7Pi20CfQzyuBAAAAAIAAwAAAAMAAwAAAAE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g8rVz7X+Uu/mGy4sgGeSQREYXRhAAUAAAAAAk5hbWUADQAAAExpbmtEYXRhTGlzdAAQVmVyc2lvbgABAAAACUxhc3RXcml0ZQDllWFbkQEAAAABAP////9hAGEAAAAFX2lkABAAAAAE45m7t6/AwU+VMQQ7AXMY7wREYXRhAAUAAAAAAk5hbWUADQAAAExpbmtEYXRhTGlzdAAQVmVyc2lvbgAAAAAACUxhc3RXcml0ZQDllWFbkQEAAAACAP////9wAHAAAAAFX2lkABAAAAAEe1m2/ycPCE+z4ttAn0M8rgNEYXRhABYAAAACUGVyc29uYWxJZAABAAAAAAACTmFtZQALAAAAUGVyc29uYWxJZAAQVmVyc2lvbgAAAAAACUxhc3RXcml0ZQD8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DAP///////wUAAAADAP///////wUAAAADAP///////////////////////////////////////////////////////////////////////////////////////////////////////////////////////////////////////////////////////////////////////////////////////////////////////////////////////////////////////////////////////////////////////////////////////////////////////////////////////////////////////////////////////////////////////////////////////////////////////////////////////////////////////////////////////////////wEAIAH///////////////8AAA7///////8FAAAABAD///////////////////////////////////////////////////////////////////////////////////////////////////////////////////////////////////////////////////////////////////////////////////////////////////////////////////////////////////////////////////////////////////////////////////////////////////////////////////////////////////////////////////////////////////////////////////////////////////////////////////////////////////////////////////////////////////////////////////////////////////////////////////////8CAAEBAwAAAAIA////////DgAGTGlua0RhdGFMaXN0XzEEAAAAAAAFAAAAAwAFAAAABAADAAQBAwAAAAMA////////DgAGTGlua0RhdGFMaXN0XzAEAAAAAQAFAAAAAAAFAAAAAgAFAAAAAAD///////8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7567595"/>
  <p:tag name="EMPOWERCHARTSPROPERTIES_B_LENGTH" val="24576"/>
  <p:tag name="DOWN_MIGRATION_INITIAL_LAYOUT_REQUIRED" val="9.2.99"/>
  <p:tag name="RUNTIME_ID" val="f0ad2395-d364-4ad8-9c4f-abd5ab7860f9"/>
</p:tagLst>
</file>

<file path=ppt/tags/tag12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YBAQEBAQEBAQEBAQEBAQMAAAAAAAAAAwAAAAMAAAAA/////wUA8gsAAAAAAAAAAAAAIAD///////////////8AAAD///////////////8DAAAAAgD///////8DAAAAAgD///////8DAAAAAwD///////////////////////////////////////////////////////////////////////////////////////////////////////////////////////////////////////////////////////////////////////////////////////////////////////////////////////////////////////////////////////////////////////////////////////////////////////////////////////////////////////////////////////////////////////////////////////////////////////////////////////////////////////////////////////////////////////////////8BACAA////////////////AAAO////////AwAAAAQA////////////////////////////////////////////////////////////////////////////////////////////////////////////////////////////////////////////////////////////////////////////////////////////////////////////////////////////////////////////////////////////////////////////////////////////////////////////////////////////////////////////////////////////////////////////////////////////////////////////////////////////////////////////////////////////////////////////////////////////////////////////////////////AgACAP///////wUAAAACABAACzCP5AJ/bfVAp3Czf++4IWoEAAAAAAADAAAAAAADAAAAAwADAAAAAAADAAAAAwADAAMA////////BQAAAAMAEAAL8LmM4Wsr0E2I+wxCSOKUfgQAAAABAAMAAAACAAMAAAAEAAMAAAACAP///////wMAAAAAAP///////wQAAQD///////8FAAAABAAQAAvtYprz54xnTJlROT0Mm77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I/kAn9t9UCncLN/77ghagREYXRhAAUAAAAAAk5hbWUADQAAAExpbmtEYXRhTGlzdAAQVmVyc2lvbgABAAAACUxhc3RXcml0ZQAblmFbkQEAAAABAP////9hAGEAAAAFX2lkABAAAAAE8LmM4Wsr0E2I+wxCSOKUfgREYXRhAAUAAAAAAk5hbWUADQAAAExpbmtEYXRhTGlzdAAQVmVyc2lvbgAAAAAACUxhc3RXcml0ZQAblmFbkQEAAAACAP////9wAHAAAAAFX2lkABAAAAAE7WKa8+eMZ0yZUTk9DJu+0wNEYXRhABYAAAACUGVyc29uYWxJZAABAAAAAAACTmFtZQALAAAAUGVyc29uYWxJZAAQVmVyc2lvbgAAAAAACUxhc3RXcml0ZQAz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CwAAAAAAAAAAAAAgAf///////////////wAAAP///////////////wUAAAADAP///////wUAAAADAP///////wUAAAADAP///////wUAAAAEAP///////wUAAAAEAP///////wUAAAAEAP///////////////////////////////////////////////////////////////////////////////////////////////////////////////////////////////////////////////////////////////////////////////////////////////////////////////////////////////////////////////////////////////////////////////////////////////////////////////////////////////////////////////////////////////////////////////////////////////////////////////////////////////wEAIAH///////////////8AAA7///////8FAAAABAD///////////////////////////////////////////////////////////////////////////////////////////////////////////////////////////////////////////////////////////////////////////////////////////////////////////////////////////////////////////////////////////////////////////////////////////////////////////////////////////////////////////////////////////////////////////////////////////////////////////////////////////////////////////////////////////////////////////////////////////////////////////////////////8CAAIBAwAAAAIA////////DgAGTGlua0RhdGFMaXN0XzEEAAAAAAAFAAAAAwAFAAAABAAFAAAAAwAFAAAABAADAAMBAwAAAAMA////////DgAGTGlua0RhdGFMaXN0XzAEAAAAAQAFAAAAAAAFAAAAAgAFAAAAAAAFAAAAAgAFAAAAAAAFAAAABAAEAAYBAwAAAAQA////////DAAGUGVyc29uYWxJZF8wBAAAAAIABQAAAAIABQAAAAEABQAAAAIA////////BQAAAAMA////////BQAAAAA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123616"/>
  <p:tag name="EMPOWERCHARTSPROPERTIES_B_LENGTH" val="24576"/>
  <p:tag name="DOWN_MIGRATION_INITIAL_LAYOUT_REQUIRED" val="9.2.99"/>
  <p:tag name="RUNTIME_ID" val="9dbaabb5-1c36-4327-9f62-dacf32b19520"/>
</p:tagLst>
</file>

<file path=ppt/tags/tag12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tgsAAAAAAAAAAAAAIAD///////////////8AAAD///////////////8DAAAAAgD///////8DAAAAAgD///////8DAAAAAgD///////8DAAAAAgD///////////////////////////////////////////////////////////////////////////////////////////////////////////////////////////////////////////////////////////////////////////////////////////////////////////////////////////////////////////////////////////////////////////////////////////////////////////////////////////////////////////////////////////////////////////////////////////////////////////////////////////////////////////////////////////////8BACAA////////////////AAAO////////AwAAAAQA////////////////////////////////////////////////////////////////////////////////////////////////////////////////////////////////////////////////////////////////////////////////////////////////////////////////////////////////////////////////////////////////////////////////////////////////////////////////////////////////////////////////////////////////////////////////////////////////////////////////////////////////////////////////////////////////////////////////////////////////////////////////////////AgAEAP///////wUAAAACABAAC/SmmEUxraZAmFVrQcBD8pUEAAAAAAADAAAAAAADAAAAAwADAAAAAAADAAAAAwADAAAAAAADAAAAAwADAAAAAAADAAAABAADAAMA////////BQAAAAMAEAALLqj/Rpl8Mk+gdLMDP79mYAQAAAABAAMAAAACAAMAAAAEAAMAAAACAAMAAAAEAAMAAAACAAMAAAAEAAQABAD///////8FAAAABAAQAAsL8c5+jKYYTJtcURehjonQBAAAAAIAAwAAAAMAAwAAAAEAAwAAAAMA////////AwAAAAM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9KaYRTGtpkCYVWtBwEPylQREYXRhAAUAAAAAAk5hbWUADQAAAExpbmtEYXRhTGlzdAAQVmVyc2lvbgAAAAAACUxhc3RXcml0ZQBclmFbkQEAAAABAP////9hAGEAAAAFX2lkABAAAAAELqj/Rpl8Mk+gdLMDP79mYAREYXRhAAUAAAAAAk5hbWUADQAAAExpbmtEYXRhTGlzdAAQVmVyc2lvbgABAAAACUxhc3RXcml0ZQBdlmFbkQEAAAACAP////9wAHAAAAAFX2lkABAAAAAEC/HOfoymGEybXFEXoY6J0ANEYXRhABYAAAACUGVyc29uYWxJZAABAAAAAAACTmFtZQALAAAAUGVyc29uYWxJZAAQVmVyc2lvbgAAAAAACUxhc3RXcml0ZQBw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785876"/>
  <p:tag name="EMPOWERCHARTSPROPERTIES_B_LENGTH" val="24576"/>
  <p:tag name="DOWN_MIGRATION_INITIAL_LAYOUT_REQUIRED" val="9.2.99"/>
  <p:tag name="RUNTIME_ID" val="9237bfd1-3233-4a82-996e-f49e0de1631c"/>
</p:tagLst>
</file>

<file path=ppt/tags/tag12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tgsAAAAAAAAAAAAAIAD///////////////8AAAD///////////////8DAAAAAgD///////8DAAAAAgD///////8DAAAAAgD///////8DAAAAAgD///////////////////////////////////////////////////////////////////////////////////////////////////////////////////////////////////////////////////////////////////////////////////////////////////////////////////////////////////////////////////////////////////////////////////////////////////////////////////////////////////////////////////////////////////////////////////////////////////////////////////////////////////////////////////////////////8BACAA////////////////AAAO////////AwAAAAQA////////////////////////////////////////////////////////////////////////////////////////////////////////////////////////////////////////////////////////////////////////////////////////////////////////////////////////////////////////////////////////////////////////////////////////////////////////////////////////////////////////////////////////////////////////////////////////////////////////////////////////////////////////////////////////////////////////////////////////////////////////////////////////AgAEAP///////wUAAAACABAAC/SmmEUxraZAmFVrQcBD8pUEAAAAAAADAAAAAAADAAAAAwADAAAAAAADAAAAAwADAAAAAAADAAAAAwADAAAAAAADAAAABAADAAMA////////BQAAAAMAEAALLqj/Rpl8Mk+gdLMDP79mYAQAAAABAAMAAAACAAMAAAAEAAMAAAACAAMAAAAEAAMAAAACAAMAAAAEAAQABAD///////8FAAAABAAQAAsL8c5+jKYYTJtcURehjonQBAAAAAIAAwAAAAMAAwAAAAEAAwAAAAMA////////AwAAAAM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9KaYRTGtpkCYVWtBwEPylQREYXRhAAUAAAAAAk5hbWUADQAAAExpbmtEYXRhTGlzdAAQVmVyc2lvbgAAAAAACUxhc3RXcml0ZQBclmFbkQEAAAABAP////9hAGEAAAAFX2lkABAAAAAELqj/Rpl8Mk+gdLMDP79mYAREYXRhAAUAAAAAAk5hbWUADQAAAExpbmtEYXRhTGlzdAAQVmVyc2lvbgABAAAACUxhc3RXcml0ZQBdlmFbkQEAAAACAP////9wAHAAAAAFX2lkABAAAAAEC/HOfoymGEybXFEXoY6J0ANEYXRhABYAAAACUGVyc29uYWxJZAABAAAAAAACTmFtZQALAAAAUGVyc29uYWxJZAAQVmVyc2lvbgAAAAAACUxhc3RXcml0ZQBw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785876"/>
  <p:tag name="EMPOWERCHARTSPROPERTIES_B_LENGTH" val="24576"/>
  <p:tag name="DOWN_MIGRATION_INITIAL_LAYOUT_REQUIRED" val="9.2.99"/>
  <p:tag name="RUNTIME_ID" val="9237bfd1-3233-4a82-996e-f49e0de1631c"/>
</p:tagLst>
</file>

<file path=ppt/tags/tag12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12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12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IBAQEBAQEBAQEBAQEBAQMAAAAAAAAAAwAAAAMAAAAA/////wUAwgsAAAAAAAAAAAAAIAD///////////////8AAAD///////////////8DAAAAAgD///////8DAAAAAgD///////8DAAAABAD///////8DAAAABAD///////8DAAAABAD///////8DAAAABAD///////8DAAAABAD///////////////////////////////////////////////////////////////////////////////////////////////////////////////////////////////////////////////////////////////////////////////////////////////////////////////////////////////////////////////////////////////////////////////////////////////////////////////////////////////////////////////////////////////////////////////////////////////////////////////8BACAA////////////////AAAO////////AwAAAAQA////////////////////////////////////////////////////////////////////////////////////////////////////////////////////////////////////////////////////////////////////////////////////////////////////////////////////////////////////////////////////////////////////////////////////////////////////////////////////////////////////////////////////////////////////////////////////////////////////////////////////////////////////////////////////////////////////////////////////////////////////////////////////////AgACAP///////wUAAAACABAACz6s1UEaTOhDvr+nvygIxhAEAAAAAAADAAAAAAADAAAAAwADAAAAAAADAAAABAADAAEA////////BQAAAAMAEAALA061Q1souk64BCUqIv4rKQQAAAABAAMAAAACAAMAAAAEAAQABwD///////8FAAAABAAQAAu8faZj8X1JSajs5CnkXWtZBAAAAAIAAwAAAAMAAwAAAAEAAwAAAAIA////////AwAAAAA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PqzVQRpM6EO+v6e/KAjGEAREYXRhAAUAAAAAAk5hbWUADQAAAExpbmtEYXRhTGlzdAAQVmVyc2lvbgAAAAAACUxhc3RXcml0ZQCglWFbkQEAAAABAP////9hAGEAAAAFX2lkABAAAAAEA061Q1souk64BCUqIv4rKQREYXRhAAUAAAAAAk5hbWUADQAAAExpbmtEYXRhTGlzdAAQVmVyc2lvbgABAAAACUxhc3RXcml0ZQCilWFbkQEAAAACAP////9wAHAAAAAFX2lkABAAAAAEvH2mY/F9SUmo7OQp5F1rWQNEYXRhABYAAAACUGVyc29uYWxJZAABAAAAAAACTmFtZQALAAAAUGVyc29uYWxJZAAQVmVyc2lvbgAAAAAACUxhc3RXcml0ZQC9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EAIAH///////////////8AAA7///////8FAAAABAD///////////////////////////////////////////////////////////////////////////////////////////////////////////////////////////////////////////////////////////////////////////////////////////////////////////////////////////////////////////////////////////////////////////////////////////////////////////////////////////////////////////////////////////////////////////////////////////////////////////////////////////////////////////////////////////////////////////////////////////////////////////////////////8CAAIBAwAAAAIA////////DgAGTGlua0RhdGFMaXN0XzAEAAAAAAAFAAAAAAAFAAAAAwAFAAAAAAAFAAAABAADAAEBAwAAAAMA////////DgAGTGlua0RhdGFMaXN0XzEEAAAAAQAFAAAAAgAFAAAABAAEAAIBAwAAAAQA////////DAAGUGVyc29uYWxJZF8wBAAAAAIABQAAAAM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998739"/>
  <p:tag name="EMPOWERCHARTSPROPERTIES_B_LENGTH" val="24576"/>
  <p:tag name="DOWN_MIGRATION_INITIAL_LAYOUT_REQUIRED" val="9.2.99"/>
  <p:tag name="RUNTIME_ID" val="823b6521-5da6-41be-b958-46e3cc8076d3"/>
</p:tagLst>
</file>

<file path=ppt/tags/tag12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AwD///////8DAAAAAwD///////8DAAAAAwD///////////////////////////////////////////////////////////////////////////////////////////////////////////////////////////////////////////////////////////////////////////////////////////////////////////////////////////////////////////////////////////////////////////////////////////////////////////////////////////////////////////////////////////////////////////////////////////////////////////////////////////////////////////////////////////////8BACAA////////////////AAAO////////AwAAAAQA////////////////////////////////////////////////////////////////////////////////////////////////////////////////////////////////////////////////////////////////////////////////////////////////////////////////////////////////////////////////////////////////////////////////////////////////////////////////////////////////////////////////////////////////////////////////////////////////////////////////////////////////////////////////////////////////////////////////////////////////////////////////////////AgABAP///////wUAAAACABAAC4YPK1c+1/lLv5hsuLIBnkkEAAAAAAADAAAAAAADAAAAAwADAAQA////////BQAAAAMAEAAL45m7t6/AwU+VMQQ7AXMY7wQAAAABAAMAAAACAAMAAAAEAAMAAAAAAAMAAAAEAAMAAAAAAP///////wMAAAAAAP///////wQAAgD///////8FAAAABAAQAAt7Wbb/Jw8IT7Pi20CfQzyuBAAAAAIAAwAAAAMAAwAAAAE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g8rVz7X+Uu/mGy4sgGeSQREYXRhAAUAAAAAAk5hbWUADQAAAExpbmtEYXRhTGlzdAAQVmVyc2lvbgABAAAACUxhc3RXcml0ZQDllWFbkQEAAAABAP////9hAGEAAAAFX2lkABAAAAAE45m7t6/AwU+VMQQ7AXMY7wREYXRhAAUAAAAAAk5hbWUADQAAAExpbmtEYXRhTGlzdAAQVmVyc2lvbgAAAAAACUxhc3RXcml0ZQDllWFbkQEAAAACAP////9wAHAAAAAFX2lkABAAAAAEe1m2/ycPCE+z4ttAn0M8rgNEYXRhABYAAAACUGVyc29uYWxJZAABAAAAAAACTmFtZQALAAAAUGVyc29uYWxJZAAQVmVyc2lvbgAAAAAACUxhc3RXcml0ZQD8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DAP///////wUAAAADAP///////wUAAAADAP///////////////////////////////////////////////////////////////////////////////////////////////////////////////////////////////////////////////////////////////////////////////////////////////////////////////////////////////////////////////////////////////////////////////////////////////////////////////////////////////////////////////////////////////////////////////////////////////////////////////////////////////////////////////////////////////wEAIAH///////////////8AAA7///////8FAAAABAD///////////////////////////////////////////////////////////////////////////////////////////////////////////////////////////////////////////////////////////////////////////////////////////////////////////////////////////////////////////////////////////////////////////////////////////////////////////////////////////////////////////////////////////////////////////////////////////////////////////////////////////////////////////////////////////////////////////////////////////////////////////////////////8CAAEBAwAAAAIA////////DgAGTGlua0RhdGFMaXN0XzEEAAAAAAAFAAAAAwAFAAAABAADAAQBAwAAAAMA////////DgAGTGlua0RhdGFMaXN0XzAEAAAAAQAFAAAAAAAFAAAAAgAFAAAAAAD///////8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7567595"/>
  <p:tag name="EMPOWERCHARTSPROPERTIES_B_LENGTH" val="24576"/>
  <p:tag name="DOWN_MIGRATION_INITIAL_LAYOUT_REQUIRED" val="9.2.99"/>
  <p:tag name="RUNTIME_ID" val="f0ad2395-d364-4ad8-9c4f-abd5ab7860f9"/>
</p:tagLst>
</file>

<file path=ppt/tags/tag12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YBAQEBAQEBAQEBAQEBAQMAAAAAAAAAAwAAAAMAAAAA/////wUA8gsAAAAAAAAAAAAAIAD///////////////8AAAD///////////////8DAAAAAgD///////8DAAAAAgD///////8DAAAAAwD///////////////////////////////////////////////////////////////////////////////////////////////////////////////////////////////////////////////////////////////////////////////////////////////////////////////////////////////////////////////////////////////////////////////////////////////////////////////////////////////////////////////////////////////////////////////////////////////////////////////////////////////////////////////////////////////////////////////8BACAA////////////////AAAO////////AwAAAAQA////////////////////////////////////////////////////////////////////////////////////////////////////////////////////////////////////////////////////////////////////////////////////////////////////////////////////////////////////////////////////////////////////////////////////////////////////////////////////////////////////////////////////////////////////////////////////////////////////////////////////////////////////////////////////////////////////////////////////////////////////////////////////////AgACAP///////wUAAAACABAACzCP5AJ/bfVAp3Czf++4IWoEAAAAAAADAAAAAAADAAAAAwADAAAAAAADAAAAAwADAAMA////////BQAAAAMAEAAL8LmM4Wsr0E2I+wxCSOKUfgQAAAABAAMAAAACAAMAAAAEAAMAAAACAP///////wMAAAAAAP///////wQAAQD///////8FAAAABAAQAAvtYprz54xnTJlROT0Mm77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I/kAn9t9UCncLN/77ghagREYXRhAAUAAAAAAk5hbWUADQAAAExpbmtEYXRhTGlzdAAQVmVyc2lvbgABAAAACUxhc3RXcml0ZQAblmFbkQEAAAABAP////9hAGEAAAAFX2lkABAAAAAE8LmM4Wsr0E2I+wxCSOKUfgREYXRhAAUAAAAAAk5hbWUADQAAAExpbmtEYXRhTGlzdAAQVmVyc2lvbgAAAAAACUxhc3RXcml0ZQAblmFbkQEAAAACAP////9wAHAAAAAFX2lkABAAAAAE7WKa8+eMZ0yZUTk9DJu+0wNEYXRhABYAAAACUGVyc29uYWxJZAABAAAAAAACTmFtZQALAAAAUGVyc29uYWxJZAAQVmVyc2lvbgAAAAAACUxhc3RXcml0ZQAz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CwAAAAAAAAAAAAAgAf///////////////wAAAP///////////////wUAAAADAP///////wUAAAADAP///////wUAAAADAP///////wUAAAAEAP///////wUAAAAEAP///////wUAAAAEAP///////////////////////////////////////////////////////////////////////////////////////////////////////////////////////////////////////////////////////////////////////////////////////////////////////////////////////////////////////////////////////////////////////////////////////////////////////////////////////////////////////////////////////////////////////////////////////////////////////////////////////////////wEAIAH///////////////8AAA7///////8FAAAABAD///////////////////////////////////////////////////////////////////////////////////////////////////////////////////////////////////////////////////////////////////////////////////////////////////////////////////////////////////////////////////////////////////////////////////////////////////////////////////////////////////////////////////////////////////////////////////////////////////////////////////////////////////////////////////////////////////////////////////////////////////////////////////////8CAAIBAwAAAAIA////////DgAGTGlua0RhdGFMaXN0XzEEAAAAAAAFAAAAAwAFAAAABAAFAAAAAwAFAAAABAADAAMBAwAAAAMA////////DgAGTGlua0RhdGFMaXN0XzAEAAAAAQAFAAAAAAAFAAAAAgAFAAAAAAAFAAAAAgAFAAAAAAAFAAAABAAEAAYBAwAAAAQA////////DAAGUGVyc29uYWxJZF8wBAAAAAIABQAAAAIABQAAAAEABQAAAAIA////////BQAAAAMA////////BQAAAAA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123616"/>
  <p:tag name="EMPOWERCHARTSPROPERTIES_B_LENGTH" val="24576"/>
  <p:tag name="DOWN_MIGRATION_INITIAL_LAYOUT_REQUIRED" val="9.2.99"/>
  <p:tag name="RUNTIME_ID" val="9dbaabb5-1c36-4327-9f62-dacf32b19520"/>
</p:tagLst>
</file>

<file path=ppt/tags/tag12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tgsAAAAAAAAAAAAAIAD///////////////8AAAD///////////////8DAAAAAgD///////8DAAAAAgD///////8DAAAAAgD///////8DAAAAAgD///////////////////////////////////////////////////////////////////////////////////////////////////////////////////////////////////////////////////////////////////////////////////////////////////////////////////////////////////////////////////////////////////////////////////////////////////////////////////////////////////////////////////////////////////////////////////////////////////////////////////////////////////////////////////////////////8BACAA////////////////AAAO////////AwAAAAQA////////////////////////////////////////////////////////////////////////////////////////////////////////////////////////////////////////////////////////////////////////////////////////////////////////////////////////////////////////////////////////////////////////////////////////////////////////////////////////////////////////////////////////////////////////////////////////////////////////////////////////////////////////////////////////////////////////////////////////////////////////////////////////AgAEAP///////wUAAAACABAAC/SmmEUxraZAmFVrQcBD8pUEAAAAAAADAAAAAAADAAAAAwADAAAAAAADAAAAAwADAAAAAAADAAAAAwADAAAAAAADAAAABAADAAMA////////BQAAAAMAEAALLqj/Rpl8Mk+gdLMDP79mYAQAAAABAAMAAAACAAMAAAAEAAMAAAACAAMAAAAEAAMAAAACAAMAAAAEAAQABAD///////8FAAAABAAQAAsL8c5+jKYYTJtcURehjonQBAAAAAIAAwAAAAMAAwAAAAEAAwAAAAMA////////AwAAAAM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9KaYRTGtpkCYVWtBwEPylQREYXRhAAUAAAAAAk5hbWUADQAAAExpbmtEYXRhTGlzdAAQVmVyc2lvbgAAAAAACUxhc3RXcml0ZQBclmFbkQEAAAABAP////9hAGEAAAAFX2lkABAAAAAELqj/Rpl8Mk+gdLMDP79mYAREYXRhAAUAAAAAAk5hbWUADQAAAExpbmtEYXRhTGlzdAAQVmVyc2lvbgABAAAACUxhc3RXcml0ZQBdlmFbkQEAAAACAP////9wAHAAAAAFX2lkABAAAAAEC/HOfoymGEybXFEXoY6J0ANEYXRhABYAAAACUGVyc29uYWxJZAABAAAAAAACTmFtZQALAAAAUGVyc29uYWxJZAAQVmVyc2lvbgAAAAAACUxhc3RXcml0ZQBw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785876"/>
  <p:tag name="EMPOWERCHARTSPROPERTIES_B_LENGTH" val="24576"/>
  <p:tag name="DOWN_MIGRATION_INITIAL_LAYOUT_REQUIRED" val="9.2.99"/>
  <p:tag name="RUNTIME_ID" val="9237bfd1-3233-4a82-996e-f49e0de1631c"/>
</p:tagLst>
</file>

<file path=ppt/tags/tag1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gBAQEBAQEBAQEBAQEBAQMAAAAAAAAAAwAAAAMAAAAA/////wUAqgsAAAAAAAAAAAAAIAD///////////////8AAAD///////////////8DAAAAAgD///////8DAAAAAgD///////8DAAAAAgD///////8DAAAAAwD///////8DAAAAAwD///////8DAAAAAwD///////8DAAAAAwD///////8DAAAAAwD///////////////////////////////////////////////////////////////////////////////////////////////////////////////////////////////////////////////////////////////////////////////////////////////////////////////////////////////////////////////////////////////////////////////////////////////////////////////////////////////////////////////////////////////////////////////////////////////8BACAA////////////////AAAO////////AwAAAAQA////////////////////////////////////////////////////////////////////////////////////////////////////////////////////////////////////////////////////////////////////////////////////////////////////////////////////////////////////////////////////////////////////////////////////////////////////////////////////////////////////////////////////////////////////////////////////////////////////////////////////////////////////////////////////////////////////////////////////////////////////////////////////////AgADAP///////wUAAAACABAACzKepRQMgX9KokWM/Y3/K0UEAAAAAAADAAAAAAADAAAAAwADAAAAAAADAAAAAwADAAAAAAADAAAAAwADAAgA////////BQAAAAMAEAALnYTKcTLpXEmMh9/stZdl+wQAAAABAAMAAAACAAMAAAAEAAMAAAACAP///////wMAAAACAP///////wMAAAAAAP///////wMAAAAAAP///////wMAAAAAAP///////wMAAAAAAP///////wMAAAAAAP///////wQAAQD///////8FAAAABAAQAAsSLCnqHsqaRZwRkzWBu735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p6lFAyBf0qiRYz9jf8rRQREYXRhAAUAAAAAAk5hbWUADQAAAExpbmtEYXRhTGlzdAAQVmVyc2lvbgABAAAACUxhc3RXcml0ZQCKj2FbkQEAAAABAP////9hAGEAAAAFX2lkABAAAAAEnYTKcTLpXEmMh9/stZdl+wREYXRhAAUAAAAAAk5hbWUADQAAAExpbmtEYXRhTGlzdAAQVmVyc2lvbgAAAAAACUxhc3RXcml0ZQCJj2FbkQEAAAACAP////9wAHAAAAAFX2lkABAAAAAEEiwp6h7KmkWcEZM1gbu9+QNEYXRhABYAAAACUGVyc29uYWxJZAABAAAAAAACTmFtZQALAAAAUGVyc29uYWxJZAAQVmVyc2lvbgAAAAAACUxhc3RXcml0ZQCaj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yCwAAAAAAAAAAAAAgAf///////////////wAAAP///////////////wUAAAADAP///////wUAAAADAP///////wUAAAADAP///////wUAAAADAP///////wUAAAADAP///////wUAAAADAP///////wUAAAADAP///////wUAAAADAP///////////////////////////////////////////////////////////////////////////////////////////////////////////////////////////////////////////////////////////////////////////////////////////////////////////////////////////////////////////////////////////////////////////////////////////////////////////////////////////////////////////////////////////////////////////////////////////////wEAIAH///////////////8AAA7///////8FAAAABAD///////////////////////////////////////////////////////////////////////////////////////////////////////////////////////////////////////////////////////////////////////////////////////////////////////////////////////////////////////////////////////////////////////////////////////////////////////////////////////////////////////////////////////////////////////////////////////////////////////////////////////////////////////////////////////////////////////////////////////////////////////////////////////8CAAMBAwAAAAIA////////DgAGTGlua0RhdGFMaXN0XzEEAAAAAAAFAAAAAwAFAAAABAAFAAAAAwD///////8FAAAAAwD///////8DAAgBAwAAAAMA////////DgAGTGlua0RhdGFMaXN0XzAEAAAAAQAFAAAAAAAFAAAAAgAFAAAAAAAFAAAAAgAFAAAAAAAFAAAAAgAFAAAAAAD///////8FAAAAAAD///////8FAAAAAAD///////8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1253710"/>
  <p:tag name="EMPOWERCHARTSPROPERTIES_B_LENGTH" val="24576"/>
  <p:tag name="DOWN_MIGRATION_INITIAL_LAYOUT_REQUIRED" val="9.2.99"/>
  <p:tag name="RUNTIME_ID" val="2b874251-93d5-4193-b599-11aa304b8231"/>
</p:tagLst>
</file>

<file path=ppt/tags/tag13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IBAQEBAQEBAQEBAQEBAQMAAAAAAAAAAwAAAAMAAAAA/////wUAwgsAAAAAAAAAAAAAIAD///////////////8AAAD///////////////8DAAAAAgD///////8DAAAAAgD///////8DAAAABAD///////8DAAAABAD///////8DAAAABAD///////8DAAAABAD///////8DAAAABAD///////////////////////////////////////////////////////////////////////////////////////////////////////////////////////////////////////////////////////////////////////////////////////////////////////////////////////////////////////////////////////////////////////////////////////////////////////////////////////////////////////////////////////////////////////////////////////////////////////////////8BACAA////////////////AAAO////////AwAAAAQA////////////////////////////////////////////////////////////////////////////////////////////////////////////////////////////////////////////////////////////////////////////////////////////////////////////////////////////////////////////////////////////////////////////////////////////////////////////////////////////////////////////////////////////////////////////////////////////////////////////////////////////////////////////////////////////////////////////////////////////////////////////////////////AgACAP///////wUAAAACABAACz6s1UEaTOhDvr+nvygIxhAEAAAAAAADAAAAAAADAAAAAwADAAAAAAADAAAABAADAAEA////////BQAAAAMAEAALA061Q1souk64BCUqIv4rKQQAAAABAAMAAAACAAMAAAAEAAQABwD///////8FAAAABAAQAAu8faZj8X1JSajs5CnkXWtZBAAAAAIAAwAAAAMAAwAAAAEAAwAAAAIA////////AwAAAAA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PqzVQRpM6EO+v6e/KAjGEAREYXRhAAUAAAAAAk5hbWUADQAAAExpbmtEYXRhTGlzdAAQVmVyc2lvbgAAAAAACUxhc3RXcml0ZQCglWFbkQEAAAABAP////9hAGEAAAAFX2lkABAAAAAEA061Q1souk64BCUqIv4rKQREYXRhAAUAAAAAAk5hbWUADQAAAExpbmtEYXRhTGlzdAAQVmVyc2lvbgABAAAACUxhc3RXcml0ZQCilWFbkQEAAAACAP////9wAHAAAAAFX2lkABAAAAAEvH2mY/F9SUmo7OQp5F1rWQNEYXRhABYAAAACUGVyc29uYWxJZAABAAAAAAACTmFtZQALAAAAUGVyc29uYWxJZAAQVmVyc2lvbgAAAAAACUxhc3RXcml0ZQC9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EAIAH///////////////8AAA7///////8FAAAABAD///////////////////////////////////////////////////////////////////////////////////////////////////////////////////////////////////////////////////////////////////////////////////////////////////////////////////////////////////////////////////////////////////////////////////////////////////////////////////////////////////////////////////////////////////////////////////////////////////////////////////////////////////////////////////////////////////////////////////////////////////////////////////////8CAAIBAwAAAAIA////////DgAGTGlua0RhdGFMaXN0XzAEAAAAAAAFAAAAAAAFAAAAAwAFAAAAAAAFAAAABAADAAEBAwAAAAMA////////DgAGTGlua0RhdGFMaXN0XzEEAAAAAQAFAAAAAgAFAAAABAAEAAIBAwAAAAQA////////DAAGUGVyc29uYWxJZF8wBAAAAAIABQAAAAM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998739"/>
  <p:tag name="EMPOWERCHARTSPROPERTIES_B_LENGTH" val="24576"/>
  <p:tag name="DOWN_MIGRATION_INITIAL_LAYOUT_REQUIRED" val="9.2.99"/>
  <p:tag name="RUNTIME_ID" val="823b6521-5da6-41be-b958-46e3cc8076d3"/>
</p:tagLst>
</file>

<file path=ppt/tags/tag13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tgsAAAAAAAAAAAAAIAD///////////////8AAAD///////////////8DAAAAAgD///////8DAAAAAgD///////8DAAAAAgD///////8DAAAAAgD///////////////////////////////////////////////////////////////////////////////////////////////////////////////////////////////////////////////////////////////////////////////////////////////////////////////////////////////////////////////////////////////////////////////////////////////////////////////////////////////////////////////////////////////////////////////////////////////////////////////////////////////////////////////////////////////8BACAA////////////////AAAO////////AwAAAAQA////////////////////////////////////////////////////////////////////////////////////////////////////////////////////////////////////////////////////////////////////////////////////////////////////////////////////////////////////////////////////////////////////////////////////////////////////////////////////////////////////////////////////////////////////////////////////////////////////////////////////////////////////////////////////////////////////////////////////////////////////////////////////////AgAEAP///////wUAAAACABAAC/SmmEUxraZAmFVrQcBD8pUEAAAAAAADAAAAAAADAAAAAwADAAAAAAADAAAAAwADAAAAAAADAAAAAwADAAAAAAADAAAABAADAAMA////////BQAAAAMAEAALLqj/Rpl8Mk+gdLMDP79mYAQAAAABAAMAAAACAAMAAAAEAAMAAAACAAMAAAAEAAMAAAACAAMAAAAEAAQABAD///////8FAAAABAAQAAsL8c5+jKYYTJtcURehjonQBAAAAAIAAwAAAAMAAwAAAAEAAwAAAAMA////////AwAAAAM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9KaYRTGtpkCYVWtBwEPylQREYXRhAAUAAAAAAk5hbWUADQAAAExpbmtEYXRhTGlzdAAQVmVyc2lvbgAAAAAACUxhc3RXcml0ZQBclmFbkQEAAAABAP////9hAGEAAAAFX2lkABAAAAAELqj/Rpl8Mk+gdLMDP79mYAREYXRhAAUAAAAAAk5hbWUADQAAAExpbmtEYXRhTGlzdAAQVmVyc2lvbgABAAAACUxhc3RXcml0ZQBdlmFbkQEAAAACAP////9wAHAAAAAFX2lkABAAAAAEC/HOfoymGEybXFEXoY6J0ANEYXRhABYAAAACUGVyc29uYWxJZAABAAAAAAACTmFtZQALAAAAUGVyc29uYWxJZAAQVmVyc2lvbgAAAAAACUxhc3RXcml0ZQBw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785876"/>
  <p:tag name="EMPOWERCHARTSPROPERTIES_B_LENGTH" val="24576"/>
  <p:tag name="DOWN_MIGRATION_INITIAL_LAYOUT_REQUIRED" val="9.2.99"/>
  <p:tag name="RUNTIME_ID" val="9237bfd1-3233-4a82-996e-f49e0de1631c"/>
</p:tagLst>
</file>

<file path=ppt/tags/tag13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gsAAAAAAAAAAAAAIAD///////////////8AAAD///////////////8DAAAABAD///////8DAAAABAD///////8DAAAABAD///////////////////////////////////////////////////////////////////////////////////////////////////////////////////////////////////////////////////////////////////////////////////////////////////////////////////////////////////////////////////////////////////////////////////////////////////////////////////////////////////////////////////////////////////////////////////////////////////////////////////////////////////////////////////////////////////////////////8BACAA////////////////AAAO////////AwAAAAMA////////////////////////////////////////////////////////////////////////////////////////////////////////////////////////////////////////////////////////////////////////////////////////////////////////////////////////////////////////////////////////////////////////////////////////////////////////////////////////////////////////////////////////////////////////////////////////////////////////////////////////////////////////////////////////////////////////////////////////////////////////////////////////AgABAP///////wUAAAACABAAC6Br3cj8PjRDjTc9HZ9P6nwEAAAAAAADAAAABAADAAAAAwADAAEA////////BQAAAAMAEAALMMzd1uZ69kCA6IXyvQpOrwQAAAABAAMAAAACAAMAAAABAAQAAwD///////8FAAAABAAQAAsu67AL+ii6T71gXhOv3wCyBAAAAAIAAwAAAAAAAwAAAAI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oGvdyPw+NEONNz0dn0/qfAREYXRhAAUAAAAAAk5hbWUADQAAAExpbmtEYXRhTGlzdAAQVmVyc2lvbgABAAAACUxhc3RXcml0ZQD2jGFbkQEAAAABAP////9hAGEAAAAFX2lkABAAAAAEMMzd1uZ69kCA6IXyvQpOrwREYXRhAAUAAAAAAk5hbWUADQAAAExpbmtEYXRhTGlzdAAQVmVyc2lvbgAAAAAACUxhc3RXcml0ZQD2jGFbkQEAAAACAP////9wAHAAAAAFX2lkABAAAAAELuuwC/oouk+9YF4Tr98AsgNEYXRhABYAAAACUGVyc29uYWxJZAABAAAAAAACTmFtZQALAAAAUGVyc29uYWxJZAAQVmVyc2lvbgAAAAAACUxhc3RXcml0ZQAP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EAP///////wUAAAAEAP///////////////////////////////////////////////////////////////////////////////////////////////////////////////////////////////////////////////////////////////////////////////////////////////////////////////////////////////////////////////////////////////////////////////////////////////////////////////////////////////////////////////////////////////////////////////////////////////////////////////////////////////////////////////////////////////////////////////wEAIAH///////////////8AAA7///////8FAAAABAD///////////////////////////////////////////////////////////////////////////////////////////////////////////////////////////////////////////////////////////////////////////////////////////////////////////////////////////////////////////////////////////////////////////////////////////////////////////////////////////////////////////////////////////////////////////////////////////////////////////////////////////////////////////////////////////////////////////////////////////////////////////////////////8CAAEBAwAAAAIA////////DgAGTGlua0RhdGFMaXN0XzEEAAAAAAAFAAAAAwAFAAAABAADAAEBAwAAAAMA////////DgAGTGlua0RhdGFMaXN0XzAEAAAAAQAFAAAAAAAFAAAAAgAEAAMBAwAAAAQA////////DAAGUGVyc29uYWxJZF8wBAAAAAIABQAAAAIABQAAAAE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4763829"/>
  <p:tag name="EMPOWERCHARTSPROPERTIES_B_LENGTH" val="24576"/>
  <p:tag name="DOWN_MIGRATION_INITIAL_LAYOUT_REQUIRED" val="9.2.99"/>
  <p:tag name="RUNTIME_ID" val="e2b0e715-9d75-4c7b-bf5f-5be08af349f5"/>
</p:tagLst>
</file>

<file path=ppt/tags/tag13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2gsAAAAAAAAAAAAAIAD///////////////8AAAD///////////////8DAAAAAgD///////8DAAAAAgD///////8DAAAAAwD///////8DAAAAAwD///////8DAAAAAwD///////////////////////////////////////////////////////////////////////////////////////////////////////////////////////////////////////////////////////////////////////////////////////////////////////////////////////////////////////////////////////////////////////////////////////////////////////////////////////////////////////////////////////////////////////////////////////////////////////////////////////////////////////////////8BACAA////////////////AAAO////////AwAAAAMA////////////////////////////////////////////////////////////////////////////////////////////////////////////////////////////////////////////////////////////////////////////////////////////////////////////////////////////////////////////////////////////////////////////////////////////////////////////////////////////////////////////////////////////////////////////////////////////////////////////////////////////////////////////////////////////////////////////////////////////////////////////////////////AgACAP///////wUAAAACABAACypI6F9EYztOs8a9PYmyZEIEAAAAAAADAAAAAAADAAAABAADAAAAAAADAAAAAwADAAUA////////BQAAAAMAEAALiqqC5s18q02Gw00qGV2smwQAAAABAAMAAAAEAAMAAAABAAMAAAACAP///////wMAAAAAAP///////wMAAAAAAP///////wMAAAAAAP///////wQAAQD///////8FAAAABAAQAAsZYyiA0OM1TJD+SBViXpbt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KkjoX0RjO06zxr09ibJkQgREYXRhAAUAAAAAAk5hbWUADQAAAExpbmtEYXRhTGlzdAAQVmVyc2lvbgAAAAAACUxhc3RXcml0ZQCRBoRqkQEAAAABAP////9hAGEAAAAFX2lkABAAAAAEiqqC5s18q02Gw00qGV2smwREYXRhAAUAAAAAAk5hbWUADQAAAExpbmtEYXRhTGlzdAAQVmVyc2lvbgABAAAACUxhc3RXcml0ZQCRBoRqkQEAAAACAP////9wAHAAAAAFX2lkABAAAAAEGWMogNDjNUyQ/kgVYl6W7QNEYXRhABYAAAACUGVyc29uYWxJZAABAAAAAAACTmFtZQALAAAAUGVyc29uYWxJZAAQVmVyc2lvbgAAAAAACUxhc3RXcml0ZQCjBoR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CAP///////wUAAAACAP///////wUAAAADAP///////wUAAAADAP///////wUAAAADAP///////////////////////////////////////////////////////////////////////////////////////////////////////////////////////////////////////////////////////////////////////////////////////////////////////////////////////////////////////////////////////////////////////////////////////////////////////////////////////////////////////////////////////////////////////////////////////////////////////////////////////////////////////////////wEAIAH///////////////8AAA7///////8FAAAABAD///////////////////////////////////////////////////////////////////////////////////////////////////////////////////////////////////////////////////////////////////////////////////////////////////////////////////////////////////////////////////////////////////////////////////////////////////////////////////////////////////////////////////////////////////////////////////////////////////////////////////////////////////////////////////////////////////////////////////////////////////////////////////////8CAAIBAwAAAAIA////////DgAGTGlua0RhdGFMaXN0XzAEAAAAAAAFAAAAAAAFAAAAAwAFAAAAAAAFAAAAAwADAAUBAwAAAAMA////////DgAGTGlua0RhdGFMaXN0XzEEAAAAAQAFAAAAAgAFAAAABAAFAAAAAgD///////8FAAAAAAD///////8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6657230554767"/>
  <p:tag name="EMPOWERCHARTSPROPERTIES_B_LENGTH" val="24576"/>
  <p:tag name="DOWN_MIGRATION_INITIAL_LAYOUT_REQUIRED" val="9.2.99"/>
  <p:tag name="RUNTIME_ID" val="ad73734f-432c-4ecd-a0aa-cf18fc516bd5"/>
</p:tagLst>
</file>

<file path=ppt/tags/tag13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8gsAAAAAAAAAAAAAIAD///////////////8AAAD///////////////8DAAAABAD///////8DAAAAAgD///////8DAAAAAwD///////////////////////////////////////////////////////////////////////////////////////////////////////////////////////////////////////////////////////////////////////////////////////////////////////////////////////////////////////////////////////////////////////////////////////////////////////////////////////////////////////////////////////////////////////////////////////////////////////////////////////////////////////////////////////////////////////////////8BACAA////////////////AAAO////////AwAAAAMA////////////////////////////////////////////////////////////////////////////////////////////////////////////////////////////////////////////////////////////////////////////////////////////////////////////////////////////////////////////////////////////////////////////////////////////////////////////////////////////////////////////////////////////////////////////////////////////////////////////////////////////////////////////////////////////////////////////////////////////////////////////////////////AgACAP///////wUAAAACABAAC6qmBtLrOSRNuzakoIxAtEoEAAAAAAADAAAABAADAAAAAwADAAAAAAADAAAAAwADAAMA////////BQAAAAMAEAALtwgn96vMH02rpwagflNFgAQAAAABAAMAAAACAAMAAAABAAMAAAACAP///////wMAAAAAAP///////wQAAQD///////8FAAAABAAQAAs2622UPD4hSbeEcatCmXni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qqYG0us5JE27NqSgjEC0SgREYXRhAAUAAAAAAk5hbWUADQAAAExpbmtEYXRhTGlzdAAQVmVyc2lvbgAAAAAACUxhc3RXcml0ZQBsWO2ckQEAAAABAP////9hAGEAAAAFX2lkABAAAAAEtwgn96vMH02rpwagflNFgAREYXRhAAUAAAAAAk5hbWUADQAAAExpbmtEYXRhTGlzdAAQVmVyc2lvbgABAAAACUxhc3RXcml0ZQBsWO2ckQEAAAACAP////9wAHAAAAAFX2lkABAAAAAENuttlDw+IUm3hHGrQpl54gNEYXRhABYAAAACUGVyc29uYWxJZAABAAAAAAACTmFtZQALAAAAUGVyc29uYWxJZAAQVmVyc2lvbgAAAAAACUxhc3RXcml0ZQCLWO2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CAP///////wUAAAADAP///////////////////////////////////////////////////////////////////////////////////////////////////////////////////////////////////////////////////////////////////////////////////////////////////////////////////////////////////////////////////////////////////////////////////////////////////////////////////////////////////////////////////////////////////////////////////////////////////////////////////////////////////////////////////////////////////////////////wEAIAH///////////////8AAA7///////8FAAAABAD///////////////////////////////////////////////////////////////////////////////////////////////////////////////////////////////////////////////////////////////////////////////////////////////////////////////////////////////////////////////////////////////////////////////////////////////////////////////////////////////////////////////////////////////////////////////////////////////////////////////////////////////////////////////////////////////////////////////////////////////////////////////////////8CAAIBAwAAAAIA////////DgAGTGlua0RhdGFMaXN0XzAEAAAAAAAFAAAAAAAFAAAAAwAFAAAAAAAFAAAAAwADAAMBAwAAAAMA////////DgAGTGlua0RhdGFMaXN0XzEEAAAAAQAFAAAAAgAFAAAABAAFAAAAAg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4861095265"/>
  <p:tag name="EMPOWERCHARTSPROPERTIES_B_LENGTH" val="24576"/>
  <p:tag name="DOWN_MIGRATION_INITIAL_LAYOUT_REQUIRED" val="9.2.99"/>
  <p:tag name="RUNTIME_ID" val="8f246ddf-c5f1-4625-818c-335721992106"/>
</p:tagLst>
</file>

<file path=ppt/tags/tag13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AgD///////8DAAAAAwD///////////////////////////////////////////////////////////////////////////////////////////////////////////////////////////////////////////////////////////////////////////////////////////////////////////////////////////////////////////////////////////////////////////////////////////////////////////////////////////////////////////////////////////////////////////////////////////////////////////////////////////////////////////////////////////////////////////////////////////////8BACAA////////////////AAAO////////AwAAAAQA////////////////////////////////////////////////////////////////////////////////////////////////////////////////////////////////////////////////////////////////////////////////////////////////////////////////////////////////////////////////////////////////////////////////////////////////////////////////////////////////////////////////////////////////////////////////////////////////////////////////////////////////////////////////////////////////////////////////////////////////////////////////////////AgABAP///////wUAAAACABAACxd2QSC8aaFMvpezM4yZomcEAAAAAAADAAAAAAADAAAAAwADAAIA////////BQAAAAMAEAALnnXoXlvykk6rH8XjCz3xtgQAAAABAAMAAAACAAMAAAAEAAMAAAAAAP///////wQAAQD///////8FAAAABAAQAAvFevjuYV0VQIv7KxMmfBmo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F3ZBILxpoUy+l7MzjJmiZwREYXRhAAUAAAAAAk5hbWUADQAAAExpbmtEYXRhTGlzdAAQVmVyc2lvbgAAAAAACUxhc3RXcml0ZQC9WO2ckQEAAAABAP////9hAGEAAAAFX2lkABAAAAAEnnXoXlvykk6rH8XjCz3xtgREYXRhAAUAAAAAAk5hbWUADQAAAExpbmtEYXRhTGlzdAAQVmVyc2lvbgABAAAACUxhc3RXcml0ZQC9WO2ckQEAAAACAP////9wAHAAAAAFX2lkABAAAAAExXr47mFdFUCL+ysTJnwZqANEYXRhABYAAAACUGVyc29uYWxJZAABAAAAAAACTmFtZQALAAAAUGVyc29uYWxJZAAQVmVyc2lvbgAAAAAACUxhc3RXcml0ZQDbWO2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DAP///////////////////////////////////////////////////////////////////////////////////////////////////////////////////////////////////////////////////////////////////////////////////////////////////////////////////////////////////////////////////////////////////////////////////////////////////////////////////////////////////////////////////////////////////////////////////////////////////////////////////////////////////////////////////////////////////////////////////////////////wEAIAH///////////////8AAA7///////8FAAAABAD///////////////////////////////////////////////////////////////////////////////////////////////////////////////////////////////////////////////////////////////////////////////////////////////////////////////////////////////////////////////////////////////////////////////////////////////////////////////////////////////////////////////////////////////////////////////////////////////////////////////////////////////////////////////////////////////////////////////////////////////////////////////////////8CAAEBAwAAAAIA////////DgAGTGlua0RhdGFMaXN0XzAEAAAAAAAFAAAAAAAFAAAAAwADAAIBAwAAAAMA////////DgAGTGlua0RhdGFMaXN0XzEEAAAAAQAFAAAAAgAFAAAABAA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4861985770"/>
  <p:tag name="EMPOWERCHARTSPROPERTIES_B_LENGTH" val="24576"/>
  <p:tag name="DOWN_MIGRATION_INITIAL_LAYOUT_REQUIRED" val="9.2.99"/>
  <p:tag name="RUNTIME_ID" val="412a10c1-7c76-4e4e-85d0-5e321da9708a"/>
</p:tagLst>
</file>

<file path=ppt/tags/tag13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wUA8gsAAAAAAAAAAAAAIAD///////////////8AAAD///////////////8DAAAAAgD///////8DAAAABAD///////8DAAAABAD///////////////////////////////////////////////////////////////////////////////////////////////////////////////////////////////////////////////////////////////////////////////////////////////////////////////////////////////////////////////////////////////////////////////////////////////////////////////////////////////////////////////////////////////////////////////////////////////////////////////////////////////////////////////////////////////////////////////8BACAA////////////////AAAO////////AwAAAAMA////////////////////////////////////////////////////////////////////////////////////////////////////////////////////////////////////////////////////////////////////////////////////////////////////////////////////////////////////////////////////////////////////////////////////////////////////////////////////////////////////////////////////////////////////////////////////////////////////////////////////////////////////////////////////////////////////////////////////////////////////////////////////////AgABAP///////wUAAAACABAACzI2LjV5uRRJi4mIzNEtW5YEAAAAAAADAAAAAAADAAAABAADAAIA////////BQAAAAMAEAALUb3eynv7KEyqjQNflm5zlwQAAAABAAMAAAAEAAMAAAABAAMAAAAEAP///////wQAAwD///////8FAAAABAAQAAtUnq862jbhTJQEDJQdB4qJBAAAAAIAAwAAAAIAAwAAAAMAAwAAAAAAAwAAAAM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jYuNXm5FEmLiYjM0S1blgREYXRhAAUAAAAAAk5hbWUADQAAAExpbmtEYXRhTGlzdAAQVmVyc2lvbgAAAAAACUxhc3RXcml0ZQABWe2ckQEAAAABAP////9hAGEAAAAFX2lkABAAAAAEUb3eynv7KEyqjQNflm5zlwREYXRhAAUAAAAAAk5hbWUADQAAAExpbmtEYXRhTGlzdAAQVmVyc2lvbgABAAAACUxhc3RXcml0ZQABWe2ckQEAAAACAP////9wAHAAAAAFX2lkABAAAAAEVJ6vOto24UyUBAyUHQeKiQNEYXRhABYAAAACUGVyc29uYWxJZAABAAAAAAACTmFtZQALAAAAUGVyc29uYWxJZAAQVmVyc2lvbgAAAAAACUxhc3RXcml0ZQAaWe2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DAP///////////////////////////////////////////////////////////////////////////////////////////////////////////////////////////////////////////////////////////////////////////////////////////////////////////////////////////////////////////////////////////////////////////////////////////////////////////////////////////////////////////////////////////////////////////////////////////////////////////////////////////////////////////////////////////////////////////////////////////////wEAIAH///////////////8AAA7///////8FAAAABAD///////////////////////////////////////////////////////////////////////////////////////////////////////////////////////////////////////////////////////////////////////////////////////////////////////////////////////////////////////////////////////////////////////////////////////////////////////////////////////////////////////////////////////////////////////////////////////////////////////////////////////////////////////////////////////////////////////////////////////////////////////////////////////8CAAEBAwAAAAIA////////DgAGTGlua0RhdGFMaXN0XzAEAAAAAAAFAAAAAAAFAAAAAwADAAIBAwAAAAMA////////DgAGTGlua0RhdGFMaXN0XzEEAAAAAQAFAAAAAgAFAAAABAA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4862614239"/>
  <p:tag name="EMPOWERCHARTSPROPERTIES_B_LENGTH" val="24576"/>
  <p:tag name="DOWN_MIGRATION_INITIAL_LAYOUT_REQUIRED" val="9.2.99"/>
  <p:tag name="RUNTIME_ID" val="08628698-b2df-45b9-9437-51e524cfcd65"/>
</p:tagLst>
</file>

<file path=ppt/tags/tag13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2gsAAAAAAAAAAAAAIAD///////////////8AAAD///////////////8DAAAAAgD///////8DAAAAAgD///////8DAAAAAwD///////8DAAAAAwD///////8DAAAAAwD///////////////////////////////////////////////////////////////////////////////////////////////////////////////////////////////////////////////////////////////////////////////////////////////////////////////////////////////////////////////////////////////////////////////////////////////////////////////////////////////////////////////////////////////////////////////////////////////////////////////////////////////////////////////8BACAA////////////////AAAO////////AwAAAAMA////////////////////////////////////////////////////////////////////////////////////////////////////////////////////////////////////////////////////////////////////////////////////////////////////////////////////////////////////////////////////////////////////////////////////////////////////////////////////////////////////////////////////////////////////////////////////////////////////////////////////////////////////////////////////////////////////////////////////////////////////////////////////////AgACAP///////wUAAAACABAACypI6F9EYztOs8a9PYmyZEIEAAAAAAADAAAAAAADAAAABAADAAAAAAADAAAAAwADAAUA////////BQAAAAMAEAALiqqC5s18q02Gw00qGV2smwQAAAABAAMAAAAEAAMAAAABAAMAAAACAP///////wMAAAAAAP///////wMAAAAAAP///////wMAAAAAAP///////wQAAQD///////8FAAAABAAQAAsZYyiA0OM1TJD+SBViXpbt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KkjoX0RjO06zxr09ibJkQgREYXRhAAUAAAAAAk5hbWUADQAAAExpbmtEYXRhTGlzdAAQVmVyc2lvbgAAAAAACUxhc3RXcml0ZQCRBoRqkQEAAAABAP////9hAGEAAAAFX2lkABAAAAAEiqqC5s18q02Gw00qGV2smwREYXRhAAUAAAAAAk5hbWUADQAAAExpbmtEYXRhTGlzdAAQVmVyc2lvbgABAAAACUxhc3RXcml0ZQCRBoRqkQEAAAACAP////9wAHAAAAAFX2lkABAAAAAEGWMogNDjNUyQ/kgVYl6W7QNEYXRhABYAAAACUGVyc29uYWxJZAABAAAAAAACTmFtZQALAAAAUGVyc29uYWxJZAAQVmVyc2lvbgAAAAAACUxhc3RXcml0ZQCjBoRq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CAP///////wUAAAACAP///////wUAAAADAP///////wUAAAADAP///////wUAAAADAP///////////////////////////////////////////////////////////////////////////////////////////////////////////////////////////////////////////////////////////////////////////////////////////////////////////////////////////////////////////////////////////////////////////////////////////////////////////////////////////////////////////////////////////////////////////////////////////////////////////////////////////////////////////////wEAIAH///////////////8AAA7///////8FAAAABAD///////////////////////////////////////////////////////////////////////////////////////////////////////////////////////////////////////////////////////////////////////////////////////////////////////////////////////////////////////////////////////////////////////////////////////////////////////////////////////////////////////////////////////////////////////////////////////////////////////////////////////////////////////////////////////////////////////////////////////////////////////////////////////8CAAIBAwAAAAIA////////DgAGTGlua0RhdGFMaXN0XzAEAAAAAAAFAAAAAAAFAAAAAwAFAAAAAAAFAAAAAwADAAUBAwAAAAMA////////DgAGTGlua0RhdGFMaXN0XzEEAAAAAQAFAAAAAgAFAAAABAAFAAAAAgD///////8FAAAAAAD///////8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6657230554767"/>
  <p:tag name="EMPOWERCHARTSPROPERTIES_B_LENGTH" val="24576"/>
  <p:tag name="DOWN_MIGRATION_INITIAL_LAYOUT_REQUIRED" val="9.2.99"/>
  <p:tag name="RUNTIME_ID" val="ad73734f-432c-4ecd-a0aa-cf18fc516bd5"/>
</p:tagLst>
</file>

<file path=ppt/tags/tag13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5gsAAAAAAAAAAAAAIAD///////////////8AAAD///////////////8DAAAABAD///////8DAAAAAgD///////8DAAAAAgD///////////////////////////////////////////////////////////////////////////////////////////////////////////////////////////////////////////////////////////////////////////////////////////////////////////////////////////////////////////////////////////////////////////////////////////////////////////////////////////////////////////////////////////////////////////////////////////////////////////////////////////////////////////////////////////////////////////////8BACAA////////////////AAAO////////AwAAAAMA////////////////////////////////////////////////////////////////////////////////////////////////////////////////////////////////////////////////////////////////////////////////////////////////////////////////////////////////////////////////////////////////////////////////////////////////////////////////////////////////////////////////////////////////////////////////////////////////////////////////////////////////////////////////////////////////////////////////////////////////////////////////////////AgADAP///////wUAAAACABAAC3UXNSOtjFBIukhX1uC1RgMEAAAAAAADAAAABAADAAAAAwADAAAAAAADAAAAAwADAAAAAAADAAAAAwADAAMA////////BQAAAAMAEAALxzy5gYePa0GJ+zNrY3iPNQQAAAABAAMAAAACAAMAAAABAAMAAAACAP///////wMAAAACAP///////wQAAQD///////8FAAAABAAQAAsyCukJeqFTTK3nzBqNQEHM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dRc1I62MUEi6SFfW4LVGAwREYXRhAAUAAAAAAk5hbWUADQAAAExpbmtEYXRhTGlzdAAQVmVyc2lvbgABAAAACUxhc3RXcml0ZQAA/e2ckQEAAAABAP////9hAGEAAAAFX2lkABAAAAAExzy5gYePa0GJ+zNrY3iPNQREYXRhAAUAAAAAAk5hbWUADQAAAExpbmtEYXRhTGlzdAAQVmVyc2lvbgAAAAAACUxhc3RXcml0ZQAA/e2ckQEAAAACAP////9wAHAAAAAFX2lkABAAAAAEMgrpCXqhU0yt58wajUBBzANEYXRhABYAAAACUGVyc29uYWxJZAABAAAAAAACTmFtZQALAAAAUGVyc29uYWxJZAAQVmVyc2lvbgAAAAAACUxhc3RXcml0ZQAY/e2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DAP///////wUAAAADAP///////wUAAAADAP///////////////////////////////////////////////////////////////////////////////////////////////////////////////////////////////////////////////////////////////////////////////////////////////////////////////////////////////////////////////////////////////////////////////////////////////////////////////////////////////////////////////////////////////////////////////////////////////////////////////////////////////////////////////////////////////////////////////wEAIAH///////////////8AAA7///////8FAAAABAD///////////////////////////////////////////////////////////////////////////////////////////////////////////////////////////////////////////////////////////////////////////////////////////////////////////////////////////////////////////////////////////////////////////////////////////////////////////////////////////////////////////////////////////////////////////////////////////////////////////////////////////////////////////////////////////////////////////////////////////////////////////////////////8CAAMBAwAAAAIA////////DgAGTGlua0RhdGFMaXN0XzEEAAAAAAAFAAAAAwAFAAAABAAFAAAAAwAFAAAABAAFAAAAAwAFAAAABAADAAMBAwAAAAMA////////DgAGTGlua0RhdGFMaXN0XzAEAAAAAQAFAAAAAAAFAAAAAgAFAAAAAAAFAAAAAgAFAAAAAAAFAAAAAgAEAAMBAwAAAAQA////////DAAGUGVyc29uYWxJZF8wBAAAAAIABQAAAAIABQAAAAEABQAAAAI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282313414"/>
  <p:tag name="EMPOWERCHARTSPROPERTIES_B_LENGTH" val="24576"/>
  <p:tag name="DOWN_MIGRATION_INITIAL_LAYOUT_REQUIRED" val="9.2.99"/>
  <p:tag name="RUNTIME_ID" val="0cec35c8-0949-40a2-9f25-cee4568f9481"/>
</p:tagLst>
</file>

<file path=ppt/tags/tag13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tgsAAAAAAAAAAAAAIAD///////////////8AAAD///////////////8DAAAAAgD///////8DAAAABAD///////8DAAAABAD///////8DAAAABAD///////8DAAAABAD///////////////////////////////////////////////////////////////////////////////////////////////////////////////////////////////////////////////////////////////////////////////////////////////////////////////////////////////////////////////////////////////////////////////////////////////////////////////////////////////////////////////////////////////////////////////////////////////////////////////////////////////////////////////8BACAA////////////////AAAO////////AwAAAAMA////////////////////////////////////////////////////////////////////////////////////////////////////////////////////////////////////////////////////////////////////////////////////////////////////////////////////////////////////////////////////////////////////////////////////////////////////////////////////////////////////////////////////////////////////////////////////////////////////////////////////////////////////////////////////////////////////////////////////////////////////////////////////////AgABAP///////wUAAAACABAAC0tZdQw/YxJDi08tH4B2JYoEAAAAAAADAAAAAAADAAAABAADAAUA////////BQAAAAMAEAALvfOfWlkdFUex8DakjmNENAQAAAABAAMAAAAEAAMAAAABAAMAAAAEAP///////wMAAAAEAP///////wMAAAAEAP///////wMAAAAEAP///////wQABQD///////8FAAAABAAQAAukGAwU3f1kQoUAXD2zWWZgBAAAAAIAAwAAAAIAAwAAAAMAAwAAAAAAAwAAAAM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S1l1DD9jEkOLTy0fgHYligREYXRhAAUAAAAAAk5hbWUADQAAAExpbmtEYXRhTGlzdAAQVmVyc2lvbgAAAAAACUxhc3RXcml0ZQBj2u6ckQEAAAABAP////9hAGEAAAAFX2lkABAAAAAEvfOfWlkdFUex8DakjmNENAREYXRhAAUAAAAAAk5hbWUADQAAAExpbmtEYXRhTGlzdAAQVmVyc2lvbgABAAAACUxhc3RXcml0ZQBj2u6ckQEAAAACAP////9wAHAAAAAFX2lkABAAAAAEpBgMFN39ZEKFAFw9s1lmYANEYXRhABYAAAACUGVyc29uYWxJZAABAAAAAAACTmFtZQALAAAAUGVyc29uYWxJZAAQVmVyc2lvbgAAAAAACUxhc3RXcml0ZQBz2u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DAP///////wUAAAADAP///////wUAAAADAP///////wUAAAADAP///////////////////////////////////////////////////////////////////////////////////////////////////////////////////////////////////////////////////////////////////////////////////////////////////////////////////////////////////////////////////////////////////////////////////////////////////////////////////////////////////////////////////////////////////////////////////////////////////////////////////////////////////////////////wEAIAH///////////////8AAA7///////8FAAAABAD///////////////////////////////////////////////////////////////////////////////////////////////////////////////////////////////////////////////////////////////////////////////////////////////////////////////////////////////////////////////////////////////////////////////////////////////////////////////////////////////////////////////////////////////////////////////////////////////////////////////////////////////////////////////////////////////////////////////////////////////////////////////////////8CAAEBAwAAAAIA////////DgAGTGlua0RhdGFMaXN0XzAEAAAAAAAFAAAAAAAFAAAAAwADAAUBAwAAAAMA////////DgAGTGlua0RhdGFMaXN0XzEEAAAAAQAFAAAAAgAFAAAABAAFAAAAAAAFAAAABAAFAAAAAAAFAAAABAAFAAAAAAD///////8FAAAAAAD///////8EAAMBAwAAAAQA////////DAAGUGVyc29uYWxJZF8wBAAAAAIABQAAAAM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49001205"/>
  <p:tag name="EMPOWERCHARTSPROPERTIES_B_LENGTH" val="24576"/>
  <p:tag name="DOWN_MIGRATION_INITIAL_LAYOUT_REQUIRED" val="9.2.99"/>
  <p:tag name="RUNTIME_ID" val="4b313bc8-0f8c-453a-a5bc-e5d0a8e22f5e"/>
</p:tagLst>
</file>

<file path=ppt/tags/tag1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MAAAAAAAAAAwAAAAMAAAAA/////wUAFgwAAAAAAAAAAAAAIAD///////////////8AAAD///////////////8DAAAABAD///////////////////////////////////////////////////////////////////////////////////////////////////////////////////////////////////////////////////////////////////////////////////////////////////////////////////////////////////////////////////////////////////////////////////////////////////////////////////////////////////////////////////////////////////////////////////////////////////////////////////////////////////////////////////////////////////////////////////////////////////////////////8BACAA////////////////AAAO////////AwAAAAMA////////////////////////////////////////////////////////////////////////////////////////////////////////////////////////////////////////////////////////////////////////////////////////////////////////////////////////////////////////////////////////////////////////////////////////////////////////////////////////////////////////////////////////////////////////////////////////////////////////////////////////////////////////////////////////////////////////////////////////////////////////////////////////AgABAP///////wUAAAACABAAC8yybM/C+/xAiLPZFV7fPmoEAAAAAAADAAAABAADAAAAAwADAAEA////////BQAAAAMAEAALjLWT5NmWBEyqWvCZ+l1Q6wQAAAABAAMAAAACAAMAAAABAAQAAQD///////8FAAAABAAQAAvpX7hr4vb4QZiAt49e6pWj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zLJsz8L7/ECIs9kVXt8+agREYXRhAAUAAAAAAk5hbWUADQAAAExpbmtEYXRhTGlzdAAQVmVyc2lvbgAAAAAACUxhc3RXcml0ZQC5j2FbkQEAAAABAP////9hAGEAAAAFX2lkABAAAAAEjLWT5NmWBEyqWvCZ+l1Q6wREYXRhAAUAAAAAAk5hbWUADQAAAExpbmtEYXRhTGlzdAAQVmVyc2lvbgABAAAACUxhc3RXcml0ZQC6j2FbkQEAAAACAP////9wAHAAAAAFX2lkABAAAAAE6V+4a+L2+EGYgLePXuqVowNEYXRhABYAAAACUGVyc29uYWxJZAABAAAAAAACTmFtZQALAAAAUGVyc29uYWxJZAAQVmVyc2lvbgAAAAAACUxhc3RXcml0ZQDNj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EAP///////////////////////////////////////////////////////////////////////////////////////////////////////////////////////////////////////////////////////////////////////////////////////////////////////////////////////////////////////////////////////////////////////////////////////////////////////////////////////////////////////////////////////////////////////////////////////////////////////////////////////////////////////////////////////////////////////////////////////////////wEAIAH///////////////8AAA7///////8FAAAABAD///////////////////////////////////////////////////////////////////////////////////////////////////////////////////////////////////////////////////////////////////////////////////////////////////////////////////////////////////////////////////////////////////////////////////////////////////////////////////////////////////////////////////////////////////////////////////////////////////////////////////////////////////////////////////////////////////////////////////////////////////////////////////////8CAAEBAwAAAAIA////////DgAGTGlua0RhdGFMaXN0XzAEAAAAAAAFAAAAAAAFAAAAAwADAAEBAwAAAAMA////////DgAGTGlua0RhdGFMaXN0XzEEAAAAAQAFAAAAAgAFAAAABAAEAAIBAwAAAAQA////////DAAGUGVyc29uYWxJZF8wBAAAAAIABQAAAAMABQAAAAE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1743110"/>
  <p:tag name="EMPOWERCHARTSPROPERTIES_B_LENGTH" val="24576"/>
  <p:tag name="DOWN_MIGRATION_INITIAL_LAYOUT_REQUIRED" val="9.2.99"/>
  <p:tag name="RUNTIME_ID" val="62b50078-a9af-41ec-a130-a16c6e04c967"/>
</p:tagLst>
</file>

<file path=ppt/tags/tag14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BAD///////8DAAAABAD///////8DAAAAAgD///////8DAAAAAgD///////////////////////////////////////////////////////////////////////////////////////////////////////////////////////////////////////////////////////////////////////////////////////////////////////////////////////////////////////////////////////////////////////////////////////////////////////////////////////////////////////////////////////////////////////////////////////////////////////////////////////////////////////////////////////////////8BACAA////////////////AAAO////////AwAAAAMA////////////////////////////////////////////////////////////////////////////////////////////////////////////////////////////////////////////////////////////////////////////////////////////////////////////////////////////////////////////////////////////////////////////////////////////////////////////////////////////////////////////////////////////////////////////////////////////////////////////////////////////////////////////////////////////////////////////////////////////////////////////////////////AgAEAP///////wUAAAACABAAC1VhZK8su39Lj9P59014JgUEAAAAAAADAAAABAADAAAAAwADAAAABAD///////8DAAAAAAD///////8DAAAAAAD///////8DAAEA////////BQAAAAMAEAALl0bmzXFQ3k6/LIaoRv6o8wQAAAABAAMAAAACAAMAAAABAAQAAgD///////8FAAAABAAQAAvbebtRDH32SrcEw7u8mQKr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VWFkryy7f0uP0/n3TXgmBQREYXRhAAUAAAAAAk5hbWUADQAAAExpbmtEYXRhTGlzdAAQVmVyc2lvbgABAAAACUxhc3RXcml0ZQCU2u6ckQEAAAABAP////9hAGEAAAAFX2lkABAAAAAEl0bmzXFQ3k6/LIaoRv6o8wREYXRhAAUAAAAAAk5hbWUADQAAAExpbmtEYXRhTGlzdAAQVmVyc2lvbgAAAAAACUxhc3RXcml0ZQCU2u6ckQEAAAACAP////9wAHAAAAAFX2lkABAAAAAE23m7UQx99kq3BMO7vJkCqwNEYXRhABYAAAACUGVyc29uYWxJZAABAAAAAAACTmFtZQALAAAAUGVyc29uYWxJZAAQVmVyc2lvbgAAAAAACUxhc3RXcml0ZQCz2u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49655737"/>
  <p:tag name="EMPOWERCHARTSPROPERTIES_B_LENGTH" val="24576"/>
  <p:tag name="DOWN_MIGRATION_INITIAL_LAYOUT_REQUIRED" val="9.2.99"/>
  <p:tag name="RUNTIME_ID" val="6d586105-c7d5-482d-b2d5-d263e6081b2e"/>
</p:tagLst>
</file>

<file path=ppt/tags/tag14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8gsAAAAAAAAAAAAAIAD///////////////8AAAD///////////////8DAAAAAgD///////8DAAAAAgD///////////////////////////////////////////////////////////////////////////////////////////////////////////////////////////////////////////////////////////////////////////////////////////////////////////////////////////////////////////////////////////////////////////////////////////////////////////////////////////////////////////////////////////////////////////////////////////////////////////////////////////////////////////////////////////////////////////////////////////////8BACAA////////////////AAAO////////AwAAAAMA////////////////////////////////////////////////////////////////////////////////////////////////////////////////////////////////////////////////////////////////////////////////////////////////////////////////////////////////////////////////////////////////////////////////////////////////////////////////////////////////////////////////////////////////////////////////////////////////////////////////////////////////////////////////////////////////////////////////////////////////////////////////////////AgACAP///////wUAAAACABAAC4Q+0EXPFatBlzD7uOONeA0EAAAAAAADAAAAAAADAAAABAADAAAAAAADAAAABAADAAIA////////BQAAAAMAEAAL7BUAsyetZECb1e+okG79gQQAAAABAAMAAAAEAAMAAAABAAMAAAAEAP///////wQAAgD///////8FAAAABAAQAAv0t3FhcEhOTIS2pfd4pF5xBAAAAAI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D7QRc8Vq0GXMPu44414DQREYXRhAAUAAAAAAk5hbWUADQAAAExpbmtEYXRhTGlzdAAQVmVyc2lvbgAAAAAACUxhc3RXcml0ZQCK4O6ckQEAAAABAP////9hAGEAAAAFX2lkABAAAAAE7BUAsyetZECb1e+okG79gQREYXRhAAUAAAAAAk5hbWUADQAAAExpbmtEYXRhTGlzdAAQVmVyc2lvbgABAAAACUxhc3RXcml0ZQCa4O6ckQEAAAACAP////9wAHAAAAAFX2lkABAAAAAE9LdxYXBITkyEtqX3eKRecQNEYXRhABYAAAACUGVyc29uYWxJZAABAAAAAAACTmFtZQALAAAAUGVyc29uYWxJZAAQVmVyc2lvbgAAAAAACUxhc3RXcml0ZQCq4O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CAP///////////////////////////////////////////////////////////////////////////////////////////////////////////////////////////////////////////////////////////////////////////////////////////////////////////////////////////////////////////////////////////////////////////////////////////////////////////////////////////////////////////////////////////////////////////////////////////////////////////////////////////////////////////////////////////////////////////////////////////////wEAIAH///////////////8AAA7///////8FAAAABAD///////////////////////////////////////////////////////////////////////////////////////////////////////////////////////////////////////////////////////////////////////////////////////////////////////////////////////////////////////////////////////////////////////////////////////////////////////////////////////////////////////////////////////////////////////////////////////////////////////////////////////////////////////////////////////////////////////////////////////////////////////////////////////8CAAIBAwAAAAIA////////DgAGTGlua0RhdGFMaXN0XzAEAAAAAAAFAAAAAAAFAAAAAwAFAAAAAAAFAAAAAwADAAIBAwAAAAMA////////DgAGTGlua0RhdGFMaXN0XzEEAAAAAQAFAAAAAgAFAAAABAAFAAAAAgAFAAAABAA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64899206"/>
  <p:tag name="EMPOWERCHARTSPROPERTIES_B_LENGTH" val="24576"/>
  <p:tag name="DOWN_MIGRATION_INITIAL_LAYOUT_REQUIRED" val="9.2.99"/>
  <p:tag name="RUNTIME_ID" val="6761f3c1-3a00-49d0-b95c-ad7f337aa5bc"/>
</p:tagLst>
</file>

<file path=ppt/tags/tag14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gBAQEBAQEBAQEBAQEBAQMAAAAAAAAAAwAAAAMAAAAA/////wUAqgsAAAAAAAAAAAAAIAD///////////////8AAAD///////////////8DAAAABAD///////8DAAAABAD///////8DAAAAAwD///////8DAAAAAwD///////8DAAAAAwD///////8DAAAAAwD///////8DAAAAAwD///////8DAAAAAwD///////////////////////////////////////////////////////////////////////////////////////////////////////////////////////////////////////////////////////////////////////////////////////////////////////////////////////////////////////////////////////////////////////////////////////////////////////////////////////////////////////////////////////////////////////////////////////////////8BACAA////////////////AAAO////////AwAAAAMA////////////////////////////////////////////////////////////////////////////////////////////////////////////////////////////////////////////////////////////////////////////////////////////////////////////////////////////////////////////////////////////////////////////////////////////////////////////////////////////////////////////////////////////////////////////////////////////////////////////////////////////////////////////////////////////////////////////////////////////////////////////////////////AgACAP///////wUAAAACABAAC1akHZq0x6hKtkG7Bawa8fsEAAAAAAADAAAABAADAAAAAwADAAAABAADAAAAAwADAAgA////////BQAAAAMAEAALHSIYuDzqCkmdoM5npCrZyAQAAAABAAMAAAACAAMAAAABAAMAAAACAP///////wMAAAAAAP///////wMAAAAAAP///////wMAAAAAAP///////wMAAAAAAP///////wMAAAAAAP///////wMAAAAAAP///////wQAAgD///////8FAAAABAAQAAsdudoTKlFSTY/Q4aL+Y/IJ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VqQdmrTHqEq2QbsFrBrx+wREYXRhAAUAAAAAAk5hbWUADQAAAExpbmtEYXRhTGlzdAAQVmVyc2lvbgAAAAAACUxhc3RXcml0ZQBF5O6ckQEAAAABAP////9hAGEAAAAFX2lkABAAAAAEHSIYuDzqCkmdoM5npCrZyAREYXRhAAUAAAAAAk5hbWUADQAAAExpbmtEYXRhTGlzdAAQVmVyc2lvbgABAAAACUxhc3RXcml0ZQBF5O6ckQEAAAACAP////9wAHAAAAAFX2lkABAAAAAEHbnaEypRUk2P0OGi/mPyCQNEYXRhABYAAAACUGVyc29uYWxJZAABAAAAAAACTmFtZQALAAAAUGVyc29uYWxJZAAQVmVyc2lvbgAAAAAACUxhc3RXcml0ZQBU5O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CwAAAAAAAAAAAAAgAf///////////////wAAAP///////////////wUAAAACAP///////wUAAAACAP///////wUAAAADAP///////wUAAAADAP///////wUAAAADAP///////wUAAAADAP///////wUAAAADAP///////wUAAAADAP///////////////////////////////////////////////////////////////////////////////////////////////////////////////////////////////////////////////////////////////////////////////////////////////////////////////////////////////////////////////////////////////////////////////////////////////////////////////////////////////////////////////////////////////////////////////////////////////wEAIAH///////////////8AAA7///////8FAAAABAD///////////////////////////////////////////////////////////////////////////////////////////////////////////////////////////////////////////////////////////////////////////////////////////////////////////////////////////////////////////////////////////////////////////////////////////////////////////////////////////////////////////////////////////////////////////////////////////////////////////////////////////////////////////////////////////////////////////////////////////////////////////////////////8CAAIBAwAAAAIA////////DgAGTGlua0RhdGFMaXN0XzAEAAAAAAAFAAAAAAAFAAAAAwAFAAAAAAAFAAAAAwADAAgBAwAAAAMA////////DgAGTGlua0RhdGFMaXN0XzEEAAAAAQAFAAAAAgAFAAAABAAFAAAAAgD///////8FAAAAAAD///////8FAAAAAAD///////8FAAAAAAD///////8FAAAAAAD///////8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74447522"/>
  <p:tag name="EMPOWERCHARTSPROPERTIES_B_LENGTH" val="24576"/>
  <p:tag name="DOWN_MIGRATION_INITIAL_LAYOUT_REQUIRED" val="9.2.99"/>
  <p:tag name="RUNTIME_ID" val="0a6a2508-5496-4716-8d43-d40dea75adaa"/>
</p:tagLst>
</file>

<file path=ppt/tags/tag14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8gsAAAAAAAAAAAAAIAD///////////////8AAAD///////////////8DAAAABAD///////8DAAAABAD///////8DAAAAAgD///////////////////////////////////////////////////////////////////////////////////////////////////////////////////////////////////////////////////////////////////////////////////////////////////////////////////////////////////////////////////////////////////////////////////////////////////////////////////////////////////////////////////////////////////////////////////////////////////////////////////////////////////////////////////////////////////////////////8BACAA////////////////AAAO////////AwAAAAMA////////////////////////////////////////////////////////////////////////////////////////////////////////////////////////////////////////////////////////////////////////////////////////////////////////////////////////////////////////////////////////////////////////////////////////////////////////////////////////////////////////////////////////////////////////////////////////////////////////////////////////////////////////////////////////////////////////////////////////////////////////////////////////AgADAP///////wUAAAACABAACzcBRMScjIlFqub2p2ulVdYEAAAAAAADAAAABAADAAAAAwADAAAABAD///////8DAAAAAAD///////8DAAEA////////BQAAAAMAEAALSFDY9sU9m0evQg9H1isnVgQAAAABAAMAAAACAAMAAAABAAQAAgD///////8FAAAABAAQAAtXO/Z2XpF/QZlCYoBCXBEQ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NwFExJyMiUWq5vana6VV1gREYXRhAAUAAAAAAk5hbWUADQAAAExpbmtEYXRhTGlzdAAQVmVyc2lvbgAAAAAACUxhc3RXcml0ZQA4se6ckQEAAAABAP////9hAGEAAAAFX2lkABAAAAAESFDY9sU9m0evQg9H1isnVgREYXRhAAUAAAAAAk5hbWUADQAAAExpbmtEYXRhTGlzdAAQVmVyc2lvbgABAAAACUxhc3RXcml0ZQA4se6ckQEAAAACAP////9wAHAAAAAFX2lkABAAAAAEVzv2dl6Rf0GZQmKAQlwREANEYXRhABYAAAACUGVyc29uYWxJZAABAAAAAAACTmFtZQALAAAAUGVyc29uYWxJZAAQVmVyc2lvbgAAAAAACUxhc3RXcml0ZQBYse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UAAAACAP///////////////////////////////////////////////////////////////////////////////////////////////////////////////////////////////////////////////////////////////////////////////////////////////////////////////////////////////////////////////////////////////////////////////////////////////////////////////////////////////////////////////////////////////////////////////////////////////////////////////////////////////////////////////////////////////////////////////wEAIAH///////////////8AAA7///////8FAAAABAD///////////////////////////////////////////////////////////////////////////////////////////////////////////////////////////////////////////////////////////////////////////////////////////////////////////////////////////////////////////////////////////////////////////////////////////////////////////////////////////////////////////////////////////////////////////////////////////////////////////////////////////////////////////////////////////////////////////////////////////////////////////////////////8CAAMBAwAAAAIA////////DgAGTGlua0RhdGFMaXN0XzAEAAAAAAAFAAAAAAAFAAAAAwAFAAAAAAD///////8FAAAAAAD///////8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43758611"/>
  <p:tag name="EMPOWERCHARTSPROPERTIES_B_LENGTH" val="24576"/>
  <p:tag name="DOWN_MIGRATION_INITIAL_LAYOUT_REQUIRED" val="9.2.99"/>
  <p:tag name="RUNTIME_ID" val="2786a605-c455-496f-9678-e8308b5ae862"/>
</p:tagLst>
</file>

<file path=ppt/tags/tag14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BAD///////8DAAAAAwD///////////////////////////////////////////////////////////////////////////////////////////////////////////////////////////////////////////////////////////////////////////////////////////////////////////////////////////////////////////////////////////////////////////////////////////////////////////////////////////////////////////////////////////////////////////////////////////////////////////////////////////////////////////////////////////////////////////////////////////////8BACAA////////////////AAAO////////AwAAAAMA////////////////////////////////////////////////////////////////////////////////////////////////////////////////////////////////////////////////////////////////////////////////////////////////////////////////////////////////////////////////////////////////////////////////////////////////////////////////////////////////////////////////////////////////////////////////////////////////////////////////////////////////////////////////////////////////////////////////////////////////////////////////////////AgABAP///////wUAAAACABAACzrloOlKytVKuN5Rs4Pu2k0EAAAAAAADAAAABAADAAAAAwADAAIA////////BQAAAAMAEAALK8eR9gJICUyK+qH8dwSKIQQAAAABAAMAAAACAAMAAAABAAMAAAAAAP///////wQAAQD///////8FAAAABAAQAAsWS0+aCCngQLAfyJx71+pQ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OuWg6UrK1Uq43lGzg+7aTQREYXRhAAUAAAAAAk5hbWUADQAAAExpbmtEYXRhTGlzdAAQVmVyc2lvbgAAAAAACUxhc3RXcml0ZQCHse6ckQEAAAABAP////9hAGEAAAAFX2lkABAAAAAEK8eR9gJICUyK+qH8dwSKIQREYXRhAAUAAAAAAk5hbWUADQAAAExpbmtEYXRhTGlzdAAQVmVyc2lvbgABAAAACUxhc3RXcml0ZQCHse6ckQEAAAACAP////9wAHAAAAAFX2lkABAAAAAEFktPmggp4ECwH8ice9fqUANEYXRhABYAAAACUGVyc29uYWxJZAABAAAAAAACTmFtZQALAAAAUGVyc29uYWxJZAAQVmVyc2lvbgAAAAAACUxhc3RXcml0ZQCXse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DAP///////////////////////////////////////////////////////////////////////////////////////////////////////////////////////////////////////////////////////////////////////////////////////////////////////////////////////////////////////////////////////////////////////////////////////////////////////////////////////////////////////////////////////////////////////////////////////////////////////////////////////////////////////////////////////////////////////////////////////////////wEAIAH///////////////8AAA7///////8FAAAABAD///////////////////////////////////////////////////////////////////////////////////////////////////////////////////////////////////////////////////////////////////////////////////////////////////////////////////////////////////////////////////////////////////////////////////////////////////////////////////////////////////////////////////////////////////////////////////////////////////////////////////////////////////////////////////////////////////////////////////////////////////////////////////////8CAAEBAwAAAAIA////////DgAGTGlua0RhdGFMaXN0XzAEAAAAAAAFAAAAAAAFAAAAAwADAAIBAwAAAAMA////////DgAGTGlua0RhdGFMaXN0XzEEAAAAAQAFAAAAAgAFAAAABAAFAAAAAAAFAAAABAA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44458743"/>
  <p:tag name="EMPOWERCHARTSPROPERTIES_B_LENGTH" val="24576"/>
  <p:tag name="DOWN_MIGRATION_INITIAL_LAYOUT_REQUIRED" val="9.2.99"/>
  <p:tag name="RUNTIME_ID" val="ad0fda72-ab7b-4336-b511-18d17cbf7c3c"/>
</p:tagLst>
</file>

<file path=ppt/tags/tag14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AgD///////8DAAAAAwD///////////////////////////////////////////////////////////////////////////////////////////////////////////////////////////////////////////////////////////////////////////////////////////////////////////////////////////////////////////////////////////////////////////////////////////////////////////////////////////////////////////////////////////////////////////////////////////////////////////////////////////////////////////////////////////////////////////////////////////////8BACAA////////////////AAAO////////AwAAAAMA////////////////////////////////////////////////////////////////////////////////////////////////////////////////////////////////////////////////////////////////////////////////////////////////////////////////////////////////////////////////////////////////////////////////////////////////////////////////////////////////////////////////////////////////////////////////////////////////////////////////////////////////////////////////////////////////////////////////////////////////////////////////////////AgABAP///////wUAAAACABAACx/TdmXTbJ1IvpOmWRWzYfEEAAAAAAADAAAAAAADAAAABAADAAIA////////BQAAAAMAEAALIteIt16CpUWlfv0SdrtBpwQAAAABAAMAAAAEAAMAAAABAAMAAAAAAP///////wQAAQD///////8FAAAABAAQAAuU/HeEThn9T6GpMoHlj06j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9N2ZdNsnUi+k6ZZFbNh8QREYXRhAAUAAAAAAk5hbWUADQAAAExpbmtEYXRhTGlzdAAQVmVyc2lvbgAAAAAACUxhc3RXcml0ZQCSs+6ckQEAAAABAP////9hAGEAAAAFX2lkABAAAAAEIteIt16CpUWlfv0SdrtBpwREYXRhAAUAAAAAAk5hbWUADQAAAExpbmtEYXRhTGlzdAAQVmVyc2lvbgABAAAACUxhc3RXcml0ZQCSs+6ckQEAAAACAP////9wAHAAAAAFX2lkABAAAAAElPx3hE4Z/U+hqTKB5Y9OowNEYXRhABYAAAACUGVyc29uYWxJZAABAAAAAAACTmFtZQALAAAAUGVyc29uYWxJZAAQVmVyc2lvbgAAAAAACUxhc3RXcml0ZQCis+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DAP///////////////////////////////////////////////////////////////////////////////////////////////////////////////////////////////////////////////////////////////////////////////////////////////////////////////////////////////////////////////////////////////////////////////////////////////////////////////////////////////////////////////////////////////////////////////////////////////////////////////////////////////////////////////////////////////////////////////////////////////wEAIAH///////////////8AAA7///////8FAAAABAD///////////////////////////////////////////////////////////////////////////////////////////////////////////////////////////////////////////////////////////////////////////////////////////////////////////////////////////////////////////////////////////////////////////////////////////////////////////////////////////////////////////////////////////////////////////////////////////////////////////////////////////////////////////////////////////////////////////////////////////////////////////////////////8CAAEBAwAAAAIA////////DgAGTGlua0RhdGFMaXN0XzAEAAAAAAAFAAAAAAAFAAAAAwADAAIBAwAAAAMA////////DgAGTGlua0RhdGFMaXN0XzEEAAAAAQAFAAAAAgAFAAAABAA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49619362"/>
  <p:tag name="EMPOWERCHARTSPROPERTIES_B_LENGTH" val="24576"/>
  <p:tag name="DOWN_MIGRATION_INITIAL_LAYOUT_REQUIRED" val="9.2.99"/>
  <p:tag name="RUNTIME_ID" val="bd188cb1-eb86-4767-b780-fa61d8e9aea4"/>
</p:tagLst>
</file>

<file path=ppt/tags/tag14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BAD///////8DAAAAAwD///////8DAAAAAwD///////8DAAAAAwD///////////////////////////////////////////////////////////////////////////////////////////////////////////////////////////////////////////////////////////////////////////////////////////////////////////////////////////////////////////////////////////////////////////////////////////////////////////////////////////////////////////////////////////////////////////////////////////////////////////////////////////////////////////////////////////////8BACAA////////////////AAAO////////AwAAAAMA////////////////////////////////////////////////////////////////////////////////////////////////////////////////////////////////////////////////////////////////////////////////////////////////////////////////////////////////////////////////////////////////////////////////////////////////////////////////////////////////////////////////////////////////////////////////////////////////////////////////////////////////////////////////////////////////////////////////////////////////////////////////////////AgABAP///////wUAAAACABAACwQz5IKAiJJFj5B73FrXen4EAAAAAAADAAAABAADAAAAAwADAAQA////////BQAAAAMAEAALdNBdxCRL902q9aNa6QFXjAQAAAABAAMAAAACAAMAAAABAAMAAAAAAP///////wMAAAAAAP///////wMAAAAAAP///////wQAAQD///////8FAAAABAAQAAslzQp3/35UTZk378DL4VBA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BDPkgoCIkkWPkHvcWtd6fgREYXRhAAUAAAAAAk5hbWUADQAAAExpbmtEYXRhTGlzdAAQVmVyc2lvbgAAAAAACUxhc3RXcml0ZQA3t+6ckQEAAAABAP////9hAGEAAAAFX2lkABAAAAAEdNBdxCRL902q9aNa6QFXjAREYXRhAAUAAAAAAk5hbWUADQAAAExpbmtEYXRhTGlzdAAQVmVyc2lvbgABAAAACUxhc3RXcml0ZQA3t+6ckQEAAAACAP////9wAHAAAAAFX2lkABAAAAAEJc0Kd/9+VE2ZN+/Ay+FQQANEYXRhABYAAAACUGVyc29uYWxJZAABAAAAAAACTmFtZQALAAAAUGVyc29uYWxJZAAQVmVyc2lvbgAAAAAACUxhc3RXcml0ZQBHt+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DAP///////wUAAAADAP///////wUAAAADAP///////////////////////////////////////////////////////////////////////////////////////////////////////////////////////////////////////////////////////////////////////////////////////////////////////////////////////////////////////////////////////////////////////////////////////////////////////////////////////////////////////////////////////////////////////////////////////////////////////////////////////////////////////////////////////////////wEAIAH///////////////8AAA7///////8FAAAABAD///////////////////////////////////////////////////////////////////////////////////////////////////////////////////////////////////////////////////////////////////////////////////////////////////////////////////////////////////////////////////////////////////////////////////////////////////////////////////////////////////////////////////////////////////////////////////////////////////////////////////////////////////////////////////////////////////////////////////////////////////////////////////////8CAAEBAwAAAAIA////////DgAGTGlua0RhdGFMaXN0XzAEAAAAAAAFAAAAAAAFAAAAAwADAAQBAwAAAAMA////////DgAGTGlua0RhdGFMaXN0XzEEAAAAAQAFAAAAAgAFAAAABAAFAAAAAAD///////8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58951794"/>
  <p:tag name="EMPOWERCHARTSPROPERTIES_B_LENGTH" val="24576"/>
  <p:tag name="DOWN_MIGRATION_INITIAL_LAYOUT_REQUIRED" val="9.2.99"/>
  <p:tag name="RUNTIME_ID" val="b897bb2a-645e-400b-8833-c5a2558cb812"/>
</p:tagLst>
</file>

<file path=ppt/tags/tag14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5gsAAAAAAAAAAAAAIAD///////////////8AAAD///////////////8DAAAABAD///////8DAAAAAgD///////8DAAAAAgD///////////////////////////////////////////////////////////////////////////////////////////////////////////////////////////////////////////////////////////////////////////////////////////////////////////////////////////////////////////////////////////////////////////////////////////////////////////////////////////////////////////////////////////////////////////////////////////////////////////////////////////////////////////////////////////////////////////////8BACAA////////////////AAAO////////AwAAAAMA////////////////////////////////////////////////////////////////////////////////////////////////////////////////////////////////////////////////////////////////////////////////////////////////////////////////////////////////////////////////////////////////////////////////////////////////////////////////////////////////////////////////////////////////////////////////////////////////////////////////////////////////////////////////////////////////////////////////////////////////////////////////////////AgADAP///////wUAAAACABAAC3UXNSOtjFBIukhX1uC1RgMEAAAAAAADAAAABAADAAAAAwADAAAAAAADAAAAAwADAAAAAAADAAAAAwADAAMA////////BQAAAAMAEAALxzy5gYePa0GJ+zNrY3iPNQQAAAABAAMAAAACAAMAAAABAAMAAAACAP///////wMAAAACAP///////wQAAQD///////8FAAAABAAQAAsyCukJeqFTTK3nzBqNQEHM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dRc1I62MUEi6SFfW4LVGAwREYXRhAAUAAAAAAk5hbWUADQAAAExpbmtEYXRhTGlzdAAQVmVyc2lvbgABAAAACUxhc3RXcml0ZQAA/e2ckQEAAAABAP////9hAGEAAAAFX2lkABAAAAAExzy5gYePa0GJ+zNrY3iPNQREYXRhAAUAAAAAAk5hbWUADQAAAExpbmtEYXRhTGlzdAAQVmVyc2lvbgAAAAAACUxhc3RXcml0ZQAA/e2ckQEAAAACAP////9wAHAAAAAFX2lkABAAAAAEMgrpCXqhU0yt58wajUBBzANEYXRhABYAAAACUGVyc29uYWxJZAABAAAAAAACTmFtZQALAAAAUGVyc29uYWxJZAAQVmVyc2lvbgAAAAAACUxhc3RXcml0ZQAY/e2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DAP///////wUAAAADAP///////wUAAAADAP///////////////////////////////////////////////////////////////////////////////////////////////////////////////////////////////////////////////////////////////////////////////////////////////////////////////////////////////////////////////////////////////////////////////////////////////////////////////////////////////////////////////////////////////////////////////////////////////////////////////////////////////////////////////////////////////////////////////wEAIAH///////////////8AAA7///////8FAAAABAD///////////////////////////////////////////////////////////////////////////////////////////////////////////////////////////////////////////////////////////////////////////////////////////////////////////////////////////////////////////////////////////////////////////////////////////////////////////////////////////////////////////////////////////////////////////////////////////////////////////////////////////////////////////////////////////////////////////////////////////////////////////////////////8CAAMBAwAAAAIA////////DgAGTGlua0RhdGFMaXN0XzEEAAAAAAAFAAAAAwAFAAAABAAFAAAAAwAFAAAABAAFAAAAAwAFAAAABAADAAMBAwAAAAMA////////DgAGTGlua0RhdGFMaXN0XzAEAAAAAQAFAAAAAAAFAAAAAgAFAAAAAAAFAAAAAgAFAAAAAAAFAAAAAgAEAAMBAwAAAAQA////////DAAGUGVyc29uYWxJZF8wBAAAAAIABQAAAAIABQAAAAEABQAAAAI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282313414"/>
  <p:tag name="EMPOWERCHARTSPROPERTIES_B_LENGTH" val="24576"/>
  <p:tag name="DOWN_MIGRATION_INITIAL_LAYOUT_REQUIRED" val="9.2.99"/>
  <p:tag name="RUNTIME_ID" val="0cec35c8-0949-40a2-9f25-cee4568f9481"/>
</p:tagLst>
</file>

<file path=ppt/tags/tag14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tgsAAAAAAAAAAAAAIAD///////////////8AAAD///////////////8DAAAAAgD///////8DAAAABAD///////8DAAAABAD///////8DAAAABAD///////8DAAAABAD///////////////////////////////////////////////////////////////////////////////////////////////////////////////////////////////////////////////////////////////////////////////////////////////////////////////////////////////////////////////////////////////////////////////////////////////////////////////////////////////////////////////////////////////////////////////////////////////////////////////////////////////////////////////8BACAA////////////////AAAO////////AwAAAAMA////////////////////////////////////////////////////////////////////////////////////////////////////////////////////////////////////////////////////////////////////////////////////////////////////////////////////////////////////////////////////////////////////////////////////////////////////////////////////////////////////////////////////////////////////////////////////////////////////////////////////////////////////////////////////////////////////////////////////////////////////////////////////////AgABAP///////wUAAAACABAAC0tZdQw/YxJDi08tH4B2JYoEAAAAAAADAAAAAAADAAAABAADAAUA////////BQAAAAMAEAALvfOfWlkdFUex8DakjmNENAQAAAABAAMAAAAEAAMAAAABAAMAAAAEAP///////wMAAAAEAP///////wMAAAAEAP///////wMAAAAEAP///////wQABQD///////8FAAAABAAQAAukGAwU3f1kQoUAXD2zWWZgBAAAAAIAAwAAAAIAAwAAAAMAAwAAAAAAAwAAAAM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S1l1DD9jEkOLTy0fgHYligREYXRhAAUAAAAAAk5hbWUADQAAAExpbmtEYXRhTGlzdAAQVmVyc2lvbgAAAAAACUxhc3RXcml0ZQBj2u6ckQEAAAABAP////9hAGEAAAAFX2lkABAAAAAEvfOfWlkdFUex8DakjmNENAREYXRhAAUAAAAAAk5hbWUADQAAAExpbmtEYXRhTGlzdAAQVmVyc2lvbgABAAAACUxhc3RXcml0ZQBj2u6ckQEAAAACAP////9wAHAAAAAFX2lkABAAAAAEpBgMFN39ZEKFAFw9s1lmYANEYXRhABYAAAACUGVyc29uYWxJZAABAAAAAAACTmFtZQALAAAAUGVyc29uYWxJZAAQVmVyc2lvbgAAAAAACUxhc3RXcml0ZQBz2u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DAP///////wUAAAADAP///////wUAAAADAP///////wUAAAADAP///////////////////////////////////////////////////////////////////////////////////////////////////////////////////////////////////////////////////////////////////////////////////////////////////////////////////////////////////////////////////////////////////////////////////////////////////////////////////////////////////////////////////////////////////////////////////////////////////////////////////////////////////////////////wEAIAH///////////////8AAA7///////8FAAAABAD///////////////////////////////////////////////////////////////////////////////////////////////////////////////////////////////////////////////////////////////////////////////////////////////////////////////////////////////////////////////////////////////////////////////////////////////////////////////////////////////////////////////////////////////////////////////////////////////////////////////////////////////////////////////////////////////////////////////////////////////////////////////////////8CAAEBAwAAAAIA////////DgAGTGlua0RhdGFMaXN0XzAEAAAAAAAFAAAAAAAFAAAAAwADAAUBAwAAAAMA////////DgAGTGlua0RhdGFMaXN0XzEEAAAAAQAFAAAAAgAFAAAABAAFAAAAAAAFAAAABAAFAAAAAAAFAAAABAAFAAAAAAD///////8FAAAAAAD///////8EAAMBAwAAAAQA////////DAAGUGVyc29uYWxJZF8wBAAAAAIABQAAAAM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49001205"/>
  <p:tag name="EMPOWERCHARTSPROPERTIES_B_LENGTH" val="24576"/>
  <p:tag name="DOWN_MIGRATION_INITIAL_LAYOUT_REQUIRED" val="9.2.99"/>
  <p:tag name="RUNTIME_ID" val="4b313bc8-0f8c-453a-a5bc-e5d0a8e22f5e"/>
</p:tagLst>
</file>

<file path=ppt/tags/tag14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BAD///////8DAAAABAD///////8DAAAAAgD///////8DAAAAAgD///////////////////////////////////////////////////////////////////////////////////////////////////////////////////////////////////////////////////////////////////////////////////////////////////////////////////////////////////////////////////////////////////////////////////////////////////////////////////////////////////////////////////////////////////////////////////////////////////////////////////////////////////////////////////////////////8BACAA////////////////AAAO////////AwAAAAMA////////////////////////////////////////////////////////////////////////////////////////////////////////////////////////////////////////////////////////////////////////////////////////////////////////////////////////////////////////////////////////////////////////////////////////////////////////////////////////////////////////////////////////////////////////////////////////////////////////////////////////////////////////////////////////////////////////////////////////////////////////////////////////AgAEAP///////wUAAAACABAAC1VhZK8su39Lj9P59014JgUEAAAAAAADAAAABAADAAAAAwADAAAABAD///////8DAAAAAAD///////8DAAAAAAD///////8DAAEA////////BQAAAAMAEAALl0bmzXFQ3k6/LIaoRv6o8wQAAAABAAMAAAACAAMAAAABAAQAAgD///////8FAAAABAAQAAvbebtRDH32SrcEw7u8mQKr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VWFkryy7f0uP0/n3TXgmBQREYXRhAAUAAAAAAk5hbWUADQAAAExpbmtEYXRhTGlzdAAQVmVyc2lvbgABAAAACUxhc3RXcml0ZQCU2u6ckQEAAAABAP////9hAGEAAAAFX2lkABAAAAAEl0bmzXFQ3k6/LIaoRv6o8wREYXRhAAUAAAAAAk5hbWUADQAAAExpbmtEYXRhTGlzdAAQVmVyc2lvbgAAAAAACUxhc3RXcml0ZQCU2u6ckQEAAAACAP////9wAHAAAAAFX2lkABAAAAAE23m7UQx99kq3BMO7vJkCqwNEYXRhABYAAAACUGVyc29uYWxJZAABAAAAAAACTmFtZQALAAAAUGVyc29uYWxJZAAQVmVyc2lvbgAAAAAACUxhc3RXcml0ZQCz2u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49655737"/>
  <p:tag name="EMPOWERCHARTSPROPERTIES_B_LENGTH" val="24576"/>
  <p:tag name="DOWN_MIGRATION_INITIAL_LAYOUT_REQUIRED" val="9.2.99"/>
  <p:tag name="RUNTIME_ID" val="6d586105-c7d5-482d-b2d5-d263e6081b2e"/>
</p:tagLst>
</file>

<file path=ppt/tags/tag1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wUAFgwAAAAAAAAAAAAAIAD///////////////8AAAD///////////////8DAAAABAD///////////////////////////////////////////////////////////////////////////////////////////////////////////////////////////////////////////////////////////////////////////////////////////////////////////////////////////////////////////////////////////////////////////////////////////////////////////////////////////////////////////////////////////////////////////////////////////////////////////////////////////////////////////////////////////////////////////////////////////////////////////////8BACAA////////////////AAAO////////AwAAAAMA////////////////////////////////////////////////////////////////////////////////////////////////////////////////////////////////////////////////////////////////////////////////////////////////////////////////////////////////////////////////////////////////////////////////////////////////////////////////////////////////////////////////////////////////////////////////////////////////////////////////////////////////////////////////////////////////////////////////////////////////////////////////////////AgABAP///////wUAAAACABAAC3AwNmJwSfBMinVWe5RaHiEEAAAAAAADAAAABAADAAAAAwADAAEA////////BQAAAAMAEAALvkJP8fVMdEG5SkYkryq58AQAAAABAAMAAAACAAMAAAABAAQAAQD///////8FAAAABAAQAAtqmF0CCSRUSrYjlT/mfQzG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cDA2YnBJ8EyKdVZ7lFoeIQREYXRhAAUAAAAAAk5hbWUADQAAAExpbmtEYXRhTGlzdAAQVmVyc2lvbgABAAAACUxhc3RXcml0ZQA3kGFbkQEAAAABAP////9hAGEAAAAFX2lkABAAAAAEvkJP8fVMdEG5SkYkryq58AREYXRhAAUAAAAAAk5hbWUADQAAAExpbmtEYXRhTGlzdAAQVmVyc2lvbgAAAAAACUxhc3RXcml0ZQDtj2FbkQEAAAACAP////9wAHAAAAAFX2lkABAAAAAEaphdAgkkVEq2I5U/5n0MxgNEYXRhABYAAAACUGVyc29uYWxJZAABAAAAAAACTmFtZQALAAAAUGVyc29uYWxJZAAQVmVyc2lvbgAAAAAACUxhc3RXcml0ZQBIkG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EAP///////wUAAAAEAP///////////////////////////////////////////////////////////////////////////////////////////////////////////////////////////////////////////////////////////////////////////////////////////////////////////////////////////////////////////////////////////////////////////////////////////////////////////////////////////////////////////////////////////////////////////////////////////////////////////////////////////////////////////////////////////////////////////////wEAIAH///////////////8AAA7///////8FAAAABAD///////////////////////////////////////////////////////////////////////////////////////////////////////////////////////////////////////////////////////////////////////////////////////////////////////////////////////////////////////////////////////////////////////////////////////////////////////////////////////////////////////////////////////////////////////////////////////////////////////////////////////////////////////////////////////////////////////////////////////////////////////////////////////8CAAEBAwAAAAIA////////DgAGTGlua0RhdGFMaXN0XzEEAAAAAAAFAAAAAwAFAAAABAADAAEBAwAAAAMA////////DgAGTGlua0RhdGFMaXN0XzAEAAAAAQAFAAAAAAAFAAAAAgAEAAMBAwAAAAQA////////DAAGUGVyc29uYWxJZF8wBAAAAAIABQAAAAIABQAAAAE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2999651"/>
  <p:tag name="EMPOWERCHARTSPROPERTIES_B_LENGTH" val="24576"/>
  <p:tag name="DOWN_MIGRATION_INITIAL_LAYOUT_REQUIRED" val="9.2.99"/>
  <p:tag name="RUNTIME_ID" val="2c0af590-19a6-4824-975c-28427ca76fac"/>
</p:tagLst>
</file>

<file path=ppt/tags/tag15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8gsAAAAAAAAAAAAAIAD///////////////8AAAD///////////////8DAAAAAgD///////8DAAAAAgD///////////////////////////////////////////////////////////////////////////////////////////////////////////////////////////////////////////////////////////////////////////////////////////////////////////////////////////////////////////////////////////////////////////////////////////////////////////////////////////////////////////////////////////////////////////////////////////////////////////////////////////////////////////////////////////////////////////////////////////////8BACAA////////////////AAAO////////AwAAAAMA////////////////////////////////////////////////////////////////////////////////////////////////////////////////////////////////////////////////////////////////////////////////////////////////////////////////////////////////////////////////////////////////////////////////////////////////////////////////////////////////////////////////////////////////////////////////////////////////////////////////////////////////////////////////////////////////////////////////////////////////////////////////////////AgACAP///////wUAAAACABAAC4Q+0EXPFatBlzD7uOONeA0EAAAAAAADAAAAAAADAAAABAADAAAAAAADAAAABAADAAIA////////BQAAAAMAEAAL7BUAsyetZECb1e+okG79gQQAAAABAAMAAAAEAAMAAAABAAMAAAAEAP///////wQAAgD///////8FAAAABAAQAAv0t3FhcEhOTIS2pfd4pF5xBAAAAAI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D7QRc8Vq0GXMPu44414DQREYXRhAAUAAAAAAk5hbWUADQAAAExpbmtEYXRhTGlzdAAQVmVyc2lvbgAAAAAACUxhc3RXcml0ZQCK4O6ckQEAAAABAP////9hAGEAAAAFX2lkABAAAAAE7BUAsyetZECb1e+okG79gQREYXRhAAUAAAAAAk5hbWUADQAAAExpbmtEYXRhTGlzdAAQVmVyc2lvbgABAAAACUxhc3RXcml0ZQCa4O6ckQEAAAACAP////9wAHAAAAAFX2lkABAAAAAE9LdxYXBITkyEtqX3eKRecQNEYXRhABYAAAACUGVyc29uYWxJZAABAAAAAAACTmFtZQALAAAAUGVyc29uYWxJZAAQVmVyc2lvbgAAAAAACUxhc3RXcml0ZQCq4O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CAP///////////////////////////////////////////////////////////////////////////////////////////////////////////////////////////////////////////////////////////////////////////////////////////////////////////////////////////////////////////////////////////////////////////////////////////////////////////////////////////////////////////////////////////////////////////////////////////////////////////////////////////////////////////////////////////////////////////////////////////////wEAIAH///////////////8AAA7///////8FAAAABAD///////////////////////////////////////////////////////////////////////////////////////////////////////////////////////////////////////////////////////////////////////////////////////////////////////////////////////////////////////////////////////////////////////////////////////////////////////////////////////////////////////////////////////////////////////////////////////////////////////////////////////////////////////////////////////////////////////////////////////////////////////////////////////8CAAIBAwAAAAIA////////DgAGTGlua0RhdGFMaXN0XzAEAAAAAAAFAAAAAAAFAAAAAwAFAAAAAAAFAAAAAwADAAIBAwAAAAMA////////DgAGTGlua0RhdGFMaXN0XzEEAAAAAQAFAAAAAgAFAAAABAAFAAAAAgAFAAAABAA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64899206"/>
  <p:tag name="EMPOWERCHARTSPROPERTIES_B_LENGTH" val="24576"/>
  <p:tag name="DOWN_MIGRATION_INITIAL_LAYOUT_REQUIRED" val="9.2.99"/>
  <p:tag name="RUNTIME_ID" val="6761f3c1-3a00-49d0-b95c-ad7f337aa5bc"/>
</p:tagLst>
</file>

<file path=ppt/tags/tag15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gBAQEBAQEBAQEBAQEBAQMAAAAAAAAAAwAAAAMAAAAA/////wUAqgsAAAAAAAAAAAAAIAD///////////////8AAAD///////////////8DAAAABAD///////8DAAAABAD///////8DAAAAAwD///////8DAAAAAwD///////8DAAAAAwD///////8DAAAAAwD///////8DAAAAAwD///////8DAAAAAwD///////////////////////////////////////////////////////////////////////////////////////////////////////////////////////////////////////////////////////////////////////////////////////////////////////////////////////////////////////////////////////////////////////////////////////////////////////////////////////////////////////////////////////////////////////////////////////////////8BACAA////////////////AAAO////////AwAAAAMA////////////////////////////////////////////////////////////////////////////////////////////////////////////////////////////////////////////////////////////////////////////////////////////////////////////////////////////////////////////////////////////////////////////////////////////////////////////////////////////////////////////////////////////////////////////////////////////////////////////////////////////////////////////////////////////////////////////////////////////////////////////////////////AgACAP///////wUAAAACABAAC1akHZq0x6hKtkG7Bawa8fsEAAAAAAADAAAABAADAAAAAwADAAAABAADAAAAAwADAAgA////////BQAAAAMAEAALHSIYuDzqCkmdoM5npCrZyAQAAAABAAMAAAACAAMAAAABAAMAAAACAP///////wMAAAAAAP///////wMAAAAAAP///////wMAAAAAAP///////wMAAAAAAP///////wMAAAAAAP///////wMAAAAAAP///////wQAAgD///////8FAAAABAAQAAsdudoTKlFSTY/Q4aL+Y/IJ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VqQdmrTHqEq2QbsFrBrx+wREYXRhAAUAAAAAAk5hbWUADQAAAExpbmtEYXRhTGlzdAAQVmVyc2lvbgAAAAAACUxhc3RXcml0ZQBF5O6ckQEAAAABAP////9hAGEAAAAFX2lkABAAAAAEHSIYuDzqCkmdoM5npCrZyAREYXRhAAUAAAAAAk5hbWUADQAAAExpbmtEYXRhTGlzdAAQVmVyc2lvbgABAAAACUxhc3RXcml0ZQBF5O6ckQEAAAACAP////9wAHAAAAAFX2lkABAAAAAEHbnaEypRUk2P0OGi/mPyCQNEYXRhABYAAAACUGVyc29uYWxJZAABAAAAAAACTmFtZQALAAAAUGVyc29uYWxJZAAQVmVyc2lvbgAAAAAACUxhc3RXcml0ZQBU5O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CwAAAAAAAAAAAAAgAf///////////////wAAAP///////////////wUAAAACAP///////wUAAAACAP///////wUAAAADAP///////wUAAAADAP///////wUAAAADAP///////wUAAAADAP///////wUAAAADAP///////wUAAAADAP///////////////////////////////////////////////////////////////////////////////////////////////////////////////////////////////////////////////////////////////////////////////////////////////////////////////////////////////////////////////////////////////////////////////////////////////////////////////////////////////////////////////////////////////////////////////////////////////wEAIAH///////////////8AAA7///////8FAAAABAD///////////////////////////////////////////////////////////////////////////////////////////////////////////////////////////////////////////////////////////////////////////////////////////////////////////////////////////////////////////////////////////////////////////////////////////////////////////////////////////////////////////////////////////////////////////////////////////////////////////////////////////////////////////////////////////////////////////////////////////////////////////////////////8CAAIBAwAAAAIA////////DgAGTGlua0RhdGFMaXN0XzAEAAAAAAAFAAAAAAAFAAAAAwAFAAAAAAAFAAAAAwADAAgBAwAAAAMA////////DgAGTGlua0RhdGFMaXN0XzEEAAAAAQAFAAAAAgAFAAAABAAFAAAAAgD///////8FAAAAAAD///////8FAAAAAAD///////8FAAAAAAD///////8FAAAAAAD///////8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74447522"/>
  <p:tag name="EMPOWERCHARTSPROPERTIES_B_LENGTH" val="24576"/>
  <p:tag name="DOWN_MIGRATION_INITIAL_LAYOUT_REQUIRED" val="9.2.99"/>
  <p:tag name="RUNTIME_ID" val="0a6a2508-5496-4716-8d43-d40dea75adaa"/>
</p:tagLst>
</file>

<file path=ppt/tags/tag15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8gsAAAAAAAAAAAAAIAD///////////////8AAAD///////////////8DAAAABAD///////8DAAAABAD///////8DAAAAAgD///////////////////////////////////////////////////////////////////////////////////////////////////////////////////////////////////////////////////////////////////////////////////////////////////////////////////////////////////////////////////////////////////////////////////////////////////////////////////////////////////////////////////////////////////////////////////////////////////////////////////////////////////////////////////////////////////////////////8BACAA////////////////AAAO////////AwAAAAMA////////////////////////////////////////////////////////////////////////////////////////////////////////////////////////////////////////////////////////////////////////////////////////////////////////////////////////////////////////////////////////////////////////////////////////////////////////////////////////////////////////////////////////////////////////////////////////////////////////////////////////////////////////////////////////////////////////////////////////////////////////////////////////AgADAP///////wUAAAACABAACzcBRMScjIlFqub2p2ulVdYEAAAAAAADAAAABAADAAAAAwADAAAABAD///////8DAAAAAAD///////8DAAEA////////BQAAAAMAEAALSFDY9sU9m0evQg9H1isnVgQAAAABAAMAAAACAAMAAAABAAQAAgD///////8FAAAABAAQAAtXO/Z2XpF/QZlCYoBCXBEQ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NwFExJyMiUWq5vana6VV1gREYXRhAAUAAAAAAk5hbWUADQAAAExpbmtEYXRhTGlzdAAQVmVyc2lvbgAAAAAACUxhc3RXcml0ZQA4se6ckQEAAAABAP////9hAGEAAAAFX2lkABAAAAAESFDY9sU9m0evQg9H1isnVgREYXRhAAUAAAAAAk5hbWUADQAAAExpbmtEYXRhTGlzdAAQVmVyc2lvbgABAAAACUxhc3RXcml0ZQA4se6ckQEAAAACAP////9wAHAAAAAFX2lkABAAAAAEVzv2dl6Rf0GZQmKAQlwREANEYXRhABYAAAACUGVyc29uYWxJZAABAAAAAAACTmFtZQALAAAAUGVyc29uYWxJZAAQVmVyc2lvbgAAAAAACUxhc3RXcml0ZQBYse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UAAAACAP///////////////////////////////////////////////////////////////////////////////////////////////////////////////////////////////////////////////////////////////////////////////////////////////////////////////////////////////////////////////////////////////////////////////////////////////////////////////////////////////////////////////////////////////////////////////////////////////////////////////////////////////////////////////////////////////////////////////wEAIAH///////////////8AAA7///////8FAAAABAD///////////////////////////////////////////////////////////////////////////////////////////////////////////////////////////////////////////////////////////////////////////////////////////////////////////////////////////////////////////////////////////////////////////////////////////////////////////////////////////////////////////////////////////////////////////////////////////////////////////////////////////////////////////////////////////////////////////////////////////////////////////////////////8CAAMBAwAAAAIA////////DgAGTGlua0RhdGFMaXN0XzAEAAAAAAAFAAAAAAAFAAAAAwAFAAAAAAD///////8FAAAAAAD///////8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43758611"/>
  <p:tag name="EMPOWERCHARTSPROPERTIES_B_LENGTH" val="24576"/>
  <p:tag name="DOWN_MIGRATION_INITIAL_LAYOUT_REQUIRED" val="9.2.99"/>
  <p:tag name="RUNTIME_ID" val="2786a605-c455-496f-9678-e8308b5ae862"/>
</p:tagLst>
</file>

<file path=ppt/tags/tag15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BAD///////8DAAAAAwD///////////////////////////////////////////////////////////////////////////////////////////////////////////////////////////////////////////////////////////////////////////////////////////////////////////////////////////////////////////////////////////////////////////////////////////////////////////////////////////////////////////////////////////////////////////////////////////////////////////////////////////////////////////////////////////////////////////////////////////////8BACAA////////////////AAAO////////AwAAAAMA////////////////////////////////////////////////////////////////////////////////////////////////////////////////////////////////////////////////////////////////////////////////////////////////////////////////////////////////////////////////////////////////////////////////////////////////////////////////////////////////////////////////////////////////////////////////////////////////////////////////////////////////////////////////////////////////////////////////////////////////////////////////////////AgABAP///////wUAAAACABAACzrloOlKytVKuN5Rs4Pu2k0EAAAAAAADAAAABAADAAAAAwADAAIA////////BQAAAAMAEAALK8eR9gJICUyK+qH8dwSKIQQAAAABAAMAAAACAAMAAAABAAMAAAAAAP///////wQAAQD///////8FAAAABAAQAAsWS0+aCCngQLAfyJx71+pQ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OuWg6UrK1Uq43lGzg+7aTQREYXRhAAUAAAAAAk5hbWUADQAAAExpbmtEYXRhTGlzdAAQVmVyc2lvbgAAAAAACUxhc3RXcml0ZQCHse6ckQEAAAABAP////9hAGEAAAAFX2lkABAAAAAEK8eR9gJICUyK+qH8dwSKIQREYXRhAAUAAAAAAk5hbWUADQAAAExpbmtEYXRhTGlzdAAQVmVyc2lvbgABAAAACUxhc3RXcml0ZQCHse6ckQEAAAACAP////9wAHAAAAAFX2lkABAAAAAEFktPmggp4ECwH8ice9fqUANEYXRhABYAAAACUGVyc29uYWxJZAABAAAAAAACTmFtZQALAAAAUGVyc29uYWxJZAAQVmVyc2lvbgAAAAAACUxhc3RXcml0ZQCXse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DAP///////////////////////////////////////////////////////////////////////////////////////////////////////////////////////////////////////////////////////////////////////////////////////////////////////////////////////////////////////////////////////////////////////////////////////////////////////////////////////////////////////////////////////////////////////////////////////////////////////////////////////////////////////////////////////////////////////////////////////////////wEAIAH///////////////8AAA7///////8FAAAABAD///////////////////////////////////////////////////////////////////////////////////////////////////////////////////////////////////////////////////////////////////////////////////////////////////////////////////////////////////////////////////////////////////////////////////////////////////////////////////////////////////////////////////////////////////////////////////////////////////////////////////////////////////////////////////////////////////////////////////////////////////////////////////////8CAAEBAwAAAAIA////////DgAGTGlua0RhdGFMaXN0XzAEAAAAAAAFAAAAAAAFAAAAAwADAAIBAwAAAAMA////////DgAGTGlua0RhdGFMaXN0XzEEAAAAAQAFAAAAAgAFAAAABAAFAAAAAAAFAAAABAA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44458743"/>
  <p:tag name="EMPOWERCHARTSPROPERTIES_B_LENGTH" val="24576"/>
  <p:tag name="DOWN_MIGRATION_INITIAL_LAYOUT_REQUIRED" val="9.2.99"/>
  <p:tag name="RUNTIME_ID" val="ad0fda72-ab7b-4336-b511-18d17cbf7c3c"/>
</p:tagLst>
</file>

<file path=ppt/tags/tag15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AgD///////8DAAAAAwD///////////////////////////////////////////////////////////////////////////////////////////////////////////////////////////////////////////////////////////////////////////////////////////////////////////////////////////////////////////////////////////////////////////////////////////////////////////////////////////////////////////////////////////////////////////////////////////////////////////////////////////////////////////////////////////////////////////////////////////////8BACAA////////////////AAAO////////AwAAAAMA////////////////////////////////////////////////////////////////////////////////////////////////////////////////////////////////////////////////////////////////////////////////////////////////////////////////////////////////////////////////////////////////////////////////////////////////////////////////////////////////////////////////////////////////////////////////////////////////////////////////////////////////////////////////////////////////////////////////////////////////////////////////////////AgABAP///////wUAAAACABAACx/TdmXTbJ1IvpOmWRWzYfEEAAAAAAADAAAAAAADAAAABAADAAIA////////BQAAAAMAEAALIteIt16CpUWlfv0SdrtBpwQAAAABAAMAAAAEAAMAAAABAAMAAAAAAP///////wQAAQD///////8FAAAABAAQAAuU/HeEThn9T6GpMoHlj06j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9N2ZdNsnUi+k6ZZFbNh8QREYXRhAAUAAAAAAk5hbWUADQAAAExpbmtEYXRhTGlzdAAQVmVyc2lvbgAAAAAACUxhc3RXcml0ZQCSs+6ckQEAAAABAP////9hAGEAAAAFX2lkABAAAAAEIteIt16CpUWlfv0SdrtBpwREYXRhAAUAAAAAAk5hbWUADQAAAExpbmtEYXRhTGlzdAAQVmVyc2lvbgABAAAACUxhc3RXcml0ZQCSs+6ckQEAAAACAP////9wAHAAAAAFX2lkABAAAAAElPx3hE4Z/U+hqTKB5Y9OowNEYXRhABYAAAACUGVyc29uYWxJZAABAAAAAAACTmFtZQALAAAAUGVyc29uYWxJZAAQVmVyc2lvbgAAAAAACUxhc3RXcml0ZQCis+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DAP///////////////////////////////////////////////////////////////////////////////////////////////////////////////////////////////////////////////////////////////////////////////////////////////////////////////////////////////////////////////////////////////////////////////////////////////////////////////////////////////////////////////////////////////////////////////////////////////////////////////////////////////////////////////////////////////////////////////////////////////wEAIAH///////////////8AAA7///////8FAAAABAD///////////////////////////////////////////////////////////////////////////////////////////////////////////////////////////////////////////////////////////////////////////////////////////////////////////////////////////////////////////////////////////////////////////////////////////////////////////////////////////////////////////////////////////////////////////////////////////////////////////////////////////////////////////////////////////////////////////////////////////////////////////////////////8CAAEBAwAAAAIA////////DgAGTGlua0RhdGFMaXN0XzAEAAAAAAAFAAAAAAAFAAAAAwADAAIBAwAAAAMA////////DgAGTGlua0RhdGFMaXN0XzEEAAAAAQAFAAAAAgAFAAAABAA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49619362"/>
  <p:tag name="EMPOWERCHARTSPROPERTIES_B_LENGTH" val="24576"/>
  <p:tag name="DOWN_MIGRATION_INITIAL_LAYOUT_REQUIRED" val="9.2.99"/>
  <p:tag name="RUNTIME_ID" val="bd188cb1-eb86-4767-b780-fa61d8e9aea4"/>
</p:tagLst>
</file>

<file path=ppt/tags/tag15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BAD///////8DAAAAAwD///////8DAAAAAwD///////8DAAAAAwD///////////////////////////////////////////////////////////////////////////////////////////////////////////////////////////////////////////////////////////////////////////////////////////////////////////////////////////////////////////////////////////////////////////////////////////////////////////////////////////////////////////////////////////////////////////////////////////////////////////////////////////////////////////////////////////////8BACAA////////////////AAAO////////AwAAAAMA////////////////////////////////////////////////////////////////////////////////////////////////////////////////////////////////////////////////////////////////////////////////////////////////////////////////////////////////////////////////////////////////////////////////////////////////////////////////////////////////////////////////////////////////////////////////////////////////////////////////////////////////////////////////////////////////////////////////////////////////////////////////////////AgABAP///////wUAAAACABAACwQz5IKAiJJFj5B73FrXen4EAAAAAAADAAAABAADAAAAAwADAAQA////////BQAAAAMAEAALdNBdxCRL902q9aNa6QFXjAQAAAABAAMAAAACAAMAAAABAAMAAAAAAP///////wMAAAAAAP///////wMAAAAAAP///////wQAAQD///////8FAAAABAAQAAslzQp3/35UTZk378DL4VBA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BDPkgoCIkkWPkHvcWtd6fgREYXRhAAUAAAAAAk5hbWUADQAAAExpbmtEYXRhTGlzdAAQVmVyc2lvbgAAAAAACUxhc3RXcml0ZQA3t+6ckQEAAAABAP////9hAGEAAAAFX2lkABAAAAAEdNBdxCRL902q9aNa6QFXjAREYXRhAAUAAAAAAk5hbWUADQAAAExpbmtEYXRhTGlzdAAQVmVyc2lvbgABAAAACUxhc3RXcml0ZQA3t+6ckQEAAAACAP////9wAHAAAAAFX2lkABAAAAAEJc0Kd/9+VE2ZN+/Ay+FQQANEYXRhABYAAAACUGVyc29uYWxJZAABAAAAAAACTmFtZQALAAAAUGVyc29uYWxJZAAQVmVyc2lvbgAAAAAACUxhc3RXcml0ZQBHt+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DAP///////wUAAAADAP///////wUAAAADAP///////////////////////////////////////////////////////////////////////////////////////////////////////////////////////////////////////////////////////////////////////////////////////////////////////////////////////////////////////////////////////////////////////////////////////////////////////////////////////////////////////////////////////////////////////////////////////////////////////////////////////////////////////////////////////////////wEAIAH///////////////8AAA7///////8FAAAABAD///////////////////////////////////////////////////////////////////////////////////////////////////////////////////////////////////////////////////////////////////////////////////////////////////////////////////////////////////////////////////////////////////////////////////////////////////////////////////////////////////////////////////////////////////////////////////////////////////////////////////////////////////////////////////////////////////////////////////////////////////////////////////////8CAAEBAwAAAAIA////////DgAGTGlua0RhdGFMaXN0XzAEAAAAAAAFAAAAAAAFAAAAAwADAAQBAwAAAAMA////////DgAGTGlua0RhdGFMaXN0XzEEAAAAAQAFAAAAAgAFAAAABAAFAAAAAAD///////8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58951794"/>
  <p:tag name="EMPOWERCHARTSPROPERTIES_B_LENGTH" val="24576"/>
  <p:tag name="DOWN_MIGRATION_INITIAL_LAYOUT_REQUIRED" val="9.2.99"/>
  <p:tag name="RUNTIME_ID" val="b897bb2a-645e-400b-8833-c5a2558cb812"/>
</p:tagLst>
</file>

<file path=ppt/tags/tag15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5gsAAAAAAAAAAAAAIAD///////////////8AAAD///////////////8DAAAABAD///////8DAAAAAgD///////8DAAAAAgD///////////////////////////////////////////////////////////////////////////////////////////////////////////////////////////////////////////////////////////////////////////////////////////////////////////////////////////////////////////////////////////////////////////////////////////////////////////////////////////////////////////////////////////////////////////////////////////////////////////////////////////////////////////////////////////////////////////////8BACAA////////////////AAAO////////AwAAAAMA////////////////////////////////////////////////////////////////////////////////////////////////////////////////////////////////////////////////////////////////////////////////////////////////////////////////////////////////////////////////////////////////////////////////////////////////////////////////////////////////////////////////////////////////////////////////////////////////////////////////////////////////////////////////////////////////////////////////////////////////////////////////////////AgADAP///////wUAAAACABAAC3UXNSOtjFBIukhX1uC1RgMEAAAAAAADAAAABAADAAAAAwADAAAAAAADAAAAAwADAAAAAAADAAAAAwADAAMA////////BQAAAAMAEAALxzy5gYePa0GJ+zNrY3iPNQQAAAABAAMAAAACAAMAAAABAAMAAAACAP///////wMAAAACAP///////wQAAQD///////8FAAAABAAQAAsyCukJeqFTTK3nzBqNQEHM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dRc1I62MUEi6SFfW4LVGAwREYXRhAAUAAAAAAk5hbWUADQAAAExpbmtEYXRhTGlzdAAQVmVyc2lvbgABAAAACUxhc3RXcml0ZQAA/e2ckQEAAAABAP////9hAGEAAAAFX2lkABAAAAAExzy5gYePa0GJ+zNrY3iPNQREYXRhAAUAAAAAAk5hbWUADQAAAExpbmtEYXRhTGlzdAAQVmVyc2lvbgAAAAAACUxhc3RXcml0ZQAA/e2ckQEAAAACAP////9wAHAAAAAFX2lkABAAAAAEMgrpCXqhU0yt58wajUBBzANEYXRhABYAAAACUGVyc29uYWxJZAABAAAAAAACTmFtZQALAAAAUGVyc29uYWxJZAAQVmVyc2lvbgAAAAAACUxhc3RXcml0ZQAY/e2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DAP///////wUAAAADAP///////wUAAAADAP///////////////////////////////////////////////////////////////////////////////////////////////////////////////////////////////////////////////////////////////////////////////////////////////////////////////////////////////////////////////////////////////////////////////////////////////////////////////////////////////////////////////////////////////////////////////////////////////////////////////////////////////////////////////////////////////////////////////wEAIAH///////////////8AAA7///////8FAAAABAD///////////////////////////////////////////////////////////////////////////////////////////////////////////////////////////////////////////////////////////////////////////////////////////////////////////////////////////////////////////////////////////////////////////////////////////////////////////////////////////////////////////////////////////////////////////////////////////////////////////////////////////////////////////////////////////////////////////////////////////////////////////////////////8CAAMBAwAAAAIA////////DgAGTGlua0RhdGFMaXN0XzEEAAAAAAAFAAAAAwAFAAAABAAFAAAAAwAFAAAABAAFAAAAAwAFAAAABAADAAMBAwAAAAMA////////DgAGTGlua0RhdGFMaXN0XzAEAAAAAQAFAAAAAAAFAAAAAgAFAAAAAAAFAAAAAgAFAAAAAAAFAAAAAgAEAAMBAwAAAAQA////////DAAGUGVyc29uYWxJZF8wBAAAAAIABQAAAAIABQAAAAEABQAAAAI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282313414"/>
  <p:tag name="EMPOWERCHARTSPROPERTIES_B_LENGTH" val="24576"/>
  <p:tag name="DOWN_MIGRATION_INITIAL_LAYOUT_REQUIRED" val="9.2.99"/>
  <p:tag name="RUNTIME_ID" val="0cec35c8-0949-40a2-9f25-cee4568f9481"/>
</p:tagLst>
</file>

<file path=ppt/tags/tag15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tgsAAAAAAAAAAAAAIAD///////////////8AAAD///////////////8DAAAAAgD///////8DAAAABAD///////8DAAAABAD///////8DAAAABAD///////8DAAAABAD///////////////////////////////////////////////////////////////////////////////////////////////////////////////////////////////////////////////////////////////////////////////////////////////////////////////////////////////////////////////////////////////////////////////////////////////////////////////////////////////////////////////////////////////////////////////////////////////////////////////////////////////////////////////8BACAA////////////////AAAO////////AwAAAAMA////////////////////////////////////////////////////////////////////////////////////////////////////////////////////////////////////////////////////////////////////////////////////////////////////////////////////////////////////////////////////////////////////////////////////////////////////////////////////////////////////////////////////////////////////////////////////////////////////////////////////////////////////////////////////////////////////////////////////////////////////////////////////////AgABAP///////wUAAAACABAAC0tZdQw/YxJDi08tH4B2JYoEAAAAAAADAAAAAAADAAAABAADAAUA////////BQAAAAMAEAALvfOfWlkdFUex8DakjmNENAQAAAABAAMAAAAEAAMAAAABAAMAAAAEAP///////wMAAAAEAP///////wMAAAAEAP///////wMAAAAEAP///////wQABQD///////8FAAAABAAQAAukGAwU3f1kQoUAXD2zWWZgBAAAAAIAAwAAAAIAAwAAAAMAAwAAAAAAAwAAAAM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S1l1DD9jEkOLTy0fgHYligREYXRhAAUAAAAAAk5hbWUADQAAAExpbmtEYXRhTGlzdAAQVmVyc2lvbgAAAAAACUxhc3RXcml0ZQBj2u6ckQEAAAABAP////9hAGEAAAAFX2lkABAAAAAEvfOfWlkdFUex8DakjmNENAREYXRhAAUAAAAAAk5hbWUADQAAAExpbmtEYXRhTGlzdAAQVmVyc2lvbgABAAAACUxhc3RXcml0ZQBj2u6ckQEAAAACAP////9wAHAAAAAFX2lkABAAAAAEpBgMFN39ZEKFAFw9s1lmYANEYXRhABYAAAACUGVyc29uYWxJZAABAAAAAAACTmFtZQALAAAAUGVyc29uYWxJZAAQVmVyc2lvbgAAAAAACUxhc3RXcml0ZQBz2u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DAP///////wUAAAADAP///////wUAAAADAP///////wUAAAADAP///////////////////////////////////////////////////////////////////////////////////////////////////////////////////////////////////////////////////////////////////////////////////////////////////////////////////////////////////////////////////////////////////////////////////////////////////////////////////////////////////////////////////////////////////////////////////////////////////////////////////////////////////////////////wEAIAH///////////////8AAA7///////8FAAAABAD///////////////////////////////////////////////////////////////////////////////////////////////////////////////////////////////////////////////////////////////////////////////////////////////////////////////////////////////////////////////////////////////////////////////////////////////////////////////////////////////////////////////////////////////////////////////////////////////////////////////////////////////////////////////////////////////////////////////////////////////////////////////////////8CAAEBAwAAAAIA////////DgAGTGlua0RhdGFMaXN0XzAEAAAAAAAFAAAAAAAFAAAAAwADAAUBAwAAAAMA////////DgAGTGlua0RhdGFMaXN0XzEEAAAAAQAFAAAAAgAFAAAABAAFAAAAAAAFAAAABAAFAAAAAAAFAAAABAAFAAAAAAD///////8FAAAAAAD///////8EAAMBAwAAAAQA////////DAAGUGVyc29uYWxJZF8wBAAAAAIABQAAAAM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49001205"/>
  <p:tag name="EMPOWERCHARTSPROPERTIES_B_LENGTH" val="24576"/>
  <p:tag name="DOWN_MIGRATION_INITIAL_LAYOUT_REQUIRED" val="9.2.99"/>
  <p:tag name="RUNTIME_ID" val="4b313bc8-0f8c-453a-a5bc-e5d0a8e22f5e"/>
</p:tagLst>
</file>

<file path=ppt/tags/tag15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BAD///////8DAAAABAD///////8DAAAAAgD///////8DAAAAAgD///////////////////////////////////////////////////////////////////////////////////////////////////////////////////////////////////////////////////////////////////////////////////////////////////////////////////////////////////////////////////////////////////////////////////////////////////////////////////////////////////////////////////////////////////////////////////////////////////////////////////////////////////////////////////////////////8BACAA////////////////AAAO////////AwAAAAMA////////////////////////////////////////////////////////////////////////////////////////////////////////////////////////////////////////////////////////////////////////////////////////////////////////////////////////////////////////////////////////////////////////////////////////////////////////////////////////////////////////////////////////////////////////////////////////////////////////////////////////////////////////////////////////////////////////////////////////////////////////////////////////AgAEAP///////wUAAAACABAAC1VhZK8su39Lj9P59014JgUEAAAAAAADAAAABAADAAAAAwADAAAABAD///////8DAAAAAAD///////8DAAAAAAD///////8DAAEA////////BQAAAAMAEAALl0bmzXFQ3k6/LIaoRv6o8wQAAAABAAMAAAACAAMAAAABAAQAAgD///////8FAAAABAAQAAvbebtRDH32SrcEw7u8mQKr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VWFkryy7f0uP0/n3TXgmBQREYXRhAAUAAAAAAk5hbWUADQAAAExpbmtEYXRhTGlzdAAQVmVyc2lvbgABAAAACUxhc3RXcml0ZQCU2u6ckQEAAAABAP////9hAGEAAAAFX2lkABAAAAAEl0bmzXFQ3k6/LIaoRv6o8wREYXRhAAUAAAAAAk5hbWUADQAAAExpbmtEYXRhTGlzdAAQVmVyc2lvbgAAAAAACUxhc3RXcml0ZQCU2u6ckQEAAAACAP////9wAHAAAAAFX2lkABAAAAAE23m7UQx99kq3BMO7vJkCqwNEYXRhABYAAAACUGVyc29uYWxJZAABAAAAAAACTmFtZQALAAAAUGVyc29uYWxJZAAQVmVyc2lvbgAAAAAACUxhc3RXcml0ZQCz2u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49655737"/>
  <p:tag name="EMPOWERCHARTSPROPERTIES_B_LENGTH" val="24576"/>
  <p:tag name="DOWN_MIGRATION_INITIAL_LAYOUT_REQUIRED" val="9.2.99"/>
  <p:tag name="RUNTIME_ID" val="6d586105-c7d5-482d-b2d5-d263e6081b2e"/>
</p:tagLst>
</file>

<file path=ppt/tags/tag15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8gsAAAAAAAAAAAAAIAD///////////////8AAAD///////////////8DAAAAAgD///////8DAAAAAgD///////////////////////////////////////////////////////////////////////////////////////////////////////////////////////////////////////////////////////////////////////////////////////////////////////////////////////////////////////////////////////////////////////////////////////////////////////////////////////////////////////////////////////////////////////////////////////////////////////////////////////////////////////////////////////////////////////////////////////////////8BACAA////////////////AAAO////////AwAAAAMA////////////////////////////////////////////////////////////////////////////////////////////////////////////////////////////////////////////////////////////////////////////////////////////////////////////////////////////////////////////////////////////////////////////////////////////////////////////////////////////////////////////////////////////////////////////////////////////////////////////////////////////////////////////////////////////////////////////////////////////////////////////////////////AgACAP///////wUAAAACABAAC4Q+0EXPFatBlzD7uOONeA0EAAAAAAADAAAAAAADAAAABAADAAAAAAADAAAABAADAAIA////////BQAAAAMAEAAL7BUAsyetZECb1e+okG79gQQAAAABAAMAAAAEAAMAAAABAAMAAAAEAP///////wQAAgD///////8FAAAABAAQAAv0t3FhcEhOTIS2pfd4pF5xBAAAAAI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D7QRc8Vq0GXMPu44414DQREYXRhAAUAAAAAAk5hbWUADQAAAExpbmtEYXRhTGlzdAAQVmVyc2lvbgAAAAAACUxhc3RXcml0ZQCK4O6ckQEAAAABAP////9hAGEAAAAFX2lkABAAAAAE7BUAsyetZECb1e+okG79gQREYXRhAAUAAAAAAk5hbWUADQAAAExpbmtEYXRhTGlzdAAQVmVyc2lvbgABAAAACUxhc3RXcml0ZQCa4O6ckQEAAAACAP////9wAHAAAAAFX2lkABAAAAAE9LdxYXBITkyEtqX3eKRecQNEYXRhABYAAAACUGVyc29uYWxJZAABAAAAAAACTmFtZQALAAAAUGVyc29uYWxJZAAQVmVyc2lvbgAAAAAACUxhc3RXcml0ZQCq4O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CAP///////////////////////////////////////////////////////////////////////////////////////////////////////////////////////////////////////////////////////////////////////////////////////////////////////////////////////////////////////////////////////////////////////////////////////////////////////////////////////////////////////////////////////////////////////////////////////////////////////////////////////////////////////////////////////////////////////////////////////////////wEAIAH///////////////8AAA7///////8FAAAABAD///////////////////////////////////////////////////////////////////////////////////////////////////////////////////////////////////////////////////////////////////////////////////////////////////////////////////////////////////////////////////////////////////////////////////////////////////////////////////////////////////////////////////////////////////////////////////////////////////////////////////////////////////////////////////////////////////////////////////////////////////////////////////////8CAAIBAwAAAAIA////////DgAGTGlua0RhdGFMaXN0XzAEAAAAAAAFAAAAAAAFAAAAAwAFAAAAAAAFAAAAAwADAAIBAwAAAAMA////////DgAGTGlua0RhdGFMaXN0XzEEAAAAAQAFAAAAAgAFAAAABAAFAAAAAgAFAAAABAA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64899206"/>
  <p:tag name="EMPOWERCHARTSPROPERTIES_B_LENGTH" val="24576"/>
  <p:tag name="DOWN_MIGRATION_INITIAL_LAYOUT_REQUIRED" val="9.2.99"/>
  <p:tag name="RUNTIME_ID" val="6761f3c1-3a00-49d0-b95c-ad7f337aa5bc"/>
</p:tagLst>
</file>

<file path=ppt/tags/tag1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MBAQEBAQEBAQEBAQEBAQMAAAAAAAAAAwAAAAMAAAAA/////wUAzgsAAAAAAAAAAAAAIAD///////////////8AAAD///////////////8DAAAAAgD///////8DAAAAAgD///////8DAAAAAgD///////8DAAAABAD///////8DAAAABAD///////////////////////////////////////////////////////////////////////////////////////////////////////////////////////////////////////////////////////////////////////////////////////////////////////////////////////////////////////////////////////////////////////////////////////////////////////////////////////////////////////////////////////////////////////////////////////////////////////////////////////////////////////////////8BACAA////////////////AAAO////////AwAAAAMA////////////////////////////////////////////////////////////////////////////////////////////////////////////////////////////////////////////////////////////////////////////////////////////////////////////////////////////////////////////////////////////////////////////////////////////////////////////////////////////////////////////////////////////////////////////////////////////////////////////////////////////////////////////////////////////////////////////////////////////////////////////////////////AgADAP///////wUAAAACABAAC/h0I7C3exNKlSJbVO1OOrEEAAAAAAADAAAAAAADAAAABAADAAAAAAADAAAABAADAAAAAAADAAAABAADAAEA////////BQAAAAMAEAAL1iSF62z3hECLnjB+jxQtQwQAAAABAAMAAAAEAAMAAAABAAQABQD///////8FAAAABAAQAAso743YZeQpTbK6+gP2jz0aBAAAAAIAAwAAAAIAAwAAAAMAAwAAAAIA////////AwAAAAI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QjsLd7E0qVIltU7U46sQREYXRhAAUAAAAAAk5hbWUADQAAAExpbmtEYXRhTGlzdAAQVmVyc2lvbgABAAAACUxhc3RXcml0ZQBwkGFbkQEAAAABAP////9hAGEAAAAFX2lkABAAAAAE1iSF62z3hECLnjB+jxQtQwREYXRhAAUAAAAAAk5hbWUADQAAAExpbmtEYXRhTGlzdAAQVmVyc2lvbgAAAAAACUxhc3RXcml0ZQBpkGFbkQEAAAACAP////9wAHAAAAAFX2lkABAAAAAEKO+N2GXkKU2yuvoD9o89GgNEYXRhABYAAAACUGVyc29uYWxJZAABAAAAAAACTmFtZQALAAAAUGVyc29uYWxJZAAQVmVyc2lvbgAAAAAACUxhc3RXcml0ZQCCkG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CAP///////wUAAAACAP///////////////////////////////////////////////////////////////////////////////////////////////////////////////////////////////////////////////////////////////////////////////////////////////////////////////////////////////////////////////////////////////////////////////////////////////////////////////////////////////////////////////////////////////////////////////////////////////////////////////////////////////////////////////////////////////////////////////wEAIAH///////////////8AAA7///////8FAAAABAD///////////////////////////////////////////////////////////////////////////////////////////////////////////////////////////////////////////////////////////////////////////////////////////////////////////////////////////////////////////////////////////////////////////////////////////////////////////////////////////////////////////////////////////////////////////////////////////////////////////////////////////////////////////////////////////////////////////////////////////////////////////////////////8CAAMBAwAAAAIA////////DgAGTGlua0RhdGFMaXN0XzEEAAAAAAAFAAAAAwAFAAAABAA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3547395"/>
  <p:tag name="EMPOWERCHARTSPROPERTIES_B_LENGTH" val="24576"/>
  <p:tag name="DOWN_MIGRATION_INITIAL_LAYOUT_REQUIRED" val="9.2.99"/>
  <p:tag name="RUNTIME_ID" val="d085173d-ff11-46cb-a1cb-76d22bc57279"/>
</p:tagLst>
</file>

<file path=ppt/tags/tag16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gBAQEBAQEBAQEBAQEBAQMAAAAAAAAAAwAAAAMAAAAA/////wUAqgsAAAAAAAAAAAAAIAD///////////////8AAAD///////////////8DAAAABAD///////8DAAAABAD///////8DAAAAAwD///////8DAAAAAwD///////8DAAAAAwD///////8DAAAAAwD///////8DAAAAAwD///////8DAAAAAwD///////////////////////////////////////////////////////////////////////////////////////////////////////////////////////////////////////////////////////////////////////////////////////////////////////////////////////////////////////////////////////////////////////////////////////////////////////////////////////////////////////////////////////////////////////////////////////////////8BACAA////////////////AAAO////////AwAAAAMA////////////////////////////////////////////////////////////////////////////////////////////////////////////////////////////////////////////////////////////////////////////////////////////////////////////////////////////////////////////////////////////////////////////////////////////////////////////////////////////////////////////////////////////////////////////////////////////////////////////////////////////////////////////////////////////////////////////////////////////////////////////////////////AgACAP///////wUAAAACABAAC1akHZq0x6hKtkG7Bawa8fsEAAAAAAADAAAABAADAAAAAwADAAAABAADAAAAAwADAAgA////////BQAAAAMAEAALHSIYuDzqCkmdoM5npCrZyAQAAAABAAMAAAACAAMAAAABAAMAAAACAP///////wMAAAAAAP///////wMAAAAAAP///////wMAAAAAAP///////wMAAAAAAP///////wMAAAAAAP///////wMAAAAAAP///////wQAAgD///////8FAAAABAAQAAsdudoTKlFSTY/Q4aL+Y/IJ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VqQdmrTHqEq2QbsFrBrx+wREYXRhAAUAAAAAAk5hbWUADQAAAExpbmtEYXRhTGlzdAAQVmVyc2lvbgAAAAAACUxhc3RXcml0ZQBF5O6ckQEAAAABAP////9hAGEAAAAFX2lkABAAAAAEHSIYuDzqCkmdoM5npCrZyAREYXRhAAUAAAAAAk5hbWUADQAAAExpbmtEYXRhTGlzdAAQVmVyc2lvbgABAAAACUxhc3RXcml0ZQBF5O6ckQEAAAACAP////9wAHAAAAAFX2lkABAAAAAEHbnaEypRUk2P0OGi/mPyCQNEYXRhABYAAAACUGVyc29uYWxJZAABAAAAAAACTmFtZQALAAAAUGVyc29uYWxJZAAQVmVyc2lvbgAAAAAACUxhc3RXcml0ZQBU5O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CwAAAAAAAAAAAAAgAf///////////////wAAAP///////////////wUAAAACAP///////wUAAAACAP///////wUAAAADAP///////wUAAAADAP///////wUAAAADAP///////wUAAAADAP///////wUAAAADAP///////wUAAAADAP///////////////////////////////////////////////////////////////////////////////////////////////////////////////////////////////////////////////////////////////////////////////////////////////////////////////////////////////////////////////////////////////////////////////////////////////////////////////////////////////////////////////////////////////////////////////////////////////wEAIAH///////////////8AAA7///////8FAAAABAD///////////////////////////////////////////////////////////////////////////////////////////////////////////////////////////////////////////////////////////////////////////////////////////////////////////////////////////////////////////////////////////////////////////////////////////////////////////////////////////////////////////////////////////////////////////////////////////////////////////////////////////////////////////////////////////////////////////////////////////////////////////////////////8CAAIBAwAAAAIA////////DgAGTGlua0RhdGFMaXN0XzAEAAAAAAAFAAAAAAAFAAAAAwAFAAAAAAAFAAAAAwADAAgBAwAAAAMA////////DgAGTGlua0RhdGFMaXN0XzEEAAAAAQAFAAAAAgAFAAAABAAFAAAAAgD///////8FAAAAAAD///////8FAAAAAAD///////8FAAAAAAD///////8FAAAAAAD///////8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74447522"/>
  <p:tag name="EMPOWERCHARTSPROPERTIES_B_LENGTH" val="24576"/>
  <p:tag name="DOWN_MIGRATION_INITIAL_LAYOUT_REQUIRED" val="9.2.99"/>
  <p:tag name="RUNTIME_ID" val="0a6a2508-5496-4716-8d43-d40dea75adaa"/>
</p:tagLst>
</file>

<file path=ppt/tags/tag16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8gsAAAAAAAAAAAAAIAD///////////////8AAAD///////////////8DAAAABAD///////8DAAAABAD///////8DAAAAAgD///////////////////////////////////////////////////////////////////////////////////////////////////////////////////////////////////////////////////////////////////////////////////////////////////////////////////////////////////////////////////////////////////////////////////////////////////////////////////////////////////////////////////////////////////////////////////////////////////////////////////////////////////////////////////////////////////////////////8BACAA////////////////AAAO////////AwAAAAMA////////////////////////////////////////////////////////////////////////////////////////////////////////////////////////////////////////////////////////////////////////////////////////////////////////////////////////////////////////////////////////////////////////////////////////////////////////////////////////////////////////////////////////////////////////////////////////////////////////////////////////////////////////////////////////////////////////////////////////////////////////////////////////AgADAP///////wUAAAACABAACzcBRMScjIlFqub2p2ulVdYEAAAAAAADAAAABAADAAAAAwADAAAABAD///////8DAAAAAAD///////8DAAEA////////BQAAAAMAEAALSFDY9sU9m0evQg9H1isnVgQAAAABAAMAAAACAAMAAAABAAQAAgD///////8FAAAABAAQAAtXO/Z2XpF/QZlCYoBCXBEQ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NwFExJyMiUWq5vana6VV1gREYXRhAAUAAAAAAk5hbWUADQAAAExpbmtEYXRhTGlzdAAQVmVyc2lvbgAAAAAACUxhc3RXcml0ZQA4se6ckQEAAAABAP////9hAGEAAAAFX2lkABAAAAAESFDY9sU9m0evQg9H1isnVgREYXRhAAUAAAAAAk5hbWUADQAAAExpbmtEYXRhTGlzdAAQVmVyc2lvbgABAAAACUxhc3RXcml0ZQA4se6ckQEAAAACAP////9wAHAAAAAFX2lkABAAAAAEVzv2dl6Rf0GZQmKAQlwREANEYXRhABYAAAACUGVyc29uYWxJZAABAAAAAAACTmFtZQALAAAAUGVyc29uYWxJZAAQVmVyc2lvbgAAAAAACUxhc3RXcml0ZQBYse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UAAAACAP///////////////////////////////////////////////////////////////////////////////////////////////////////////////////////////////////////////////////////////////////////////////////////////////////////////////////////////////////////////////////////////////////////////////////////////////////////////////////////////////////////////////////////////////////////////////////////////////////////////////////////////////////////////////////////////////////////////////wEAIAH///////////////8AAA7///////8FAAAABAD///////////////////////////////////////////////////////////////////////////////////////////////////////////////////////////////////////////////////////////////////////////////////////////////////////////////////////////////////////////////////////////////////////////////////////////////////////////////////////////////////////////////////////////////////////////////////////////////////////////////////////////////////////////////////////////////////////////////////////////////////////////////////////8CAAMBAwAAAAIA////////DgAGTGlua0RhdGFMaXN0XzAEAAAAAAAFAAAAAAAFAAAAAwAFAAAAAAD///////8FAAAAAAD///////8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43758611"/>
  <p:tag name="EMPOWERCHARTSPROPERTIES_B_LENGTH" val="24576"/>
  <p:tag name="DOWN_MIGRATION_INITIAL_LAYOUT_REQUIRED" val="9.2.99"/>
  <p:tag name="RUNTIME_ID" val="2786a605-c455-496f-9678-e8308b5ae862"/>
</p:tagLst>
</file>

<file path=ppt/tags/tag16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BAD///////8DAAAAAwD///////////////////////////////////////////////////////////////////////////////////////////////////////////////////////////////////////////////////////////////////////////////////////////////////////////////////////////////////////////////////////////////////////////////////////////////////////////////////////////////////////////////////////////////////////////////////////////////////////////////////////////////////////////////////////////////////////////////////////////////8BACAA////////////////AAAO////////AwAAAAMA////////////////////////////////////////////////////////////////////////////////////////////////////////////////////////////////////////////////////////////////////////////////////////////////////////////////////////////////////////////////////////////////////////////////////////////////////////////////////////////////////////////////////////////////////////////////////////////////////////////////////////////////////////////////////////////////////////////////////////////////////////////////////////AgABAP///////wUAAAACABAACzrloOlKytVKuN5Rs4Pu2k0EAAAAAAADAAAABAADAAAAAwADAAIA////////BQAAAAMAEAALK8eR9gJICUyK+qH8dwSKIQQAAAABAAMAAAACAAMAAAABAAMAAAAAAP///////wQAAQD///////8FAAAABAAQAAsWS0+aCCngQLAfyJx71+pQ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OuWg6UrK1Uq43lGzg+7aTQREYXRhAAUAAAAAAk5hbWUADQAAAExpbmtEYXRhTGlzdAAQVmVyc2lvbgAAAAAACUxhc3RXcml0ZQCHse6ckQEAAAABAP////9hAGEAAAAFX2lkABAAAAAEK8eR9gJICUyK+qH8dwSKIQREYXRhAAUAAAAAAk5hbWUADQAAAExpbmtEYXRhTGlzdAAQVmVyc2lvbgABAAAACUxhc3RXcml0ZQCHse6ckQEAAAACAP////9wAHAAAAAFX2lkABAAAAAEFktPmggp4ECwH8ice9fqUANEYXRhABYAAAACUGVyc29uYWxJZAABAAAAAAACTmFtZQALAAAAUGVyc29uYWxJZAAQVmVyc2lvbgAAAAAACUxhc3RXcml0ZQCXse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DAP///////////////////////////////////////////////////////////////////////////////////////////////////////////////////////////////////////////////////////////////////////////////////////////////////////////////////////////////////////////////////////////////////////////////////////////////////////////////////////////////////////////////////////////////////////////////////////////////////////////////////////////////////////////////////////////////////////////////////////////////wEAIAH///////////////8AAA7///////8FAAAABAD///////////////////////////////////////////////////////////////////////////////////////////////////////////////////////////////////////////////////////////////////////////////////////////////////////////////////////////////////////////////////////////////////////////////////////////////////////////////////////////////////////////////////////////////////////////////////////////////////////////////////////////////////////////////////////////////////////////////////////////////////////////////////////8CAAEBAwAAAAIA////////DgAGTGlua0RhdGFMaXN0XzAEAAAAAAAFAAAAAAAFAAAAAwADAAIBAwAAAAMA////////DgAGTGlua0RhdGFMaXN0XzEEAAAAAQAFAAAAAgAFAAAABAAFAAAAAAAFAAAABAA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44458743"/>
  <p:tag name="EMPOWERCHARTSPROPERTIES_B_LENGTH" val="24576"/>
  <p:tag name="DOWN_MIGRATION_INITIAL_LAYOUT_REQUIRED" val="9.2.99"/>
  <p:tag name="RUNTIME_ID" val="ad0fda72-ab7b-4336-b511-18d17cbf7c3c"/>
</p:tagLst>
</file>

<file path=ppt/tags/tag16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AgD///////8DAAAAAwD///////////////////////////////////////////////////////////////////////////////////////////////////////////////////////////////////////////////////////////////////////////////////////////////////////////////////////////////////////////////////////////////////////////////////////////////////////////////////////////////////////////////////////////////////////////////////////////////////////////////////////////////////////////////////////////////////////////////////////////////8BACAA////////////////AAAO////////AwAAAAMA////////////////////////////////////////////////////////////////////////////////////////////////////////////////////////////////////////////////////////////////////////////////////////////////////////////////////////////////////////////////////////////////////////////////////////////////////////////////////////////////////////////////////////////////////////////////////////////////////////////////////////////////////////////////////////////////////////////////////////////////////////////////////////AgABAP///////wUAAAACABAACx/TdmXTbJ1IvpOmWRWzYfEEAAAAAAADAAAAAAADAAAABAADAAIA////////BQAAAAMAEAALIteIt16CpUWlfv0SdrtBpwQAAAABAAMAAAAEAAMAAAABAAMAAAAAAP///////wQAAQD///////8FAAAABAAQAAuU/HeEThn9T6GpMoHlj06j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9N2ZdNsnUi+k6ZZFbNh8QREYXRhAAUAAAAAAk5hbWUADQAAAExpbmtEYXRhTGlzdAAQVmVyc2lvbgAAAAAACUxhc3RXcml0ZQCSs+6ckQEAAAABAP////9hAGEAAAAFX2lkABAAAAAEIteIt16CpUWlfv0SdrtBpwREYXRhAAUAAAAAAk5hbWUADQAAAExpbmtEYXRhTGlzdAAQVmVyc2lvbgABAAAACUxhc3RXcml0ZQCSs+6ckQEAAAACAP////9wAHAAAAAFX2lkABAAAAAElPx3hE4Z/U+hqTKB5Y9OowNEYXRhABYAAAACUGVyc29uYWxJZAABAAAAAAACTmFtZQALAAAAUGVyc29uYWxJZAAQVmVyc2lvbgAAAAAACUxhc3RXcml0ZQCis+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DAP///////////////////////////////////////////////////////////////////////////////////////////////////////////////////////////////////////////////////////////////////////////////////////////////////////////////////////////////////////////////////////////////////////////////////////////////////////////////////////////////////////////////////////////////////////////////////////////////////////////////////////////////////////////////////////////////////////////////////////////////wEAIAH///////////////8AAA7///////8FAAAABAD///////////////////////////////////////////////////////////////////////////////////////////////////////////////////////////////////////////////////////////////////////////////////////////////////////////////////////////////////////////////////////////////////////////////////////////////////////////////////////////////////////////////////////////////////////////////////////////////////////////////////////////////////////////////////////////////////////////////////////////////////////////////////////8CAAEBAwAAAAIA////////DgAGTGlua0RhdGFMaXN0XzAEAAAAAAAFAAAAAAAFAAAAAwADAAIBAwAAAAMA////////DgAGTGlua0RhdGFMaXN0XzEEAAAAAQAFAAAAAgAFAAAABAA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49619362"/>
  <p:tag name="EMPOWERCHARTSPROPERTIES_B_LENGTH" val="24576"/>
  <p:tag name="DOWN_MIGRATION_INITIAL_LAYOUT_REQUIRED" val="9.2.99"/>
  <p:tag name="RUNTIME_ID" val="bd188cb1-eb86-4767-b780-fa61d8e9aea4"/>
</p:tagLst>
</file>

<file path=ppt/tags/tag16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BAD///////8DAAAAAwD///////8DAAAAAwD///////8DAAAAAwD///////////////////////////////////////////////////////////////////////////////////////////////////////////////////////////////////////////////////////////////////////////////////////////////////////////////////////////////////////////////////////////////////////////////////////////////////////////////////////////////////////////////////////////////////////////////////////////////////////////////////////////////////////////////////////////////8BACAA////////////////AAAO////////AwAAAAMA////////////////////////////////////////////////////////////////////////////////////////////////////////////////////////////////////////////////////////////////////////////////////////////////////////////////////////////////////////////////////////////////////////////////////////////////////////////////////////////////////////////////////////////////////////////////////////////////////////////////////////////////////////////////////////////////////////////////////////////////////////////////////////AgABAP///////wUAAAACABAACwQz5IKAiJJFj5B73FrXen4EAAAAAAADAAAABAADAAAAAwADAAQA////////BQAAAAMAEAALdNBdxCRL902q9aNa6QFXjAQAAAABAAMAAAACAAMAAAABAAMAAAAAAP///////wMAAAAAAP///////wMAAAAAAP///////wQAAQD///////8FAAAABAAQAAslzQp3/35UTZk378DL4VBA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BDPkgoCIkkWPkHvcWtd6fgREYXRhAAUAAAAAAk5hbWUADQAAAExpbmtEYXRhTGlzdAAQVmVyc2lvbgAAAAAACUxhc3RXcml0ZQA3t+6ckQEAAAABAP////9hAGEAAAAFX2lkABAAAAAEdNBdxCRL902q9aNa6QFXjAREYXRhAAUAAAAAAk5hbWUADQAAAExpbmtEYXRhTGlzdAAQVmVyc2lvbgABAAAACUxhc3RXcml0ZQA3t+6ckQEAAAACAP////9wAHAAAAAFX2lkABAAAAAEJc0Kd/9+VE2ZN+/Ay+FQQANEYXRhABYAAAACUGVyc29uYWxJZAABAAAAAAACTmFtZQALAAAAUGVyc29uYWxJZAAQVmVyc2lvbgAAAAAACUxhc3RXcml0ZQBHt+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DAP///////wUAAAADAP///////wUAAAADAP///////////////////////////////////////////////////////////////////////////////////////////////////////////////////////////////////////////////////////////////////////////////////////////////////////////////////////////////////////////////////////////////////////////////////////////////////////////////////////////////////////////////////////////////////////////////////////////////////////////////////////////////////////////////////////////////wEAIAH///////////////8AAA7///////8FAAAABAD///////////////////////////////////////////////////////////////////////////////////////////////////////////////////////////////////////////////////////////////////////////////////////////////////////////////////////////////////////////////////////////////////////////////////////////////////////////////////////////////////////////////////////////////////////////////////////////////////////////////////////////////////////////////////////////////////////////////////////////////////////////////////////8CAAEBAwAAAAIA////////DgAGTGlua0RhdGFMaXN0XzAEAAAAAAAFAAAAAAAFAAAAAwADAAQBAwAAAAMA////////DgAGTGlua0RhdGFMaXN0XzEEAAAAAQAFAAAAAgAFAAAABAAFAAAAAAD///////8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58951794"/>
  <p:tag name="EMPOWERCHARTSPROPERTIES_B_LENGTH" val="24576"/>
  <p:tag name="DOWN_MIGRATION_INITIAL_LAYOUT_REQUIRED" val="9.2.99"/>
  <p:tag name="RUNTIME_ID" val="b897bb2a-645e-400b-8833-c5a2558cb812"/>
</p:tagLst>
</file>

<file path=ppt/tags/tag16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5gsAAAAAAAAAAAAAIAD///////////////8AAAD///////////////8DAAAABAD///////8DAAAAAgD///////8DAAAAAgD///////////////////////////////////////////////////////////////////////////////////////////////////////////////////////////////////////////////////////////////////////////////////////////////////////////////////////////////////////////////////////////////////////////////////////////////////////////////////////////////////////////////////////////////////////////////////////////////////////////////////////////////////////////////////////////////////////////////8BACAA////////////////AAAO////////AwAAAAMA////////////////////////////////////////////////////////////////////////////////////////////////////////////////////////////////////////////////////////////////////////////////////////////////////////////////////////////////////////////////////////////////////////////////////////////////////////////////////////////////////////////////////////////////////////////////////////////////////////////////////////////////////////////////////////////////////////////////////////////////////////////////////////AgADAP///////wUAAAACABAAC3UXNSOtjFBIukhX1uC1RgMEAAAAAAADAAAABAADAAAAAwADAAAAAAADAAAAAwADAAAAAAADAAAAAwADAAMA////////BQAAAAMAEAALxzy5gYePa0GJ+zNrY3iPNQQAAAABAAMAAAACAAMAAAABAAMAAAACAP///////wMAAAACAP///////wQAAQD///////8FAAAABAAQAAsyCukJeqFTTK3nzBqNQEHM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dRc1I62MUEi6SFfW4LVGAwREYXRhAAUAAAAAAk5hbWUADQAAAExpbmtEYXRhTGlzdAAQVmVyc2lvbgABAAAACUxhc3RXcml0ZQAA/e2ckQEAAAABAP////9hAGEAAAAFX2lkABAAAAAExzy5gYePa0GJ+zNrY3iPNQREYXRhAAUAAAAAAk5hbWUADQAAAExpbmtEYXRhTGlzdAAQVmVyc2lvbgAAAAAACUxhc3RXcml0ZQAA/e2ckQEAAAACAP////9wAHAAAAAFX2lkABAAAAAEMgrpCXqhU0yt58wajUBBzANEYXRhABYAAAACUGVyc29uYWxJZAABAAAAAAACTmFtZQALAAAAUGVyc29uYWxJZAAQVmVyc2lvbgAAAAAACUxhc3RXcml0ZQAY/e2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DAP///////wUAAAADAP///////wUAAAADAP///////////////////////////////////////////////////////////////////////////////////////////////////////////////////////////////////////////////////////////////////////////////////////////////////////////////////////////////////////////////////////////////////////////////////////////////////////////////////////////////////////////////////////////////////////////////////////////////////////////////////////////////////////////////////////////////////////////////wEAIAH///////////////8AAA7///////8FAAAABAD///////////////////////////////////////////////////////////////////////////////////////////////////////////////////////////////////////////////////////////////////////////////////////////////////////////////////////////////////////////////////////////////////////////////////////////////////////////////////////////////////////////////////////////////////////////////////////////////////////////////////////////////////////////////////////////////////////////////////////////////////////////////////////8CAAMBAwAAAAIA////////DgAGTGlua0RhdGFMaXN0XzEEAAAAAAAFAAAAAwAFAAAABAAFAAAAAwAFAAAABAAFAAAAAwAFAAAABAADAAMBAwAAAAMA////////DgAGTGlua0RhdGFMaXN0XzAEAAAAAQAFAAAAAAAFAAAAAgAFAAAAAAAFAAAAAgAFAAAAAAAFAAAAAgAEAAMBAwAAAAQA////////DAAGUGVyc29uYWxJZF8wBAAAAAIABQAAAAIABQAAAAEABQAAAAI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282313414"/>
  <p:tag name="EMPOWERCHARTSPROPERTIES_B_LENGTH" val="24576"/>
  <p:tag name="DOWN_MIGRATION_INITIAL_LAYOUT_REQUIRED" val="9.2.99"/>
  <p:tag name="RUNTIME_ID" val="0cec35c8-0949-40a2-9f25-cee4568f9481"/>
</p:tagLst>
</file>

<file path=ppt/tags/tag16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tgsAAAAAAAAAAAAAIAD///////////////8AAAD///////////////8DAAAAAgD///////8DAAAABAD///////8DAAAABAD///////8DAAAABAD///////8DAAAABAD///////////////////////////////////////////////////////////////////////////////////////////////////////////////////////////////////////////////////////////////////////////////////////////////////////////////////////////////////////////////////////////////////////////////////////////////////////////////////////////////////////////////////////////////////////////////////////////////////////////////////////////////////////////////8BACAA////////////////AAAO////////AwAAAAMA////////////////////////////////////////////////////////////////////////////////////////////////////////////////////////////////////////////////////////////////////////////////////////////////////////////////////////////////////////////////////////////////////////////////////////////////////////////////////////////////////////////////////////////////////////////////////////////////////////////////////////////////////////////////////////////////////////////////////////////////////////////////////////AgABAP///////wUAAAACABAAC0tZdQw/YxJDi08tH4B2JYoEAAAAAAADAAAAAAADAAAABAADAAUA////////BQAAAAMAEAALvfOfWlkdFUex8DakjmNENAQAAAABAAMAAAAEAAMAAAABAAMAAAAEAP///////wMAAAAEAP///////wMAAAAEAP///////wMAAAAEAP///////wQABQD///////8FAAAABAAQAAukGAwU3f1kQoUAXD2zWWZgBAAAAAIAAwAAAAIAAwAAAAMAAwAAAAAAAwAAAAM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S1l1DD9jEkOLTy0fgHYligREYXRhAAUAAAAAAk5hbWUADQAAAExpbmtEYXRhTGlzdAAQVmVyc2lvbgAAAAAACUxhc3RXcml0ZQBj2u6ckQEAAAABAP////9hAGEAAAAFX2lkABAAAAAEvfOfWlkdFUex8DakjmNENAREYXRhAAUAAAAAAk5hbWUADQAAAExpbmtEYXRhTGlzdAAQVmVyc2lvbgABAAAACUxhc3RXcml0ZQBj2u6ckQEAAAACAP////9wAHAAAAAFX2lkABAAAAAEpBgMFN39ZEKFAFw9s1lmYANEYXRhABYAAAACUGVyc29uYWxJZAABAAAAAAACTmFtZQALAAAAUGVyc29uYWxJZAAQVmVyc2lvbgAAAAAACUxhc3RXcml0ZQBz2u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DAP///////wUAAAADAP///////wUAAAADAP///////wUAAAADAP///////////////////////////////////////////////////////////////////////////////////////////////////////////////////////////////////////////////////////////////////////////////////////////////////////////////////////////////////////////////////////////////////////////////////////////////////////////////////////////////////////////////////////////////////////////////////////////////////////////////////////////////////////////////wEAIAH///////////////8AAA7///////8FAAAABAD///////////////////////////////////////////////////////////////////////////////////////////////////////////////////////////////////////////////////////////////////////////////////////////////////////////////////////////////////////////////////////////////////////////////////////////////////////////////////////////////////////////////////////////////////////////////////////////////////////////////////////////////////////////////////////////////////////////////////////////////////////////////////////8CAAEBAwAAAAIA////////DgAGTGlua0RhdGFMaXN0XzAEAAAAAAAFAAAAAAAFAAAAAwADAAUBAwAAAAMA////////DgAGTGlua0RhdGFMaXN0XzEEAAAAAQAFAAAAAgAFAAAABAAFAAAAAAAFAAAABAAFAAAAAAAFAAAABAAFAAAAAAD///////8FAAAAAAD///////8EAAMBAwAAAAQA////////DAAGUGVyc29uYWxJZF8wBAAAAAIABQAAAAM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49001205"/>
  <p:tag name="EMPOWERCHARTSPROPERTIES_B_LENGTH" val="24576"/>
  <p:tag name="DOWN_MIGRATION_INITIAL_LAYOUT_REQUIRED" val="9.2.99"/>
  <p:tag name="RUNTIME_ID" val="4b313bc8-0f8c-453a-a5bc-e5d0a8e22f5e"/>
</p:tagLst>
</file>

<file path=ppt/tags/tag16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BAD///////8DAAAABAD///////8DAAAAAgD///////8DAAAAAgD///////////////////////////////////////////////////////////////////////////////////////////////////////////////////////////////////////////////////////////////////////////////////////////////////////////////////////////////////////////////////////////////////////////////////////////////////////////////////////////////////////////////////////////////////////////////////////////////////////////////////////////////////////////////////////////////8BACAA////////////////AAAO////////AwAAAAMA////////////////////////////////////////////////////////////////////////////////////////////////////////////////////////////////////////////////////////////////////////////////////////////////////////////////////////////////////////////////////////////////////////////////////////////////////////////////////////////////////////////////////////////////////////////////////////////////////////////////////////////////////////////////////////////////////////////////////////////////////////////////////////AgAEAP///////wUAAAACABAAC1VhZK8su39Lj9P59014JgUEAAAAAAADAAAABAADAAAAAwADAAAABAD///////8DAAAAAAD///////8DAAAAAAD///////8DAAEA////////BQAAAAMAEAALl0bmzXFQ3k6/LIaoRv6o8wQAAAABAAMAAAACAAMAAAABAAQAAgD///////8FAAAABAAQAAvbebtRDH32SrcEw7u8mQKr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VWFkryy7f0uP0/n3TXgmBQREYXRhAAUAAAAAAk5hbWUADQAAAExpbmtEYXRhTGlzdAAQVmVyc2lvbgABAAAACUxhc3RXcml0ZQCU2u6ckQEAAAABAP////9hAGEAAAAFX2lkABAAAAAEl0bmzXFQ3k6/LIaoRv6o8wREYXRhAAUAAAAAAk5hbWUADQAAAExpbmtEYXRhTGlzdAAQVmVyc2lvbgAAAAAACUxhc3RXcml0ZQCU2u6ckQEAAAACAP////9wAHAAAAAFX2lkABAAAAAE23m7UQx99kq3BMO7vJkCqwNEYXRhABYAAAACUGVyc29uYWxJZAABAAAAAAACTmFtZQALAAAAUGVyc29uYWxJZAAQVmVyc2lvbgAAAAAACUxhc3RXcml0ZQCz2u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49655737"/>
  <p:tag name="EMPOWERCHARTSPROPERTIES_B_LENGTH" val="24576"/>
  <p:tag name="DOWN_MIGRATION_INITIAL_LAYOUT_REQUIRED" val="9.2.99"/>
  <p:tag name="RUNTIME_ID" val="6d586105-c7d5-482d-b2d5-d263e6081b2e"/>
</p:tagLst>
</file>

<file path=ppt/tags/tag16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8gsAAAAAAAAAAAAAIAD///////////////8AAAD///////////////8DAAAAAgD///////8DAAAAAgD///////////////////////////////////////////////////////////////////////////////////////////////////////////////////////////////////////////////////////////////////////////////////////////////////////////////////////////////////////////////////////////////////////////////////////////////////////////////////////////////////////////////////////////////////////////////////////////////////////////////////////////////////////////////////////////////////////////////////////////////8BACAA////////////////AAAO////////AwAAAAMA////////////////////////////////////////////////////////////////////////////////////////////////////////////////////////////////////////////////////////////////////////////////////////////////////////////////////////////////////////////////////////////////////////////////////////////////////////////////////////////////////////////////////////////////////////////////////////////////////////////////////////////////////////////////////////////////////////////////////////////////////////////////////////AgACAP///////wUAAAACABAAC4Q+0EXPFatBlzD7uOONeA0EAAAAAAADAAAAAAADAAAABAADAAAAAAADAAAABAADAAIA////////BQAAAAMAEAAL7BUAsyetZECb1e+okG79gQQAAAABAAMAAAAEAAMAAAABAAMAAAAEAP///////wQAAgD///////8FAAAABAAQAAv0t3FhcEhOTIS2pfd4pF5xBAAAAAI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D7QRc8Vq0GXMPu44414DQREYXRhAAUAAAAAAk5hbWUADQAAAExpbmtEYXRhTGlzdAAQVmVyc2lvbgAAAAAACUxhc3RXcml0ZQCK4O6ckQEAAAABAP////9hAGEAAAAFX2lkABAAAAAE7BUAsyetZECb1e+okG79gQREYXRhAAUAAAAAAk5hbWUADQAAAExpbmtEYXRhTGlzdAAQVmVyc2lvbgABAAAACUxhc3RXcml0ZQCa4O6ckQEAAAACAP////9wAHAAAAAFX2lkABAAAAAE9LdxYXBITkyEtqX3eKRecQNEYXRhABYAAAACUGVyc29uYWxJZAABAAAAAAACTmFtZQALAAAAUGVyc29uYWxJZAAQVmVyc2lvbgAAAAAACUxhc3RXcml0ZQCq4O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CAP///////////////////////////////////////////////////////////////////////////////////////////////////////////////////////////////////////////////////////////////////////////////////////////////////////////////////////////////////////////////////////////////////////////////////////////////////////////////////////////////////////////////////////////////////////////////////////////////////////////////////////////////////////////////////////////////////////////////////////////////wEAIAH///////////////8AAA7///////8FAAAABAD///////////////////////////////////////////////////////////////////////////////////////////////////////////////////////////////////////////////////////////////////////////////////////////////////////////////////////////////////////////////////////////////////////////////////////////////////////////////////////////////////////////////////////////////////////////////////////////////////////////////////////////////////////////////////////////////////////////////////////////////////////////////////////8CAAIBAwAAAAIA////////DgAGTGlua0RhdGFMaXN0XzAEAAAAAAAFAAAAAAAFAAAAAwAFAAAAAAAFAAAAAwADAAIBAwAAAAMA////////DgAGTGlua0RhdGFMaXN0XzEEAAAAAQAFAAAAAgAFAAAABAAFAAAAAgAFAAAABAA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64899206"/>
  <p:tag name="EMPOWERCHARTSPROPERTIES_B_LENGTH" val="24576"/>
  <p:tag name="DOWN_MIGRATION_INITIAL_LAYOUT_REQUIRED" val="9.2.99"/>
  <p:tag name="RUNTIME_ID" val="6761f3c1-3a00-49d0-b95c-ad7f337aa5bc"/>
</p:tagLst>
</file>

<file path=ppt/tags/tag16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gBAQEBAQEBAQEBAQEBAQMAAAAAAAAAAwAAAAMAAAAA/////wUAqgsAAAAAAAAAAAAAIAD///////////////8AAAD///////////////8DAAAABAD///////8DAAAABAD///////8DAAAAAwD///////8DAAAAAwD///////8DAAAAAwD///////8DAAAAAwD///////8DAAAAAwD///////8DAAAAAwD///////////////////////////////////////////////////////////////////////////////////////////////////////////////////////////////////////////////////////////////////////////////////////////////////////////////////////////////////////////////////////////////////////////////////////////////////////////////////////////////////////////////////////////////////////////////////////////////8BACAA////////////////AAAO////////AwAAAAMA////////////////////////////////////////////////////////////////////////////////////////////////////////////////////////////////////////////////////////////////////////////////////////////////////////////////////////////////////////////////////////////////////////////////////////////////////////////////////////////////////////////////////////////////////////////////////////////////////////////////////////////////////////////////////////////////////////////////////////////////////////////////////////AgACAP///////wUAAAACABAAC1akHZq0x6hKtkG7Bawa8fsEAAAAAAADAAAABAADAAAAAwADAAAABAADAAAAAwADAAgA////////BQAAAAMAEAALHSIYuDzqCkmdoM5npCrZyAQAAAABAAMAAAACAAMAAAABAAMAAAACAP///////wMAAAAAAP///////wMAAAAAAP///////wMAAAAAAP///////wMAAAAAAP///////wMAAAAAAP///////wMAAAAAAP///////wQAAgD///////8FAAAABAAQAAsdudoTKlFSTY/Q4aL+Y/IJ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VqQdmrTHqEq2QbsFrBrx+wREYXRhAAUAAAAAAk5hbWUADQAAAExpbmtEYXRhTGlzdAAQVmVyc2lvbgAAAAAACUxhc3RXcml0ZQBF5O6ckQEAAAABAP////9hAGEAAAAFX2lkABAAAAAEHSIYuDzqCkmdoM5npCrZyAREYXRhAAUAAAAAAk5hbWUADQAAAExpbmtEYXRhTGlzdAAQVmVyc2lvbgABAAAACUxhc3RXcml0ZQBF5O6ckQEAAAACAP////9wAHAAAAAFX2lkABAAAAAEHbnaEypRUk2P0OGi/mPyCQNEYXRhABYAAAACUGVyc29uYWxJZAABAAAAAAACTmFtZQALAAAAUGVyc29uYWxJZAAQVmVyc2lvbgAAAAAACUxhc3RXcml0ZQBU5O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CwAAAAAAAAAAAAAgAf///////////////wAAAP///////////////wUAAAACAP///////wUAAAACAP///////wUAAAADAP///////wUAAAADAP///////wUAAAADAP///////wUAAAADAP///////wUAAAADAP///////wUAAAADAP///////////////////////////////////////////////////////////////////////////////////////////////////////////////////////////////////////////////////////////////////////////////////////////////////////////////////////////////////////////////////////////////////////////////////////////////////////////////////////////////////////////////////////////////////////////////////////////////wEAIAH///////////////8AAA7///////8FAAAABAD///////////////////////////////////////////////////////////////////////////////////////////////////////////////////////////////////////////////////////////////////////////////////////////////////////////////////////////////////////////////////////////////////////////////////////////////////////////////////////////////////////////////////////////////////////////////////////////////////////////////////////////////////////////////////////////////////////////////////////////////////////////////////////8CAAIBAwAAAAIA////////DgAGTGlua0RhdGFMaXN0XzAEAAAAAAAFAAAAAAAFAAAAAwAFAAAAAAAFAAAAAwADAAgBAwAAAAMA////////DgAGTGlua0RhdGFMaXN0XzEEAAAAAQAFAAAAAgAFAAAABAAFAAAAAgD///////8FAAAAAAD///////8FAAAAAAD///////8FAAAAAAD///////8FAAAAAAD///////8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74447522"/>
  <p:tag name="EMPOWERCHARTSPROPERTIES_B_LENGTH" val="24576"/>
  <p:tag name="DOWN_MIGRATION_INITIAL_LAYOUT_REQUIRED" val="9.2.99"/>
  <p:tag name="RUNTIME_ID" val="0a6a2508-5496-4716-8d43-d40dea75adaa"/>
</p:tagLst>
</file>

<file path=ppt/tags/tag1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gsAAAAAAAAAAAAAIAD///////////////8AAAD///////////////8DAAAAAgD///////8DAAAAAwD///////////////////////////////////////////////////////////////////////////////////////////////////////////////////////////////////////////////////////////////////////////////////////////////////////////////////////////////////////////////////////////////////////////////////////////////////////////////////////////////////////////////////////////////////////////////////////////////////////////////////////////////////////////////////////////////////////////////////////////////8BACAA////////////////AAAO////////AwAAAAQA////////////////////////////////////////////////////////////////////////////////////////////////////////////////////////////////////////////////////////////////////////////////////////////////////////////////////////////////////////////////////////////////////////////////////////////////////////////////////////////////////////////////////////////////////////////////////////////////////////////////////////////////////////////////////////////////////////////////////////////////////////////////////////AgABAP///////wUAAAACABAAC1pzuj7B6cxGqaqn/167PzsEAAAAAAADAAAAAAADAAAAAwADAAIA////////BQAAAAMAEAALXuEzYbHWe0aopA3G6fEAQwQAAAABAAMAAAACAAMAAAAEAAMAAAAAAAMAAAAEAAQAAgD///////8FAAAABAAQAAt7jhCeJMyaS5up9uKjzCnuBAAAAAIAAwAAAAMAAwAAAAE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WnO6PsHpzEapqqf/Xrs/OwREYXRhAAUAAAAAAk5hbWUADQAAAExpbmtEYXRhTGlzdAAQVmVyc2lvbgAAAAAACUxhc3RXcml0ZQCfkGFbkQEAAAABAP////9hAGEAAAAFX2lkABAAAAAEXuEzYbHWe0aopA3G6fEAQwREYXRhAAUAAAAAAk5hbWUADQAAAExpbmtEYXRhTGlzdAAQVmVyc2lvbgABAAAACUxhc3RXcml0ZQCfkGFbkQEAAAACAP////9wAHAAAAAFX2lkABAAAAAEe44QniTMmkubqfbio8wp7gNEYXRhABYAAAACUGVyc29uYWxJZAABAAAAAAACTmFtZQALAAAAUGVyc29uYWxJZAAQVmVyc2lvbgAAAAAACUxhc3RXcml0ZQCwkG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DAP///////////////////////////////////////////////////////////////////////////////////////////////////////////////////////////////////////////////////////////////////////////////////////////////////////////////////////////////////////////////////////////////////////////////////////////////////////////////////////////////////////////////////////////////////////////////////////////////////////////////////////////////////////////////////////////////////////////////////////////////wEAIAH///////////////8AAA7///////8FAAAABAD///////////////////////////////////////////////////////////////////////////////////////////////////////////////////////////////////////////////////////////////////////////////////////////////////////////////////////////////////////////////////////////////////////////////////////////////////////////////////////////////////////////////////////////////////////////////////////////////////////////////////////////////////////////////////////////////////////////////////////////////////////////////////////8CAAEBAwAAAAIA////////DgAGTGlua0RhdGFMaXN0XzAEAAAAAAAFAAAAAAAFAAAAAwADAAIBAwAAAAMA////////DgAGTGlua0RhdGFMaXN0XzEEAAAAAQAFAAAAAgAFAAAABAAFAAAAAAAFAAAABAA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3998338"/>
  <p:tag name="EMPOWERCHARTSPROPERTIES_B_LENGTH" val="24576"/>
  <p:tag name="DOWN_MIGRATION_INITIAL_LAYOUT_REQUIRED" val="9.2.99"/>
  <p:tag name="RUNTIME_ID" val="29209de8-d8d5-4f9f-8d3c-02ffad2c452d"/>
</p:tagLst>
</file>

<file path=ppt/tags/tag17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8gsAAAAAAAAAAAAAIAD///////////////8AAAD///////////////8DAAAABAD///////8DAAAABAD///////8DAAAAAgD///////////////////////////////////////////////////////////////////////////////////////////////////////////////////////////////////////////////////////////////////////////////////////////////////////////////////////////////////////////////////////////////////////////////////////////////////////////////////////////////////////////////////////////////////////////////////////////////////////////////////////////////////////////////////////////////////////////////8BACAA////////////////AAAO////////AwAAAAMA////////////////////////////////////////////////////////////////////////////////////////////////////////////////////////////////////////////////////////////////////////////////////////////////////////////////////////////////////////////////////////////////////////////////////////////////////////////////////////////////////////////////////////////////////////////////////////////////////////////////////////////////////////////////////////////////////////////////////////////////////////////////////////AgADAP///////wUAAAACABAACzcBRMScjIlFqub2p2ulVdYEAAAAAAADAAAABAADAAAAAwADAAAABAD///////8DAAAAAAD///////8DAAEA////////BQAAAAMAEAALSFDY9sU9m0evQg9H1isnVgQAAAABAAMAAAACAAMAAAABAAQAAgD///////8FAAAABAAQAAtXO/Z2XpF/QZlCYoBCXBEQ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NwFExJyMiUWq5vana6VV1gREYXRhAAUAAAAAAk5hbWUADQAAAExpbmtEYXRhTGlzdAAQVmVyc2lvbgAAAAAACUxhc3RXcml0ZQA4se6ckQEAAAABAP////9hAGEAAAAFX2lkABAAAAAESFDY9sU9m0evQg9H1isnVgREYXRhAAUAAAAAAk5hbWUADQAAAExpbmtEYXRhTGlzdAAQVmVyc2lvbgABAAAACUxhc3RXcml0ZQA4se6ckQEAAAACAP////9wAHAAAAAFX2lkABAAAAAEVzv2dl6Rf0GZQmKAQlwREANEYXRhABYAAAACUGVyc29uYWxJZAABAAAAAAACTmFtZQALAAAAUGVyc29uYWxJZAAQVmVyc2lvbgAAAAAACUxhc3RXcml0ZQBYse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UAAAACAP///////////////////////////////////////////////////////////////////////////////////////////////////////////////////////////////////////////////////////////////////////////////////////////////////////////////////////////////////////////////////////////////////////////////////////////////////////////////////////////////////////////////////////////////////////////////////////////////////////////////////////////////////////////////////////////////////////////////wEAIAH///////////////8AAA7///////8FAAAABAD///////////////////////////////////////////////////////////////////////////////////////////////////////////////////////////////////////////////////////////////////////////////////////////////////////////////////////////////////////////////////////////////////////////////////////////////////////////////////////////////////////////////////////////////////////////////////////////////////////////////////////////////////////////////////////////////////////////////////////////////////////////////////////8CAAMBAwAAAAIA////////DgAGTGlua0RhdGFMaXN0XzAEAAAAAAAFAAAAAAAFAAAAAwAFAAAAAAD///////8FAAAAAAD///////8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43758611"/>
  <p:tag name="EMPOWERCHARTSPROPERTIES_B_LENGTH" val="24576"/>
  <p:tag name="DOWN_MIGRATION_INITIAL_LAYOUT_REQUIRED" val="9.2.99"/>
  <p:tag name="RUNTIME_ID" val="2786a605-c455-496f-9678-e8308b5ae862"/>
</p:tagLst>
</file>

<file path=ppt/tags/tag17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BAD///////8DAAAAAwD///////////////////////////////////////////////////////////////////////////////////////////////////////////////////////////////////////////////////////////////////////////////////////////////////////////////////////////////////////////////////////////////////////////////////////////////////////////////////////////////////////////////////////////////////////////////////////////////////////////////////////////////////////////////////////////////////////////////////////////////8BACAA////////////////AAAO////////AwAAAAMA////////////////////////////////////////////////////////////////////////////////////////////////////////////////////////////////////////////////////////////////////////////////////////////////////////////////////////////////////////////////////////////////////////////////////////////////////////////////////////////////////////////////////////////////////////////////////////////////////////////////////////////////////////////////////////////////////////////////////////////////////////////////////////AgABAP///////wUAAAACABAACzrloOlKytVKuN5Rs4Pu2k0EAAAAAAADAAAABAADAAAAAwADAAIA////////BQAAAAMAEAALK8eR9gJICUyK+qH8dwSKIQQAAAABAAMAAAACAAMAAAABAAMAAAAAAP///////wQAAQD///////8FAAAABAAQAAsWS0+aCCngQLAfyJx71+pQ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OuWg6UrK1Uq43lGzg+7aTQREYXRhAAUAAAAAAk5hbWUADQAAAExpbmtEYXRhTGlzdAAQVmVyc2lvbgAAAAAACUxhc3RXcml0ZQCHse6ckQEAAAABAP////9hAGEAAAAFX2lkABAAAAAEK8eR9gJICUyK+qH8dwSKIQREYXRhAAUAAAAAAk5hbWUADQAAAExpbmtEYXRhTGlzdAAQVmVyc2lvbgABAAAACUxhc3RXcml0ZQCHse6ckQEAAAACAP////9wAHAAAAAFX2lkABAAAAAEFktPmggp4ECwH8ice9fqUANEYXRhABYAAAACUGVyc29uYWxJZAABAAAAAAACTmFtZQALAAAAUGVyc29uYWxJZAAQVmVyc2lvbgAAAAAACUxhc3RXcml0ZQCXse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DAP///////////////////////////////////////////////////////////////////////////////////////////////////////////////////////////////////////////////////////////////////////////////////////////////////////////////////////////////////////////////////////////////////////////////////////////////////////////////////////////////////////////////////////////////////////////////////////////////////////////////////////////////////////////////////////////////////////////////////////////////wEAIAH///////////////8AAA7///////8FAAAABAD///////////////////////////////////////////////////////////////////////////////////////////////////////////////////////////////////////////////////////////////////////////////////////////////////////////////////////////////////////////////////////////////////////////////////////////////////////////////////////////////////////////////////////////////////////////////////////////////////////////////////////////////////////////////////////////////////////////////////////////////////////////////////////8CAAEBAwAAAAIA////////DgAGTGlua0RhdGFMaXN0XzAEAAAAAAAFAAAAAAAFAAAAAwADAAIBAwAAAAMA////////DgAGTGlua0RhdGFMaXN0XzEEAAAAAQAFAAAAAgAFAAAABAAFAAAAAAAFAAAABAA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44458743"/>
  <p:tag name="EMPOWERCHARTSPROPERTIES_B_LENGTH" val="24576"/>
  <p:tag name="DOWN_MIGRATION_INITIAL_LAYOUT_REQUIRED" val="9.2.99"/>
  <p:tag name="RUNTIME_ID" val="ad0fda72-ab7b-4336-b511-18d17cbf7c3c"/>
</p:tagLst>
</file>

<file path=ppt/tags/tag17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AgD///////8DAAAAAwD///////////////////////////////////////////////////////////////////////////////////////////////////////////////////////////////////////////////////////////////////////////////////////////////////////////////////////////////////////////////////////////////////////////////////////////////////////////////////////////////////////////////////////////////////////////////////////////////////////////////////////////////////////////////////////////////////////////////////////////////8BACAA////////////////AAAO////////AwAAAAMA////////////////////////////////////////////////////////////////////////////////////////////////////////////////////////////////////////////////////////////////////////////////////////////////////////////////////////////////////////////////////////////////////////////////////////////////////////////////////////////////////////////////////////////////////////////////////////////////////////////////////////////////////////////////////////////////////////////////////////////////////////////////////////AgABAP///////wUAAAACABAACx/TdmXTbJ1IvpOmWRWzYfEEAAAAAAADAAAAAAADAAAABAADAAIA////////BQAAAAMAEAALIteIt16CpUWlfv0SdrtBpwQAAAABAAMAAAAEAAMAAAABAAMAAAAAAP///////wQAAQD///////8FAAAABAAQAAuU/HeEThn9T6GpMoHlj06j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9N2ZdNsnUi+k6ZZFbNh8QREYXRhAAUAAAAAAk5hbWUADQAAAExpbmtEYXRhTGlzdAAQVmVyc2lvbgAAAAAACUxhc3RXcml0ZQCSs+6ckQEAAAABAP////9hAGEAAAAFX2lkABAAAAAEIteIt16CpUWlfv0SdrtBpwREYXRhAAUAAAAAAk5hbWUADQAAAExpbmtEYXRhTGlzdAAQVmVyc2lvbgABAAAACUxhc3RXcml0ZQCSs+6ckQEAAAACAP////9wAHAAAAAFX2lkABAAAAAElPx3hE4Z/U+hqTKB5Y9OowNEYXRhABYAAAACUGVyc29uYWxJZAABAAAAAAACTmFtZQALAAAAUGVyc29uYWxJZAAQVmVyc2lvbgAAAAAACUxhc3RXcml0ZQCis+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DAP///////////////////////////////////////////////////////////////////////////////////////////////////////////////////////////////////////////////////////////////////////////////////////////////////////////////////////////////////////////////////////////////////////////////////////////////////////////////////////////////////////////////////////////////////////////////////////////////////////////////////////////////////////////////////////////////////////////////////////////////wEAIAH///////////////8AAA7///////8FAAAABAD///////////////////////////////////////////////////////////////////////////////////////////////////////////////////////////////////////////////////////////////////////////////////////////////////////////////////////////////////////////////////////////////////////////////////////////////////////////////////////////////////////////////////////////////////////////////////////////////////////////////////////////////////////////////////////////////////////////////////////////////////////////////////////8CAAEBAwAAAAIA////////DgAGTGlua0RhdGFMaXN0XzAEAAAAAAAFAAAAAAAFAAAAAwADAAIBAwAAAAMA////////DgAGTGlua0RhdGFMaXN0XzEEAAAAAQAFAAAAAgAFAAAABAA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49619362"/>
  <p:tag name="EMPOWERCHARTSPROPERTIES_B_LENGTH" val="24576"/>
  <p:tag name="DOWN_MIGRATION_INITIAL_LAYOUT_REQUIRED" val="9.2.99"/>
  <p:tag name="RUNTIME_ID" val="bd188cb1-eb86-4767-b780-fa61d8e9aea4"/>
</p:tagLst>
</file>

<file path=ppt/tags/tag17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BAD///////8DAAAAAwD///////8DAAAAAwD///////8DAAAAAwD///////////////////////////////////////////////////////////////////////////////////////////////////////////////////////////////////////////////////////////////////////////////////////////////////////////////////////////////////////////////////////////////////////////////////////////////////////////////////////////////////////////////////////////////////////////////////////////////////////////////////////////////////////////////////////////////8BACAA////////////////AAAO////////AwAAAAMA////////////////////////////////////////////////////////////////////////////////////////////////////////////////////////////////////////////////////////////////////////////////////////////////////////////////////////////////////////////////////////////////////////////////////////////////////////////////////////////////////////////////////////////////////////////////////////////////////////////////////////////////////////////////////////////////////////////////////////////////////////////////////////AgABAP///////wUAAAACABAACwQz5IKAiJJFj5B73FrXen4EAAAAAAADAAAABAADAAAAAwADAAQA////////BQAAAAMAEAALdNBdxCRL902q9aNa6QFXjAQAAAABAAMAAAACAAMAAAABAAMAAAAAAP///////wMAAAAAAP///////wMAAAAAAP///////wQAAQD///////8FAAAABAAQAAslzQp3/35UTZk378DL4VBA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BDPkgoCIkkWPkHvcWtd6fgREYXRhAAUAAAAAAk5hbWUADQAAAExpbmtEYXRhTGlzdAAQVmVyc2lvbgAAAAAACUxhc3RXcml0ZQA3t+6ckQEAAAABAP////9hAGEAAAAFX2lkABAAAAAEdNBdxCRL902q9aNa6QFXjAREYXRhAAUAAAAAAk5hbWUADQAAAExpbmtEYXRhTGlzdAAQVmVyc2lvbgABAAAACUxhc3RXcml0ZQA3t+6ckQEAAAACAP////9wAHAAAAAFX2lkABAAAAAEJc0Kd/9+VE2ZN+/Ay+FQQANEYXRhABYAAAACUGVyc29uYWxJZAABAAAAAAACTmFtZQALAAAAUGVyc29uYWxJZAAQVmVyc2lvbgAAAAAACUxhc3RXcml0ZQBHt+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DAP///////wUAAAADAP///////wUAAAADAP///////////////////////////////////////////////////////////////////////////////////////////////////////////////////////////////////////////////////////////////////////////////////////////////////////////////////////////////////////////////////////////////////////////////////////////////////////////////////////////////////////////////////////////////////////////////////////////////////////////////////////////////////////////////////////////////wEAIAH///////////////8AAA7///////8FAAAABAD///////////////////////////////////////////////////////////////////////////////////////////////////////////////////////////////////////////////////////////////////////////////////////////////////////////////////////////////////////////////////////////////////////////////////////////////////////////////////////////////////////////////////////////////////////////////////////////////////////////////////////////////////////////////////////////////////////////////////////////////////////////////////////8CAAEBAwAAAAIA////////DgAGTGlua0RhdGFMaXN0XzAEAAAAAAAFAAAAAAAFAAAAAwADAAQBAwAAAAMA////////DgAGTGlua0RhdGFMaXN0XzEEAAAAAQAFAAAAAgAFAAAABAAFAAAAAAD///////8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58951794"/>
  <p:tag name="EMPOWERCHARTSPROPERTIES_B_LENGTH" val="24576"/>
  <p:tag name="DOWN_MIGRATION_INITIAL_LAYOUT_REQUIRED" val="9.2.99"/>
  <p:tag name="RUNTIME_ID" val="b897bb2a-645e-400b-8833-c5a2558cb812"/>
</p:tagLst>
</file>

<file path=ppt/tags/tag17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5gsAAAAAAAAAAAAAIAD///////////////8AAAD///////////////8DAAAABAD///////8DAAAAAgD///////8DAAAAAgD///////////////////////////////////////////////////////////////////////////////////////////////////////////////////////////////////////////////////////////////////////////////////////////////////////////////////////////////////////////////////////////////////////////////////////////////////////////////////////////////////////////////////////////////////////////////////////////////////////////////////////////////////////////////////////////////////////////////8BACAA////////////////AAAO////////AwAAAAMA////////////////////////////////////////////////////////////////////////////////////////////////////////////////////////////////////////////////////////////////////////////////////////////////////////////////////////////////////////////////////////////////////////////////////////////////////////////////////////////////////////////////////////////////////////////////////////////////////////////////////////////////////////////////////////////////////////////////////////////////////////////////////////AgADAP///////wUAAAACABAAC3UXNSOtjFBIukhX1uC1RgMEAAAAAAADAAAABAADAAAAAwADAAAAAAADAAAAAwADAAAAAAADAAAAAwADAAMA////////BQAAAAMAEAALxzy5gYePa0GJ+zNrY3iPNQQAAAABAAMAAAACAAMAAAABAAMAAAACAP///////wMAAAACAP///////wQAAQD///////8FAAAABAAQAAsyCukJeqFTTK3nzBqNQEHM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dRc1I62MUEi6SFfW4LVGAwREYXRhAAUAAAAAAk5hbWUADQAAAExpbmtEYXRhTGlzdAAQVmVyc2lvbgABAAAACUxhc3RXcml0ZQAA/e2ckQEAAAABAP////9hAGEAAAAFX2lkABAAAAAExzy5gYePa0GJ+zNrY3iPNQREYXRhAAUAAAAAAk5hbWUADQAAAExpbmtEYXRhTGlzdAAQVmVyc2lvbgAAAAAACUxhc3RXcml0ZQAA/e2ckQEAAAACAP////9wAHAAAAAFX2lkABAAAAAEMgrpCXqhU0yt58wajUBBzANEYXRhABYAAAACUGVyc29uYWxJZAABAAAAAAACTmFtZQALAAAAUGVyc29uYWxJZAAQVmVyc2lvbgAAAAAACUxhc3RXcml0ZQAY/e2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DAP///////wUAAAADAP///////wUAAAADAP///////////////////////////////////////////////////////////////////////////////////////////////////////////////////////////////////////////////////////////////////////////////////////////////////////////////////////////////////////////////////////////////////////////////////////////////////////////////////////////////////////////////////////////////////////////////////////////////////////////////////////////////////////////////////////////////////////////////wEAIAH///////////////8AAA7///////8FAAAABAD///////////////////////////////////////////////////////////////////////////////////////////////////////////////////////////////////////////////////////////////////////////////////////////////////////////////////////////////////////////////////////////////////////////////////////////////////////////////////////////////////////////////////////////////////////////////////////////////////////////////////////////////////////////////////////////////////////////////////////////////////////////////////////8CAAMBAwAAAAIA////////DgAGTGlua0RhdGFMaXN0XzEEAAAAAAAFAAAAAwAFAAAABAAFAAAAAwAFAAAABAAFAAAAAwAFAAAABAADAAMBAwAAAAMA////////DgAGTGlua0RhdGFMaXN0XzAEAAAAAQAFAAAAAAAFAAAAAgAFAAAAAAAFAAAAAgAFAAAAAAAFAAAAAgAEAAMBAwAAAAQA////////DAAGUGVyc29uYWxJZF8wBAAAAAIABQAAAAIABQAAAAEABQAAAAI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282313414"/>
  <p:tag name="EMPOWERCHARTSPROPERTIES_B_LENGTH" val="24576"/>
  <p:tag name="DOWN_MIGRATION_INITIAL_LAYOUT_REQUIRED" val="9.2.99"/>
  <p:tag name="RUNTIME_ID" val="0cec35c8-0949-40a2-9f25-cee4568f9481"/>
</p:tagLst>
</file>

<file path=ppt/tags/tag17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tgsAAAAAAAAAAAAAIAD///////////////8AAAD///////////////8DAAAAAgD///////8DAAAABAD///////8DAAAABAD///////8DAAAABAD///////8DAAAABAD///////////////////////////////////////////////////////////////////////////////////////////////////////////////////////////////////////////////////////////////////////////////////////////////////////////////////////////////////////////////////////////////////////////////////////////////////////////////////////////////////////////////////////////////////////////////////////////////////////////////////////////////////////////////8BACAA////////////////AAAO////////AwAAAAMA////////////////////////////////////////////////////////////////////////////////////////////////////////////////////////////////////////////////////////////////////////////////////////////////////////////////////////////////////////////////////////////////////////////////////////////////////////////////////////////////////////////////////////////////////////////////////////////////////////////////////////////////////////////////////////////////////////////////////////////////////////////////////////AgABAP///////wUAAAACABAAC0tZdQw/YxJDi08tH4B2JYoEAAAAAAADAAAAAAADAAAABAADAAUA////////BQAAAAMAEAALvfOfWlkdFUex8DakjmNENAQAAAABAAMAAAAEAAMAAAABAAMAAAAEAP///////wMAAAAEAP///////wMAAAAEAP///////wMAAAAEAP///////wQABQD///////8FAAAABAAQAAukGAwU3f1kQoUAXD2zWWZgBAAAAAIAAwAAAAIAAwAAAAMAAwAAAAAAAwAAAAM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S1l1DD9jEkOLTy0fgHYligREYXRhAAUAAAAAAk5hbWUADQAAAExpbmtEYXRhTGlzdAAQVmVyc2lvbgAAAAAACUxhc3RXcml0ZQBj2u6ckQEAAAABAP////9hAGEAAAAFX2lkABAAAAAEvfOfWlkdFUex8DakjmNENAREYXRhAAUAAAAAAk5hbWUADQAAAExpbmtEYXRhTGlzdAAQVmVyc2lvbgABAAAACUxhc3RXcml0ZQBj2u6ckQEAAAACAP////9wAHAAAAAFX2lkABAAAAAEpBgMFN39ZEKFAFw9s1lmYANEYXRhABYAAAACUGVyc29uYWxJZAABAAAAAAACTmFtZQALAAAAUGVyc29uYWxJZAAQVmVyc2lvbgAAAAAACUxhc3RXcml0ZQBz2u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DAP///////wUAAAADAP///////wUAAAADAP///////wUAAAADAP///////////////////////////////////////////////////////////////////////////////////////////////////////////////////////////////////////////////////////////////////////////////////////////////////////////////////////////////////////////////////////////////////////////////////////////////////////////////////////////////////////////////////////////////////////////////////////////////////////////////////////////////////////////////wEAIAH///////////////8AAA7///////8FAAAABAD///////////////////////////////////////////////////////////////////////////////////////////////////////////////////////////////////////////////////////////////////////////////////////////////////////////////////////////////////////////////////////////////////////////////////////////////////////////////////////////////////////////////////////////////////////////////////////////////////////////////////////////////////////////////////////////////////////////////////////////////////////////////////////8CAAEBAwAAAAIA////////DgAGTGlua0RhdGFMaXN0XzAEAAAAAAAFAAAAAAAFAAAAAwADAAUBAwAAAAMA////////DgAGTGlua0RhdGFMaXN0XzEEAAAAAQAFAAAAAgAFAAAABAAFAAAAAAAFAAAABAAFAAAAAAAFAAAABAAFAAAAAAD///////8FAAAAAAD///////8EAAMBAwAAAAQA////////DAAGUGVyc29uYWxJZF8wBAAAAAIABQAAAAM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49001205"/>
  <p:tag name="EMPOWERCHARTSPROPERTIES_B_LENGTH" val="24576"/>
  <p:tag name="DOWN_MIGRATION_INITIAL_LAYOUT_REQUIRED" val="9.2.99"/>
  <p:tag name="RUNTIME_ID" val="4b313bc8-0f8c-453a-a5bc-e5d0a8e22f5e"/>
</p:tagLst>
</file>

<file path=ppt/tags/tag17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BAD///////8DAAAABAD///////8DAAAAAgD///////8DAAAAAgD///////////////////////////////////////////////////////////////////////////////////////////////////////////////////////////////////////////////////////////////////////////////////////////////////////////////////////////////////////////////////////////////////////////////////////////////////////////////////////////////////////////////////////////////////////////////////////////////////////////////////////////////////////////////////////////////8BACAA////////////////AAAO////////AwAAAAMA////////////////////////////////////////////////////////////////////////////////////////////////////////////////////////////////////////////////////////////////////////////////////////////////////////////////////////////////////////////////////////////////////////////////////////////////////////////////////////////////////////////////////////////////////////////////////////////////////////////////////////////////////////////////////////////////////////////////////////////////////////////////////////AgAEAP///////wUAAAACABAAC1VhZK8su39Lj9P59014JgUEAAAAAAADAAAABAADAAAAAwADAAAABAD///////8DAAAAAAD///////8DAAAAAAD///////8DAAEA////////BQAAAAMAEAALl0bmzXFQ3k6/LIaoRv6o8wQAAAABAAMAAAACAAMAAAABAAQAAgD///////8FAAAABAAQAAvbebtRDH32SrcEw7u8mQKr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VWFkryy7f0uP0/n3TXgmBQREYXRhAAUAAAAAAk5hbWUADQAAAExpbmtEYXRhTGlzdAAQVmVyc2lvbgABAAAACUxhc3RXcml0ZQCU2u6ckQEAAAABAP////9hAGEAAAAFX2lkABAAAAAEl0bmzXFQ3k6/LIaoRv6o8wREYXRhAAUAAAAAAk5hbWUADQAAAExpbmtEYXRhTGlzdAAQVmVyc2lvbgAAAAAACUxhc3RXcml0ZQCU2u6ckQEAAAACAP////9wAHAAAAAFX2lkABAAAAAE23m7UQx99kq3BMO7vJkCqwNEYXRhABYAAAACUGVyc29uYWxJZAABAAAAAAACTmFtZQALAAAAUGVyc29uYWxJZAAQVmVyc2lvbgAAAAAACUxhc3RXcml0ZQCz2u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CAP///////wUAAAACAP///////wUAAAACAP///////////////////////////////////////////////////////////////////////////////////////////////////////////////////////////////////////////////////////////////////////////////////////////////////////////////////////////////////////////////////////////////////////////////////////////////////////////////////////////////////////////////////////////////////////////////////////////////////////////////////////////////////////////////////////////////wEAIAH///////////////8AAA7///////8FAAAABAD///////////////////////////////////////////////////////////////////////////////////////////////////////////////////////////////////////////////////////////////////////////////////////////////////////////////////////////////////////////////////////////////////////////////////////////////////////////////////////////////////////////////////////////////////////////////////////////////////////////////////////////////////////////////////////////////////////////////////////////////////////////////////////8CAAQBAwAAAAIA////////DgAGTGlua0RhdGFMaXN0XzEEAAAAAAAFAAAAAwAFAAAABAAFAAAAAAD///////8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49655737"/>
  <p:tag name="EMPOWERCHARTSPROPERTIES_B_LENGTH" val="24576"/>
  <p:tag name="DOWN_MIGRATION_INITIAL_LAYOUT_REQUIRED" val="9.2.99"/>
  <p:tag name="RUNTIME_ID" val="6d586105-c7d5-482d-b2d5-d263e6081b2e"/>
</p:tagLst>
</file>

<file path=ppt/tags/tag17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8gsAAAAAAAAAAAAAIAD///////////////8AAAD///////////////8DAAAAAgD///////8DAAAAAgD///////////////////////////////////////////////////////////////////////////////////////////////////////////////////////////////////////////////////////////////////////////////////////////////////////////////////////////////////////////////////////////////////////////////////////////////////////////////////////////////////////////////////////////////////////////////////////////////////////////////////////////////////////////////////////////////////////////////////////////////8BACAA////////////////AAAO////////AwAAAAMA////////////////////////////////////////////////////////////////////////////////////////////////////////////////////////////////////////////////////////////////////////////////////////////////////////////////////////////////////////////////////////////////////////////////////////////////////////////////////////////////////////////////////////////////////////////////////////////////////////////////////////////////////////////////////////////////////////////////////////////////////////////////////////AgACAP///////wUAAAACABAAC4Q+0EXPFatBlzD7uOONeA0EAAAAAAADAAAAAAADAAAABAADAAAAAAADAAAABAADAAIA////////BQAAAAMAEAAL7BUAsyetZECb1e+okG79gQQAAAABAAMAAAAEAAMAAAABAAMAAAAEAP///////wQAAgD///////8FAAAABAAQAAv0t3FhcEhOTIS2pfd4pF5xBAAAAAI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D7QRc8Vq0GXMPu44414DQREYXRhAAUAAAAAAk5hbWUADQAAAExpbmtEYXRhTGlzdAAQVmVyc2lvbgAAAAAACUxhc3RXcml0ZQCK4O6ckQEAAAABAP////9hAGEAAAAFX2lkABAAAAAE7BUAsyetZECb1e+okG79gQREYXRhAAUAAAAAAk5hbWUADQAAAExpbmtEYXRhTGlzdAAQVmVyc2lvbgABAAAACUxhc3RXcml0ZQCa4O6ckQEAAAACAP////9wAHAAAAAFX2lkABAAAAAE9LdxYXBITkyEtqX3eKRecQNEYXRhABYAAAACUGVyc29uYWxJZAABAAAAAAACTmFtZQALAAAAUGVyc29uYWxJZAAQVmVyc2lvbgAAAAAACUxhc3RXcml0ZQCq4O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CAP///////////////////////////////////////////////////////////////////////////////////////////////////////////////////////////////////////////////////////////////////////////////////////////////////////////////////////////////////////////////////////////////////////////////////////////////////////////////////////////////////////////////////////////////////////////////////////////////////////////////////////////////////////////////////////////////////////////////////////////////wEAIAH///////////////8AAA7///////8FAAAABAD///////////////////////////////////////////////////////////////////////////////////////////////////////////////////////////////////////////////////////////////////////////////////////////////////////////////////////////////////////////////////////////////////////////////////////////////////////////////////////////////////////////////////////////////////////////////////////////////////////////////////////////////////////////////////////////////////////////////////////////////////////////////////////8CAAIBAwAAAAIA////////DgAGTGlua0RhdGFMaXN0XzAEAAAAAAAFAAAAAAAFAAAAAwAFAAAAAAAFAAAAAwADAAIBAwAAAAMA////////DgAGTGlua0RhdGFMaXN0XzEEAAAAAQAFAAAAAgAFAAAABAAFAAAAAgAFAAAABAA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64899206"/>
  <p:tag name="EMPOWERCHARTSPROPERTIES_B_LENGTH" val="24576"/>
  <p:tag name="DOWN_MIGRATION_INITIAL_LAYOUT_REQUIRED" val="9.2.99"/>
  <p:tag name="RUNTIME_ID" val="6761f3c1-3a00-49d0-b95c-ad7f337aa5bc"/>
</p:tagLst>
</file>

<file path=ppt/tags/tag17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gBAQEBAQEBAQEBAQEBAQMAAAAAAAAAAwAAAAMAAAAA/////wUAqgsAAAAAAAAAAAAAIAD///////////////8AAAD///////////////8DAAAABAD///////8DAAAABAD///////8DAAAAAwD///////8DAAAAAwD///////8DAAAAAwD///////8DAAAAAwD///////8DAAAAAwD///////8DAAAAAwD///////////////////////////////////////////////////////////////////////////////////////////////////////////////////////////////////////////////////////////////////////////////////////////////////////////////////////////////////////////////////////////////////////////////////////////////////////////////////////////////////////////////////////////////////////////////////////////////8BACAA////////////////AAAO////////AwAAAAMA////////////////////////////////////////////////////////////////////////////////////////////////////////////////////////////////////////////////////////////////////////////////////////////////////////////////////////////////////////////////////////////////////////////////////////////////////////////////////////////////////////////////////////////////////////////////////////////////////////////////////////////////////////////////////////////////////////////////////////////////////////////////////////AgACAP///////wUAAAACABAAC1akHZq0x6hKtkG7Bawa8fsEAAAAAAADAAAABAADAAAAAwADAAAABAADAAAAAwADAAgA////////BQAAAAMAEAALHSIYuDzqCkmdoM5npCrZyAQAAAABAAMAAAACAAMAAAABAAMAAAACAP///////wMAAAAAAP///////wMAAAAAAP///////wMAAAAAAP///////wMAAAAAAP///////wMAAAAAAP///////wMAAAAAAP///////wQAAgD///////8FAAAABAAQAAsdudoTKlFSTY/Q4aL+Y/IJ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VqQdmrTHqEq2QbsFrBrx+wREYXRhAAUAAAAAAk5hbWUADQAAAExpbmtEYXRhTGlzdAAQVmVyc2lvbgAAAAAACUxhc3RXcml0ZQBF5O6ckQEAAAABAP////9hAGEAAAAFX2lkABAAAAAEHSIYuDzqCkmdoM5npCrZyAREYXRhAAUAAAAAAk5hbWUADQAAAExpbmtEYXRhTGlzdAAQVmVyc2lvbgABAAAACUxhc3RXcml0ZQBF5O6ckQEAAAACAP////9wAHAAAAAFX2lkABAAAAAEHbnaEypRUk2P0OGi/mPyCQNEYXRhABYAAAACUGVyc29uYWxJZAABAAAAAAACTmFtZQALAAAAUGVyc29uYWxJZAAQVmVyc2lvbgAAAAAACUxhc3RXcml0ZQBU5O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CwAAAAAAAAAAAAAgAf///////////////wAAAP///////////////wUAAAACAP///////wUAAAACAP///////wUAAAADAP///////wUAAAADAP///////wUAAAADAP///////wUAAAADAP///////wUAAAADAP///////wUAAAADAP///////////////////////////////////////////////////////////////////////////////////////////////////////////////////////////////////////////////////////////////////////////////////////////////////////////////////////////////////////////////////////////////////////////////////////////////////////////////////////////////////////////////////////////////////////////////////////////////wEAIAH///////////////8AAA7///////8FAAAABAD///////////////////////////////////////////////////////////////////////////////////////////////////////////////////////////////////////////////////////////////////////////////////////////////////////////////////////////////////////////////////////////////////////////////////////////////////////////////////////////////////////////////////////////////////////////////////////////////////////////////////////////////////////////////////////////////////////////////////////////////////////////////////////8CAAIBAwAAAAIA////////DgAGTGlua0RhdGFMaXN0XzAEAAAAAAAFAAAAAAAFAAAAAwAFAAAAAAAFAAAAAwADAAgBAwAAAAMA////////DgAGTGlua0RhdGFMaXN0XzEEAAAAAQAFAAAAAgAFAAAABAAFAAAAAgD///////8FAAAAAAD///////8FAAAAAAD///////8FAAAAAAD///////8FAAAAAAD///////8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874447522"/>
  <p:tag name="EMPOWERCHARTSPROPERTIES_B_LENGTH" val="24576"/>
  <p:tag name="DOWN_MIGRATION_INITIAL_LAYOUT_REQUIRED" val="9.2.99"/>
  <p:tag name="RUNTIME_ID" val="0a6a2508-5496-4716-8d43-d40dea75adaa"/>
</p:tagLst>
</file>

<file path=ppt/tags/tag17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8gsAAAAAAAAAAAAAIAD///////////////8AAAD///////////////8DAAAABAD///////8DAAAABAD///////8DAAAAAgD///////////////////////////////////////////////////////////////////////////////////////////////////////////////////////////////////////////////////////////////////////////////////////////////////////////////////////////////////////////////////////////////////////////////////////////////////////////////////////////////////////////////////////////////////////////////////////////////////////////////////////////////////////////////////////////////////////////////8BACAA////////////////AAAO////////AwAAAAMA////////////////////////////////////////////////////////////////////////////////////////////////////////////////////////////////////////////////////////////////////////////////////////////////////////////////////////////////////////////////////////////////////////////////////////////////////////////////////////////////////////////////////////////////////////////////////////////////////////////////////////////////////////////////////////////////////////////////////////////////////////////////////////AgADAP///////wUAAAACABAACzcBRMScjIlFqub2p2ulVdYEAAAAAAADAAAABAADAAAAAwADAAAABAD///////8DAAAAAAD///////8DAAEA////////BQAAAAMAEAALSFDY9sU9m0evQg9H1isnVgQAAAABAAMAAAACAAMAAAABAAQAAgD///////8FAAAABAAQAAtXO/Z2XpF/QZlCYoBCXBEQBAAAAAIAAwAAAAAAAw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NwFExJyMiUWq5vana6VV1gREYXRhAAUAAAAAAk5hbWUADQAAAExpbmtEYXRhTGlzdAAQVmVyc2lvbgAAAAAACUxhc3RXcml0ZQA4se6ckQEAAAABAP////9hAGEAAAAFX2lkABAAAAAESFDY9sU9m0evQg9H1isnVgREYXRhAAUAAAAAAk5hbWUADQAAAExpbmtEYXRhTGlzdAAQVmVyc2lvbgABAAAACUxhc3RXcml0ZQA4se6ckQEAAAACAP////9wAHAAAAAFX2lkABAAAAAEVzv2dl6Rf0GZQmKAQlwREANEYXRhABYAAAACUGVyc29uYWxJZAABAAAAAAACTmFtZQALAAAAUGVyc29uYWxJZAAQVmVyc2lvbgAAAAAACUxhc3RXcml0ZQBYse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UAAAACAP///////////////////////////////////////////////////////////////////////////////////////////////////////////////////////////////////////////////////////////////////////////////////////////////////////////////////////////////////////////////////////////////////////////////////////////////////////////////////////////////////////////////////////////////////////////////////////////////////////////////////////////////////////////////////////////////////////////////wEAIAH///////////////8AAA7///////8FAAAABAD///////////////////////////////////////////////////////////////////////////////////////////////////////////////////////////////////////////////////////////////////////////////////////////////////////////////////////////////////////////////////////////////////////////////////////////////////////////////////////////////////////////////////////////////////////////////////////////////////////////////////////////////////////////////////////////////////////////////////////////////////////////////////////8CAAMBAwAAAAIA////////DgAGTGlua0RhdGFMaXN0XzAEAAAAAAAFAAAAAAAFAAAAAwAFAAAAAAD///////8FAAAAAAD///////8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43758611"/>
  <p:tag name="EMPOWERCHARTSPROPERTIES_B_LENGTH" val="24576"/>
  <p:tag name="DOWN_MIGRATION_INITIAL_LAYOUT_REQUIRED" val="9.2.99"/>
  <p:tag name="RUNTIME_ID" val="2786a605-c455-496f-9678-e8308b5ae862"/>
</p:tagLst>
</file>

<file path=ppt/tags/tag1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AgD///////8DAAAABAD///////////////////////////////////////////////////////////////////////////////////////////////////////////////////////////////////////////////////////////////////////////////////////////////////////////////////////////////////////////////////////////////////////////////////////////////////////////////////////////////////////////////////////////////////////////////////////////////////////////////////////////////////////////////////////////////////////////////////////////////8BACAA////////////////AAAO////////AwAAAAQA////////////////////////////////////////////////////////////////////////////////////////////////////////////////////////////////////////////////////////////////////////////////////////////////////////////////////////////////////////////////////////////////////////////////////////////////////////////////////////////////////////////////////////////////////////////////////////////////////////////////////////////////////////////////////////////////////////////////////////////////////////////////////////AgABAP///////wUAAAACABAAC/2z4zMncTFHq02TWV54pegEAAAAAAADAAAAAAADAAAAAwADAAEA////////BQAAAAMAEAALxOXNtsAKREe7jvUrXJNoigQAAAABAAMAAAACAAMAAAAEAAQAAgD///////8FAAAABAAQAAvpT9vw1ULdRYW5zc6OMn5ZBAAAAAIAAwAAAAMAAwAAAAE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bPjMydxMUerTZNZXnil6AREYXRhAAUAAAAAAk5hbWUADQAAAExpbmtEYXRhTGlzdAAQVmVyc2lvbgABAAAACUxhc3RXcml0ZQCXlmFbkQEAAAABAP////9hAGEAAAAFX2lkABAAAAAExOXNtsAKREe7jvUrXJNoigREYXRhAAUAAAAAAk5hbWUADQAAAExpbmtEYXRhTGlzdAAQVmVyc2lvbgAAAAAACUxhc3RXcml0ZQCXlmFbkQEAAAACAP////9wAHAAAAAFX2lkABAAAAAE6U/b8NVC3UWFuc3OjjJ+WQNEYXRhABYAAAACUGVyc29uYWxJZAABAAAAAAACTmFtZQALAAAAUGVyc29uYWxJZAAQVmVyc2lvbgAAAAAACUxhc3RXcml0ZQCt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EAP///////////////////////////////////////////////////////////////////////////////////////////////////////////////////////////////////////////////////////////////////////////////////////////////////////////////////////////////////////////////////////////////////////////////////////////////////////////////////////////////////////////////////////////////////////////////////////////////////////////////////////////////////////////////////////////////////////////////////////////////wEAIAH///////////////8AAA7///////8FAAAABAD///////////////////////////////////////////////////////////////////////////////////////////////////////////////////////////////////////////////////////////////////////////////////////////////////////////////////////////////////////////////////////////////////////////////////////////////////////////////////////////////////////////////////////////////////////////////////////////////////////////////////////////////////////////////////////////////////////////////////////////////////////////////////////8CAAEBAwAAAAIA////////DgAGTGlua0RhdGFMaXN0XzEEAAAAAAAFAAAAAwAFAAAABAADAAEBAwAAAAMA////////DgAGTGlua0RhdGFMaXN0XzAEAAAAAQAFAAAAAAAFAAAAAgAEAAIBAwAAAAQA////////DAAGUGVyc29uYWxJZF8wBAAAAAIABQAAAAIABQAAAAE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9369865"/>
  <p:tag name="EMPOWERCHARTSPROPERTIES_B_LENGTH" val="24576"/>
  <p:tag name="DOWN_MIGRATION_INITIAL_LAYOUT_REQUIRED" val="9.2.99"/>
  <p:tag name="RUNTIME_ID" val="e190386a-4e65-46b0-a8ef-0bb31cd462a4"/>
</p:tagLst>
</file>

<file path=ppt/tags/tag18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BAD///////8DAAAAAwD///////////////////////////////////////////////////////////////////////////////////////////////////////////////////////////////////////////////////////////////////////////////////////////////////////////////////////////////////////////////////////////////////////////////////////////////////////////////////////////////////////////////////////////////////////////////////////////////////////////////////////////////////////////////////////////////////////////////////////////////8BACAA////////////////AAAO////////AwAAAAMA////////////////////////////////////////////////////////////////////////////////////////////////////////////////////////////////////////////////////////////////////////////////////////////////////////////////////////////////////////////////////////////////////////////////////////////////////////////////////////////////////////////////////////////////////////////////////////////////////////////////////////////////////////////////////////////////////////////////////////////////////////////////////////AgABAP///////wUAAAACABAACzrloOlKytVKuN5Rs4Pu2k0EAAAAAAADAAAABAADAAAAAwADAAIA////////BQAAAAMAEAALK8eR9gJICUyK+qH8dwSKIQQAAAABAAMAAAACAAMAAAABAAMAAAAAAP///////wQAAQD///////8FAAAABAAQAAsWS0+aCCngQLAfyJx71+pQ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OuWg6UrK1Uq43lGzg+7aTQREYXRhAAUAAAAAAk5hbWUADQAAAExpbmtEYXRhTGlzdAAQVmVyc2lvbgAAAAAACUxhc3RXcml0ZQCHse6ckQEAAAABAP////9hAGEAAAAFX2lkABAAAAAEK8eR9gJICUyK+qH8dwSKIQREYXRhAAUAAAAAAk5hbWUADQAAAExpbmtEYXRhTGlzdAAQVmVyc2lvbgABAAAACUxhc3RXcml0ZQCHse6ckQEAAAACAP////9wAHAAAAAFX2lkABAAAAAEFktPmggp4ECwH8ice9fqUANEYXRhABYAAAACUGVyc29uYWxJZAABAAAAAAACTmFtZQALAAAAUGVyc29uYWxJZAAQVmVyc2lvbgAAAAAACUxhc3RXcml0ZQCXse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DAP///////////////////////////////////////////////////////////////////////////////////////////////////////////////////////////////////////////////////////////////////////////////////////////////////////////////////////////////////////////////////////////////////////////////////////////////////////////////////////////////////////////////////////////////////////////////////////////////////////////////////////////////////////////////////////////////////////////////////////////////wEAIAH///////////////8AAA7///////8FAAAABAD///////////////////////////////////////////////////////////////////////////////////////////////////////////////////////////////////////////////////////////////////////////////////////////////////////////////////////////////////////////////////////////////////////////////////////////////////////////////////////////////////////////////////////////////////////////////////////////////////////////////////////////////////////////////////////////////////////////////////////////////////////////////////////8CAAEBAwAAAAIA////////DgAGTGlua0RhdGFMaXN0XzAEAAAAAAAFAAAAAAAFAAAAAwADAAIBAwAAAAMA////////DgAGTGlua0RhdGFMaXN0XzEEAAAAAQAFAAAAAgAFAAAABAAFAAAAAAAFAAAABAA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44458743"/>
  <p:tag name="EMPOWERCHARTSPROPERTIES_B_LENGTH" val="24576"/>
  <p:tag name="DOWN_MIGRATION_INITIAL_LAYOUT_REQUIRED" val="9.2.99"/>
  <p:tag name="RUNTIME_ID" val="ad0fda72-ab7b-4336-b511-18d17cbf7c3c"/>
</p:tagLst>
</file>

<file path=ppt/tags/tag18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AgD///////8DAAAAAwD///////////////////////////////////////////////////////////////////////////////////////////////////////////////////////////////////////////////////////////////////////////////////////////////////////////////////////////////////////////////////////////////////////////////////////////////////////////////////////////////////////////////////////////////////////////////////////////////////////////////////////////////////////////////////////////////////////////////////////////////8BACAA////////////////AAAO////////AwAAAAMA////////////////////////////////////////////////////////////////////////////////////////////////////////////////////////////////////////////////////////////////////////////////////////////////////////////////////////////////////////////////////////////////////////////////////////////////////////////////////////////////////////////////////////////////////////////////////////////////////////////////////////////////////////////////////////////////////////////////////////////////////////////////////////AgABAP///////wUAAAACABAACx/TdmXTbJ1IvpOmWRWzYfEEAAAAAAADAAAAAAADAAAABAADAAIA////////BQAAAAMAEAALIteIt16CpUWlfv0SdrtBpwQAAAABAAMAAAAEAAMAAAABAAMAAAAAAP///////wQAAQD///////8FAAAABAAQAAuU/HeEThn9T6GpMoHlj06j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9N2ZdNsnUi+k6ZZFbNh8QREYXRhAAUAAAAAAk5hbWUADQAAAExpbmtEYXRhTGlzdAAQVmVyc2lvbgAAAAAACUxhc3RXcml0ZQCSs+6ckQEAAAABAP////9hAGEAAAAFX2lkABAAAAAEIteIt16CpUWlfv0SdrtBpwREYXRhAAUAAAAAAk5hbWUADQAAAExpbmtEYXRhTGlzdAAQVmVyc2lvbgABAAAACUxhc3RXcml0ZQCSs+6ckQEAAAACAP////9wAHAAAAAFX2lkABAAAAAElPx3hE4Z/U+hqTKB5Y9OowNEYXRhABYAAAACUGVyc29uYWxJZAABAAAAAAACTmFtZQALAAAAUGVyc29uYWxJZAAQVmVyc2lvbgAAAAAACUxhc3RXcml0ZQCis+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DAP///////////////////////////////////////////////////////////////////////////////////////////////////////////////////////////////////////////////////////////////////////////////////////////////////////////////////////////////////////////////////////////////////////////////////////////////////////////////////////////////////////////////////////////////////////////////////////////////////////////////////////////////////////////////////////////////////////////////////////////////wEAIAH///////////////8AAA7///////8FAAAABAD///////////////////////////////////////////////////////////////////////////////////////////////////////////////////////////////////////////////////////////////////////////////////////////////////////////////////////////////////////////////////////////////////////////////////////////////////////////////////////////////////////////////////////////////////////////////////////////////////////////////////////////////////////////////////////////////////////////////////////////////////////////////////////8CAAEBAwAAAAIA////////DgAGTGlua0RhdGFMaXN0XzAEAAAAAAAFAAAAAAAFAAAAAwADAAIBAwAAAAMA////////DgAGTGlua0RhdGFMaXN0XzEEAAAAAQAFAAAAAgAFAAAABAA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49619362"/>
  <p:tag name="EMPOWERCHARTSPROPERTIES_B_LENGTH" val="24576"/>
  <p:tag name="DOWN_MIGRATION_INITIAL_LAYOUT_REQUIRED" val="9.2.99"/>
  <p:tag name="RUNTIME_ID" val="bd188cb1-eb86-4767-b780-fa61d8e9aea4"/>
</p:tagLst>
</file>

<file path=ppt/tags/tag18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BAD///////8DAAAAAwD///////8DAAAAAwD///////8DAAAAAwD///////////////////////////////////////////////////////////////////////////////////////////////////////////////////////////////////////////////////////////////////////////////////////////////////////////////////////////////////////////////////////////////////////////////////////////////////////////////////////////////////////////////////////////////////////////////////////////////////////////////////////////////////////////////////////////////8BACAA////////////////AAAO////////AwAAAAMA////////////////////////////////////////////////////////////////////////////////////////////////////////////////////////////////////////////////////////////////////////////////////////////////////////////////////////////////////////////////////////////////////////////////////////////////////////////////////////////////////////////////////////////////////////////////////////////////////////////////////////////////////////////////////////////////////////////////////////////////////////////////////////AgABAP///////wUAAAACABAACwQz5IKAiJJFj5B73FrXen4EAAAAAAADAAAABAADAAAAAwADAAQA////////BQAAAAMAEAALdNBdxCRL902q9aNa6QFXjAQAAAABAAMAAAACAAMAAAABAAMAAAAAAP///////wMAAAAAAP///////wMAAAAAAP///////wQAAQD///////8FAAAABAAQAAslzQp3/35UTZk378DL4VBA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BDPkgoCIkkWPkHvcWtd6fgREYXRhAAUAAAAAAk5hbWUADQAAAExpbmtEYXRhTGlzdAAQVmVyc2lvbgAAAAAACUxhc3RXcml0ZQA3t+6ckQEAAAABAP////9hAGEAAAAFX2lkABAAAAAEdNBdxCRL902q9aNa6QFXjAREYXRhAAUAAAAAAk5hbWUADQAAAExpbmtEYXRhTGlzdAAQVmVyc2lvbgABAAAACUxhc3RXcml0ZQA3t+6ckQEAAAACAP////9wAHAAAAAFX2lkABAAAAAEJc0Kd/9+VE2ZN+/Ay+FQQANEYXRhABYAAAACUGVyc29uYWxJZAABAAAAAAACTmFtZQALAAAAUGVyc29uYWxJZAAQVmVyc2lvbgAAAAAACUxhc3RXcml0ZQBHt+6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DAP///////wUAAAADAP///////wUAAAADAP///////////////////////////////////////////////////////////////////////////////////////////////////////////////////////////////////////////////////////////////////////////////////////////////////////////////////////////////////////////////////////////////////////////////////////////////////////////////////////////////////////////////////////////////////////////////////////////////////////////////////////////////////////////////////////////////wEAIAH///////////////8AAA7///////8FAAAABAD///////////////////////////////////////////////////////////////////////////////////////////////////////////////////////////////////////////////////////////////////////////////////////////////////////////////////////////////////////////////////////////////////////////////////////////////////////////////////////////////////////////////////////////////////////////////////////////////////////////////////////////////////////////////////////////////////////////////////////////////////////////////////////8CAAEBAwAAAAIA////////DgAGTGlua0RhdGFMaXN0XzAEAAAAAAAFAAAAAAAFAAAAAwADAAQBAwAAAAMA////////DgAGTGlua0RhdGFMaXN0XzEEAAAAAQAFAAAAAgAFAAAABAAFAAAAAAD///////8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758951794"/>
  <p:tag name="EMPOWERCHARTSPROPERTIES_B_LENGTH" val="24576"/>
  <p:tag name="DOWN_MIGRATION_INITIAL_LAYOUT_REQUIRED" val="9.2.99"/>
  <p:tag name="RUNTIME_ID" val="b897bb2a-645e-400b-8833-c5a2558cb812"/>
</p:tagLst>
</file>

<file path=ppt/tags/tag1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5gsAAAAAAAAAAAAAIAD///////////////8AAAD///////////////8DAAAAAgD///////8DAAAAAgD///////8DAAAAAgD///////8DAAAAAgD///////8DAAAAAgD///////////////////////////////////////////////////////////////////////////////////////////////////////////////////////////////////////////////////////////////////////////////////////////////////////////////////////////////////////////////////////////////////////////////////////////////////////////////////////////////////////////////////////////////////////////////////////////////////////////////////////////////////////////////8BACAA////////////////AAAO////////AwAAAAQA////////////////////////////////////////////////////////////////////////////////////////////////////////////////////////////////////////////////////////////////////////////////////////////////////////////////////////////////////////////////////////////////////////////////////////////////////////////////////////////////////////////////////////////////////////////////////////////////////////////////////////////////////////////////////////////////////////////////////////////////////////////////////////AgAFAP///////wUAAAACABAAC4hYgz8+1/NPhewqA9pcgdwEAAAAAAADAAAAAAADAAAAAwADAAAAAAD///////8DAAAAAAD///////8DAAAAAAD///////8DAAAAAAD///////8DAAEA////////BQAAAAMAEAALtxnwdt1qsEqe1yKw5tfdbwQAAAABAAMAAAACAAMAAAAEAAQAAQD///////8FAAAABAAQAAtVMZynBoeOQK4zh2LOl8g+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iFiDPz7X80+F7CoD2lyB3AREYXRhAAUAAAAAAk5hbWUADQAAAExpbmtEYXRhTGlzdAAQVmVyc2lvbgAAAAAACUxhc3RXcml0ZQDQlmFbkQEAAAABAP////9hAGEAAAAFX2lkABAAAAAEtxnwdt1qsEqe1yKw5tfdbwREYXRhAAUAAAAAAk5hbWUADQAAAExpbmtEYXRhTGlzdAAQVmVyc2lvbgABAAAACUxhc3RXcml0ZQDQlmFbkQEAAAACAP////9wAHAAAAAFX2lkABAAAAAEVTGcpwaHjkCuM4dizpfIPgNEYXRhABYAAAACUGVyc29uYWxJZAABAAAAAAACTmFtZQALAAAAUGVyc29uYWxJZAAQVmVyc2lvbgAAAAAACUxhc3RXcml0ZQDl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CAP///////wUAAAACAP///////wUAAAACAP///////wUAAAACAP///////wUAAAACAP///////////////////////////////////////////////////////////////////////////////////////////////////////////////////////////////////////////////////////////////////////////////////////////////////////////////////////////////////////////////////////////////////////////////////////////////////////////////////////////////////////////////////////////////////////////////////////////////////////////////////////////////////////////////wEAIAH///////////////8AAA7///////8FAAAABAD///////////////////////////////////////////////////////////////////////////////////////////////////////////////////////////////////////////////////////////////////////////////////////////////////////////////////////////////////////////////////////////////////////////////////////////////////////////////////////////////////////////////////////////////////////////////////////////////////////////////////////////////////////////////////////////////////////////////////////////////////////////////////////8CAAUBAwAAAAIA////////DgAGTGlua0RhdGFMaXN0XzAEAAAAAAAFAAAAAAAFAAAAAwAFAAAAAAD///////8FAAAAAAD///////8FAAAAAAD///////8FAAAAAAD///////8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9940174"/>
  <p:tag name="EMPOWERCHARTSPROPERTIES_B_LENGTH" val="24576"/>
  <p:tag name="DOWN_MIGRATION_INITIAL_LAYOUT_REQUIRED" val="9.2.99"/>
  <p:tag name="RUNTIME_ID" val="4af9d89b-92d4-4b67-beca-9e48ec0cf1ba"/>
</p:tagLst>
</file>

<file path=ppt/tags/tag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gsAAAAAAAAAAAAAIAD///////////////8AAAD///////////////8DAAAABAD///////8DAAAABAD///////8DAAAABAD///////////////////////////////////////////////////////////////////////////////////////////////////////////////////////////////////////////////////////////////////////////////////////////////////////////////////////////////////////////////////////////////////////////////////////////////////////////////////////////////////////////////////////////////////////////////////////////////////////////////////////////////////////////////////////////////////////////////8BACAA////////////////AAAO////////AwAAAAMA////////////////////////////////////////////////////////////////////////////////////////////////////////////////////////////////////////////////////////////////////////////////////////////////////////////////////////////////////////////////////////////////////////////////////////////////////////////////////////////////////////////////////////////////////////////////////////////////////////////////////////////////////////////////////////////////////////////////////////////////////////////////////////AgABAP///////wUAAAACABAAC6Br3cj8PjRDjTc9HZ9P6nwEAAAAAAADAAAABAADAAAAAwADAAEA////////BQAAAAMAEAALMMzd1uZ69kCA6IXyvQpOrwQAAAABAAMAAAACAAMAAAABAAQAAwD///////8FAAAABAAQAAsu67AL+ii6T71gXhOv3wCyBAAAAAIAAwAAAAAAAwAAAAI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oGvdyPw+NEONNz0dn0/qfAREYXRhAAUAAAAAAk5hbWUADQAAAExpbmtEYXRhTGlzdAAQVmVyc2lvbgABAAAACUxhc3RXcml0ZQD2jGFbkQEAAAABAP////9hAGEAAAAFX2lkABAAAAAEMMzd1uZ69kCA6IXyvQpOrwREYXRhAAUAAAAAAk5hbWUADQAAAExpbmtEYXRhTGlzdAAQVmVyc2lvbgAAAAAACUxhc3RXcml0ZQD2jGFbkQEAAAACAP////9wAHAAAAAFX2lkABAAAAAELuuwC/oouk+9YF4Tr98AsgNEYXRhABYAAAACUGVyc29uYWxJZAABAAAAAAACTmFtZQALAAAAUGVyc29uYWxJZAAQVmVyc2lvbgAAAAAACUxhc3RXcml0ZQAP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EAP///////wUAAAAEAP///////////////////////////////////////////////////////////////////////////////////////////////////////////////////////////////////////////////////////////////////////////////////////////////////////////////////////////////////////////////////////////////////////////////////////////////////////////////////////////////////////////////////////////////////////////////////////////////////////////////////////////////////////////////////////////////////////////////wEAIAH///////////////8AAA7///////8FAAAABAD///////////////////////////////////////////////////////////////////////////////////////////////////////////////////////////////////////////////////////////////////////////////////////////////////////////////////////////////////////////////////////////////////////////////////////////////////////////////////////////////////////////////////////////////////////////////////////////////////////////////////////////////////////////////////////////////////////////////////////////////////////////////////////8CAAEBAwAAAAIA////////DgAGTGlua0RhdGFMaXN0XzEEAAAAAAAFAAAAAwAFAAAABAADAAEBAwAAAAMA////////DgAGTGlua0RhdGFMaXN0XzAEAAAAAQAFAAAAAAAFAAAAAgAEAAMBAwAAAAQA////////DAAGUGVyc29uYWxJZF8wBAAAAAIABQAAAAIABQAAAAE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4763829"/>
  <p:tag name="EMPOWERCHARTSPROPERTIES_B_LENGTH" val="24576"/>
  <p:tag name="DOWN_MIGRATION_INITIAL_LAYOUT_REQUIRED" val="9.2.99"/>
  <p:tag name="RUNTIME_ID" val="e2b0e715-9d75-4c7b-bf5f-5be08af349f5"/>
</p:tagLst>
</file>

<file path=ppt/tags/tag2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wUA5gsAAAAAAAAAAAAAIAD///////////////8AAAD///////////////8DAAAABAD///////8DAAAABAD///////8DAAAABAD///////////////////////////////////////////////////////////////////////////////////////////////////////////////////////////////////////////////////////////////////////////////////////////////////////////////////////////////////////////////////////////////////////////////////////////////////////////////////////////////////////////////////////////////////////////////////////////////////////////////////////////////////////////////////////////////////////////////8BACAA////////////////AAAO////////AwAAAAMA////////////////////////////////////////////////////////////////////////////////////////////////////////////////////////////////////////////////////////////////////////////////////////////////////////////////////////////////////////////////////////////////////////////////////////////////////////////////////////////////////////////////////////////////////////////////////////////////////////////////////////////////////////////////////////////////////////////////////////////////////////////////////////AgACAP///////wUAAAACABAACyYE6eOZ8g5JkXWIcw+54LcEAAAAAAADAAAABAADAAAAAwADAAAABAADAAAAAwADAAIA////////BQAAAAMAEAALMN3y5uKW0kabmUpDucuJWAQAAAABAAMAAAACAAMAAAABAAMAAAACAP///////wQAAwD///////8FAAAABAAQAAtkj8/c76VrT6lea1jaF0fYBAAAAAIAAwAAAAAAAwAAAAIAAwAAAAAAAwAAAAI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JgTp45nyDkmRdYhzD7ngtwREYXRhAAUAAAAAAk5hbWUADQAAAExpbmtEYXRhTGlzdAAQVmVyc2lvbgABAAAACUxhc3RXcml0ZQAIl2FbkQEAAAABAP////9hAGEAAAAFX2lkABAAAAAEMN3y5uKW0kabmUpDucuJWAREYXRhAAUAAAAAAk5hbWUADQAAAExpbmtEYXRhTGlzdAAQVmVyc2lvbgAAAAAACUxhc3RXcml0ZQAIl2FbkQEAAAACAP////9wAHAAAAAFX2lkABAAAAAEZI/P3O+la0+pXmtY2hdH2ANEYXRhABYAAAACUGVyc29uYWxJZAABAAAAAAACTmFtZQALAAAAUGVyc29uYWxJZAAQVmVyc2lvbgAAAAAACUxhc3RXcml0ZQAkl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DAP///////////////////////////////////////////////////////////////////////////////////////////////////////////////////////////////////////////////////////////////////////////////////////////////////////////////////////////////////////////////////////////////////////////////////////////////////////////////////////////////////////////////////////////////////////////////////////////////////////////////////////////////////////////////////////////////////////////////////////////////wEAIAH///////////////8AAA7///////8FAAAABAD///////////////////////////////////////////////////////////////////////////////////////////////////////////////////////////////////////////////////////////////////////////////////////////////////////////////////////////////////////////////////////////////////////////////////////////////////////////////////////////////////////////////////////////////////////////////////////////////////////////////////////////////////////////////////////////////////////////////////////////////////////////////////////8CAAIBAwAAAAIA////////DgAGTGlua0RhdGFMaXN0XzEEAAAAAAAFAAAAAwAFAAAABAAFAAAAAwD///////8DAAIBAwAAAAMA////////DgAGTGlua0RhdGFMaXN0XzAEAAAAAQAFAAAAAAAFAAAAAg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80597079"/>
  <p:tag name="EMPOWERCHARTSPROPERTIES_B_LENGTH" val="24576"/>
  <p:tag name="DOWN_MIGRATION_INITIAL_LAYOUT_REQUIRED" val="9.2.99"/>
  <p:tag name="RUNTIME_ID" val="3a0d24eb-cbba-4038-b701-32c78c13b8fd"/>
</p:tagLst>
</file>

<file path=ppt/tags/tag2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5gsAAAAAAAAAAAAAIAD///////////////8AAAD///////////////8DAAAAAgD///////8DAAAAAgD///////8DAAAAAgD///////8DAAAAAgD///////8DAAAAAgD///////////////////////////////////////////////////////////////////////////////////////////////////////////////////////////////////////////////////////////////////////////////////////////////////////////////////////////////////////////////////////////////////////////////////////////////////////////////////////////////////////////////////////////////////////////////////////////////////////////////////////////////////////////////8BACAA////////////////AAAO////////AwAAAAQA////////////////////////////////////////////////////////////////////////////////////////////////////////////////////////////////////////////////////////////////////////////////////////////////////////////////////////////////////////////////////////////////////////////////////////////////////////////////////////////////////////////////////////////////////////////////////////////////////////////////////////////////////////////////////////////////////////////////////////////////////////////////////////AgAFAP///////wUAAAACABAACw2jJ7oWbDxLpbEKQZAdnSkEAAAAAAADAAAAAAADAAAAAwADAAAAAAD///////8DAAAAAAD///////8DAAAAAAD///////8DAAAAAAD///////8DAAEA////////BQAAAAMAEAALbFm5+2JBOU+zU5PEIvHtGAQAAAABAAMAAAACAAMAAAAEAAQAAQD///////8FAAAABAAQAAuLYKn+1miVSIG97VGx6lt8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DaMnuhZsPEulsQpBkB2dKQREYXRhAAUAAAAAAk5hbWUADQAAAExpbmtEYXRhTGlzdAAQVmVyc2lvbgABAAAACUxhc3RXcml0ZQBLl2FbkQEAAAABAP////9hAGEAAAAFX2lkABAAAAAEbFm5+2JBOU+zU5PEIvHtGAREYXRhAAUAAAAAAk5hbWUADQAAAExpbmtEYXRhTGlzdAAQVmVyc2lvbgAAAAAACUxhc3RXcml0ZQBLl2FbkQEAAAACAP////9wAHAAAAAFX2lkABAAAAAEi2Cp/tZolUiBve1RsepbfANEYXRhABYAAAACUGVyc29uYWxJZAABAAAAAAACTmFtZQALAAAAUGVyc29uYWxJZAAQVmVyc2lvbgAAAAAACUxhc3RXcml0ZQBil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CAP///////wUAAAACAP///////wUAAAACAP///////wUAAAACAP///////////////////////////////////////////////////////////////////////////////////////////////////////////////////////////////////////////////////////////////////////////////////////////////////////////////////////////////////////////////////////////////////////////////////////////////////////////////////////////////////////////////////////////////////////////////////////////////////////////////////////////////////////////////wEAIAH///////////////8AAA7///////8FAAAABAD///////////////////////////////////////////////////////////////////////////////////////////////////////////////////////////////////////////////////////////////////////////////////////////////////////////////////////////////////////////////////////////////////////////////////////////////////////////////////////////////////////////////////////////////////////////////////////////////////////////////////////////////////////////////////////////////////////////////////////////////////////////////////////8CAAUBAwAAAAIA////////DgAGTGlua0RhdGFMaXN0XzEEAAAAAAAFAAAAAwAFAAAABAAFAAAAAAAFAAAABAAFAAAAAAD///////8FAAAAAAD///////8FAAAAAAD///////8DAAEBAwAAAAMA////////DgAGTGlua0RhdGFMaXN0XzAEAAAAAQAFAAAAAAAFAAAAAgAEAAIBAwAAAAQA////////DAAGUGVyc29uYWxJZF8wBAAAAAIABQAAAAI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81257794"/>
  <p:tag name="EMPOWERCHARTSPROPERTIES_B_LENGTH" val="24576"/>
  <p:tag name="DOWN_MIGRATION_INITIAL_LAYOUT_REQUIRED" val="9.2.99"/>
  <p:tag name="RUNTIME_ID" val="ab336aff-d34d-41d4-9c23-bb776445b6a9"/>
</p:tagLst>
</file>

<file path=ppt/tags/tag2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2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2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IBAQEBAQEBAQEBAQEBAQMAAAAAAAAAAwAAAAMAAAAA/////wUAwgsAAAAAAAAAAAAAIAD///////////////8AAAD///////////////8DAAAAAgD///////8DAAAAAgD///////8DAAAABAD///////8DAAAABAD///////8DAAAABAD///////8DAAAABAD///////8DAAAABAD///////////////////////////////////////////////////////////////////////////////////////////////////////////////////////////////////////////////////////////////////////////////////////////////////////////////////////////////////////////////////////////////////////////////////////////////////////////////////////////////////////////////////////////////////////////////////////////////////////////////8BACAA////////////////AAAO////////AwAAAAQA////////////////////////////////////////////////////////////////////////////////////////////////////////////////////////////////////////////////////////////////////////////////////////////////////////////////////////////////////////////////////////////////////////////////////////////////////////////////////////////////////////////////////////////////////////////////////////////////////////////////////////////////////////////////////////////////////////////////////////////////////////////////////////AgACAP///////wUAAAACABAACz6s1UEaTOhDvr+nvygIxhAEAAAAAAADAAAAAAADAAAAAwADAAAAAAADAAAABAADAAEA////////BQAAAAMAEAALA061Q1souk64BCUqIv4rKQQAAAABAAMAAAACAAMAAAAEAAQABwD///////8FAAAABAAQAAu8faZj8X1JSajs5CnkXWtZBAAAAAIAAwAAAAMAAwAAAAEAAwAAAAIA////////AwAAAAA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PqzVQRpM6EO+v6e/KAjGEAREYXRhAAUAAAAAAk5hbWUADQAAAExpbmtEYXRhTGlzdAAQVmVyc2lvbgAAAAAACUxhc3RXcml0ZQCglWFbkQEAAAABAP////9hAGEAAAAFX2lkABAAAAAEA061Q1souk64BCUqIv4rKQREYXRhAAUAAAAAAk5hbWUADQAAAExpbmtEYXRhTGlzdAAQVmVyc2lvbgABAAAACUxhc3RXcml0ZQCilWFbkQEAAAACAP////9wAHAAAAAFX2lkABAAAAAEvH2mY/F9SUmo7OQp5F1rWQNEYXRhABYAAAACUGVyc29uYWxJZAABAAAAAAACTmFtZQALAAAAUGVyc29uYWxJZAAQVmVyc2lvbgAAAAAACUxhc3RXcml0ZQC9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EAIAH///////////////8AAA7///////8FAAAABAD///////////////////////////////////////////////////////////////////////////////////////////////////////////////////////////////////////////////////////////////////////////////////////////////////////////////////////////////////////////////////////////////////////////////////////////////////////////////////////////////////////////////////////////////////////////////////////////////////////////////////////////////////////////////////////////////////////////////////////////////////////////////////////8CAAIBAwAAAAIA////////DgAGTGlua0RhdGFMaXN0XzAEAAAAAAAFAAAAAAAFAAAAAwAFAAAAAAAFAAAABAADAAEBAwAAAAMA////////DgAGTGlua0RhdGFMaXN0XzEEAAAAAQAFAAAAAgAFAAAABAAEAAIBAwAAAAQA////////DAAGUGVyc29uYWxJZF8wBAAAAAIABQAAAAM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998739"/>
  <p:tag name="EMPOWERCHARTSPROPERTIES_B_LENGTH" val="24576"/>
  <p:tag name="DOWN_MIGRATION_INITIAL_LAYOUT_REQUIRED" val="9.2.99"/>
  <p:tag name="RUNTIME_ID" val="823b6521-5da6-41be-b958-46e3cc8076d3"/>
</p:tagLst>
</file>

<file path=ppt/tags/tag2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AwD///////8DAAAAAwD///////8DAAAAAwD///////////////////////////////////////////////////////////////////////////////////////////////////////////////////////////////////////////////////////////////////////////////////////////////////////////////////////////////////////////////////////////////////////////////////////////////////////////////////////////////////////////////////////////////////////////////////////////////////////////////////////////////////////////////////////////////8BACAA////////////////AAAO////////AwAAAAQA////////////////////////////////////////////////////////////////////////////////////////////////////////////////////////////////////////////////////////////////////////////////////////////////////////////////////////////////////////////////////////////////////////////////////////////////////////////////////////////////////////////////////////////////////////////////////////////////////////////////////////////////////////////////////////////////////////////////////////////////////////////////////////AgABAP///////wUAAAACABAAC4YPK1c+1/lLv5hsuLIBnkkEAAAAAAADAAAAAAADAAAAAwADAAQA////////BQAAAAMAEAAL45m7t6/AwU+VMQQ7AXMY7wQAAAABAAMAAAACAAMAAAAEAAMAAAAAAAMAAAAEAAMAAAAAAP///////wMAAAAAAP///////wQAAgD///////8FAAAABAAQAAt7Wbb/Jw8IT7Pi20CfQzyuBAAAAAIAAwAAAAMAAwAAAAE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g8rVz7X+Uu/mGy4sgGeSQREYXRhAAUAAAAAAk5hbWUADQAAAExpbmtEYXRhTGlzdAAQVmVyc2lvbgABAAAACUxhc3RXcml0ZQDllWFbkQEAAAABAP////9hAGEAAAAFX2lkABAAAAAE45m7t6/AwU+VMQQ7AXMY7wREYXRhAAUAAAAAAk5hbWUADQAAAExpbmtEYXRhTGlzdAAQVmVyc2lvbgAAAAAACUxhc3RXcml0ZQDllWFbkQEAAAACAP////9wAHAAAAAFX2lkABAAAAAEe1m2/ycPCE+z4ttAn0M8rgNEYXRhABYAAAACUGVyc29uYWxJZAABAAAAAAACTmFtZQALAAAAUGVyc29uYWxJZAAQVmVyc2lvbgAAAAAACUxhc3RXcml0ZQD8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DAP///////wUAAAADAP///////wUAAAADAP///////////////////////////////////////////////////////////////////////////////////////////////////////////////////////////////////////////////////////////////////////////////////////////////////////////////////////////////////////////////////////////////////////////////////////////////////////////////////////////////////////////////////////////////////////////////////////////////////////////////////////////////////////////////////////////////wEAIAH///////////////8AAA7///////8FAAAABAD///////////////////////////////////////////////////////////////////////////////////////////////////////////////////////////////////////////////////////////////////////////////////////////////////////////////////////////////////////////////////////////////////////////////////////////////////////////////////////////////////////////////////////////////////////////////////////////////////////////////////////////////////////////////////////////////////////////////////////////////////////////////////////8CAAEBAwAAAAIA////////DgAGTGlua0RhdGFMaXN0XzEEAAAAAAAFAAAAAwAFAAAABAADAAQBAwAAAAMA////////DgAGTGlua0RhdGFMaXN0XzAEAAAAAQAFAAAAAAAFAAAAAgAFAAAAAAD///////8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7567595"/>
  <p:tag name="EMPOWERCHARTSPROPERTIES_B_LENGTH" val="24576"/>
  <p:tag name="DOWN_MIGRATION_INITIAL_LAYOUT_REQUIRED" val="9.2.99"/>
  <p:tag name="RUNTIME_ID" val="f0ad2395-d364-4ad8-9c4f-abd5ab7860f9"/>
</p:tagLst>
</file>

<file path=ppt/tags/tag2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YBAQEBAQEBAQEBAQEBAQMAAAAAAAAAAwAAAAMAAAAA/////wUA8gsAAAAAAAAAAAAAIAD///////////////8AAAD///////////////8DAAAAAgD///////8DAAAAAgD///////8DAAAAAwD///////////////////////////////////////////////////////////////////////////////////////////////////////////////////////////////////////////////////////////////////////////////////////////////////////////////////////////////////////////////////////////////////////////////////////////////////////////////////////////////////////////////////////////////////////////////////////////////////////////////////////////////////////////////////////////////////////////////8BACAA////////////////AAAO////////AwAAAAQA////////////////////////////////////////////////////////////////////////////////////////////////////////////////////////////////////////////////////////////////////////////////////////////////////////////////////////////////////////////////////////////////////////////////////////////////////////////////////////////////////////////////////////////////////////////////////////////////////////////////////////////////////////////////////////////////////////////////////////////////////////////////////////AgACAP///////wUAAAACABAACzCP5AJ/bfVAp3Czf++4IWoEAAAAAAADAAAAAAADAAAAAwADAAAAAAADAAAAAwADAAMA////////BQAAAAMAEAAL8LmM4Wsr0E2I+wxCSOKUfgQAAAABAAMAAAACAAMAAAAEAAMAAAACAP///////wMAAAAAAP///////wQAAQD///////8FAAAABAAQAAvtYprz54xnTJlROT0Mm77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I/kAn9t9UCncLN/77ghagREYXRhAAUAAAAAAk5hbWUADQAAAExpbmtEYXRhTGlzdAAQVmVyc2lvbgABAAAACUxhc3RXcml0ZQAblmFbkQEAAAABAP////9hAGEAAAAFX2lkABAAAAAE8LmM4Wsr0E2I+wxCSOKUfgREYXRhAAUAAAAAAk5hbWUADQAAAExpbmtEYXRhTGlzdAAQVmVyc2lvbgAAAAAACUxhc3RXcml0ZQAblmFbkQEAAAACAP////9wAHAAAAAFX2lkABAAAAAE7WKa8+eMZ0yZUTk9DJu+0wNEYXRhABYAAAACUGVyc29uYWxJZAABAAAAAAACTmFtZQALAAAAUGVyc29uYWxJZAAQVmVyc2lvbgAAAAAACUxhc3RXcml0ZQAz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CwAAAAAAAAAAAAAgAf///////////////wAAAP///////////////wUAAAADAP///////wUAAAADAP///////wUAAAADAP///////wUAAAAEAP///////wUAAAAEAP///////wUAAAAEAP///////////////////////////////////////////////////////////////////////////////////////////////////////////////////////////////////////////////////////////////////////////////////////////////////////////////////////////////////////////////////////////////////////////////////////////////////////////////////////////////////////////////////////////////////////////////////////////////////////////////////////////////wEAIAH///////////////8AAA7///////8FAAAABAD///////////////////////////////////////////////////////////////////////////////////////////////////////////////////////////////////////////////////////////////////////////////////////////////////////////////////////////////////////////////////////////////////////////////////////////////////////////////////////////////////////////////////////////////////////////////////////////////////////////////////////////////////////////////////////////////////////////////////////////////////////////////////////8CAAIBAwAAAAIA////////DgAGTGlua0RhdGFMaXN0XzEEAAAAAAAFAAAAAwAFAAAABAAFAAAAAwAFAAAABAADAAMBAwAAAAMA////////DgAGTGlua0RhdGFMaXN0XzAEAAAAAQAFAAAAAAAFAAAAAgAFAAAAAAAFAAAAAgAFAAAAAAAFAAAABAAEAAYBAwAAAAQA////////DAAGUGVyc29uYWxJZF8wBAAAAAIABQAAAAIABQAAAAEABQAAAAIA////////BQAAAAMA////////BQAAAAA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123616"/>
  <p:tag name="EMPOWERCHARTSPROPERTIES_B_LENGTH" val="24576"/>
  <p:tag name="DOWN_MIGRATION_INITIAL_LAYOUT_REQUIRED" val="9.2.99"/>
  <p:tag name="RUNTIME_ID" val="9dbaabb5-1c36-4327-9f62-dacf32b19520"/>
</p:tagLst>
</file>

<file path=ppt/tags/tag2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tgsAAAAAAAAAAAAAIAD///////////////8AAAD///////////////8DAAAAAgD///////8DAAAAAgD///////8DAAAAAgD///////8DAAAAAgD///////////////////////////////////////////////////////////////////////////////////////////////////////////////////////////////////////////////////////////////////////////////////////////////////////////////////////////////////////////////////////////////////////////////////////////////////////////////////////////////////////////////////////////////////////////////////////////////////////////////////////////////////////////////////////////////8BACAA////////////////AAAO////////AwAAAAQA////////////////////////////////////////////////////////////////////////////////////////////////////////////////////////////////////////////////////////////////////////////////////////////////////////////////////////////////////////////////////////////////////////////////////////////////////////////////////////////////////////////////////////////////////////////////////////////////////////////////////////////////////////////////////////////////////////////////////////////////////////////////////////AgAEAP///////wUAAAACABAAC/SmmEUxraZAmFVrQcBD8pUEAAAAAAADAAAAAAADAAAAAwADAAAAAAADAAAAAwADAAAAAAADAAAAAwADAAAAAAADAAAABAADAAMA////////BQAAAAMAEAALLqj/Rpl8Mk+gdLMDP79mYAQAAAABAAMAAAACAAMAAAAEAAMAAAACAAMAAAAEAAMAAAACAAMAAAAEAAQABAD///////8FAAAABAAQAAsL8c5+jKYYTJtcURehjonQBAAAAAIAAwAAAAMAAwAAAAEAAwAAAAMA////////AwAAAAM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9KaYRTGtpkCYVWtBwEPylQREYXRhAAUAAAAAAk5hbWUADQAAAExpbmtEYXRhTGlzdAAQVmVyc2lvbgAAAAAACUxhc3RXcml0ZQBclmFbkQEAAAABAP////9hAGEAAAAFX2lkABAAAAAELqj/Rpl8Mk+gdLMDP79mYAREYXRhAAUAAAAAAk5hbWUADQAAAExpbmtEYXRhTGlzdAAQVmVyc2lvbgABAAAACUxhc3RXcml0ZQBdlmFbkQEAAAACAP////9wAHAAAAAFX2lkABAAAAAEC/HOfoymGEybXFEXoY6J0ANEYXRhABYAAAACUGVyc29uYWxJZAABAAAAAAACTmFtZQALAAAAUGVyc29uYWxJZAAQVmVyc2lvbgAAAAAACUxhc3RXcml0ZQBw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785876"/>
  <p:tag name="EMPOWERCHARTSPROPERTIES_B_LENGTH" val="24576"/>
  <p:tag name="DOWN_MIGRATION_INITIAL_LAYOUT_REQUIRED" val="9.2.99"/>
  <p:tag name="RUNTIME_ID" val="9237bfd1-3233-4a82-996e-f49e0de1631c"/>
</p:tagLst>
</file>

<file path=ppt/tags/tag2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2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BAD///////8DAAAAAwD///////8DAAAAAwD///////////////////////////////////////////////////////////////////////////////////////////////////////////////////////////////////////////////////////////////////////////////////////////////////////////////////////////////////////////////////////////////////////////////////////////////////////////////////////////////////////////////////////////////////////////////////////////////////////////////////////////////////////////////////////////////8BACAA////////////////AAAO////////AwAAAAMA////////////////////////////////////////////////////////////////////////////////////////////////////////////////////////////////////////////////////////////////////////////////////////////////////////////////////////////////////////////////////////////////////////////////////////////////////////////////////////////////////////////////////////////////////////////////////////////////////////////////////////////////////////////////////////////////////////////////////////////////////////////////////////AgABAP///////wUAAAACABAAC7B//jitEolEpB7YBOaik70EAAAAAAADAAAAAAADAAAABAADAAQA////////BQAAAAMAEAALaDREj8JGNUChCQqNd6+POgQAAAABAAMAAAAEAAMAAAABAAMAAAAEAP///////wMAAAAAAP///////wMAAAAAAP///////wQAAgD///////8FAAAABAAQAAsATGRH/Y4LTLPUogwuP14IBAAAAAIAAwAAAAI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sH/+OK0SiUSkHtgE5qKTvQREYXRhAAUAAAAAAk5hbWUADQAAAExpbmtEYXRhTGlzdAAQVmVyc2lvbgAAAAAACUxhc3RXcml0ZQAwjWFbkQEAAAABAP////9hAGEAAAAFX2lkABAAAAAEaDREj8JGNUChCQqNd6+POgREYXRhAAUAAAAAAk5hbWUADQAAAExpbmtEYXRhTGlzdAAQVmVyc2lvbgABAAAACUxhc3RXcml0ZQAxjWFbkQEAAAACAP////9wAHAAAAAFX2lkABAAAAAEAExkR/2OC0yz1KIMLj9eCANEYXRhABYAAAACUGVyc29uYWxJZAABAAAAAAACTmFtZQALAAAAUGVyc29uYWxJZAAQVmVyc2lvbgAAAAAACUxhc3RXcml0ZQBC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DAP///////wUAAAADAP///////wUAAAADAP///////////////////////////////////////////////////////////////////////////////////////////////////////////////////////////////////////////////////////////////////////////////////////////////////////////////////////////////////////////////////////////////////////////////////////////////////////////////////////////////////////////////////////////////////////////////////////////////////////////////////////////////////////////////////////////////wEAIAH///////////////8AAA7///////8FAAAABAD///////////////////////////////////////////////////////////////////////////////////////////////////////////////////////////////////////////////////////////////////////////////////////////////////////////////////////////////////////////////////////////////////////////////////////////////////////////////////////////////////////////////////////////////////////////////////////////////////////////////////////////////////////////////////////////////////////////////////////////////////////////////////////8CAAEBAwAAAAIA////////DgAGTGlua0RhdGFMaXN0XzAEAAAAAAAFAAAAAAAFAAAAAwADAAQBAwAAAAMA////////DgAGTGlua0RhdGFMaXN0XzEEAAAAAQAFAAAAAgAFAAAABAAFAAAAAAD///////8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5220424"/>
  <p:tag name="EMPOWERCHARTSPROPERTIES_B_LENGTH" val="24576"/>
  <p:tag name="DOWN_MIGRATION_INITIAL_LAYOUT_REQUIRED" val="9.2.99"/>
  <p:tag name="RUNTIME_ID" val="e311b203-898f-4112-a882-3a83f5b97d5d"/>
</p:tagLst>
</file>

<file path=ppt/tags/tag3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IBAQEBAQEBAQEBAQEBAQMAAAAAAAAAAwAAAAMAAAAA/////wUAwgsAAAAAAAAAAAAAIAD///////////////8AAAD///////////////8DAAAAAgD///////8DAAAAAgD///////8DAAAABAD///////8DAAAABAD///////8DAAAABAD///////8DAAAABAD///////8DAAAABAD///////////////////////////////////////////////////////////////////////////////////////////////////////////////////////////////////////////////////////////////////////////////////////////////////////////////////////////////////////////////////////////////////////////////////////////////////////////////////////////////////////////////////////////////////////////////////////////////////////////////8BACAA////////////////AAAO////////AwAAAAQA////////////////////////////////////////////////////////////////////////////////////////////////////////////////////////////////////////////////////////////////////////////////////////////////////////////////////////////////////////////////////////////////////////////////////////////////////////////////////////////////////////////////////////////////////////////////////////////////////////////////////////////////////////////////////////////////////////////////////////////////////////////////////////AgACAP///////wUAAAACABAACz6s1UEaTOhDvr+nvygIxhAEAAAAAAADAAAAAAADAAAAAwADAAAAAAADAAAABAADAAEA////////BQAAAAMAEAALA061Q1souk64BCUqIv4rKQQAAAABAAMAAAACAAMAAAAEAAQABwD///////8FAAAABAAQAAu8faZj8X1JSajs5CnkXWtZBAAAAAIAAwAAAAMAAwAAAAEAAwAAAAIA////////AwAAAAA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PqzVQRpM6EO+v6e/KAjGEAREYXRhAAUAAAAAAk5hbWUADQAAAExpbmtEYXRhTGlzdAAQVmVyc2lvbgAAAAAACUxhc3RXcml0ZQCglWFbkQEAAAABAP////9hAGEAAAAFX2lkABAAAAAEA061Q1souk64BCUqIv4rKQREYXRhAAUAAAAAAk5hbWUADQAAAExpbmtEYXRhTGlzdAAQVmVyc2lvbgABAAAACUxhc3RXcml0ZQCilWFbkQEAAAACAP////9wAHAAAAAFX2lkABAAAAAEvH2mY/F9SUmo7OQp5F1rWQNEYXRhABYAAAACUGVyc29uYWxJZAABAAAAAAACTmFtZQALAAAAUGVyc29uYWxJZAAQVmVyc2lvbgAAAAAACUxhc3RXcml0ZQC9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EAIAH///////////////8AAA7///////8FAAAABAD///////////////////////////////////////////////////////////////////////////////////////////////////////////////////////////////////////////////////////////////////////////////////////////////////////////////////////////////////////////////////////////////////////////////////////////////////////////////////////////////////////////////////////////////////////////////////////////////////////////////////////////////////////////////////////////////////////////////////////////////////////////////////////8CAAIBAwAAAAIA////////DgAGTGlua0RhdGFMaXN0XzAEAAAAAAAFAAAAAAAFAAAAAwAFAAAAAAAFAAAABAADAAEBAwAAAAMA////////DgAGTGlua0RhdGFMaXN0XzEEAAAAAQAFAAAAAgAFAAAABAAEAAIBAwAAAAQA////////DAAGUGVyc29uYWxJZF8wBAAAAAIABQAAAAM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998739"/>
  <p:tag name="EMPOWERCHARTSPROPERTIES_B_LENGTH" val="24576"/>
  <p:tag name="DOWN_MIGRATION_INITIAL_LAYOUT_REQUIRED" val="9.2.99"/>
  <p:tag name="RUNTIME_ID" val="823b6521-5da6-41be-b958-46e3cc8076d3"/>
</p:tagLst>
</file>

<file path=ppt/tags/tag3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AwD///////8DAAAAAwD///////8DAAAAAwD///////////////////////////////////////////////////////////////////////////////////////////////////////////////////////////////////////////////////////////////////////////////////////////////////////////////////////////////////////////////////////////////////////////////////////////////////////////////////////////////////////////////////////////////////////////////////////////////////////////////////////////////////////////////////////////////8BACAA////////////////AAAO////////AwAAAAQA////////////////////////////////////////////////////////////////////////////////////////////////////////////////////////////////////////////////////////////////////////////////////////////////////////////////////////////////////////////////////////////////////////////////////////////////////////////////////////////////////////////////////////////////////////////////////////////////////////////////////////////////////////////////////////////////////////////////////////////////////////////////////////AgABAP///////wUAAAACABAAC4YPK1c+1/lLv5hsuLIBnkkEAAAAAAADAAAAAAADAAAAAwADAAQA////////BQAAAAMAEAAL45m7t6/AwU+VMQQ7AXMY7wQAAAABAAMAAAACAAMAAAAEAAMAAAAAAAMAAAAEAAMAAAAAAP///////wMAAAAAAP///////wQAAgD///////8FAAAABAAQAAt7Wbb/Jw8IT7Pi20CfQzyuBAAAAAIAAwAAAAMAAwAAAAE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g8rVz7X+Uu/mGy4sgGeSQREYXRhAAUAAAAAAk5hbWUADQAAAExpbmtEYXRhTGlzdAAQVmVyc2lvbgABAAAACUxhc3RXcml0ZQDllWFbkQEAAAABAP////9hAGEAAAAFX2lkABAAAAAE45m7t6/AwU+VMQQ7AXMY7wREYXRhAAUAAAAAAk5hbWUADQAAAExpbmtEYXRhTGlzdAAQVmVyc2lvbgAAAAAACUxhc3RXcml0ZQDllWFbkQEAAAACAP////9wAHAAAAAFX2lkABAAAAAEe1m2/ycPCE+z4ttAn0M8rgNEYXRhABYAAAACUGVyc29uYWxJZAABAAAAAAACTmFtZQALAAAAUGVyc29uYWxJZAAQVmVyc2lvbgAAAAAACUxhc3RXcml0ZQD8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DAP///////wUAAAADAP///////wUAAAADAP///////////////////////////////////////////////////////////////////////////////////////////////////////////////////////////////////////////////////////////////////////////////////////////////////////////////////////////////////////////////////////////////////////////////////////////////////////////////////////////////////////////////////////////////////////////////////////////////////////////////////////////////////////////////////////////////wEAIAH///////////////8AAA7///////8FAAAABAD///////////////////////////////////////////////////////////////////////////////////////////////////////////////////////////////////////////////////////////////////////////////////////////////////////////////////////////////////////////////////////////////////////////////////////////////////////////////////////////////////////////////////////////////////////////////////////////////////////////////////////////////////////////////////////////////////////////////////////////////////////////////////////8CAAEBAwAAAAIA////////DgAGTGlua0RhdGFMaXN0XzEEAAAAAAAFAAAAAwAFAAAABAADAAQBAwAAAAMA////////DgAGTGlua0RhdGFMaXN0XzAEAAAAAQAFAAAAAAAFAAAAAgAFAAAAAAD///////8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7567595"/>
  <p:tag name="EMPOWERCHARTSPROPERTIES_B_LENGTH" val="24576"/>
  <p:tag name="DOWN_MIGRATION_INITIAL_LAYOUT_REQUIRED" val="9.2.99"/>
  <p:tag name="RUNTIME_ID" val="f0ad2395-d364-4ad8-9c4f-abd5ab7860f9"/>
</p:tagLst>
</file>

<file path=ppt/tags/tag3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YBAQEBAQEBAQEBAQEBAQMAAAAAAAAAAwAAAAMAAAAA/////wUA8gsAAAAAAAAAAAAAIAD///////////////8AAAD///////////////8DAAAAAgD///////8DAAAAAgD///////8DAAAAAwD///////////////////////////////////////////////////////////////////////////////////////////////////////////////////////////////////////////////////////////////////////////////////////////////////////////////////////////////////////////////////////////////////////////////////////////////////////////////////////////////////////////////////////////////////////////////////////////////////////////////////////////////////////////////////////////////////////////////8BACAA////////////////AAAO////////AwAAAAQA////////////////////////////////////////////////////////////////////////////////////////////////////////////////////////////////////////////////////////////////////////////////////////////////////////////////////////////////////////////////////////////////////////////////////////////////////////////////////////////////////////////////////////////////////////////////////////////////////////////////////////////////////////////////////////////////////////////////////////////////////////////////////////AgACAP///////wUAAAACABAACzCP5AJ/bfVAp3Czf++4IWoEAAAAAAADAAAAAAADAAAAAwADAAAAAAADAAAAAwADAAMA////////BQAAAAMAEAAL8LmM4Wsr0E2I+wxCSOKUfgQAAAABAAMAAAACAAMAAAAEAAMAAAACAP///////wMAAAAAAP///////wQAAQD///////8FAAAABAAQAAvtYprz54xnTJlROT0Mm77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I/kAn9t9UCncLN/77ghagREYXRhAAUAAAAAAk5hbWUADQAAAExpbmtEYXRhTGlzdAAQVmVyc2lvbgABAAAACUxhc3RXcml0ZQAblmFbkQEAAAABAP////9hAGEAAAAFX2lkABAAAAAE8LmM4Wsr0E2I+wxCSOKUfgREYXRhAAUAAAAAAk5hbWUADQAAAExpbmtEYXRhTGlzdAAQVmVyc2lvbgAAAAAACUxhc3RXcml0ZQAblmFbkQEAAAACAP////9wAHAAAAAFX2lkABAAAAAE7WKa8+eMZ0yZUTk9DJu+0wNEYXRhABYAAAACUGVyc29uYWxJZAABAAAAAAACTmFtZQALAAAAUGVyc29uYWxJZAAQVmVyc2lvbgAAAAAACUxhc3RXcml0ZQAz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CwAAAAAAAAAAAAAgAf///////////////wAAAP///////////////wUAAAADAP///////wUAAAADAP///////wUAAAADAP///////wUAAAAEAP///////wUAAAAEAP///////wUAAAAEAP///////////////////////////////////////////////////////////////////////////////////////////////////////////////////////////////////////////////////////////////////////////////////////////////////////////////////////////////////////////////////////////////////////////////////////////////////////////////////////////////////////////////////////////////////////////////////////////////////////////////////////////////wEAIAH///////////////8AAA7///////8FAAAABAD///////////////////////////////////////////////////////////////////////////////////////////////////////////////////////////////////////////////////////////////////////////////////////////////////////////////////////////////////////////////////////////////////////////////////////////////////////////////////////////////////////////////////////////////////////////////////////////////////////////////////////////////////////////////////////////////////////////////////////////////////////////////////////8CAAIBAwAAAAIA////////DgAGTGlua0RhdGFMaXN0XzEEAAAAAAAFAAAAAwAFAAAABAAFAAAAAwAFAAAABAADAAMBAwAAAAMA////////DgAGTGlua0RhdGFMaXN0XzAEAAAAAQAFAAAAAAAFAAAAAgAFAAAAAAAFAAAAAgAFAAAAAAAFAAAABAAEAAYBAwAAAAQA////////DAAGUGVyc29uYWxJZF8wBAAAAAIABQAAAAIABQAAAAEABQAAAAIA////////BQAAAAMA////////BQAAAAA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123616"/>
  <p:tag name="EMPOWERCHARTSPROPERTIES_B_LENGTH" val="24576"/>
  <p:tag name="DOWN_MIGRATION_INITIAL_LAYOUT_REQUIRED" val="9.2.99"/>
  <p:tag name="RUNTIME_ID" val="9dbaabb5-1c36-4327-9f62-dacf32b19520"/>
</p:tagLst>
</file>

<file path=ppt/tags/tag3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tgsAAAAAAAAAAAAAIAD///////////////8AAAD///////////////8DAAAAAgD///////8DAAAAAgD///////8DAAAAAgD///////8DAAAAAgD///////////////////////////////////////////////////////////////////////////////////////////////////////////////////////////////////////////////////////////////////////////////////////////////////////////////////////////////////////////////////////////////////////////////////////////////////////////////////////////////////////////////////////////////////////////////////////////////////////////////////////////////////////////////////////////////8BACAA////////////////AAAO////////AwAAAAQA////////////////////////////////////////////////////////////////////////////////////////////////////////////////////////////////////////////////////////////////////////////////////////////////////////////////////////////////////////////////////////////////////////////////////////////////////////////////////////////////////////////////////////////////////////////////////////////////////////////////////////////////////////////////////////////////////////////////////////////////////////////////////////AgAEAP///////wUAAAACABAAC/SmmEUxraZAmFVrQcBD8pUEAAAAAAADAAAAAAADAAAAAwADAAAAAAADAAAAAwADAAAAAAADAAAAAwADAAAAAAADAAAABAADAAMA////////BQAAAAMAEAALLqj/Rpl8Mk+gdLMDP79mYAQAAAABAAMAAAACAAMAAAAEAAMAAAACAAMAAAAEAAMAAAACAAMAAAAEAAQABAD///////8FAAAABAAQAAsL8c5+jKYYTJtcURehjonQBAAAAAIAAwAAAAMAAwAAAAEAAwAAAAMA////////AwAAAAM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9KaYRTGtpkCYVWtBwEPylQREYXRhAAUAAAAAAk5hbWUADQAAAExpbmtEYXRhTGlzdAAQVmVyc2lvbgAAAAAACUxhc3RXcml0ZQBclmFbkQEAAAABAP////9hAGEAAAAFX2lkABAAAAAELqj/Rpl8Mk+gdLMDP79mYAREYXRhAAUAAAAAAk5hbWUADQAAAExpbmtEYXRhTGlzdAAQVmVyc2lvbgABAAAACUxhc3RXcml0ZQBdlmFbkQEAAAACAP////9wAHAAAAAFX2lkABAAAAAEC/HOfoymGEybXFEXoY6J0ANEYXRhABYAAAACUGVyc29uYWxJZAABAAAAAAACTmFtZQALAAAAUGVyc29uYWxJZAAQVmVyc2lvbgAAAAAACUxhc3RXcml0ZQBw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785876"/>
  <p:tag name="EMPOWERCHARTSPROPERTIES_B_LENGTH" val="24576"/>
  <p:tag name="DOWN_MIGRATION_INITIAL_LAYOUT_REQUIRED" val="9.2.99"/>
  <p:tag name="RUNTIME_ID" val="9237bfd1-3233-4a82-996e-f49e0de1631c"/>
</p:tagLst>
</file>

<file path=ppt/tags/tag3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tgsAAAAAAAAAAAAAIAD///////////////8AAAD///////////////8DAAAAAgD///////8DAAAAAgD///////8DAAAAAgD///////8DAAAAAgD///////////////////////////////////////////////////////////////////////////////////////////////////////////////////////////////////////////////////////////////////////////////////////////////////////////////////////////////////////////////////////////////////////////////////////////////////////////////////////////////////////////////////////////////////////////////////////////////////////////////////////////////////////////////////////////////8BACAA////////////////AAAO////////AwAAAAQA////////////////////////////////////////////////////////////////////////////////////////////////////////////////////////////////////////////////////////////////////////////////////////////////////////////////////////////////////////////////////////////////////////////////////////////////////////////////////////////////////////////////////////////////////////////////////////////////////////////////////////////////////////////////////////////////////////////////////////////////////////////////////////AgAEAP///////wUAAAACABAAC/SmmEUxraZAmFVrQcBD8pUEAAAAAAADAAAAAAADAAAAAwADAAAAAAADAAAAAwADAAAAAAADAAAAAwADAAAAAAADAAAABAADAAMA////////BQAAAAMAEAALLqj/Rpl8Mk+gdLMDP79mYAQAAAABAAMAAAACAAMAAAAEAAMAAAACAAMAAAAEAAMAAAACAAMAAAAEAAQABAD///////8FAAAABAAQAAsL8c5+jKYYTJtcURehjonQBAAAAAIAAwAAAAMAAwAAAAEAAwAAAAMA////////AwAAAAM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9KaYRTGtpkCYVWtBwEPylQREYXRhAAUAAAAAAk5hbWUADQAAAExpbmtEYXRhTGlzdAAQVmVyc2lvbgAAAAAACUxhc3RXcml0ZQBclmFbkQEAAAABAP////9hAGEAAAAFX2lkABAAAAAELqj/Rpl8Mk+gdLMDP79mYAREYXRhAAUAAAAAAk5hbWUADQAAAExpbmtEYXRhTGlzdAAQVmVyc2lvbgABAAAACUxhc3RXcml0ZQBdlmFbkQEAAAACAP////9wAHAAAAAFX2lkABAAAAAEC/HOfoymGEybXFEXoY6J0ANEYXRhABYAAAACUGVyc29uYWxJZAABAAAAAAACTmFtZQALAAAAUGVyc29uYWxJZAAQVmVyc2lvbgAAAAAACUxhc3RXcml0ZQBw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785876"/>
  <p:tag name="EMPOWERCHARTSPROPERTIES_B_LENGTH" val="24576"/>
  <p:tag name="DOWN_MIGRATION_INITIAL_LAYOUT_REQUIRED" val="9.2.99"/>
  <p:tag name="RUNTIME_ID" val="9237bfd1-3233-4a82-996e-f49e0de1631c"/>
</p:tagLst>
</file>

<file path=ppt/tags/tag3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3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3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IBAQEBAQEBAQEBAQEBAQMAAAAAAAAAAwAAAAMAAAAA/////wUAwgsAAAAAAAAAAAAAIAD///////////////8AAAD///////////////8DAAAAAgD///////8DAAAAAgD///////8DAAAABAD///////8DAAAABAD///////8DAAAABAD///////8DAAAABAD///////8DAAAABAD///////////////////////////////////////////////////////////////////////////////////////////////////////////////////////////////////////////////////////////////////////////////////////////////////////////////////////////////////////////////////////////////////////////////////////////////////////////////////////////////////////////////////////////////////////////////////////////////////////////////8BACAA////////////////AAAO////////AwAAAAQA////////////////////////////////////////////////////////////////////////////////////////////////////////////////////////////////////////////////////////////////////////////////////////////////////////////////////////////////////////////////////////////////////////////////////////////////////////////////////////////////////////////////////////////////////////////////////////////////////////////////////////////////////////////////////////////////////////////////////////////////////////////////////////AgACAP///////wUAAAACABAACz6s1UEaTOhDvr+nvygIxhAEAAAAAAADAAAAAAADAAAAAwADAAAAAAADAAAABAADAAEA////////BQAAAAMAEAALA061Q1souk64BCUqIv4rKQQAAAABAAMAAAACAAMAAAAEAAQABwD///////8FAAAABAAQAAu8faZj8X1JSajs5CnkXWtZBAAAAAIAAwAAAAMAAwAAAAEAAwAAAAIA////////AwAAAAA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PqzVQRpM6EO+v6e/KAjGEAREYXRhAAUAAAAAAk5hbWUADQAAAExpbmtEYXRhTGlzdAAQVmVyc2lvbgAAAAAACUxhc3RXcml0ZQCglWFbkQEAAAABAP////9hAGEAAAAFX2lkABAAAAAEA061Q1souk64BCUqIv4rKQREYXRhAAUAAAAAAk5hbWUADQAAAExpbmtEYXRhTGlzdAAQVmVyc2lvbgABAAAACUxhc3RXcml0ZQCilWFbkQEAAAACAP////9wAHAAAAAFX2lkABAAAAAEvH2mY/F9SUmo7OQp5F1rWQNEYXRhABYAAAACUGVyc29uYWxJZAABAAAAAAACTmFtZQALAAAAUGVyc29uYWxJZAAQVmVyc2lvbgAAAAAACUxhc3RXcml0ZQC9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EAIAH///////////////8AAA7///////8FAAAABAD///////////////////////////////////////////////////////////////////////////////////////////////////////////////////////////////////////////////////////////////////////////////////////////////////////////////////////////////////////////////////////////////////////////////////////////////////////////////////////////////////////////////////////////////////////////////////////////////////////////////////////////////////////////////////////////////////////////////////////////////////////////////////////8CAAIBAwAAAAIA////////DgAGTGlua0RhdGFMaXN0XzAEAAAAAAAFAAAAAAAFAAAAAwAFAAAAAAAFAAAABAADAAEBAwAAAAMA////////DgAGTGlua0RhdGFMaXN0XzEEAAAAAQAFAAAAAgAFAAAABAAEAAIBAwAAAAQA////////DAAGUGVyc29uYWxJZF8wBAAAAAIABQAAAAM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998739"/>
  <p:tag name="EMPOWERCHARTSPROPERTIES_B_LENGTH" val="24576"/>
  <p:tag name="DOWN_MIGRATION_INITIAL_LAYOUT_REQUIRED" val="9.2.99"/>
  <p:tag name="RUNTIME_ID" val="823b6521-5da6-41be-b958-46e3cc8076d3"/>
</p:tagLst>
</file>

<file path=ppt/tags/tag3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AwD///////8DAAAAAwD///////8DAAAAAwD///////////////////////////////////////////////////////////////////////////////////////////////////////////////////////////////////////////////////////////////////////////////////////////////////////////////////////////////////////////////////////////////////////////////////////////////////////////////////////////////////////////////////////////////////////////////////////////////////////////////////////////////////////////////////////////////8BACAA////////////////AAAO////////AwAAAAQA////////////////////////////////////////////////////////////////////////////////////////////////////////////////////////////////////////////////////////////////////////////////////////////////////////////////////////////////////////////////////////////////////////////////////////////////////////////////////////////////////////////////////////////////////////////////////////////////////////////////////////////////////////////////////////////////////////////////////////////////////////////////////////AgABAP///////wUAAAACABAAC4YPK1c+1/lLv5hsuLIBnkkEAAAAAAADAAAAAAADAAAAAwADAAQA////////BQAAAAMAEAAL45m7t6/AwU+VMQQ7AXMY7wQAAAABAAMAAAACAAMAAAAEAAMAAAAAAAMAAAAEAAMAAAAAAP///////wMAAAAAAP///////wQAAgD///////8FAAAABAAQAAt7Wbb/Jw8IT7Pi20CfQzyuBAAAAAIAAwAAAAMAAwAAAAE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g8rVz7X+Uu/mGy4sgGeSQREYXRhAAUAAAAAAk5hbWUADQAAAExpbmtEYXRhTGlzdAAQVmVyc2lvbgABAAAACUxhc3RXcml0ZQDllWFbkQEAAAABAP////9hAGEAAAAFX2lkABAAAAAE45m7t6/AwU+VMQQ7AXMY7wREYXRhAAUAAAAAAk5hbWUADQAAAExpbmtEYXRhTGlzdAAQVmVyc2lvbgAAAAAACUxhc3RXcml0ZQDllWFbkQEAAAACAP////9wAHAAAAAFX2lkABAAAAAEe1m2/ycPCE+z4ttAn0M8rgNEYXRhABYAAAACUGVyc29uYWxJZAABAAAAAAACTmFtZQALAAAAUGVyc29uYWxJZAAQVmVyc2lvbgAAAAAACUxhc3RXcml0ZQD8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DAP///////wUAAAADAP///////wUAAAADAP///////////////////////////////////////////////////////////////////////////////////////////////////////////////////////////////////////////////////////////////////////////////////////////////////////////////////////////////////////////////////////////////////////////////////////////////////////////////////////////////////////////////////////////////////////////////////////////////////////////////////////////////////////////////////////////////wEAIAH///////////////8AAA7///////8FAAAABAD///////////////////////////////////////////////////////////////////////////////////////////////////////////////////////////////////////////////////////////////////////////////////////////////////////////////////////////////////////////////////////////////////////////////////////////////////////////////////////////////////////////////////////////////////////////////////////////////////////////////////////////////////////////////////////////////////////////////////////////////////////////////////////8CAAEBAwAAAAIA////////DgAGTGlua0RhdGFMaXN0XzEEAAAAAAAFAAAAAwAFAAAABAADAAQBAwAAAAMA////////DgAGTGlua0RhdGFMaXN0XzAEAAAAAQAFAAAAAAAFAAAAAgAFAAAAAAD///////8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7567595"/>
  <p:tag name="EMPOWERCHARTSPROPERTIES_B_LENGTH" val="24576"/>
  <p:tag name="DOWN_MIGRATION_INITIAL_LAYOUT_REQUIRED" val="9.2.99"/>
  <p:tag name="RUNTIME_ID" val="f0ad2395-d364-4ad8-9c4f-abd5ab7860f9"/>
</p:tagLst>
</file>

<file path=ppt/tags/tag3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YBAQEBAQEBAQEBAQEBAQMAAAAAAAAAAwAAAAMAAAAA/////wUA8gsAAAAAAAAAAAAAIAD///////////////8AAAD///////////////8DAAAAAgD///////8DAAAAAgD///////8DAAAAAwD///////////////////////////////////////////////////////////////////////////////////////////////////////////////////////////////////////////////////////////////////////////////////////////////////////////////////////////////////////////////////////////////////////////////////////////////////////////////////////////////////////////////////////////////////////////////////////////////////////////////////////////////////////////////////////////////////////////////8BACAA////////////////AAAO////////AwAAAAQA////////////////////////////////////////////////////////////////////////////////////////////////////////////////////////////////////////////////////////////////////////////////////////////////////////////////////////////////////////////////////////////////////////////////////////////////////////////////////////////////////////////////////////////////////////////////////////////////////////////////////////////////////////////////////////////////////////////////////////////////////////////////////////AgACAP///////wUAAAACABAACzCP5AJ/bfVAp3Czf++4IWoEAAAAAAADAAAAAAADAAAAAwADAAAAAAADAAAAAwADAAMA////////BQAAAAMAEAAL8LmM4Wsr0E2I+wxCSOKUfgQAAAABAAMAAAACAAMAAAAEAAMAAAACAP///////wMAAAAAAP///////wQAAQD///////8FAAAABAAQAAvtYprz54xnTJlROT0Mm77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I/kAn9t9UCncLN/77ghagREYXRhAAUAAAAAAk5hbWUADQAAAExpbmtEYXRhTGlzdAAQVmVyc2lvbgABAAAACUxhc3RXcml0ZQAblmFbkQEAAAABAP////9hAGEAAAAFX2lkABAAAAAE8LmM4Wsr0E2I+wxCSOKUfgREYXRhAAUAAAAAAk5hbWUADQAAAExpbmtEYXRhTGlzdAAQVmVyc2lvbgAAAAAACUxhc3RXcml0ZQAblmFbkQEAAAACAP////9wAHAAAAAFX2lkABAAAAAE7WKa8+eMZ0yZUTk9DJu+0wNEYXRhABYAAAACUGVyc29uYWxJZAABAAAAAAACTmFtZQALAAAAUGVyc29uYWxJZAAQVmVyc2lvbgAAAAAACUxhc3RXcml0ZQAz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CwAAAAAAAAAAAAAgAf///////////////wAAAP///////////////wUAAAADAP///////wUAAAADAP///////wUAAAADAP///////wUAAAAEAP///////wUAAAAEAP///////wUAAAAEAP///////////////////////////////////////////////////////////////////////////////////////////////////////////////////////////////////////////////////////////////////////////////////////////////////////////////////////////////////////////////////////////////////////////////////////////////////////////////////////////////////////////////////////////////////////////////////////////////////////////////////////////////wEAIAH///////////////8AAA7///////8FAAAABAD///////////////////////////////////////////////////////////////////////////////////////////////////////////////////////////////////////////////////////////////////////////////////////////////////////////////////////////////////////////////////////////////////////////////////////////////////////////////////////////////////////////////////////////////////////////////////////////////////////////////////////////////////////////////////////////////////////////////////////////////////////////////////////8CAAIBAwAAAAIA////////DgAGTGlua0RhdGFMaXN0XzEEAAAAAAAFAAAAAwAFAAAABAAFAAAAAwAFAAAABAADAAMBAwAAAAMA////////DgAGTGlua0RhdGFMaXN0XzAEAAAAAQAFAAAAAAAFAAAAAgAFAAAAAAAFAAAAAgAFAAAAAAAFAAAABAAEAAYBAwAAAAQA////////DAAGUGVyc29uYWxJZF8wBAAAAAIABQAAAAIABQAAAAEABQAAAAIA////////BQAAAAMA////////BQAAAAA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123616"/>
  <p:tag name="EMPOWERCHARTSPROPERTIES_B_LENGTH" val="24576"/>
  <p:tag name="DOWN_MIGRATION_INITIAL_LAYOUT_REQUIRED" val="9.2.99"/>
  <p:tag name="RUNTIME_ID" val="9dbaabb5-1c36-4327-9f62-dacf32b19520"/>
</p:tagLst>
</file>

<file path=ppt/tags/tag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AgD///////8DAAAAAwD///////8DAAAAAwD///////////////////////////////////////////////////////////////////////////////////////////////////////////////////////////////////////////////////////////////////////////////////////////////////////////////////////////////////////////////////////////////////////////////////////////////////////////////////////////////////////////////////////////////////////////////////////////////////////////////////////////////////////////////////////////////8BACAA////////////////AAAO////////AwAAAAQA////////////////////////////////////////////////////////////////////////////////////////////////////////////////////////////////////////////////////////////////////////////////////////////////////////////////////////////////////////////////////////////////////////////////////////////////////////////////////////////////////////////////////////////////////////////////////////////////////////////////////////////////////////////////////////////////////////////////////////////////////////////////////////AgACAP///////wUAAAACABAAC/O6Khyjza1IoPQnAU2ysscEAAAAAAADAAAAAAADAAAAAwADAAAAAAADAAAAAwADAAQA////////BQAAAAMAEAALr0aVlCNNUkGmP4tUKc2jnAQAAAABAAMAAAACAAMAAAAEAAMAAAACAP///////wMAAAAAAP///////wMAAAAAAP///////wQAAQD///////8FAAAABAAQAAvBig+w4+vJR61vY8wcPLds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87oqHKPNrUig9CcBTbKyxwREYXRhAAUAAAAAAk5hbWUADQAAAExpbmtEYXRhTGlzdAAQVmVyc2lvbgABAAAACUxhc3RXcml0ZQB1jWFbkQEAAAABAP////9hAGEAAAAFX2lkABAAAAAEr0aVlCNNUkGmP4tUKc2jnAREYXRhAAUAAAAAAk5hbWUADQAAAExpbmtEYXRhTGlzdAAQVmVyc2lvbgAAAAAACUxhc3RXcml0ZQBujWFbkQEAAAACAP////9wAHAAAAAFX2lkABAAAAAEwYoPsOPryUetb2PMHDy3bANEYXRhABYAAAACUGVyc29uYWxJZAABAAAAAAACTmFtZQALAAAAUGVyc29uYWxJZAAQVmVyc2lvbgAAAAAACUxhc3RXcml0ZQCJ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DAP///////wUAAAADAP///////wUAAAADAP///////wUAAAADAP///////////////////////////////////////////////////////////////////////////////////////////////////////////////////////////////////////////////////////////////////////////////////////////////////////////////////////////////////////////////////////////////////////////////////////////////////////////////////////////////////////////////////////////////////////////////////////////////////////////////////////////////////////////////////////////////wEAIAH///////////////8AAA7///////8FAAAABAD///////////////////////////////////////////////////////////////////////////////////////////////////////////////////////////////////////////////////////////////////////////////////////////////////////////////////////////////////////////////////////////////////////////////////////////////////////////////////////////////////////////////////////////////////////////////////////////////////////////////////////////////////////////////////////////////////////////////////////////////////////////////////////8CAAIBAwAAAAIA////////DgAGTGlua0RhdGFMaXN0XzEEAAAAAAAFAAAAAwAFAAAABAAFAAAAAwD///////8DAAQBAwAAAAMA////////DgAGTGlua0RhdGFMaXN0XzAEAAAAAQAFAAAAAAAFAAAAAgAFAAAAAAAFAAAAAgA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5946486"/>
  <p:tag name="EMPOWERCHARTSPROPERTIES_B_LENGTH" val="24576"/>
  <p:tag name="DOWN_MIGRATION_INITIAL_LAYOUT_REQUIRED" val="9.2.99"/>
  <p:tag name="RUNTIME_ID" val="98312297-d089-4e4e-b9c0-088d38a66a6f"/>
</p:tagLst>
</file>

<file path=ppt/tags/tag4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tgsAAAAAAAAAAAAAIAD///////////////8AAAD///////////////8DAAAAAgD///////8DAAAAAgD///////8DAAAAAgD///////8DAAAAAgD///////////////////////////////////////////////////////////////////////////////////////////////////////////////////////////////////////////////////////////////////////////////////////////////////////////////////////////////////////////////////////////////////////////////////////////////////////////////////////////////////////////////////////////////////////////////////////////////////////////////////////////////////////////////////////////////8BACAA////////////////AAAO////////AwAAAAQA////////////////////////////////////////////////////////////////////////////////////////////////////////////////////////////////////////////////////////////////////////////////////////////////////////////////////////////////////////////////////////////////////////////////////////////////////////////////////////////////////////////////////////////////////////////////////////////////////////////////////////////////////////////////////////////////////////////////////////////////////////////////////////AgAEAP///////wUAAAACABAAC/SmmEUxraZAmFVrQcBD8pUEAAAAAAADAAAAAAADAAAAAwADAAAAAAADAAAAAwADAAAAAAADAAAAAwADAAAAAAADAAAABAADAAMA////////BQAAAAMAEAALLqj/Rpl8Mk+gdLMDP79mYAQAAAABAAMAAAACAAMAAAAEAAMAAAACAAMAAAAEAAMAAAACAAMAAAAEAAQABAD///////8FAAAABAAQAAsL8c5+jKYYTJtcURehjonQBAAAAAIAAwAAAAMAAwAAAAEAAwAAAAMA////////AwAAAAM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9KaYRTGtpkCYVWtBwEPylQREYXRhAAUAAAAAAk5hbWUADQAAAExpbmtEYXRhTGlzdAAQVmVyc2lvbgAAAAAACUxhc3RXcml0ZQBclmFbkQEAAAABAP////9hAGEAAAAFX2lkABAAAAAELqj/Rpl8Mk+gdLMDP79mYAREYXRhAAUAAAAAAk5hbWUADQAAAExpbmtEYXRhTGlzdAAQVmVyc2lvbgABAAAACUxhc3RXcml0ZQBdlmFbkQEAAAACAP////9wAHAAAAAFX2lkABAAAAAEC/HOfoymGEybXFEXoY6J0ANEYXRhABYAAAACUGVyc29uYWxJZAABAAAAAAACTmFtZQALAAAAUGVyc29uYWxJZAAQVmVyc2lvbgAAAAAACUxhc3RXcml0ZQBw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785876"/>
  <p:tag name="EMPOWERCHARTSPROPERTIES_B_LENGTH" val="24576"/>
  <p:tag name="DOWN_MIGRATION_INITIAL_LAYOUT_REQUIRED" val="9.2.99"/>
  <p:tag name="RUNTIME_ID" val="9237bfd1-3233-4a82-996e-f49e0de1631c"/>
</p:tagLst>
</file>

<file path=ppt/tags/tag4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IBAQEBAQEBAQEBAQEBAQMAAAAAAAAAAwAAAAMAAAAA/////wUAwgsAAAAAAAAAAAAAIAD///////////////8AAAD///////////////8DAAAAAgD///////8DAAAAAgD///////8DAAAABAD///////8DAAAABAD///////8DAAAABAD///////8DAAAABAD///////8DAAAABAD///////////////////////////////////////////////////////////////////////////////////////////////////////////////////////////////////////////////////////////////////////////////////////////////////////////////////////////////////////////////////////////////////////////////////////////////////////////////////////////////////////////////////////////////////////////////////////////////////////////////8BACAA////////////////AAAO////////AwAAAAQA////////////////////////////////////////////////////////////////////////////////////////////////////////////////////////////////////////////////////////////////////////////////////////////////////////////////////////////////////////////////////////////////////////////////////////////////////////////////////////////////////////////////////////////////////////////////////////////////////////////////////////////////////////////////////////////////////////////////////////////////////////////////////////AgACAP///////wUAAAACABAACz6s1UEaTOhDvr+nvygIxhAEAAAAAAADAAAAAAADAAAAAwADAAAAAAADAAAABAADAAEA////////BQAAAAMAEAALA061Q1souk64BCUqIv4rKQQAAAABAAMAAAACAAMAAAAEAAQABwD///////8FAAAABAAQAAu8faZj8X1JSajs5CnkXWtZBAAAAAIAAwAAAAMAAwAAAAEAAwAAAAIA////////AwAAAAA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PqzVQRpM6EO+v6e/KAjGEAREYXRhAAUAAAAAAk5hbWUADQAAAExpbmtEYXRhTGlzdAAQVmVyc2lvbgAAAAAACUxhc3RXcml0ZQCglWFbkQEAAAABAP////9hAGEAAAAFX2lkABAAAAAEA061Q1souk64BCUqIv4rKQREYXRhAAUAAAAAAk5hbWUADQAAAExpbmtEYXRhTGlzdAAQVmVyc2lvbgABAAAACUxhc3RXcml0ZQCilWFbkQEAAAACAP////9wAHAAAAAFX2lkABAAAAAEvH2mY/F9SUmo7OQp5F1rWQNEYXRhABYAAAACUGVyc29uYWxJZAABAAAAAAACTmFtZQALAAAAUGVyc29uYWxJZAAQVmVyc2lvbgAAAAAACUxhc3RXcml0ZQC9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EAIAH///////////////8AAA7///////8FAAAABAD///////////////////////////////////////////////////////////////////////////////////////////////////////////////////////////////////////////////////////////////////////////////////////////////////////////////////////////////////////////////////////////////////////////////////////////////////////////////////////////////////////////////////////////////////////////////////////////////////////////////////////////////////////////////////////////////////////////////////////////////////////////////////////8CAAIBAwAAAAIA////////DgAGTGlua0RhdGFMaXN0XzAEAAAAAAAFAAAAAAAFAAAAAwAFAAAAAAAFAAAABAADAAEBAwAAAAMA////////DgAGTGlua0RhdGFMaXN0XzEEAAAAAQAFAAAAAgAFAAAABAAEAAIBAwAAAAQA////////DAAGUGVyc29uYWxJZF8wBAAAAAIABQAAAAM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998739"/>
  <p:tag name="EMPOWERCHARTSPROPERTIES_B_LENGTH" val="24576"/>
  <p:tag name="DOWN_MIGRATION_INITIAL_LAYOUT_REQUIRED" val="9.2.99"/>
  <p:tag name="RUNTIME_ID" val="823b6521-5da6-41be-b958-46e3cc8076d3"/>
</p:tagLst>
</file>

<file path=ppt/tags/tag4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tgsAAAAAAAAAAAAAIAD///////////////8AAAD///////////////8DAAAAAgD///////8DAAAAAgD///////8DAAAAAgD///////8DAAAAAgD///////////////////////////////////////////////////////////////////////////////////////////////////////////////////////////////////////////////////////////////////////////////////////////////////////////////////////////////////////////////////////////////////////////////////////////////////////////////////////////////////////////////////////////////////////////////////////////////////////////////////////////////////////////////////////////////8BACAA////////////////AAAO////////AwAAAAQA////////////////////////////////////////////////////////////////////////////////////////////////////////////////////////////////////////////////////////////////////////////////////////////////////////////////////////////////////////////////////////////////////////////////////////////////////////////////////////////////////////////////////////////////////////////////////////////////////////////////////////////////////////////////////////////////////////////////////////////////////////////////////////AgAEAP///////wUAAAACABAAC/SmmEUxraZAmFVrQcBD8pUEAAAAAAADAAAAAAADAAAAAwADAAAAAAADAAAAAwADAAAAAAADAAAAAwADAAAAAAADAAAABAADAAMA////////BQAAAAMAEAALLqj/Rpl8Mk+gdLMDP79mYAQAAAABAAMAAAACAAMAAAAEAAMAAAACAAMAAAAEAAMAAAACAAMAAAAEAAQABAD///////8FAAAABAAQAAsL8c5+jKYYTJtcURehjonQBAAAAAIAAwAAAAMAAwAAAAEAAwAAAAMA////////AwAAAAM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9KaYRTGtpkCYVWtBwEPylQREYXRhAAUAAAAAAk5hbWUADQAAAExpbmtEYXRhTGlzdAAQVmVyc2lvbgAAAAAACUxhc3RXcml0ZQBclmFbkQEAAAABAP////9hAGEAAAAFX2lkABAAAAAELqj/Rpl8Mk+gdLMDP79mYAREYXRhAAUAAAAAAk5hbWUADQAAAExpbmtEYXRhTGlzdAAQVmVyc2lvbgABAAAACUxhc3RXcml0ZQBdlmFbkQEAAAACAP////9wAHAAAAAFX2lkABAAAAAEC/HOfoymGEybXFEXoY6J0ANEYXRhABYAAAACUGVyc29uYWxJZAABAAAAAAACTmFtZQALAAAAUGVyc29uYWxJZAAQVmVyc2lvbgAAAAAACUxhc3RXcml0ZQBw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785876"/>
  <p:tag name="EMPOWERCHARTSPROPERTIES_B_LENGTH" val="24576"/>
  <p:tag name="DOWN_MIGRATION_INITIAL_LAYOUT_REQUIRED" val="9.2.99"/>
  <p:tag name="RUNTIME_ID" val="9237bfd1-3233-4a82-996e-f49e0de1631c"/>
</p:tagLst>
</file>

<file path=ppt/tags/tag4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gsAAAAAAAAAAAAAIAD///////////////8AAAD///////////////8DAAAABAD///////8DAAAABAD///////8DAAAABAD///////////////////////////////////////////////////////////////////////////////////////////////////////////////////////////////////////////////////////////////////////////////////////////////////////////////////////////////////////////////////////////////////////////////////////////////////////////////////////////////////////////////////////////////////////////////////////////////////////////////////////////////////////////////////////////////////////////////8BACAA////////////////AAAO////////AwAAAAMA////////////////////////////////////////////////////////////////////////////////////////////////////////////////////////////////////////////////////////////////////////////////////////////////////////////////////////////////////////////////////////////////////////////////////////////////////////////////////////////////////////////////////////////////////////////////////////////////////////////////////////////////////////////////////////////////////////////////////////////////////////////////////////AgABAP///////wUAAAACABAAC6Br3cj8PjRDjTc9HZ9P6nwEAAAAAAADAAAABAADAAAAAwADAAEA////////BQAAAAMAEAALMMzd1uZ69kCA6IXyvQpOrwQAAAABAAMAAAACAAMAAAABAAQAAwD///////8FAAAABAAQAAsu67AL+ii6T71gXhOv3wCyBAAAAAIAAwAAAAAAAwAAAAI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oGvdyPw+NEONNz0dn0/qfAREYXRhAAUAAAAAAk5hbWUADQAAAExpbmtEYXRhTGlzdAAQVmVyc2lvbgABAAAACUxhc3RXcml0ZQD2jGFbkQEAAAABAP////9hAGEAAAAFX2lkABAAAAAEMMzd1uZ69kCA6IXyvQpOrwREYXRhAAUAAAAAAk5hbWUADQAAAExpbmtEYXRhTGlzdAAQVmVyc2lvbgAAAAAACUxhc3RXcml0ZQD2jGFbkQEAAAACAP////9wAHAAAAAFX2lkABAAAAAELuuwC/oouk+9YF4Tr98AsgNEYXRhABYAAAACUGVyc29uYWxJZAABAAAAAAACTmFtZQALAAAAUGVyc29uYWxJZAAQVmVyc2lvbgAAAAAACUxhc3RXcml0ZQAP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EAP///////wUAAAAEAP///////////////////////////////////////////////////////////////////////////////////////////////////////////////////////////////////////////////////////////////////////////////////////////////////////////////////////////////////////////////////////////////////////////////////////////////////////////////////////////////////////////////////////////////////////////////////////////////////////////////////////////////////////////////////////////////////////////////wEAIAH///////////////8AAA7///////8FAAAABAD///////////////////////////////////////////////////////////////////////////////////////////////////////////////////////////////////////////////////////////////////////////////////////////////////////////////////////////////////////////////////////////////////////////////////////////////////////////////////////////////////////////////////////////////////////////////////////////////////////////////////////////////////////////////////////////////////////////////////////////////////////////////////////8CAAEBAwAAAAIA////////DgAGTGlua0RhdGFMaXN0XzEEAAAAAAAFAAAAAwAFAAAABAADAAEBAwAAAAMA////////DgAGTGlua0RhdGFMaXN0XzAEAAAAAQAFAAAAAAAFAAAAAgAEAAMBAwAAAAQA////////DAAGUGVyc29uYWxJZF8wBAAAAAIABQAAAAIABQAAAAE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4763829"/>
  <p:tag name="EMPOWERCHARTSPROPERTIES_B_LENGTH" val="24576"/>
  <p:tag name="DOWN_MIGRATION_INITIAL_LAYOUT_REQUIRED" val="9.2.99"/>
  <p:tag name="RUNTIME_ID" val="e2b0e715-9d75-4c7b-bf5f-5be08af349f5"/>
</p:tagLst>
</file>

<file path=ppt/tags/tag4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gsAAAAAAAAAAAAAIAD///////////////8AAAD///////////////8DAAAABAD///////8DAAAABAD///////8DAAAABAD///////////////////////////////////////////////////////////////////////////////////////////////////////////////////////////////////////////////////////////////////////////////////////////////////////////////////////////////////////////////////////////////////////////////////////////////////////////////////////////////////////////////////////////////////////////////////////////////////////////////////////////////////////////////////////////////////////////////8BACAA////////////////AAAO////////AwAAAAMA////////////////////////////////////////////////////////////////////////////////////////////////////////////////////////////////////////////////////////////////////////////////////////////////////////////////////////////////////////////////////////////////////////////////////////////////////////////////////////////////////////////////////////////////////////////////////////////////////////////////////////////////////////////////////////////////////////////////////////////////////////////////////////AgABAP///////wUAAAACABAAC6Br3cj8PjRDjTc9HZ9P6nwEAAAAAAADAAAABAADAAAAAwADAAEA////////BQAAAAMAEAALMMzd1uZ69kCA6IXyvQpOrwQAAAABAAMAAAACAAMAAAABAAQAAwD///////8FAAAABAAQAAsu67AL+ii6T71gXhOv3wCyBAAAAAIAAwAAAAAAAwAAAAI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oGvdyPw+NEONNz0dn0/qfAREYXRhAAUAAAAAAk5hbWUADQAAAExpbmtEYXRhTGlzdAAQVmVyc2lvbgABAAAACUxhc3RXcml0ZQD2jGFbkQEAAAABAP////9hAGEAAAAFX2lkABAAAAAEMMzd1uZ69kCA6IXyvQpOrwREYXRhAAUAAAAAAk5hbWUADQAAAExpbmtEYXRhTGlzdAAQVmVyc2lvbgAAAAAACUxhc3RXcml0ZQD2jGFbkQEAAAACAP////9wAHAAAAAFX2lkABAAAAAELuuwC/oouk+9YF4Tr98AsgNEYXRhABYAAAACUGVyc29uYWxJZAABAAAAAAACTmFtZQALAAAAUGVyc29uYWxJZAAQVmVyc2lvbgAAAAAACUxhc3RXcml0ZQAP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EAP///////wUAAAAEAP///////////////////////////////////////////////////////////////////////////////////////////////////////////////////////////////////////////////////////////////////////////////////////////////////////////////////////////////////////////////////////////////////////////////////////////////////////////////////////////////////////////////////////////////////////////////////////////////////////////////////////////////////////////////////////////////////////////////wEAIAH///////////////8AAA7///////8FAAAABAD///////////////////////////////////////////////////////////////////////////////////////////////////////////////////////////////////////////////////////////////////////////////////////////////////////////////////////////////////////////////////////////////////////////////////////////////////////////////////////////////////////////////////////////////////////////////////////////////////////////////////////////////////////////////////////////////////////////////////////////////////////////////////////8CAAEBAwAAAAIA////////DgAGTGlua0RhdGFMaXN0XzEEAAAAAAAFAAAAAwAFAAAABAADAAEBAwAAAAMA////////DgAGTGlua0RhdGFMaXN0XzAEAAAAAQAFAAAAAAAFAAAAAgAEAAMBAwAAAAQA////////DAAGUGVyc29uYWxJZF8wBAAAAAIABQAAAAIABQAAAAE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4763829"/>
  <p:tag name="EMPOWERCHARTSPROPERTIES_B_LENGTH" val="24576"/>
  <p:tag name="DOWN_MIGRATION_INITIAL_LAYOUT_REQUIRED" val="9.2.99"/>
  <p:tag name="RUNTIME_ID" val="e2b0e715-9d75-4c7b-bf5f-5be08af349f5"/>
</p:tagLst>
</file>

<file path=ppt/tags/tag4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BAD///////8DAAAAAwD///////8DAAAAAwD///////////////////////////////////////////////////////////////////////////////////////////////////////////////////////////////////////////////////////////////////////////////////////////////////////////////////////////////////////////////////////////////////////////////////////////////////////////////////////////////////////////////////////////////////////////////////////////////////////////////////////////////////////////////////////////////8BACAA////////////////AAAO////////AwAAAAMA////////////////////////////////////////////////////////////////////////////////////////////////////////////////////////////////////////////////////////////////////////////////////////////////////////////////////////////////////////////////////////////////////////////////////////////////////////////////////////////////////////////////////////////////////////////////////////////////////////////////////////////////////////////////////////////////////////////////////////////////////////////////////////AgABAP///////wUAAAACABAAC7B//jitEolEpB7YBOaik70EAAAAAAADAAAAAAADAAAABAADAAQA////////BQAAAAMAEAALaDREj8JGNUChCQqNd6+POgQAAAABAAMAAAAEAAMAAAABAAMAAAAEAP///////wMAAAAAAP///////wMAAAAAAP///////wQAAgD///////8FAAAABAAQAAsATGRH/Y4LTLPUogwuP14IBAAAAAIAAwAAAAI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sH/+OK0SiUSkHtgE5qKTvQREYXRhAAUAAAAAAk5hbWUADQAAAExpbmtEYXRhTGlzdAAQVmVyc2lvbgAAAAAACUxhc3RXcml0ZQAwjWFbkQEAAAABAP////9hAGEAAAAFX2lkABAAAAAEaDREj8JGNUChCQqNd6+POgREYXRhAAUAAAAAAk5hbWUADQAAAExpbmtEYXRhTGlzdAAQVmVyc2lvbgABAAAACUxhc3RXcml0ZQAxjWFbkQEAAAACAP////9wAHAAAAAFX2lkABAAAAAEAExkR/2OC0yz1KIMLj9eCANEYXRhABYAAAACUGVyc29uYWxJZAABAAAAAAACTmFtZQALAAAAUGVyc29uYWxJZAAQVmVyc2lvbgAAAAAACUxhc3RXcml0ZQBC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DAP///////wUAAAADAP///////wUAAAADAP///////////////////////////////////////////////////////////////////////////////////////////////////////////////////////////////////////////////////////////////////////////////////////////////////////////////////////////////////////////////////////////////////////////////////////////////////////////////////////////////////////////////////////////////////////////////////////////////////////////////////////////////////////////////////////////////wEAIAH///////////////8AAA7///////8FAAAABAD///////////////////////////////////////////////////////////////////////////////////////////////////////////////////////////////////////////////////////////////////////////////////////////////////////////////////////////////////////////////////////////////////////////////////////////////////////////////////////////////////////////////////////////////////////////////////////////////////////////////////////////////////////////////////////////////////////////////////////////////////////////////////////8CAAEBAwAAAAIA////////DgAGTGlua0RhdGFMaXN0XzAEAAAAAAAFAAAAAAAFAAAAAwADAAQBAwAAAAMA////////DgAGTGlua0RhdGFMaXN0XzEEAAAAAQAFAAAAAgAFAAAABAAFAAAAAAD///////8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5220424"/>
  <p:tag name="EMPOWERCHARTSPROPERTIES_B_LENGTH" val="24576"/>
  <p:tag name="DOWN_MIGRATION_INITIAL_LAYOUT_REQUIRED" val="9.2.99"/>
  <p:tag name="RUNTIME_ID" val="e311b203-898f-4112-a882-3a83f5b97d5d"/>
</p:tagLst>
</file>

<file path=ppt/tags/tag4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AgD///////8DAAAAAwD///////8DAAAAAwD///////////////////////////////////////////////////////////////////////////////////////////////////////////////////////////////////////////////////////////////////////////////////////////////////////////////////////////////////////////////////////////////////////////////////////////////////////////////////////////////////////////////////////////////////////////////////////////////////////////////////////////////////////////////////////////////8BACAA////////////////AAAO////////AwAAAAQA////////////////////////////////////////////////////////////////////////////////////////////////////////////////////////////////////////////////////////////////////////////////////////////////////////////////////////////////////////////////////////////////////////////////////////////////////////////////////////////////////////////////////////////////////////////////////////////////////////////////////////////////////////////////////////////////////////////////////////////////////////////////////////AgACAP///////wUAAAACABAAC/O6Khyjza1IoPQnAU2ysscEAAAAAAADAAAAAAADAAAAAwADAAAAAAADAAAAAwADAAQA////////BQAAAAMAEAALr0aVlCNNUkGmP4tUKc2jnAQAAAABAAMAAAACAAMAAAAEAAMAAAACAP///////wMAAAAAAP///////wMAAAAAAP///////wQAAQD///////8FAAAABAAQAAvBig+w4+vJR61vY8wcPLds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87oqHKPNrUig9CcBTbKyxwREYXRhAAUAAAAAAk5hbWUADQAAAExpbmtEYXRhTGlzdAAQVmVyc2lvbgABAAAACUxhc3RXcml0ZQB1jWFbkQEAAAABAP////9hAGEAAAAFX2lkABAAAAAEr0aVlCNNUkGmP4tUKc2jnAREYXRhAAUAAAAAAk5hbWUADQAAAExpbmtEYXRhTGlzdAAQVmVyc2lvbgAAAAAACUxhc3RXcml0ZQBujWFbkQEAAAACAP////9wAHAAAAAFX2lkABAAAAAEwYoPsOPryUetb2PMHDy3bANEYXRhABYAAAACUGVyc29uYWxJZAABAAAAAAACTmFtZQALAAAAUGVyc29uYWxJZAAQVmVyc2lvbgAAAAAACUxhc3RXcml0ZQCJ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DAP///////wUAAAADAP///////wUAAAADAP///////wUAAAADAP///////////////////////////////////////////////////////////////////////////////////////////////////////////////////////////////////////////////////////////////////////////////////////////////////////////////////////////////////////////////////////////////////////////////////////////////////////////////////////////////////////////////////////////////////////////////////////////////////////////////////////////////////////////////////////////////wEAIAH///////////////8AAA7///////8FAAAABAD///////////////////////////////////////////////////////////////////////////////////////////////////////////////////////////////////////////////////////////////////////////////////////////////////////////////////////////////////////////////////////////////////////////////////////////////////////////////////////////////////////////////////////////////////////////////////////////////////////////////////////////////////////////////////////////////////////////////////////////////////////////////////////8CAAIBAwAAAAIA////////DgAGTGlua0RhdGFMaXN0XzEEAAAAAAAFAAAAAwAFAAAABAAFAAAAAwD///////8DAAQBAwAAAAMA////////DgAGTGlua0RhdGFMaXN0XzAEAAAAAQAFAAAAAAAFAAAAAgAFAAAAAAAFAAAAAgA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5946486"/>
  <p:tag name="EMPOWERCHARTSPROPERTIES_B_LENGTH" val="24576"/>
  <p:tag name="DOWN_MIGRATION_INITIAL_LAYOUT_REQUIRED" val="9.2.99"/>
  <p:tag name="RUNTIME_ID" val="98312297-d089-4e4e-b9c0-088d38a66a6f"/>
</p:tagLst>
</file>

<file path=ppt/tags/tag4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UBAQEBAQEBAQEBAQEBAQMAAAAAAAAAAwAAAAMAAAAA/////wUAtgsAAAAAAAAAAAAAIAD///////////////8AAAD///////////////8DAAAAAgD///////8DAAAAAgD///////8DAAAAAgD///////8DAAAAAgD///////////////////////////////////////////////////////////////////////////////////////////////////////////////////////////////////////////////////////////////////////////////////////////////////////////////////////////////////////////////////////////////////////////////////////////////////////////////////////////////////////////////////////////////////////////////////////////////////////////////////////////////////////////////////////////////8BACAA////////////////AAAO////////AwAAAAMA////////////////////////////////////////////////////////////////////////////////////////////////////////////////////////////////////////////////////////////////////////////////////////////////////////////////////////////////////////////////////////////////////////////////////////////////////////////////////////////////////////////////////////////////////////////////////////////////////////////////////////////////////////////////////////////////////////////////////////////////////////////////////////AgAEAP///////wUAAAACABAAC8zPGAxC4lxCqE8Zz4oQF/0EAAAAAAADAAAAAAADAAAABAADAAAAAAADAAAABAADAAAAAAADAAAABAADAAAAAAADAAAAAwADAAQA////////BQAAAAMAEAALiWFh38oT30iEnoaiMqWVcAQAAAABAAMAAAAEAAMAAAABAAMAAAAEAP///////wMAAAAEAP///////wMAAAACAP///////wQAAwD///////8FAAAABAAQAAsoZbLFL1YdTrJmKWEUzDK2BAAAAAIAAwAAAAIAAwAAAAM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zM8YDELiXEKoTxnPihAX/QREYXRhAAUAAAAAAk5hbWUADQAAAExpbmtEYXRhTGlzdAAQVmVyc2lvbgABAAAACUxhc3RXcml0ZQCxjWFbkQEAAAABAP////9hAGEAAAAFX2lkABAAAAAEiWFh38oT30iEnoaiMqWVcAREYXRhAAUAAAAAAk5hbWUADQAAAExpbmtEYXRhTGlzdAAQVmVyc2lvbgAAAAAACUxhc3RXcml0ZQCpjWFbkQEAAAACAP////9wAHAAAAAFX2lkABAAAAAEKGWyxS9WHU6yZilhFMwytgNEYXRhABYAAAACUGVyc29uYWxJZAABAAAAAAACTmFtZQALAAAAUGVyc29uYWxJZAAQVmVyc2lvbgAAAAAACUxhc3RXcml0ZQDH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mCwAAAAAAAAAAAAAgAf///////////////wAAAP///////////////wUAAAADAP///////wUAAAADAP///////wUAAAADAP///////wUAAAADAP///////wUAAAAEAP///////////////////////////////////////////////////////////////////////////////////////////////////////////////////////////////////////////////////////////////////////////////////////////////////////////////////////////////////////////////////////////////////////////////////////////////////////////////////////////////////////////////////////////////////////////////////////////////////////////////////////////////////////////////wEAIAH///////////////8AAA7///////8FAAAABAD///////////////////////////////////////////////////////////////////////////////////////////////////////////////////////////////////////////////////////////////////////////////////////////////////////////////////////////////////////////////////////////////////////////////////////////////////////////////////////////////////////////////////////////////////////////////////////////////////////////////////////////////////////////////////////////////////////////////////////////////////////////////////////8CAAQBAwAAAAIA////////DgAGTGlua0RhdGFMaXN0XzEEAAAAAAAFAAAAAwAFAAAABAAFAAAAAwAFAAAABAAFAAAAAwAFAAAABAAFAAAAAwAFAAAABAADAAQBAwAAAAMA////////DgAGTGlua0RhdGFMaXN0XzAEAAAAAQAFAAAAAAAFAAAAAgAFAAAAAAAFAAAAAgAFAAAAAAAFAAAAAgAFAAAAAAAFAAAAAgAEAAUBAwAAAAQA////////DAAGUGVyc29uYWxJZF8wBAAAAAIABQAAAAIABQAAAAEABQAAAAIA////////BQAAAAI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6551554"/>
  <p:tag name="EMPOWERCHARTSPROPERTIES_B_LENGTH" val="24576"/>
  <p:tag name="DOWN_MIGRATION_INITIAL_LAYOUT_REQUIRED" val="9.2.99"/>
  <p:tag name="RUNTIME_ID" val="949cf67a-4670-4424-aa9e-944ca26f3602"/>
</p:tagLst>
</file>

<file path=ppt/tags/tag4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MAAAAAAAAAAwAAAAMAAAAA/////wUACgwAAAAAAAAAAAAAIAD///////////////8AAAD///////////////8DAAAABAD///////8DAAAABAD///////////////////////////////////////////////////////////////////////////////////////////////////////////////////////////////////////////////////////////////////////////////////////////////////////////////////////////////////////////////////////////////////////////////////////////////////////////////////////////////////////////////////////////////////////////////////////////////////////////////////////////////////////////////////////////////////////////////////////////////8BACAA////////////////AAAO////////AwAAAAMA////////////////////////////////////////////////////////////////////////////////////////////////////////////////////////////////////////////////////////////////////////////////////////////////////////////////////////////////////////////////////////////////////////////////////////////////////////////////////////////////////////////////////////////////////////////////////////////////////////////////////////////////////////////////////////////////////////////////////////////////////////////////////////AgABAP///////wUAAAACABAACz/VQGWYavxCiOjUHWKt+D8EAAAAAAADAAAABAADAAAAAwADAAEA////////BQAAAAMAEAALZ+ON64v5MU+rOFclq8+ZCAQAAAABAAMAAAACAAMAAAABAAQAAgD///////8FAAAABAAQAAvOnzgtwqezRYceWvjrHTc4BAAAAAIAAwAAAAAAAwAAAAI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P9VAZZhq/EKI6NQdYq34PwREYXRhAAUAAAAAAk5hbWUADQAAAExpbmtEYXRhTGlzdAAQVmVyc2lvbgABAAAACUxhc3RXcml0ZQDnjWFbkQEAAAABAP////9hAGEAAAAFX2lkABAAAAAEZ+ON64v5MU+rOFclq8+ZCAREYXRhAAUAAAAAAk5hbWUADQAAAExpbmtEYXRhTGlzdAAQVmVyc2lvbgAAAAAACUxhc3RXcml0ZQDmjWFbkQEAAAACAP////9wAHAAAAAFX2lkABAAAAAEzp84LcKns0WHHlr46x03OANEYXRhABYAAAACUGVyc29uYWxJZAABAAAAAAACTmFtZQALAAAAUGVyc29uYWxJZAAQVmVyc2lvbgAAAAAACUxhc3RXcml0ZQD6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eDAAAAAAAAAAAAAAgAf///////////////wAAAP///////////////wUAAAADAP///////////////////////////////////////////////////////////////////////////////////////////////////////////////////////////////////////////////////////////////////////////////////////////////////////////////////////////////////////////////////////////////////////////////////////////////////////////////////////////////////////////////////////////////////////////////////////////////////////////////////////////////////////////////////////////////////////////////////////////////////////////////wEAIAH///////////////8AAA7///////8FAAAABAD///////////////////////////////////////////////////////////////////////////////////////////////////////////////////////////////////////////////////////////////////////////////////////////////////////////////////////////////////////////////////////////////////////////////////////////////////////////////////////////////////////////////////////////////////////////////////////////////////////////////////////////////////////////////////////////////////////////////////////////////////////////////////////8CAAEBAwAAAAIA////////DgAGTGlua0RhdGFMaXN0XzEEAAAAAAAFAAAAAwAFAAAABAA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7065055"/>
  <p:tag name="EMPOWERCHARTSPROPERTIES_B_LENGTH" val="24576"/>
  <p:tag name="DOWN_MIGRATION_INITIAL_LAYOUT_REQUIRED" val="9.2.99"/>
  <p:tag name="RUNTIME_ID" val="3c322996-140b-4867-adfd-9fe98432bb72"/>
</p:tagLst>
</file>

<file path=ppt/tags/tag4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AgD///////8DAAAAAgD///////8DAAAAAgD///////8DAAAAAgD///////////////////////////////////////////////////////////////////////////////////////////////////////////////////////////////////////////////////////////////////////////////////////////////////////////////////////////////////////////////////////////////////////////////////////////////////////////////////////////////////////////////////////////////////////////////////////////////////////////////////////////////////////////////////////////////8BACAA////////////////AAAO////////AwAAAAQA////////////////////////////////////////////////////////////////////////////////////////////////////////////////////////////////////////////////////////////////////////////////////////////////////////////////////////////////////////////////////////////////////////////////////////////////////////////////////////////////////////////////////////////////////////////////////////////////////////////////////////////////////////////////////////////////////////////////////////////////////////////////////////AgAEAP///////wUAAAACABAACyB1RQpKyHhLnls3WCnN1rEEAAAAAAADAAAAAAADAAAAAwADAAAAAAADAAAAAwADAAAAAAADAAAAAwADAAAAAAD///////8DAAMA////////BQAAAAMAEAALdvMFV6W8g06l8aFWVsfyaAQAAAABAAMAAAACAAMAAAAEAAMAAAACAAMAAAAEAAMAAAACAP///////wQAAgD///////8FAAAABAAQAAvAWpZvrxWSS75boeZiJ1whBAAAAAIAAwAAAAMAAwAAAAE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IHVFCkrIeEueWzdYKc3WsQREYXRhAAUAAAAAAk5hbWUADQAAAExpbmtEYXRhTGlzdAAQVmVyc2lvbgAAAAAACUxhc3RXcml0ZQAdjmFbkQEAAAABAP////9hAGEAAAAFX2lkABAAAAAEdvMFV6W8g06l8aFWVsfyaAREYXRhAAUAAAAAAk5hbWUADQAAAExpbmtEYXRhTGlzdAAQVmVyc2lvbgABAAAACUxhc3RXcml0ZQA5jmFbkQEAAAACAP////9wAHAAAAAFX2lkABAAAAAEwFqWb68Vkku+W6HmYidcIQNEYXRhABYAAAACUGVyc29uYWxJZAABAAAAAAACTmFtZQALAAAAUGVyc29uYWxJZAAQVmVyc2lvbgAAAAAACUxhc3RXcml0ZQBQj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7951986"/>
  <p:tag name="EMPOWERCHARTSPROPERTIES_B_LENGTH" val="24576"/>
  <p:tag name="DOWN_MIGRATION_INITIAL_LAYOUT_REQUIRED" val="9.2.99"/>
  <p:tag name="RUNTIME_ID" val="a41dbab3-8c71-436f-907d-e1b91f8b083a"/>
</p:tagLst>
</file>

<file path=ppt/tags/tag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UBAQEBAQEBAQEBAQEBAQMAAAAAAAAAAwAAAAMAAAAA/////wUAtgsAAAAAAAAAAAAAIAD///////////////8AAAD///////////////8DAAAAAgD///////8DAAAAAgD///////8DAAAAAgD///////8DAAAAAgD///////////////////////////////////////////////////////////////////////////////////////////////////////////////////////////////////////////////////////////////////////////////////////////////////////////////////////////////////////////////////////////////////////////////////////////////////////////////////////////////////////////////////////////////////////////////////////////////////////////////////////////////////////////////////////////////8BACAA////////////////AAAO////////AwAAAAMA////////////////////////////////////////////////////////////////////////////////////////////////////////////////////////////////////////////////////////////////////////////////////////////////////////////////////////////////////////////////////////////////////////////////////////////////////////////////////////////////////////////////////////////////////////////////////////////////////////////////////////////////////////////////////////////////////////////////////////////////////////////////////////AgAEAP///////wUAAAACABAAC8zPGAxC4lxCqE8Zz4oQF/0EAAAAAAADAAAAAAADAAAABAADAAAAAAADAAAABAADAAAAAAADAAAABAADAAAAAAADAAAAAwADAAQA////////BQAAAAMAEAALiWFh38oT30iEnoaiMqWVcAQAAAABAAMAAAAEAAMAAAABAAMAAAAEAP///////wMAAAAEAP///////wMAAAACAP///////wQAAwD///////8FAAAABAAQAAsoZbLFL1YdTrJmKWEUzDK2BAAAAAIAAwAAAAIAAwAAAAM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zM8YDELiXEKoTxnPihAX/QREYXRhAAUAAAAAAk5hbWUADQAAAExpbmtEYXRhTGlzdAAQVmVyc2lvbgABAAAACUxhc3RXcml0ZQCxjWFbkQEAAAABAP////9hAGEAAAAFX2lkABAAAAAEiWFh38oT30iEnoaiMqWVcAREYXRhAAUAAAAAAk5hbWUADQAAAExpbmtEYXRhTGlzdAAQVmVyc2lvbgAAAAAACUxhc3RXcml0ZQCpjWFbkQEAAAACAP////9wAHAAAAAFX2lkABAAAAAEKGWyxS9WHU6yZilhFMwytgNEYXRhABYAAAACUGVyc29uYWxJZAABAAAAAAACTmFtZQALAAAAUGVyc29uYWxJZAAQVmVyc2lvbgAAAAAACUxhc3RXcml0ZQDH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mCwAAAAAAAAAAAAAgAf///////////////wAAAP///////////////wUAAAADAP///////wUAAAADAP///////wUAAAADAP///////wUAAAADAP///////wUAAAAEAP///////////////////////////////////////////////////////////////////////////////////////////////////////////////////////////////////////////////////////////////////////////////////////////////////////////////////////////////////////////////////////////////////////////////////////////////////////////////////////////////////////////////////////////////////////////////////////////////////////////////////////////////////////////////wEAIAH///////////////8AAA7///////8FAAAABAD///////////////////////////////////////////////////////////////////////////////////////////////////////////////////////////////////////////////////////////////////////////////////////////////////////////////////////////////////////////////////////////////////////////////////////////////////////////////////////////////////////////////////////////////////////////////////////////////////////////////////////////////////////////////////////////////////////////////////////////////////////////////////////8CAAQBAwAAAAIA////////DgAGTGlua0RhdGFMaXN0XzEEAAAAAAAFAAAAAwAFAAAABAAFAAAAAwAFAAAABAAFAAAAAwAFAAAABAAFAAAAAwAFAAAABAADAAQBAwAAAAMA////////DgAGTGlua0RhdGFMaXN0XzAEAAAAAQAFAAAAAAAFAAAAAgAFAAAAAAAFAAAAAgAFAAAAAAAFAAAAAgAFAAAAAAAFAAAAAgAEAAUBAwAAAAQA////////DAAGUGVyc29uYWxJZF8wBAAAAAIABQAAAAIABQAAAAEABQAAAAIA////////BQAAAAI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6551554"/>
  <p:tag name="EMPOWERCHARTSPROPERTIES_B_LENGTH" val="24576"/>
  <p:tag name="DOWN_MIGRATION_INITIAL_LAYOUT_REQUIRED" val="9.2.99"/>
  <p:tag name="RUNTIME_ID" val="949cf67a-4670-4424-aa9e-944ca26f3602"/>
</p:tagLst>
</file>

<file path=ppt/tags/tag5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gsAAAAAAAAAAAAAIAD///////////////8AAAD///////////////8DAAAAAgD///////8DAAAAAwD///////8DAAAAAwD///////////////////////////////////////////////////////////////////////////////////////////////////////////////////////////////////////////////////////////////////////////////////////////////////////////////////////////////////////////////////////////////////////////////////////////////////////////////////////////////////////////////////////////////////////////////////////////////////////////////////////////////////////////////////////////////////////////////8BACAA////////////////AAAO////////AwAAAAQA////////////////////////////////////////////////////////////////////////////////////////////////////////////////////////////////////////////////////////////////////////////////////////////////////////////////////////////////////////////////////////////////////////////////////////////////////////////////////////////////////////////////////////////////////////////////////////////////////////////////////////////////////////////////////////////////////////////////////////////////////////////////////////AgABAP///////wUAAAACABAAC+5N8x+N0wFDvizbFX96wSUEAAAAAAADAAAAAAADAAAAAwADAAMA////////BQAAAAMAEAALM8EHL/8EHUKU8Njt0Qiz/QQAAAABAAMAAAACAAMAAAAEAAMAAAAAAP///////wMAAAAAAP///////wQAAQD///////8FAAAABAAQAAsLWPycGhS/SZT++FNJbRHg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7k3zH43TAUO+LNsVf3rBJQREYXRhAAUAAAAAAk5hbWUADQAAAExpbmtEYXRhTGlzdAAQVmVyc2lvbgABAAAACUxhc3RXcml0ZQB9jmFbkQEAAAABAP////9hAGEAAAAFX2lkABAAAAAEM8EHL/8EHUKU8Njt0Qiz/QREYXRhAAUAAAAAAk5hbWUADQAAAExpbmtEYXRhTGlzdAAQVmVyc2lvbgAAAAAACUxhc3RXcml0ZQB9jmFbkQEAAAACAP////9wAHAAAAAFX2lkABAAAAAEC1j8nBoUv0mU/vhTSW0R4ANEYXRhABYAAAACUGVyc29uYWxJZAABAAAAAAACTmFtZQALAAAAUGVyc29uYWxJZAAQVmVyc2lvbgAAAAAACUxhc3RXcml0ZQCPj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DAP///////wUAAAADAP///////wUAAAADAP///////////////////////////////////////////////////////////////////////////////////////////////////////////////////////////////////////////////////////////////////////////////////////////////////////////////////////////////////////////////////////////////////////////////////////////////////////////////////////////////////////////////////////////////////////////////////////////////////////////////////////////////////////////////////////////////////////////////wEAIAH///////////////8AAA7///////8FAAAABAD///////////////////////////////////////////////////////////////////////////////////////////////////////////////////////////////////////////////////////////////////////////////////////////////////////////////////////////////////////////////////////////////////////////////////////////////////////////////////////////////////////////////////////////////////////////////////////////////////////////////////////////////////////////////////////////////////////////////////////////////////////////////////////8CAAEBAwAAAAIA////////DgAGTGlua0RhdGFMaXN0XzEEAAAAAAAFAAAAAwAFAAAABAADAAMBAwAAAAMA////////DgAGTGlua0RhdGFMaXN0XzAEAAAAAQAFAAAAAAAFAAAAAgAFAAAAAAAFAAAABAAFAAAAAAAFAAAABAA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8559895"/>
  <p:tag name="EMPOWERCHARTSPROPERTIES_B_LENGTH" val="24576"/>
  <p:tag name="DOWN_MIGRATION_INITIAL_LAYOUT_REQUIRED" val="9.2.99"/>
  <p:tag name="RUNTIME_ID" val="53fbb671-034f-426c-b101-d86d20ead7e1"/>
</p:tagLst>
</file>

<file path=ppt/tags/tag5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QA////////////////////////////////////////////////////////////////////////////////////////////////////////////////////////////////////////////////////////////////////////////////////////////////////////////////////////////////////////////////////////////////////////////////////////////////////////////////////////////////////////////////////////////////////////////////////////////////////////////////////////////////////////////////////////////////////////////////////////////////////////////////////////AgAEAP///////wUAAAACABAAC5982QWYImZLrmhmF3gpwEIEAAAAAAADAAAAAAADAAAAAwADAAAAAAD///////8DAAAAAAD///////8DAAAAAAD///////8DAAEA////////BQAAAAMAEAALSZteDkSBek+tfm7vEa3maAQAAAABAAMAAAACAAMAAAAEAAQAAQD///////8FAAAABAAQAAudp6Z4OiBWTpYp5yayO8ok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n3zZBZgiZkuuaGYXeCnAQgREYXRhAAUAAAAAAk5hbWUADQAAAExpbmtEYXRhTGlzdAAQVmVyc2lvbgAAAAAACUxhc3RXcml0ZQCtjmFbkQEAAAABAP////9hAGEAAAAFX2lkABAAAAAESZteDkSBek+tfm7vEa3maAREYXRhAAUAAAAAAk5hbWUADQAAAExpbmtEYXRhTGlzdAAQVmVyc2lvbgABAAAACUxhc3RXcml0ZQCtjmFbkQEAAAACAP////9wAHAAAAAFX2lkABAAAAAEnaemeDogVk6WKecmsjvKJANEYXRhABYAAAACUGVyc29uYWxJZAABAAAAAAACTmFtZQALAAAAUGVyc29uYWxJZAAQVmVyc2lvbgAAAAAACUxhc3RXcml0ZQC/j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CAP///////wUAAAACAP///////wUAAAACAP///////////////////////////////////////////////////////////////////////////////////////////////////////////////////////////////////////////////////////////////////////////////////////////////////////////////////////////////////////////////////////////////////////////////////////////////////////////////////////////////////////////////////////////////////////////////////////////////////////////////////////////////////////////////////////////////wEAIAH///////////////8AAA7///////8FAAAABAD///////////////////////////////////////////////////////////////////////////////////////////////////////////////////////////////////////////////////////////////////////////////////////////////////////////////////////////////////////////////////////////////////////////////////////////////////////////////////////////////////////////////////////////////////////////////////////////////////////////////////////////////////////////////////////////////////////////////////////////////////////////////////////8CAAQBAwAAAAIA////////DgAGTGlua0RhdGFMaXN0XzAEAAAAAAAFAAAAAAAFAAAAAwAFAAAAAAD///////8FAAAAAAD///////8FAAAAAAD///////8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9043713"/>
  <p:tag name="EMPOWERCHARTSPROPERTIES_B_LENGTH" val="24576"/>
  <p:tag name="DOWN_MIGRATION_INITIAL_LAYOUT_REQUIRED" val="9.2.99"/>
  <p:tag name="RUNTIME_ID" val="56870cb3-7240-4003-bbd5-19165a2102d3"/>
</p:tagLst>
</file>

<file path=ppt/tags/tag5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AgD///////8DAAAABAD///////////////////////////////////////////////////////////////////////////////////////////////////////////////////////////////////////////////////////////////////////////////////////////////////////////////////////////////////////////////////////////////////////////////////////////////////////////////////////////////////////////////////////////////////////////////////////////////////////////////////////////////////////////////////////////////////////////////////////////////8BACAA////////////////AAAO////////AwAAAAQA////////////////////////////////////////////////////////////////////////////////////////////////////////////////////////////////////////////////////////////////////////////////////////////////////////////////////////////////////////////////////////////////////////////////////////////////////////////////////////////////////////////////////////////////////////////////////////////////////////////////////////////////////////////////////////////////////////////////////////////////////////////////////////AgABAP///////wUAAAACABAACwHWjkrLYc9IrFE+Al7Ft+MEAAAAAAADAAAAAAADAAAAAwADAAEA////////BQAAAAMAEAAL4fK36w8iQUacDCccV6H0SgQAAAABAAMAAAACAAMAAAAEAAQAAgD///////8FAAAABAAQAAvs/cPrX1fuR4zyB4mzLUgIBAAAAAIAAwAAAAMAAwAAAAE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AdaOSsthz0isUT4CXsW34wREYXRhAAUAAAAAAk5hbWUADQAAAExpbmtEYXRhTGlzdAAQVmVyc2lvbgAAAAAACUxhc3RXcml0ZQDujmFbkQEAAAABAP////9hAGEAAAAFX2lkABAAAAAE4fK36w8iQUacDCccV6H0SgREYXRhAAUAAAAAAk5hbWUADQAAAExpbmtEYXRhTGlzdAAQVmVyc2lvbgABAAAACUxhc3RXcml0ZQDujmFbkQEAAAACAP////9wAHAAAAAFX2lkABAAAAAE7P3D619X7keM8geJsy1ICANEYXRhABYAAAACUGVyc29uYWxJZAABAAAAAAACTmFtZQALAAAAUGVyc29uYWxJZAAQVmVyc2lvbgAAAAAACUxhc3RXcml0ZQAAj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EAP///////////////////////////////////////////////////////////////////////////////////////////////////////////////////////////////////////////////////////////////////////////////////////////////////////////////////////////////////////////////////////////////////////////////////////////////////////////////////////////////////////////////////////////////////////////////////////////////////////////////////////////////////////////////////////////////////////////////////////////////wEAIAH///////////////8AAA7///////8FAAAABAD///////////////////////////////////////////////////////////////////////////////////////////////////////////////////////////////////////////////////////////////////////////////////////////////////////////////////////////////////////////////////////////////////////////////////////////////////////////////////////////////////////////////////////////////////////////////////////////////////////////////////////////////////////////////////////////////////////////////////////////////////////////////////////8CAAEBAwAAAAIA////////DgAGTGlua0RhdGFMaXN0XzAEAAAAAAAFAAAAAAAFAAAAAwADAAEBAwAAAAMA////////DgAGTGlua0RhdGFMaXN0XzEEAAAAAQAFAAAAAgAFAAAABAAEAAIBAwAAAAQA////////DAAGUGVyc29uYWxJZF8wBAAAAAIABQAAAAMABQAAAAE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9731696"/>
  <p:tag name="EMPOWERCHARTSPROPERTIES_B_LENGTH" val="24576"/>
  <p:tag name="DOWN_MIGRATION_INITIAL_LAYOUT_REQUIRED" val="9.2.99"/>
  <p:tag name="RUNTIME_ID" val="2b31f935-f977-427b-a773-d536af48fbdd"/>
</p:tagLst>
</file>

<file path=ppt/tags/tag5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zgsAAAAAAAAAAAAAIAD///////////////8AAAD///////////////8DAAAAAgD///////8DAAAAAgD///////8DAAAAAgD///////8DAAAAAgD///////8DAAAAAgD///////////////////////////////////////////////////////////////////////////////////////////////////////////////////////////////////////////////////////////////////////////////////////////////////////////////////////////////////////////////////////////////////////////////////////////////////////////////////////////////////////////////////////////////////////////////////////////////////////////////////////////////////////////////8BACAA////////////////AAAO////////AwAAAAMA////////////////////////////////////////////////////////////////////////////////////////////////////////////////////////////////////////////////////////////////////////////////////////////////////////////////////////////////////////////////////////////////////////////////////////////////////////////////////////////////////////////////////////////////////////////////////////////////////////////////////////////////////////////////////////////////////////////////////////////////////////////////////////AgAFAP///////wUAAAACABAAC2b9bUsD751KivTPE1E/kX4EAAAAAAADAAAAAAADAAAABAADAAAAAAADAAAABAADAAAAAAD///////8DAAAAAAD///////8DAAAAAAD///////8DAAIA////////BQAAAAMAEAALdPBv0N1uMUOJ592EzO3VbQQAAAABAAMAAAAEAAMAAAABAAMAAAAEAP///////wQAAgD///////8FAAAABAAQAAuEJ4p7GC1vTKGXgqV1NM+jBAAAAAI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Zv1tSwPvnUqK9M8TUT+RfgREYXRhAAUAAAAAAk5hbWUADQAAAExpbmtEYXRhTGlzdAAQVmVyc2lvbgABAAAACUxhc3RXcml0ZQAlj2FbkQEAAAABAP////9hAGEAAAAFX2lkABAAAAAEdPBv0N1uMUOJ592EzO3VbQREYXRhAAUAAAAAAk5hbWUADQAAAExpbmtEYXRhTGlzdAAQVmVyc2lvbgAAAAAACUxhc3RXcml0ZQAlj2FbkQEAAAACAP////9wAHAAAAAFX2lkABAAAAAEhCeKexgtb0yhl4KldTTPowNEYXRhABYAAAACUGVyc29uYWxJZAABAAAAAAACTmFtZQALAAAAUGVyc29uYWxJZAAQVmVyc2lvbgAAAAAACUxhc3RXcml0ZQA2j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CAP///////wUAAAACAP///////wUAAAACAP///////////////////////////////////////////////////////////////////////////////////////////////////////////////////////////////////////////////////////////////////////////////////////////////////////////////////////////////////////////////////////////////////////////////////////////////////////////////////////////////////////////////////////////////////////////////////////////////////////////////////////////////////////////////wEAIAH///////////////8AAA7///////8FAAAABAD///////////////////////////////////////////////////////////////////////////////////////////////////////////////////////////////////////////////////////////////////////////////////////////////////////////////////////////////////////////////////////////////////////////////////////////////////////////////////////////////////////////////////////////////////////////////////////////////////////////////////////////////////////////////////////////////////////////////////////////////////////////////////////8CAAUBAwAAAAIA////////DgAGTGlua0RhdGFMaXN0XzEEAAAAAAAFAAAAAwAFAAAABAAFAAAAAwD///////8FAAAAAAD///////8FAAAAAAD///////8FAAAAAAD///////8DAAIBAwAAAAMA////////DgAGTGlua0RhdGFMaXN0XzAEAAAAAQAFAAAAAAAFAAAAAg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0213541"/>
  <p:tag name="EMPOWERCHARTSPROPERTIES_B_LENGTH" val="24576"/>
  <p:tag name="DOWN_MIGRATION_INITIAL_LAYOUT_REQUIRED" val="9.2.99"/>
  <p:tag name="RUNTIME_ID" val="3952f9f8-7a90-47b5-916a-3384b9c63b97"/>
</p:tagLst>
</file>

<file path=ppt/tags/tag5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MBAQEBAQEBAQEBAQEBAQMAAAAAAAAAAwAAAAMAAAAA/////wUA/gsAAAAAAAAAAAAAIAD///////////////8AAAD///////////////8DAAAAAgD///////8DAAAAAgD///////////////////////////////////////////////////////////////////////////////////////////////////////////////////////////////////////////////////////////////////////////////////////////////////////////////////////////////////////////////////////////////////////////////////////////////////////////////////////////////////////////////////////////////////////////////////////////////////////////////////////////////////////////////////////////////////////////////////////////////8BACAA////////////////AAAO////////AwAAAAQA////////////////////////////////////////////////////////////////////////////////////////////////////////////////////////////////////////////////////////////////////////////////////////////////////////////////////////////////////////////////////////////////////////////////////////////////////////////////////////////////////////////////////////////////////////////////////////////////////////////////////////////////////////////////////////////////////////////////////////////////////////////////////////AgACAP///////wUAAAACABAAC1BtaAdga1dCvLu96xiMqfgEAAAAAAADAAAAAAADAAAAAwADAAAAAAADAAAAAwADAAIA////////BQAAAAMAEAAL3rjrsvpSdE6n5Ok0VhRaIAQAAAABAAMAAAACAAMAAAAEAAMAAAACAP///////wQAAQD///////8FAAAABAAQAAuDZvnoVGUoSIx6L+nil3Pf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UG1oB2BrV0K8u73rGIyp+AREYXRhAAUAAAAAAk5hbWUADQAAAExpbmtEYXRhTGlzdAAQVmVyc2lvbgABAAAACUxhc3RXcml0ZQBbj2FbkQEAAAABAP////9hAGEAAAAFX2lkABAAAAAE3rjrsvpSdE6n5Ok0VhRaIAREYXRhAAUAAAAAAk5hbWUADQAAAExpbmtEYXRhTGlzdAAQVmVyc2lvbgAAAAAACUxhc3RXcml0ZQBTj2FbkQEAAAACAP////9wAHAAAAAFX2lkABAAAAAEg2b56FRlKEiMei/p4pdz3wNEYXRhABYAAAACUGVyc29uYWxJZAABAAAAAAACTmFtZQALAAAAUGVyc29uYWxJZAAQVmVyc2lvbgAAAAAACUxhc3RXcml0ZQBuj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DAP///////wUAAAADAP///////wUAAAAEAP///////////////////////////////////////////////////////////////////////////////////////////////////////////////////////////////////////////////////////////////////////////////////////////////////////////////////////////////////////////////////////////////////////////////////////////////////////////////////////////////////////////////////////////////////////////////////////////////////////////////////////////////////////////////////////////////////////////////wEAIAH///////////////8AAA7///////8FAAAABAD///////////////////////////////////////////////////////////////////////////////////////////////////////////////////////////////////////////////////////////////////////////////////////////////////////////////////////////////////////////////////////////////////////////////////////////////////////////////////////////////////////////////////////////////////////////////////////////////////////////////////////////////////////////////////////////////////////////////////////////////////////////////////////8CAAIBAwAAAAIA////////DgAGTGlua0RhdGFMaXN0XzEEAAAAAAAFAAAAAwAFAAAABAAFAAAAAwAFAAAABAADAAIBAwAAAAMA////////DgAGTGlua0RhdGFMaXN0XzAEAAAAAQAFAAAAAAAFAAAAAgAFAAAAAAAFAAAAAgAEAAMBAwAAAAQA////////DAAGUGVyc29uYWxJZF8wBAAAAAIABQAAAAIABQAAAAE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0768313"/>
  <p:tag name="EMPOWERCHARTSPROPERTIES_B_LENGTH" val="24576"/>
  <p:tag name="DOWN_MIGRATION_INITIAL_LAYOUT_REQUIRED" val="9.2.99"/>
  <p:tag name="RUNTIME_ID" val="aa6bdb2f-0bac-4b53-91e2-19f8d6cad10e"/>
</p:tagLst>
</file>

<file path=ppt/tags/tag5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gBAQEBAQEBAQEBAQEBAQMAAAAAAAAAAwAAAAMAAAAA/////wUAqgsAAAAAAAAAAAAAIAD///////////////8AAAD///////////////8DAAAAAgD///////8DAAAAAgD///////8DAAAAAgD///////8DAAAAAwD///////8DAAAAAwD///////8DAAAAAwD///////8DAAAAAwD///////8DAAAAAwD///////////////////////////////////////////////////////////////////////////////////////////////////////////////////////////////////////////////////////////////////////////////////////////////////////////////////////////////////////////////////////////////////////////////////////////////////////////////////////////////////////////////////////////////////////////////////////////////8BACAA////////////////AAAO////////AwAAAAQA////////////////////////////////////////////////////////////////////////////////////////////////////////////////////////////////////////////////////////////////////////////////////////////////////////////////////////////////////////////////////////////////////////////////////////////////////////////////////////////////////////////////////////////////////////////////////////////////////////////////////////////////////////////////////////////////////////////////////////////////////////////////////////AgADAP///////wUAAAACABAACzKepRQMgX9KokWM/Y3/K0UEAAAAAAADAAAAAAADAAAAAwADAAAAAAADAAAAAwADAAAAAAADAAAAAwADAAgA////////BQAAAAMAEAALnYTKcTLpXEmMh9/stZdl+wQAAAABAAMAAAACAAMAAAAEAAMAAAACAP///////wMAAAACAP///////wMAAAAAAP///////wMAAAAAAP///////wMAAAAAAP///////wMAAAAAAP///////wMAAAAAAP///////wQAAQD///////8FAAAABAAQAAsSLCnqHsqaRZwRkzWBu735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p6lFAyBf0qiRYz9jf8rRQREYXRhAAUAAAAAAk5hbWUADQAAAExpbmtEYXRhTGlzdAAQVmVyc2lvbgABAAAACUxhc3RXcml0ZQCKj2FbkQEAAAABAP////9hAGEAAAAFX2lkABAAAAAEnYTKcTLpXEmMh9/stZdl+wREYXRhAAUAAAAAAk5hbWUADQAAAExpbmtEYXRhTGlzdAAQVmVyc2lvbgAAAAAACUxhc3RXcml0ZQCJj2FbkQEAAAACAP////9wAHAAAAAFX2lkABAAAAAEEiwp6h7KmkWcEZM1gbu9+QNEYXRhABYAAAACUGVyc29uYWxJZAABAAAAAAACTmFtZQALAAAAUGVyc29uYWxJZAAQVmVyc2lvbgAAAAAACUxhc3RXcml0ZQCaj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yCwAAAAAAAAAAAAAgAf///////////////wAAAP///////////////wUAAAADAP///////wUAAAADAP///////wUAAAADAP///////wUAAAADAP///////wUAAAADAP///////wUAAAADAP///////wUAAAADAP///////wUAAAADAP///////////////////////////////////////////////////////////////////////////////////////////////////////////////////////////////////////////////////////////////////////////////////////////////////////////////////////////////////////////////////////////////////////////////////////////////////////////////////////////////////////////////////////////////////////////////////////////////wEAIAH///////////////8AAA7///////8FAAAABAD///////////////////////////////////////////////////////////////////////////////////////////////////////////////////////////////////////////////////////////////////////////////////////////////////////////////////////////////////////////////////////////////////////////////////////////////////////////////////////////////////////////////////////////////////////////////////////////////////////////////////////////////////////////////////////////////////////////////////////////////////////////////////////8CAAMBAwAAAAIA////////DgAGTGlua0RhdGFMaXN0XzEEAAAAAAAFAAAAAwAFAAAABAAFAAAAAwD///////8FAAAAAwD///////8DAAgBAwAAAAMA////////DgAGTGlua0RhdGFMaXN0XzAEAAAAAQAFAAAAAAAFAAAAAgAFAAAAAAAFAAAAAgAFAAAAAAAFAAAAAgAFAAAAAAD///////8FAAAAAAD///////8FAAAAAAD///////8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1253710"/>
  <p:tag name="EMPOWERCHARTSPROPERTIES_B_LENGTH" val="24576"/>
  <p:tag name="DOWN_MIGRATION_INITIAL_LAYOUT_REQUIRED" val="9.2.99"/>
  <p:tag name="RUNTIME_ID" val="2b874251-93d5-4193-b599-11aa304b8231"/>
</p:tagLst>
</file>

<file path=ppt/tags/tag5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MAAAAAAAAAAwAAAAMAAAAA/////wUAFgwAAAAAAAAAAAAAIAD///////////////8AAAD///////////////8DAAAABAD///////////////////////////////////////////////////////////////////////////////////////////////////////////////////////////////////////////////////////////////////////////////////////////////////////////////////////////////////////////////////////////////////////////////////////////////////////////////////////////////////////////////////////////////////////////////////////////////////////////////////////////////////////////////////////////////////////////////////////////////////////////////8BACAA////////////////AAAO////////AwAAAAMA////////////////////////////////////////////////////////////////////////////////////////////////////////////////////////////////////////////////////////////////////////////////////////////////////////////////////////////////////////////////////////////////////////////////////////////////////////////////////////////////////////////////////////////////////////////////////////////////////////////////////////////////////////////////////////////////////////////////////////////////////////////////////////AgABAP///////wUAAAACABAAC8yybM/C+/xAiLPZFV7fPmoEAAAAAAADAAAABAADAAAAAwADAAEA////////BQAAAAMAEAALjLWT5NmWBEyqWvCZ+l1Q6wQAAAABAAMAAAACAAMAAAABAAQAAQD///////8FAAAABAAQAAvpX7hr4vb4QZiAt49e6pWj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zLJsz8L7/ECIs9kVXt8+agREYXRhAAUAAAAAAk5hbWUADQAAAExpbmtEYXRhTGlzdAAQVmVyc2lvbgAAAAAACUxhc3RXcml0ZQC5j2FbkQEAAAABAP////9hAGEAAAAFX2lkABAAAAAEjLWT5NmWBEyqWvCZ+l1Q6wREYXRhAAUAAAAAAk5hbWUADQAAAExpbmtEYXRhTGlzdAAQVmVyc2lvbgABAAAACUxhc3RXcml0ZQC6j2FbkQEAAAACAP////9wAHAAAAAFX2lkABAAAAAE6V+4a+L2+EGYgLePXuqVowNEYXRhABYAAAACUGVyc29uYWxJZAABAAAAAAACTmFtZQALAAAAUGVyc29uYWxJZAAQVmVyc2lvbgAAAAAACUxhc3RXcml0ZQDNj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EAP///////////////////////////////////////////////////////////////////////////////////////////////////////////////////////////////////////////////////////////////////////////////////////////////////////////////////////////////////////////////////////////////////////////////////////////////////////////////////////////////////////////////////////////////////////////////////////////////////////////////////////////////////////////////////////////////////////////////////////////////wEAIAH///////////////8AAA7///////8FAAAABAD///////////////////////////////////////////////////////////////////////////////////////////////////////////////////////////////////////////////////////////////////////////////////////////////////////////////////////////////////////////////////////////////////////////////////////////////////////////////////////////////////////////////////////////////////////////////////////////////////////////////////////////////////////////////////////////////////////////////////////////////////////////////////////8CAAEBAwAAAAIA////////DgAGTGlua0RhdGFMaXN0XzAEAAAAAAAFAAAAAAAFAAAAAwADAAEBAwAAAAMA////////DgAGTGlua0RhdGFMaXN0XzEEAAAAAQAFAAAAAgAFAAAABAAEAAIBAwAAAAQA////////DAAGUGVyc29uYWxJZF8wBAAAAAIABQAAAAMABQAAAAE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1743110"/>
  <p:tag name="EMPOWERCHARTSPROPERTIES_B_LENGTH" val="24576"/>
  <p:tag name="DOWN_MIGRATION_INITIAL_LAYOUT_REQUIRED" val="9.2.99"/>
  <p:tag name="RUNTIME_ID" val="62b50078-a9af-41ec-a130-a16c6e04c967"/>
</p:tagLst>
</file>

<file path=ppt/tags/tag5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MAAAAAAAAAAwAAAAMAAAAA/////wUAFgwAAAAAAAAAAAAAIAD///////////////8AAAD///////////////8DAAAABAD///////////////////////////////////////////////////////////////////////////////////////////////////////////////////////////////////////////////////////////////////////////////////////////////////////////////////////////////////////////////////////////////////////////////////////////////////////////////////////////////////////////////////////////////////////////////////////////////////////////////////////////////////////////////////////////////////////////////////////////////////////////////8BACAA////////////////AAAO////////AwAAAAMA////////////////////////////////////////////////////////////////////////////////////////////////////////////////////////////////////////////////////////////////////////////////////////////////////////////////////////////////////////////////////////////////////////////////////////////////////////////////////////////////////////////////////////////////////////////////////////////////////////////////////////////////////////////////////////////////////////////////////////////////////////////////////////AgABAP///////wUAAAACABAAC3AwNmJwSfBMinVWe5RaHiEEAAAAAAADAAAABAADAAAAAwADAAEA////////BQAAAAMAEAALvkJP8fVMdEG5SkYkryq58AQAAAABAAMAAAACAAMAAAABAAQAAQD///////8FAAAABAAQAAtqmF0CCSRUSrYjlT/mfQzG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cDA2YnBJ8EyKdVZ7lFoeIQREYXRhAAUAAAAAAk5hbWUADQAAAExpbmtEYXRhTGlzdAAQVmVyc2lvbgABAAAACUxhc3RXcml0ZQA3kGFbkQEAAAABAP////9hAGEAAAAFX2lkABAAAAAEvkJP8fVMdEG5SkYkryq58AREYXRhAAUAAAAAAk5hbWUADQAAAExpbmtEYXRhTGlzdAAQVmVyc2lvbgAAAAAACUxhc3RXcml0ZQDtj2FbkQEAAAACAP////9wAHAAAAAFX2lkABAAAAAEaphdAgkkVEq2I5U/5n0MxgNEYXRhABYAAAACUGVyc29uYWxJZAABAAAAAAACTmFtZQALAAAAUGVyc29uYWxJZAAQVmVyc2lvbgAAAAAACUxhc3RXcml0ZQBIkG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EAP///////wUAAAAEAP///////////////////////////////////////////////////////////////////////////////////////////////////////////////////////////////////////////////////////////////////////////////////////////////////////////////////////////////////////////////////////////////////////////////////////////////////////////////////////////////////////////////////////////////////////////////////////////////////////////////////////////////////////////////////////////////////////////////wEAIAH///////////////8AAA7///////8FAAAABAD///////////////////////////////////////////////////////////////////////////////////////////////////////////////////////////////////////////////////////////////////////////////////////////////////////////////////////////////////////////////////////////////////////////////////////////////////////////////////////////////////////////////////////////////////////////////////////////////////////////////////////////////////////////////////////////////////////////////////////////////////////////////////////8CAAEBAwAAAAIA////////DgAGTGlua0RhdGFMaXN0XzEEAAAAAAAFAAAAAwAFAAAABAADAAEBAwAAAAMA////////DgAGTGlua0RhdGFMaXN0XzAEAAAAAQAFAAAAAAAFAAAAAgAEAAMBAwAAAAQA////////DAAGUGVyc29uYWxJZF8wBAAAAAIABQAAAAIABQAAAAE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2999651"/>
  <p:tag name="EMPOWERCHARTSPROPERTIES_B_LENGTH" val="24576"/>
  <p:tag name="DOWN_MIGRATION_INITIAL_LAYOUT_REQUIRED" val="9.2.99"/>
  <p:tag name="RUNTIME_ID" val="2c0af590-19a6-4824-975c-28427ca76fac"/>
</p:tagLst>
</file>

<file path=ppt/tags/tag5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MBAQEBAQEBAQEBAQEBAQMAAAAAAAAAAwAAAAMAAAAA/////wUAzgsAAAAAAAAAAAAAIAD///////////////8AAAD///////////////8DAAAAAgD///////8DAAAAAgD///////8DAAAAAgD///////8DAAAABAD///////8DAAAABAD///////////////////////////////////////////////////////////////////////////////////////////////////////////////////////////////////////////////////////////////////////////////////////////////////////////////////////////////////////////////////////////////////////////////////////////////////////////////////////////////////////////////////////////////////////////////////////////////////////////////////////////////////////////////8BACAA////////////////AAAO////////AwAAAAMA////////////////////////////////////////////////////////////////////////////////////////////////////////////////////////////////////////////////////////////////////////////////////////////////////////////////////////////////////////////////////////////////////////////////////////////////////////////////////////////////////////////////////////////////////////////////////////////////////////////////////////////////////////////////////////////////////////////////////////////////////////////////////////AgADAP///////wUAAAACABAAC/h0I7C3exNKlSJbVO1OOrEEAAAAAAADAAAAAAADAAAABAADAAAAAAADAAAABAADAAAAAAADAAAABAADAAEA////////BQAAAAMAEAAL1iSF62z3hECLnjB+jxQtQwQAAAABAAMAAAAEAAMAAAABAAQABQD///////8FAAAABAAQAAso743YZeQpTbK6+gP2jz0aBAAAAAIAAwAAAAIAAwAAAAMAAwAAAAIA////////AwAAAAI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QjsLd7E0qVIltU7U46sQREYXRhAAUAAAAAAk5hbWUADQAAAExpbmtEYXRhTGlzdAAQVmVyc2lvbgABAAAACUxhc3RXcml0ZQBwkGFbkQEAAAABAP////9hAGEAAAAFX2lkABAAAAAE1iSF62z3hECLnjB+jxQtQwREYXRhAAUAAAAAAk5hbWUADQAAAExpbmtEYXRhTGlzdAAQVmVyc2lvbgAAAAAACUxhc3RXcml0ZQBpkGFbkQEAAAACAP////9wAHAAAAAFX2lkABAAAAAEKO+N2GXkKU2yuvoD9o89GgNEYXRhABYAAAACUGVyc29uYWxJZAABAAAAAAACTmFtZQALAAAAUGVyc29uYWxJZAAQVmVyc2lvbgAAAAAACUxhc3RXcml0ZQCCkG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CAP///////wUAAAACAP///////////////////////////////////////////////////////////////////////////////////////////////////////////////////////////////////////////////////////////////////////////////////////////////////////////////////////////////////////////////////////////////////////////////////////////////////////////////////////////////////////////////////////////////////////////////////////////////////////////////////////////////////////////////////////////////////////////////wEAIAH///////////////8AAA7///////8FAAAABAD///////////////////////////////////////////////////////////////////////////////////////////////////////////////////////////////////////////////////////////////////////////////////////////////////////////////////////////////////////////////////////////////////////////////////////////////////////////////////////////////////////////////////////////////////////////////////////////////////////////////////////////////////////////////////////////////////////////////////////////////////////////////////////8CAAMBAwAAAAIA////////DgAGTGlua0RhdGFMaXN0XzEEAAAAAAAFAAAAAwAFAAAABAAFAAAAAAD///////8FAAAAAAD///////8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3547395"/>
  <p:tag name="EMPOWERCHARTSPROPERTIES_B_LENGTH" val="24576"/>
  <p:tag name="DOWN_MIGRATION_INITIAL_LAYOUT_REQUIRED" val="9.2.99"/>
  <p:tag name="RUNTIME_ID" val="d085173d-ff11-46cb-a1cb-76d22bc57279"/>
</p:tagLst>
</file>

<file path=ppt/tags/tag5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gsAAAAAAAAAAAAAIAD///////////////8AAAD///////////////8DAAAAAgD///////8DAAAAAwD///////////////////////////////////////////////////////////////////////////////////////////////////////////////////////////////////////////////////////////////////////////////////////////////////////////////////////////////////////////////////////////////////////////////////////////////////////////////////////////////////////////////////////////////////////////////////////////////////////////////////////////////////////////////////////////////////////////////////////////////8BACAA////////////////AAAO////////AwAAAAQA////////////////////////////////////////////////////////////////////////////////////////////////////////////////////////////////////////////////////////////////////////////////////////////////////////////////////////////////////////////////////////////////////////////////////////////////////////////////////////////////////////////////////////////////////////////////////////////////////////////////////////////////////////////////////////////////////////////////////////////////////////////////////////AgABAP///////wUAAAACABAAC1pzuj7B6cxGqaqn/167PzsEAAAAAAADAAAAAAADAAAAAwADAAIA////////BQAAAAMAEAALXuEzYbHWe0aopA3G6fEAQwQAAAABAAMAAAACAAMAAAAEAAMAAAAAAAMAAAAEAAQAAgD///////8FAAAABAAQAAt7jhCeJMyaS5up9uKjzCnuBAAAAAIAAwAAAAMAAwAAAAE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WnO6PsHpzEapqqf/Xrs/OwREYXRhAAUAAAAAAk5hbWUADQAAAExpbmtEYXRhTGlzdAAQVmVyc2lvbgAAAAAACUxhc3RXcml0ZQCfkGFbkQEAAAABAP////9hAGEAAAAFX2lkABAAAAAEXuEzYbHWe0aopA3G6fEAQwREYXRhAAUAAAAAAk5hbWUADQAAAExpbmtEYXRhTGlzdAAQVmVyc2lvbgABAAAACUxhc3RXcml0ZQCfkGFbkQEAAAACAP////9wAHAAAAAFX2lkABAAAAAEe44QniTMmkubqfbio8wp7gNEYXRhABYAAAACUGVyc29uYWxJZAABAAAAAAACTmFtZQALAAAAUGVyc29uYWxJZAAQVmVyc2lvbgAAAAAACUxhc3RXcml0ZQCwkG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DAP///////////////////////////////////////////////////////////////////////////////////////////////////////////////////////////////////////////////////////////////////////////////////////////////////////////////////////////////////////////////////////////////////////////////////////////////////////////////////////////////////////////////////////////////////////////////////////////////////////////////////////////////////////////////////////////////////////////////////////////////wEAIAH///////////////8AAA7///////8FAAAABAD///////////////////////////////////////////////////////////////////////////////////////////////////////////////////////////////////////////////////////////////////////////////////////////////////////////////////////////////////////////////////////////////////////////////////////////////////////////////////////////////////////////////////////////////////////////////////////////////////////////////////////////////////////////////////////////////////////////////////////////////////////////////////////8CAAEBAwAAAAIA////////DgAGTGlua0RhdGFMaXN0XzAEAAAAAAAFAAAAAAAFAAAAAwADAAIBAwAAAAMA////////DgAGTGlua0RhdGFMaXN0XzEEAAAAAQAFAAAAAgAFAAAABAAFAAAAAAAFAAAABAA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63998338"/>
  <p:tag name="EMPOWERCHARTSPROPERTIES_B_LENGTH" val="24576"/>
  <p:tag name="DOWN_MIGRATION_INITIAL_LAYOUT_REQUIRED" val="9.2.99"/>
  <p:tag name="RUNTIME_ID" val="29209de8-d8d5-4f9f-8d3c-02ffad2c452d"/>
</p:tagLst>
</file>

<file path=ppt/tags/tag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MAAAAAAAAAAwAAAAMAAAAA/////wUACgwAAAAAAAAAAAAAIAD///////////////8AAAD///////////////8DAAAABAD///////8DAAAABAD///////////////////////////////////////////////////////////////////////////////////////////////////////////////////////////////////////////////////////////////////////////////////////////////////////////////////////////////////////////////////////////////////////////////////////////////////////////////////////////////////////////////////////////////////////////////////////////////////////////////////////////////////////////////////////////////////////////////////////////////8BACAA////////////////AAAO////////AwAAAAMA////////////////////////////////////////////////////////////////////////////////////////////////////////////////////////////////////////////////////////////////////////////////////////////////////////////////////////////////////////////////////////////////////////////////////////////////////////////////////////////////////////////////////////////////////////////////////////////////////////////////////////////////////////////////////////////////////////////////////////////////////////////////////////AgABAP///////wUAAAACABAACz/VQGWYavxCiOjUHWKt+D8EAAAAAAADAAAABAADAAAAAwADAAEA////////BQAAAAMAEAALZ+ON64v5MU+rOFclq8+ZCAQAAAABAAMAAAACAAMAAAABAAQAAgD///////8FAAAABAAQAAvOnzgtwqezRYceWvjrHTc4BAAAAAIAAwAAAAAAAwAAAAI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P9VAZZhq/EKI6NQdYq34PwREYXRhAAUAAAAAAk5hbWUADQAAAExpbmtEYXRhTGlzdAAQVmVyc2lvbgABAAAACUxhc3RXcml0ZQDnjWFbkQEAAAABAP////9hAGEAAAAFX2lkABAAAAAEZ+ON64v5MU+rOFclq8+ZCAREYXRhAAUAAAAAAk5hbWUADQAAAExpbmtEYXRhTGlzdAAQVmVyc2lvbgAAAAAACUxhc3RXcml0ZQDmjWFbkQEAAAACAP////9wAHAAAAAFX2lkABAAAAAEzp84LcKns0WHHlr46x03OANEYXRhABYAAAACUGVyc29uYWxJZAABAAAAAAACTmFtZQALAAAAUGVyc29uYWxJZAAQVmVyc2lvbgAAAAAACUxhc3RXcml0ZQD6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eDAAAAAAAAAAAAAAgAf///////////////wAAAP///////////////wUAAAADAP///////////////////////////////////////////////////////////////////////////////////////////////////////////////////////////////////////////////////////////////////////////////////////////////////////////////////////////////////////////////////////////////////////////////////////////////////////////////////////////////////////////////////////////////////////////////////////////////////////////////////////////////////////////////////////////////////////////////////////////////////////////////wEAIAH///////////////8AAA7///////8FAAAABAD///////////////////////////////////////////////////////////////////////////////////////////////////////////////////////////////////////////////////////////////////////////////////////////////////////////////////////////////////////////////////////////////////////////////////////////////////////////////////////////////////////////////////////////////////////////////////////////////////////////////////////////////////////////////////////////////////////////////////////////////////////////////////////8CAAEBAwAAAAIA////////DgAGTGlua0RhdGFMaXN0XzEEAAAAAAAFAAAAAwAFAAAABAA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7065055"/>
  <p:tag name="EMPOWERCHARTSPROPERTIES_B_LENGTH" val="24576"/>
  <p:tag name="DOWN_MIGRATION_INITIAL_LAYOUT_REQUIRED" val="9.2.99"/>
  <p:tag name="RUNTIME_ID" val="3c322996-140b-4867-adfd-9fe98432bb72"/>
</p:tagLst>
</file>

<file path=ppt/tags/tag6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AgD///////8DAAAABAD///////////////////////////////////////////////////////////////////////////////////////////////////////////////////////////////////////////////////////////////////////////////////////////////////////////////////////////////////////////////////////////////////////////////////////////////////////////////////////////////////////////////////////////////////////////////////////////////////////////////////////////////////////////////////////////////////////////////////////////////8BACAA////////////////AAAO////////AwAAAAQA////////////////////////////////////////////////////////////////////////////////////////////////////////////////////////////////////////////////////////////////////////////////////////////////////////////////////////////////////////////////////////////////////////////////////////////////////////////////////////////////////////////////////////////////////////////////////////////////////////////////////////////////////////////////////////////////////////////////////////////////////////////////////////AgABAP///////wUAAAACABAAC/2z4zMncTFHq02TWV54pegEAAAAAAADAAAAAAADAAAAAwADAAEA////////BQAAAAMAEAALxOXNtsAKREe7jvUrXJNoigQAAAABAAMAAAACAAMAAAAEAAQAAgD///////8FAAAABAAQAAvpT9vw1ULdRYW5zc6OMn5ZBAAAAAIAAwAAAAMAAwAAAAE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bPjMydxMUerTZNZXnil6AREYXRhAAUAAAAAAk5hbWUADQAAAExpbmtEYXRhTGlzdAAQVmVyc2lvbgABAAAACUxhc3RXcml0ZQCXlmFbkQEAAAABAP////9hAGEAAAAFX2lkABAAAAAExOXNtsAKREe7jvUrXJNoigREYXRhAAUAAAAAAk5hbWUADQAAAExpbmtEYXRhTGlzdAAQVmVyc2lvbgAAAAAACUxhc3RXcml0ZQCXlmFbkQEAAAACAP////9wAHAAAAAFX2lkABAAAAAE6U/b8NVC3UWFuc3OjjJ+WQNEYXRhABYAAAACUGVyc29uYWxJZAABAAAAAAACTmFtZQALAAAAUGVyc29uYWxJZAAQVmVyc2lvbgAAAAAACUxhc3RXcml0ZQCt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DAP///////wUAAAAEAP///////////////////////////////////////////////////////////////////////////////////////////////////////////////////////////////////////////////////////////////////////////////////////////////////////////////////////////////////////////////////////////////////////////////////////////////////////////////////////////////////////////////////////////////////////////////////////////////////////////////////////////////////////////////////////////////////////////////////////////////wEAIAH///////////////8AAA7///////8FAAAABAD///////////////////////////////////////////////////////////////////////////////////////////////////////////////////////////////////////////////////////////////////////////////////////////////////////////////////////////////////////////////////////////////////////////////////////////////////////////////////////////////////////////////////////////////////////////////////////////////////////////////////////////////////////////////////////////////////////////////////////////////////////////////////////8CAAEBAwAAAAIA////////DgAGTGlua0RhdGFMaXN0XzEEAAAAAAAFAAAAAwAFAAAABAADAAEBAwAAAAMA////////DgAGTGlua0RhdGFMaXN0XzAEAAAAAQAFAAAAAAAFAAAAAgAEAAIBAwAAAAQA////////DAAGUGVyc29uYWxJZF8wBAAAAAIABQAAAAIABQAAAAE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9369865"/>
  <p:tag name="EMPOWERCHARTSPROPERTIES_B_LENGTH" val="24576"/>
  <p:tag name="DOWN_MIGRATION_INITIAL_LAYOUT_REQUIRED" val="9.2.99"/>
  <p:tag name="RUNTIME_ID" val="e190386a-4e65-46b0-a8ef-0bb31cd462a4"/>
</p:tagLst>
</file>

<file path=ppt/tags/tag6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5gsAAAAAAAAAAAAAIAD///////////////8AAAD///////////////8DAAAAAgD///////8DAAAAAgD///////8DAAAAAgD///////8DAAAAAgD///////8DAAAAAgD///////////////////////////////////////////////////////////////////////////////////////////////////////////////////////////////////////////////////////////////////////////////////////////////////////////////////////////////////////////////////////////////////////////////////////////////////////////////////////////////////////////////////////////////////////////////////////////////////////////////////////////////////////////////8BACAA////////////////AAAO////////AwAAAAQA////////////////////////////////////////////////////////////////////////////////////////////////////////////////////////////////////////////////////////////////////////////////////////////////////////////////////////////////////////////////////////////////////////////////////////////////////////////////////////////////////////////////////////////////////////////////////////////////////////////////////////////////////////////////////////////////////////////////////////////////////////////////////////AgAFAP///////wUAAAACABAAC4hYgz8+1/NPhewqA9pcgdwEAAAAAAADAAAAAAADAAAAAwADAAAAAAD///////8DAAAAAAD///////8DAAAAAAD///////8DAAAAAAD///////8DAAEA////////BQAAAAMAEAALtxnwdt1qsEqe1yKw5tfdbwQAAAABAAMAAAACAAMAAAAEAAQAAQD///////8FAAAABAAQAAtVMZynBoeOQK4zh2LOl8g+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iFiDPz7X80+F7CoD2lyB3AREYXRhAAUAAAAAAk5hbWUADQAAAExpbmtEYXRhTGlzdAAQVmVyc2lvbgAAAAAACUxhc3RXcml0ZQDQlmFbkQEAAAABAP////9hAGEAAAAFX2lkABAAAAAEtxnwdt1qsEqe1yKw5tfdbwREYXRhAAUAAAAAAk5hbWUADQAAAExpbmtEYXRhTGlzdAAQVmVyc2lvbgABAAAACUxhc3RXcml0ZQDQlmFbkQEAAAACAP////9wAHAAAAAFX2lkABAAAAAEVTGcpwaHjkCuM4dizpfIPgNEYXRhABYAAAACUGVyc29uYWxJZAABAAAAAAACTmFtZQALAAAAUGVyc29uYWxJZAAQVmVyc2lvbgAAAAAACUxhc3RXcml0ZQDl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CAP///////wUAAAACAP///////wUAAAACAP///////wUAAAACAP///////wUAAAACAP///////////////////////////////////////////////////////////////////////////////////////////////////////////////////////////////////////////////////////////////////////////////////////////////////////////////////////////////////////////////////////////////////////////////////////////////////////////////////////////////////////////////////////////////////////////////////////////////////////////////////////////////////////////////wEAIAH///////////////8AAA7///////8FAAAABAD///////////////////////////////////////////////////////////////////////////////////////////////////////////////////////////////////////////////////////////////////////////////////////////////////////////////////////////////////////////////////////////////////////////////////////////////////////////////////////////////////////////////////////////////////////////////////////////////////////////////////////////////////////////////////////////////////////////////////////////////////////////////////////8CAAUBAwAAAAIA////////DgAGTGlua0RhdGFMaXN0XzAEAAAAAAAFAAAAAAAFAAAAAwAFAAAAAAD///////8FAAAAAAD///////8FAAAAAAD///////8FAAAAAAD///////8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9940174"/>
  <p:tag name="EMPOWERCHARTSPROPERTIES_B_LENGTH" val="24576"/>
  <p:tag name="DOWN_MIGRATION_INITIAL_LAYOUT_REQUIRED" val="9.2.99"/>
  <p:tag name="RUNTIME_ID" val="4af9d89b-92d4-4b67-beca-9e48ec0cf1ba"/>
</p:tagLst>
</file>

<file path=ppt/tags/tag6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MAAAAAAAAAAwAAAAMAAAAA/////wUA5gsAAAAAAAAAAAAAIAD///////////////8AAAD///////////////8DAAAABAD///////8DAAAABAD///////8DAAAABAD///////////////////////////////////////////////////////////////////////////////////////////////////////////////////////////////////////////////////////////////////////////////////////////////////////////////////////////////////////////////////////////////////////////////////////////////////////////////////////////////////////////////////////////////////////////////////////////////////////////////////////////////////////////////////////////////////////////////8BACAA////////////////AAAO////////AwAAAAMA////////////////////////////////////////////////////////////////////////////////////////////////////////////////////////////////////////////////////////////////////////////////////////////////////////////////////////////////////////////////////////////////////////////////////////////////////////////////////////////////////////////////////////////////////////////////////////////////////////////////////////////////////////////////////////////////////////////////////////////////////////////////////////AgACAP///////wUAAAACABAACyYE6eOZ8g5JkXWIcw+54LcEAAAAAAADAAAABAADAAAAAwADAAAABAADAAAAAwADAAIA////////BQAAAAMAEAALMN3y5uKW0kabmUpDucuJWAQAAAABAAMAAAACAAMAAAABAAMAAAACAP///////wQAAwD///////8FAAAABAAQAAtkj8/c76VrT6lea1jaF0fYBAAAAAIAAwAAAAAAAwAAAAIAAwAAAAAAAwAAAAI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JgTp45nyDkmRdYhzD7ngtwREYXRhAAUAAAAAAk5hbWUADQAAAExpbmtEYXRhTGlzdAAQVmVyc2lvbgABAAAACUxhc3RXcml0ZQAIl2FbkQEAAAABAP////9hAGEAAAAFX2lkABAAAAAEMN3y5uKW0kabmUpDucuJWAREYXRhAAUAAAAAAk5hbWUADQAAAExpbmtEYXRhTGlzdAAQVmVyc2lvbgAAAAAACUxhc3RXcml0ZQAIl2FbkQEAAAACAP////9wAHAAAAAFX2lkABAAAAAEZI/P3O+la0+pXmtY2hdH2ANEYXRhABYAAAACUGVyc29uYWxJZAABAAAAAAACTmFtZQALAAAAUGVyc29uYWxJZAAQVmVyc2lvbgAAAAAACUxhc3RXcml0ZQAkl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DAP///////////////////////////////////////////////////////////////////////////////////////////////////////////////////////////////////////////////////////////////////////////////////////////////////////////////////////////////////////////////////////////////////////////////////////////////////////////////////////////////////////////////////////////////////////////////////////////////////////////////////////////////////////////////////////////////////////////////////////////////wEAIAH///////////////8AAA7///////8FAAAABAD///////////////////////////////////////////////////////////////////////////////////////////////////////////////////////////////////////////////////////////////////////////////////////////////////////////////////////////////////////////////////////////////////////////////////////////////////////////////////////////////////////////////////////////////////////////////////////////////////////////////////////////////////////////////////////////////////////////////////////////////////////////////////////8CAAIBAwAAAAIA////////DgAGTGlua0RhdGFMaXN0XzEEAAAAAAAFAAAAAwAFAAAABAAFAAAAAwD///////8DAAIBAwAAAAMA////////DgAGTGlua0RhdGFMaXN0XzAEAAAAAQAFAAAAAAAFAAAAAg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80597079"/>
  <p:tag name="EMPOWERCHARTSPROPERTIES_B_LENGTH" val="24576"/>
  <p:tag name="DOWN_MIGRATION_INITIAL_LAYOUT_REQUIRED" val="9.2.99"/>
  <p:tag name="RUNTIME_ID" val="3a0d24eb-cbba-4038-b701-32c78c13b8fd"/>
</p:tagLst>
</file>

<file path=ppt/tags/tag6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wUA5gsAAAAAAAAAAAAAIAD///////////////8AAAD///////////////8DAAAAAgD///////8DAAAAAgD///////8DAAAAAgD///////8DAAAAAgD///////8DAAAAAgD///////////////////////////////////////////////////////////////////////////////////////////////////////////////////////////////////////////////////////////////////////////////////////////////////////////////////////////////////////////////////////////////////////////////////////////////////////////////////////////////////////////////////////////////////////////////////////////////////////////////////////////////////////////////8BACAA////////////////AAAO////////AwAAAAQA////////////////////////////////////////////////////////////////////////////////////////////////////////////////////////////////////////////////////////////////////////////////////////////////////////////////////////////////////////////////////////////////////////////////////////////////////////////////////////////////////////////////////////////////////////////////////////////////////////////////////////////////////////////////////////////////////////////////////////////////////////////////////////AgAFAP///////wUAAAACABAACw2jJ7oWbDxLpbEKQZAdnSkEAAAAAAADAAAAAAADAAAAAwADAAAAAAD///////8DAAAAAAD///////8DAAAAAAD///////8DAAAAAAD///////8DAAEA////////BQAAAAMAEAALbFm5+2JBOU+zU5PEIvHtGAQAAAABAAMAAAACAAMAAAAEAAQAAQD///////8FAAAABAAQAAuLYKn+1miVSIG97VGx6lt8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DaMnuhZsPEulsQpBkB2dKQREYXRhAAUAAAAAAk5hbWUADQAAAExpbmtEYXRhTGlzdAAQVmVyc2lvbgABAAAACUxhc3RXcml0ZQBLl2FbkQEAAAABAP////9hAGEAAAAFX2lkABAAAAAEbFm5+2JBOU+zU5PEIvHtGAREYXRhAAUAAAAAAk5hbWUADQAAAExpbmtEYXRhTGlzdAAQVmVyc2lvbgAAAAAACUxhc3RXcml0ZQBLl2FbkQEAAAACAP////9wAHAAAAAFX2lkABAAAAAEi2Cp/tZolUiBve1RsepbfANEYXRhABYAAAACUGVyc29uYWxJZAABAAAAAAACTmFtZQALAAAAUGVyc29uYWxJZAAQVmVyc2lvbgAAAAAACUxhc3RXcml0ZQBil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CAP///////wUAAAACAP///////wUAAAACAP///////wUAAAACAP///////////////////////////////////////////////////////////////////////////////////////////////////////////////////////////////////////////////////////////////////////////////////////////////////////////////////////////////////////////////////////////////////////////////////////////////////////////////////////////////////////////////////////////////////////////////////////////////////////////////////////////////////////////////wEAIAH///////////////8AAA7///////8FAAAABAD///////////////////////////////////////////////////////////////////////////////////////////////////////////////////////////////////////////////////////////////////////////////////////////////////////////////////////////////////////////////////////////////////////////////////////////////////////////////////////////////////////////////////////////////////////////////////////////////////////////////////////////////////////////////////////////////////////////////////////////////////////////////////////8CAAUBAwAAAAIA////////DgAGTGlua0RhdGFMaXN0XzEEAAAAAAAFAAAAAwAFAAAABAAFAAAAAAAFAAAABAAFAAAAAAD///////8FAAAAAAD///////8FAAAAAAD///////8DAAEBAwAAAAMA////////DgAGTGlua0RhdGFMaXN0XzAEAAAAAQAFAAAAAAAFAAAAAgAEAAIBAwAAAAQA////////DAAGUGVyc29uYWxJZF8wBAAAAAIABQAAAAI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81257794"/>
  <p:tag name="EMPOWERCHARTSPROPERTIES_B_LENGTH" val="24576"/>
  <p:tag name="DOWN_MIGRATION_INITIAL_LAYOUT_REQUIRED" val="9.2.99"/>
  <p:tag name="RUNTIME_ID" val="ab336aff-d34d-41d4-9c23-bb776445b6a9"/>
</p:tagLst>
</file>

<file path=ppt/tags/tag6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6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6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IBAQEBAQEBAQEBAQEBAQMAAAAAAAAAAwAAAAMAAAAA/////wUAwgsAAAAAAAAAAAAAIAD///////////////8AAAD///////////////8DAAAAAgD///////8DAAAAAgD///////8DAAAABAD///////8DAAAABAD///////8DAAAABAD///////8DAAAABAD///////8DAAAABAD///////////////////////////////////////////////////////////////////////////////////////////////////////////////////////////////////////////////////////////////////////////////////////////////////////////////////////////////////////////////////////////////////////////////////////////////////////////////////////////////////////////////////////////////////////////////////////////////////////////////8BACAA////////////////AAAO////////AwAAAAQA////////////////////////////////////////////////////////////////////////////////////////////////////////////////////////////////////////////////////////////////////////////////////////////////////////////////////////////////////////////////////////////////////////////////////////////////////////////////////////////////////////////////////////////////////////////////////////////////////////////////////////////////////////////////////////////////////////////////////////////////////////////////////////AgACAP///////wUAAAACABAACz6s1UEaTOhDvr+nvygIxhAEAAAAAAADAAAAAAADAAAAAwADAAAAAAADAAAABAADAAEA////////BQAAAAMAEAALA061Q1souk64BCUqIv4rKQQAAAABAAMAAAACAAMAAAAEAAQABwD///////8FAAAABAAQAAu8faZj8X1JSajs5CnkXWtZBAAAAAIAAwAAAAMAAwAAAAEAAwAAAAIA////////AwAAAAA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PqzVQRpM6EO+v6e/KAjGEAREYXRhAAUAAAAAAk5hbWUADQAAAExpbmtEYXRhTGlzdAAQVmVyc2lvbgAAAAAACUxhc3RXcml0ZQCglWFbkQEAAAABAP////9hAGEAAAAFX2lkABAAAAAEA061Q1souk64BCUqIv4rKQREYXRhAAUAAAAAAk5hbWUADQAAAExpbmtEYXRhTGlzdAAQVmVyc2lvbgABAAAACUxhc3RXcml0ZQCilWFbkQEAAAACAP////9wAHAAAAAFX2lkABAAAAAEvH2mY/F9SUmo7OQp5F1rWQNEYXRhABYAAAACUGVyc29uYWxJZAABAAAAAAACTmFtZQALAAAAUGVyc29uYWxJZAAQVmVyc2lvbgAAAAAACUxhc3RXcml0ZQC9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EAIAH///////////////8AAA7///////8FAAAABAD///////////////////////////////////////////////////////////////////////////////////////////////////////////////////////////////////////////////////////////////////////////////////////////////////////////////////////////////////////////////////////////////////////////////////////////////////////////////////////////////////////////////////////////////////////////////////////////////////////////////////////////////////////////////////////////////////////////////////////////////////////////////////////8CAAIBAwAAAAIA////////DgAGTGlua0RhdGFMaXN0XzAEAAAAAAAFAAAAAAAFAAAAAwAFAAAAAAAFAAAABAADAAEBAwAAAAMA////////DgAGTGlua0RhdGFMaXN0XzEEAAAAAQAFAAAAAgAFAAAABAAEAAIBAwAAAAQA////////DAAGUGVyc29uYWxJZF8wBAAAAAIABQAAAAM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998739"/>
  <p:tag name="EMPOWERCHARTSPROPERTIES_B_LENGTH" val="24576"/>
  <p:tag name="DOWN_MIGRATION_INITIAL_LAYOUT_REQUIRED" val="9.2.99"/>
  <p:tag name="RUNTIME_ID" val="823b6521-5da6-41be-b958-46e3cc8076d3"/>
</p:tagLst>
</file>

<file path=ppt/tags/tag6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AwD///////8DAAAAAwD///////8DAAAAAwD///////////////////////////////////////////////////////////////////////////////////////////////////////////////////////////////////////////////////////////////////////////////////////////////////////////////////////////////////////////////////////////////////////////////////////////////////////////////////////////////////////////////////////////////////////////////////////////////////////////////////////////////////////////////////////////////8BACAA////////////////AAAO////////AwAAAAQA////////////////////////////////////////////////////////////////////////////////////////////////////////////////////////////////////////////////////////////////////////////////////////////////////////////////////////////////////////////////////////////////////////////////////////////////////////////////////////////////////////////////////////////////////////////////////////////////////////////////////////////////////////////////////////////////////////////////////////////////////////////////////////AgABAP///////wUAAAACABAAC4YPK1c+1/lLv5hsuLIBnkkEAAAAAAADAAAAAAADAAAAAwADAAQA////////BQAAAAMAEAAL45m7t6/AwU+VMQQ7AXMY7wQAAAABAAMAAAACAAMAAAAEAAMAAAAAAAMAAAAEAAMAAAAAAP///////wMAAAAAAP///////wQAAgD///////8FAAAABAAQAAt7Wbb/Jw8IT7Pi20CfQzyuBAAAAAIAAwAAAAMAAwAAAAE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g8rVz7X+Uu/mGy4sgGeSQREYXRhAAUAAAAAAk5hbWUADQAAAExpbmtEYXRhTGlzdAAQVmVyc2lvbgABAAAACUxhc3RXcml0ZQDllWFbkQEAAAABAP////9hAGEAAAAFX2lkABAAAAAE45m7t6/AwU+VMQQ7AXMY7wREYXRhAAUAAAAAAk5hbWUADQAAAExpbmtEYXRhTGlzdAAQVmVyc2lvbgAAAAAACUxhc3RXcml0ZQDllWFbkQEAAAACAP////9wAHAAAAAFX2lkABAAAAAEe1m2/ycPCE+z4ttAn0M8rgNEYXRhABYAAAACUGVyc29uYWxJZAABAAAAAAACTmFtZQALAAAAUGVyc29uYWxJZAAQVmVyc2lvbgAAAAAACUxhc3RXcml0ZQD8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DAP///////wUAAAADAP///////wUAAAADAP///////////////////////////////////////////////////////////////////////////////////////////////////////////////////////////////////////////////////////////////////////////////////////////////////////////////////////////////////////////////////////////////////////////////////////////////////////////////////////////////////////////////////////////////////////////////////////////////////////////////////////////////////////////////////////////////wEAIAH///////////////8AAA7///////8FAAAABAD///////////////////////////////////////////////////////////////////////////////////////////////////////////////////////////////////////////////////////////////////////////////////////////////////////////////////////////////////////////////////////////////////////////////////////////////////////////////////////////////////////////////////////////////////////////////////////////////////////////////////////////////////////////////////////////////////////////////////////////////////////////////////////8CAAEBAwAAAAIA////////DgAGTGlua0RhdGFMaXN0XzEEAAAAAAAFAAAAAwAFAAAABAADAAQBAwAAAAMA////////DgAGTGlua0RhdGFMaXN0XzAEAAAAAQAFAAAAAAAFAAAAAgAFAAAAAAD///////8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7567595"/>
  <p:tag name="EMPOWERCHARTSPROPERTIES_B_LENGTH" val="24576"/>
  <p:tag name="DOWN_MIGRATION_INITIAL_LAYOUT_REQUIRED" val="9.2.99"/>
  <p:tag name="RUNTIME_ID" val="f0ad2395-d364-4ad8-9c4f-abd5ab7860f9"/>
</p:tagLst>
</file>

<file path=ppt/tags/tag6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YBAQEBAQEBAQEBAQEBAQMAAAAAAAAAAwAAAAMAAAAA/////wUA8gsAAAAAAAAAAAAAIAD///////////////8AAAD///////////////8DAAAAAgD///////8DAAAAAgD///////8DAAAAAwD///////////////////////////////////////////////////////////////////////////////////////////////////////////////////////////////////////////////////////////////////////////////////////////////////////////////////////////////////////////////////////////////////////////////////////////////////////////////////////////////////////////////////////////////////////////////////////////////////////////////////////////////////////////////////////////////////////////////8BACAA////////////////AAAO////////AwAAAAQA////////////////////////////////////////////////////////////////////////////////////////////////////////////////////////////////////////////////////////////////////////////////////////////////////////////////////////////////////////////////////////////////////////////////////////////////////////////////////////////////////////////////////////////////////////////////////////////////////////////////////////////////////////////////////////////////////////////////////////////////////////////////////////AgACAP///////wUAAAACABAACzCP5AJ/bfVAp3Czf++4IWoEAAAAAAADAAAAAAADAAAAAwADAAAAAAADAAAAAwADAAMA////////BQAAAAMAEAAL8LmM4Wsr0E2I+wxCSOKUfgQAAAABAAMAAAACAAMAAAAEAAMAAAACAP///////wMAAAAAAP///////wQAAQD///////8FAAAABAAQAAvtYprz54xnTJlROT0Mm77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I/kAn9t9UCncLN/77ghagREYXRhAAUAAAAAAk5hbWUADQAAAExpbmtEYXRhTGlzdAAQVmVyc2lvbgABAAAACUxhc3RXcml0ZQAblmFbkQEAAAABAP////9hAGEAAAAFX2lkABAAAAAE8LmM4Wsr0E2I+wxCSOKUfgREYXRhAAUAAAAAAk5hbWUADQAAAExpbmtEYXRhTGlzdAAQVmVyc2lvbgAAAAAACUxhc3RXcml0ZQAblmFbkQEAAAACAP////9wAHAAAAAFX2lkABAAAAAE7WKa8+eMZ0yZUTk9DJu+0wNEYXRhABYAAAACUGVyc29uYWxJZAABAAAAAAACTmFtZQALAAAAUGVyc29uYWxJZAAQVmVyc2lvbgAAAAAACUxhc3RXcml0ZQAz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CwAAAAAAAAAAAAAgAf///////////////wAAAP///////////////wUAAAADAP///////wUAAAADAP///////wUAAAADAP///////wUAAAAEAP///////wUAAAAEAP///////wUAAAAEAP///////////////////////////////////////////////////////////////////////////////////////////////////////////////////////////////////////////////////////////////////////////////////////////////////////////////////////////////////////////////////////////////////////////////////////////////////////////////////////////////////////////////////////////////////////////////////////////////////////////////////////////////wEAIAH///////////////8AAA7///////8FAAAABAD///////////////////////////////////////////////////////////////////////////////////////////////////////////////////////////////////////////////////////////////////////////////////////////////////////////////////////////////////////////////////////////////////////////////////////////////////////////////////////////////////////////////////////////////////////////////////////////////////////////////////////////////////////////////////////////////////////////////////////////////////////////////////////8CAAIBAwAAAAIA////////DgAGTGlua0RhdGFMaXN0XzEEAAAAAAAFAAAAAwAFAAAABAAFAAAAAwAFAAAABAADAAMBAwAAAAMA////////DgAGTGlua0RhdGFMaXN0XzAEAAAAAQAFAAAAAAAFAAAAAgAFAAAAAAAFAAAAAgAFAAAAAAAFAAAABAAEAAYBAwAAAAQA////////DAAGUGVyc29uYWxJZF8wBAAAAAIABQAAAAIABQAAAAEABQAAAAIA////////BQAAAAMA////////BQAAAAA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123616"/>
  <p:tag name="EMPOWERCHARTSPROPERTIES_B_LENGTH" val="24576"/>
  <p:tag name="DOWN_MIGRATION_INITIAL_LAYOUT_REQUIRED" val="9.2.99"/>
  <p:tag name="RUNTIME_ID" val="9dbaabb5-1c36-4327-9f62-dacf32b19520"/>
</p:tagLst>
</file>

<file path=ppt/tags/tag6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tgsAAAAAAAAAAAAAIAD///////////////8AAAD///////////////8DAAAAAgD///////8DAAAAAgD///////8DAAAAAgD///////8DAAAAAgD///////////////////////////////////////////////////////////////////////////////////////////////////////////////////////////////////////////////////////////////////////////////////////////////////////////////////////////////////////////////////////////////////////////////////////////////////////////////////////////////////////////////////////////////////////////////////////////////////////////////////////////////////////////////////////////////8BACAA////////////////AAAO////////AwAAAAQA////////////////////////////////////////////////////////////////////////////////////////////////////////////////////////////////////////////////////////////////////////////////////////////////////////////////////////////////////////////////////////////////////////////////////////////////////////////////////////////////////////////////////////////////////////////////////////////////////////////////////////////////////////////////////////////////////////////////////////////////////////////////////////AgAEAP///////wUAAAACABAAC/SmmEUxraZAmFVrQcBD8pUEAAAAAAADAAAAAAADAAAAAwADAAAAAAADAAAAAwADAAAAAAADAAAAAwADAAAAAAADAAAABAADAAMA////////BQAAAAMAEAALLqj/Rpl8Mk+gdLMDP79mYAQAAAABAAMAAAACAAMAAAAEAAMAAAACAAMAAAAEAAMAAAACAAMAAAAEAAQABAD///////8FAAAABAAQAAsL8c5+jKYYTJtcURehjonQBAAAAAIAAwAAAAMAAwAAAAEAAwAAAAMA////////AwAAAAM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9KaYRTGtpkCYVWtBwEPylQREYXRhAAUAAAAAAk5hbWUADQAAAExpbmtEYXRhTGlzdAAQVmVyc2lvbgAAAAAACUxhc3RXcml0ZQBclmFbkQEAAAABAP////9hAGEAAAAFX2lkABAAAAAELqj/Rpl8Mk+gdLMDP79mYAREYXRhAAUAAAAAAk5hbWUADQAAAExpbmtEYXRhTGlzdAAQVmVyc2lvbgABAAAACUxhc3RXcml0ZQBdlmFbkQEAAAACAP////9wAHAAAAAFX2lkABAAAAAEC/HOfoymGEybXFEXoY6J0ANEYXRhABYAAAACUGVyc29uYWxJZAABAAAAAAACTmFtZQALAAAAUGVyc29uYWxJZAAQVmVyc2lvbgAAAAAACUxhc3RXcml0ZQBw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785876"/>
  <p:tag name="EMPOWERCHARTSPROPERTIES_B_LENGTH" val="24576"/>
  <p:tag name="DOWN_MIGRATION_INITIAL_LAYOUT_REQUIRED" val="9.2.99"/>
  <p:tag name="RUNTIME_ID" val="9237bfd1-3233-4a82-996e-f49e0de1631c"/>
</p:tagLst>
</file>

<file path=ppt/tags/tag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AgD///////8DAAAAAgD///////8DAAAAAgD///////8DAAAAAgD///////////////////////////////////////////////////////////////////////////////////////////////////////////////////////////////////////////////////////////////////////////////////////////////////////////////////////////////////////////////////////////////////////////////////////////////////////////////////////////////////////////////////////////////////////////////////////////////////////////////////////////////////////////////////////////////8BACAA////////////////AAAO////////AwAAAAQA////////////////////////////////////////////////////////////////////////////////////////////////////////////////////////////////////////////////////////////////////////////////////////////////////////////////////////////////////////////////////////////////////////////////////////////////////////////////////////////////////////////////////////////////////////////////////////////////////////////////////////////////////////////////////////////////////////////////////////////////////////////////////////AgAEAP///////wUAAAACABAACyB1RQpKyHhLnls3WCnN1rEEAAAAAAADAAAAAAADAAAAAwADAAAAAAADAAAAAwADAAAAAAADAAAAAwADAAAAAAD///////8DAAMA////////BQAAAAMAEAALdvMFV6W8g06l8aFWVsfyaAQAAAABAAMAAAACAAMAAAAEAAMAAAACAAMAAAAEAAMAAAACAP///////wQAAgD///////8FAAAABAAQAAvAWpZvrxWSS75boeZiJ1whBAAAAAIAAwAAAAMAAwAAAAE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IHVFCkrIeEueWzdYKc3WsQREYXRhAAUAAAAAAk5hbWUADQAAAExpbmtEYXRhTGlzdAAQVmVyc2lvbgAAAAAACUxhc3RXcml0ZQAdjmFbkQEAAAABAP////9hAGEAAAAFX2lkABAAAAAEdvMFV6W8g06l8aFWVsfyaAREYXRhAAUAAAAAAk5hbWUADQAAAExpbmtEYXRhTGlzdAAQVmVyc2lvbgABAAAACUxhc3RXcml0ZQA5jmFbkQEAAAACAP////9wAHAAAAAFX2lkABAAAAAEwFqWb68Vkku+W6HmYidcIQNEYXRhABYAAAACUGVyc29uYWxJZAABAAAAAAACTmFtZQALAAAAUGVyc29uYWxJZAAQVmVyc2lvbgAAAAAACUxhc3RXcml0ZQBQj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7951986"/>
  <p:tag name="EMPOWERCHARTSPROPERTIES_B_LENGTH" val="24576"/>
  <p:tag name="DOWN_MIGRATION_INITIAL_LAYOUT_REQUIRED" val="9.2.99"/>
  <p:tag name="RUNTIME_ID" val="a41dbab3-8c71-436f-907d-e1b91f8b083a"/>
</p:tagLst>
</file>

<file path=ppt/tags/tag7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7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7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IBAQEBAQEBAQEBAQEBAQMAAAAAAAAAAwAAAAMAAAAA/////wUAwgsAAAAAAAAAAAAAIAD///////////////8AAAD///////////////8DAAAAAgD///////8DAAAAAgD///////8DAAAABAD///////8DAAAABAD///////8DAAAABAD///////8DAAAABAD///////8DAAAABAD///////////////////////////////////////////////////////////////////////////////////////////////////////////////////////////////////////////////////////////////////////////////////////////////////////////////////////////////////////////////////////////////////////////////////////////////////////////////////////////////////////////////////////////////////////////////////////////////////////////////8BACAA////////////////AAAO////////AwAAAAQA////////////////////////////////////////////////////////////////////////////////////////////////////////////////////////////////////////////////////////////////////////////////////////////////////////////////////////////////////////////////////////////////////////////////////////////////////////////////////////////////////////////////////////////////////////////////////////////////////////////////////////////////////////////////////////////////////////////////////////////////////////////////////////AgACAP///////wUAAAACABAACz6s1UEaTOhDvr+nvygIxhAEAAAAAAADAAAAAAADAAAAAwADAAAAAAADAAAABAADAAEA////////BQAAAAMAEAALA061Q1souk64BCUqIv4rKQQAAAABAAMAAAACAAMAAAAEAAQABwD///////8FAAAABAAQAAu8faZj8X1JSajs5CnkXWtZBAAAAAIAAwAAAAMAAwAAAAEAAwAAAAIA////////AwAAAAA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PqzVQRpM6EO+v6e/KAjGEAREYXRhAAUAAAAAAk5hbWUADQAAAExpbmtEYXRhTGlzdAAQVmVyc2lvbgAAAAAACUxhc3RXcml0ZQCglWFbkQEAAAABAP////9hAGEAAAAFX2lkABAAAAAEA061Q1souk64BCUqIv4rKQREYXRhAAUAAAAAAk5hbWUADQAAAExpbmtEYXRhTGlzdAAQVmVyc2lvbgABAAAACUxhc3RXcml0ZQCilWFbkQEAAAACAP////9wAHAAAAAFX2lkABAAAAAEvH2mY/F9SUmo7OQp5F1rWQNEYXRhABYAAAACUGVyc29uYWxJZAABAAAAAAACTmFtZQALAAAAUGVyc29uYWxJZAAQVmVyc2lvbgAAAAAACUxhc3RXcml0ZQC9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EAIAH///////////////8AAA7///////8FAAAABAD///////////////////////////////////////////////////////////////////////////////////////////////////////////////////////////////////////////////////////////////////////////////////////////////////////////////////////////////////////////////////////////////////////////////////////////////////////////////////////////////////////////////////////////////////////////////////////////////////////////////////////////////////////////////////////////////////////////////////////////////////////////////////////8CAAIBAwAAAAIA////////DgAGTGlua0RhdGFMaXN0XzAEAAAAAAAFAAAAAAAFAAAAAwAFAAAAAAAFAAAABAADAAEBAwAAAAMA////////DgAGTGlua0RhdGFMaXN0XzEEAAAAAQAFAAAAAgAFAAAABAAEAAIBAwAAAAQA////////DAAGUGVyc29uYWxJZF8wBAAAAAIABQAAAAM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998739"/>
  <p:tag name="EMPOWERCHARTSPROPERTIES_B_LENGTH" val="24576"/>
  <p:tag name="DOWN_MIGRATION_INITIAL_LAYOUT_REQUIRED" val="9.2.99"/>
  <p:tag name="RUNTIME_ID" val="823b6521-5da6-41be-b958-46e3cc8076d3"/>
</p:tagLst>
</file>

<file path=ppt/tags/tag7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AwD///////8DAAAAAwD///////8DAAAAAwD///////////////////////////////////////////////////////////////////////////////////////////////////////////////////////////////////////////////////////////////////////////////////////////////////////////////////////////////////////////////////////////////////////////////////////////////////////////////////////////////////////////////////////////////////////////////////////////////////////////////////////////////////////////////////////////////8BACAA////////////////AAAO////////AwAAAAQA////////////////////////////////////////////////////////////////////////////////////////////////////////////////////////////////////////////////////////////////////////////////////////////////////////////////////////////////////////////////////////////////////////////////////////////////////////////////////////////////////////////////////////////////////////////////////////////////////////////////////////////////////////////////////////////////////////////////////////////////////////////////////////AgABAP///////wUAAAACABAAC4YPK1c+1/lLv5hsuLIBnkkEAAAAAAADAAAAAAADAAAAAwADAAQA////////BQAAAAMAEAAL45m7t6/AwU+VMQQ7AXMY7wQAAAABAAMAAAACAAMAAAAEAAMAAAAAAAMAAAAEAAMAAAAAAP///////wMAAAAAAP///////wQAAgD///////8FAAAABAAQAAt7Wbb/Jw8IT7Pi20CfQzyuBAAAAAIAAwAAAAMAAwAAAAE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g8rVz7X+Uu/mGy4sgGeSQREYXRhAAUAAAAAAk5hbWUADQAAAExpbmtEYXRhTGlzdAAQVmVyc2lvbgABAAAACUxhc3RXcml0ZQDllWFbkQEAAAABAP////9hAGEAAAAFX2lkABAAAAAE45m7t6/AwU+VMQQ7AXMY7wREYXRhAAUAAAAAAk5hbWUADQAAAExpbmtEYXRhTGlzdAAQVmVyc2lvbgAAAAAACUxhc3RXcml0ZQDllWFbkQEAAAACAP////9wAHAAAAAFX2lkABAAAAAEe1m2/ycPCE+z4ttAn0M8rgNEYXRhABYAAAACUGVyc29uYWxJZAABAAAAAAACTmFtZQALAAAAUGVyc29uYWxJZAAQVmVyc2lvbgAAAAAACUxhc3RXcml0ZQD8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DAP///////wUAAAADAP///////wUAAAADAP///////////////////////////////////////////////////////////////////////////////////////////////////////////////////////////////////////////////////////////////////////////////////////////////////////////////////////////////////////////////////////////////////////////////////////////////////////////////////////////////////////////////////////////////////////////////////////////////////////////////////////////////////////////////////////////////wEAIAH///////////////8AAA7///////8FAAAABAD///////////////////////////////////////////////////////////////////////////////////////////////////////////////////////////////////////////////////////////////////////////////////////////////////////////////////////////////////////////////////////////////////////////////////////////////////////////////////////////////////////////////////////////////////////////////////////////////////////////////////////////////////////////////////////////////////////////////////////////////////////////////////////8CAAEBAwAAAAIA////////DgAGTGlua0RhdGFMaXN0XzEEAAAAAAAFAAAAAwAFAAAABAADAAQBAwAAAAMA////////DgAGTGlua0RhdGFMaXN0XzAEAAAAAQAFAAAAAAAFAAAAAgAFAAAAAAD///////8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7567595"/>
  <p:tag name="EMPOWERCHARTSPROPERTIES_B_LENGTH" val="24576"/>
  <p:tag name="DOWN_MIGRATION_INITIAL_LAYOUT_REQUIRED" val="9.2.99"/>
  <p:tag name="RUNTIME_ID" val="f0ad2395-d364-4ad8-9c4f-abd5ab7860f9"/>
</p:tagLst>
</file>

<file path=ppt/tags/tag7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YBAQEBAQEBAQEBAQEBAQMAAAAAAAAAAwAAAAMAAAAA/////wUA8gsAAAAAAAAAAAAAIAD///////////////8AAAD///////////////8DAAAAAgD///////8DAAAAAgD///////8DAAAAAwD///////////////////////////////////////////////////////////////////////////////////////////////////////////////////////////////////////////////////////////////////////////////////////////////////////////////////////////////////////////////////////////////////////////////////////////////////////////////////////////////////////////////////////////////////////////////////////////////////////////////////////////////////////////////////////////////////////////////8BACAA////////////////AAAO////////AwAAAAQA////////////////////////////////////////////////////////////////////////////////////////////////////////////////////////////////////////////////////////////////////////////////////////////////////////////////////////////////////////////////////////////////////////////////////////////////////////////////////////////////////////////////////////////////////////////////////////////////////////////////////////////////////////////////////////////////////////////////////////////////////////////////////////AgACAP///////wUAAAACABAACzCP5AJ/bfVAp3Czf++4IWoEAAAAAAADAAAAAAADAAAAAwADAAAAAAADAAAAAwADAAMA////////BQAAAAMAEAAL8LmM4Wsr0E2I+wxCSOKUfgQAAAABAAMAAAACAAMAAAAEAAMAAAACAP///////wMAAAAAAP///////wQAAQD///////8FAAAABAAQAAvtYprz54xnTJlROT0Mm77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I/kAn9t9UCncLN/77ghagREYXRhAAUAAAAAAk5hbWUADQAAAExpbmtEYXRhTGlzdAAQVmVyc2lvbgABAAAACUxhc3RXcml0ZQAblmFbkQEAAAABAP////9hAGEAAAAFX2lkABAAAAAE8LmM4Wsr0E2I+wxCSOKUfgREYXRhAAUAAAAAAk5hbWUADQAAAExpbmtEYXRhTGlzdAAQVmVyc2lvbgAAAAAACUxhc3RXcml0ZQAblmFbkQEAAAACAP////9wAHAAAAAFX2lkABAAAAAE7WKa8+eMZ0yZUTk9DJu+0wNEYXRhABYAAAACUGVyc29uYWxJZAABAAAAAAACTmFtZQALAAAAUGVyc29uYWxJZAAQVmVyc2lvbgAAAAAACUxhc3RXcml0ZQAz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CwAAAAAAAAAAAAAgAf///////////////wAAAP///////////////wUAAAADAP///////wUAAAADAP///////wUAAAADAP///////wUAAAAEAP///////wUAAAAEAP///////wUAAAAEAP///////////////////////////////////////////////////////////////////////////////////////////////////////////////////////////////////////////////////////////////////////////////////////////////////////////////////////////////////////////////////////////////////////////////////////////////////////////////////////////////////////////////////////////////////////////////////////////////////////////////////////////////wEAIAH///////////////8AAA7///////8FAAAABAD///////////////////////////////////////////////////////////////////////////////////////////////////////////////////////////////////////////////////////////////////////////////////////////////////////////////////////////////////////////////////////////////////////////////////////////////////////////////////////////////////////////////////////////////////////////////////////////////////////////////////////////////////////////////////////////////////////////////////////////////////////////////////////8CAAIBAwAAAAIA////////DgAGTGlua0RhdGFMaXN0XzEEAAAAAAAFAAAAAwAFAAAABAAFAAAAAwAFAAAABAADAAMBAwAAAAMA////////DgAGTGlua0RhdGFMaXN0XzAEAAAAAQAFAAAAAAAFAAAAAgAFAAAAAAAFAAAAAgAFAAAAAAAFAAAABAAEAAYBAwAAAAQA////////DAAGUGVyc29uYWxJZF8wBAAAAAIABQAAAAIABQAAAAEABQAAAAIA////////BQAAAAMA////////BQAAAAA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123616"/>
  <p:tag name="EMPOWERCHARTSPROPERTIES_B_LENGTH" val="24576"/>
  <p:tag name="DOWN_MIGRATION_INITIAL_LAYOUT_REQUIRED" val="9.2.99"/>
  <p:tag name="RUNTIME_ID" val="9dbaabb5-1c36-4327-9f62-dacf32b19520"/>
</p:tagLst>
</file>

<file path=ppt/tags/tag7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tgsAAAAAAAAAAAAAIAD///////////////8AAAD///////////////8DAAAAAgD///////8DAAAAAgD///////8DAAAAAgD///////8DAAAAAgD///////////////////////////////////////////////////////////////////////////////////////////////////////////////////////////////////////////////////////////////////////////////////////////////////////////////////////////////////////////////////////////////////////////////////////////////////////////////////////////////////////////////////////////////////////////////////////////////////////////////////////////////////////////////////////////////8BACAA////////////////AAAO////////AwAAAAQA////////////////////////////////////////////////////////////////////////////////////////////////////////////////////////////////////////////////////////////////////////////////////////////////////////////////////////////////////////////////////////////////////////////////////////////////////////////////////////////////////////////////////////////////////////////////////////////////////////////////////////////////////////////////////////////////////////////////////////////////////////////////////////AgAEAP///////wUAAAACABAAC/SmmEUxraZAmFVrQcBD8pUEAAAAAAADAAAAAAADAAAAAwADAAAAAAADAAAAAwADAAAAAAADAAAAAwADAAAAAAADAAAABAADAAMA////////BQAAAAMAEAALLqj/Rpl8Mk+gdLMDP79mYAQAAAABAAMAAAACAAMAAAAEAAMAAAACAAMAAAAEAAMAAAACAAMAAAAEAAQABAD///////8FAAAABAAQAAsL8c5+jKYYTJtcURehjonQBAAAAAIAAwAAAAMAAwAAAAEAAwAAAAMA////////AwAAAAM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9KaYRTGtpkCYVWtBwEPylQREYXRhAAUAAAAAAk5hbWUADQAAAExpbmtEYXRhTGlzdAAQVmVyc2lvbgAAAAAACUxhc3RXcml0ZQBclmFbkQEAAAABAP////9hAGEAAAAFX2lkABAAAAAELqj/Rpl8Mk+gdLMDP79mYAREYXRhAAUAAAAAAk5hbWUADQAAAExpbmtEYXRhTGlzdAAQVmVyc2lvbgABAAAACUxhc3RXcml0ZQBdlmFbkQEAAAACAP////9wAHAAAAAFX2lkABAAAAAEC/HOfoymGEybXFEXoY6J0ANEYXRhABYAAAACUGVyc29uYWxJZAABAAAAAAACTmFtZQALAAAAUGVyc29uYWxJZAAQVmVyc2lvbgAAAAAACUxhc3RXcml0ZQBw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785876"/>
  <p:tag name="EMPOWERCHARTSPROPERTIES_B_LENGTH" val="24576"/>
  <p:tag name="DOWN_MIGRATION_INITIAL_LAYOUT_REQUIRED" val="9.2.99"/>
  <p:tag name="RUNTIME_ID" val="9237bfd1-3233-4a82-996e-f49e0de1631c"/>
</p:tagLst>
</file>

<file path=ppt/tags/tag7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tgsAAAAAAAAAAAAAIAD///////////////8AAAD///////////////8DAAAAAgD///////8DAAAAAgD///////8DAAAAAgD///////8DAAAAAgD///////////////////////////////////////////////////////////////////////////////////////////////////////////////////////////////////////////////////////////////////////////////////////////////////////////////////////////////////////////////////////////////////////////////////////////////////////////////////////////////////////////////////////////////////////////////////////////////////////////////////////////////////////////////////////////////8BACAA////////////////AAAO////////AwAAAAQA////////////////////////////////////////////////////////////////////////////////////////////////////////////////////////////////////////////////////////////////////////////////////////////////////////////////////////////////////////////////////////////////////////////////////////////////////////////////////////////////////////////////////////////////////////////////////////////////////////////////////////////////////////////////////////////////////////////////////////////////////////////////////////AgAEAP///////wUAAAACABAAC/SmmEUxraZAmFVrQcBD8pUEAAAAAAADAAAAAAADAAAAAwADAAAAAAADAAAAAwADAAAAAAADAAAAAwADAAAAAAADAAAABAADAAMA////////BQAAAAMAEAALLqj/Rpl8Mk+gdLMDP79mYAQAAAABAAMAAAACAAMAAAAEAAMAAAACAAMAAAAEAAMAAAACAAMAAAAEAAQABAD///////8FAAAABAAQAAsL8c5+jKYYTJtcURehjonQBAAAAAIAAwAAAAMAAwAAAAEAAwAAAAMA////////AwAAAAM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9KaYRTGtpkCYVWtBwEPylQREYXRhAAUAAAAAAk5hbWUADQAAAExpbmtEYXRhTGlzdAAQVmVyc2lvbgAAAAAACUxhc3RXcml0ZQBclmFbkQEAAAABAP////9hAGEAAAAFX2lkABAAAAAELqj/Rpl8Mk+gdLMDP79mYAREYXRhAAUAAAAAAk5hbWUADQAAAExpbmtEYXRhTGlzdAAQVmVyc2lvbgABAAAACUxhc3RXcml0ZQBdlmFbkQEAAAACAP////9wAHAAAAAFX2lkABAAAAAEC/HOfoymGEybXFEXoY6J0ANEYXRhABYAAAACUGVyc29uYWxJZAABAAAAAAACTmFtZQALAAAAUGVyc29uYWxJZAAQVmVyc2lvbgAAAAAACUxhc3RXcml0ZQBw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785876"/>
  <p:tag name="EMPOWERCHARTSPROPERTIES_B_LENGTH" val="24576"/>
  <p:tag name="DOWN_MIGRATION_INITIAL_LAYOUT_REQUIRED" val="9.2.99"/>
  <p:tag name="RUNTIME_ID" val="9237bfd1-3233-4a82-996e-f49e0de1631c"/>
</p:tagLst>
</file>

<file path=ppt/tags/tag7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7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BAD///////8DAAAABAD///////8DAAAABAD///////8DAAAABAD///////////////////////////////////////////////////////////////////////////////////////////////////////////////////////////////////////////////////////////////////////////////////////////////////////////////////////////////////////////////////////////////////////////////////////////////////////////////////////////////////////////////////////////////////////////////////////////////////////////////////////////////////////////////////////////////8BACAA////////////////AAAO////////AwAAAAMA////////////////////////////////////////////////////////////////////////////////////////////////////////////////////////////////////////////////////////////////////////////////////////////////////////////////////////////////////////////////////////////////////////////////////////////////////////////////////////////////////////////////////////////////////////////////////////////////////////////////////////////////////////////////////////////////////////////////////////////////////////////////////////AgABAP///////wUAAAACABAAC8rwuUIEWXpCsVQJO5TaAuIEAAAAAAADAAAABAADAAAAAwADAAQA////////BQAAAAMAEAALulXarOMnkkugwINpXf7jvQQAAAABAAMAAAACAAMAAAABAAMAAAAEAP///////wMAAAAEAP///////wMAAAAEAP///////wQABAD///////8FAAAABAAQAAv/BaoSz07iSo2ONNkQaoIwBAAAAAIAAwAAAAAAAwAAAAIAAwAAAAAAAwAAAAMAAwAAAAA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C5QgRZekKxVAk7lNoC4gREYXRhAAUAAAAAAk5hbWUADQAAAExpbmtEYXRhTGlzdAAQVmVyc2lvbgABAAAACUxhc3RXcml0ZQBSlWFbkQEAAAABAP////9hAGEAAAAFX2lkABAAAAAEulXarOMnkkugwINpXf7jvQREYXRhAAUAAAAAAk5hbWUADQAAAExpbmtEYXRhTGlzdAAQVmVyc2lvbgAAAAAACUxhc3RXcml0ZQBRlWFbkQEAAAACAP////9wAHAAAAAFX2lkABAAAAAE/wWqEs9O4kqNjjTZEGqCMANEYXRhABYAAAACUGVyc29uYWxJZAABAAAAAAACTmFtZQALAAAAUGVyc29uYWxJZAAQVmVyc2lvbgAAAAAACUxhc3RXcml0ZQBt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iCwAAAAAAAAAAAAAgAf///////////////wAAAP///////////////wUAAAADAP///////wUAAAADAP///////wUAAAADAP///////wUAAAADAP///////////////////////////////////////////////////////////////////////////////////////////////////////////////////////////////////////////////////////////////////////////////////////////////////////////////////////////////////////////////////////////////////////////////////////////////////////////////////////////////////////////////////////////////////////////////////////////////////////////////////////////////////////////////////////////////wEAIAH///////////////8AAA7///////8FAAAABAD///////////////////////////////////////////////////////////////////////////////////////////////////////////////////////////////////////////////////////////////////////////////////////////////////////////////////////////////////////////////////////////////////////////////////////////////////////////////////////////////////////////////////////////////////////////////////////////////////////////////////////////////////////////////////////////////////////////////////////////////////////////////////////8CAAEBAwAAAAIA////////DgAGTGlua0RhdGFMaXN0XzEEAAAAAAAFAAAAAwAFAAAABAADAAQBAwAAAAMA////////DgAGTGlua0RhdGFMaXN0XzAEAAAAAQAFAAAAAAAFAAAAAgAFAAAAAAAFAAAABAAFAAAAAAAFAAAABAAFAAAAAAD///////8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188699"/>
  <p:tag name="EMPOWERCHARTSPROPERTIES_B_LENGTH" val="24576"/>
  <p:tag name="DOWN_MIGRATION_INITIAL_LAYOUT_REQUIRED" val="9.2.99"/>
  <p:tag name="RUNTIME_ID" val="7be37b51-0862-47a3-b045-8c945ee60307"/>
</p:tagLst>
</file>

<file path=ppt/tags/tag7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IBAQEBAQEBAQEBAQEBAQMAAAAAAAAAAwAAAAMAAAAA/////wUAwgsAAAAAAAAAAAAAIAD///////////////8AAAD///////////////8DAAAAAgD///////8DAAAAAgD///////8DAAAABAD///////8DAAAABAD///////8DAAAABAD///////8DAAAABAD///////8DAAAABAD///////////////////////////////////////////////////////////////////////////////////////////////////////////////////////////////////////////////////////////////////////////////////////////////////////////////////////////////////////////////////////////////////////////////////////////////////////////////////////////////////////////////////////////////////////////////////////////////////////////////8BACAA////////////////AAAO////////AwAAAAQA////////////////////////////////////////////////////////////////////////////////////////////////////////////////////////////////////////////////////////////////////////////////////////////////////////////////////////////////////////////////////////////////////////////////////////////////////////////////////////////////////////////////////////////////////////////////////////////////////////////////////////////////////////////////////////////////////////////////////////////////////////////////////////AgACAP///////wUAAAACABAACz6s1UEaTOhDvr+nvygIxhAEAAAAAAADAAAAAAADAAAAAwADAAAAAAADAAAABAADAAEA////////BQAAAAMAEAALA061Q1souk64BCUqIv4rKQQAAAABAAMAAAACAAMAAAAEAAQABwD///////8FAAAABAAQAAu8faZj8X1JSajs5CnkXWtZBAAAAAIAAwAAAAMAAwAAAAEAAwAAAAIA////////AwAAAAA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PqzVQRpM6EO+v6e/KAjGEAREYXRhAAUAAAAAAk5hbWUADQAAAExpbmtEYXRhTGlzdAAQVmVyc2lvbgAAAAAACUxhc3RXcml0ZQCglWFbkQEAAAABAP////9hAGEAAAAFX2lkABAAAAAEA061Q1souk64BCUqIv4rKQREYXRhAAUAAAAAAk5hbWUADQAAAExpbmtEYXRhTGlzdAAQVmVyc2lvbgABAAAACUxhc3RXcml0ZQCilWFbkQEAAAACAP////9wAHAAAAAFX2lkABAAAAAEvH2mY/F9SUmo7OQp5F1rWQNEYXRhABYAAAACUGVyc29uYWxJZAABAAAAAAACTmFtZQALAAAAUGVyc29uYWxJZAAQVmVyc2lvbgAAAAAACUxhc3RXcml0ZQC9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EAIAH///////////////8AAA7///////8FAAAABAD///////////////////////////////////////////////////////////////////////////////////////////////////////////////////////////////////////////////////////////////////////////////////////////////////////////////////////////////////////////////////////////////////////////////////////////////////////////////////////////////////////////////////////////////////////////////////////////////////////////////////////////////////////////////////////////////////////////////////////////////////////////////////////8CAAIBAwAAAAIA////////DgAGTGlua0RhdGFMaXN0XzAEAAAAAAAFAAAAAAAFAAAAAwAFAAAAAAAFAAAABAADAAEBAwAAAAMA////////DgAGTGlua0RhdGFMaXN0XzEEAAAAAQAFAAAAAgAFAAAABAAEAAIBAwAAAAQA////////DAAGUGVyc29uYWxJZF8wBAAAAAIABQAAAAM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998739"/>
  <p:tag name="EMPOWERCHARTSPROPERTIES_B_LENGTH" val="24576"/>
  <p:tag name="DOWN_MIGRATION_INITIAL_LAYOUT_REQUIRED" val="9.2.99"/>
  <p:tag name="RUNTIME_ID" val="823b6521-5da6-41be-b958-46e3cc8076d3"/>
</p:tagLst>
</file>

<file path=ppt/tags/tag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gsAAAAAAAAAAAAAIAD///////////////8AAAD///////////////8DAAAAAgD///////8DAAAAAwD///////8DAAAAAwD///////////////////////////////////////////////////////////////////////////////////////////////////////////////////////////////////////////////////////////////////////////////////////////////////////////////////////////////////////////////////////////////////////////////////////////////////////////////////////////////////////////////////////////////////////////////////////////////////////////////////////////////////////////////////////////////////////////////8BACAA////////////////AAAO////////AwAAAAQA////////////////////////////////////////////////////////////////////////////////////////////////////////////////////////////////////////////////////////////////////////////////////////////////////////////////////////////////////////////////////////////////////////////////////////////////////////////////////////////////////////////////////////////////////////////////////////////////////////////////////////////////////////////////////////////////////////////////////////////////////////////////////////AgABAP///////wUAAAACABAAC+5N8x+N0wFDvizbFX96wSUEAAAAAAADAAAAAAADAAAAAwADAAMA////////BQAAAAMAEAALM8EHL/8EHUKU8Njt0Qiz/QQAAAABAAMAAAACAAMAAAAEAAMAAAAAAP///////wMAAAAAAP///////wQAAQD///////8FAAAABAAQAAsLWPycGhS/SZT++FNJbRHg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7k3zH43TAUO+LNsVf3rBJQREYXRhAAUAAAAAAk5hbWUADQAAAExpbmtEYXRhTGlzdAAQVmVyc2lvbgABAAAACUxhc3RXcml0ZQB9jmFbkQEAAAABAP////9hAGEAAAAFX2lkABAAAAAEM8EHL/8EHUKU8Njt0Qiz/QREYXRhAAUAAAAAAk5hbWUADQAAAExpbmtEYXRhTGlzdAAQVmVyc2lvbgAAAAAACUxhc3RXcml0ZQB9jmFbkQEAAAACAP////9wAHAAAAAFX2lkABAAAAAEC1j8nBoUv0mU/vhTSW0R4ANEYXRhABYAAAACUGVyc29uYWxJZAABAAAAAAACTmFtZQALAAAAUGVyc29uYWxJZAAQVmVyc2lvbgAAAAAACUxhc3RXcml0ZQCPj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DAP///////wUAAAADAP///////wUAAAADAP///////////////////////////////////////////////////////////////////////////////////////////////////////////////////////////////////////////////////////////////////////////////////////////////////////////////////////////////////////////////////////////////////////////////////////////////////////////////////////////////////////////////////////////////////////////////////////////////////////////////////////////////////////////////////////////////////////////////wEAIAH///////////////8AAA7///////8FAAAABAD///////////////////////////////////////////////////////////////////////////////////////////////////////////////////////////////////////////////////////////////////////////////////////////////////////////////////////////////////////////////////////////////////////////////////////////////////////////////////////////////////////////////////////////////////////////////////////////////////////////////////////////////////////////////////////////////////////////////////////////////////////////////////////8CAAEBAwAAAAIA////////DgAGTGlua0RhdGFMaXN0XzEEAAAAAAAFAAAAAwAFAAAABAADAAMBAwAAAAMA////////DgAGTGlua0RhdGFMaXN0XzAEAAAAAQAFAAAAAAAFAAAAAgAFAAAAAAAFAAAABAAFAAAAAAAFAAAABAA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8559895"/>
  <p:tag name="EMPOWERCHARTSPROPERTIES_B_LENGTH" val="24576"/>
  <p:tag name="DOWN_MIGRATION_INITIAL_LAYOUT_REQUIRED" val="9.2.99"/>
  <p:tag name="RUNTIME_ID" val="53fbb671-034f-426c-b101-d86d20ead7e1"/>
</p:tagLst>
</file>

<file path=ppt/tags/tag8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AwD///////8DAAAAAwD///////8DAAAAAwD///////////////////////////////////////////////////////////////////////////////////////////////////////////////////////////////////////////////////////////////////////////////////////////////////////////////////////////////////////////////////////////////////////////////////////////////////////////////////////////////////////////////////////////////////////////////////////////////////////////////////////////////////////////////////////////////8BACAA////////////////AAAO////////AwAAAAQA////////////////////////////////////////////////////////////////////////////////////////////////////////////////////////////////////////////////////////////////////////////////////////////////////////////////////////////////////////////////////////////////////////////////////////////////////////////////////////////////////////////////////////////////////////////////////////////////////////////////////////////////////////////////////////////////////////////////////////////////////////////////////////AgABAP///////wUAAAACABAAC4YPK1c+1/lLv5hsuLIBnkkEAAAAAAADAAAAAAADAAAAAwADAAQA////////BQAAAAMAEAAL45m7t6/AwU+VMQQ7AXMY7wQAAAABAAMAAAACAAMAAAAEAAMAAAAAAAMAAAAEAAMAAAAAAP///////wMAAAAAAP///////wQAAgD///////8FAAAABAAQAAt7Wbb/Jw8IT7Pi20CfQzyuBAAAAAIAAwAAAAMAAwAAAAE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hg8rVz7X+Uu/mGy4sgGeSQREYXRhAAUAAAAAAk5hbWUADQAAAExpbmtEYXRhTGlzdAAQVmVyc2lvbgABAAAACUxhc3RXcml0ZQDllWFbkQEAAAABAP////9hAGEAAAAFX2lkABAAAAAE45m7t6/AwU+VMQQ7AXMY7wREYXRhAAUAAAAAAk5hbWUADQAAAExpbmtEYXRhTGlzdAAQVmVyc2lvbgAAAAAACUxhc3RXcml0ZQDllWFbkQEAAAACAP////9wAHAAAAAFX2lkABAAAAAEe1m2/ycPCE+z4ttAn0M8rgNEYXRhABYAAAACUGVyc29uYWxJZAABAAAAAAACTmFtZQALAAAAUGVyc29uYWxJZAAQVmVyc2lvbgAAAAAACUxhc3RXcml0ZQD8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DAP///////wUAAAADAP///////wUAAAADAP///////////////////////////////////////////////////////////////////////////////////////////////////////////////////////////////////////////////////////////////////////////////////////////////////////////////////////////////////////////////////////////////////////////////////////////////////////////////////////////////////////////////////////////////////////////////////////////////////////////////////////////////////////////////////////////////wEAIAH///////////////8AAA7///////8FAAAABAD///////////////////////////////////////////////////////////////////////////////////////////////////////////////////////////////////////////////////////////////////////////////////////////////////////////////////////////////////////////////////////////////////////////////////////////////////////////////////////////////////////////////////////////////////////////////////////////////////////////////////////////////////////////////////////////////////////////////////////////////////////////////////////8CAAEBAwAAAAIA////////DgAGTGlua0RhdGFMaXN0XzEEAAAAAAAFAAAAAwAFAAAABAADAAQBAwAAAAMA////////DgAGTGlua0RhdGFMaXN0XzAEAAAAAQAFAAAAAAAFAAAAAgAFAAAAAAD///////8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7567595"/>
  <p:tag name="EMPOWERCHARTSPROPERTIES_B_LENGTH" val="24576"/>
  <p:tag name="DOWN_MIGRATION_INITIAL_LAYOUT_REQUIRED" val="9.2.99"/>
  <p:tag name="RUNTIME_ID" val="f0ad2395-d364-4ad8-9c4f-abd5ab7860f9"/>
</p:tagLst>
</file>

<file path=ppt/tags/tag8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YBAQEBAQEBAQEBAQEBAQMAAAAAAAAAAwAAAAMAAAAA/////wUA8gsAAAAAAAAAAAAAIAD///////////////8AAAD///////////////8DAAAAAgD///////8DAAAAAgD///////8DAAAAAwD///////////////////////////////////////////////////////////////////////////////////////////////////////////////////////////////////////////////////////////////////////////////////////////////////////////////////////////////////////////////////////////////////////////////////////////////////////////////////////////////////////////////////////////////////////////////////////////////////////////////////////////////////////////////////////////////////////////////8BACAA////////////////AAAO////////AwAAAAQA////////////////////////////////////////////////////////////////////////////////////////////////////////////////////////////////////////////////////////////////////////////////////////////////////////////////////////////////////////////////////////////////////////////////////////////////////////////////////////////////////////////////////////////////////////////////////////////////////////////////////////////////////////////////////////////////////////////////////////////////////////////////////////AgACAP///////wUAAAACABAACzCP5AJ/bfVAp3Czf++4IWoEAAAAAAADAAAAAAADAAAAAwADAAAAAAADAAAAAwADAAMA////////BQAAAAMAEAAL8LmM4Wsr0E2I+wxCSOKUfgQAAAABAAMAAAACAAMAAAAEAAMAAAACAP///////wMAAAAAAP///////wQAAQD///////8FAAAABAAQAAvtYprz54xnTJlROT0Mm77T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MI/kAn9t9UCncLN/77ghagREYXRhAAUAAAAAAk5hbWUADQAAAExpbmtEYXRhTGlzdAAQVmVyc2lvbgABAAAACUxhc3RXcml0ZQAblmFbkQEAAAABAP////9hAGEAAAAFX2lkABAAAAAE8LmM4Wsr0E2I+wxCSOKUfgREYXRhAAUAAAAAAk5hbWUADQAAAExpbmtEYXRhTGlzdAAQVmVyc2lvbgAAAAAACUxhc3RXcml0ZQAblmFbkQEAAAACAP////9wAHAAAAAFX2lkABAAAAAE7WKa8+eMZ0yZUTk9DJu+0wNEYXRhABYAAAACUGVyc29uYWxJZAABAAAAAAACTmFtZQALAAAAUGVyc29uYWxJZAAQVmVyc2lvbgAAAAAACUxhc3RXcml0ZQAz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CwAAAAAAAAAAAAAgAf///////////////wAAAP///////////////wUAAAADAP///////wUAAAADAP///////wUAAAADAP///////wUAAAAEAP///////wUAAAAEAP///////wUAAAAEAP///////////////////////////////////////////////////////////////////////////////////////////////////////////////////////////////////////////////////////////////////////////////////////////////////////////////////////////////////////////////////////////////////////////////////////////////////////////////////////////////////////////////////////////////////////////////////////////////////////////////////////////////wEAIAH///////////////8AAA7///////8FAAAABAD///////////////////////////////////////////////////////////////////////////////////////////////////////////////////////////////////////////////////////////////////////////////////////////////////////////////////////////////////////////////////////////////////////////////////////////////////////////////////////////////////////////////////////////////////////////////////////////////////////////////////////////////////////////////////////////////////////////////////////////////////////////////////////8CAAIBAwAAAAIA////////DgAGTGlua0RhdGFMaXN0XzEEAAAAAAAFAAAAAwAFAAAABAAFAAAAAwAFAAAABAADAAMBAwAAAAMA////////DgAGTGlua0RhdGFMaXN0XzAEAAAAAQAFAAAAAAAFAAAAAgAFAAAAAAAFAAAAAgAFAAAAAAAFAAAABAAEAAYBAwAAAAQA////////DAAGUGVyc29uYWxJZF8wBAAAAAIABQAAAAIABQAAAAEABQAAAAIA////////BQAAAAMA////////BQAAAAA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123616"/>
  <p:tag name="EMPOWERCHARTSPROPERTIES_B_LENGTH" val="24576"/>
  <p:tag name="DOWN_MIGRATION_INITIAL_LAYOUT_REQUIRED" val="9.2.99"/>
  <p:tag name="RUNTIME_ID" val="9dbaabb5-1c36-4327-9f62-dacf32b19520"/>
</p:tagLst>
</file>

<file path=ppt/tags/tag8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tgsAAAAAAAAAAAAAIAD///////////////8AAAD///////////////8DAAAAAgD///////8DAAAAAgD///////8DAAAAAgD///////8DAAAAAgD///////////////////////////////////////////////////////////////////////////////////////////////////////////////////////////////////////////////////////////////////////////////////////////////////////////////////////////////////////////////////////////////////////////////////////////////////////////////////////////////////////////////////////////////////////////////////////////////////////////////////////////////////////////////////////////////8BACAA////////////////AAAO////////AwAAAAQA////////////////////////////////////////////////////////////////////////////////////////////////////////////////////////////////////////////////////////////////////////////////////////////////////////////////////////////////////////////////////////////////////////////////////////////////////////////////////////////////////////////////////////////////////////////////////////////////////////////////////////////////////////////////////////////////////////////////////////////////////////////////////////AgAEAP///////wUAAAACABAAC/SmmEUxraZAmFVrQcBD8pUEAAAAAAADAAAAAAADAAAAAwADAAAAAAADAAAAAwADAAAAAAADAAAAAwADAAAAAAADAAAABAADAAMA////////BQAAAAMAEAALLqj/Rpl8Mk+gdLMDP79mYAQAAAABAAMAAAACAAMAAAAEAAMAAAACAAMAAAAEAAMAAAACAAMAAAAEAAQABAD///////8FAAAABAAQAAsL8c5+jKYYTJtcURehjonQBAAAAAIAAwAAAAMAAwAAAAEAAwAAAAMA////////AwAAAAM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9KaYRTGtpkCYVWtBwEPylQREYXRhAAUAAAAAAk5hbWUADQAAAExpbmtEYXRhTGlzdAAQVmVyc2lvbgAAAAAACUxhc3RXcml0ZQBclmFbkQEAAAABAP////9hAGEAAAAFX2lkABAAAAAELqj/Rpl8Mk+gdLMDP79mYAREYXRhAAUAAAAAAk5hbWUADQAAAExpbmtEYXRhTGlzdAAQVmVyc2lvbgABAAAACUxhc3RXcml0ZQBdlmFbkQEAAAACAP////9wAHAAAAAFX2lkABAAAAAEC/HOfoymGEybXFEXoY6J0ANEYXRhABYAAAACUGVyc29uYWxJZAABAAAAAAACTmFtZQALAAAAUGVyc29uYWxJZAAQVmVyc2lvbgAAAAAACUxhc3RXcml0ZQBw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785876"/>
  <p:tag name="EMPOWERCHARTSPROPERTIES_B_LENGTH" val="24576"/>
  <p:tag name="DOWN_MIGRATION_INITIAL_LAYOUT_REQUIRED" val="9.2.99"/>
  <p:tag name="RUNTIME_ID" val="9237bfd1-3233-4a82-996e-f49e0de1631c"/>
</p:tagLst>
</file>

<file path=ppt/tags/tag8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IBAQEBAQEBAQEBAQEBAQMAAAAAAAAAAwAAAAMAAAAA/////wUAwgsAAAAAAAAAAAAAIAD///////////////8AAAD///////////////8DAAAAAgD///////8DAAAAAgD///////8DAAAABAD///////8DAAAABAD///////8DAAAABAD///////8DAAAABAD///////8DAAAABAD///////////////////////////////////////////////////////////////////////////////////////////////////////////////////////////////////////////////////////////////////////////////////////////////////////////////////////////////////////////////////////////////////////////////////////////////////////////////////////////////////////////////////////////////////////////////////////////////////////////////8BACAA////////////////AAAO////////AwAAAAQA////////////////////////////////////////////////////////////////////////////////////////////////////////////////////////////////////////////////////////////////////////////////////////////////////////////////////////////////////////////////////////////////////////////////////////////////////////////////////////////////////////////////////////////////////////////////////////////////////////////////////////////////////////////////////////////////////////////////////////////////////////////////////////AgACAP///////wUAAAACABAACz6s1UEaTOhDvr+nvygIxhAEAAAAAAADAAAAAAADAAAAAwADAAAAAAADAAAABAADAAEA////////BQAAAAMAEAALA061Q1souk64BCUqIv4rKQQAAAABAAMAAAACAAMAAAAEAAQABwD///////8FAAAABAAQAAu8faZj8X1JSajs5CnkXWtZBAAAAAIAAwAAAAMAAwAAAAEAAwAAAAIA////////AwAAAAAA////////AwAAAAAA////////AwAAAAA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PqzVQRpM6EO+v6e/KAjGEAREYXRhAAUAAAAAAk5hbWUADQAAAExpbmtEYXRhTGlzdAAQVmVyc2lvbgAAAAAACUxhc3RXcml0ZQCglWFbkQEAAAABAP////9hAGEAAAAFX2lkABAAAAAEA061Q1souk64BCUqIv4rKQREYXRhAAUAAAAAAk5hbWUADQAAAExpbmtEYXRhTGlzdAAQVmVyc2lvbgABAAAACUxhc3RXcml0ZQCilWFbkQEAAAACAP////9wAHAAAAAFX2lkABAAAAAEvH2mY/F9SUmo7OQp5F1rWQNEYXRhABYAAAACUGVyc29uYWxJZAABAAAAAAACTmFtZQALAAAAUGVyc29uYWxJZAAQVmVyc2lvbgAAAAAACUxhc3RXcml0ZQC9l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CAP///////wUAAAACAP///////////////////////////////////////////////////////////////////////////////////////////////////////////////////////////////////////////////////////////////////////////////////////////////////////////////////////////////////////////////////////////////////////////////////////////////////////////////////////////////////////////////////////////////////////////////////////////////////////////////////////////////////////////////////////////////////////////////////////////////wEAIAH///////////////8AAA7///////8FAAAABAD///////////////////////////////////////////////////////////////////////////////////////////////////////////////////////////////////////////////////////////////////////////////////////////////////////////////////////////////////////////////////////////////////////////////////////////////////////////////////////////////////////////////////////////////////////////////////////////////////////////////////////////////////////////////////////////////////////////////////////////////////////////////////////8CAAIBAwAAAAIA////////DgAGTGlua0RhdGFMaXN0XzAEAAAAAAAFAAAAAAAFAAAAAwAFAAAAAAAFAAAABAADAAEBAwAAAAMA////////DgAGTGlua0RhdGFMaXN0XzEEAAAAAQAFAAAAAgAFAAAABAAEAAIBAwAAAAQA////////DAAGUGVyc29uYWxJZF8wBAAAAAIABQAAAAMABQAAAAE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6998739"/>
  <p:tag name="EMPOWERCHARTSPROPERTIES_B_LENGTH" val="24576"/>
  <p:tag name="DOWN_MIGRATION_INITIAL_LAYOUT_REQUIRED" val="9.2.99"/>
  <p:tag name="RUNTIME_ID" val="823b6521-5da6-41be-b958-46e3cc8076d3"/>
</p:tagLst>
</file>

<file path=ppt/tags/tag8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tgsAAAAAAAAAAAAAIAD///////////////8AAAD///////////////8DAAAAAgD///////8DAAAAAgD///////8DAAAAAgD///////8DAAAAAgD///////////////////////////////////////////////////////////////////////////////////////////////////////////////////////////////////////////////////////////////////////////////////////////////////////////////////////////////////////////////////////////////////////////////////////////////////////////////////////////////////////////////////////////////////////////////////////////////////////////////////////////////////////////////////////////////8BACAA////////////////AAAO////////AwAAAAQA////////////////////////////////////////////////////////////////////////////////////////////////////////////////////////////////////////////////////////////////////////////////////////////////////////////////////////////////////////////////////////////////////////////////////////////////////////////////////////////////////////////////////////////////////////////////////////////////////////////////////////////////////////////////////////////////////////////////////////////////////////////////////////AgAEAP///////wUAAAACABAAC/SmmEUxraZAmFVrQcBD8pUEAAAAAAADAAAAAAADAAAAAwADAAAAAAADAAAAAwADAAAAAAADAAAAAwADAAAAAAADAAAABAADAAMA////////BQAAAAMAEAALLqj/Rpl8Mk+gdLMDP79mYAQAAAABAAMAAAACAAMAAAAEAAMAAAACAAMAAAAEAAMAAAACAAMAAAAEAAQABAD///////8FAAAABAAQAAsL8c5+jKYYTJtcURehjonQBAAAAAIAAwAAAAMAAwAAAAEAAwAAAAMA////////AwAAAAM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9KaYRTGtpkCYVWtBwEPylQREYXRhAAUAAAAAAk5hbWUADQAAAExpbmtEYXRhTGlzdAAQVmVyc2lvbgAAAAAACUxhc3RXcml0ZQBclmFbkQEAAAABAP////9hAGEAAAAFX2lkABAAAAAELqj/Rpl8Mk+gdLMDP79mYAREYXRhAAUAAAAAAk5hbWUADQAAAExpbmtEYXRhTGlzdAAQVmVyc2lvbgABAAAACUxhc3RXcml0ZQBdlmFbkQEAAAACAP////9wAHAAAAAFX2lkABAAAAAEC/HOfoymGEybXFEXoY6J0ANEYXRhABYAAAACUGVyc29uYWxJZAABAAAAAAACTmFtZQALAAAAUGVyc29uYWxJZAAQVmVyc2lvbgAAAAAACUxhc3RXcml0ZQBwl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78785876"/>
  <p:tag name="EMPOWERCHARTSPROPERTIES_B_LENGTH" val="24576"/>
  <p:tag name="DOWN_MIGRATION_INITIAL_LAYOUT_REQUIRED" val="9.2.99"/>
  <p:tag name="RUNTIME_ID" val="9237bfd1-3233-4a82-996e-f49e0de1631c"/>
</p:tagLst>
</file>

<file path=ppt/tags/tag8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gsAAAAAAAAAAAAAIAD///////////////8AAAD///////////////8DAAAABAD///////8DAAAABAD///////8DAAAABAD///////////////////////////////////////////////////////////////////////////////////////////////////////////////////////////////////////////////////////////////////////////////////////////////////////////////////////////////////////////////////////////////////////////////////////////////////////////////////////////////////////////////////////////////////////////////////////////////////////////////////////////////////////////////////////////////////////////////8BACAA////////////////AAAO////////AwAAAAMA////////////////////////////////////////////////////////////////////////////////////////////////////////////////////////////////////////////////////////////////////////////////////////////////////////////////////////////////////////////////////////////////////////////////////////////////////////////////////////////////////////////////////////////////////////////////////////////////////////////////////////////////////////////////////////////////////////////////////////////////////////////////////////AgABAP///////wUAAAACABAAC6Br3cj8PjRDjTc9HZ9P6nwEAAAAAAADAAAABAADAAAAAwADAAEA////////BQAAAAMAEAALMMzd1uZ69kCA6IXyvQpOrwQAAAABAAMAAAACAAMAAAABAAQAAwD///////8FAAAABAAQAAsu67AL+ii6T71gXhOv3wCyBAAAAAIAAwAAAAAAAwAAAAI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oGvdyPw+NEONNz0dn0/qfAREYXRhAAUAAAAAAk5hbWUADQAAAExpbmtEYXRhTGlzdAAQVmVyc2lvbgABAAAACUxhc3RXcml0ZQD2jGFbkQEAAAABAP////9hAGEAAAAFX2lkABAAAAAEMMzd1uZ69kCA6IXyvQpOrwREYXRhAAUAAAAAAk5hbWUADQAAAExpbmtEYXRhTGlzdAAQVmVyc2lvbgAAAAAACUxhc3RXcml0ZQD2jGFbkQEAAAACAP////9wAHAAAAAFX2lkABAAAAAELuuwC/oouk+9YF4Tr98AsgNEYXRhABYAAAACUGVyc29uYWxJZAABAAAAAAACTmFtZQALAAAAUGVyc29uYWxJZAAQVmVyc2lvbgAAAAAACUxhc3RXcml0ZQAP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EAP///////wUAAAAEAP///////////////////////////////////////////////////////////////////////////////////////////////////////////////////////////////////////////////////////////////////////////////////////////////////////////////////////////////////////////////////////////////////////////////////////////////////////////////////////////////////////////////////////////////////////////////////////////////////////////////////////////////////////////////////////////////////////////////wEAIAH///////////////8AAA7///////8FAAAABAD///////////////////////////////////////////////////////////////////////////////////////////////////////////////////////////////////////////////////////////////////////////////////////////////////////////////////////////////////////////////////////////////////////////////////////////////////////////////////////////////////////////////////////////////////////////////////////////////////////////////////////////////////////////////////////////////////////////////////////////////////////////////////////8CAAEBAwAAAAIA////////DgAGTGlua0RhdGFMaXN0XzEEAAAAAAAFAAAAAwAFAAAABAADAAEBAwAAAAMA////////DgAGTGlua0RhdGFMaXN0XzAEAAAAAQAFAAAAAAAFAAAAAgAEAAMBAwAAAAQA////////DAAGUGVyc29uYWxJZF8wBAAAAAIABQAAAAIABQAAAAE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4763829"/>
  <p:tag name="EMPOWERCHARTSPROPERTIES_B_LENGTH" val="24576"/>
  <p:tag name="DOWN_MIGRATION_INITIAL_LAYOUT_REQUIRED" val="9.2.99"/>
  <p:tag name="RUNTIME_ID" val="e2b0e715-9d75-4c7b-bf5f-5be08af349f5"/>
</p:tagLst>
</file>

<file path=ppt/tags/tag8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5gsAAAAAAAAAAAAAIAD///////////////8AAAD///////////////8DAAAABAD///////8DAAAAAgD///////8DAAAAAgD///////////////////////////////////////////////////////////////////////////////////////////////////////////////////////////////////////////////////////////////////////////////////////////////////////////////////////////////////////////////////////////////////////////////////////////////////////////////////////////////////////////////////////////////////////////////////////////////////////////////////////////////////////////////////////////////////////////////8BACAA////////////////AAAO////////AwAAAAMA////////////////////////////////////////////////////////////////////////////////////////////////////////////////////////////////////////////////////////////////////////////////////////////////////////////////////////////////////////////////////////////////////////////////////////////////////////////////////////////////////////////////////////////////////////////////////////////////////////////////////////////////////////////////////////////////////////////////////////////////////////////////////////AgADAP///////wUAAAACABAAC3UXNSOtjFBIukhX1uC1RgMEAAAAAAADAAAABAADAAAAAwADAAAAAAADAAAAAwADAAAAAAADAAAAAwADAAMA////////BQAAAAMAEAALxzy5gYePa0GJ+zNrY3iPNQQAAAABAAMAAAACAAMAAAABAAMAAAACAP///////wMAAAACAP///////wQAAQD///////8FAAAABAAQAAsyCukJeqFTTK3nzBqNQEHM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dRc1I62MUEi6SFfW4LVGAwREYXRhAAUAAAAAAk5hbWUADQAAAExpbmtEYXRhTGlzdAAQVmVyc2lvbgABAAAACUxhc3RXcml0ZQAA/e2ckQEAAAABAP////9hAGEAAAAFX2lkABAAAAAExzy5gYePa0GJ+zNrY3iPNQREYXRhAAUAAAAAAk5hbWUADQAAAExpbmtEYXRhTGlzdAAQVmVyc2lvbgAAAAAACUxhc3RXcml0ZQAA/e2ckQEAAAACAP////9wAHAAAAAFX2lkABAAAAAEMgrpCXqhU0yt58wajUBBzANEYXRhABYAAAACUGVyc29uYWxJZAABAAAAAAACTmFtZQALAAAAUGVyc29uYWxJZAAQVmVyc2lvbgAAAAAACUxhc3RXcml0ZQAY/e2c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DAP///////wUAAAADAP///////wUAAAADAP///////////////////////////////////////////////////////////////////////////////////////////////////////////////////////////////////////////////////////////////////////////////////////////////////////////////////////////////////////////////////////////////////////////////////////////////////////////////////////////////////////////////////////////////////////////////////////////////////////////////////////////////////////////////////////////////////////////////wEAIAH///////////////8AAA7///////8FAAAABAD///////////////////////////////////////////////////////////////////////////////////////////////////////////////////////////////////////////////////////////////////////////////////////////////////////////////////////////////////////////////////////////////////////////////////////////////////////////////////////////////////////////////////////////////////////////////////////////////////////////////////////////////////////////////////////////////////////////////////////////////////////////////////////8CAAMBAwAAAAIA////////DgAGTGlua0RhdGFMaXN0XzEEAAAAAAAFAAAAAwAFAAAABAAFAAAAAwAFAAAABAAFAAAAAwAFAAAABAADAAMBAwAAAAMA////////DgAGTGlua0RhdGFMaXN0XzAEAAAAAQAFAAAAAAAFAAAAAgAFAAAAAAAFAAAAAgAFAAAAAAAFAAAAAgAEAAMBAwAAAAQA////////DAAGUGVyc29uYWxJZF8wBAAAAAIABQAAAAIABQAAAAEABQAAAAIA////////BQ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605115282313414"/>
  <p:tag name="EMPOWERCHARTSPROPERTIES_B_LENGTH" val="24576"/>
  <p:tag name="DOWN_MIGRATION_INITIAL_LAYOUT_REQUIRED" val="9.2.99"/>
  <p:tag name="RUNTIME_ID" val="49b6d9fc-9be6-4a25-abfc-328c1bb6bb8c"/>
</p:tagLst>
</file>

<file path=ppt/tags/tag8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QBAQEBAQEBAQEBAQEBAQMAAAAAAAAAAwAAAAMAAAAA/////wUA8gsAAAAAAAAAAAAAIAD///////////////8AAAD///////////////8DAAAAAgD///////8DAAAAAgD///////8DAAAAAwD///////////////////////////////////////////////////////////////////////////////////////////////////////////////////////////////////////////////////////////////////////////////////////////////////////////////////////////////////////////////////////////////////////////////////////////////////////////////////////////////////////////////////////////////////////////////////////////////////////////////////////////////////////////////////////////////////////////////8BACAA////////////////AAAO////////AwAAAAQA////////////////////////////////////////////////////////////////////////////////////////////////////////////////////////////////////////////////////////////////////////////////////////////////////////////////////////////////////////////////////////////////////////////////////////////////////////////////////////////////////////////////////////////////////////////////////////////////////////////////////////////////////////////////////////////////////////////////////////////////////////////////////////AgACAP///////wUAAAACABAAC/slbU45KjZPvm2x46Y7+20EAAAAAAADAAAAAAADAAAAAwADAAAAAAADAAAAAwADAAMA////////BQAAAAMAEAALUPF7Y99EskWDrX5O+7A4vAQAAAABAAMAAAACAAMAAAAEAAMAAAACAP///////wMAAAAAAP///////wQAAQD///////8FAAAABAAQAAvf5R/SUDVvTohlKuNm+u48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tTjkqNk++bbHjpjv7bQREYXRhAAUAAAAAAk5hbWUADQAAAExpbmtEYXRhTGlzdAAQVmVyc2lvbgAAAAAACUxhc3RXcml0ZQB9cgt0kQEAAAABAP////9hAGEAAAAFX2lkABAAAAAEUPF7Y99EskWDrX5O+7A4vAREYXRhAAUAAAAAAk5hbWUADQAAAExpbmtEYXRhTGlzdAAQVmVyc2lvbgABAAAACUxhc3RXcml0ZQB+cgt0kQEAAAACAP////9wAHAAAAAFX2lkABAAAAAE3+Uf0lA1b06IZSrjZvruPANEYXRhABYAAAACUGVyc29uYWxJZAABAAAAAAACTmFtZQALAAAAUGVyc29uYWxJZAAQVmVyc2lvbgAAAAAACUxhc3RXcml0ZQCPcgt0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DAP///////wUAAAAEAP///////////////////////////////////////////////////////////////////////////////////////////////////////////////////////////////////////////////////////////////////////////////////////////////////////////////////////////////////////////////////////////////////////////////////////////////////////////////////////////////////////////////////////////////////////////////////////////////////////////////////////////////////////////////////////////////wEAIAH///////////////8AAA7///////8FAAAABAD///////////////////////////////////////////////////////////////////////////////////////////////////////////////////////////////////////////////////////////////////////////////////////////////////////////////////////////////////////////////////////////////////////////////////////////////////////////////////////////////////////////////////////////////////////////////////////////////////////////////////////////////////////////////////////////////////////////////////////////////////////////////////////8CAAIBAwAAAAIA////////DgAGTGlua0RhdGFMaXN0XzAEAAAAAAAFAAAAAAAFAAAAAwAFAAAAAAAFAAAAAwADAAMBAwAAAAMA////////DgAGTGlua0RhdGFMaXN0XzEEAAAAAQAFAAAAAgAFAAAABAAFAAAAAgAFAAAABAAFAAAAAAAFAAAABAAEAAQBAwAAAAQA////////DAAGUGVyc29uYWxJZF8wBAAAAAIABQAAAAMABQAAAAEABQAAAAMA////////BQAAAAM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8255929898074"/>
  <p:tag name="EMPOWERCHARTSPROPERTIES_B_LENGTH" val="24576"/>
  <p:tag name="DOWN_MIGRATION_INITIAL_LAYOUT_REQUIRED" val="9.2.99"/>
  <p:tag name="RUNTIME_ID" val="b4e71678-7e68-4b8f-be4e-c14af1543568"/>
</p:tagLst>
</file>

<file path=ppt/tags/tag8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8gsAAAAAAAAAAAAAIAD///////////////8AAAD///////////////8DAAAAAgD///////8DAAAAAgD///////8DAAAAAgD///////////////////////////////////////////////////////////////////////////////////////////////////////////////////////////////////////////////////////////////////////////////////////////////////////////////////////////////////////////////////////////////////////////////////////////////////////////////////////////////////////////////////////////////////////////////////////////////////////////////////////////////////////////////////////////////////////////////8BACAA////////////////AAAO////////AwAAAAMA////////////////////////////////////////////////////////////////////////////////////////////////////////////////////////////////////////////////////////////////////////////////////////////////////////////////////////////////////////////////////////////////////////////////////////////////////////////////////////////////////////////////////////////////////////////////////////////////////////////////////////////////////////////////////////////////////////////////////////////////////////////////////////AgADAP///////wUAAAACABAAC8hKAgo4rWdPhhjnLx2TgksEAAAAAAADAAAAAAADAAAABAADAAAAAAADAAAAAwADAAAAAAD///////8DAAIA////////BQAAAAMAEAAL1YUo4iSXzEyAYpAXejKHgAQAAAABAAMAAAAEAAMAAAABAAMAAAACAP///////wQAAQD///////8FAAAABAAQAAshnoAM0Uv5T49eoEOILNAT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EoCCjitZ0+GGOcvHZOCSwREYXRhAAUAAAAAAk5hbWUADQAAAExpbmtEYXRhTGlzdAAQVmVyc2lvbgABAAAACUxhc3RXcml0ZQCscgt0kQEAAAABAP////9hAGEAAAAFX2lkABAAAAAE1YUo4iSXzEyAYpAXejKHgAREYXRhAAUAAAAAAk5hbWUADQAAAExpbmtEYXRhTGlzdAAQVmVyc2lvbgAAAAAACUxhc3RXcml0ZQCrcgt0kQEAAAACAP////9wAHAAAAAFX2lkABAAAAAEIZ6ADNFL+U+PXqBDiCzQEwNEYXRhABYAAAACUGVyc29uYWxJZAABAAAAAAACTmFtZQALAAAAUGVyc29uYWxJZAAQVmVyc2lvbgAAAAAACUxhc3RXcml0ZQDAcgt0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DAP///////wUAAAACAP///////////////////////////////////////////////////////////////////////////////////////////////////////////////////////////////////////////////////////////////////////////////////////////////////////////////////////////////////////////////////////////////////////////////////////////////////////////////////////////////////////////////////////////////////////////////////////////////////////////////////////////////////////////////////////////////////////////////wEAIAH///////////////8AAA7///////8FAAAABAD///////////////////////////////////////////////////////////////////////////////////////////////////////////////////////////////////////////////////////////////////////////////////////////////////////////////////////////////////////////////////////////////////////////////////////////////////////////////////////////////////////////////////////////////////////////////////////////////////////////////////////////////////////////////////////////////////////////////////////////////////////////////////////8CAAMBAwAAAAIA////////DgAGTGlua0RhdGFMaXN0XzEEAAAAAAAFAAAAAwAFAAAABAAFAAAAAwD///////8FAAAAAAD///////8DAAIBAwAAAAMA////////DgAGTGlua0RhdGFMaXN0XzAEAAAAAQAFAAAAAAAFAAAAAg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8255930432887"/>
  <p:tag name="EMPOWERCHARTSPROPERTIES_B_LENGTH" val="24576"/>
  <p:tag name="DOWN_MIGRATION_INITIAL_LAYOUT_REQUIRED" val="9.2.99"/>
  <p:tag name="RUNTIME_ID" val="481a4957-c689-41f3-8bee-7834dbf801fc"/>
</p:tagLst>
</file>

<file path=ppt/tags/tag8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QBAQEBAQEBAQEBAQEBAQMAAAAAAAAAAwAAAAMAAAAA/////wUA8gsAAAAAAAAAAAAAIAD///////////////8AAAD///////////////8DAAAAAgD///////8DAAAAAgD///////8DAAAAAwD///////////////////////////////////////////////////////////////////////////////////////////////////////////////////////////////////////////////////////////////////////////////////////////////////////////////////////////////////////////////////////////////////////////////////////////////////////////////////////////////////////////////////////////////////////////////////////////////////////////////////////////////////////////////////////////////////////////////8BACAA////////////////AAAO////////AwAAAAQA////////////////////////////////////////////////////////////////////////////////////////////////////////////////////////////////////////////////////////////////////////////////////////////////////////////////////////////////////////////////////////////////////////////////////////////////////////////////////////////////////////////////////////////////////////////////////////////////////////////////////////////////////////////////////////////////////////////////////////////////////////////////////////AgACAP///////wUAAAACABAAC/slbU45KjZPvm2x46Y7+20EAAAAAAADAAAAAAADAAAAAwADAAAAAAADAAAAAwADAAMA////////BQAAAAMAEAALUPF7Y99EskWDrX5O+7A4vAQAAAABAAMAAAACAAMAAAAEAAMAAAACAP///////wMAAAAAAP///////wQAAQD///////8FAAAABAAQAAvf5R/SUDVvTohlKuNm+u48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VtTjkqNk++bbHjpjv7bQREYXRhAAUAAAAAAk5hbWUADQAAAExpbmtEYXRhTGlzdAAQVmVyc2lvbgAAAAAACUxhc3RXcml0ZQB9cgt0kQEAAAABAP////9hAGEAAAAFX2lkABAAAAAEUPF7Y99EskWDrX5O+7A4vAREYXRhAAUAAAAAAk5hbWUADQAAAExpbmtEYXRhTGlzdAAQVmVyc2lvbgABAAAACUxhc3RXcml0ZQB+cgt0kQEAAAACAP////9wAHAAAAAFX2lkABAAAAAE3+Uf0lA1b06IZSrjZvruPANEYXRhABYAAAACUGVyc29uYWxJZAABAAAAAAACTmFtZQALAAAAUGVyc29uYWxJZAAQVmVyc2lvbgAAAAAACUxhc3RXcml0ZQCPcgt0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DAP///////wUAAAAEAP///////////////////////////////////////////////////////////////////////////////////////////////////////////////////////////////////////////////////////////////////////////////////////////////////////////////////////////////////////////////////////////////////////////////////////////////////////////////////////////////////////////////////////////////////////////////////////////////////////////////////////////////////////////////////////////////wEAIAH///////////////8AAA7///////8FAAAABAD///////////////////////////////////////////////////////////////////////////////////////////////////////////////////////////////////////////////////////////////////////////////////////////////////////////////////////////////////////////////////////////////////////////////////////////////////////////////////////////////////////////////////////////////////////////////////////////////////////////////////////////////////////////////////////////////////////////////////////////////////////////////////////8CAAIBAwAAAAIA////////DgAGTGlua0RhdGFMaXN0XzAEAAAAAAAFAAAAAAAFAAAAAwAFAAAAAAAFAAAAAwADAAMBAwAAAAMA////////DgAGTGlua0RhdGFMaXN0XzEEAAAAAQAFAAAAAgAFAAAABAAFAAAAAgAFAAAABAAFAAAAAAAFAAAABAAEAAQBAwAAAAQA////////DAAGUGVyc29uYWxJZF8wBAAAAAIABQAAAAMABQAAAAEABQAAAAMA////////BQAAAAM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8255929898074"/>
  <p:tag name="EMPOWERCHARTSPROPERTIES_B_LENGTH" val="24576"/>
  <p:tag name="DOWN_MIGRATION_INITIAL_LAYOUT_REQUIRED" val="9.2.99"/>
  <p:tag name="RUNTIME_ID" val="b4e71678-7e68-4b8f-be4e-c14af1543568"/>
</p:tagLst>
</file>

<file path=ppt/tags/tag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QA////////////////////////////////////////////////////////////////////////////////////////////////////////////////////////////////////////////////////////////////////////////////////////////////////////////////////////////////////////////////////////////////////////////////////////////////////////////////////////////////////////////////////////////////////////////////////////////////////////////////////////////////////////////////////////////////////////////////////////////////////////////////////////AgAEAP///////wUAAAACABAAC5982QWYImZLrmhmF3gpwEIEAAAAAAADAAAAAAADAAAAAwADAAAAAAD///////8DAAAAAAD///////8DAAAAAAD///////8DAAEA////////BQAAAAMAEAALSZteDkSBek+tfm7vEa3maAQAAAABAAMAAAACAAMAAAAEAAQAAQD///////8FAAAABAAQAAudp6Z4OiBWTpYp5yayO8ok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n3zZBZgiZkuuaGYXeCnAQgREYXRhAAUAAAAAAk5hbWUADQAAAExpbmtEYXRhTGlzdAAQVmVyc2lvbgAAAAAACUxhc3RXcml0ZQCtjmFbkQEAAAABAP////9hAGEAAAAFX2lkABAAAAAESZteDkSBek+tfm7vEa3maAREYXRhAAUAAAAAAk5hbWUADQAAAExpbmtEYXRhTGlzdAAQVmVyc2lvbgABAAAACUxhc3RXcml0ZQCtjmFbkQEAAAACAP////9wAHAAAAAFX2lkABAAAAAEnaemeDogVk6WKecmsjvKJANEYXRhABYAAAACUGVyc29uYWxJZAABAAAAAAACTmFtZQALAAAAUGVyc29uYWxJZAAQVmVyc2lvbgAAAAAACUxhc3RXcml0ZQC/j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CAP///////wUAAAACAP///////wUAAAACAP///////////////////////////////////////////////////////////////////////////////////////////////////////////////////////////////////////////////////////////////////////////////////////////////////////////////////////////////////////////////////////////////////////////////////////////////////////////////////////////////////////////////////////////////////////////////////////////////////////////////////////////////////////////////////////////////wEAIAH///////////////8AAA7///////8FAAAABAD///////////////////////////////////////////////////////////////////////////////////////////////////////////////////////////////////////////////////////////////////////////////////////////////////////////////////////////////////////////////////////////////////////////////////////////////////////////////////////////////////////////////////////////////////////////////////////////////////////////////////////////////////////////////////////////////////////////////////////////////////////////////////////8CAAQBAwAAAAIA////////DgAGTGlua0RhdGFMaXN0XzAEAAAAAAAFAAAAAAAFAAAAAwAFAAAAAAD///////8FAAAAAAD///////8FAAAAAAD///////8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9043713"/>
  <p:tag name="EMPOWERCHARTSPROPERTIES_B_LENGTH" val="24576"/>
  <p:tag name="DOWN_MIGRATION_INITIAL_LAYOUT_REQUIRED" val="9.2.99"/>
  <p:tag name="RUNTIME_ID" val="56870cb3-7240-4003-bbd5-19165a2102d3"/>
</p:tagLst>
</file>

<file path=ppt/tags/tag90.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8gsAAAAAAAAAAAAAIAD///////////////8AAAD///////////////8DAAAAAgD///////8DAAAAAgD///////8DAAAAAgD///////////////////////////////////////////////////////////////////////////////////////////////////////////////////////////////////////////////////////////////////////////////////////////////////////////////////////////////////////////////////////////////////////////////////////////////////////////////////////////////////////////////////////////////////////////////////////////////////////////////////////////////////////////////////////////////////////////////8BACAA////////////////AAAO////////AwAAAAMA////////////////////////////////////////////////////////////////////////////////////////////////////////////////////////////////////////////////////////////////////////////////////////////////////////////////////////////////////////////////////////////////////////////////////////////////////////////////////////////////////////////////////////////////////////////////////////////////////////////////////////////////////////////////////////////////////////////////////////////////////////////////////////AgADAP///////wUAAAACABAAC8hKAgo4rWdPhhjnLx2TgksEAAAAAAADAAAAAAADAAAABAADAAAAAAADAAAAAwADAAAAAAD///////8DAAIA////////BQAAAAMAEAAL1YUo4iSXzEyAYpAXejKHgAQAAAABAAMAAAAEAAMAAAABAAMAAAACAP///////wQAAQD///////8FAAAABAAQAAshnoAM0Uv5T49eoEOILNAT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yEoCCjitZ0+GGOcvHZOCSwREYXRhAAUAAAAAAk5hbWUADQAAAExpbmtEYXRhTGlzdAAQVmVyc2lvbgABAAAACUxhc3RXcml0ZQCscgt0kQEAAAABAP////9hAGEAAAAFX2lkABAAAAAE1YUo4iSXzEyAYpAXejKHgAREYXRhAAUAAAAAAk5hbWUADQAAAExpbmtEYXRhTGlzdAAQVmVyc2lvbgAAAAAACUxhc3RXcml0ZQCrcgt0kQEAAAACAP////9wAHAAAAAFX2lkABAAAAAEIZ6ADNFL+U+PXqBDiCzQEwNEYXRhABYAAAACUGVyc29uYWxJZAABAAAAAAACTmFtZQALAAAAUGVyc29uYWxJZAAQVmVyc2lvbgAAAAAACUxhc3RXcml0ZQDAcgt0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DAP///////wUAAAADAP///////wUAAAACAP///////////////////////////////////////////////////////////////////////////////////////////////////////////////////////////////////////////////////////////////////////////////////////////////////////////////////////////////////////////////////////////////////////////////////////////////////////////////////////////////////////////////////////////////////////////////////////////////////////////////////////////////////////////////////////////////////////////////wEAIAH///////////////8AAA7///////8FAAAABAD///////////////////////////////////////////////////////////////////////////////////////////////////////////////////////////////////////////////////////////////////////////////////////////////////////////////////////////////////////////////////////////////////////////////////////////////////////////////////////////////////////////////////////////////////////////////////////////////////////////////////////////////////////////////////////////////////////////////////////////////////////////////////////8CAAMBAwAAAAIA////////DgAGTGlua0RhdGFMaXN0XzEEAAAAAAAFAAAAAwAFAAAABAAFAAAAAwD///////8FAAAAAAD///////8DAAIBAwAAAAMA////////DgAGTGlua0RhdGFMaXN0XzAEAAAAAQAFAAAAAAAFAAAAAg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8255930432887"/>
  <p:tag name="EMPOWERCHARTSPROPERTIES_B_LENGTH" val="24576"/>
  <p:tag name="DOWN_MIGRATION_INITIAL_LAYOUT_REQUIRED" val="9.2.99"/>
  <p:tag name="RUNTIME_ID" val="481a4957-c689-41f3-8bee-7834dbf801fc"/>
</p:tagLst>
</file>

<file path=ppt/tags/tag9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gsAAAAAAAAAAAAAIAD///////////////8AAAD///////////////8DAAAABAD///////8DAAAABAD///////8DAAAABAD///////////////////////////////////////////////////////////////////////////////////////////////////////////////////////////////////////////////////////////////////////////////////////////////////////////////////////////////////////////////////////////////////////////////////////////////////////////////////////////////////////////////////////////////////////////////////////////////////////////////////////////////////////////////////////////////////////////////8BACAA////////////////AAAO////////AwAAAAMA////////////////////////////////////////////////////////////////////////////////////////////////////////////////////////////////////////////////////////////////////////////////////////////////////////////////////////////////////////////////////////////////////////////////////////////////////////////////////////////////////////////////////////////////////////////////////////////////////////////////////////////////////////////////////////////////////////////////////////////////////////////////////////AgABAP///////wUAAAACABAAC6Br3cj8PjRDjTc9HZ9P6nwEAAAAAAADAAAABAADAAAAAwADAAEA////////BQAAAAMAEAALMMzd1uZ69kCA6IXyvQpOrwQAAAABAAMAAAACAAMAAAABAAQAAwD///////8FAAAABAAQAAsu67AL+ii6T71gXhOv3wCyBAAAAAIAAwAAAAAAAwAAAAIAAwAAAAA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oGvdyPw+NEONNz0dn0/qfAREYXRhAAUAAAAAAk5hbWUADQAAAExpbmtEYXRhTGlzdAAQVmVyc2lvbgABAAAACUxhc3RXcml0ZQD2jGFbkQEAAAABAP////9hAGEAAAAFX2lkABAAAAAEMMzd1uZ69kCA6IXyvQpOrwREYXRhAAUAAAAAAk5hbWUADQAAAExpbmtEYXRhTGlzdAAQVmVyc2lvbgAAAAAACUxhc3RXcml0ZQD2jGFbkQEAAAACAP////9wAHAAAAAFX2lkABAAAAAELuuwC/oouk+9YF4Tr98AsgNEYXRhABYAAAACUGVyc29uYWxJZAABAAAAAAACTmFtZQALAAAAUGVyc29uYWxJZAAQVmVyc2lvbgAAAAAACUxhc3RXcml0ZQAP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GDAAAAAAAAAAAAAAgAf///////////////wAAAP///////////////wUAAAADAP///////wUAAAAEAP///////wUAAAAEAP///////////////////////////////////////////////////////////////////////////////////////////////////////////////////////////////////////////////////////////////////////////////////////////////////////////////////////////////////////////////////////////////////////////////////////////////////////////////////////////////////////////////////////////////////////////////////////////////////////////////////////////////////////////////////////////////////////////////wEAIAH///////////////8AAA7///////8FAAAABAD///////////////////////////////////////////////////////////////////////////////////////////////////////////////////////////////////////////////////////////////////////////////////////////////////////////////////////////////////////////////////////////////////////////////////////////////////////////////////////////////////////////////////////////////////////////////////////////////////////////////////////////////////////////////////////////////////////////////////////////////////////////////////////8CAAEBAwAAAAIA////////DgAGTGlua0RhdGFMaXN0XzEEAAAAAAAFAAAAAwAFAAAABAADAAEBAwAAAAMA////////DgAGTGlua0RhdGFMaXN0XzAEAAAAAQAFAAAAAAAFAAAAAgAEAAMBAwAAAAQA////////DAAGUGVyc29uYWxJZF8wBAAAAAIABQAAAAIABQAAAAEABQAAAAA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4763829"/>
  <p:tag name="EMPOWERCHARTSPROPERTIES_B_LENGTH" val="24576"/>
  <p:tag name="DOWN_MIGRATION_INITIAL_LAYOUT_REQUIRED" val="9.2.99"/>
  <p:tag name="RUNTIME_ID" val="e2b0e715-9d75-4c7b-bf5f-5be08af349f5"/>
</p:tagLst>
</file>

<file path=ppt/tags/tag92.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BAD///////8DAAAAAwD///////8DAAAAAwD///////////////////////////////////////////////////////////////////////////////////////////////////////////////////////////////////////////////////////////////////////////////////////////////////////////////////////////////////////////////////////////////////////////////////////////////////////////////////////////////////////////////////////////////////////////////////////////////////////////////////////////////////////////////////////////////8BACAA////////////////AAAO////////AwAAAAMA////////////////////////////////////////////////////////////////////////////////////////////////////////////////////////////////////////////////////////////////////////////////////////////////////////////////////////////////////////////////////////////////////////////////////////////////////////////////////////////////////////////////////////////////////////////////////////////////////////////////////////////////////////////////////////////////////////////////////////////////////////////////////////AgABAP///////wUAAAACABAAC7B//jitEolEpB7YBOaik70EAAAAAAADAAAAAAADAAAABAADAAQA////////BQAAAAMAEAALaDREj8JGNUChCQqNd6+POgQAAAABAAMAAAAEAAMAAAABAAMAAAAEAP///////wMAAAAAAP///////wMAAAAAAP///////wQAAgD///////8FAAAABAAQAAsATGRH/Y4LTLPUogwuP14IBAAAAAIAAwAAAAI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sH/+OK0SiUSkHtgE5qKTvQREYXRhAAUAAAAAAk5hbWUADQAAAExpbmtEYXRhTGlzdAAQVmVyc2lvbgAAAAAACUxhc3RXcml0ZQAwjWFbkQEAAAABAP////9hAGEAAAAFX2lkABAAAAAEaDREj8JGNUChCQqNd6+POgREYXRhAAUAAAAAAk5hbWUADQAAAExpbmtEYXRhTGlzdAAQVmVyc2lvbgABAAAACUxhc3RXcml0ZQAxjWFbkQEAAAACAP////9wAHAAAAAFX2lkABAAAAAEAExkR/2OC0yz1KIMLj9eCANEYXRhABYAAAACUGVyc29uYWxJZAABAAAAAAACTmFtZQALAAAAUGVyc29uYWxJZAAQVmVyc2lvbgAAAAAACUxhc3RXcml0ZQBC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DAP///////wUAAAADAP///////wUAAAADAP///////////////////////////////////////////////////////////////////////////////////////////////////////////////////////////////////////////////////////////////////////////////////////////////////////////////////////////////////////////////////////////////////////////////////////////////////////////////////////////////////////////////////////////////////////////////////////////////////////////////////////////////////////////////////////////////wEAIAH///////////////8AAA7///////8FAAAABAD///////////////////////////////////////////////////////////////////////////////////////////////////////////////////////////////////////////////////////////////////////////////////////////////////////////////////////////////////////////////////////////////////////////////////////////////////////////////////////////////////////////////////////////////////////////////////////////////////////////////////////////////////////////////////////////////////////////////////////////////////////////////////////8CAAEBAwAAAAIA////////DgAGTGlua0RhdGFMaXN0XzAEAAAAAAAFAAAAAAAFAAAAAwADAAQBAwAAAAMA////////DgAGTGlua0RhdGFMaXN0XzEEAAAAAQAFAAAAAgAFAAAABAAFAAAAAAD///////8FAAAAAAD///////8FAAAAAAD///////8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5220424"/>
  <p:tag name="EMPOWERCHARTSPROPERTIES_B_LENGTH" val="24576"/>
  <p:tag name="DOWN_MIGRATION_INITIAL_LAYOUT_REQUIRED" val="9.2.99"/>
  <p:tag name="RUNTIME_ID" val="e311b203-898f-4112-a882-3a83f5b97d5d"/>
</p:tagLst>
</file>

<file path=ppt/tags/tag93.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AgD///////8DAAAAAwD///////8DAAAAAwD///////////////////////////////////////////////////////////////////////////////////////////////////////////////////////////////////////////////////////////////////////////////////////////////////////////////////////////////////////////////////////////////////////////////////////////////////////////////////////////////////////////////////////////////////////////////////////////////////////////////////////////////////////////////////////////////8BACAA////////////////AAAO////////AwAAAAQA////////////////////////////////////////////////////////////////////////////////////////////////////////////////////////////////////////////////////////////////////////////////////////////////////////////////////////////////////////////////////////////////////////////////////////////////////////////////////////////////////////////////////////////////////////////////////////////////////////////////////////////////////////////////////////////////////////////////////////////////////////////////////////AgACAP///////wUAAAACABAAC/O6Khyjza1IoPQnAU2ysscEAAAAAAADAAAAAAADAAAAAwADAAAAAAADAAAAAwADAAQA////////BQAAAAMAEAALr0aVlCNNUkGmP4tUKc2jnAQAAAABAAMAAAACAAMAAAAEAAMAAAACAP///////wMAAAAAAP///////wMAAAAAAP///////wQAAQD///////8FAAAABAAQAAvBig+w4+vJR61vY8wcPLds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87oqHKPNrUig9CcBTbKyxwREYXRhAAUAAAAAAk5hbWUADQAAAExpbmtEYXRhTGlzdAAQVmVyc2lvbgABAAAACUxhc3RXcml0ZQB1jWFbkQEAAAABAP////9hAGEAAAAFX2lkABAAAAAEr0aVlCNNUkGmP4tUKc2jnAREYXRhAAUAAAAAAk5hbWUADQAAAExpbmtEYXRhTGlzdAAQVmVyc2lvbgAAAAAACUxhc3RXcml0ZQBujWFbkQEAAAACAP////9wAHAAAAAFX2lkABAAAAAEwYoPsOPryUetb2PMHDy3bANEYXRhABYAAAACUGVyc29uYWxJZAABAAAAAAACTmFtZQALAAAAUGVyc29uYWxJZAAQVmVyc2lvbgAAAAAACUxhc3RXcml0ZQCJ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DAP///////wUAAAADAP///////wUAAAADAP///////wUAAAADAP///////////////////////////////////////////////////////////////////////////////////////////////////////////////////////////////////////////////////////////////////////////////////////////////////////////////////////////////////////////////////////////////////////////////////////////////////////////////////////////////////////////////////////////////////////////////////////////////////////////////////////////////////////////////////////////////wEAIAH///////////////8AAA7///////8FAAAABAD///////////////////////////////////////////////////////////////////////////////////////////////////////////////////////////////////////////////////////////////////////////////////////////////////////////////////////////////////////////////////////////////////////////////////////////////////////////////////////////////////////////////////////////////////////////////////////////////////////////////////////////////////////////////////////////////////////////////////////////////////////////////////////8CAAIBAwAAAAIA////////DgAGTGlua0RhdGFMaXN0XzEEAAAAAAAFAAAAAwAFAAAABAAFAAAAAwD///////8DAAQBAwAAAAMA////////DgAGTGlua0RhdGFMaXN0XzAEAAAAAQAFAAAAAAAFAAAAAgAFAAAAAAAFAAAAAgAFAAAAAAD///////8FAAAAAAD///////8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5946486"/>
  <p:tag name="EMPOWERCHARTSPROPERTIES_B_LENGTH" val="24576"/>
  <p:tag name="DOWN_MIGRATION_INITIAL_LAYOUT_REQUIRED" val="9.2.99"/>
  <p:tag name="RUNTIME_ID" val="98312297-d089-4e4e-b9c0-088d38a66a6f"/>
</p:tagLst>
</file>

<file path=ppt/tags/tag94.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UBAQEBAQEBAQEBAQEBAQMAAAAAAAAAAwAAAAMAAAAA/////wUAtgsAAAAAAAAAAAAAIAD///////////////8AAAD///////////////8DAAAAAgD///////8DAAAAAgD///////8DAAAAAgD///////8DAAAAAgD///////////////////////////////////////////////////////////////////////////////////////////////////////////////////////////////////////////////////////////////////////////////////////////////////////////////////////////////////////////////////////////////////////////////////////////////////////////////////////////////////////////////////////////////////////////////////////////////////////////////////////////////////////////////////////////////8BACAA////////////////AAAO////////AwAAAAMA////////////////////////////////////////////////////////////////////////////////////////////////////////////////////////////////////////////////////////////////////////////////////////////////////////////////////////////////////////////////////////////////////////////////////////////////////////////////////////////////////////////////////////////////////////////////////////////////////////////////////////////////////////////////////////////////////////////////////////////////////////////////////////AgAEAP///////wUAAAACABAAC8zPGAxC4lxCqE8Zz4oQF/0EAAAAAAADAAAAAAADAAAABAADAAAAAAADAAAABAADAAAAAAADAAAABAADAAAAAAADAAAAAwADAAQA////////BQAAAAMAEAALiWFh38oT30iEnoaiMqWVcAQAAAABAAMAAAAEAAMAAAABAAMAAAAEAP///////wMAAAAEAP///////wMAAAACAP///////wQAAwD///////8FAAAABAAQAAsoZbLFL1YdTrJmKWEUzDK2BAAAAAIAAwAAAAIAAwAAAAMAAwAAAAIAAwAAAAM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zM8YDELiXEKoTxnPihAX/QREYXRhAAUAAAAAAk5hbWUADQAAAExpbmtEYXRhTGlzdAAQVmVyc2lvbgABAAAACUxhc3RXcml0ZQCxjWFbkQEAAAABAP////9hAGEAAAAFX2lkABAAAAAEiWFh38oT30iEnoaiMqWVcAREYXRhAAUAAAAAAk5hbWUADQAAAExpbmtEYXRhTGlzdAAQVmVyc2lvbgAAAAAACUxhc3RXcml0ZQCpjWFbkQEAAAACAP////9wAHAAAAAFX2lkABAAAAAEKGWyxS9WHU6yZilhFMwytgNEYXRhABYAAAACUGVyc29uYWxJZAABAAAAAAACTmFtZQALAAAAUGVyc29uYWxJZAAQVmVyc2lvbgAAAAAACUxhc3RXcml0ZQDH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mCwAAAAAAAAAAAAAgAf///////////////wAAAP///////////////wUAAAADAP///////wUAAAADAP///////wUAAAADAP///////wUAAAADAP///////wUAAAAEAP///////////////////////////////////////////////////////////////////////////////////////////////////////////////////////////////////////////////////////////////////////////////////////////////////////////////////////////////////////////////////////////////////////////////////////////////////////////////////////////////////////////////////////////////////////////////////////////////////////////////////////////////////////////////wEAIAH///////////////8AAA7///////8FAAAABAD///////////////////////////////////////////////////////////////////////////////////////////////////////////////////////////////////////////////////////////////////////////////////////////////////////////////////////////////////////////////////////////////////////////////////////////////////////////////////////////////////////////////////////////////////////////////////////////////////////////////////////////////////////////////////////////////////////////////////////////////////////////////////////8CAAQBAwAAAAIA////////DgAGTGlua0RhdGFMaXN0XzEEAAAAAAAFAAAAAwAFAAAABAAFAAAAAwAFAAAABAAFAAAAAwAFAAAABAAFAAAAAwAFAAAABAADAAQBAwAAAAMA////////DgAGTGlua0RhdGFMaXN0XzAEAAAAAQAFAAAAAAAFAAAAAgAFAAAAAAAFAAAAAgAFAAAAAAAFAAAAAgAFAAAAAAAFAAAAAgAEAAUBAwAAAAQA////////DAAGUGVyc29uYWxJZF8wBAAAAAIABQAAAAIABQAAAAEABQAAAAIA////////BQAAAAIA////////BQAAAAI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6551554"/>
  <p:tag name="EMPOWERCHARTSPROPERTIES_B_LENGTH" val="24576"/>
  <p:tag name="DOWN_MIGRATION_INITIAL_LAYOUT_REQUIRED" val="9.2.99"/>
  <p:tag name="RUNTIME_ID" val="949cf67a-4670-4424-aa9e-944ca26f3602"/>
</p:tagLst>
</file>

<file path=ppt/tags/tag95.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MAAAAAAAAAAwAAAAMAAAAA/////wUACgwAAAAAAAAAAAAAIAD///////////////8AAAD///////////////8DAAAABAD///////8DAAAABAD///////////////////////////////////////////////////////////////////////////////////////////////////////////////////////////////////////////////////////////////////////////////////////////////////////////////////////////////////////////////////////////////////////////////////////////////////////////////////////////////////////////////////////////////////////////////////////////////////////////////////////////////////////////////////////////////////////////////////////////////8BACAA////////////////AAAO////////AwAAAAMA////////////////////////////////////////////////////////////////////////////////////////////////////////////////////////////////////////////////////////////////////////////////////////////////////////////////////////////////////////////////////////////////////////////////////////////////////////////////////////////////////////////////////////////////////////////////////////////////////////////////////////////////////////////////////////////////////////////////////////////////////////////////////////AgABAP///////wUAAAACABAACz/VQGWYavxCiOjUHWKt+D8EAAAAAAADAAAABAADAAAAAwADAAEA////////BQAAAAMAEAALZ+ON64v5MU+rOFclq8+ZCAQAAAABAAMAAAACAAMAAAABAAQAAgD///////8FAAAABAAQAAvOnzgtwqezRYceWvjrHTc4BAAAAAIAAwAAAAAAAwAAAAI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P9VAZZhq/EKI6NQdYq34PwREYXRhAAUAAAAAAk5hbWUADQAAAExpbmtEYXRhTGlzdAAQVmVyc2lvbgABAAAACUxhc3RXcml0ZQDnjWFbkQEAAAABAP////9hAGEAAAAFX2lkABAAAAAEZ+ON64v5MU+rOFclq8+ZCAREYXRhAAUAAAAAAk5hbWUADQAAAExpbmtEYXRhTGlzdAAQVmVyc2lvbgAAAAAACUxhc3RXcml0ZQDmjWFbkQEAAAACAP////9wAHAAAAAFX2lkABAAAAAEzp84LcKns0WHHlr46x03OANEYXRhABYAAAACUGVyc29uYWxJZAABAAAAAAACTmFtZQALAAAAUGVyc29uYWxJZAAQVmVyc2lvbgAAAAAACUxhc3RXcml0ZQD6jW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eDAAAAAAAAAAAAAAgAf///////////////wAAAP///////////////wUAAAADAP///////////////////////////////////////////////////////////////////////////////////////////////////////////////////////////////////////////////////////////////////////////////////////////////////////////////////////////////////////////////////////////////////////////////////////////////////////////////////////////////////////////////////////////////////////////////////////////////////////////////////////////////////////////////////////////////////////////////////////////////////////////////wEAIAH///////////////8AAA7///////8FAAAABAD///////////////////////////////////////////////////////////////////////////////////////////////////////////////////////////////////////////////////////////////////////////////////////////////////////////////////////////////////////////////////////////////////////////////////////////////////////////////////////////////////////////////////////////////////////////////////////////////////////////////////////////////////////////////////////////////////////////////////////////////////////////////////////8CAAEBAwAAAAIA////////DgAGTGlua0RhdGFMaXN0XzEEAAAAAAAFAAAAAwAFAAAABAADAAEBAwAAAAMA////////DgAGTGlua0RhdGFMaXN0XzAEAAAAAQAFAAAAAAAFAAAAAgAEAAEBAwAAAAQA////////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7065055"/>
  <p:tag name="EMPOWERCHARTSPROPERTIES_B_LENGTH" val="24576"/>
  <p:tag name="DOWN_MIGRATION_INITIAL_LAYOUT_REQUIRED" val="9.2.99"/>
  <p:tag name="RUNTIME_ID" val="3c322996-140b-4867-adfd-9fe98432bb72"/>
</p:tagLst>
</file>

<file path=ppt/tags/tag96.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zgsAAAAAAAAAAAAAIAD///////////////8AAAD///////////////8DAAAAAgD///////8DAAAAAgD///////8DAAAAAgD///////8DAAAAAgD///////////////////////////////////////////////////////////////////////////////////////////////////////////////////////////////////////////////////////////////////////////////////////////////////////////////////////////////////////////////////////////////////////////////////////////////////////////////////////////////////////////////////////////////////////////////////////////////////////////////////////////////////////////////////////////////8BACAA////////////////AAAO////////AwAAAAQA////////////////////////////////////////////////////////////////////////////////////////////////////////////////////////////////////////////////////////////////////////////////////////////////////////////////////////////////////////////////////////////////////////////////////////////////////////////////////////////////////////////////////////////////////////////////////////////////////////////////////////////////////////////////////////////////////////////////////////////////////////////////////////AgAEAP///////wUAAAACABAACyB1RQpKyHhLnls3WCnN1rEEAAAAAAADAAAAAAADAAAAAwADAAAAAAADAAAAAwADAAAAAAADAAAAAwADAAAAAAD///////8DAAMA////////BQAAAAMAEAALdvMFV6W8g06l8aFWVsfyaAQAAAABAAMAAAACAAMAAAAEAAMAAAACAAMAAAAEAAMAAAACAP///////wQAAgD///////8FAAAABAAQAAvAWpZvrxWSS75boeZiJ1whBAAAAAIAAwAAAAMAAwAAAAE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IHVFCkrIeEueWzdYKc3WsQREYXRhAAUAAAAAAk5hbWUADQAAAExpbmtEYXRhTGlzdAAQVmVyc2lvbgAAAAAACUxhc3RXcml0ZQAdjmFbkQEAAAABAP////9hAGEAAAAFX2lkABAAAAAEdvMFV6W8g06l8aFWVsfyaAREYXRhAAUAAAAAAk5hbWUADQAAAExpbmtEYXRhTGlzdAAQVmVyc2lvbgABAAAACUxhc3RXcml0ZQA5jmFbkQEAAAACAP////9wAHAAAAAFX2lkABAAAAAEwFqWb68Vkku+W6HmYidcIQNEYXRhABYAAAACUGVyc29uYWxJZAABAAAAAAACTmFtZQALAAAAUGVyc29uYWxJZAAQVmVyc2lvbgAAAAAACUxhc3RXcml0ZQBQj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WCwAAAAAAAAAAAAAgAf///////////////wAAAP///////////////wUAAAACAP///////wUAAAACAP///////wUAAAACAP///////wUAAAACAP///////////////////////////////////////////////////////////////////////////////////////////////////////////////////////////////////////////////////////////////////////////////////////////////////////////////////////////////////////////////////////////////////////////////////////////////////////////////////////////////////////////////////////////////////////////////////////////////////////////////////////////////////////////////////////////////wEAIAH///////////////8AAA7///////8FAAAABAD///////////////////////////////////////////////////////////////////////////////////////////////////////////////////////////////////////////////////////////////////////////////////////////////////////////////////////////////////////////////////////////////////////////////////////////////////////////////////////////////////////////////////////////////////////////////////////////////////////////////////////////////////////////////////////////////////////////////////////////////////////////////////////8CAAQBAwAAAAIA////////DgAGTGlua0RhdGFMaXN0XzAEAAAAAAAFAAAAAAAFAAAAAwAFAAAAAAAFAAAAAwAFAAAAAAAFAAAAAwAFAAAAAAD///////8DAAMBAwAAAAMA////////DgAGTGlua0RhdGFMaXN0XzEEAAAAAQAFAAAAAgAFAAAABAAFAAAAAgAFAAAABAAFAAAAAgD///////8EAAIBAwAAAAQA////////DAAGUGVyc29uYWxJZF8wBAAAAAIABQAAAAMABQAAAAE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7951986"/>
  <p:tag name="EMPOWERCHARTSPROPERTIES_B_LENGTH" val="24576"/>
  <p:tag name="DOWN_MIGRATION_INITIAL_LAYOUT_REQUIRED" val="9.2.99"/>
  <p:tag name="RUNTIME_ID" val="a41dbab3-8c71-436f-907d-e1b91f8b083a"/>
</p:tagLst>
</file>

<file path=ppt/tags/tag97.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UA/gsAAAAAAAAAAAAAIAD///////////////8AAAD///////////////8DAAAAAgD///////8DAAAAAwD///////8DAAAAAwD///////////////////////////////////////////////////////////////////////////////////////////////////////////////////////////////////////////////////////////////////////////////////////////////////////////////////////////////////////////////////////////////////////////////////////////////////////////////////////////////////////////////////////////////////////////////////////////////////////////////////////////////////////////////////////////////////////////////8BACAA////////////////AAAO////////AwAAAAQA////////////////////////////////////////////////////////////////////////////////////////////////////////////////////////////////////////////////////////////////////////////////////////////////////////////////////////////////////////////////////////////////////////////////////////////////////////////////////////////////////////////////////////////////////////////////////////////////////////////////////////////////////////////////////////////////////////////////////////////////////////////////////////AgABAP///////wUAAAACABAAC+5N8x+N0wFDvizbFX96wSUEAAAAAAADAAAAAAADAAAAAwADAAMA////////BQAAAAMAEAALM8EHL/8EHUKU8Njt0Qiz/QQAAAABAAMAAAACAAMAAAAEAAMAAAAAAP///////wMAAAAAAP///////wQAAQD///////8FAAAABAAQAAsLWPycGhS/SZT++FNJbRHg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7k3zH43TAUO+LNsVf3rBJQREYXRhAAUAAAAAAk5hbWUADQAAAExpbmtEYXRhTGlzdAAQVmVyc2lvbgABAAAACUxhc3RXcml0ZQB9jmFbkQEAAAABAP////9hAGEAAAAFX2lkABAAAAAEM8EHL/8EHUKU8Njt0Qiz/QREYXRhAAUAAAAAAk5hbWUADQAAAExpbmtEYXRhTGlzdAAQVmVyc2lvbgAAAAAACUxhc3RXcml0ZQB9jmFbkQEAAAACAP////9wAHAAAAAFX2lkABAAAAAEC1j8nBoUv0mU/vhTSW0R4ANEYXRhABYAAAACUGVyc29uYWxJZAABAAAAAAACTmFtZQALAAAAUGVyc29uYWxJZAAQVmVyc2lvbgAAAAAACUxhc3RXcml0ZQCPj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uCwAAAAAAAAAAAAAgAf///////////////wAAAP///////////////wUAAAADAP///////wUAAAADAP///////wUAAAADAP///////////////////////////////////////////////////////////////////////////////////////////////////////////////////////////////////////////////////////////////////////////////////////////////////////////////////////////////////////////////////////////////////////////////////////////////////////////////////////////////////////////////////////////////////////////////////////////////////////////////////////////////////////////////////////////////////////////////wEAIAH///////////////8AAA7///////8FAAAABAD///////////////////////////////////////////////////////////////////////////////////////////////////////////////////////////////////////////////////////////////////////////////////////////////////////////////////////////////////////////////////////////////////////////////////////////////////////////////////////////////////////////////////////////////////////////////////////////////////////////////////////////////////////////////////////////////////////////////////////////////////////////////////////8CAAEBAwAAAAIA////////DgAGTGlua0RhdGFMaXN0XzEEAAAAAAAFAAAAAwAFAAAABAADAAMBAwAAAAMA////////DgAGTGlua0RhdGFMaXN0XzAEAAAAAQAFAAAAAAAFAAAAAgAFAAAAAAAFAAAABAAFAAAAAAAFAAAABAAEAAMBAwAAAAQA////////DAAGUGVyc29uYWxJZF8wBAAAAAIABQAAAAIABQAAAAEABQAAAAMA////////BQ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8559895"/>
  <p:tag name="EMPOWERCHARTSPROPERTIES_B_LENGTH" val="24576"/>
  <p:tag name="DOWN_MIGRATION_INITIAL_LAYOUT_REQUIRED" val="9.2.99"/>
  <p:tag name="RUNTIME_ID" val="53fbb671-034f-426c-b101-d86d20ead7e1"/>
</p:tagLst>
</file>

<file path=ppt/tags/tag98.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8gsAAAAAAAAAAAAAIAD///////////////8AAAD///////////////8DAAAAAgD///////8DAAAAAgD///////8DAAAAAgD///////8DAAAAAgD///////////////////////////////////////////////////////////////////////////////////////////////////////////////////////////////////////////////////////////////////////////////////////////////////////////////////////////////////////////////////////////////////////////////////////////////////////////////////////////////////////////////////////////////////////////////////////////////////////////////////////////////////////////////////////////////8BACAA////////////////AAAO////////AwAAAAQA////////////////////////////////////////////////////////////////////////////////////////////////////////////////////////////////////////////////////////////////////////////////////////////////////////////////////////////////////////////////////////////////////////////////////////////////////////////////////////////////////////////////////////////////////////////////////////////////////////////////////////////////////////////////////////////////////////////////////////////////////////////////////////AgAEAP///////wUAAAACABAAC5982QWYImZLrmhmF3gpwEIEAAAAAAADAAAAAAADAAAAAwADAAAAAAD///////8DAAAAAAD///////8DAAAAAAD///////8DAAEA////////BQAAAAMAEAALSZteDkSBek+tfm7vEa3maAQAAAABAAMAAAACAAMAAAAEAAQAAQD///////8FAAAABAAQAAudp6Z4OiBWTpYp5yayO8ok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n3zZBZgiZkuuaGYXeCnAQgREYXRhAAUAAAAAAk5hbWUADQAAAExpbmtEYXRhTGlzdAAQVmVyc2lvbgAAAAAACUxhc3RXcml0ZQCtjmFbkQEAAAABAP////9hAGEAAAAFX2lkABAAAAAESZteDkSBek+tfm7vEa3maAREYXRhAAUAAAAAAk5hbWUADQAAAExpbmtEYXRhTGlzdAAQVmVyc2lvbgABAAAACUxhc3RXcml0ZQCtjmFbkQEAAAACAP////9wAHAAAAAFX2lkABAAAAAEnaemeDogVk6WKecmsjvKJANEYXRhABYAAAACUGVyc29uYWxJZAABAAAAAAACTmFtZQALAAAAUGVyc29uYWxJZAAQVmVyc2lvbgAAAAAACUxhc3RXcml0ZQC/jm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D6CwAAAAAAAAAAAAAgAf///////////////wAAAP///////////////wUAAAACAP///////wUAAAACAP///////wUAAAACAP///////wUAAAACAP///////////////////////////////////////////////////////////////////////////////////////////////////////////////////////////////////////////////////////////////////////////////////////////////////////////////////////////////////////////////////////////////////////////////////////////////////////////////////////////////////////////////////////////////////////////////////////////////////////////////////////////////////////////////////////////////wEAIAH///////////////8AAA7///////8FAAAABAD///////////////////////////////////////////////////////////////////////////////////////////////////////////////////////////////////////////////////////////////////////////////////////////////////////////////////////////////////////////////////////////////////////////////////////////////////////////////////////////////////////////////////////////////////////////////////////////////////////////////////////////////////////////////////////////////////////////////////////////////////////////////////////8CAAQBAwAAAAIA////////DgAGTGlua0RhdGFMaXN0XzAEAAAAAAAFAAAAAAAFAAAAAwAFAAAAAAD///////8FAAAAAAD///////8FAAAAAAD///////8DAAEBAwAAAAMA////////DgAGTGlua0RhdGFMaXN0XzEEAAAAAQAFAAAAAgAFAAAABAAEAAEBAwAAAAQA////////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9043713"/>
  <p:tag name="EMPOWERCHARTSPROPERTIES_B_LENGTH" val="24576"/>
  <p:tag name="DOWN_MIGRATION_INITIAL_LAYOUT_REQUIRED" val="9.2.99"/>
  <p:tag name="RUNTIME_ID" val="56870cb3-7240-4003-bbd5-19165a2102d3"/>
</p:tagLst>
</file>

<file path=ppt/tags/tag99.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F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wUACgwAAAAAAAAAAAAAIAD///////////////8AAAD///////////////8DAAAAAgD///////8DAAAABAD///////////////////////////////////////////////////////////////////////////////////////////////////////////////////////////////////////////////////////////////////////////////////////////////////////////////////////////////////////////////////////////////////////////////////////////////////////////////////////////////////////////////////////////////////////////////////////////////////////////////////////////////////////////////////////////////////////////////////////////////8BACAA////////////////AAAO////////AwAAAAQA////////////////////////////////////////////////////////////////////////////////////////////////////////////////////////////////////////////////////////////////////////////////////////////////////////////////////////////////////////////////////////////////////////////////////////////////////////////////////////////////////////////////////////////////////////////////////////////////////////////////////////////////////////////////////////////////////////////////////////////////////////////////////////AgABAP///////wUAAAACABAACwHWjkrLYc9IrFE+Al7Ft+MEAAAAAAADAAAAAAADAAAAAwADAAEA////////BQAAAAMAEAAL4fK36w8iQUacDCccV6H0SgQAAAABAAMAAAACAAMAAAAEAAQAAgD///////8FAAAABAAQAAvs/cPrX1fuR4zyB4mzLUgIBAAAAAIAAwAAAAMAAwAAAAEAA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J0OAAAAAAAAAAAAAP////9hAGEAAAAFX2lkABAAAAAEAdaOSsthz0isUT4CXsW34wREYXRhAAUAAAAAAk5hbWUADQAAAExpbmtEYXRhTGlzdAAQVmVyc2lvbgAAAAAACUxhc3RXcml0ZQDujmFbkQEAAAABAP////9hAGEAAAAFX2lkABAAAAAE4fK36w8iQUacDCccV6H0SgREYXRhAAUAAAAAAk5hbWUADQAAAExpbmtEYXRhTGlzdAAQVmVyc2lvbgABAAAACUxhc3RXcml0ZQDujmFbkQEAAAACAP////9wAHAAAAAFX2lkABAAAAAE7P3D619X7keM8geJsy1ICANEYXRhABYAAAACUGVyc29uYWxJZAABAAAAAAACTmFtZQALAAAAUGVyc29uYWxJZAAQVmVyc2lvbgAAAAAACUxhc3RXcml0ZQAAj2Fbk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ASDAAAAAAAAAAAAAAgAf///////////////wAAAP///////////////wUAAAACAP///////wUAAAAEAP///////////////////////////////////////////////////////////////////////////////////////////////////////////////////////////////////////////////////////////////////////////////////////////////////////////////////////////////////////////////////////////////////////////////////////////////////////////////////////////////////////////////////////////////////////////////////////////////////////////////////////////////////////////////////////////////////////////////////////////////wEAIAH///////////////8AAA7///////8FAAAABAD///////////////////////////////////////////////////////////////////////////////////////////////////////////////////////////////////////////////////////////////////////////////////////////////////////////////////////////////////////////////////////////////////////////////////////////////////////////////////////////////////////////////////////////////////////////////////////////////////////////////////////////////////////////////////////////////////////////////////////////////////////////////////////8CAAEBAwAAAAIA////////DgAGTGlua0RhdGFMaXN0XzAEAAAAAAAFAAAAAAAFAAAAAwADAAEBAwAAAAMA////////DgAGTGlua0RhdGFMaXN0XzEEAAAAAQAFAAAAAgAFAAAABAAEAAIBAwAAAAQA////////DAAGUGVyc29uYWxJZF8wBAAAAAIABQAAAAMABQAAAAEAB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594118059731696"/>
  <p:tag name="EMPOWERCHARTSPROPERTIES_B_LENGTH" val="24576"/>
  <p:tag name="DOWN_MIGRATION_INITIAL_LAYOUT_REQUIRED" val="9.2.99"/>
  <p:tag name="RUNTIME_ID" val="2b31f935-f977-427b-a773-d536af48fbdd"/>
</p:tagLst>
</file>

<file path=ppt/theme/theme1.xml><?xml version="1.0" encoding="utf-8"?>
<a:theme xmlns:a="http://schemas.openxmlformats.org/drawingml/2006/main" name="Office Theme">
  <a:themeElements>
    <a:clrScheme name="Westernacher">
      <a:dk1>
        <a:srgbClr val="282E36"/>
      </a:dk1>
      <a:lt1>
        <a:sysClr val="window" lastClr="FFFFFF"/>
      </a:lt1>
      <a:dk2>
        <a:srgbClr val="3C4652"/>
      </a:dk2>
      <a:lt2>
        <a:srgbClr val="D4D9DF"/>
      </a:lt2>
      <a:accent1>
        <a:srgbClr val="1596D1"/>
      </a:accent1>
      <a:accent2>
        <a:srgbClr val="72B7E2"/>
      </a:accent2>
      <a:accent3>
        <a:srgbClr val="92CCEA"/>
      </a:accent3>
      <a:accent4>
        <a:srgbClr val="7F8FA1"/>
      </a:accent4>
      <a:accent5>
        <a:srgbClr val="5D6A76"/>
      </a:accent5>
      <a:accent6>
        <a:srgbClr val="858F98"/>
      </a:accent6>
      <a:hlink>
        <a:srgbClr val="1596D1"/>
      </a:hlink>
      <a:folHlink>
        <a:srgbClr val="7F8FA1"/>
      </a:folHlink>
    </a:clrScheme>
    <a:fontScheme name="Westernacher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spPr>
      <a:bodyPr rot="0" spcFirstLastPara="0" vertOverflow="overflow" horzOverflow="overflow" vert="horz" wrap="square" lIns="108000" tIns="72000" rIns="108000" bIns="72000" numCol="1" spcCol="0" rtlCol="0" fromWordArt="0" anchor="t" anchorCtr="0" forceAA="0" compatLnSpc="1">
        <a:prstTxWarp prst="textNoShape">
          <a:avLst/>
        </a:prstTxWarp>
        <a:noAutofit/>
      </a:bodyPr>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tx2">
              <a:lumMod val="40000"/>
              <a:lumOff val="60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defRPr sz="1100" dirty="0" err="1" smtClean="0">
            <a:solidFill>
              <a:schemeClr val="tx2"/>
            </a:solidFill>
          </a:defRPr>
        </a:defPPr>
      </a:lstStyle>
    </a:txDef>
  </a:objectDefaults>
  <a:extraClrSchemeLst/>
  <a:extLst>
    <a:ext uri="{05A4C25C-085E-4340-85A3-A5531E510DB2}">
      <thm15:themeFamily xmlns:thm15="http://schemas.microsoft.com/office/thememl/2012/main" name="Presentation3" id="{492819DA-8F2E-4837-97C0-A933A7E12A45}" vid="{3F532C12-0F4A-4421-9E0E-E5DC9E0697B0}"/>
    </a:ext>
  </a:extLst>
</a:theme>
</file>

<file path=ppt/theme/theme2.xml><?xml version="1.0" encoding="utf-8"?>
<a:theme xmlns:a="http://schemas.openxmlformats.org/drawingml/2006/main" name="Agenda Slides">
  <a:themeElements>
    <a:clrScheme name="Westernacher">
      <a:dk1>
        <a:srgbClr val="282E36"/>
      </a:dk1>
      <a:lt1>
        <a:sysClr val="window" lastClr="FFFFFF"/>
      </a:lt1>
      <a:dk2>
        <a:srgbClr val="3C4652"/>
      </a:dk2>
      <a:lt2>
        <a:srgbClr val="D4D9DF"/>
      </a:lt2>
      <a:accent1>
        <a:srgbClr val="1596D1"/>
      </a:accent1>
      <a:accent2>
        <a:srgbClr val="72B7E2"/>
      </a:accent2>
      <a:accent3>
        <a:srgbClr val="92CCEA"/>
      </a:accent3>
      <a:accent4>
        <a:srgbClr val="7F8FA1"/>
      </a:accent4>
      <a:accent5>
        <a:srgbClr val="5D6A76"/>
      </a:accent5>
      <a:accent6>
        <a:srgbClr val="858F98"/>
      </a:accent6>
      <a:hlink>
        <a:srgbClr val="1596D1"/>
      </a:hlink>
      <a:folHlink>
        <a:srgbClr val="7F8FA1"/>
      </a:folHlink>
    </a:clrScheme>
    <a:fontScheme name="Westernacher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100" dirty="0" smtClean="0"/>
        </a:defPPr>
      </a:lstStyle>
    </a:txDef>
  </a:objectDefaults>
  <a:extraClrSchemeLst/>
  <a:extLst>
    <a:ext uri="{05A4C25C-085E-4340-85A3-A5531E510DB2}">
      <thm15:themeFamily xmlns:thm15="http://schemas.microsoft.com/office/thememl/2012/main" name="Presentation3" id="{492819DA-8F2E-4837-97C0-A933A7E12A45}" vid="{2BCC26BF-BEF3-4F58-A7E9-18C011664B0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D07F6C7B80514981F7F705FA82663D" ma:contentTypeVersion="22" ma:contentTypeDescription="Create a new document." ma:contentTypeScope="" ma:versionID="d7f831664f66883d18dc936de8a33977">
  <xsd:schema xmlns:xsd="http://www.w3.org/2001/XMLSchema" xmlns:xs="http://www.w3.org/2001/XMLSchema" xmlns:p="http://schemas.microsoft.com/office/2006/metadata/properties" xmlns:ns2="a1e1d523-37f1-41a1-8316-cfdfd2966c34" xmlns:ns3="c2fc3fbf-653e-472b-983f-3a40ffc04485" targetNamespace="http://schemas.microsoft.com/office/2006/metadata/properties" ma:root="true" ma:fieldsID="13fcc65a44c0bc49e2657d90876c5f4c" ns2:_="" ns3:_="">
    <xsd:import namespace="a1e1d523-37f1-41a1-8316-cfdfd2966c34"/>
    <xsd:import namespace="c2fc3fbf-653e-472b-983f-3a40ffc044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e1d523-37f1-41a1-8316-cfdfd2966c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1f37e79-aa66-4148-aca7-c673f61017c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fc3fbf-653e-472b-983f-3a40ffc0448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b9e39b1-502a-43d3-bbbd-8c8b1cfba177}" ma:internalName="TaxCatchAll" ma:showField="CatchAllData" ma:web="c2fc3fbf-653e-472b-983f-3a40ffc044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2fc3fbf-653e-472b-983f-3a40ffc04485">
      <UserInfo>
        <DisplayName>Supriya Sahu</DisplayName>
        <AccountId>559</AccountId>
        <AccountType/>
      </UserInfo>
    </SharedWithUsers>
    <TaxCatchAll xmlns="c2fc3fbf-653e-472b-983f-3a40ffc04485" xsi:nil="true"/>
    <lcf76f155ced4ddcb4097134ff3c332f xmlns="a1e1d523-37f1-41a1-8316-cfdfd2966c3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54DD792-41EC-4149-98CD-D46C86CA69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e1d523-37f1-41a1-8316-cfdfd2966c34"/>
    <ds:schemaRef ds:uri="c2fc3fbf-653e-472b-983f-3a40ffc04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994183-E5F8-4B8B-A3C3-C16FC1DB9DCE}">
  <ds:schemaRefs>
    <ds:schemaRef ds:uri="http://schemas.microsoft.com/sharepoint/v3/contenttype/forms"/>
  </ds:schemaRefs>
</ds:datastoreItem>
</file>

<file path=customXml/itemProps3.xml><?xml version="1.0" encoding="utf-8"?>
<ds:datastoreItem xmlns:ds="http://schemas.openxmlformats.org/officeDocument/2006/customXml" ds:itemID="{5E04A531-FE4A-47AB-8745-C36BC8ABAA6D}">
  <ds:schemaRefs>
    <ds:schemaRef ds:uri="http://purl.org/dc/dcmitype/"/>
    <ds:schemaRef ds:uri="http://purl.org/dc/terms/"/>
    <ds:schemaRef ds:uri="http://schemas.openxmlformats.org/package/2006/metadata/core-properties"/>
    <ds:schemaRef ds:uri="http://www.w3.org/XML/1998/namespace"/>
    <ds:schemaRef ds:uri="http://schemas.microsoft.com/office/2006/documentManagement/types"/>
    <ds:schemaRef ds:uri="a1e1d523-37f1-41a1-8316-cfdfd2966c34"/>
    <ds:schemaRef ds:uri="http://purl.org/dc/elements/1.1/"/>
    <ds:schemaRef ds:uri="http://schemas.microsoft.com/office/infopath/2007/PartnerControls"/>
    <ds:schemaRef ds:uri="c2fc3fbf-653e-472b-983f-3a40ffc0448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1584</Words>
  <Application>Microsoft Office PowerPoint</Application>
  <PresentationFormat>Breitbild</PresentationFormat>
  <Paragraphs>322</Paragraphs>
  <Slides>18</Slides>
  <Notes>2</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18</vt:i4>
      </vt:variant>
    </vt:vector>
  </HeadingPairs>
  <TitlesOfParts>
    <vt:vector size="26" baseType="lpstr">
      <vt:lpstr>Arial</vt:lpstr>
      <vt:lpstr>Arial Black</vt:lpstr>
      <vt:lpstr>Arial Unicode MS</vt:lpstr>
      <vt:lpstr>Calibri</vt:lpstr>
      <vt:lpstr>Courier New</vt:lpstr>
      <vt:lpstr>Webdings</vt:lpstr>
      <vt:lpstr>Office Theme</vt:lpstr>
      <vt:lpstr>Agenda Slides</vt:lpstr>
      <vt:lpstr>LEAP 2024</vt:lpstr>
      <vt:lpstr>PowerPoint-Präsentation</vt:lpstr>
      <vt:lpstr>The challenges faced by the Chemical and Process Industry </vt:lpstr>
      <vt:lpstr>Business value that can be generated by digital transformation </vt:lpstr>
      <vt:lpstr>High level required business capabilities by lines of business</vt:lpstr>
      <vt:lpstr>2 examples from the process industry</vt:lpstr>
      <vt:lpstr>Harmonize Supply and Manufacturing – Synchronized Planning</vt:lpstr>
      <vt:lpstr>Harmonize Supply and Manufacturing – Synchronized Planning</vt:lpstr>
      <vt:lpstr>2 examples from the process industry</vt:lpstr>
      <vt:lpstr>Circular Economy - SAP Green Token</vt:lpstr>
      <vt:lpstr>Circular Economy - SAP Green Token</vt:lpstr>
      <vt:lpstr>PowerPoint-Präsentation</vt:lpstr>
      <vt:lpstr>PowerPoint-Präsentation</vt:lpstr>
      <vt:lpstr>Harmonize Supply and Manufacturing – Synchronized Planning</vt:lpstr>
      <vt:lpstr>Harmonize Supply and Manufacturing – Synchronized Planning</vt:lpstr>
      <vt:lpstr>Harmonize Supply and Manufacturing – Synchronized Planning</vt:lpstr>
      <vt:lpstr>Harmonize Supply and Manufacturing – Synchronized Planning</vt:lpstr>
      <vt:lpstr>Harmonize Supply and Manufacturing – Synchronized Planning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current presentation</dc:title>
  <dc:creator>Yorukhan Unal</dc:creator>
  <cp:lastModifiedBy>Michelangelo Bartuccelli</cp:lastModifiedBy>
  <cp:revision>53</cp:revision>
  <dcterms:created xsi:type="dcterms:W3CDTF">2019-07-05T07:40:23Z</dcterms:created>
  <dcterms:modified xsi:type="dcterms:W3CDTF">2024-08-29T11:02:51Z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0x010100A2D07F6C7B80514981F7F705FA82663D</vt:lpwstr>
  </property>
  <property fmtid="{D5CDD505-2E9C-101B-9397-08002B2CF9AE}" pid="3" name="MediaServiceImageTags">
    <vt:lpwstr/>
  </property>
</Properties>
</file>